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430" r:id="rId2"/>
    <p:sldId id="696" r:id="rId3"/>
    <p:sldId id="451" r:id="rId4"/>
    <p:sldId id="611" r:id="rId5"/>
    <p:sldId id="689" r:id="rId6"/>
    <p:sldId id="259" r:id="rId7"/>
    <p:sldId id="694" r:id="rId8"/>
    <p:sldId id="642" r:id="rId9"/>
    <p:sldId id="710" r:id="rId10"/>
    <p:sldId id="711" r:id="rId11"/>
    <p:sldId id="705" r:id="rId12"/>
    <p:sldId id="616" r:id="rId13"/>
    <p:sldId id="617"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78" autoAdjust="0"/>
    <p:restoredTop sz="94660"/>
  </p:normalViewPr>
  <p:slideViewPr>
    <p:cSldViewPr snapToGrid="0">
      <p:cViewPr varScale="1">
        <p:scale>
          <a:sx n="59" d="100"/>
          <a:sy n="59" d="100"/>
        </p:scale>
        <p:origin x="932" y="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1277D3-A250-44CA-9E66-C89D7FAF70EA}" type="datetimeFigureOut">
              <a:rPr lang="el-GR" smtClean="0"/>
              <a:t>20/9/2026</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1034E8-6D49-4E33-B046-80AB39889326}" type="slidenum">
              <a:rPr lang="el-GR" smtClean="0"/>
              <a:t>‹#›</a:t>
            </a:fld>
            <a:endParaRPr lang="el-GR"/>
          </a:p>
        </p:txBody>
      </p:sp>
    </p:spTree>
    <p:extLst>
      <p:ext uri="{BB962C8B-B14F-4D97-AF65-F5344CB8AC3E}">
        <p14:creationId xmlns:p14="http://schemas.microsoft.com/office/powerpoint/2010/main" val="326762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477F4B48-6750-40C4-8785-678CB7E3BB9C}" type="slidenum">
              <a:rPr lang="el-CY" smtClean="0"/>
              <a:t>1</a:t>
            </a:fld>
            <a:endParaRPr lang="el-CY"/>
          </a:p>
        </p:txBody>
      </p:sp>
    </p:spTree>
    <p:extLst>
      <p:ext uri="{BB962C8B-B14F-4D97-AF65-F5344CB8AC3E}">
        <p14:creationId xmlns:p14="http://schemas.microsoft.com/office/powerpoint/2010/main" val="31159532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841034E8-6D49-4E33-B046-80AB39889326}" type="slidenum">
              <a:rPr lang="el-GR" smtClean="0"/>
              <a:t>2</a:t>
            </a:fld>
            <a:endParaRPr lang="el-GR"/>
          </a:p>
        </p:txBody>
      </p:sp>
    </p:spTree>
    <p:extLst>
      <p:ext uri="{BB962C8B-B14F-4D97-AF65-F5344CB8AC3E}">
        <p14:creationId xmlns:p14="http://schemas.microsoft.com/office/powerpoint/2010/main" val="78022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txBody>
          <a:bodyPr/>
          <a:lstStyle/>
          <a:p>
            <a:endParaRPr lang="el-GR"/>
          </a:p>
        </p:txBody>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2C2BBA0E-FCE6-4FF8-B6BD-C02FC8957C17}" type="slidenum">
              <a:rPr lang="el-GR" smtClean="0"/>
              <a:t>4</a:t>
            </a:fld>
            <a:endParaRPr lang="el-GR"/>
          </a:p>
        </p:txBody>
      </p:sp>
    </p:spTree>
    <p:extLst>
      <p:ext uri="{BB962C8B-B14F-4D97-AF65-F5344CB8AC3E}">
        <p14:creationId xmlns:p14="http://schemas.microsoft.com/office/powerpoint/2010/main" val="2890364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8C687B6-C46A-ECAD-E1DB-DFBEACF72893}"/>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81D0DE9E-F017-C69B-9526-FC4CFC00E4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AB20999-0B57-04B8-236F-95DCD6137479}"/>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FD409C9-08FD-7DB4-4404-62756771F26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3AA0D53-A4AE-3267-6AEC-5DBBBBFD62C4}"/>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221631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5F147F3-69F5-11CE-B457-E6393CBBE10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AD02DBA-241F-A4DE-39AB-12F42AC3ED17}"/>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3C340F4E-C2E0-3DAF-47CB-A3EE07D8DCA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1EDEF73-327C-DA13-AD64-59FF29784BB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FDFEB2AD-C5D0-B0A4-9AD6-89E5F41F2432}"/>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40882657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CD8377C-D187-262B-533A-A59AD5C90798}"/>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21E19B1-AA2B-0C03-257E-BF14BA6FCA7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0F72F1AB-E434-28B8-25D4-23133C2C2467}"/>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CC08BF7B-9D11-E6F9-5D5E-DEA66A6E0444}"/>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E195961-BE65-CA23-7029-18BDE6D70240}"/>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2405360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1D86181-2BE0-FDC1-83AB-286BEA485C82}"/>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F34DC1F6-A763-7C69-D24E-F5A53B49CFD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4F46373E-9AF7-AB2E-2560-E3069A78183B}"/>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17848E93-855F-B26B-F016-C7C432A1AF35}"/>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FDC3D2CE-D125-554E-9B01-5F46CAF51A46}"/>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9236DD9A-5403-C5BC-4201-CA63446FBCBD}"/>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10838418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991A825-9535-0CD8-54AE-654051B98CD1}"/>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902B1891-CD81-4829-E857-FA6F9611F8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218D813A-307C-0DD7-096D-E9C87A079CBC}"/>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59F86161-7C36-FFC3-B253-5FF3EB2CCB4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2F90593-632A-9D9E-0900-D6CBD8D4AF42}"/>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54793B63-084E-F54C-C149-56F65221914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8" name="Θέση υποσέλιδου 7">
            <a:extLst>
              <a:ext uri="{FF2B5EF4-FFF2-40B4-BE49-F238E27FC236}">
                <a16:creationId xmlns:a16="http://schemas.microsoft.com/office/drawing/2014/main" id="{93953494-81C7-18F0-CE32-D969C32B3610}"/>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7995399F-3E73-4467-1FE0-32AD039ACD87}"/>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949523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DE63301-7852-BA61-A723-036C9F35FF5D}"/>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B58A3EF4-4000-B68C-7F05-1FFC14F37772}"/>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4" name="Θέση υποσέλιδου 3">
            <a:extLst>
              <a:ext uri="{FF2B5EF4-FFF2-40B4-BE49-F238E27FC236}">
                <a16:creationId xmlns:a16="http://schemas.microsoft.com/office/drawing/2014/main" id="{9B872E80-D03C-64BC-E395-1F66D5B5579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97282F54-CAFF-BEAB-3EF8-2857F96B3BD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21992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D8ED7AF9-A5F3-1A83-3FAA-F509A800639D}"/>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3" name="Θέση υποσέλιδου 2">
            <a:extLst>
              <a:ext uri="{FF2B5EF4-FFF2-40B4-BE49-F238E27FC236}">
                <a16:creationId xmlns:a16="http://schemas.microsoft.com/office/drawing/2014/main" id="{FF164A5B-4F2A-1294-E06D-2F5578BFE917}"/>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70956A29-AC3B-F258-0383-A5BFD3A71573}"/>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348683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F207659-719F-8AE7-6409-4B9330B55A7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0C580705-9412-4DAA-E8AA-A1F0C9E0B0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8A6B6B60-641F-7FA3-2C99-5E8F2F2BF9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65FF0439-B7E3-FCFE-2B48-B5557CDEF0C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A15EFB62-20BB-6155-5E99-25918839408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B1E7FF63-4A08-5D97-0E6B-CEBD32636C8F}"/>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2289820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0A6CFB3-6B2F-3CDD-D181-BBF6B880EE88}"/>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B4221D7-EE63-6AF6-30CE-75E3981AE0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B13AE0E2-7944-93F0-6E3A-A94D69142E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C42EE1D-2A74-453B-46D5-D40092E2919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6" name="Θέση υποσέλιδου 5">
            <a:extLst>
              <a:ext uri="{FF2B5EF4-FFF2-40B4-BE49-F238E27FC236}">
                <a16:creationId xmlns:a16="http://schemas.microsoft.com/office/drawing/2014/main" id="{8233016A-6E37-C63F-BD2E-4DF825BF573B}"/>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48CDB8A3-6615-86B0-1AA9-401481E8F7C6}"/>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936087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09A4227-80E7-7651-DDDE-BDE81C65CA9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6EBA9DC-1A60-6F43-0723-AC125F4C63A7}"/>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49C0275E-9614-62CE-A013-B89BCF117433}"/>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957A4038-5DCA-8BE6-F2F0-5687C32BD2AD}"/>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9A275E3-7A90-08F0-5BDA-6E12B559557C}"/>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1363487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04B2B3F8-5FEA-2676-CE7B-E153EBB10E5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603F90A-ECFD-6EA2-E166-1C656D0C7060}"/>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C82C30AD-6675-580A-662D-B07127F404EF}"/>
              </a:ext>
            </a:extLst>
          </p:cNvPr>
          <p:cNvSpPr>
            <a:spLocks noGrp="1"/>
          </p:cNvSpPr>
          <p:nvPr>
            <p:ph type="dt" sz="half" idx="10"/>
          </p:nvPr>
        </p:nvSpPr>
        <p:spPr/>
        <p:txBody>
          <a:body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28EE79CE-263D-C83C-FBEC-F464CAA246BC}"/>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378209ED-8018-45AE-1643-3A8A9490425E}"/>
              </a:ext>
            </a:extLst>
          </p:cNvPr>
          <p:cNvSpPr>
            <a:spLocks noGrp="1"/>
          </p:cNvSpPr>
          <p:nvPr>
            <p:ph type="sldNum" sz="quarter" idx="12"/>
          </p:nvPr>
        </p:nvSpPr>
        <p:spPr/>
        <p:txBody>
          <a:bodyPr/>
          <a:lstStyle/>
          <a:p>
            <a:fld id="{04ED8FD2-A0A6-4D96-961E-B5A27EFBB7AD}" type="slidenum">
              <a:rPr lang="el-GR" smtClean="0"/>
              <a:t>‹#›</a:t>
            </a:fld>
            <a:endParaRPr lang="el-GR"/>
          </a:p>
        </p:txBody>
      </p:sp>
    </p:spTree>
    <p:extLst>
      <p:ext uri="{BB962C8B-B14F-4D97-AF65-F5344CB8AC3E}">
        <p14:creationId xmlns:p14="http://schemas.microsoft.com/office/powerpoint/2010/main" val="3409400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8D25B496-3FC7-6E30-AE72-E4C4BA1361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31629BCB-3FD9-49F3-5A72-5308F46025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733433F-062A-2A53-C726-A345211E9BF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165C938-F4F3-43AF-8825-92C96818D7C0}" type="datetimeFigureOut">
              <a:rPr lang="el-GR" smtClean="0"/>
              <a:t>20/9/2026</a:t>
            </a:fld>
            <a:endParaRPr lang="el-GR"/>
          </a:p>
        </p:txBody>
      </p:sp>
      <p:sp>
        <p:nvSpPr>
          <p:cNvPr id="5" name="Θέση υποσέλιδου 4">
            <a:extLst>
              <a:ext uri="{FF2B5EF4-FFF2-40B4-BE49-F238E27FC236}">
                <a16:creationId xmlns:a16="http://schemas.microsoft.com/office/drawing/2014/main" id="{890768F0-C740-7884-91E2-AD1BE80226E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77296FB4-C21C-51A9-8AF5-C989953565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4ED8FD2-A0A6-4D96-961E-B5A27EFBB7AD}" type="slidenum">
              <a:rPr lang="el-GR" smtClean="0"/>
              <a:t>‹#›</a:t>
            </a:fld>
            <a:endParaRPr lang="el-GR"/>
          </a:p>
        </p:txBody>
      </p:sp>
    </p:spTree>
    <p:extLst>
      <p:ext uri="{BB962C8B-B14F-4D97-AF65-F5344CB8AC3E}">
        <p14:creationId xmlns:p14="http://schemas.microsoft.com/office/powerpoint/2010/main" val="326249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artoon παιδάκια">
            <a:extLst>
              <a:ext uri="{FF2B5EF4-FFF2-40B4-BE49-F238E27FC236}">
                <a16:creationId xmlns:a16="http://schemas.microsoft.com/office/drawing/2014/main" id="{E524272D-0686-44DA-A40E-A338D735E3B3}"/>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685801" y="424544"/>
            <a:ext cx="10951028" cy="4752460"/>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B5F328EC-A3B9-44D4-BA84-DDB647E94D6C}"/>
              </a:ext>
            </a:extLst>
          </p:cNvPr>
          <p:cNvSpPr/>
          <p:nvPr/>
        </p:nvSpPr>
        <p:spPr>
          <a:xfrm>
            <a:off x="4184431" y="2990358"/>
            <a:ext cx="3823138" cy="60106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Μαθαίνω Ελληνικά </a:t>
            </a:r>
            <a:endParaRPr lang="el-CY" sz="1350" dirty="0">
              <a:solidFill>
                <a:schemeClr val="tx1"/>
              </a:solidFill>
            </a:endParaRPr>
          </a:p>
        </p:txBody>
      </p:sp>
      <p:sp>
        <p:nvSpPr>
          <p:cNvPr id="5" name="Ορθογώνιο 4">
            <a:extLst>
              <a:ext uri="{FF2B5EF4-FFF2-40B4-BE49-F238E27FC236}">
                <a16:creationId xmlns:a16="http://schemas.microsoft.com/office/drawing/2014/main" id="{EAA8CB4C-AD7F-4887-8D58-0018E8FB2C9D}"/>
              </a:ext>
            </a:extLst>
          </p:cNvPr>
          <p:cNvSpPr/>
          <p:nvPr/>
        </p:nvSpPr>
        <p:spPr>
          <a:xfrm>
            <a:off x="811174" y="5364971"/>
            <a:ext cx="6901542" cy="139505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dirty="0">
                <a:solidFill>
                  <a:schemeClr val="tx1"/>
                </a:solidFill>
              </a:rPr>
              <a:t>7.Β1.ΘΕΜΑΤΙΚΟΣ ΚΥΚΛΟΣ 1_ Υποθετικός  λόγος _ β’ είδος  </a:t>
            </a:r>
            <a:endParaRPr lang="el-CY" dirty="0">
              <a:solidFill>
                <a:schemeClr val="tx1"/>
              </a:solidFill>
            </a:endParaRPr>
          </a:p>
        </p:txBody>
      </p:sp>
      <p:sp>
        <p:nvSpPr>
          <p:cNvPr id="3" name="Ορθογώνιο 2">
            <a:extLst>
              <a:ext uri="{FF2B5EF4-FFF2-40B4-BE49-F238E27FC236}">
                <a16:creationId xmlns:a16="http://schemas.microsoft.com/office/drawing/2014/main" id="{E3C749FE-F949-199C-60DD-A61FDB53B682}"/>
              </a:ext>
            </a:extLst>
          </p:cNvPr>
          <p:cNvSpPr/>
          <p:nvPr/>
        </p:nvSpPr>
        <p:spPr>
          <a:xfrm>
            <a:off x="8438613" y="5646473"/>
            <a:ext cx="2586431" cy="832054"/>
          </a:xfrm>
          <a:custGeom>
            <a:avLst/>
            <a:gdLst>
              <a:gd name="csX0" fmla="*/ 0 w 2586431"/>
              <a:gd name="csY0" fmla="*/ 0 h 832054"/>
              <a:gd name="csX1" fmla="*/ 465558 w 2586431"/>
              <a:gd name="csY1" fmla="*/ 0 h 832054"/>
              <a:gd name="csX2" fmla="*/ 931115 w 2586431"/>
              <a:gd name="csY2" fmla="*/ 0 h 832054"/>
              <a:gd name="csX3" fmla="*/ 1370808 w 2586431"/>
              <a:gd name="csY3" fmla="*/ 0 h 832054"/>
              <a:gd name="csX4" fmla="*/ 1810502 w 2586431"/>
              <a:gd name="csY4" fmla="*/ 0 h 832054"/>
              <a:gd name="csX5" fmla="*/ 2586431 w 2586431"/>
              <a:gd name="csY5" fmla="*/ 0 h 832054"/>
              <a:gd name="csX6" fmla="*/ 2586431 w 2586431"/>
              <a:gd name="csY6" fmla="*/ 432668 h 832054"/>
              <a:gd name="csX7" fmla="*/ 2586431 w 2586431"/>
              <a:gd name="csY7" fmla="*/ 832054 h 832054"/>
              <a:gd name="csX8" fmla="*/ 2043280 w 2586431"/>
              <a:gd name="csY8" fmla="*/ 832054 h 832054"/>
              <a:gd name="csX9" fmla="*/ 1474266 w 2586431"/>
              <a:gd name="csY9" fmla="*/ 832054 h 832054"/>
              <a:gd name="csX10" fmla="*/ 956979 w 2586431"/>
              <a:gd name="csY10" fmla="*/ 832054 h 832054"/>
              <a:gd name="csX11" fmla="*/ 465558 w 2586431"/>
              <a:gd name="csY11" fmla="*/ 832054 h 832054"/>
              <a:gd name="csX12" fmla="*/ 0 w 2586431"/>
              <a:gd name="csY12" fmla="*/ 832054 h 832054"/>
              <a:gd name="csX13" fmla="*/ 0 w 2586431"/>
              <a:gd name="csY13" fmla="*/ 432668 h 832054"/>
              <a:gd name="csX14" fmla="*/ 0 w 2586431"/>
              <a:gd name="csY14" fmla="*/ 0 h 83205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2586431" h="832054" fill="none" extrusionOk="0">
                <a:moveTo>
                  <a:pt x="0" y="0"/>
                </a:moveTo>
                <a:cubicBezTo>
                  <a:pt x="225521" y="-42563"/>
                  <a:pt x="250339" y="49801"/>
                  <a:pt x="465558" y="0"/>
                </a:cubicBezTo>
                <a:cubicBezTo>
                  <a:pt x="680777" y="-49801"/>
                  <a:pt x="721308" y="29871"/>
                  <a:pt x="931115" y="0"/>
                </a:cubicBezTo>
                <a:cubicBezTo>
                  <a:pt x="1140922" y="-29871"/>
                  <a:pt x="1155088" y="48265"/>
                  <a:pt x="1370808" y="0"/>
                </a:cubicBezTo>
                <a:cubicBezTo>
                  <a:pt x="1586528" y="-48265"/>
                  <a:pt x="1633585" y="9005"/>
                  <a:pt x="1810502" y="0"/>
                </a:cubicBezTo>
                <a:cubicBezTo>
                  <a:pt x="1987419" y="-9005"/>
                  <a:pt x="2311501" y="79258"/>
                  <a:pt x="2586431" y="0"/>
                </a:cubicBezTo>
                <a:cubicBezTo>
                  <a:pt x="2633597" y="183602"/>
                  <a:pt x="2582770" y="274533"/>
                  <a:pt x="2586431" y="432668"/>
                </a:cubicBezTo>
                <a:cubicBezTo>
                  <a:pt x="2590092" y="590803"/>
                  <a:pt x="2560739" y="725332"/>
                  <a:pt x="2586431" y="832054"/>
                </a:cubicBezTo>
                <a:cubicBezTo>
                  <a:pt x="2371898" y="867633"/>
                  <a:pt x="2282427" y="793523"/>
                  <a:pt x="2043280" y="832054"/>
                </a:cubicBezTo>
                <a:cubicBezTo>
                  <a:pt x="1804133" y="870585"/>
                  <a:pt x="1690640" y="785418"/>
                  <a:pt x="1474266" y="832054"/>
                </a:cubicBezTo>
                <a:cubicBezTo>
                  <a:pt x="1257892" y="878690"/>
                  <a:pt x="1176536" y="790060"/>
                  <a:pt x="956979" y="832054"/>
                </a:cubicBezTo>
                <a:cubicBezTo>
                  <a:pt x="737422" y="874048"/>
                  <a:pt x="654705" y="788915"/>
                  <a:pt x="465558" y="832054"/>
                </a:cubicBezTo>
                <a:cubicBezTo>
                  <a:pt x="276411" y="875193"/>
                  <a:pt x="111486" y="799596"/>
                  <a:pt x="0" y="832054"/>
                </a:cubicBezTo>
                <a:cubicBezTo>
                  <a:pt x="-46423" y="657187"/>
                  <a:pt x="42579" y="551804"/>
                  <a:pt x="0" y="432668"/>
                </a:cubicBezTo>
                <a:cubicBezTo>
                  <a:pt x="-42579" y="313532"/>
                  <a:pt x="12257" y="111212"/>
                  <a:pt x="0" y="0"/>
                </a:cubicBezTo>
                <a:close/>
              </a:path>
              <a:path w="2586431" h="832054" stroke="0" extrusionOk="0">
                <a:moveTo>
                  <a:pt x="0" y="0"/>
                </a:moveTo>
                <a:cubicBezTo>
                  <a:pt x="229611" y="-60480"/>
                  <a:pt x="338155" y="41173"/>
                  <a:pt x="517286" y="0"/>
                </a:cubicBezTo>
                <a:cubicBezTo>
                  <a:pt x="696417" y="-41173"/>
                  <a:pt x="802745" y="54931"/>
                  <a:pt x="1086301" y="0"/>
                </a:cubicBezTo>
                <a:cubicBezTo>
                  <a:pt x="1369857" y="-54931"/>
                  <a:pt x="1335456" y="28407"/>
                  <a:pt x="1525994" y="0"/>
                </a:cubicBezTo>
                <a:cubicBezTo>
                  <a:pt x="1716532" y="-28407"/>
                  <a:pt x="1881892" y="37338"/>
                  <a:pt x="2017416" y="0"/>
                </a:cubicBezTo>
                <a:cubicBezTo>
                  <a:pt x="2152940" y="-37338"/>
                  <a:pt x="2459142" y="29931"/>
                  <a:pt x="2586431" y="0"/>
                </a:cubicBezTo>
                <a:cubicBezTo>
                  <a:pt x="2630161" y="144219"/>
                  <a:pt x="2580416" y="322359"/>
                  <a:pt x="2586431" y="432668"/>
                </a:cubicBezTo>
                <a:cubicBezTo>
                  <a:pt x="2592446" y="542977"/>
                  <a:pt x="2571906" y="660698"/>
                  <a:pt x="2586431" y="832054"/>
                </a:cubicBezTo>
                <a:cubicBezTo>
                  <a:pt x="2398087" y="894350"/>
                  <a:pt x="2287185" y="780485"/>
                  <a:pt x="2043280" y="832054"/>
                </a:cubicBezTo>
                <a:cubicBezTo>
                  <a:pt x="1799375" y="883623"/>
                  <a:pt x="1741772" y="797292"/>
                  <a:pt x="1577723" y="832054"/>
                </a:cubicBezTo>
                <a:cubicBezTo>
                  <a:pt x="1413674" y="866816"/>
                  <a:pt x="1137699" y="795175"/>
                  <a:pt x="1008708" y="832054"/>
                </a:cubicBezTo>
                <a:cubicBezTo>
                  <a:pt x="879717" y="868933"/>
                  <a:pt x="684907" y="784211"/>
                  <a:pt x="569015" y="832054"/>
                </a:cubicBezTo>
                <a:cubicBezTo>
                  <a:pt x="453123" y="879897"/>
                  <a:pt x="242586" y="801050"/>
                  <a:pt x="0" y="832054"/>
                </a:cubicBezTo>
                <a:cubicBezTo>
                  <a:pt x="-816" y="666847"/>
                  <a:pt x="43968" y="539487"/>
                  <a:pt x="0" y="432668"/>
                </a:cubicBezTo>
                <a:cubicBezTo>
                  <a:pt x="-43968" y="325849"/>
                  <a:pt x="39813" y="214767"/>
                  <a:pt x="0" y="0"/>
                </a:cubicBezTo>
                <a:close/>
              </a:path>
            </a:pathLst>
          </a:custGeom>
          <a:solidFill>
            <a:schemeClr val="bg1"/>
          </a:solidFill>
          <a:ln w="57150">
            <a:solidFill>
              <a:schemeClr val="tx1"/>
            </a:solidFill>
            <a:extLst>
              <a:ext uri="{C807C97D-BFC1-408E-A445-0C87EB9F89A2}">
                <ask:lineSketchStyleProps xmlns:ask="http://schemas.microsoft.com/office/drawing/2018/sketchyshapes" sd="481711788">
                  <a:prstGeom prst="rect">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l-G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l-GR" sz="1200" b="1" dirty="0" err="1">
                <a:solidFill>
                  <a:schemeClr val="tx1"/>
                </a:solidFill>
              </a:rPr>
              <a:t>Δρ</a:t>
            </a:r>
            <a:r>
              <a:rPr lang="el-GR" sz="1200" b="1" dirty="0">
                <a:solidFill>
                  <a:schemeClr val="tx1"/>
                </a:solidFill>
              </a:rPr>
              <a:t> Ελένη Χαραλάμπους</a:t>
            </a:r>
            <a:endParaRPr lang="en-US" sz="1200" b="1" dirty="0">
              <a:solidFill>
                <a:schemeClr val="tx1"/>
              </a:solidFill>
            </a:endParaRPr>
          </a:p>
          <a:p>
            <a:pPr algn="ctr"/>
            <a:r>
              <a:rPr lang="el-GR" sz="1200" dirty="0">
                <a:solidFill>
                  <a:schemeClr val="tx1"/>
                </a:solidFill>
              </a:rPr>
              <a:t>https://www.e-charalambous.com</a:t>
            </a:r>
          </a:p>
          <a:p>
            <a:pPr algn="ctr"/>
            <a:r>
              <a:rPr lang="el-GR" sz="1200" dirty="0">
                <a:solidFill>
                  <a:schemeClr val="tx1"/>
                </a:solidFill>
              </a:rPr>
              <a:t>elenecharalampous72@gmail.com</a:t>
            </a:r>
            <a:r>
              <a:rPr lang="el-GR" sz="1200" b="1" dirty="0">
                <a:solidFill>
                  <a:schemeClr val="tx1"/>
                </a:solidFill>
              </a:rPr>
              <a:t>  </a:t>
            </a:r>
            <a:endParaRPr lang="el-CY" sz="1200" b="1" dirty="0">
              <a:solidFill>
                <a:schemeClr val="tx1"/>
              </a:solidFill>
            </a:endParaRPr>
          </a:p>
        </p:txBody>
      </p:sp>
      <p:sp>
        <p:nvSpPr>
          <p:cNvPr id="4" name="TextBox 3">
            <a:extLst>
              <a:ext uri="{FF2B5EF4-FFF2-40B4-BE49-F238E27FC236}">
                <a16:creationId xmlns:a16="http://schemas.microsoft.com/office/drawing/2014/main" id="{4F6D1791-D247-00D0-5911-39EDFE96C5AA}"/>
              </a:ext>
            </a:extLst>
          </p:cNvPr>
          <p:cNvSpPr txBox="1"/>
          <p:nvPr/>
        </p:nvSpPr>
        <p:spPr>
          <a:xfrm>
            <a:off x="-1458686" y="1719943"/>
            <a:ext cx="184731" cy="369332"/>
          </a:xfrm>
          <a:prstGeom prst="rect">
            <a:avLst/>
          </a:prstGeom>
          <a:noFill/>
        </p:spPr>
        <p:txBody>
          <a:bodyPr wrap="none" rtlCol="0">
            <a:spAutoFit/>
          </a:bodyPr>
          <a:lstStyle/>
          <a:p>
            <a:endParaRPr lang="el-GR" dirty="0"/>
          </a:p>
        </p:txBody>
      </p:sp>
    </p:spTree>
    <p:extLst>
      <p:ext uri="{BB962C8B-B14F-4D97-AF65-F5344CB8AC3E}">
        <p14:creationId xmlns:p14="http://schemas.microsoft.com/office/powerpoint/2010/main" val="41003652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F91E8A-1DFE-B23E-2352-09A743EE3E0E}"/>
            </a:ext>
          </a:extLst>
        </p:cNvPr>
        <p:cNvGrpSpPr/>
        <p:nvPr/>
      </p:nvGrpSpPr>
      <p:grpSpPr>
        <a:xfrm>
          <a:off x="0" y="0"/>
          <a:ext cx="0" cy="0"/>
          <a:chOff x="0" y="0"/>
          <a:chExt cx="0" cy="0"/>
        </a:xfrm>
      </p:grpSpPr>
      <p:pic>
        <p:nvPicPr>
          <p:cNvPr id="5" name="Picture 4" descr="Ημερολόγιο - Δωρεάν εικόνες διανυσματικά clipart στο creazilla.com">
            <a:extLst>
              <a:ext uri="{FF2B5EF4-FFF2-40B4-BE49-F238E27FC236}">
                <a16:creationId xmlns:a16="http://schemas.microsoft.com/office/drawing/2014/main" id="{37D692F3-9E38-8579-57B2-B85E3130233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0107445">
            <a:off x="300894" y="296237"/>
            <a:ext cx="1624210" cy="1475813"/>
          </a:xfrm>
          <a:prstGeom prst="rect">
            <a:avLst/>
          </a:prstGeom>
          <a:noFill/>
          <a:extLst>
            <a:ext uri="{909E8E84-426E-40DD-AFC4-6F175D3DCCD1}">
              <a14:hiddenFill xmlns:a14="http://schemas.microsoft.com/office/drawing/2010/main">
                <a:solidFill>
                  <a:srgbClr val="FFFFFF"/>
                </a:solidFill>
              </a14:hiddenFill>
            </a:ext>
          </a:extLst>
        </p:spPr>
      </p:pic>
      <p:sp>
        <p:nvSpPr>
          <p:cNvPr id="9" name="Ορθογώνιο 8">
            <a:extLst>
              <a:ext uri="{FF2B5EF4-FFF2-40B4-BE49-F238E27FC236}">
                <a16:creationId xmlns:a16="http://schemas.microsoft.com/office/drawing/2014/main" id="{F94D06AC-0BEC-50B5-1CC6-E2949FC32607}"/>
              </a:ext>
            </a:extLst>
          </p:cNvPr>
          <p:cNvSpPr/>
          <p:nvPr/>
        </p:nvSpPr>
        <p:spPr>
          <a:xfrm rot="20273022">
            <a:off x="431522" y="683331"/>
            <a:ext cx="1133573" cy="70162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350" dirty="0">
                <a:solidFill>
                  <a:schemeClr val="tx1"/>
                </a:solidFill>
              </a:rPr>
              <a:t>Ημερομηνία</a:t>
            </a:r>
            <a:endParaRPr lang="en-US" sz="1350" dirty="0">
              <a:solidFill>
                <a:schemeClr val="tx1"/>
              </a:solidFill>
            </a:endParaRPr>
          </a:p>
          <a:p>
            <a:pPr algn="ctr"/>
            <a:r>
              <a:rPr lang="el-GR" sz="1350" dirty="0">
                <a:solidFill>
                  <a:schemeClr val="tx1"/>
                </a:solidFill>
              </a:rPr>
              <a:t> </a:t>
            </a:r>
            <a:endParaRPr lang="el-CY" sz="1350" dirty="0">
              <a:solidFill>
                <a:schemeClr val="tx1"/>
              </a:solidFill>
            </a:endParaRPr>
          </a:p>
        </p:txBody>
      </p:sp>
      <p:pic>
        <p:nvPicPr>
          <p:cNvPr id="10" name="Εικόνα 9" descr="· 🌸🌱🌸 🍃🌹🍃 Σε κάτι τέτοια δεν χωράνε αστεία μπαμπά χα χα χα">
            <a:extLst>
              <a:ext uri="{FF2B5EF4-FFF2-40B4-BE49-F238E27FC236}">
                <a16:creationId xmlns:a16="http://schemas.microsoft.com/office/drawing/2014/main" id="{C31ACF44-C930-358A-A6C1-D83CDBDD9C30}"/>
              </a:ext>
            </a:extLst>
          </p:cNvPr>
          <p:cNvPicPr>
            <a:picLocks noChangeAspect="1"/>
          </p:cNvPicPr>
          <p:nvPr/>
        </p:nvPicPr>
        <p:blipFill>
          <a:blip r:embed="rId4"/>
          <a:stretch>
            <a:fillRect/>
          </a:stretch>
        </p:blipFill>
        <p:spPr>
          <a:xfrm>
            <a:off x="3746726" y="495753"/>
            <a:ext cx="4961845" cy="5867291"/>
          </a:xfrm>
          <a:custGeom>
            <a:avLst/>
            <a:gdLst>
              <a:gd name="csX0" fmla="*/ 0 w 4961845"/>
              <a:gd name="csY0" fmla="*/ 0 h 5867291"/>
              <a:gd name="csX1" fmla="*/ 501698 w 4961845"/>
              <a:gd name="csY1" fmla="*/ 0 h 5867291"/>
              <a:gd name="csX2" fmla="*/ 1102632 w 4961845"/>
              <a:gd name="csY2" fmla="*/ 0 h 5867291"/>
              <a:gd name="csX3" fmla="*/ 1604330 w 4961845"/>
              <a:gd name="csY3" fmla="*/ 0 h 5867291"/>
              <a:gd name="csX4" fmla="*/ 2006791 w 4961845"/>
              <a:gd name="csY4" fmla="*/ 0 h 5867291"/>
              <a:gd name="csX5" fmla="*/ 2607725 w 4961845"/>
              <a:gd name="csY5" fmla="*/ 0 h 5867291"/>
              <a:gd name="csX6" fmla="*/ 3109423 w 4961845"/>
              <a:gd name="csY6" fmla="*/ 0 h 5867291"/>
              <a:gd name="csX7" fmla="*/ 3611121 w 4961845"/>
              <a:gd name="csY7" fmla="*/ 0 h 5867291"/>
              <a:gd name="csX8" fmla="*/ 4112818 w 4961845"/>
              <a:gd name="csY8" fmla="*/ 0 h 5867291"/>
              <a:gd name="csX9" fmla="*/ 4961845 w 4961845"/>
              <a:gd name="csY9" fmla="*/ 0 h 5867291"/>
              <a:gd name="csX10" fmla="*/ 4961845 w 4961845"/>
              <a:gd name="csY10" fmla="*/ 704075 h 5867291"/>
              <a:gd name="csX11" fmla="*/ 4961845 w 4961845"/>
              <a:gd name="csY11" fmla="*/ 1408150 h 5867291"/>
              <a:gd name="csX12" fmla="*/ 4961845 w 4961845"/>
              <a:gd name="csY12" fmla="*/ 1936206 h 5867291"/>
              <a:gd name="csX13" fmla="*/ 4961845 w 4961845"/>
              <a:gd name="csY13" fmla="*/ 2464262 h 5867291"/>
              <a:gd name="csX14" fmla="*/ 4961845 w 4961845"/>
              <a:gd name="csY14" fmla="*/ 2992318 h 5867291"/>
              <a:gd name="csX15" fmla="*/ 4961845 w 4961845"/>
              <a:gd name="csY15" fmla="*/ 3579048 h 5867291"/>
              <a:gd name="csX16" fmla="*/ 4961845 w 4961845"/>
              <a:gd name="csY16" fmla="*/ 4283122 h 5867291"/>
              <a:gd name="csX17" fmla="*/ 4961845 w 4961845"/>
              <a:gd name="csY17" fmla="*/ 4693833 h 5867291"/>
              <a:gd name="csX18" fmla="*/ 4961845 w 4961845"/>
              <a:gd name="csY18" fmla="*/ 5163216 h 5867291"/>
              <a:gd name="csX19" fmla="*/ 4961845 w 4961845"/>
              <a:gd name="csY19" fmla="*/ 5867291 h 5867291"/>
              <a:gd name="csX20" fmla="*/ 4559384 w 4961845"/>
              <a:gd name="csY20" fmla="*/ 5867291 h 5867291"/>
              <a:gd name="csX21" fmla="*/ 4156923 w 4961845"/>
              <a:gd name="csY21" fmla="*/ 5867291 h 5867291"/>
              <a:gd name="csX22" fmla="*/ 3605607 w 4961845"/>
              <a:gd name="csY22" fmla="*/ 5867291 h 5867291"/>
              <a:gd name="csX23" fmla="*/ 3103910 w 4961845"/>
              <a:gd name="csY23" fmla="*/ 5867291 h 5867291"/>
              <a:gd name="csX24" fmla="*/ 2701449 w 4961845"/>
              <a:gd name="csY24" fmla="*/ 5867291 h 5867291"/>
              <a:gd name="csX25" fmla="*/ 2050896 w 4961845"/>
              <a:gd name="csY25" fmla="*/ 5867291 h 5867291"/>
              <a:gd name="csX26" fmla="*/ 1648435 w 4961845"/>
              <a:gd name="csY26" fmla="*/ 5867291 h 5867291"/>
              <a:gd name="csX27" fmla="*/ 1245974 w 4961845"/>
              <a:gd name="csY27" fmla="*/ 5867291 h 5867291"/>
              <a:gd name="csX28" fmla="*/ 595421 w 4961845"/>
              <a:gd name="csY28" fmla="*/ 5867291 h 5867291"/>
              <a:gd name="csX29" fmla="*/ 0 w 4961845"/>
              <a:gd name="csY29" fmla="*/ 5867291 h 5867291"/>
              <a:gd name="csX30" fmla="*/ 0 w 4961845"/>
              <a:gd name="csY30" fmla="*/ 5280562 h 5867291"/>
              <a:gd name="csX31" fmla="*/ 0 w 4961845"/>
              <a:gd name="csY31" fmla="*/ 4635160 h 5867291"/>
              <a:gd name="csX32" fmla="*/ 0 w 4961845"/>
              <a:gd name="csY32" fmla="*/ 4107104 h 5867291"/>
              <a:gd name="csX33" fmla="*/ 0 w 4961845"/>
              <a:gd name="csY33" fmla="*/ 3579048 h 5867291"/>
              <a:gd name="csX34" fmla="*/ 0 w 4961845"/>
              <a:gd name="csY34" fmla="*/ 3109664 h 5867291"/>
              <a:gd name="csX35" fmla="*/ 0 w 4961845"/>
              <a:gd name="csY35" fmla="*/ 2581608 h 5867291"/>
              <a:gd name="csX36" fmla="*/ 0 w 4961845"/>
              <a:gd name="csY36" fmla="*/ 2112225 h 5867291"/>
              <a:gd name="csX37" fmla="*/ 0 w 4961845"/>
              <a:gd name="csY37" fmla="*/ 1701514 h 5867291"/>
              <a:gd name="csX38" fmla="*/ 0 w 4961845"/>
              <a:gd name="csY38" fmla="*/ 1056112 h 5867291"/>
              <a:gd name="csX39" fmla="*/ 0 w 4961845"/>
              <a:gd name="csY39" fmla="*/ 645402 h 5867291"/>
              <a:gd name="csX40" fmla="*/ 0 w 4961845"/>
              <a:gd name="csY40" fmla="*/ 0 h 586729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4961845" h="5867291" fill="none" extrusionOk="0">
                <a:moveTo>
                  <a:pt x="0" y="0"/>
                </a:moveTo>
                <a:cubicBezTo>
                  <a:pt x="184129" y="-59429"/>
                  <a:pt x="300752" y="43986"/>
                  <a:pt x="501698" y="0"/>
                </a:cubicBezTo>
                <a:cubicBezTo>
                  <a:pt x="702644" y="-43986"/>
                  <a:pt x="848048" y="9727"/>
                  <a:pt x="1102632" y="0"/>
                </a:cubicBezTo>
                <a:cubicBezTo>
                  <a:pt x="1357216" y="-9727"/>
                  <a:pt x="1366285" y="9404"/>
                  <a:pt x="1604330" y="0"/>
                </a:cubicBezTo>
                <a:cubicBezTo>
                  <a:pt x="1842375" y="-9404"/>
                  <a:pt x="1909944" y="28848"/>
                  <a:pt x="2006791" y="0"/>
                </a:cubicBezTo>
                <a:cubicBezTo>
                  <a:pt x="2103638" y="-28848"/>
                  <a:pt x="2431292" y="30764"/>
                  <a:pt x="2607725" y="0"/>
                </a:cubicBezTo>
                <a:cubicBezTo>
                  <a:pt x="2784158" y="-30764"/>
                  <a:pt x="2956495" y="39285"/>
                  <a:pt x="3109423" y="0"/>
                </a:cubicBezTo>
                <a:cubicBezTo>
                  <a:pt x="3262351" y="-39285"/>
                  <a:pt x="3429680" y="53546"/>
                  <a:pt x="3611121" y="0"/>
                </a:cubicBezTo>
                <a:cubicBezTo>
                  <a:pt x="3792562" y="-53546"/>
                  <a:pt x="3926399" y="46837"/>
                  <a:pt x="4112818" y="0"/>
                </a:cubicBezTo>
                <a:cubicBezTo>
                  <a:pt x="4299237" y="-46837"/>
                  <a:pt x="4562164" y="90384"/>
                  <a:pt x="4961845" y="0"/>
                </a:cubicBezTo>
                <a:cubicBezTo>
                  <a:pt x="5039571" y="236608"/>
                  <a:pt x="4930937" y="496062"/>
                  <a:pt x="4961845" y="704075"/>
                </a:cubicBezTo>
                <a:cubicBezTo>
                  <a:pt x="4992753" y="912089"/>
                  <a:pt x="4894770" y="1056907"/>
                  <a:pt x="4961845" y="1408150"/>
                </a:cubicBezTo>
                <a:cubicBezTo>
                  <a:pt x="5028920" y="1759393"/>
                  <a:pt x="4935114" y="1740272"/>
                  <a:pt x="4961845" y="1936206"/>
                </a:cubicBezTo>
                <a:cubicBezTo>
                  <a:pt x="4988576" y="2132140"/>
                  <a:pt x="4955992" y="2315150"/>
                  <a:pt x="4961845" y="2464262"/>
                </a:cubicBezTo>
                <a:cubicBezTo>
                  <a:pt x="4967698" y="2613374"/>
                  <a:pt x="4938871" y="2870718"/>
                  <a:pt x="4961845" y="2992318"/>
                </a:cubicBezTo>
                <a:cubicBezTo>
                  <a:pt x="4984819" y="3113918"/>
                  <a:pt x="4914580" y="3290812"/>
                  <a:pt x="4961845" y="3579048"/>
                </a:cubicBezTo>
                <a:cubicBezTo>
                  <a:pt x="5009110" y="3867284"/>
                  <a:pt x="4931411" y="4115103"/>
                  <a:pt x="4961845" y="4283122"/>
                </a:cubicBezTo>
                <a:cubicBezTo>
                  <a:pt x="4992279" y="4451141"/>
                  <a:pt x="4951661" y="4564113"/>
                  <a:pt x="4961845" y="4693833"/>
                </a:cubicBezTo>
                <a:cubicBezTo>
                  <a:pt x="4972029" y="4823553"/>
                  <a:pt x="4928292" y="5016826"/>
                  <a:pt x="4961845" y="5163216"/>
                </a:cubicBezTo>
                <a:cubicBezTo>
                  <a:pt x="4995398" y="5309606"/>
                  <a:pt x="4933624" y="5665806"/>
                  <a:pt x="4961845" y="5867291"/>
                </a:cubicBezTo>
                <a:cubicBezTo>
                  <a:pt x="4828222" y="5894545"/>
                  <a:pt x="4681725" y="5835057"/>
                  <a:pt x="4559384" y="5867291"/>
                </a:cubicBezTo>
                <a:cubicBezTo>
                  <a:pt x="4437043" y="5899525"/>
                  <a:pt x="4337447" y="5839015"/>
                  <a:pt x="4156923" y="5867291"/>
                </a:cubicBezTo>
                <a:cubicBezTo>
                  <a:pt x="3976399" y="5895567"/>
                  <a:pt x="3722253" y="5804608"/>
                  <a:pt x="3605607" y="5867291"/>
                </a:cubicBezTo>
                <a:cubicBezTo>
                  <a:pt x="3488961" y="5929974"/>
                  <a:pt x="3270714" y="5848160"/>
                  <a:pt x="3103910" y="5867291"/>
                </a:cubicBezTo>
                <a:cubicBezTo>
                  <a:pt x="2937106" y="5886422"/>
                  <a:pt x="2856473" y="5838927"/>
                  <a:pt x="2701449" y="5867291"/>
                </a:cubicBezTo>
                <a:cubicBezTo>
                  <a:pt x="2546425" y="5895655"/>
                  <a:pt x="2193942" y="5809413"/>
                  <a:pt x="2050896" y="5867291"/>
                </a:cubicBezTo>
                <a:cubicBezTo>
                  <a:pt x="1907850" y="5925169"/>
                  <a:pt x="1842659" y="5849118"/>
                  <a:pt x="1648435" y="5867291"/>
                </a:cubicBezTo>
                <a:cubicBezTo>
                  <a:pt x="1454211" y="5885464"/>
                  <a:pt x="1406230" y="5853020"/>
                  <a:pt x="1245974" y="5867291"/>
                </a:cubicBezTo>
                <a:cubicBezTo>
                  <a:pt x="1085718" y="5881562"/>
                  <a:pt x="917420" y="5792744"/>
                  <a:pt x="595421" y="5867291"/>
                </a:cubicBezTo>
                <a:cubicBezTo>
                  <a:pt x="273422" y="5941838"/>
                  <a:pt x="260015" y="5849495"/>
                  <a:pt x="0" y="5867291"/>
                </a:cubicBezTo>
                <a:cubicBezTo>
                  <a:pt x="-31940" y="5677692"/>
                  <a:pt x="3774" y="5533027"/>
                  <a:pt x="0" y="5280562"/>
                </a:cubicBezTo>
                <a:cubicBezTo>
                  <a:pt x="-3774" y="5028097"/>
                  <a:pt x="72188" y="4902918"/>
                  <a:pt x="0" y="4635160"/>
                </a:cubicBezTo>
                <a:cubicBezTo>
                  <a:pt x="-72188" y="4367402"/>
                  <a:pt x="57917" y="4231260"/>
                  <a:pt x="0" y="4107104"/>
                </a:cubicBezTo>
                <a:cubicBezTo>
                  <a:pt x="-57917" y="3982948"/>
                  <a:pt x="58177" y="3835093"/>
                  <a:pt x="0" y="3579048"/>
                </a:cubicBezTo>
                <a:cubicBezTo>
                  <a:pt x="-58177" y="3323003"/>
                  <a:pt x="36328" y="3217155"/>
                  <a:pt x="0" y="3109664"/>
                </a:cubicBezTo>
                <a:cubicBezTo>
                  <a:pt x="-36328" y="3002173"/>
                  <a:pt x="49111" y="2712160"/>
                  <a:pt x="0" y="2581608"/>
                </a:cubicBezTo>
                <a:cubicBezTo>
                  <a:pt x="-49111" y="2451056"/>
                  <a:pt x="31294" y="2261196"/>
                  <a:pt x="0" y="2112225"/>
                </a:cubicBezTo>
                <a:cubicBezTo>
                  <a:pt x="-31294" y="1963254"/>
                  <a:pt x="2697" y="1837415"/>
                  <a:pt x="0" y="1701514"/>
                </a:cubicBezTo>
                <a:cubicBezTo>
                  <a:pt x="-2697" y="1565613"/>
                  <a:pt x="29357" y="1359082"/>
                  <a:pt x="0" y="1056112"/>
                </a:cubicBezTo>
                <a:cubicBezTo>
                  <a:pt x="-29357" y="753142"/>
                  <a:pt x="41622" y="800312"/>
                  <a:pt x="0" y="645402"/>
                </a:cubicBezTo>
                <a:cubicBezTo>
                  <a:pt x="-41622" y="490492"/>
                  <a:pt x="55702" y="156030"/>
                  <a:pt x="0" y="0"/>
                </a:cubicBezTo>
                <a:close/>
              </a:path>
              <a:path w="4961845" h="5867291" stroke="0" extrusionOk="0">
                <a:moveTo>
                  <a:pt x="0" y="0"/>
                </a:moveTo>
                <a:cubicBezTo>
                  <a:pt x="162708" y="-56291"/>
                  <a:pt x="339259" y="40160"/>
                  <a:pt x="551316" y="0"/>
                </a:cubicBezTo>
                <a:cubicBezTo>
                  <a:pt x="763373" y="-40160"/>
                  <a:pt x="895850" y="18413"/>
                  <a:pt x="1003395" y="0"/>
                </a:cubicBezTo>
                <a:cubicBezTo>
                  <a:pt x="1110940" y="-18413"/>
                  <a:pt x="1454916" y="72487"/>
                  <a:pt x="1653948" y="0"/>
                </a:cubicBezTo>
                <a:cubicBezTo>
                  <a:pt x="1852980" y="-72487"/>
                  <a:pt x="2014088" y="34041"/>
                  <a:pt x="2205264" y="0"/>
                </a:cubicBezTo>
                <a:cubicBezTo>
                  <a:pt x="2396440" y="-34041"/>
                  <a:pt x="2523799" y="35123"/>
                  <a:pt x="2706962" y="0"/>
                </a:cubicBezTo>
                <a:cubicBezTo>
                  <a:pt x="2890125" y="-35123"/>
                  <a:pt x="3215382" y="370"/>
                  <a:pt x="3357515" y="0"/>
                </a:cubicBezTo>
                <a:cubicBezTo>
                  <a:pt x="3499648" y="-370"/>
                  <a:pt x="3611595" y="34935"/>
                  <a:pt x="3759976" y="0"/>
                </a:cubicBezTo>
                <a:cubicBezTo>
                  <a:pt x="3908357" y="-34935"/>
                  <a:pt x="4026834" y="20202"/>
                  <a:pt x="4261674" y="0"/>
                </a:cubicBezTo>
                <a:cubicBezTo>
                  <a:pt x="4496514" y="-20202"/>
                  <a:pt x="4631827" y="53852"/>
                  <a:pt x="4961845" y="0"/>
                </a:cubicBezTo>
                <a:cubicBezTo>
                  <a:pt x="4974039" y="201278"/>
                  <a:pt x="4947543" y="239573"/>
                  <a:pt x="4961845" y="410710"/>
                </a:cubicBezTo>
                <a:cubicBezTo>
                  <a:pt x="4976147" y="581847"/>
                  <a:pt x="4938257" y="741992"/>
                  <a:pt x="4961845" y="880094"/>
                </a:cubicBezTo>
                <a:cubicBezTo>
                  <a:pt x="4985433" y="1018196"/>
                  <a:pt x="4950547" y="1231780"/>
                  <a:pt x="4961845" y="1466823"/>
                </a:cubicBezTo>
                <a:cubicBezTo>
                  <a:pt x="4973143" y="1701866"/>
                  <a:pt x="4910882" y="1829944"/>
                  <a:pt x="4961845" y="1936206"/>
                </a:cubicBezTo>
                <a:cubicBezTo>
                  <a:pt x="5012808" y="2042468"/>
                  <a:pt x="4912837" y="2438290"/>
                  <a:pt x="4961845" y="2640281"/>
                </a:cubicBezTo>
                <a:cubicBezTo>
                  <a:pt x="5010853" y="2842272"/>
                  <a:pt x="4934515" y="3114790"/>
                  <a:pt x="4961845" y="3285683"/>
                </a:cubicBezTo>
                <a:cubicBezTo>
                  <a:pt x="4989175" y="3456576"/>
                  <a:pt x="4898174" y="3651318"/>
                  <a:pt x="4961845" y="3931085"/>
                </a:cubicBezTo>
                <a:cubicBezTo>
                  <a:pt x="5025516" y="4210852"/>
                  <a:pt x="4945579" y="4215099"/>
                  <a:pt x="4961845" y="4459141"/>
                </a:cubicBezTo>
                <a:cubicBezTo>
                  <a:pt x="4978111" y="4703183"/>
                  <a:pt x="4923524" y="4908559"/>
                  <a:pt x="4961845" y="5163216"/>
                </a:cubicBezTo>
                <a:cubicBezTo>
                  <a:pt x="5000166" y="5417873"/>
                  <a:pt x="4889403" y="5613863"/>
                  <a:pt x="4961845" y="5867291"/>
                </a:cubicBezTo>
                <a:cubicBezTo>
                  <a:pt x="4748952" y="5893392"/>
                  <a:pt x="4654363" y="5833100"/>
                  <a:pt x="4360910" y="5867291"/>
                </a:cubicBezTo>
                <a:cubicBezTo>
                  <a:pt x="4067458" y="5901482"/>
                  <a:pt x="4118107" y="5831391"/>
                  <a:pt x="3958450" y="5867291"/>
                </a:cubicBezTo>
                <a:cubicBezTo>
                  <a:pt x="3798793" y="5903191"/>
                  <a:pt x="3677099" y="5857509"/>
                  <a:pt x="3555989" y="5867291"/>
                </a:cubicBezTo>
                <a:cubicBezTo>
                  <a:pt x="3434879" y="5877073"/>
                  <a:pt x="3064503" y="5858323"/>
                  <a:pt x="2905436" y="5867291"/>
                </a:cubicBezTo>
                <a:cubicBezTo>
                  <a:pt x="2746369" y="5876259"/>
                  <a:pt x="2470141" y="5863354"/>
                  <a:pt x="2354120" y="5867291"/>
                </a:cubicBezTo>
                <a:cubicBezTo>
                  <a:pt x="2238099" y="5871228"/>
                  <a:pt x="2046070" y="5860202"/>
                  <a:pt x="1852422" y="5867291"/>
                </a:cubicBezTo>
                <a:cubicBezTo>
                  <a:pt x="1658774" y="5874380"/>
                  <a:pt x="1613114" y="5848867"/>
                  <a:pt x="1400343" y="5867291"/>
                </a:cubicBezTo>
                <a:cubicBezTo>
                  <a:pt x="1187572" y="5885715"/>
                  <a:pt x="922387" y="5797998"/>
                  <a:pt x="799408" y="5867291"/>
                </a:cubicBezTo>
                <a:cubicBezTo>
                  <a:pt x="676429" y="5936584"/>
                  <a:pt x="241152" y="5858408"/>
                  <a:pt x="0" y="5867291"/>
                </a:cubicBezTo>
                <a:cubicBezTo>
                  <a:pt x="-32339" y="5680309"/>
                  <a:pt x="16907" y="5522799"/>
                  <a:pt x="0" y="5339235"/>
                </a:cubicBezTo>
                <a:cubicBezTo>
                  <a:pt x="-16907" y="5155671"/>
                  <a:pt x="84290" y="4841259"/>
                  <a:pt x="0" y="4635160"/>
                </a:cubicBezTo>
                <a:cubicBezTo>
                  <a:pt x="-84290" y="4429062"/>
                  <a:pt x="9111" y="4102922"/>
                  <a:pt x="0" y="3931085"/>
                </a:cubicBezTo>
                <a:cubicBezTo>
                  <a:pt x="-9111" y="3759249"/>
                  <a:pt x="25221" y="3699940"/>
                  <a:pt x="0" y="3520375"/>
                </a:cubicBezTo>
                <a:cubicBezTo>
                  <a:pt x="-25221" y="3340810"/>
                  <a:pt x="60544" y="2982126"/>
                  <a:pt x="0" y="2816300"/>
                </a:cubicBezTo>
                <a:cubicBezTo>
                  <a:pt x="-60544" y="2650475"/>
                  <a:pt x="16986" y="2339130"/>
                  <a:pt x="0" y="2170898"/>
                </a:cubicBezTo>
                <a:cubicBezTo>
                  <a:pt x="-16986" y="2002666"/>
                  <a:pt x="83049" y="1618927"/>
                  <a:pt x="0" y="1466823"/>
                </a:cubicBezTo>
                <a:cubicBezTo>
                  <a:pt x="-83049" y="1314719"/>
                  <a:pt x="66276" y="984858"/>
                  <a:pt x="0" y="821421"/>
                </a:cubicBezTo>
                <a:cubicBezTo>
                  <a:pt x="-66276" y="657984"/>
                  <a:pt x="37462" y="216037"/>
                  <a:pt x="0" y="0"/>
                </a:cubicBezTo>
                <a:close/>
              </a:path>
            </a:pathLst>
          </a:custGeom>
          <a:ln>
            <a:solidFill>
              <a:schemeClr val="tx1"/>
            </a:solidFill>
            <a:extLst>
              <a:ext uri="{C807C97D-BFC1-408E-A445-0C87EB9F89A2}">
                <ask:lineSketchStyleProps xmlns:ask="http://schemas.microsoft.com/office/drawing/2018/sketchyshapes" sd="1252832101">
                  <a:prstGeom prst="rect">
                    <a:avLst/>
                  </a:prstGeom>
                  <ask:type>
                    <ask:lineSketchScribble/>
                  </ask:type>
                </ask:lineSketchStyleProps>
              </a:ext>
            </a:extLst>
          </a:ln>
        </p:spPr>
      </p:pic>
    </p:spTree>
    <p:extLst>
      <p:ext uri="{BB962C8B-B14F-4D97-AF65-F5344CB8AC3E}">
        <p14:creationId xmlns:p14="http://schemas.microsoft.com/office/powerpoint/2010/main" val="3555187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68828" y="1253331"/>
            <a:ext cx="10515600" cy="4351338"/>
          </a:xfrm>
          <a:custGeom>
            <a:avLst/>
            <a:gdLst>
              <a:gd name="csX0" fmla="*/ 0 w 10515600"/>
              <a:gd name="csY0" fmla="*/ 0 h 4351338"/>
              <a:gd name="csX1" fmla="*/ 794512 w 10515600"/>
              <a:gd name="csY1" fmla="*/ 0 h 4351338"/>
              <a:gd name="csX2" fmla="*/ 1273556 w 10515600"/>
              <a:gd name="csY2" fmla="*/ 0 h 4351338"/>
              <a:gd name="csX3" fmla="*/ 1752600 w 10515600"/>
              <a:gd name="csY3" fmla="*/ 0 h 4351338"/>
              <a:gd name="csX4" fmla="*/ 2021332 w 10515600"/>
              <a:gd name="csY4" fmla="*/ 0 h 4351338"/>
              <a:gd name="csX5" fmla="*/ 2395220 w 10515600"/>
              <a:gd name="csY5" fmla="*/ 0 h 4351338"/>
              <a:gd name="csX6" fmla="*/ 2979420 w 10515600"/>
              <a:gd name="csY6" fmla="*/ 0 h 4351338"/>
              <a:gd name="csX7" fmla="*/ 3668776 w 10515600"/>
              <a:gd name="csY7" fmla="*/ 0 h 4351338"/>
              <a:gd name="csX8" fmla="*/ 4252976 w 10515600"/>
              <a:gd name="csY8" fmla="*/ 0 h 4351338"/>
              <a:gd name="csX9" fmla="*/ 4626864 w 10515600"/>
              <a:gd name="csY9" fmla="*/ 0 h 4351338"/>
              <a:gd name="csX10" fmla="*/ 5421376 w 10515600"/>
              <a:gd name="csY10" fmla="*/ 0 h 4351338"/>
              <a:gd name="csX11" fmla="*/ 6005576 w 10515600"/>
              <a:gd name="csY11" fmla="*/ 0 h 4351338"/>
              <a:gd name="csX12" fmla="*/ 6800088 w 10515600"/>
              <a:gd name="csY12" fmla="*/ 0 h 4351338"/>
              <a:gd name="csX13" fmla="*/ 7384288 w 10515600"/>
              <a:gd name="csY13" fmla="*/ 0 h 4351338"/>
              <a:gd name="csX14" fmla="*/ 7968488 w 10515600"/>
              <a:gd name="csY14" fmla="*/ 0 h 4351338"/>
              <a:gd name="csX15" fmla="*/ 8447532 w 10515600"/>
              <a:gd name="csY15" fmla="*/ 0 h 4351338"/>
              <a:gd name="csX16" fmla="*/ 8926576 w 10515600"/>
              <a:gd name="csY16" fmla="*/ 0 h 4351338"/>
              <a:gd name="csX17" fmla="*/ 9615932 w 10515600"/>
              <a:gd name="csY17" fmla="*/ 0 h 4351338"/>
              <a:gd name="csX18" fmla="*/ 10515600 w 10515600"/>
              <a:gd name="csY18" fmla="*/ 0 h 4351338"/>
              <a:gd name="csX19" fmla="*/ 10515600 w 10515600"/>
              <a:gd name="csY19" fmla="*/ 587431 h 4351338"/>
              <a:gd name="csX20" fmla="*/ 10515600 w 10515600"/>
              <a:gd name="csY20" fmla="*/ 1131348 h 4351338"/>
              <a:gd name="csX21" fmla="*/ 10515600 w 10515600"/>
              <a:gd name="csY21" fmla="*/ 1588238 h 4351338"/>
              <a:gd name="csX22" fmla="*/ 10515600 w 10515600"/>
              <a:gd name="csY22" fmla="*/ 2088642 h 4351338"/>
              <a:gd name="csX23" fmla="*/ 10515600 w 10515600"/>
              <a:gd name="csY23" fmla="*/ 2676073 h 4351338"/>
              <a:gd name="csX24" fmla="*/ 10515600 w 10515600"/>
              <a:gd name="csY24" fmla="*/ 3219990 h 4351338"/>
              <a:gd name="csX25" fmla="*/ 10515600 w 10515600"/>
              <a:gd name="csY25" fmla="*/ 3720394 h 4351338"/>
              <a:gd name="csX26" fmla="*/ 10515600 w 10515600"/>
              <a:gd name="csY26" fmla="*/ 4351338 h 4351338"/>
              <a:gd name="csX27" fmla="*/ 9721088 w 10515600"/>
              <a:gd name="csY27" fmla="*/ 4351338 h 4351338"/>
              <a:gd name="csX28" fmla="*/ 9242044 w 10515600"/>
              <a:gd name="csY28" fmla="*/ 4351338 h 4351338"/>
              <a:gd name="csX29" fmla="*/ 8868156 w 10515600"/>
              <a:gd name="csY29" fmla="*/ 4351338 h 4351338"/>
              <a:gd name="csX30" fmla="*/ 8389112 w 10515600"/>
              <a:gd name="csY30" fmla="*/ 4351338 h 4351338"/>
              <a:gd name="csX31" fmla="*/ 7699756 w 10515600"/>
              <a:gd name="csY31" fmla="*/ 4351338 h 4351338"/>
              <a:gd name="csX32" fmla="*/ 7010400 w 10515600"/>
              <a:gd name="csY32" fmla="*/ 4351338 h 4351338"/>
              <a:gd name="csX33" fmla="*/ 6636512 w 10515600"/>
              <a:gd name="csY33" fmla="*/ 4351338 h 4351338"/>
              <a:gd name="csX34" fmla="*/ 6262624 w 10515600"/>
              <a:gd name="csY34" fmla="*/ 4351338 h 4351338"/>
              <a:gd name="csX35" fmla="*/ 5573268 w 10515600"/>
              <a:gd name="csY35" fmla="*/ 4351338 h 4351338"/>
              <a:gd name="csX36" fmla="*/ 5304536 w 10515600"/>
              <a:gd name="csY36" fmla="*/ 4351338 h 4351338"/>
              <a:gd name="csX37" fmla="*/ 4930648 w 10515600"/>
              <a:gd name="csY37" fmla="*/ 4351338 h 4351338"/>
              <a:gd name="csX38" fmla="*/ 4451604 w 10515600"/>
              <a:gd name="csY38" fmla="*/ 4351338 h 4351338"/>
              <a:gd name="csX39" fmla="*/ 4077716 w 10515600"/>
              <a:gd name="csY39" fmla="*/ 4351338 h 4351338"/>
              <a:gd name="csX40" fmla="*/ 3493516 w 10515600"/>
              <a:gd name="csY40" fmla="*/ 4351338 h 4351338"/>
              <a:gd name="csX41" fmla="*/ 2804160 w 10515600"/>
              <a:gd name="csY41" fmla="*/ 4351338 h 4351338"/>
              <a:gd name="csX42" fmla="*/ 2430272 w 10515600"/>
              <a:gd name="csY42" fmla="*/ 4351338 h 4351338"/>
              <a:gd name="csX43" fmla="*/ 1635760 w 10515600"/>
              <a:gd name="csY43" fmla="*/ 4351338 h 4351338"/>
              <a:gd name="csX44" fmla="*/ 841248 w 10515600"/>
              <a:gd name="csY44" fmla="*/ 4351338 h 4351338"/>
              <a:gd name="csX45" fmla="*/ 572516 w 10515600"/>
              <a:gd name="csY45" fmla="*/ 4351338 h 4351338"/>
              <a:gd name="csX46" fmla="*/ 0 w 10515600"/>
              <a:gd name="csY46" fmla="*/ 4351338 h 4351338"/>
              <a:gd name="csX47" fmla="*/ 0 w 10515600"/>
              <a:gd name="csY47" fmla="*/ 3894448 h 4351338"/>
              <a:gd name="csX48" fmla="*/ 0 w 10515600"/>
              <a:gd name="csY48" fmla="*/ 3394044 h 4351338"/>
              <a:gd name="csX49" fmla="*/ 0 w 10515600"/>
              <a:gd name="csY49" fmla="*/ 2980667 h 4351338"/>
              <a:gd name="csX50" fmla="*/ 0 w 10515600"/>
              <a:gd name="csY50" fmla="*/ 2567289 h 4351338"/>
              <a:gd name="csX51" fmla="*/ 0 w 10515600"/>
              <a:gd name="csY51" fmla="*/ 1936345 h 4351338"/>
              <a:gd name="csX52" fmla="*/ 0 w 10515600"/>
              <a:gd name="csY52" fmla="*/ 1479455 h 4351338"/>
              <a:gd name="csX53" fmla="*/ 0 w 10515600"/>
              <a:gd name="csY53" fmla="*/ 1066078 h 4351338"/>
              <a:gd name="csX54" fmla="*/ 0 w 10515600"/>
              <a:gd name="csY54" fmla="*/ 478647 h 4351338"/>
              <a:gd name="csX55" fmla="*/ 0 w 10515600"/>
              <a:gd name="csY55" fmla="*/ 0 h 43513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Lst>
            <a:rect l="l" t="t" r="r" b="b"/>
            <a:pathLst>
              <a:path w="10515600" h="4351338" fill="none" extrusionOk="0">
                <a:moveTo>
                  <a:pt x="0" y="0"/>
                </a:moveTo>
                <a:cubicBezTo>
                  <a:pt x="320177" y="-23805"/>
                  <a:pt x="411041" y="8707"/>
                  <a:pt x="794512" y="0"/>
                </a:cubicBezTo>
                <a:cubicBezTo>
                  <a:pt x="1177983" y="-8707"/>
                  <a:pt x="1118433" y="37062"/>
                  <a:pt x="1273556" y="0"/>
                </a:cubicBezTo>
                <a:cubicBezTo>
                  <a:pt x="1428679" y="-37062"/>
                  <a:pt x="1518596" y="11095"/>
                  <a:pt x="1752600" y="0"/>
                </a:cubicBezTo>
                <a:cubicBezTo>
                  <a:pt x="1986604" y="-11095"/>
                  <a:pt x="1918712" y="18385"/>
                  <a:pt x="2021332" y="0"/>
                </a:cubicBezTo>
                <a:cubicBezTo>
                  <a:pt x="2123952" y="-18385"/>
                  <a:pt x="2294088" y="32848"/>
                  <a:pt x="2395220" y="0"/>
                </a:cubicBezTo>
                <a:cubicBezTo>
                  <a:pt x="2496352" y="-32848"/>
                  <a:pt x="2695803" y="51187"/>
                  <a:pt x="2979420" y="0"/>
                </a:cubicBezTo>
                <a:cubicBezTo>
                  <a:pt x="3263037" y="-51187"/>
                  <a:pt x="3512205" y="74685"/>
                  <a:pt x="3668776" y="0"/>
                </a:cubicBezTo>
                <a:cubicBezTo>
                  <a:pt x="3825347" y="-74685"/>
                  <a:pt x="3975418" y="43373"/>
                  <a:pt x="4252976" y="0"/>
                </a:cubicBezTo>
                <a:cubicBezTo>
                  <a:pt x="4530534" y="-43373"/>
                  <a:pt x="4538926" y="41947"/>
                  <a:pt x="4626864" y="0"/>
                </a:cubicBezTo>
                <a:cubicBezTo>
                  <a:pt x="4714802" y="-41947"/>
                  <a:pt x="5213998" y="85673"/>
                  <a:pt x="5421376" y="0"/>
                </a:cubicBezTo>
                <a:cubicBezTo>
                  <a:pt x="5628754" y="-85673"/>
                  <a:pt x="5800225" y="6466"/>
                  <a:pt x="6005576" y="0"/>
                </a:cubicBezTo>
                <a:cubicBezTo>
                  <a:pt x="6210927" y="-6466"/>
                  <a:pt x="6588017" y="1361"/>
                  <a:pt x="6800088" y="0"/>
                </a:cubicBezTo>
                <a:cubicBezTo>
                  <a:pt x="7012159" y="-1361"/>
                  <a:pt x="7153248" y="43941"/>
                  <a:pt x="7384288" y="0"/>
                </a:cubicBezTo>
                <a:cubicBezTo>
                  <a:pt x="7615328" y="-43941"/>
                  <a:pt x="7834843" y="44782"/>
                  <a:pt x="7968488" y="0"/>
                </a:cubicBezTo>
                <a:cubicBezTo>
                  <a:pt x="8102133" y="-44782"/>
                  <a:pt x="8212533" y="11899"/>
                  <a:pt x="8447532" y="0"/>
                </a:cubicBezTo>
                <a:cubicBezTo>
                  <a:pt x="8682531" y="-11899"/>
                  <a:pt x="8806199" y="48712"/>
                  <a:pt x="8926576" y="0"/>
                </a:cubicBezTo>
                <a:cubicBezTo>
                  <a:pt x="9046953" y="-48712"/>
                  <a:pt x="9307930" y="40500"/>
                  <a:pt x="9615932" y="0"/>
                </a:cubicBezTo>
                <a:cubicBezTo>
                  <a:pt x="9923934" y="-40500"/>
                  <a:pt x="10245629" y="63857"/>
                  <a:pt x="10515600" y="0"/>
                </a:cubicBezTo>
                <a:cubicBezTo>
                  <a:pt x="10577875" y="168824"/>
                  <a:pt x="10503324" y="331060"/>
                  <a:pt x="10515600" y="587431"/>
                </a:cubicBezTo>
                <a:cubicBezTo>
                  <a:pt x="10527876" y="843802"/>
                  <a:pt x="10495092" y="993807"/>
                  <a:pt x="10515600" y="1131348"/>
                </a:cubicBezTo>
                <a:cubicBezTo>
                  <a:pt x="10536108" y="1268889"/>
                  <a:pt x="10504034" y="1381752"/>
                  <a:pt x="10515600" y="1588238"/>
                </a:cubicBezTo>
                <a:cubicBezTo>
                  <a:pt x="10527166" y="1794724"/>
                  <a:pt x="10491707" y="1919230"/>
                  <a:pt x="10515600" y="2088642"/>
                </a:cubicBezTo>
                <a:cubicBezTo>
                  <a:pt x="10539493" y="2258054"/>
                  <a:pt x="10504367" y="2500275"/>
                  <a:pt x="10515600" y="2676073"/>
                </a:cubicBezTo>
                <a:cubicBezTo>
                  <a:pt x="10526833" y="2851871"/>
                  <a:pt x="10473391" y="2972584"/>
                  <a:pt x="10515600" y="3219990"/>
                </a:cubicBezTo>
                <a:cubicBezTo>
                  <a:pt x="10557809" y="3467396"/>
                  <a:pt x="10463829" y="3578327"/>
                  <a:pt x="10515600" y="3720394"/>
                </a:cubicBezTo>
                <a:cubicBezTo>
                  <a:pt x="10567371" y="3862461"/>
                  <a:pt x="10441446" y="4168012"/>
                  <a:pt x="10515600" y="4351338"/>
                </a:cubicBezTo>
                <a:cubicBezTo>
                  <a:pt x="10283347" y="4395536"/>
                  <a:pt x="9956513" y="4341997"/>
                  <a:pt x="9721088" y="4351338"/>
                </a:cubicBezTo>
                <a:cubicBezTo>
                  <a:pt x="9485663" y="4360679"/>
                  <a:pt x="9358191" y="4343656"/>
                  <a:pt x="9242044" y="4351338"/>
                </a:cubicBezTo>
                <a:cubicBezTo>
                  <a:pt x="9125897" y="4359020"/>
                  <a:pt x="9027616" y="4306747"/>
                  <a:pt x="8868156" y="4351338"/>
                </a:cubicBezTo>
                <a:cubicBezTo>
                  <a:pt x="8708696" y="4395929"/>
                  <a:pt x="8526831" y="4334428"/>
                  <a:pt x="8389112" y="4351338"/>
                </a:cubicBezTo>
                <a:cubicBezTo>
                  <a:pt x="8251393" y="4368248"/>
                  <a:pt x="7923950" y="4327246"/>
                  <a:pt x="7699756" y="4351338"/>
                </a:cubicBezTo>
                <a:cubicBezTo>
                  <a:pt x="7475562" y="4375430"/>
                  <a:pt x="7237878" y="4292620"/>
                  <a:pt x="7010400" y="4351338"/>
                </a:cubicBezTo>
                <a:cubicBezTo>
                  <a:pt x="6782922" y="4410056"/>
                  <a:pt x="6766047" y="4349616"/>
                  <a:pt x="6636512" y="4351338"/>
                </a:cubicBezTo>
                <a:cubicBezTo>
                  <a:pt x="6506977" y="4353060"/>
                  <a:pt x="6381882" y="4314836"/>
                  <a:pt x="6262624" y="4351338"/>
                </a:cubicBezTo>
                <a:cubicBezTo>
                  <a:pt x="6143366" y="4387840"/>
                  <a:pt x="5811350" y="4317779"/>
                  <a:pt x="5573268" y="4351338"/>
                </a:cubicBezTo>
                <a:cubicBezTo>
                  <a:pt x="5335186" y="4384897"/>
                  <a:pt x="5401189" y="4330904"/>
                  <a:pt x="5304536" y="4351338"/>
                </a:cubicBezTo>
                <a:cubicBezTo>
                  <a:pt x="5207883" y="4371772"/>
                  <a:pt x="5105421" y="4340705"/>
                  <a:pt x="4930648" y="4351338"/>
                </a:cubicBezTo>
                <a:cubicBezTo>
                  <a:pt x="4755875" y="4361971"/>
                  <a:pt x="4605819" y="4330406"/>
                  <a:pt x="4451604" y="4351338"/>
                </a:cubicBezTo>
                <a:cubicBezTo>
                  <a:pt x="4297389" y="4372270"/>
                  <a:pt x="4223770" y="4311191"/>
                  <a:pt x="4077716" y="4351338"/>
                </a:cubicBezTo>
                <a:cubicBezTo>
                  <a:pt x="3931662" y="4391485"/>
                  <a:pt x="3669696" y="4313161"/>
                  <a:pt x="3493516" y="4351338"/>
                </a:cubicBezTo>
                <a:cubicBezTo>
                  <a:pt x="3317336" y="4389515"/>
                  <a:pt x="2963697" y="4291866"/>
                  <a:pt x="2804160" y="4351338"/>
                </a:cubicBezTo>
                <a:cubicBezTo>
                  <a:pt x="2644623" y="4410810"/>
                  <a:pt x="2559057" y="4343134"/>
                  <a:pt x="2430272" y="4351338"/>
                </a:cubicBezTo>
                <a:cubicBezTo>
                  <a:pt x="2301487" y="4359542"/>
                  <a:pt x="1979573" y="4286726"/>
                  <a:pt x="1635760" y="4351338"/>
                </a:cubicBezTo>
                <a:cubicBezTo>
                  <a:pt x="1291947" y="4415950"/>
                  <a:pt x="1161157" y="4330296"/>
                  <a:pt x="841248" y="4351338"/>
                </a:cubicBezTo>
                <a:cubicBezTo>
                  <a:pt x="521339" y="4372380"/>
                  <a:pt x="650544" y="4343746"/>
                  <a:pt x="572516" y="4351338"/>
                </a:cubicBezTo>
                <a:cubicBezTo>
                  <a:pt x="494488" y="4358930"/>
                  <a:pt x="131885" y="4291467"/>
                  <a:pt x="0" y="4351338"/>
                </a:cubicBezTo>
                <a:cubicBezTo>
                  <a:pt x="-31489" y="4152901"/>
                  <a:pt x="17945" y="4048785"/>
                  <a:pt x="0" y="3894448"/>
                </a:cubicBezTo>
                <a:cubicBezTo>
                  <a:pt x="-17945" y="3740111"/>
                  <a:pt x="45033" y="3545827"/>
                  <a:pt x="0" y="3394044"/>
                </a:cubicBezTo>
                <a:cubicBezTo>
                  <a:pt x="-45033" y="3242261"/>
                  <a:pt x="29052" y="3098965"/>
                  <a:pt x="0" y="2980667"/>
                </a:cubicBezTo>
                <a:cubicBezTo>
                  <a:pt x="-29052" y="2862369"/>
                  <a:pt x="43191" y="2771960"/>
                  <a:pt x="0" y="2567289"/>
                </a:cubicBezTo>
                <a:cubicBezTo>
                  <a:pt x="-43191" y="2362618"/>
                  <a:pt x="62850" y="2089416"/>
                  <a:pt x="0" y="1936345"/>
                </a:cubicBezTo>
                <a:cubicBezTo>
                  <a:pt x="-62850" y="1783274"/>
                  <a:pt x="52975" y="1678528"/>
                  <a:pt x="0" y="1479455"/>
                </a:cubicBezTo>
                <a:cubicBezTo>
                  <a:pt x="-52975" y="1280382"/>
                  <a:pt x="26472" y="1172176"/>
                  <a:pt x="0" y="1066078"/>
                </a:cubicBezTo>
                <a:cubicBezTo>
                  <a:pt x="-26472" y="959980"/>
                  <a:pt x="37703" y="704228"/>
                  <a:pt x="0" y="478647"/>
                </a:cubicBezTo>
                <a:cubicBezTo>
                  <a:pt x="-37703" y="253066"/>
                  <a:pt x="16670" y="126336"/>
                  <a:pt x="0" y="0"/>
                </a:cubicBezTo>
                <a:close/>
              </a:path>
              <a:path w="10515600" h="4351338" stroke="0" extrusionOk="0">
                <a:moveTo>
                  <a:pt x="0" y="0"/>
                </a:moveTo>
                <a:cubicBezTo>
                  <a:pt x="155853" y="-20102"/>
                  <a:pt x="451503" y="65893"/>
                  <a:pt x="584200" y="0"/>
                </a:cubicBezTo>
                <a:cubicBezTo>
                  <a:pt x="716897" y="-65893"/>
                  <a:pt x="971634" y="34537"/>
                  <a:pt x="1273556" y="0"/>
                </a:cubicBezTo>
                <a:cubicBezTo>
                  <a:pt x="1575478" y="-34537"/>
                  <a:pt x="1706114" y="32895"/>
                  <a:pt x="2068068" y="0"/>
                </a:cubicBezTo>
                <a:cubicBezTo>
                  <a:pt x="2430022" y="-32895"/>
                  <a:pt x="2272861" y="18980"/>
                  <a:pt x="2336800" y="0"/>
                </a:cubicBezTo>
                <a:cubicBezTo>
                  <a:pt x="2400739" y="-18980"/>
                  <a:pt x="2591919" y="28626"/>
                  <a:pt x="2710688" y="0"/>
                </a:cubicBezTo>
                <a:cubicBezTo>
                  <a:pt x="2829457" y="-28626"/>
                  <a:pt x="3092381" y="48004"/>
                  <a:pt x="3400044" y="0"/>
                </a:cubicBezTo>
                <a:cubicBezTo>
                  <a:pt x="3707707" y="-48004"/>
                  <a:pt x="3861786" y="77830"/>
                  <a:pt x="4089400" y="0"/>
                </a:cubicBezTo>
                <a:cubicBezTo>
                  <a:pt x="4317014" y="-77830"/>
                  <a:pt x="4281051" y="523"/>
                  <a:pt x="4358132" y="0"/>
                </a:cubicBezTo>
                <a:cubicBezTo>
                  <a:pt x="4435213" y="-523"/>
                  <a:pt x="4758308" y="25621"/>
                  <a:pt x="4942332" y="0"/>
                </a:cubicBezTo>
                <a:cubicBezTo>
                  <a:pt x="5126356" y="-25621"/>
                  <a:pt x="5222708" y="15784"/>
                  <a:pt x="5421376" y="0"/>
                </a:cubicBezTo>
                <a:cubicBezTo>
                  <a:pt x="5620044" y="-15784"/>
                  <a:pt x="5955796" y="23426"/>
                  <a:pt x="6215888" y="0"/>
                </a:cubicBezTo>
                <a:cubicBezTo>
                  <a:pt x="6475980" y="-23426"/>
                  <a:pt x="6400266" y="26488"/>
                  <a:pt x="6484620" y="0"/>
                </a:cubicBezTo>
                <a:cubicBezTo>
                  <a:pt x="6568974" y="-26488"/>
                  <a:pt x="7018096" y="76973"/>
                  <a:pt x="7279132" y="0"/>
                </a:cubicBezTo>
                <a:cubicBezTo>
                  <a:pt x="7540168" y="-76973"/>
                  <a:pt x="7639473" y="20813"/>
                  <a:pt x="7758176" y="0"/>
                </a:cubicBezTo>
                <a:cubicBezTo>
                  <a:pt x="7876879" y="-20813"/>
                  <a:pt x="8158738" y="15237"/>
                  <a:pt x="8342376" y="0"/>
                </a:cubicBezTo>
                <a:cubicBezTo>
                  <a:pt x="8526014" y="-15237"/>
                  <a:pt x="8553969" y="1654"/>
                  <a:pt x="8716264" y="0"/>
                </a:cubicBezTo>
                <a:cubicBezTo>
                  <a:pt x="8878559" y="-1654"/>
                  <a:pt x="8872849" y="20459"/>
                  <a:pt x="8984996" y="0"/>
                </a:cubicBezTo>
                <a:cubicBezTo>
                  <a:pt x="9097143" y="-20459"/>
                  <a:pt x="9496966" y="67618"/>
                  <a:pt x="9674352" y="0"/>
                </a:cubicBezTo>
                <a:cubicBezTo>
                  <a:pt x="9851738" y="-67618"/>
                  <a:pt x="10315521" y="76967"/>
                  <a:pt x="10515600" y="0"/>
                </a:cubicBezTo>
                <a:cubicBezTo>
                  <a:pt x="10525047" y="151269"/>
                  <a:pt x="10511309" y="283022"/>
                  <a:pt x="10515600" y="500404"/>
                </a:cubicBezTo>
                <a:cubicBezTo>
                  <a:pt x="10519891" y="717786"/>
                  <a:pt x="10498745" y="825602"/>
                  <a:pt x="10515600" y="1131348"/>
                </a:cubicBezTo>
                <a:cubicBezTo>
                  <a:pt x="10532455" y="1437094"/>
                  <a:pt x="10446167" y="1511256"/>
                  <a:pt x="10515600" y="1718779"/>
                </a:cubicBezTo>
                <a:cubicBezTo>
                  <a:pt x="10585033" y="1926302"/>
                  <a:pt x="10477702" y="2069525"/>
                  <a:pt x="10515600" y="2262696"/>
                </a:cubicBezTo>
                <a:cubicBezTo>
                  <a:pt x="10553498" y="2455867"/>
                  <a:pt x="10495666" y="2658515"/>
                  <a:pt x="10515600" y="2850126"/>
                </a:cubicBezTo>
                <a:cubicBezTo>
                  <a:pt x="10535534" y="3041737"/>
                  <a:pt x="10480829" y="3124849"/>
                  <a:pt x="10515600" y="3263504"/>
                </a:cubicBezTo>
                <a:cubicBezTo>
                  <a:pt x="10550371" y="3402159"/>
                  <a:pt x="10499472" y="4118683"/>
                  <a:pt x="10515600" y="4351338"/>
                </a:cubicBezTo>
                <a:cubicBezTo>
                  <a:pt x="10388889" y="4380970"/>
                  <a:pt x="10274911" y="4344793"/>
                  <a:pt x="10141712" y="4351338"/>
                </a:cubicBezTo>
                <a:cubicBezTo>
                  <a:pt x="10008513" y="4357883"/>
                  <a:pt x="9845876" y="4293551"/>
                  <a:pt x="9557512" y="4351338"/>
                </a:cubicBezTo>
                <a:cubicBezTo>
                  <a:pt x="9269148" y="4409125"/>
                  <a:pt x="9019053" y="4273539"/>
                  <a:pt x="8868156" y="4351338"/>
                </a:cubicBezTo>
                <a:cubicBezTo>
                  <a:pt x="8717259" y="4429137"/>
                  <a:pt x="8586704" y="4315470"/>
                  <a:pt x="8494268" y="4351338"/>
                </a:cubicBezTo>
                <a:cubicBezTo>
                  <a:pt x="8401832" y="4387206"/>
                  <a:pt x="8215940" y="4329156"/>
                  <a:pt x="8120380" y="4351338"/>
                </a:cubicBezTo>
                <a:cubicBezTo>
                  <a:pt x="8024820" y="4373520"/>
                  <a:pt x="7770374" y="4298456"/>
                  <a:pt x="7536180" y="4351338"/>
                </a:cubicBezTo>
                <a:cubicBezTo>
                  <a:pt x="7301986" y="4404220"/>
                  <a:pt x="7366902" y="4320598"/>
                  <a:pt x="7267448" y="4351338"/>
                </a:cubicBezTo>
                <a:cubicBezTo>
                  <a:pt x="7167994" y="4382078"/>
                  <a:pt x="6971096" y="4314085"/>
                  <a:pt x="6893560" y="4351338"/>
                </a:cubicBezTo>
                <a:cubicBezTo>
                  <a:pt x="6816024" y="4388591"/>
                  <a:pt x="6549709" y="4316463"/>
                  <a:pt x="6414516" y="4351338"/>
                </a:cubicBezTo>
                <a:cubicBezTo>
                  <a:pt x="6279323" y="4386213"/>
                  <a:pt x="6147739" y="4333030"/>
                  <a:pt x="6040628" y="4351338"/>
                </a:cubicBezTo>
                <a:cubicBezTo>
                  <a:pt x="5933517" y="4369646"/>
                  <a:pt x="5529481" y="4273622"/>
                  <a:pt x="5246116" y="4351338"/>
                </a:cubicBezTo>
                <a:cubicBezTo>
                  <a:pt x="4962751" y="4429054"/>
                  <a:pt x="4957215" y="4348689"/>
                  <a:pt x="4872228" y="4351338"/>
                </a:cubicBezTo>
                <a:cubicBezTo>
                  <a:pt x="4787241" y="4353987"/>
                  <a:pt x="4579318" y="4331740"/>
                  <a:pt x="4498340" y="4351338"/>
                </a:cubicBezTo>
                <a:cubicBezTo>
                  <a:pt x="4417362" y="4370936"/>
                  <a:pt x="4086428" y="4320931"/>
                  <a:pt x="3808984" y="4351338"/>
                </a:cubicBezTo>
                <a:cubicBezTo>
                  <a:pt x="3531540" y="4381745"/>
                  <a:pt x="3491757" y="4329172"/>
                  <a:pt x="3224784" y="4351338"/>
                </a:cubicBezTo>
                <a:cubicBezTo>
                  <a:pt x="2957811" y="4373504"/>
                  <a:pt x="2844504" y="4339378"/>
                  <a:pt x="2535428" y="4351338"/>
                </a:cubicBezTo>
                <a:cubicBezTo>
                  <a:pt x="2226352" y="4363298"/>
                  <a:pt x="2331504" y="4328211"/>
                  <a:pt x="2266696" y="4351338"/>
                </a:cubicBezTo>
                <a:cubicBezTo>
                  <a:pt x="2201888" y="4374465"/>
                  <a:pt x="1848817" y="4289202"/>
                  <a:pt x="1577340" y="4351338"/>
                </a:cubicBezTo>
                <a:cubicBezTo>
                  <a:pt x="1305863" y="4413474"/>
                  <a:pt x="1410739" y="4334382"/>
                  <a:pt x="1308608" y="4351338"/>
                </a:cubicBezTo>
                <a:cubicBezTo>
                  <a:pt x="1206477" y="4368294"/>
                  <a:pt x="868587" y="4276252"/>
                  <a:pt x="514096" y="4351338"/>
                </a:cubicBezTo>
                <a:cubicBezTo>
                  <a:pt x="159605" y="4426424"/>
                  <a:pt x="210181" y="4305393"/>
                  <a:pt x="0" y="4351338"/>
                </a:cubicBezTo>
                <a:cubicBezTo>
                  <a:pt x="-11335" y="4164000"/>
                  <a:pt x="52390" y="4113467"/>
                  <a:pt x="0" y="3894448"/>
                </a:cubicBezTo>
                <a:cubicBezTo>
                  <a:pt x="-52390" y="3675429"/>
                  <a:pt x="27281" y="3618897"/>
                  <a:pt x="0" y="3394044"/>
                </a:cubicBezTo>
                <a:cubicBezTo>
                  <a:pt x="-27281" y="3169191"/>
                  <a:pt x="24502" y="3069293"/>
                  <a:pt x="0" y="2937153"/>
                </a:cubicBezTo>
                <a:cubicBezTo>
                  <a:pt x="-24502" y="2805013"/>
                  <a:pt x="16396" y="2639528"/>
                  <a:pt x="0" y="2349723"/>
                </a:cubicBezTo>
                <a:cubicBezTo>
                  <a:pt x="-16396" y="2059918"/>
                  <a:pt x="14892" y="1964336"/>
                  <a:pt x="0" y="1805805"/>
                </a:cubicBezTo>
                <a:cubicBezTo>
                  <a:pt x="-14892" y="1647274"/>
                  <a:pt x="34401" y="1370667"/>
                  <a:pt x="0" y="1174861"/>
                </a:cubicBezTo>
                <a:cubicBezTo>
                  <a:pt x="-34401" y="979055"/>
                  <a:pt x="22743" y="856073"/>
                  <a:pt x="0" y="717971"/>
                </a:cubicBezTo>
                <a:cubicBezTo>
                  <a:pt x="-22743" y="579869"/>
                  <a:pt x="6396" y="158568"/>
                  <a:pt x="0" y="0"/>
                </a:cubicBezTo>
                <a:close/>
              </a:path>
            </a:pathLst>
          </a:custGeom>
          <a:ln>
            <a:solidFill>
              <a:schemeClr val="tx1"/>
            </a:solidFill>
            <a:extLst>
              <a:ext uri="{C807C97D-BFC1-408E-A445-0C87EB9F89A2}">
                <ask:lineSketchStyleProps xmlns:ask="http://schemas.microsoft.com/office/drawing/2018/sketchyshapes" sd="1397126397">
                  <ask:type>
                    <ask:lineSketchScribble/>
                  </ask:type>
                </ask:lineSketchStyleProps>
              </a:ext>
            </a:extLst>
          </a:ln>
        </p:spPr>
        <p:txBody>
          <a:bodyPr>
            <a:normAutofit/>
          </a:bodyPr>
          <a:lstStyle/>
          <a:p>
            <a:pPr marL="0" indent="0">
              <a:buNone/>
            </a:pPr>
            <a:r>
              <a:rPr lang="el-GR" sz="6600" dirty="0"/>
              <a:t>Σήμερα είναι ______, __ Σεπτεμβρίου 2026 (__/09/2026).Τώρα είμαστε στο φθινόπωρο.</a:t>
            </a:r>
            <a:endParaRPr lang="en-US" sz="6600" dirty="0"/>
          </a:p>
        </p:txBody>
      </p:sp>
    </p:spTree>
    <p:extLst>
      <p:ext uri="{BB962C8B-B14F-4D97-AF65-F5344CB8AC3E}">
        <p14:creationId xmlns:p14="http://schemas.microsoft.com/office/powerpoint/2010/main" val="2697811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42EEEB22-7870-F9A6-E854-6B5697D37116}"/>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προφορικού λόγου </a:t>
            </a:r>
          </a:p>
        </p:txBody>
      </p:sp>
      <p:pic>
        <p:nvPicPr>
          <p:cNvPr id="6" name="Picture 2" descr="Listening clipart Φωτογραφίες Αρχείου, Royalty Free Listening clipart  Εικόνες | DepositPhotos">
            <a:extLst>
              <a:ext uri="{FF2B5EF4-FFF2-40B4-BE49-F238E27FC236}">
                <a16:creationId xmlns:a16="http://schemas.microsoft.com/office/drawing/2014/main" id="{7C7712E3-3B4A-E57A-0275-3DB7DE085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6303" y="2922815"/>
            <a:ext cx="1633879" cy="2664336"/>
          </a:xfrm>
          <a:prstGeom prst="rect">
            <a:avLst/>
          </a:prstGeom>
          <a:noFill/>
          <a:extLst>
            <a:ext uri="{909E8E84-426E-40DD-AFC4-6F175D3DCCD1}">
              <a14:hiddenFill xmlns:a14="http://schemas.microsoft.com/office/drawing/2010/main">
                <a:solidFill>
                  <a:srgbClr val="FFFFFF"/>
                </a:solidFill>
              </a14:hiddenFill>
            </a:ext>
          </a:extLst>
        </p:spPr>
      </p:pic>
      <p:sp>
        <p:nvSpPr>
          <p:cNvPr id="8" name="Ορθογώνιο 7">
            <a:extLst>
              <a:ext uri="{FF2B5EF4-FFF2-40B4-BE49-F238E27FC236}">
                <a16:creationId xmlns:a16="http://schemas.microsoft.com/office/drawing/2014/main" id="{6CC84959-184A-70C8-4127-79DE1A512D53}"/>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Ακούστε!</a:t>
            </a:r>
          </a:p>
        </p:txBody>
      </p:sp>
      <p:pic>
        <p:nvPicPr>
          <p:cNvPr id="2" name="ElevenLabs_2026-09-17T09_39_54_Takis - Narrational, Sharp and Warm_pvc_sp72_s31_sb31_v3">
            <a:hlinkClick r:id="" action="ppaction://media"/>
            <a:extLst>
              <a:ext uri="{FF2B5EF4-FFF2-40B4-BE49-F238E27FC236}">
                <a16:creationId xmlns:a16="http://schemas.microsoft.com/office/drawing/2014/main" id="{523B06EE-B8C1-3823-D8E3-A7AD1E52F9C7}"/>
              </a:ext>
            </a:extLst>
          </p:cNvPr>
          <p:cNvPicPr>
            <a:picLocks noGrp="1" noChangeAspect="1"/>
          </p:cNvPicPr>
          <p:nvPr>
            <p:ph idx="1"/>
            <a:audioFile r:link="rId2"/>
            <p:extLst>
              <p:ext uri="{DAA4B4D4-6D71-4841-9C94-3DE7FCFB9230}">
                <p14:media xmlns:p14="http://schemas.microsoft.com/office/powerpoint/2010/main" r:embed="rId1"/>
              </p:ext>
            </p:extLst>
          </p:nvPr>
        </p:nvPicPr>
        <p:blipFill>
          <a:blip r:embed="rId6"/>
          <a:stretch>
            <a:fillRect/>
          </a:stretch>
        </p:blipFill>
        <p:spPr>
          <a:xfrm>
            <a:off x="7967663" y="3813175"/>
            <a:ext cx="406400" cy="406400"/>
          </a:xfrm>
        </p:spPr>
      </p:pic>
    </p:spTree>
    <p:extLst>
      <p:ext uri="{BB962C8B-B14F-4D97-AF65-F5344CB8AC3E}">
        <p14:creationId xmlns:p14="http://schemas.microsoft.com/office/powerpoint/2010/main" val="2178198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46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04D6D-1849-6E19-20A0-94BC2965EAA2}"/>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60788982-2377-7BC5-C619-90D0BE1449FE}"/>
              </a:ext>
            </a:extLst>
          </p:cNvPr>
          <p:cNvSpPr/>
          <p:nvPr/>
        </p:nvSpPr>
        <p:spPr>
          <a:xfrm>
            <a:off x="0" y="295275"/>
            <a:ext cx="7097486"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Κατανόηση γραπτού λόγου </a:t>
            </a:r>
          </a:p>
        </p:txBody>
      </p:sp>
      <p:sp>
        <p:nvSpPr>
          <p:cNvPr id="8" name="Ορθογώνιο 7">
            <a:extLst>
              <a:ext uri="{FF2B5EF4-FFF2-40B4-BE49-F238E27FC236}">
                <a16:creationId xmlns:a16="http://schemas.microsoft.com/office/drawing/2014/main" id="{20C93AE2-53F5-CEFE-86A9-F8B7594E9B8E}"/>
              </a:ext>
            </a:extLst>
          </p:cNvPr>
          <p:cNvSpPr/>
          <p:nvPr/>
        </p:nvSpPr>
        <p:spPr>
          <a:xfrm>
            <a:off x="163541" y="5855617"/>
            <a:ext cx="2264228" cy="66403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Διαβάστε!</a:t>
            </a:r>
          </a:p>
        </p:txBody>
      </p:sp>
      <p:pic>
        <p:nvPicPr>
          <p:cNvPr id="1026" name="Picture 2" descr="Vetor Reading an book line icon. linear style sign for mobile concept and web design. Book pages and Finger point outline vector icon. Read symbol, logo illustration. Vector graphics do Stock |">
            <a:extLst>
              <a:ext uri="{FF2B5EF4-FFF2-40B4-BE49-F238E27FC236}">
                <a16:creationId xmlns:a16="http://schemas.microsoft.com/office/drawing/2014/main" id="{D98D1B09-8733-1CDC-A684-31006393F3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255" y="3828060"/>
            <a:ext cx="1828800" cy="1828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52D92BD-FE6F-06B0-6D10-DCF780B5B99F}"/>
              </a:ext>
            </a:extLst>
          </p:cNvPr>
          <p:cNvSpPr txBox="1"/>
          <p:nvPr/>
        </p:nvSpPr>
        <p:spPr>
          <a:xfrm>
            <a:off x="2952751" y="1884030"/>
            <a:ext cx="4144735" cy="3970318"/>
          </a:xfrm>
          <a:custGeom>
            <a:avLst/>
            <a:gdLst>
              <a:gd name="csX0" fmla="*/ 0 w 4144735"/>
              <a:gd name="csY0" fmla="*/ 0 h 3970318"/>
              <a:gd name="csX1" fmla="*/ 550658 w 4144735"/>
              <a:gd name="csY1" fmla="*/ 0 h 3970318"/>
              <a:gd name="csX2" fmla="*/ 1184210 w 4144735"/>
              <a:gd name="csY2" fmla="*/ 0 h 3970318"/>
              <a:gd name="csX3" fmla="*/ 1859210 w 4144735"/>
              <a:gd name="csY3" fmla="*/ 0 h 3970318"/>
              <a:gd name="csX4" fmla="*/ 2409867 w 4144735"/>
              <a:gd name="csY4" fmla="*/ 0 h 3970318"/>
              <a:gd name="csX5" fmla="*/ 3043420 w 4144735"/>
              <a:gd name="csY5" fmla="*/ 0 h 3970318"/>
              <a:gd name="csX6" fmla="*/ 3594077 w 4144735"/>
              <a:gd name="csY6" fmla="*/ 0 h 3970318"/>
              <a:gd name="csX7" fmla="*/ 4144735 w 4144735"/>
              <a:gd name="csY7" fmla="*/ 0 h 3970318"/>
              <a:gd name="csX8" fmla="*/ 4144735 w 4144735"/>
              <a:gd name="csY8" fmla="*/ 646595 h 3970318"/>
              <a:gd name="csX9" fmla="*/ 4144735 w 4144735"/>
              <a:gd name="csY9" fmla="*/ 1134377 h 3970318"/>
              <a:gd name="csX10" fmla="*/ 4144735 w 4144735"/>
              <a:gd name="csY10" fmla="*/ 1582455 h 3970318"/>
              <a:gd name="csX11" fmla="*/ 4144735 w 4144735"/>
              <a:gd name="csY11" fmla="*/ 2149644 h 3970318"/>
              <a:gd name="csX12" fmla="*/ 4144735 w 4144735"/>
              <a:gd name="csY12" fmla="*/ 2677129 h 3970318"/>
              <a:gd name="csX13" fmla="*/ 4144735 w 4144735"/>
              <a:gd name="csY13" fmla="*/ 3164911 h 3970318"/>
              <a:gd name="csX14" fmla="*/ 4144735 w 4144735"/>
              <a:gd name="csY14" fmla="*/ 3970318 h 3970318"/>
              <a:gd name="csX15" fmla="*/ 3635525 w 4144735"/>
              <a:gd name="csY15" fmla="*/ 3970318 h 3970318"/>
              <a:gd name="csX16" fmla="*/ 2960525 w 4144735"/>
              <a:gd name="csY16" fmla="*/ 3970318 h 3970318"/>
              <a:gd name="csX17" fmla="*/ 2326973 w 4144735"/>
              <a:gd name="csY17" fmla="*/ 3970318 h 3970318"/>
              <a:gd name="csX18" fmla="*/ 1817762 w 4144735"/>
              <a:gd name="csY18" fmla="*/ 3970318 h 3970318"/>
              <a:gd name="csX19" fmla="*/ 1225657 w 4144735"/>
              <a:gd name="csY19" fmla="*/ 3970318 h 3970318"/>
              <a:gd name="csX20" fmla="*/ 550658 w 4144735"/>
              <a:gd name="csY20" fmla="*/ 3970318 h 3970318"/>
              <a:gd name="csX21" fmla="*/ 0 w 4144735"/>
              <a:gd name="csY21" fmla="*/ 3970318 h 3970318"/>
              <a:gd name="csX22" fmla="*/ 0 w 4144735"/>
              <a:gd name="csY22" fmla="*/ 3442833 h 3970318"/>
              <a:gd name="csX23" fmla="*/ 0 w 4144735"/>
              <a:gd name="csY23" fmla="*/ 2915348 h 3970318"/>
              <a:gd name="csX24" fmla="*/ 0 w 4144735"/>
              <a:gd name="csY24" fmla="*/ 2268753 h 3970318"/>
              <a:gd name="csX25" fmla="*/ 0 w 4144735"/>
              <a:gd name="csY25" fmla="*/ 1820674 h 3970318"/>
              <a:gd name="csX26" fmla="*/ 0 w 4144735"/>
              <a:gd name="csY26" fmla="*/ 1213783 h 3970318"/>
              <a:gd name="csX27" fmla="*/ 0 w 4144735"/>
              <a:gd name="csY27" fmla="*/ 765704 h 3970318"/>
              <a:gd name="csX28" fmla="*/ 0 w 4144735"/>
              <a:gd name="csY28" fmla="*/ 0 h 39703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144735" h="3970318" extrusionOk="0">
                <a:moveTo>
                  <a:pt x="0" y="0"/>
                </a:moveTo>
                <a:cubicBezTo>
                  <a:pt x="268523" y="-46011"/>
                  <a:pt x="305360" y="17197"/>
                  <a:pt x="550658" y="0"/>
                </a:cubicBezTo>
                <a:cubicBezTo>
                  <a:pt x="795956" y="-17197"/>
                  <a:pt x="899957" y="26640"/>
                  <a:pt x="1184210" y="0"/>
                </a:cubicBezTo>
                <a:cubicBezTo>
                  <a:pt x="1468463" y="-26640"/>
                  <a:pt x="1685412" y="4293"/>
                  <a:pt x="1859210" y="0"/>
                </a:cubicBezTo>
                <a:cubicBezTo>
                  <a:pt x="2033008" y="-4293"/>
                  <a:pt x="2288890" y="16884"/>
                  <a:pt x="2409867" y="0"/>
                </a:cubicBezTo>
                <a:cubicBezTo>
                  <a:pt x="2530844" y="-16884"/>
                  <a:pt x="2904942" y="44562"/>
                  <a:pt x="3043420" y="0"/>
                </a:cubicBezTo>
                <a:cubicBezTo>
                  <a:pt x="3181898" y="-44562"/>
                  <a:pt x="3456580" y="62157"/>
                  <a:pt x="3594077" y="0"/>
                </a:cubicBezTo>
                <a:cubicBezTo>
                  <a:pt x="3731574" y="-62157"/>
                  <a:pt x="3931608" y="48134"/>
                  <a:pt x="4144735" y="0"/>
                </a:cubicBezTo>
                <a:cubicBezTo>
                  <a:pt x="4186811" y="157378"/>
                  <a:pt x="4079738" y="462782"/>
                  <a:pt x="4144735" y="646595"/>
                </a:cubicBezTo>
                <a:cubicBezTo>
                  <a:pt x="4209732" y="830409"/>
                  <a:pt x="4144218" y="996899"/>
                  <a:pt x="4144735" y="1134377"/>
                </a:cubicBezTo>
                <a:cubicBezTo>
                  <a:pt x="4145252" y="1271855"/>
                  <a:pt x="4114344" y="1416279"/>
                  <a:pt x="4144735" y="1582455"/>
                </a:cubicBezTo>
                <a:cubicBezTo>
                  <a:pt x="4175126" y="1748631"/>
                  <a:pt x="4111859" y="1951336"/>
                  <a:pt x="4144735" y="2149644"/>
                </a:cubicBezTo>
                <a:cubicBezTo>
                  <a:pt x="4177611" y="2347952"/>
                  <a:pt x="4108064" y="2497064"/>
                  <a:pt x="4144735" y="2677129"/>
                </a:cubicBezTo>
                <a:cubicBezTo>
                  <a:pt x="4181406" y="2857194"/>
                  <a:pt x="4132286" y="2938763"/>
                  <a:pt x="4144735" y="3164911"/>
                </a:cubicBezTo>
                <a:cubicBezTo>
                  <a:pt x="4157184" y="3391059"/>
                  <a:pt x="4110970" y="3736493"/>
                  <a:pt x="4144735" y="3970318"/>
                </a:cubicBezTo>
                <a:cubicBezTo>
                  <a:pt x="4006625" y="4001037"/>
                  <a:pt x="3881493" y="3924045"/>
                  <a:pt x="3635525" y="3970318"/>
                </a:cubicBezTo>
                <a:cubicBezTo>
                  <a:pt x="3389557" y="4016591"/>
                  <a:pt x="3204220" y="3919724"/>
                  <a:pt x="2960525" y="3970318"/>
                </a:cubicBezTo>
                <a:cubicBezTo>
                  <a:pt x="2716830" y="4020912"/>
                  <a:pt x="2561668" y="3900256"/>
                  <a:pt x="2326973" y="3970318"/>
                </a:cubicBezTo>
                <a:cubicBezTo>
                  <a:pt x="2092278" y="4040380"/>
                  <a:pt x="2065650" y="3954490"/>
                  <a:pt x="1817762" y="3970318"/>
                </a:cubicBezTo>
                <a:cubicBezTo>
                  <a:pt x="1569874" y="3986146"/>
                  <a:pt x="1420688" y="3909798"/>
                  <a:pt x="1225657" y="3970318"/>
                </a:cubicBezTo>
                <a:cubicBezTo>
                  <a:pt x="1030626" y="4030838"/>
                  <a:pt x="760363" y="3925070"/>
                  <a:pt x="550658" y="3970318"/>
                </a:cubicBezTo>
                <a:cubicBezTo>
                  <a:pt x="340953" y="4015566"/>
                  <a:pt x="189953" y="3951899"/>
                  <a:pt x="0" y="3970318"/>
                </a:cubicBezTo>
                <a:cubicBezTo>
                  <a:pt x="-12587" y="3718734"/>
                  <a:pt x="26586" y="3559579"/>
                  <a:pt x="0" y="3442833"/>
                </a:cubicBezTo>
                <a:cubicBezTo>
                  <a:pt x="-26586" y="3326087"/>
                  <a:pt x="17720" y="3166895"/>
                  <a:pt x="0" y="2915348"/>
                </a:cubicBezTo>
                <a:cubicBezTo>
                  <a:pt x="-17720" y="2663802"/>
                  <a:pt x="61921" y="2561388"/>
                  <a:pt x="0" y="2268753"/>
                </a:cubicBezTo>
                <a:cubicBezTo>
                  <a:pt x="-61921" y="1976119"/>
                  <a:pt x="32358" y="1986619"/>
                  <a:pt x="0" y="1820674"/>
                </a:cubicBezTo>
                <a:cubicBezTo>
                  <a:pt x="-32358" y="1654729"/>
                  <a:pt x="64670" y="1461742"/>
                  <a:pt x="0" y="1213783"/>
                </a:cubicBezTo>
                <a:cubicBezTo>
                  <a:pt x="-64670" y="965824"/>
                  <a:pt x="1180" y="942951"/>
                  <a:pt x="0" y="765704"/>
                </a:cubicBezTo>
                <a:cubicBezTo>
                  <a:pt x="-1180" y="588457"/>
                  <a:pt x="4012" y="320283"/>
                  <a:pt x="0" y="0"/>
                </a:cubicBezTo>
                <a:close/>
              </a:path>
            </a:pathLst>
          </a:custGeom>
          <a:noFill/>
          <a:ln>
            <a:solidFill>
              <a:schemeClr val="tx1"/>
            </a:solidFill>
            <a:extLst>
              <a:ext uri="{C807C97D-BFC1-408E-A445-0C87EB9F89A2}">
                <ask:lineSketchStyleProps xmlns:ask="http://schemas.microsoft.com/office/drawing/2018/sketchyshapes" sd="3907997878">
                  <a:prstGeom prst="rect">
                    <a:avLst/>
                  </a:prstGeom>
                  <ask:type>
                    <ask:lineSketchScribble/>
                  </ask:type>
                </ask:lineSketchStyleProps>
              </a:ext>
            </a:extLst>
          </a:ln>
        </p:spPr>
        <p:txBody>
          <a:bodyPr wrap="square">
            <a:spAutoFit/>
          </a:bodyPr>
          <a:lstStyle/>
          <a:p>
            <a:pPr>
              <a:buNone/>
            </a:pPr>
            <a:r>
              <a:rPr lang="el-GR" dirty="0"/>
              <a:t>Αν είχα πολλά χρήματα, η ζωή μου σίγουρα θα άλλαζε πολύ. Πιστεύω ότι τα χρήματα δεν φέρνουν την ευτυχία, αλλά προσφέρουν ελευθερία και πολλές επιλογές. Πρώτα απ' όλα, θα αγόραζα ένα όμορφο σπίτι κοντά στη θάλασσα για την οικογένειά μου. Επίσης, θα σταματούσα να δουλεύω τόσες πολλές ώρες. Θα ταξίδευα σε όλο τον κόσμο, επειδή θέλω να γνωρίσω νέους πολιτισμούς και να μάθω ξένες γλώσσες. Τέλος, θα βοηθούσα ανθρώπους που έχουν πραγματική ανάγκη.</a:t>
            </a:r>
          </a:p>
        </p:txBody>
      </p:sp>
      <p:pic>
        <p:nvPicPr>
          <p:cNvPr id="9" name="Εικόνα 8">
            <a:extLst>
              <a:ext uri="{FF2B5EF4-FFF2-40B4-BE49-F238E27FC236}">
                <a16:creationId xmlns:a16="http://schemas.microsoft.com/office/drawing/2014/main" id="{EDC8C243-F7DB-A704-5E31-250C2F5FF2E2}"/>
              </a:ext>
            </a:extLst>
          </p:cNvPr>
          <p:cNvPicPr>
            <a:picLocks noChangeAspect="1"/>
          </p:cNvPicPr>
          <p:nvPr/>
        </p:nvPicPr>
        <p:blipFill>
          <a:blip r:embed="rId3"/>
          <a:srcRect r="35350"/>
          <a:stretch>
            <a:fillRect/>
          </a:stretch>
        </p:blipFill>
        <p:spPr>
          <a:xfrm>
            <a:off x="7622468" y="1884030"/>
            <a:ext cx="4340187" cy="4027978"/>
          </a:xfrm>
          <a:custGeom>
            <a:avLst/>
            <a:gdLst>
              <a:gd name="csX0" fmla="*/ 0 w 4340187"/>
              <a:gd name="csY0" fmla="*/ 0 h 4027978"/>
              <a:gd name="csX1" fmla="*/ 455720 w 4340187"/>
              <a:gd name="csY1" fmla="*/ 0 h 4027978"/>
              <a:gd name="csX2" fmla="*/ 1085047 w 4340187"/>
              <a:gd name="csY2" fmla="*/ 0 h 4027978"/>
              <a:gd name="csX3" fmla="*/ 1627570 w 4340187"/>
              <a:gd name="csY3" fmla="*/ 0 h 4027978"/>
              <a:gd name="csX4" fmla="*/ 2170094 w 4340187"/>
              <a:gd name="csY4" fmla="*/ 0 h 4027978"/>
              <a:gd name="csX5" fmla="*/ 2625813 w 4340187"/>
              <a:gd name="csY5" fmla="*/ 0 h 4027978"/>
              <a:gd name="csX6" fmla="*/ 3211738 w 4340187"/>
              <a:gd name="csY6" fmla="*/ 0 h 4027978"/>
              <a:gd name="csX7" fmla="*/ 3754262 w 4340187"/>
              <a:gd name="csY7" fmla="*/ 0 h 4027978"/>
              <a:gd name="csX8" fmla="*/ 4340187 w 4340187"/>
              <a:gd name="csY8" fmla="*/ 0 h 4027978"/>
              <a:gd name="csX9" fmla="*/ 4340187 w 4340187"/>
              <a:gd name="csY9" fmla="*/ 494866 h 4027978"/>
              <a:gd name="csX10" fmla="*/ 4340187 w 4340187"/>
              <a:gd name="csY10" fmla="*/ 1150851 h 4027978"/>
              <a:gd name="csX11" fmla="*/ 4340187 w 4340187"/>
              <a:gd name="csY11" fmla="*/ 1766556 h 4027978"/>
              <a:gd name="csX12" fmla="*/ 4340187 w 4340187"/>
              <a:gd name="csY12" fmla="*/ 2422541 h 4027978"/>
              <a:gd name="csX13" fmla="*/ 4340187 w 4340187"/>
              <a:gd name="csY13" fmla="*/ 3078526 h 4027978"/>
              <a:gd name="csX14" fmla="*/ 4340187 w 4340187"/>
              <a:gd name="csY14" fmla="*/ 4027978 h 4027978"/>
              <a:gd name="csX15" fmla="*/ 3927869 w 4340187"/>
              <a:gd name="csY15" fmla="*/ 4027978 h 4027978"/>
              <a:gd name="csX16" fmla="*/ 3298542 w 4340187"/>
              <a:gd name="csY16" fmla="*/ 4027978 h 4027978"/>
              <a:gd name="csX17" fmla="*/ 2886224 w 4340187"/>
              <a:gd name="csY17" fmla="*/ 4027978 h 4027978"/>
              <a:gd name="csX18" fmla="*/ 2387103 w 4340187"/>
              <a:gd name="csY18" fmla="*/ 4027978 h 4027978"/>
              <a:gd name="csX19" fmla="*/ 1801178 w 4340187"/>
              <a:gd name="csY19" fmla="*/ 4027978 h 4027978"/>
              <a:gd name="csX20" fmla="*/ 1215252 w 4340187"/>
              <a:gd name="csY20" fmla="*/ 4027978 h 4027978"/>
              <a:gd name="csX21" fmla="*/ 802935 w 4340187"/>
              <a:gd name="csY21" fmla="*/ 4027978 h 4027978"/>
              <a:gd name="csX22" fmla="*/ 0 w 4340187"/>
              <a:gd name="csY22" fmla="*/ 4027978 h 4027978"/>
              <a:gd name="csX23" fmla="*/ 0 w 4340187"/>
              <a:gd name="csY23" fmla="*/ 3492832 h 4027978"/>
              <a:gd name="csX24" fmla="*/ 0 w 4340187"/>
              <a:gd name="csY24" fmla="*/ 2957687 h 4027978"/>
              <a:gd name="csX25" fmla="*/ 0 w 4340187"/>
              <a:gd name="csY25" fmla="*/ 2503101 h 4027978"/>
              <a:gd name="csX26" fmla="*/ 0 w 4340187"/>
              <a:gd name="csY26" fmla="*/ 1847116 h 4027978"/>
              <a:gd name="csX27" fmla="*/ 0 w 4340187"/>
              <a:gd name="csY27" fmla="*/ 1191131 h 4027978"/>
              <a:gd name="csX28" fmla="*/ 0 w 4340187"/>
              <a:gd name="csY28" fmla="*/ 696265 h 4027978"/>
              <a:gd name="csX29" fmla="*/ 0 w 4340187"/>
              <a:gd name="csY29" fmla="*/ 0 h 40279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340187" h="4027978" fill="none" extrusionOk="0">
                <a:moveTo>
                  <a:pt x="0" y="0"/>
                </a:moveTo>
                <a:cubicBezTo>
                  <a:pt x="133032" y="-6221"/>
                  <a:pt x="317917" y="54421"/>
                  <a:pt x="455720" y="0"/>
                </a:cubicBezTo>
                <a:cubicBezTo>
                  <a:pt x="593523" y="-54421"/>
                  <a:pt x="837379" y="47624"/>
                  <a:pt x="1085047" y="0"/>
                </a:cubicBezTo>
                <a:cubicBezTo>
                  <a:pt x="1332715" y="-47624"/>
                  <a:pt x="1491410" y="61371"/>
                  <a:pt x="1627570" y="0"/>
                </a:cubicBezTo>
                <a:cubicBezTo>
                  <a:pt x="1763730" y="-61371"/>
                  <a:pt x="2027652" y="12013"/>
                  <a:pt x="2170094" y="0"/>
                </a:cubicBezTo>
                <a:cubicBezTo>
                  <a:pt x="2312536" y="-12013"/>
                  <a:pt x="2519541" y="51592"/>
                  <a:pt x="2625813" y="0"/>
                </a:cubicBezTo>
                <a:cubicBezTo>
                  <a:pt x="2732085" y="-51592"/>
                  <a:pt x="3000723" y="7170"/>
                  <a:pt x="3211738" y="0"/>
                </a:cubicBezTo>
                <a:cubicBezTo>
                  <a:pt x="3422753" y="-7170"/>
                  <a:pt x="3492493" y="37364"/>
                  <a:pt x="3754262" y="0"/>
                </a:cubicBezTo>
                <a:cubicBezTo>
                  <a:pt x="4016031" y="-37364"/>
                  <a:pt x="4063722" y="23630"/>
                  <a:pt x="4340187" y="0"/>
                </a:cubicBezTo>
                <a:cubicBezTo>
                  <a:pt x="4346138" y="218892"/>
                  <a:pt x="4338969" y="346715"/>
                  <a:pt x="4340187" y="494866"/>
                </a:cubicBezTo>
                <a:cubicBezTo>
                  <a:pt x="4341405" y="643017"/>
                  <a:pt x="4315233" y="878593"/>
                  <a:pt x="4340187" y="1150851"/>
                </a:cubicBezTo>
                <a:cubicBezTo>
                  <a:pt x="4365141" y="1423109"/>
                  <a:pt x="4311308" y="1462161"/>
                  <a:pt x="4340187" y="1766556"/>
                </a:cubicBezTo>
                <a:cubicBezTo>
                  <a:pt x="4369066" y="2070951"/>
                  <a:pt x="4269269" y="2234771"/>
                  <a:pt x="4340187" y="2422541"/>
                </a:cubicBezTo>
                <a:cubicBezTo>
                  <a:pt x="4411105" y="2610311"/>
                  <a:pt x="4267030" y="2804531"/>
                  <a:pt x="4340187" y="3078526"/>
                </a:cubicBezTo>
                <a:cubicBezTo>
                  <a:pt x="4413344" y="3352521"/>
                  <a:pt x="4253226" y="3620955"/>
                  <a:pt x="4340187" y="4027978"/>
                </a:cubicBezTo>
                <a:cubicBezTo>
                  <a:pt x="4180963" y="4061232"/>
                  <a:pt x="4068150" y="3994460"/>
                  <a:pt x="3927869" y="4027978"/>
                </a:cubicBezTo>
                <a:cubicBezTo>
                  <a:pt x="3787588" y="4061496"/>
                  <a:pt x="3591861" y="4004038"/>
                  <a:pt x="3298542" y="4027978"/>
                </a:cubicBezTo>
                <a:cubicBezTo>
                  <a:pt x="3005223" y="4051918"/>
                  <a:pt x="3038761" y="3981276"/>
                  <a:pt x="2886224" y="4027978"/>
                </a:cubicBezTo>
                <a:cubicBezTo>
                  <a:pt x="2733687" y="4074680"/>
                  <a:pt x="2509415" y="4010530"/>
                  <a:pt x="2387103" y="4027978"/>
                </a:cubicBezTo>
                <a:cubicBezTo>
                  <a:pt x="2264791" y="4045426"/>
                  <a:pt x="2067795" y="4026893"/>
                  <a:pt x="1801178" y="4027978"/>
                </a:cubicBezTo>
                <a:cubicBezTo>
                  <a:pt x="1534562" y="4029063"/>
                  <a:pt x="1414433" y="3990555"/>
                  <a:pt x="1215252" y="4027978"/>
                </a:cubicBezTo>
                <a:cubicBezTo>
                  <a:pt x="1016071" y="4065401"/>
                  <a:pt x="890433" y="4018049"/>
                  <a:pt x="802935" y="4027978"/>
                </a:cubicBezTo>
                <a:cubicBezTo>
                  <a:pt x="715437" y="4037907"/>
                  <a:pt x="371153" y="3998321"/>
                  <a:pt x="0" y="4027978"/>
                </a:cubicBezTo>
                <a:cubicBezTo>
                  <a:pt x="-63265" y="3875603"/>
                  <a:pt x="6548" y="3643361"/>
                  <a:pt x="0" y="3492832"/>
                </a:cubicBezTo>
                <a:cubicBezTo>
                  <a:pt x="-6548" y="3342303"/>
                  <a:pt x="24698" y="3078513"/>
                  <a:pt x="0" y="2957687"/>
                </a:cubicBezTo>
                <a:cubicBezTo>
                  <a:pt x="-24698" y="2836862"/>
                  <a:pt x="15638" y="2727620"/>
                  <a:pt x="0" y="2503101"/>
                </a:cubicBezTo>
                <a:cubicBezTo>
                  <a:pt x="-15638" y="2278582"/>
                  <a:pt x="51368" y="2141539"/>
                  <a:pt x="0" y="1847116"/>
                </a:cubicBezTo>
                <a:cubicBezTo>
                  <a:pt x="-51368" y="1552694"/>
                  <a:pt x="39334" y="1508396"/>
                  <a:pt x="0" y="1191131"/>
                </a:cubicBezTo>
                <a:cubicBezTo>
                  <a:pt x="-39334" y="873867"/>
                  <a:pt x="19414" y="852196"/>
                  <a:pt x="0" y="696265"/>
                </a:cubicBezTo>
                <a:cubicBezTo>
                  <a:pt x="-19414" y="540334"/>
                  <a:pt x="74758" y="150293"/>
                  <a:pt x="0" y="0"/>
                </a:cubicBezTo>
                <a:close/>
              </a:path>
              <a:path w="4340187" h="4027978" stroke="0" extrusionOk="0">
                <a:moveTo>
                  <a:pt x="0" y="0"/>
                </a:moveTo>
                <a:cubicBezTo>
                  <a:pt x="150220" y="-17411"/>
                  <a:pt x="364489" y="18460"/>
                  <a:pt x="455720" y="0"/>
                </a:cubicBezTo>
                <a:cubicBezTo>
                  <a:pt x="546951" y="-18460"/>
                  <a:pt x="715761" y="38245"/>
                  <a:pt x="868037" y="0"/>
                </a:cubicBezTo>
                <a:cubicBezTo>
                  <a:pt x="1020313" y="-38245"/>
                  <a:pt x="1295306" y="18053"/>
                  <a:pt x="1410561" y="0"/>
                </a:cubicBezTo>
                <a:cubicBezTo>
                  <a:pt x="1525816" y="-18053"/>
                  <a:pt x="1654779" y="4269"/>
                  <a:pt x="1822879" y="0"/>
                </a:cubicBezTo>
                <a:cubicBezTo>
                  <a:pt x="1990979" y="-4269"/>
                  <a:pt x="2147579" y="60130"/>
                  <a:pt x="2452206" y="0"/>
                </a:cubicBezTo>
                <a:cubicBezTo>
                  <a:pt x="2756833" y="-60130"/>
                  <a:pt x="2763239" y="25170"/>
                  <a:pt x="2864523" y="0"/>
                </a:cubicBezTo>
                <a:cubicBezTo>
                  <a:pt x="2965807" y="-25170"/>
                  <a:pt x="3164803" y="17396"/>
                  <a:pt x="3407047" y="0"/>
                </a:cubicBezTo>
                <a:cubicBezTo>
                  <a:pt x="3649291" y="-17396"/>
                  <a:pt x="4077303" y="56357"/>
                  <a:pt x="4340187" y="0"/>
                </a:cubicBezTo>
                <a:cubicBezTo>
                  <a:pt x="4367299" y="201828"/>
                  <a:pt x="4333994" y="309803"/>
                  <a:pt x="4340187" y="454586"/>
                </a:cubicBezTo>
                <a:cubicBezTo>
                  <a:pt x="4346380" y="599369"/>
                  <a:pt x="4309746" y="766811"/>
                  <a:pt x="4340187" y="989732"/>
                </a:cubicBezTo>
                <a:cubicBezTo>
                  <a:pt x="4370628" y="1212653"/>
                  <a:pt x="4310921" y="1291143"/>
                  <a:pt x="4340187" y="1444318"/>
                </a:cubicBezTo>
                <a:cubicBezTo>
                  <a:pt x="4369453" y="1597493"/>
                  <a:pt x="4296175" y="1680758"/>
                  <a:pt x="4340187" y="1898904"/>
                </a:cubicBezTo>
                <a:cubicBezTo>
                  <a:pt x="4384199" y="2117050"/>
                  <a:pt x="4314601" y="2351403"/>
                  <a:pt x="4340187" y="2474329"/>
                </a:cubicBezTo>
                <a:cubicBezTo>
                  <a:pt x="4365773" y="2597255"/>
                  <a:pt x="4327489" y="2892260"/>
                  <a:pt x="4340187" y="3009475"/>
                </a:cubicBezTo>
                <a:cubicBezTo>
                  <a:pt x="4352885" y="3126690"/>
                  <a:pt x="4276202" y="3520470"/>
                  <a:pt x="4340187" y="4027978"/>
                </a:cubicBezTo>
                <a:cubicBezTo>
                  <a:pt x="4131369" y="4075660"/>
                  <a:pt x="4039671" y="4009408"/>
                  <a:pt x="3884467" y="4027978"/>
                </a:cubicBezTo>
                <a:cubicBezTo>
                  <a:pt x="3729263" y="4046548"/>
                  <a:pt x="3528822" y="3985964"/>
                  <a:pt x="3341944" y="4027978"/>
                </a:cubicBezTo>
                <a:cubicBezTo>
                  <a:pt x="3155066" y="4069992"/>
                  <a:pt x="3077343" y="4012261"/>
                  <a:pt x="2929626" y="4027978"/>
                </a:cubicBezTo>
                <a:cubicBezTo>
                  <a:pt x="2781909" y="4043695"/>
                  <a:pt x="2466041" y="3958069"/>
                  <a:pt x="2300299" y="4027978"/>
                </a:cubicBezTo>
                <a:cubicBezTo>
                  <a:pt x="2134557" y="4097887"/>
                  <a:pt x="1997775" y="4019750"/>
                  <a:pt x="1887981" y="4027978"/>
                </a:cubicBezTo>
                <a:cubicBezTo>
                  <a:pt x="1778187" y="4036206"/>
                  <a:pt x="1571532" y="4003472"/>
                  <a:pt x="1302056" y="4027978"/>
                </a:cubicBezTo>
                <a:cubicBezTo>
                  <a:pt x="1032581" y="4052484"/>
                  <a:pt x="941604" y="4005519"/>
                  <a:pt x="672729" y="4027978"/>
                </a:cubicBezTo>
                <a:cubicBezTo>
                  <a:pt x="403854" y="4050437"/>
                  <a:pt x="163692" y="3978994"/>
                  <a:pt x="0" y="4027978"/>
                </a:cubicBezTo>
                <a:cubicBezTo>
                  <a:pt x="-30831" y="3935296"/>
                  <a:pt x="5747" y="3746298"/>
                  <a:pt x="0" y="3573392"/>
                </a:cubicBezTo>
                <a:cubicBezTo>
                  <a:pt x="-5747" y="3400486"/>
                  <a:pt x="9840" y="3313413"/>
                  <a:pt x="0" y="3078526"/>
                </a:cubicBezTo>
                <a:cubicBezTo>
                  <a:pt x="-9840" y="2843639"/>
                  <a:pt x="55340" y="2711295"/>
                  <a:pt x="0" y="2543380"/>
                </a:cubicBezTo>
                <a:cubicBezTo>
                  <a:pt x="-55340" y="2375465"/>
                  <a:pt x="4287" y="2043265"/>
                  <a:pt x="0" y="1887395"/>
                </a:cubicBezTo>
                <a:cubicBezTo>
                  <a:pt x="-4287" y="1731525"/>
                  <a:pt x="14939" y="1647089"/>
                  <a:pt x="0" y="1432809"/>
                </a:cubicBezTo>
                <a:cubicBezTo>
                  <a:pt x="-14939" y="1218529"/>
                  <a:pt x="60849" y="1087467"/>
                  <a:pt x="0" y="776824"/>
                </a:cubicBezTo>
                <a:cubicBezTo>
                  <a:pt x="-60849" y="466181"/>
                  <a:pt x="57039" y="249013"/>
                  <a:pt x="0" y="0"/>
                </a:cubicBezTo>
                <a:close/>
              </a:path>
            </a:pathLst>
          </a:custGeom>
          <a:ln>
            <a:solidFill>
              <a:schemeClr val="tx1"/>
            </a:solidFill>
            <a:extLst>
              <a:ext uri="{C807C97D-BFC1-408E-A445-0C87EB9F89A2}">
                <ask:lineSketchStyleProps xmlns:ask="http://schemas.microsoft.com/office/drawing/2018/sketchyshapes" sd="1430415381">
                  <a:prstGeom prst="rect">
                    <a:avLst/>
                  </a:prstGeom>
                  <ask:type>
                    <ask:lineSketchScribble/>
                  </ask:type>
                </ask:lineSketchStyleProps>
              </a:ext>
            </a:extLst>
          </a:ln>
        </p:spPr>
      </p:pic>
    </p:spTree>
    <p:extLst>
      <p:ext uri="{BB962C8B-B14F-4D97-AF65-F5344CB8AC3E}">
        <p14:creationId xmlns:p14="http://schemas.microsoft.com/office/powerpoint/2010/main" val="7429897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3F0B3B07-62F4-D2B1-9DAF-0A2E5CC78170}"/>
              </a:ext>
            </a:extLst>
          </p:cNvPr>
          <p:cNvSpPr/>
          <p:nvPr/>
        </p:nvSpPr>
        <p:spPr>
          <a:xfrm>
            <a:off x="0" y="252795"/>
            <a:ext cx="6248400"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προφορικού λόγου </a:t>
            </a:r>
          </a:p>
        </p:txBody>
      </p:sp>
      <p:pic>
        <p:nvPicPr>
          <p:cNvPr id="12" name="Εικόνα 11" descr="27 CLIPART TEACHER ιδέες | clip art, manualidades, φανταστικοί χαρακτήρες">
            <a:extLst>
              <a:ext uri="{FF2B5EF4-FFF2-40B4-BE49-F238E27FC236}">
                <a16:creationId xmlns:a16="http://schemas.microsoft.com/office/drawing/2014/main" id="{7DA5D460-45A6-3976-9D2C-30F9962AD66D}"/>
              </a:ext>
            </a:extLst>
          </p:cNvPr>
          <p:cNvPicPr>
            <a:picLocks noChangeAspect="1"/>
          </p:cNvPicPr>
          <p:nvPr/>
        </p:nvPicPr>
        <p:blipFill>
          <a:blip r:embed="rId2"/>
          <a:srcRect l="8430" t="14252" r="41198" b="13169"/>
          <a:stretch>
            <a:fillRect/>
          </a:stretch>
        </p:blipFill>
        <p:spPr>
          <a:xfrm>
            <a:off x="8735785" y="529998"/>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4" name="TextBox 23">
            <a:extLst>
              <a:ext uri="{FF2B5EF4-FFF2-40B4-BE49-F238E27FC236}">
                <a16:creationId xmlns:a16="http://schemas.microsoft.com/office/drawing/2014/main" id="{1E95B6A2-F176-B8F9-C322-EFB1FBCD3CD2}"/>
              </a:ext>
            </a:extLst>
          </p:cNvPr>
          <p:cNvSpPr txBox="1"/>
          <p:nvPr/>
        </p:nvSpPr>
        <p:spPr>
          <a:xfrm>
            <a:off x="7053943" y="1906955"/>
            <a:ext cx="5007427" cy="369332"/>
          </a:xfrm>
          <a:custGeom>
            <a:avLst/>
            <a:gdLst>
              <a:gd name="csX0" fmla="*/ 0 w 5007427"/>
              <a:gd name="csY0" fmla="*/ 0 h 369332"/>
              <a:gd name="csX1" fmla="*/ 506307 w 5007427"/>
              <a:gd name="csY1" fmla="*/ 0 h 369332"/>
              <a:gd name="csX2" fmla="*/ 912464 w 5007427"/>
              <a:gd name="csY2" fmla="*/ 0 h 369332"/>
              <a:gd name="csX3" fmla="*/ 1468845 w 5007427"/>
              <a:gd name="csY3" fmla="*/ 0 h 369332"/>
              <a:gd name="csX4" fmla="*/ 2025226 w 5007427"/>
              <a:gd name="csY4" fmla="*/ 0 h 369332"/>
              <a:gd name="csX5" fmla="*/ 2481458 w 5007427"/>
              <a:gd name="csY5" fmla="*/ 0 h 369332"/>
              <a:gd name="csX6" fmla="*/ 3137988 w 5007427"/>
              <a:gd name="csY6" fmla="*/ 0 h 369332"/>
              <a:gd name="csX7" fmla="*/ 3544146 w 5007427"/>
              <a:gd name="csY7" fmla="*/ 0 h 369332"/>
              <a:gd name="csX8" fmla="*/ 3950304 w 5007427"/>
              <a:gd name="csY8" fmla="*/ 0 h 369332"/>
              <a:gd name="csX9" fmla="*/ 5007427 w 5007427"/>
              <a:gd name="csY9" fmla="*/ 0 h 369332"/>
              <a:gd name="csX10" fmla="*/ 5007427 w 5007427"/>
              <a:gd name="csY10" fmla="*/ 369332 h 369332"/>
              <a:gd name="csX11" fmla="*/ 4501120 w 5007427"/>
              <a:gd name="csY11" fmla="*/ 369332 h 369332"/>
              <a:gd name="csX12" fmla="*/ 4044888 w 5007427"/>
              <a:gd name="csY12" fmla="*/ 369332 h 369332"/>
              <a:gd name="csX13" fmla="*/ 3638730 w 5007427"/>
              <a:gd name="csY13" fmla="*/ 369332 h 369332"/>
              <a:gd name="csX14" fmla="*/ 3182498 w 5007427"/>
              <a:gd name="csY14" fmla="*/ 369332 h 369332"/>
              <a:gd name="csX15" fmla="*/ 2726266 w 5007427"/>
              <a:gd name="csY15" fmla="*/ 369332 h 369332"/>
              <a:gd name="csX16" fmla="*/ 2320108 w 5007427"/>
              <a:gd name="csY16" fmla="*/ 369332 h 369332"/>
              <a:gd name="csX17" fmla="*/ 1813801 w 5007427"/>
              <a:gd name="csY17" fmla="*/ 369332 h 369332"/>
              <a:gd name="csX18" fmla="*/ 1207346 w 5007427"/>
              <a:gd name="csY18" fmla="*/ 369332 h 369332"/>
              <a:gd name="csX19" fmla="*/ 600891 w 5007427"/>
              <a:gd name="csY19" fmla="*/ 369332 h 369332"/>
              <a:gd name="csX20" fmla="*/ 0 w 5007427"/>
              <a:gd name="csY20" fmla="*/ 369332 h 369332"/>
              <a:gd name="csX21" fmla="*/ 0 w 5007427"/>
              <a:gd name="csY21" fmla="*/ 0 h 36933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Lst>
            <a:rect l="l" t="t" r="r" b="b"/>
            <a:pathLst>
              <a:path w="5007427" h="369332" extrusionOk="0">
                <a:moveTo>
                  <a:pt x="0" y="0"/>
                </a:moveTo>
                <a:cubicBezTo>
                  <a:pt x="136708" y="-30997"/>
                  <a:pt x="260485" y="55009"/>
                  <a:pt x="506307" y="0"/>
                </a:cubicBezTo>
                <a:cubicBezTo>
                  <a:pt x="752129" y="-55009"/>
                  <a:pt x="743500" y="20634"/>
                  <a:pt x="912464" y="0"/>
                </a:cubicBezTo>
                <a:cubicBezTo>
                  <a:pt x="1081428" y="-20634"/>
                  <a:pt x="1226223" y="66388"/>
                  <a:pt x="1468845" y="0"/>
                </a:cubicBezTo>
                <a:cubicBezTo>
                  <a:pt x="1711467" y="-66388"/>
                  <a:pt x="1766547" y="5029"/>
                  <a:pt x="2025226" y="0"/>
                </a:cubicBezTo>
                <a:cubicBezTo>
                  <a:pt x="2283905" y="-5029"/>
                  <a:pt x="2363905" y="12860"/>
                  <a:pt x="2481458" y="0"/>
                </a:cubicBezTo>
                <a:cubicBezTo>
                  <a:pt x="2599011" y="-12860"/>
                  <a:pt x="2857839" y="67202"/>
                  <a:pt x="3137988" y="0"/>
                </a:cubicBezTo>
                <a:cubicBezTo>
                  <a:pt x="3418137" y="-67202"/>
                  <a:pt x="3461063" y="32097"/>
                  <a:pt x="3544146" y="0"/>
                </a:cubicBezTo>
                <a:cubicBezTo>
                  <a:pt x="3627229" y="-32097"/>
                  <a:pt x="3801719" y="25180"/>
                  <a:pt x="3950304" y="0"/>
                </a:cubicBezTo>
                <a:cubicBezTo>
                  <a:pt x="4098889" y="-25180"/>
                  <a:pt x="4651605" y="121174"/>
                  <a:pt x="5007427" y="0"/>
                </a:cubicBezTo>
                <a:cubicBezTo>
                  <a:pt x="5035747" y="77972"/>
                  <a:pt x="4987536" y="273009"/>
                  <a:pt x="5007427" y="369332"/>
                </a:cubicBezTo>
                <a:cubicBezTo>
                  <a:pt x="4891893" y="389098"/>
                  <a:pt x="4686728" y="345485"/>
                  <a:pt x="4501120" y="369332"/>
                </a:cubicBezTo>
                <a:cubicBezTo>
                  <a:pt x="4315512" y="393179"/>
                  <a:pt x="4219571" y="337811"/>
                  <a:pt x="4044888" y="369332"/>
                </a:cubicBezTo>
                <a:cubicBezTo>
                  <a:pt x="3870205" y="400853"/>
                  <a:pt x="3786456" y="349771"/>
                  <a:pt x="3638730" y="369332"/>
                </a:cubicBezTo>
                <a:cubicBezTo>
                  <a:pt x="3491004" y="388893"/>
                  <a:pt x="3387140" y="330327"/>
                  <a:pt x="3182498" y="369332"/>
                </a:cubicBezTo>
                <a:cubicBezTo>
                  <a:pt x="2977856" y="408337"/>
                  <a:pt x="2829660" y="347894"/>
                  <a:pt x="2726266" y="369332"/>
                </a:cubicBezTo>
                <a:cubicBezTo>
                  <a:pt x="2622872" y="390770"/>
                  <a:pt x="2438198" y="359513"/>
                  <a:pt x="2320108" y="369332"/>
                </a:cubicBezTo>
                <a:cubicBezTo>
                  <a:pt x="2202018" y="379151"/>
                  <a:pt x="1927062" y="363679"/>
                  <a:pt x="1813801" y="369332"/>
                </a:cubicBezTo>
                <a:cubicBezTo>
                  <a:pt x="1700540" y="374985"/>
                  <a:pt x="1398816" y="317088"/>
                  <a:pt x="1207346" y="369332"/>
                </a:cubicBezTo>
                <a:cubicBezTo>
                  <a:pt x="1015877" y="421576"/>
                  <a:pt x="840042" y="338068"/>
                  <a:pt x="600891" y="369332"/>
                </a:cubicBezTo>
                <a:cubicBezTo>
                  <a:pt x="361740" y="400596"/>
                  <a:pt x="215799" y="340942"/>
                  <a:pt x="0" y="369332"/>
                </a:cubicBezTo>
                <a:cubicBezTo>
                  <a:pt x="-42039" y="205010"/>
                  <a:pt x="19519" y="100446"/>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dirty="0"/>
              <a:t>Τι θα έκανες αν είχες χρήματα;</a:t>
            </a:r>
          </a:p>
        </p:txBody>
      </p:sp>
      <p:pic>
        <p:nvPicPr>
          <p:cNvPr id="5" name="Εικόνα 4">
            <a:extLst>
              <a:ext uri="{FF2B5EF4-FFF2-40B4-BE49-F238E27FC236}">
                <a16:creationId xmlns:a16="http://schemas.microsoft.com/office/drawing/2014/main" id="{FB789D2A-6A03-E57F-977D-AC0DA6F21707}"/>
              </a:ext>
            </a:extLst>
          </p:cNvPr>
          <p:cNvPicPr>
            <a:picLocks noChangeAspect="1"/>
          </p:cNvPicPr>
          <p:nvPr/>
        </p:nvPicPr>
        <p:blipFill>
          <a:blip r:embed="rId3"/>
          <a:srcRect r="35350"/>
          <a:stretch>
            <a:fillRect/>
          </a:stretch>
        </p:blipFill>
        <p:spPr>
          <a:xfrm>
            <a:off x="1470063" y="1566292"/>
            <a:ext cx="4340187" cy="4027978"/>
          </a:xfrm>
          <a:custGeom>
            <a:avLst/>
            <a:gdLst>
              <a:gd name="csX0" fmla="*/ 0 w 4340187"/>
              <a:gd name="csY0" fmla="*/ 0 h 4027978"/>
              <a:gd name="csX1" fmla="*/ 455720 w 4340187"/>
              <a:gd name="csY1" fmla="*/ 0 h 4027978"/>
              <a:gd name="csX2" fmla="*/ 1085047 w 4340187"/>
              <a:gd name="csY2" fmla="*/ 0 h 4027978"/>
              <a:gd name="csX3" fmla="*/ 1627570 w 4340187"/>
              <a:gd name="csY3" fmla="*/ 0 h 4027978"/>
              <a:gd name="csX4" fmla="*/ 2170094 w 4340187"/>
              <a:gd name="csY4" fmla="*/ 0 h 4027978"/>
              <a:gd name="csX5" fmla="*/ 2625813 w 4340187"/>
              <a:gd name="csY5" fmla="*/ 0 h 4027978"/>
              <a:gd name="csX6" fmla="*/ 3211738 w 4340187"/>
              <a:gd name="csY6" fmla="*/ 0 h 4027978"/>
              <a:gd name="csX7" fmla="*/ 3754262 w 4340187"/>
              <a:gd name="csY7" fmla="*/ 0 h 4027978"/>
              <a:gd name="csX8" fmla="*/ 4340187 w 4340187"/>
              <a:gd name="csY8" fmla="*/ 0 h 4027978"/>
              <a:gd name="csX9" fmla="*/ 4340187 w 4340187"/>
              <a:gd name="csY9" fmla="*/ 494866 h 4027978"/>
              <a:gd name="csX10" fmla="*/ 4340187 w 4340187"/>
              <a:gd name="csY10" fmla="*/ 1150851 h 4027978"/>
              <a:gd name="csX11" fmla="*/ 4340187 w 4340187"/>
              <a:gd name="csY11" fmla="*/ 1766556 h 4027978"/>
              <a:gd name="csX12" fmla="*/ 4340187 w 4340187"/>
              <a:gd name="csY12" fmla="*/ 2422541 h 4027978"/>
              <a:gd name="csX13" fmla="*/ 4340187 w 4340187"/>
              <a:gd name="csY13" fmla="*/ 3078526 h 4027978"/>
              <a:gd name="csX14" fmla="*/ 4340187 w 4340187"/>
              <a:gd name="csY14" fmla="*/ 4027978 h 4027978"/>
              <a:gd name="csX15" fmla="*/ 3927869 w 4340187"/>
              <a:gd name="csY15" fmla="*/ 4027978 h 4027978"/>
              <a:gd name="csX16" fmla="*/ 3298542 w 4340187"/>
              <a:gd name="csY16" fmla="*/ 4027978 h 4027978"/>
              <a:gd name="csX17" fmla="*/ 2886224 w 4340187"/>
              <a:gd name="csY17" fmla="*/ 4027978 h 4027978"/>
              <a:gd name="csX18" fmla="*/ 2387103 w 4340187"/>
              <a:gd name="csY18" fmla="*/ 4027978 h 4027978"/>
              <a:gd name="csX19" fmla="*/ 1801178 w 4340187"/>
              <a:gd name="csY19" fmla="*/ 4027978 h 4027978"/>
              <a:gd name="csX20" fmla="*/ 1215252 w 4340187"/>
              <a:gd name="csY20" fmla="*/ 4027978 h 4027978"/>
              <a:gd name="csX21" fmla="*/ 802935 w 4340187"/>
              <a:gd name="csY21" fmla="*/ 4027978 h 4027978"/>
              <a:gd name="csX22" fmla="*/ 0 w 4340187"/>
              <a:gd name="csY22" fmla="*/ 4027978 h 4027978"/>
              <a:gd name="csX23" fmla="*/ 0 w 4340187"/>
              <a:gd name="csY23" fmla="*/ 3492832 h 4027978"/>
              <a:gd name="csX24" fmla="*/ 0 w 4340187"/>
              <a:gd name="csY24" fmla="*/ 2957687 h 4027978"/>
              <a:gd name="csX25" fmla="*/ 0 w 4340187"/>
              <a:gd name="csY25" fmla="*/ 2503101 h 4027978"/>
              <a:gd name="csX26" fmla="*/ 0 w 4340187"/>
              <a:gd name="csY26" fmla="*/ 1847116 h 4027978"/>
              <a:gd name="csX27" fmla="*/ 0 w 4340187"/>
              <a:gd name="csY27" fmla="*/ 1191131 h 4027978"/>
              <a:gd name="csX28" fmla="*/ 0 w 4340187"/>
              <a:gd name="csY28" fmla="*/ 696265 h 4027978"/>
              <a:gd name="csX29" fmla="*/ 0 w 4340187"/>
              <a:gd name="csY29" fmla="*/ 0 h 402797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Lst>
            <a:rect l="l" t="t" r="r" b="b"/>
            <a:pathLst>
              <a:path w="4340187" h="4027978" fill="none" extrusionOk="0">
                <a:moveTo>
                  <a:pt x="0" y="0"/>
                </a:moveTo>
                <a:cubicBezTo>
                  <a:pt x="133032" y="-6221"/>
                  <a:pt x="317917" y="54421"/>
                  <a:pt x="455720" y="0"/>
                </a:cubicBezTo>
                <a:cubicBezTo>
                  <a:pt x="593523" y="-54421"/>
                  <a:pt x="837379" y="47624"/>
                  <a:pt x="1085047" y="0"/>
                </a:cubicBezTo>
                <a:cubicBezTo>
                  <a:pt x="1332715" y="-47624"/>
                  <a:pt x="1491410" y="61371"/>
                  <a:pt x="1627570" y="0"/>
                </a:cubicBezTo>
                <a:cubicBezTo>
                  <a:pt x="1763730" y="-61371"/>
                  <a:pt x="2027652" y="12013"/>
                  <a:pt x="2170094" y="0"/>
                </a:cubicBezTo>
                <a:cubicBezTo>
                  <a:pt x="2312536" y="-12013"/>
                  <a:pt x="2519541" y="51592"/>
                  <a:pt x="2625813" y="0"/>
                </a:cubicBezTo>
                <a:cubicBezTo>
                  <a:pt x="2732085" y="-51592"/>
                  <a:pt x="3000723" y="7170"/>
                  <a:pt x="3211738" y="0"/>
                </a:cubicBezTo>
                <a:cubicBezTo>
                  <a:pt x="3422753" y="-7170"/>
                  <a:pt x="3492493" y="37364"/>
                  <a:pt x="3754262" y="0"/>
                </a:cubicBezTo>
                <a:cubicBezTo>
                  <a:pt x="4016031" y="-37364"/>
                  <a:pt x="4063722" y="23630"/>
                  <a:pt x="4340187" y="0"/>
                </a:cubicBezTo>
                <a:cubicBezTo>
                  <a:pt x="4346138" y="218892"/>
                  <a:pt x="4338969" y="346715"/>
                  <a:pt x="4340187" y="494866"/>
                </a:cubicBezTo>
                <a:cubicBezTo>
                  <a:pt x="4341405" y="643017"/>
                  <a:pt x="4315233" y="878593"/>
                  <a:pt x="4340187" y="1150851"/>
                </a:cubicBezTo>
                <a:cubicBezTo>
                  <a:pt x="4365141" y="1423109"/>
                  <a:pt x="4311308" y="1462161"/>
                  <a:pt x="4340187" y="1766556"/>
                </a:cubicBezTo>
                <a:cubicBezTo>
                  <a:pt x="4369066" y="2070951"/>
                  <a:pt x="4269269" y="2234771"/>
                  <a:pt x="4340187" y="2422541"/>
                </a:cubicBezTo>
                <a:cubicBezTo>
                  <a:pt x="4411105" y="2610311"/>
                  <a:pt x="4267030" y="2804531"/>
                  <a:pt x="4340187" y="3078526"/>
                </a:cubicBezTo>
                <a:cubicBezTo>
                  <a:pt x="4413344" y="3352521"/>
                  <a:pt x="4253226" y="3620955"/>
                  <a:pt x="4340187" y="4027978"/>
                </a:cubicBezTo>
                <a:cubicBezTo>
                  <a:pt x="4180963" y="4061232"/>
                  <a:pt x="4068150" y="3994460"/>
                  <a:pt x="3927869" y="4027978"/>
                </a:cubicBezTo>
                <a:cubicBezTo>
                  <a:pt x="3787588" y="4061496"/>
                  <a:pt x="3591861" y="4004038"/>
                  <a:pt x="3298542" y="4027978"/>
                </a:cubicBezTo>
                <a:cubicBezTo>
                  <a:pt x="3005223" y="4051918"/>
                  <a:pt x="3038761" y="3981276"/>
                  <a:pt x="2886224" y="4027978"/>
                </a:cubicBezTo>
                <a:cubicBezTo>
                  <a:pt x="2733687" y="4074680"/>
                  <a:pt x="2509415" y="4010530"/>
                  <a:pt x="2387103" y="4027978"/>
                </a:cubicBezTo>
                <a:cubicBezTo>
                  <a:pt x="2264791" y="4045426"/>
                  <a:pt x="2067795" y="4026893"/>
                  <a:pt x="1801178" y="4027978"/>
                </a:cubicBezTo>
                <a:cubicBezTo>
                  <a:pt x="1534562" y="4029063"/>
                  <a:pt x="1414433" y="3990555"/>
                  <a:pt x="1215252" y="4027978"/>
                </a:cubicBezTo>
                <a:cubicBezTo>
                  <a:pt x="1016071" y="4065401"/>
                  <a:pt x="890433" y="4018049"/>
                  <a:pt x="802935" y="4027978"/>
                </a:cubicBezTo>
                <a:cubicBezTo>
                  <a:pt x="715437" y="4037907"/>
                  <a:pt x="371153" y="3998321"/>
                  <a:pt x="0" y="4027978"/>
                </a:cubicBezTo>
                <a:cubicBezTo>
                  <a:pt x="-63265" y="3875603"/>
                  <a:pt x="6548" y="3643361"/>
                  <a:pt x="0" y="3492832"/>
                </a:cubicBezTo>
                <a:cubicBezTo>
                  <a:pt x="-6548" y="3342303"/>
                  <a:pt x="24698" y="3078513"/>
                  <a:pt x="0" y="2957687"/>
                </a:cubicBezTo>
                <a:cubicBezTo>
                  <a:pt x="-24698" y="2836862"/>
                  <a:pt x="15638" y="2727620"/>
                  <a:pt x="0" y="2503101"/>
                </a:cubicBezTo>
                <a:cubicBezTo>
                  <a:pt x="-15638" y="2278582"/>
                  <a:pt x="51368" y="2141539"/>
                  <a:pt x="0" y="1847116"/>
                </a:cubicBezTo>
                <a:cubicBezTo>
                  <a:pt x="-51368" y="1552694"/>
                  <a:pt x="39334" y="1508396"/>
                  <a:pt x="0" y="1191131"/>
                </a:cubicBezTo>
                <a:cubicBezTo>
                  <a:pt x="-39334" y="873867"/>
                  <a:pt x="19414" y="852196"/>
                  <a:pt x="0" y="696265"/>
                </a:cubicBezTo>
                <a:cubicBezTo>
                  <a:pt x="-19414" y="540334"/>
                  <a:pt x="74758" y="150293"/>
                  <a:pt x="0" y="0"/>
                </a:cubicBezTo>
                <a:close/>
              </a:path>
              <a:path w="4340187" h="4027978" stroke="0" extrusionOk="0">
                <a:moveTo>
                  <a:pt x="0" y="0"/>
                </a:moveTo>
                <a:cubicBezTo>
                  <a:pt x="150220" y="-17411"/>
                  <a:pt x="364489" y="18460"/>
                  <a:pt x="455720" y="0"/>
                </a:cubicBezTo>
                <a:cubicBezTo>
                  <a:pt x="546951" y="-18460"/>
                  <a:pt x="715761" y="38245"/>
                  <a:pt x="868037" y="0"/>
                </a:cubicBezTo>
                <a:cubicBezTo>
                  <a:pt x="1020313" y="-38245"/>
                  <a:pt x="1295306" y="18053"/>
                  <a:pt x="1410561" y="0"/>
                </a:cubicBezTo>
                <a:cubicBezTo>
                  <a:pt x="1525816" y="-18053"/>
                  <a:pt x="1654779" y="4269"/>
                  <a:pt x="1822879" y="0"/>
                </a:cubicBezTo>
                <a:cubicBezTo>
                  <a:pt x="1990979" y="-4269"/>
                  <a:pt x="2147579" y="60130"/>
                  <a:pt x="2452206" y="0"/>
                </a:cubicBezTo>
                <a:cubicBezTo>
                  <a:pt x="2756833" y="-60130"/>
                  <a:pt x="2763239" y="25170"/>
                  <a:pt x="2864523" y="0"/>
                </a:cubicBezTo>
                <a:cubicBezTo>
                  <a:pt x="2965807" y="-25170"/>
                  <a:pt x="3164803" y="17396"/>
                  <a:pt x="3407047" y="0"/>
                </a:cubicBezTo>
                <a:cubicBezTo>
                  <a:pt x="3649291" y="-17396"/>
                  <a:pt x="4077303" y="56357"/>
                  <a:pt x="4340187" y="0"/>
                </a:cubicBezTo>
                <a:cubicBezTo>
                  <a:pt x="4367299" y="201828"/>
                  <a:pt x="4333994" y="309803"/>
                  <a:pt x="4340187" y="454586"/>
                </a:cubicBezTo>
                <a:cubicBezTo>
                  <a:pt x="4346380" y="599369"/>
                  <a:pt x="4309746" y="766811"/>
                  <a:pt x="4340187" y="989732"/>
                </a:cubicBezTo>
                <a:cubicBezTo>
                  <a:pt x="4370628" y="1212653"/>
                  <a:pt x="4310921" y="1291143"/>
                  <a:pt x="4340187" y="1444318"/>
                </a:cubicBezTo>
                <a:cubicBezTo>
                  <a:pt x="4369453" y="1597493"/>
                  <a:pt x="4296175" y="1680758"/>
                  <a:pt x="4340187" y="1898904"/>
                </a:cubicBezTo>
                <a:cubicBezTo>
                  <a:pt x="4384199" y="2117050"/>
                  <a:pt x="4314601" y="2351403"/>
                  <a:pt x="4340187" y="2474329"/>
                </a:cubicBezTo>
                <a:cubicBezTo>
                  <a:pt x="4365773" y="2597255"/>
                  <a:pt x="4327489" y="2892260"/>
                  <a:pt x="4340187" y="3009475"/>
                </a:cubicBezTo>
                <a:cubicBezTo>
                  <a:pt x="4352885" y="3126690"/>
                  <a:pt x="4276202" y="3520470"/>
                  <a:pt x="4340187" y="4027978"/>
                </a:cubicBezTo>
                <a:cubicBezTo>
                  <a:pt x="4131369" y="4075660"/>
                  <a:pt x="4039671" y="4009408"/>
                  <a:pt x="3884467" y="4027978"/>
                </a:cubicBezTo>
                <a:cubicBezTo>
                  <a:pt x="3729263" y="4046548"/>
                  <a:pt x="3528822" y="3985964"/>
                  <a:pt x="3341944" y="4027978"/>
                </a:cubicBezTo>
                <a:cubicBezTo>
                  <a:pt x="3155066" y="4069992"/>
                  <a:pt x="3077343" y="4012261"/>
                  <a:pt x="2929626" y="4027978"/>
                </a:cubicBezTo>
                <a:cubicBezTo>
                  <a:pt x="2781909" y="4043695"/>
                  <a:pt x="2466041" y="3958069"/>
                  <a:pt x="2300299" y="4027978"/>
                </a:cubicBezTo>
                <a:cubicBezTo>
                  <a:pt x="2134557" y="4097887"/>
                  <a:pt x="1997775" y="4019750"/>
                  <a:pt x="1887981" y="4027978"/>
                </a:cubicBezTo>
                <a:cubicBezTo>
                  <a:pt x="1778187" y="4036206"/>
                  <a:pt x="1571532" y="4003472"/>
                  <a:pt x="1302056" y="4027978"/>
                </a:cubicBezTo>
                <a:cubicBezTo>
                  <a:pt x="1032581" y="4052484"/>
                  <a:pt x="941604" y="4005519"/>
                  <a:pt x="672729" y="4027978"/>
                </a:cubicBezTo>
                <a:cubicBezTo>
                  <a:pt x="403854" y="4050437"/>
                  <a:pt x="163692" y="3978994"/>
                  <a:pt x="0" y="4027978"/>
                </a:cubicBezTo>
                <a:cubicBezTo>
                  <a:pt x="-30831" y="3935296"/>
                  <a:pt x="5747" y="3746298"/>
                  <a:pt x="0" y="3573392"/>
                </a:cubicBezTo>
                <a:cubicBezTo>
                  <a:pt x="-5747" y="3400486"/>
                  <a:pt x="9840" y="3313413"/>
                  <a:pt x="0" y="3078526"/>
                </a:cubicBezTo>
                <a:cubicBezTo>
                  <a:pt x="-9840" y="2843639"/>
                  <a:pt x="55340" y="2711295"/>
                  <a:pt x="0" y="2543380"/>
                </a:cubicBezTo>
                <a:cubicBezTo>
                  <a:pt x="-55340" y="2375465"/>
                  <a:pt x="4287" y="2043265"/>
                  <a:pt x="0" y="1887395"/>
                </a:cubicBezTo>
                <a:cubicBezTo>
                  <a:pt x="-4287" y="1731525"/>
                  <a:pt x="14939" y="1647089"/>
                  <a:pt x="0" y="1432809"/>
                </a:cubicBezTo>
                <a:cubicBezTo>
                  <a:pt x="-14939" y="1218529"/>
                  <a:pt x="60849" y="1087467"/>
                  <a:pt x="0" y="776824"/>
                </a:cubicBezTo>
                <a:cubicBezTo>
                  <a:pt x="-60849" y="466181"/>
                  <a:pt x="57039" y="249013"/>
                  <a:pt x="0" y="0"/>
                </a:cubicBezTo>
                <a:close/>
              </a:path>
            </a:pathLst>
          </a:custGeom>
          <a:ln>
            <a:solidFill>
              <a:schemeClr val="tx1"/>
            </a:solidFill>
            <a:extLst>
              <a:ext uri="{C807C97D-BFC1-408E-A445-0C87EB9F89A2}">
                <ask:lineSketchStyleProps xmlns:ask="http://schemas.microsoft.com/office/drawing/2018/sketchyshapes" sd="1430415381">
                  <a:prstGeom prst="rect">
                    <a:avLst/>
                  </a:prstGeom>
                  <ask:type>
                    <ask:lineSketchScribble/>
                  </ask:type>
                </ask:lineSketchStyleProps>
              </a:ext>
            </a:extLst>
          </a:ln>
        </p:spPr>
      </p:pic>
      <p:sp>
        <p:nvSpPr>
          <p:cNvPr id="3" name="TextBox 2">
            <a:extLst>
              <a:ext uri="{FF2B5EF4-FFF2-40B4-BE49-F238E27FC236}">
                <a16:creationId xmlns:a16="http://schemas.microsoft.com/office/drawing/2014/main" id="{C44430B4-8865-8983-4913-1A3A71E1FE36}"/>
              </a:ext>
            </a:extLst>
          </p:cNvPr>
          <p:cNvSpPr txBox="1"/>
          <p:nvPr/>
        </p:nvSpPr>
        <p:spPr>
          <a:xfrm>
            <a:off x="299358" y="5835764"/>
            <a:ext cx="11593284" cy="769441"/>
          </a:xfrm>
          <a:custGeom>
            <a:avLst/>
            <a:gdLst>
              <a:gd name="csX0" fmla="*/ 0 w 11593284"/>
              <a:gd name="csY0" fmla="*/ 0 h 769441"/>
              <a:gd name="csX1" fmla="*/ 463731 w 11593284"/>
              <a:gd name="csY1" fmla="*/ 0 h 769441"/>
              <a:gd name="csX2" fmla="*/ 695597 w 11593284"/>
              <a:gd name="csY2" fmla="*/ 0 h 769441"/>
              <a:gd name="csX3" fmla="*/ 1275261 w 11593284"/>
              <a:gd name="csY3" fmla="*/ 0 h 769441"/>
              <a:gd name="csX4" fmla="*/ 1854925 w 11593284"/>
              <a:gd name="csY4" fmla="*/ 0 h 769441"/>
              <a:gd name="csX5" fmla="*/ 2202724 w 11593284"/>
              <a:gd name="csY5" fmla="*/ 0 h 769441"/>
              <a:gd name="csX6" fmla="*/ 3014254 w 11593284"/>
              <a:gd name="csY6" fmla="*/ 0 h 769441"/>
              <a:gd name="csX7" fmla="*/ 3246120 w 11593284"/>
              <a:gd name="csY7" fmla="*/ 0 h 769441"/>
              <a:gd name="csX8" fmla="*/ 3477985 w 11593284"/>
              <a:gd name="csY8" fmla="*/ 0 h 769441"/>
              <a:gd name="csX9" fmla="*/ 4289515 w 11593284"/>
              <a:gd name="csY9" fmla="*/ 0 h 769441"/>
              <a:gd name="csX10" fmla="*/ 4985112 w 11593284"/>
              <a:gd name="csY10" fmla="*/ 0 h 769441"/>
              <a:gd name="csX11" fmla="*/ 5448843 w 11593284"/>
              <a:gd name="csY11" fmla="*/ 0 h 769441"/>
              <a:gd name="csX12" fmla="*/ 6028508 w 11593284"/>
              <a:gd name="csY12" fmla="*/ 0 h 769441"/>
              <a:gd name="csX13" fmla="*/ 6260373 w 11593284"/>
              <a:gd name="csY13" fmla="*/ 0 h 769441"/>
              <a:gd name="csX14" fmla="*/ 6840038 w 11593284"/>
              <a:gd name="csY14" fmla="*/ 0 h 769441"/>
              <a:gd name="csX15" fmla="*/ 7187836 w 11593284"/>
              <a:gd name="csY15" fmla="*/ 0 h 769441"/>
              <a:gd name="csX16" fmla="*/ 7883433 w 11593284"/>
              <a:gd name="csY16" fmla="*/ 0 h 769441"/>
              <a:gd name="csX17" fmla="*/ 8115299 w 11593284"/>
              <a:gd name="csY17" fmla="*/ 0 h 769441"/>
              <a:gd name="csX18" fmla="*/ 8810896 w 11593284"/>
              <a:gd name="csY18" fmla="*/ 0 h 769441"/>
              <a:gd name="csX19" fmla="*/ 9622426 w 11593284"/>
              <a:gd name="csY19" fmla="*/ 0 h 769441"/>
              <a:gd name="csX20" fmla="*/ 10433956 w 11593284"/>
              <a:gd name="csY20" fmla="*/ 0 h 769441"/>
              <a:gd name="csX21" fmla="*/ 10897687 w 11593284"/>
              <a:gd name="csY21" fmla="*/ 0 h 769441"/>
              <a:gd name="csX22" fmla="*/ 11593284 w 11593284"/>
              <a:gd name="csY22" fmla="*/ 0 h 769441"/>
              <a:gd name="csX23" fmla="*/ 11593284 w 11593284"/>
              <a:gd name="csY23" fmla="*/ 392415 h 769441"/>
              <a:gd name="csX24" fmla="*/ 11593284 w 11593284"/>
              <a:gd name="csY24" fmla="*/ 769441 h 769441"/>
              <a:gd name="csX25" fmla="*/ 11245485 w 11593284"/>
              <a:gd name="csY25" fmla="*/ 769441 h 769441"/>
              <a:gd name="csX26" fmla="*/ 10781754 w 11593284"/>
              <a:gd name="csY26" fmla="*/ 769441 h 769441"/>
              <a:gd name="csX27" fmla="*/ 10549888 w 11593284"/>
              <a:gd name="csY27" fmla="*/ 769441 h 769441"/>
              <a:gd name="csX28" fmla="*/ 10318023 w 11593284"/>
              <a:gd name="csY28" fmla="*/ 769441 h 769441"/>
              <a:gd name="csX29" fmla="*/ 9622426 w 11593284"/>
              <a:gd name="csY29" fmla="*/ 769441 h 769441"/>
              <a:gd name="csX30" fmla="*/ 9274627 w 11593284"/>
              <a:gd name="csY30" fmla="*/ 769441 h 769441"/>
              <a:gd name="csX31" fmla="*/ 8463097 w 11593284"/>
              <a:gd name="csY31" fmla="*/ 769441 h 769441"/>
              <a:gd name="csX32" fmla="*/ 7883433 w 11593284"/>
              <a:gd name="csY32" fmla="*/ 769441 h 769441"/>
              <a:gd name="csX33" fmla="*/ 7187836 w 11593284"/>
              <a:gd name="csY33" fmla="*/ 769441 h 769441"/>
              <a:gd name="csX34" fmla="*/ 6492239 w 11593284"/>
              <a:gd name="csY34" fmla="*/ 769441 h 769441"/>
              <a:gd name="csX35" fmla="*/ 6144441 w 11593284"/>
              <a:gd name="csY35" fmla="*/ 769441 h 769441"/>
              <a:gd name="csX36" fmla="*/ 5448843 w 11593284"/>
              <a:gd name="csY36" fmla="*/ 769441 h 769441"/>
              <a:gd name="csX37" fmla="*/ 4985112 w 11593284"/>
              <a:gd name="csY37" fmla="*/ 769441 h 769441"/>
              <a:gd name="csX38" fmla="*/ 4289515 w 11593284"/>
              <a:gd name="csY38" fmla="*/ 769441 h 769441"/>
              <a:gd name="csX39" fmla="*/ 3709851 w 11593284"/>
              <a:gd name="csY39" fmla="*/ 769441 h 769441"/>
              <a:gd name="csX40" fmla="*/ 3362052 w 11593284"/>
              <a:gd name="csY40" fmla="*/ 769441 h 769441"/>
              <a:gd name="csX41" fmla="*/ 3130187 w 11593284"/>
              <a:gd name="csY41" fmla="*/ 769441 h 769441"/>
              <a:gd name="csX42" fmla="*/ 2782388 w 11593284"/>
              <a:gd name="csY42" fmla="*/ 769441 h 769441"/>
              <a:gd name="csX43" fmla="*/ 2318657 w 11593284"/>
              <a:gd name="csY43" fmla="*/ 769441 h 769441"/>
              <a:gd name="csX44" fmla="*/ 1623060 w 11593284"/>
              <a:gd name="csY44" fmla="*/ 769441 h 769441"/>
              <a:gd name="csX45" fmla="*/ 1159328 w 11593284"/>
              <a:gd name="csY45" fmla="*/ 769441 h 769441"/>
              <a:gd name="csX46" fmla="*/ 927463 w 11593284"/>
              <a:gd name="csY46" fmla="*/ 769441 h 769441"/>
              <a:gd name="csX47" fmla="*/ 0 w 11593284"/>
              <a:gd name="csY47" fmla="*/ 769441 h 769441"/>
              <a:gd name="csX48" fmla="*/ 0 w 11593284"/>
              <a:gd name="csY48" fmla="*/ 392415 h 769441"/>
              <a:gd name="csX49" fmla="*/ 0 w 11593284"/>
              <a:gd name="csY49" fmla="*/ 0 h 76944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Lst>
            <a:rect l="l" t="t" r="r" b="b"/>
            <a:pathLst>
              <a:path w="11593284" h="769441" extrusionOk="0">
                <a:moveTo>
                  <a:pt x="0" y="0"/>
                </a:moveTo>
                <a:cubicBezTo>
                  <a:pt x="103918" y="-12945"/>
                  <a:pt x="341548" y="11357"/>
                  <a:pt x="463731" y="0"/>
                </a:cubicBezTo>
                <a:cubicBezTo>
                  <a:pt x="585914" y="-11357"/>
                  <a:pt x="592502" y="11221"/>
                  <a:pt x="695597" y="0"/>
                </a:cubicBezTo>
                <a:cubicBezTo>
                  <a:pt x="798692" y="-11221"/>
                  <a:pt x="1104326" y="30883"/>
                  <a:pt x="1275261" y="0"/>
                </a:cubicBezTo>
                <a:cubicBezTo>
                  <a:pt x="1446196" y="-30883"/>
                  <a:pt x="1639191" y="7588"/>
                  <a:pt x="1854925" y="0"/>
                </a:cubicBezTo>
                <a:cubicBezTo>
                  <a:pt x="2070659" y="-7588"/>
                  <a:pt x="2058519" y="35721"/>
                  <a:pt x="2202724" y="0"/>
                </a:cubicBezTo>
                <a:cubicBezTo>
                  <a:pt x="2346929" y="-35721"/>
                  <a:pt x="2688165" y="26449"/>
                  <a:pt x="3014254" y="0"/>
                </a:cubicBezTo>
                <a:cubicBezTo>
                  <a:pt x="3340343" y="-26449"/>
                  <a:pt x="3162658" y="2965"/>
                  <a:pt x="3246120" y="0"/>
                </a:cubicBezTo>
                <a:cubicBezTo>
                  <a:pt x="3329582" y="-2965"/>
                  <a:pt x="3380351" y="21430"/>
                  <a:pt x="3477985" y="0"/>
                </a:cubicBezTo>
                <a:cubicBezTo>
                  <a:pt x="3575619" y="-21430"/>
                  <a:pt x="3929712" y="10047"/>
                  <a:pt x="4289515" y="0"/>
                </a:cubicBezTo>
                <a:cubicBezTo>
                  <a:pt x="4649318" y="-10047"/>
                  <a:pt x="4803453" y="8040"/>
                  <a:pt x="4985112" y="0"/>
                </a:cubicBezTo>
                <a:cubicBezTo>
                  <a:pt x="5166771" y="-8040"/>
                  <a:pt x="5224475" y="3462"/>
                  <a:pt x="5448843" y="0"/>
                </a:cubicBezTo>
                <a:cubicBezTo>
                  <a:pt x="5673211" y="-3462"/>
                  <a:pt x="5820162" y="11695"/>
                  <a:pt x="6028508" y="0"/>
                </a:cubicBezTo>
                <a:cubicBezTo>
                  <a:pt x="6236855" y="-11695"/>
                  <a:pt x="6152840" y="5699"/>
                  <a:pt x="6260373" y="0"/>
                </a:cubicBezTo>
                <a:cubicBezTo>
                  <a:pt x="6367907" y="-5699"/>
                  <a:pt x="6651727" y="17920"/>
                  <a:pt x="6840038" y="0"/>
                </a:cubicBezTo>
                <a:cubicBezTo>
                  <a:pt x="7028349" y="-17920"/>
                  <a:pt x="7037133" y="27473"/>
                  <a:pt x="7187836" y="0"/>
                </a:cubicBezTo>
                <a:cubicBezTo>
                  <a:pt x="7338539" y="-27473"/>
                  <a:pt x="7576661" y="20002"/>
                  <a:pt x="7883433" y="0"/>
                </a:cubicBezTo>
                <a:cubicBezTo>
                  <a:pt x="8190205" y="-20002"/>
                  <a:pt x="8014115" y="22995"/>
                  <a:pt x="8115299" y="0"/>
                </a:cubicBezTo>
                <a:cubicBezTo>
                  <a:pt x="8216483" y="-22995"/>
                  <a:pt x="8527681" y="40583"/>
                  <a:pt x="8810896" y="0"/>
                </a:cubicBezTo>
                <a:cubicBezTo>
                  <a:pt x="9094111" y="-40583"/>
                  <a:pt x="9417085" y="65963"/>
                  <a:pt x="9622426" y="0"/>
                </a:cubicBezTo>
                <a:cubicBezTo>
                  <a:pt x="9827767" y="-65963"/>
                  <a:pt x="10236381" y="82586"/>
                  <a:pt x="10433956" y="0"/>
                </a:cubicBezTo>
                <a:cubicBezTo>
                  <a:pt x="10631531" y="-82586"/>
                  <a:pt x="10685094" y="49147"/>
                  <a:pt x="10897687" y="0"/>
                </a:cubicBezTo>
                <a:cubicBezTo>
                  <a:pt x="11110280" y="-49147"/>
                  <a:pt x="11391815" y="18129"/>
                  <a:pt x="11593284" y="0"/>
                </a:cubicBezTo>
                <a:cubicBezTo>
                  <a:pt x="11617343" y="183483"/>
                  <a:pt x="11591126" y="303674"/>
                  <a:pt x="11593284" y="392415"/>
                </a:cubicBezTo>
                <a:cubicBezTo>
                  <a:pt x="11595442" y="481156"/>
                  <a:pt x="11591460" y="652733"/>
                  <a:pt x="11593284" y="769441"/>
                </a:cubicBezTo>
                <a:cubicBezTo>
                  <a:pt x="11513967" y="791560"/>
                  <a:pt x="11346609" y="729380"/>
                  <a:pt x="11245485" y="769441"/>
                </a:cubicBezTo>
                <a:cubicBezTo>
                  <a:pt x="11144361" y="809502"/>
                  <a:pt x="10897488" y="729519"/>
                  <a:pt x="10781754" y="769441"/>
                </a:cubicBezTo>
                <a:cubicBezTo>
                  <a:pt x="10666020" y="809363"/>
                  <a:pt x="10610686" y="756135"/>
                  <a:pt x="10549888" y="769441"/>
                </a:cubicBezTo>
                <a:cubicBezTo>
                  <a:pt x="10489090" y="782747"/>
                  <a:pt x="10402810" y="749711"/>
                  <a:pt x="10318023" y="769441"/>
                </a:cubicBezTo>
                <a:cubicBezTo>
                  <a:pt x="10233237" y="789171"/>
                  <a:pt x="9791860" y="718205"/>
                  <a:pt x="9622426" y="769441"/>
                </a:cubicBezTo>
                <a:cubicBezTo>
                  <a:pt x="9452992" y="820677"/>
                  <a:pt x="9348369" y="759869"/>
                  <a:pt x="9274627" y="769441"/>
                </a:cubicBezTo>
                <a:cubicBezTo>
                  <a:pt x="9200885" y="779013"/>
                  <a:pt x="8651857" y="762188"/>
                  <a:pt x="8463097" y="769441"/>
                </a:cubicBezTo>
                <a:cubicBezTo>
                  <a:pt x="8274337" y="776694"/>
                  <a:pt x="8010454" y="746356"/>
                  <a:pt x="7883433" y="769441"/>
                </a:cubicBezTo>
                <a:cubicBezTo>
                  <a:pt x="7756412" y="792526"/>
                  <a:pt x="7354424" y="700535"/>
                  <a:pt x="7187836" y="769441"/>
                </a:cubicBezTo>
                <a:cubicBezTo>
                  <a:pt x="7021248" y="838347"/>
                  <a:pt x="6805309" y="751406"/>
                  <a:pt x="6492239" y="769441"/>
                </a:cubicBezTo>
                <a:cubicBezTo>
                  <a:pt x="6179169" y="787476"/>
                  <a:pt x="6271332" y="734148"/>
                  <a:pt x="6144441" y="769441"/>
                </a:cubicBezTo>
                <a:cubicBezTo>
                  <a:pt x="6017550" y="804734"/>
                  <a:pt x="5710891" y="755317"/>
                  <a:pt x="5448843" y="769441"/>
                </a:cubicBezTo>
                <a:cubicBezTo>
                  <a:pt x="5186795" y="783565"/>
                  <a:pt x="5161937" y="737735"/>
                  <a:pt x="4985112" y="769441"/>
                </a:cubicBezTo>
                <a:cubicBezTo>
                  <a:pt x="4808287" y="801147"/>
                  <a:pt x="4588877" y="757662"/>
                  <a:pt x="4289515" y="769441"/>
                </a:cubicBezTo>
                <a:cubicBezTo>
                  <a:pt x="3990153" y="781220"/>
                  <a:pt x="3911368" y="768834"/>
                  <a:pt x="3709851" y="769441"/>
                </a:cubicBezTo>
                <a:cubicBezTo>
                  <a:pt x="3508334" y="770048"/>
                  <a:pt x="3440759" y="762883"/>
                  <a:pt x="3362052" y="769441"/>
                </a:cubicBezTo>
                <a:cubicBezTo>
                  <a:pt x="3283345" y="775999"/>
                  <a:pt x="3195434" y="746505"/>
                  <a:pt x="3130187" y="769441"/>
                </a:cubicBezTo>
                <a:cubicBezTo>
                  <a:pt x="3064940" y="792377"/>
                  <a:pt x="2885611" y="730097"/>
                  <a:pt x="2782388" y="769441"/>
                </a:cubicBezTo>
                <a:cubicBezTo>
                  <a:pt x="2679165" y="808785"/>
                  <a:pt x="2474280" y="737385"/>
                  <a:pt x="2318657" y="769441"/>
                </a:cubicBezTo>
                <a:cubicBezTo>
                  <a:pt x="2163034" y="801497"/>
                  <a:pt x="1907495" y="696996"/>
                  <a:pt x="1623060" y="769441"/>
                </a:cubicBezTo>
                <a:cubicBezTo>
                  <a:pt x="1338625" y="841886"/>
                  <a:pt x="1344610" y="754448"/>
                  <a:pt x="1159328" y="769441"/>
                </a:cubicBezTo>
                <a:cubicBezTo>
                  <a:pt x="974046" y="784434"/>
                  <a:pt x="1003894" y="759351"/>
                  <a:pt x="927463" y="769441"/>
                </a:cubicBezTo>
                <a:cubicBezTo>
                  <a:pt x="851032" y="779531"/>
                  <a:pt x="332401" y="733645"/>
                  <a:pt x="0" y="769441"/>
                </a:cubicBezTo>
                <a:cubicBezTo>
                  <a:pt x="-45231" y="589870"/>
                  <a:pt x="11917" y="524084"/>
                  <a:pt x="0" y="392415"/>
                </a:cubicBezTo>
                <a:cubicBezTo>
                  <a:pt x="-11917" y="260746"/>
                  <a:pt x="31668" y="133669"/>
                  <a:pt x="0" y="0"/>
                </a:cubicBezTo>
                <a:close/>
              </a:path>
            </a:pathLst>
          </a:custGeom>
          <a:noFill/>
          <a:ln>
            <a:solidFill>
              <a:schemeClr val="tx1"/>
            </a:solidFill>
            <a:extLst>
              <a:ext uri="{C807C97D-BFC1-408E-A445-0C87EB9F89A2}">
                <ask:lineSketchStyleProps xmlns:ask="http://schemas.microsoft.com/office/drawing/2018/sketchyshapes" sd="1346486625">
                  <a:prstGeom prst="rect">
                    <a:avLst/>
                  </a:prstGeom>
                  <ask:type>
                    <ask:lineSketchScribble/>
                  </ask:type>
                </ask:lineSketchStyleProps>
              </a:ext>
            </a:extLst>
          </a:ln>
        </p:spPr>
        <p:txBody>
          <a:bodyPr wrap="square">
            <a:spAutoFit/>
          </a:bodyPr>
          <a:lstStyle/>
          <a:p>
            <a:r>
              <a:rPr lang="el-GR" sz="4400" dirty="0"/>
              <a:t>Αν είχα χρήματα, θα ________________________.</a:t>
            </a:r>
          </a:p>
        </p:txBody>
      </p:sp>
    </p:spTree>
    <p:extLst>
      <p:ext uri="{BB962C8B-B14F-4D97-AF65-F5344CB8AC3E}">
        <p14:creationId xmlns:p14="http://schemas.microsoft.com/office/powerpoint/2010/main" val="3260503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0C2184-C38A-8FC3-A7C2-5CB59A3FE15B}"/>
            </a:ext>
          </a:extLst>
        </p:cNvPr>
        <p:cNvGrpSpPr/>
        <p:nvPr/>
      </p:nvGrpSpPr>
      <p:grpSpPr>
        <a:xfrm>
          <a:off x="0" y="0"/>
          <a:ext cx="0" cy="0"/>
          <a:chOff x="0" y="0"/>
          <a:chExt cx="0" cy="0"/>
        </a:xfrm>
      </p:grpSpPr>
      <p:sp>
        <p:nvSpPr>
          <p:cNvPr id="5" name="Ορθογώνιο 4">
            <a:extLst>
              <a:ext uri="{FF2B5EF4-FFF2-40B4-BE49-F238E27FC236}">
                <a16:creationId xmlns:a16="http://schemas.microsoft.com/office/drawing/2014/main" id="{79726304-5721-BC8D-551C-3D879199C784}"/>
              </a:ext>
            </a:extLst>
          </p:cNvPr>
          <p:cNvSpPr/>
          <p:nvPr/>
        </p:nvSpPr>
        <p:spPr>
          <a:xfrm>
            <a:off x="0" y="406207"/>
            <a:ext cx="4169229" cy="990600"/>
          </a:xfrm>
          <a:prstGeom prst="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l-GR" sz="3600" dirty="0"/>
              <a:t>Παραγωγή  γραπτού λόγου </a:t>
            </a:r>
          </a:p>
        </p:txBody>
      </p:sp>
      <p:pic>
        <p:nvPicPr>
          <p:cNvPr id="3074" name="Picture 2" descr="Ανέκδοτο: Η δασκάλα λέει «γράψτε διάλογο»">
            <a:extLst>
              <a:ext uri="{FF2B5EF4-FFF2-40B4-BE49-F238E27FC236}">
                <a16:creationId xmlns:a16="http://schemas.microsoft.com/office/drawing/2014/main" id="{0927BF57-19FE-4A1F-CACC-2006B922D9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5080" y="3036217"/>
            <a:ext cx="2005693" cy="15595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10" name="Rectangle 5">
            <a:extLst>
              <a:ext uri="{FF2B5EF4-FFF2-40B4-BE49-F238E27FC236}">
                <a16:creationId xmlns:a16="http://schemas.microsoft.com/office/drawing/2014/main" id="{66ECBD0D-9D6C-779C-1CAA-3AC7232752A8}"/>
              </a:ext>
            </a:extLst>
          </p:cNvPr>
          <p:cNvSpPr>
            <a:spLocks noChangeArrowheads="1"/>
          </p:cNvSpPr>
          <p:nvPr/>
        </p:nvSpPr>
        <p:spPr bwMode="auto">
          <a:xfrm>
            <a:off x="0" y="0"/>
            <a:ext cx="12192000" cy="15875"/>
          </a:xfrm>
          <a:prstGeom prst="rect">
            <a:avLst/>
          </a:prstGeom>
          <a:solidFill>
            <a:srgbClr val="000000"/>
          </a:solidFill>
          <a:ln w="9525">
            <a:solidFill>
              <a:schemeClr val="tx1"/>
            </a:solidFill>
            <a:prstDash val="solid"/>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l-GR"/>
          </a:p>
        </p:txBody>
      </p:sp>
      <p:pic>
        <p:nvPicPr>
          <p:cNvPr id="4" name="Εικόνα 3">
            <a:extLst>
              <a:ext uri="{FF2B5EF4-FFF2-40B4-BE49-F238E27FC236}">
                <a16:creationId xmlns:a16="http://schemas.microsoft.com/office/drawing/2014/main" id="{15F1C77B-7AFD-F950-0FD5-8DC8402268D6}"/>
              </a:ext>
            </a:extLst>
          </p:cNvPr>
          <p:cNvPicPr>
            <a:picLocks noChangeAspect="1"/>
          </p:cNvPicPr>
          <p:nvPr/>
        </p:nvPicPr>
        <p:blipFill>
          <a:blip r:embed="rId3"/>
          <a:stretch>
            <a:fillRect/>
          </a:stretch>
        </p:blipFill>
        <p:spPr>
          <a:xfrm>
            <a:off x="4593645" y="1366837"/>
            <a:ext cx="7153275" cy="4124325"/>
          </a:xfrm>
          <a:custGeom>
            <a:avLst/>
            <a:gdLst>
              <a:gd name="csX0" fmla="*/ 0 w 7153275"/>
              <a:gd name="csY0" fmla="*/ 0 h 4124325"/>
              <a:gd name="csX1" fmla="*/ 739172 w 7153275"/>
              <a:gd name="csY1" fmla="*/ 0 h 4124325"/>
              <a:gd name="csX2" fmla="*/ 1192213 w 7153275"/>
              <a:gd name="csY2" fmla="*/ 0 h 4124325"/>
              <a:gd name="csX3" fmla="*/ 1716786 w 7153275"/>
              <a:gd name="csY3" fmla="*/ 0 h 4124325"/>
              <a:gd name="csX4" fmla="*/ 2455958 w 7153275"/>
              <a:gd name="csY4" fmla="*/ 0 h 4124325"/>
              <a:gd name="csX5" fmla="*/ 3052064 w 7153275"/>
              <a:gd name="csY5" fmla="*/ 0 h 4124325"/>
              <a:gd name="csX6" fmla="*/ 3791236 w 7153275"/>
              <a:gd name="csY6" fmla="*/ 0 h 4124325"/>
              <a:gd name="csX7" fmla="*/ 4315809 w 7153275"/>
              <a:gd name="csY7" fmla="*/ 0 h 4124325"/>
              <a:gd name="csX8" fmla="*/ 4697317 w 7153275"/>
              <a:gd name="csY8" fmla="*/ 0 h 4124325"/>
              <a:gd name="csX9" fmla="*/ 5293424 w 7153275"/>
              <a:gd name="csY9" fmla="*/ 0 h 4124325"/>
              <a:gd name="csX10" fmla="*/ 5674932 w 7153275"/>
              <a:gd name="csY10" fmla="*/ 0 h 4124325"/>
              <a:gd name="csX11" fmla="*/ 6271038 w 7153275"/>
              <a:gd name="csY11" fmla="*/ 0 h 4124325"/>
              <a:gd name="csX12" fmla="*/ 7153275 w 7153275"/>
              <a:gd name="csY12" fmla="*/ 0 h 4124325"/>
              <a:gd name="csX13" fmla="*/ 7153275 w 7153275"/>
              <a:gd name="csY13" fmla="*/ 630433 h 4124325"/>
              <a:gd name="csX14" fmla="*/ 7153275 w 7153275"/>
              <a:gd name="csY14" fmla="*/ 1137135 h 4124325"/>
              <a:gd name="csX15" fmla="*/ 7153275 w 7153275"/>
              <a:gd name="csY15" fmla="*/ 1808811 h 4124325"/>
              <a:gd name="csX16" fmla="*/ 7153275 w 7153275"/>
              <a:gd name="csY16" fmla="*/ 2356757 h 4124325"/>
              <a:gd name="csX17" fmla="*/ 7153275 w 7153275"/>
              <a:gd name="csY17" fmla="*/ 2945946 h 4124325"/>
              <a:gd name="csX18" fmla="*/ 7153275 w 7153275"/>
              <a:gd name="csY18" fmla="*/ 3452649 h 4124325"/>
              <a:gd name="csX19" fmla="*/ 7153275 w 7153275"/>
              <a:gd name="csY19" fmla="*/ 4124325 h 4124325"/>
              <a:gd name="csX20" fmla="*/ 6700234 w 7153275"/>
              <a:gd name="csY20" fmla="*/ 4124325 h 4124325"/>
              <a:gd name="csX21" fmla="*/ 6032595 w 7153275"/>
              <a:gd name="csY21" fmla="*/ 4124325 h 4124325"/>
              <a:gd name="csX22" fmla="*/ 5293424 w 7153275"/>
              <a:gd name="csY22" fmla="*/ 4124325 h 4124325"/>
              <a:gd name="csX23" fmla="*/ 4625785 w 7153275"/>
              <a:gd name="csY23" fmla="*/ 4124325 h 4124325"/>
              <a:gd name="csX24" fmla="*/ 4101211 w 7153275"/>
              <a:gd name="csY24" fmla="*/ 4124325 h 4124325"/>
              <a:gd name="csX25" fmla="*/ 3576638 w 7153275"/>
              <a:gd name="csY25" fmla="*/ 4124325 h 4124325"/>
              <a:gd name="csX26" fmla="*/ 2980531 w 7153275"/>
              <a:gd name="csY26" fmla="*/ 4124325 h 4124325"/>
              <a:gd name="csX27" fmla="*/ 2599023 w 7153275"/>
              <a:gd name="csY27" fmla="*/ 4124325 h 4124325"/>
              <a:gd name="csX28" fmla="*/ 1859852 w 7153275"/>
              <a:gd name="csY28" fmla="*/ 4124325 h 4124325"/>
              <a:gd name="csX29" fmla="*/ 1406811 w 7153275"/>
              <a:gd name="csY29" fmla="*/ 4124325 h 4124325"/>
              <a:gd name="csX30" fmla="*/ 953770 w 7153275"/>
              <a:gd name="csY30" fmla="*/ 4124325 h 4124325"/>
              <a:gd name="csX31" fmla="*/ 0 w 7153275"/>
              <a:gd name="csY31" fmla="*/ 4124325 h 4124325"/>
              <a:gd name="csX32" fmla="*/ 0 w 7153275"/>
              <a:gd name="csY32" fmla="*/ 3452649 h 4124325"/>
              <a:gd name="csX33" fmla="*/ 0 w 7153275"/>
              <a:gd name="csY33" fmla="*/ 2987190 h 4124325"/>
              <a:gd name="csX34" fmla="*/ 0 w 7153275"/>
              <a:gd name="csY34" fmla="*/ 2439244 h 4124325"/>
              <a:gd name="csX35" fmla="*/ 0 w 7153275"/>
              <a:gd name="csY35" fmla="*/ 1850054 h 4124325"/>
              <a:gd name="csX36" fmla="*/ 0 w 7153275"/>
              <a:gd name="csY36" fmla="*/ 1260865 h 4124325"/>
              <a:gd name="csX37" fmla="*/ 0 w 7153275"/>
              <a:gd name="csY37" fmla="*/ 795406 h 4124325"/>
              <a:gd name="csX38" fmla="*/ 0 w 7153275"/>
              <a:gd name="csY38" fmla="*/ 0 h 41243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Lst>
            <a:rect l="l" t="t" r="r" b="b"/>
            <a:pathLst>
              <a:path w="7153275" h="4124325" fill="none" extrusionOk="0">
                <a:moveTo>
                  <a:pt x="0" y="0"/>
                </a:moveTo>
                <a:cubicBezTo>
                  <a:pt x="155970" y="-7921"/>
                  <a:pt x="502804" y="61050"/>
                  <a:pt x="739172" y="0"/>
                </a:cubicBezTo>
                <a:cubicBezTo>
                  <a:pt x="975540" y="-61050"/>
                  <a:pt x="1026435" y="48306"/>
                  <a:pt x="1192213" y="0"/>
                </a:cubicBezTo>
                <a:cubicBezTo>
                  <a:pt x="1357991" y="-48306"/>
                  <a:pt x="1576684" y="55644"/>
                  <a:pt x="1716786" y="0"/>
                </a:cubicBezTo>
                <a:cubicBezTo>
                  <a:pt x="1856888" y="-55644"/>
                  <a:pt x="2304448" y="65370"/>
                  <a:pt x="2455958" y="0"/>
                </a:cubicBezTo>
                <a:cubicBezTo>
                  <a:pt x="2607468" y="-65370"/>
                  <a:pt x="2931566" y="16324"/>
                  <a:pt x="3052064" y="0"/>
                </a:cubicBezTo>
                <a:cubicBezTo>
                  <a:pt x="3172562" y="-16324"/>
                  <a:pt x="3514454" y="53721"/>
                  <a:pt x="3791236" y="0"/>
                </a:cubicBezTo>
                <a:cubicBezTo>
                  <a:pt x="4068018" y="-53721"/>
                  <a:pt x="4192154" y="61097"/>
                  <a:pt x="4315809" y="0"/>
                </a:cubicBezTo>
                <a:cubicBezTo>
                  <a:pt x="4439464" y="-61097"/>
                  <a:pt x="4510754" y="526"/>
                  <a:pt x="4697317" y="0"/>
                </a:cubicBezTo>
                <a:cubicBezTo>
                  <a:pt x="4883880" y="-526"/>
                  <a:pt x="5110745" y="59464"/>
                  <a:pt x="5293424" y="0"/>
                </a:cubicBezTo>
                <a:cubicBezTo>
                  <a:pt x="5476103" y="-59464"/>
                  <a:pt x="5585033" y="31756"/>
                  <a:pt x="5674932" y="0"/>
                </a:cubicBezTo>
                <a:cubicBezTo>
                  <a:pt x="5764831" y="-31756"/>
                  <a:pt x="5985606" y="5741"/>
                  <a:pt x="6271038" y="0"/>
                </a:cubicBezTo>
                <a:cubicBezTo>
                  <a:pt x="6556470" y="-5741"/>
                  <a:pt x="6923515" y="93898"/>
                  <a:pt x="7153275" y="0"/>
                </a:cubicBezTo>
                <a:cubicBezTo>
                  <a:pt x="7177495" y="298832"/>
                  <a:pt x="7087484" y="486490"/>
                  <a:pt x="7153275" y="630433"/>
                </a:cubicBezTo>
                <a:cubicBezTo>
                  <a:pt x="7219066" y="774376"/>
                  <a:pt x="7113186" y="938616"/>
                  <a:pt x="7153275" y="1137135"/>
                </a:cubicBezTo>
                <a:cubicBezTo>
                  <a:pt x="7193364" y="1335654"/>
                  <a:pt x="7077941" y="1500924"/>
                  <a:pt x="7153275" y="1808811"/>
                </a:cubicBezTo>
                <a:cubicBezTo>
                  <a:pt x="7228609" y="2116698"/>
                  <a:pt x="7135167" y="2183107"/>
                  <a:pt x="7153275" y="2356757"/>
                </a:cubicBezTo>
                <a:cubicBezTo>
                  <a:pt x="7171383" y="2530407"/>
                  <a:pt x="7099981" y="2700647"/>
                  <a:pt x="7153275" y="2945946"/>
                </a:cubicBezTo>
                <a:cubicBezTo>
                  <a:pt x="7206569" y="3191245"/>
                  <a:pt x="7106043" y="3274801"/>
                  <a:pt x="7153275" y="3452649"/>
                </a:cubicBezTo>
                <a:cubicBezTo>
                  <a:pt x="7200507" y="3630497"/>
                  <a:pt x="7108073" y="3863160"/>
                  <a:pt x="7153275" y="4124325"/>
                </a:cubicBezTo>
                <a:cubicBezTo>
                  <a:pt x="6932611" y="4140873"/>
                  <a:pt x="6891956" y="4124304"/>
                  <a:pt x="6700234" y="4124325"/>
                </a:cubicBezTo>
                <a:cubicBezTo>
                  <a:pt x="6508512" y="4124346"/>
                  <a:pt x="6325339" y="4098227"/>
                  <a:pt x="6032595" y="4124325"/>
                </a:cubicBezTo>
                <a:cubicBezTo>
                  <a:pt x="5739851" y="4150423"/>
                  <a:pt x="5567379" y="4040267"/>
                  <a:pt x="5293424" y="4124325"/>
                </a:cubicBezTo>
                <a:cubicBezTo>
                  <a:pt x="5019469" y="4208383"/>
                  <a:pt x="4806163" y="4089981"/>
                  <a:pt x="4625785" y="4124325"/>
                </a:cubicBezTo>
                <a:cubicBezTo>
                  <a:pt x="4445407" y="4158669"/>
                  <a:pt x="4359851" y="4087181"/>
                  <a:pt x="4101211" y="4124325"/>
                </a:cubicBezTo>
                <a:cubicBezTo>
                  <a:pt x="3842571" y="4161469"/>
                  <a:pt x="3790550" y="4096535"/>
                  <a:pt x="3576638" y="4124325"/>
                </a:cubicBezTo>
                <a:cubicBezTo>
                  <a:pt x="3362726" y="4152115"/>
                  <a:pt x="3193315" y="4062624"/>
                  <a:pt x="2980531" y="4124325"/>
                </a:cubicBezTo>
                <a:cubicBezTo>
                  <a:pt x="2767747" y="4186026"/>
                  <a:pt x="2701973" y="4105831"/>
                  <a:pt x="2599023" y="4124325"/>
                </a:cubicBezTo>
                <a:cubicBezTo>
                  <a:pt x="2496073" y="4142819"/>
                  <a:pt x="2036048" y="4085207"/>
                  <a:pt x="1859852" y="4124325"/>
                </a:cubicBezTo>
                <a:cubicBezTo>
                  <a:pt x="1683656" y="4163443"/>
                  <a:pt x="1578151" y="4098957"/>
                  <a:pt x="1406811" y="4124325"/>
                </a:cubicBezTo>
                <a:cubicBezTo>
                  <a:pt x="1235471" y="4149693"/>
                  <a:pt x="1152335" y="4106253"/>
                  <a:pt x="953770" y="4124325"/>
                </a:cubicBezTo>
                <a:cubicBezTo>
                  <a:pt x="755205" y="4142397"/>
                  <a:pt x="359012" y="4015195"/>
                  <a:pt x="0" y="4124325"/>
                </a:cubicBezTo>
                <a:cubicBezTo>
                  <a:pt x="-37942" y="3969667"/>
                  <a:pt x="57964" y="3699140"/>
                  <a:pt x="0" y="3452649"/>
                </a:cubicBezTo>
                <a:cubicBezTo>
                  <a:pt x="-57964" y="3206158"/>
                  <a:pt x="49266" y="3178066"/>
                  <a:pt x="0" y="2987190"/>
                </a:cubicBezTo>
                <a:cubicBezTo>
                  <a:pt x="-49266" y="2796314"/>
                  <a:pt x="62310" y="2635620"/>
                  <a:pt x="0" y="2439244"/>
                </a:cubicBezTo>
                <a:cubicBezTo>
                  <a:pt x="-62310" y="2242868"/>
                  <a:pt x="69600" y="1971210"/>
                  <a:pt x="0" y="1850054"/>
                </a:cubicBezTo>
                <a:cubicBezTo>
                  <a:pt x="-69600" y="1728898"/>
                  <a:pt x="53207" y="1427360"/>
                  <a:pt x="0" y="1260865"/>
                </a:cubicBezTo>
                <a:cubicBezTo>
                  <a:pt x="-53207" y="1094370"/>
                  <a:pt x="48420" y="1020866"/>
                  <a:pt x="0" y="795406"/>
                </a:cubicBezTo>
                <a:cubicBezTo>
                  <a:pt x="-48420" y="569946"/>
                  <a:pt x="86659" y="284303"/>
                  <a:pt x="0" y="0"/>
                </a:cubicBezTo>
                <a:close/>
              </a:path>
              <a:path w="7153275" h="4124325" stroke="0" extrusionOk="0">
                <a:moveTo>
                  <a:pt x="0" y="0"/>
                </a:moveTo>
                <a:cubicBezTo>
                  <a:pt x="95356" y="-34333"/>
                  <a:pt x="229250" y="30970"/>
                  <a:pt x="381508" y="0"/>
                </a:cubicBezTo>
                <a:cubicBezTo>
                  <a:pt x="533766" y="-30970"/>
                  <a:pt x="908701" y="66067"/>
                  <a:pt x="1049147" y="0"/>
                </a:cubicBezTo>
                <a:cubicBezTo>
                  <a:pt x="1189593" y="-66067"/>
                  <a:pt x="1437090" y="54203"/>
                  <a:pt x="1716786" y="0"/>
                </a:cubicBezTo>
                <a:cubicBezTo>
                  <a:pt x="1996482" y="-54203"/>
                  <a:pt x="2013798" y="30949"/>
                  <a:pt x="2098294" y="0"/>
                </a:cubicBezTo>
                <a:cubicBezTo>
                  <a:pt x="2182790" y="-30949"/>
                  <a:pt x="2594743" y="29332"/>
                  <a:pt x="2837466" y="0"/>
                </a:cubicBezTo>
                <a:cubicBezTo>
                  <a:pt x="3080189" y="-29332"/>
                  <a:pt x="3107163" y="21212"/>
                  <a:pt x="3218974" y="0"/>
                </a:cubicBezTo>
                <a:cubicBezTo>
                  <a:pt x="3330785" y="-21212"/>
                  <a:pt x="3600162" y="5761"/>
                  <a:pt x="3958146" y="0"/>
                </a:cubicBezTo>
                <a:cubicBezTo>
                  <a:pt x="4316130" y="-5761"/>
                  <a:pt x="4244886" y="35223"/>
                  <a:pt x="4411186" y="0"/>
                </a:cubicBezTo>
                <a:cubicBezTo>
                  <a:pt x="4577486" y="-35223"/>
                  <a:pt x="4891454" y="71356"/>
                  <a:pt x="5150358" y="0"/>
                </a:cubicBezTo>
                <a:cubicBezTo>
                  <a:pt x="5409262" y="-71356"/>
                  <a:pt x="5506987" y="36988"/>
                  <a:pt x="5603399" y="0"/>
                </a:cubicBezTo>
                <a:cubicBezTo>
                  <a:pt x="5699811" y="-36988"/>
                  <a:pt x="5866433" y="9784"/>
                  <a:pt x="6056440" y="0"/>
                </a:cubicBezTo>
                <a:cubicBezTo>
                  <a:pt x="6246447" y="-9784"/>
                  <a:pt x="6778873" y="19165"/>
                  <a:pt x="7153275" y="0"/>
                </a:cubicBezTo>
                <a:cubicBezTo>
                  <a:pt x="7215460" y="157507"/>
                  <a:pt x="7082450" y="483904"/>
                  <a:pt x="7153275" y="671676"/>
                </a:cubicBezTo>
                <a:cubicBezTo>
                  <a:pt x="7224100" y="859448"/>
                  <a:pt x="7109699" y="1119632"/>
                  <a:pt x="7153275" y="1302108"/>
                </a:cubicBezTo>
                <a:cubicBezTo>
                  <a:pt x="7196851" y="1484584"/>
                  <a:pt x="7139571" y="1690895"/>
                  <a:pt x="7153275" y="1973784"/>
                </a:cubicBezTo>
                <a:cubicBezTo>
                  <a:pt x="7166979" y="2256673"/>
                  <a:pt x="7147731" y="2364097"/>
                  <a:pt x="7153275" y="2480487"/>
                </a:cubicBezTo>
                <a:cubicBezTo>
                  <a:pt x="7158819" y="2596877"/>
                  <a:pt x="7100670" y="2754707"/>
                  <a:pt x="7153275" y="3028433"/>
                </a:cubicBezTo>
                <a:cubicBezTo>
                  <a:pt x="7205880" y="3302159"/>
                  <a:pt x="7104024" y="3386245"/>
                  <a:pt x="7153275" y="3535136"/>
                </a:cubicBezTo>
                <a:cubicBezTo>
                  <a:pt x="7202526" y="3684027"/>
                  <a:pt x="7144570" y="4003112"/>
                  <a:pt x="7153275" y="4124325"/>
                </a:cubicBezTo>
                <a:cubicBezTo>
                  <a:pt x="6954659" y="4128790"/>
                  <a:pt x="6702272" y="4071421"/>
                  <a:pt x="6557169" y="4124325"/>
                </a:cubicBezTo>
                <a:cubicBezTo>
                  <a:pt x="6412066" y="4177229"/>
                  <a:pt x="6071663" y="4039704"/>
                  <a:pt x="5817997" y="4124325"/>
                </a:cubicBezTo>
                <a:cubicBezTo>
                  <a:pt x="5564331" y="4208946"/>
                  <a:pt x="5616995" y="4100619"/>
                  <a:pt x="5436489" y="4124325"/>
                </a:cubicBezTo>
                <a:cubicBezTo>
                  <a:pt x="5255983" y="4148031"/>
                  <a:pt x="5056253" y="4117577"/>
                  <a:pt x="4697317" y="4124325"/>
                </a:cubicBezTo>
                <a:cubicBezTo>
                  <a:pt x="4338381" y="4131073"/>
                  <a:pt x="4458690" y="4074937"/>
                  <a:pt x="4244277" y="4124325"/>
                </a:cubicBezTo>
                <a:cubicBezTo>
                  <a:pt x="4029864" y="4173713"/>
                  <a:pt x="3912180" y="4091130"/>
                  <a:pt x="3648170" y="4124325"/>
                </a:cubicBezTo>
                <a:cubicBezTo>
                  <a:pt x="3384160" y="4157520"/>
                  <a:pt x="3256527" y="4116231"/>
                  <a:pt x="3123597" y="4124325"/>
                </a:cubicBezTo>
                <a:cubicBezTo>
                  <a:pt x="2990667" y="4132419"/>
                  <a:pt x="2778954" y="4118110"/>
                  <a:pt x="2670556" y="4124325"/>
                </a:cubicBezTo>
                <a:cubicBezTo>
                  <a:pt x="2562158" y="4130540"/>
                  <a:pt x="2195573" y="4058544"/>
                  <a:pt x="1931384" y="4124325"/>
                </a:cubicBezTo>
                <a:cubicBezTo>
                  <a:pt x="1667195" y="4190106"/>
                  <a:pt x="1564801" y="4073192"/>
                  <a:pt x="1263745" y="4124325"/>
                </a:cubicBezTo>
                <a:cubicBezTo>
                  <a:pt x="962689" y="4175458"/>
                  <a:pt x="898438" y="4103002"/>
                  <a:pt x="739172" y="4124325"/>
                </a:cubicBezTo>
                <a:cubicBezTo>
                  <a:pt x="579906" y="4145648"/>
                  <a:pt x="212201" y="4117384"/>
                  <a:pt x="0" y="4124325"/>
                </a:cubicBezTo>
                <a:cubicBezTo>
                  <a:pt x="-17882" y="3957896"/>
                  <a:pt x="18749" y="3796252"/>
                  <a:pt x="0" y="3617622"/>
                </a:cubicBezTo>
                <a:cubicBezTo>
                  <a:pt x="-18749" y="3438992"/>
                  <a:pt x="41326" y="3166286"/>
                  <a:pt x="0" y="3028433"/>
                </a:cubicBezTo>
                <a:cubicBezTo>
                  <a:pt x="-41326" y="2890580"/>
                  <a:pt x="31790" y="2760211"/>
                  <a:pt x="0" y="2521730"/>
                </a:cubicBezTo>
                <a:cubicBezTo>
                  <a:pt x="-31790" y="2283249"/>
                  <a:pt x="14390" y="2196772"/>
                  <a:pt x="0" y="1932541"/>
                </a:cubicBezTo>
                <a:cubicBezTo>
                  <a:pt x="-14390" y="1668310"/>
                  <a:pt x="40754" y="1581246"/>
                  <a:pt x="0" y="1384595"/>
                </a:cubicBezTo>
                <a:cubicBezTo>
                  <a:pt x="-40754" y="1187944"/>
                  <a:pt x="67752" y="919289"/>
                  <a:pt x="0" y="754162"/>
                </a:cubicBezTo>
                <a:cubicBezTo>
                  <a:pt x="-67752" y="589035"/>
                  <a:pt x="36209" y="269347"/>
                  <a:pt x="0" y="0"/>
                </a:cubicBezTo>
                <a:close/>
              </a:path>
            </a:pathLst>
          </a:custGeom>
          <a:ln>
            <a:solidFill>
              <a:schemeClr val="tx1"/>
            </a:solidFill>
            <a:extLst>
              <a:ext uri="{C807C97D-BFC1-408E-A445-0C87EB9F89A2}">
                <ask:lineSketchStyleProps xmlns:ask="http://schemas.microsoft.com/office/drawing/2018/sketchyshapes" sd="2786970889">
                  <a:prstGeom prst="rect">
                    <a:avLst/>
                  </a:prstGeom>
                  <ask:type>
                    <ask:lineSketchScribble/>
                  </ask:type>
                </ask:lineSketchStyleProps>
              </a:ext>
            </a:extLst>
          </a:ln>
        </p:spPr>
      </p:pic>
      <p:sp>
        <p:nvSpPr>
          <p:cNvPr id="7" name="TextBox 6">
            <a:extLst>
              <a:ext uri="{FF2B5EF4-FFF2-40B4-BE49-F238E27FC236}">
                <a16:creationId xmlns:a16="http://schemas.microsoft.com/office/drawing/2014/main" id="{8CAF6C93-77A7-7545-4698-FA5D322435CD}"/>
              </a:ext>
            </a:extLst>
          </p:cNvPr>
          <p:cNvSpPr txBox="1"/>
          <p:nvPr/>
        </p:nvSpPr>
        <p:spPr>
          <a:xfrm>
            <a:off x="3614057" y="6265706"/>
            <a:ext cx="8462981" cy="461665"/>
          </a:xfrm>
          <a:custGeom>
            <a:avLst/>
            <a:gdLst>
              <a:gd name="csX0" fmla="*/ 0 w 8462981"/>
              <a:gd name="csY0" fmla="*/ 0 h 461665"/>
              <a:gd name="csX1" fmla="*/ 310309 w 8462981"/>
              <a:gd name="csY1" fmla="*/ 0 h 461665"/>
              <a:gd name="csX2" fmla="*/ 705248 w 8462981"/>
              <a:gd name="csY2" fmla="*/ 0 h 461665"/>
              <a:gd name="csX3" fmla="*/ 1269447 w 8462981"/>
              <a:gd name="csY3" fmla="*/ 0 h 461665"/>
              <a:gd name="csX4" fmla="*/ 1749016 w 8462981"/>
              <a:gd name="csY4" fmla="*/ 0 h 461665"/>
              <a:gd name="csX5" fmla="*/ 2313215 w 8462981"/>
              <a:gd name="csY5" fmla="*/ 0 h 461665"/>
              <a:gd name="csX6" fmla="*/ 2877414 w 8462981"/>
              <a:gd name="csY6" fmla="*/ 0 h 461665"/>
              <a:gd name="csX7" fmla="*/ 3441612 w 8462981"/>
              <a:gd name="csY7" fmla="*/ 0 h 461665"/>
              <a:gd name="csX8" fmla="*/ 4090441 w 8462981"/>
              <a:gd name="csY8" fmla="*/ 0 h 461665"/>
              <a:gd name="csX9" fmla="*/ 4485380 w 8462981"/>
              <a:gd name="csY9" fmla="*/ 0 h 461665"/>
              <a:gd name="csX10" fmla="*/ 4880319 w 8462981"/>
              <a:gd name="csY10" fmla="*/ 0 h 461665"/>
              <a:gd name="csX11" fmla="*/ 5190628 w 8462981"/>
              <a:gd name="csY11" fmla="*/ 0 h 461665"/>
              <a:gd name="csX12" fmla="*/ 5670197 w 8462981"/>
              <a:gd name="csY12" fmla="*/ 0 h 461665"/>
              <a:gd name="csX13" fmla="*/ 6149766 w 8462981"/>
              <a:gd name="csY13" fmla="*/ 0 h 461665"/>
              <a:gd name="csX14" fmla="*/ 6798595 w 8462981"/>
              <a:gd name="csY14" fmla="*/ 0 h 461665"/>
              <a:gd name="csX15" fmla="*/ 7108904 w 8462981"/>
              <a:gd name="csY15" fmla="*/ 0 h 461665"/>
              <a:gd name="csX16" fmla="*/ 7419213 w 8462981"/>
              <a:gd name="csY16" fmla="*/ 0 h 461665"/>
              <a:gd name="csX17" fmla="*/ 7729523 w 8462981"/>
              <a:gd name="csY17" fmla="*/ 0 h 461665"/>
              <a:gd name="csX18" fmla="*/ 8462981 w 8462981"/>
              <a:gd name="csY18" fmla="*/ 0 h 461665"/>
              <a:gd name="csX19" fmla="*/ 8462981 w 8462981"/>
              <a:gd name="csY19" fmla="*/ 461665 h 461665"/>
              <a:gd name="csX20" fmla="*/ 7729523 w 8462981"/>
              <a:gd name="csY20" fmla="*/ 461665 h 461665"/>
              <a:gd name="csX21" fmla="*/ 7419213 w 8462981"/>
              <a:gd name="csY21" fmla="*/ 461665 h 461665"/>
              <a:gd name="csX22" fmla="*/ 6685755 w 8462981"/>
              <a:gd name="csY22" fmla="*/ 461665 h 461665"/>
              <a:gd name="csX23" fmla="*/ 6036926 w 8462981"/>
              <a:gd name="csY23" fmla="*/ 461665 h 461665"/>
              <a:gd name="csX24" fmla="*/ 5641987 w 8462981"/>
              <a:gd name="csY24" fmla="*/ 461665 h 461665"/>
              <a:gd name="csX25" fmla="*/ 5331678 w 8462981"/>
              <a:gd name="csY25" fmla="*/ 461665 h 461665"/>
              <a:gd name="csX26" fmla="*/ 4852109 w 8462981"/>
              <a:gd name="csY26" fmla="*/ 461665 h 461665"/>
              <a:gd name="csX27" fmla="*/ 4457170 w 8462981"/>
              <a:gd name="csY27" fmla="*/ 461665 h 461665"/>
              <a:gd name="csX28" fmla="*/ 4146861 w 8462981"/>
              <a:gd name="csY28" fmla="*/ 461665 h 461665"/>
              <a:gd name="csX29" fmla="*/ 3498032 w 8462981"/>
              <a:gd name="csY29" fmla="*/ 461665 h 461665"/>
              <a:gd name="csX30" fmla="*/ 2764574 w 8462981"/>
              <a:gd name="csY30" fmla="*/ 461665 h 461665"/>
              <a:gd name="csX31" fmla="*/ 2115745 w 8462981"/>
              <a:gd name="csY31" fmla="*/ 461665 h 461665"/>
              <a:gd name="csX32" fmla="*/ 1382287 w 8462981"/>
              <a:gd name="csY32" fmla="*/ 461665 h 461665"/>
              <a:gd name="csX33" fmla="*/ 902718 w 8462981"/>
              <a:gd name="csY33" fmla="*/ 461665 h 461665"/>
              <a:gd name="csX34" fmla="*/ 0 w 8462981"/>
              <a:gd name="csY34" fmla="*/ 461665 h 461665"/>
              <a:gd name="csX35" fmla="*/ 0 w 8462981"/>
              <a:gd name="csY35"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462981" h="461665" fill="none" extrusionOk="0">
                <a:moveTo>
                  <a:pt x="0" y="0"/>
                </a:moveTo>
                <a:cubicBezTo>
                  <a:pt x="136075" y="-21803"/>
                  <a:pt x="159011" y="29917"/>
                  <a:pt x="310309" y="0"/>
                </a:cubicBezTo>
                <a:cubicBezTo>
                  <a:pt x="461607" y="-29917"/>
                  <a:pt x="571645" y="14908"/>
                  <a:pt x="705248" y="0"/>
                </a:cubicBezTo>
                <a:cubicBezTo>
                  <a:pt x="838851" y="-14908"/>
                  <a:pt x="1094014" y="29906"/>
                  <a:pt x="1269447" y="0"/>
                </a:cubicBezTo>
                <a:cubicBezTo>
                  <a:pt x="1444880" y="-29906"/>
                  <a:pt x="1607425" y="14612"/>
                  <a:pt x="1749016" y="0"/>
                </a:cubicBezTo>
                <a:cubicBezTo>
                  <a:pt x="1890607" y="-14612"/>
                  <a:pt x="2061312" y="18631"/>
                  <a:pt x="2313215" y="0"/>
                </a:cubicBezTo>
                <a:cubicBezTo>
                  <a:pt x="2565118" y="-18631"/>
                  <a:pt x="2712328" y="57284"/>
                  <a:pt x="2877414" y="0"/>
                </a:cubicBezTo>
                <a:cubicBezTo>
                  <a:pt x="3042500" y="-57284"/>
                  <a:pt x="3280947" y="41556"/>
                  <a:pt x="3441612" y="0"/>
                </a:cubicBezTo>
                <a:cubicBezTo>
                  <a:pt x="3602277" y="-41556"/>
                  <a:pt x="3941907" y="21281"/>
                  <a:pt x="4090441" y="0"/>
                </a:cubicBezTo>
                <a:cubicBezTo>
                  <a:pt x="4238975" y="-21281"/>
                  <a:pt x="4299478" y="21364"/>
                  <a:pt x="4485380" y="0"/>
                </a:cubicBezTo>
                <a:cubicBezTo>
                  <a:pt x="4671282" y="-21364"/>
                  <a:pt x="4702558" y="17995"/>
                  <a:pt x="4880319" y="0"/>
                </a:cubicBezTo>
                <a:cubicBezTo>
                  <a:pt x="5058080" y="-17995"/>
                  <a:pt x="5075119" y="13203"/>
                  <a:pt x="5190628" y="0"/>
                </a:cubicBezTo>
                <a:cubicBezTo>
                  <a:pt x="5306137" y="-13203"/>
                  <a:pt x="5543147" y="13978"/>
                  <a:pt x="5670197" y="0"/>
                </a:cubicBezTo>
                <a:cubicBezTo>
                  <a:pt x="5797247" y="-13978"/>
                  <a:pt x="6029936" y="8947"/>
                  <a:pt x="6149766" y="0"/>
                </a:cubicBezTo>
                <a:cubicBezTo>
                  <a:pt x="6269596" y="-8947"/>
                  <a:pt x="6505131" y="25091"/>
                  <a:pt x="6798595" y="0"/>
                </a:cubicBezTo>
                <a:cubicBezTo>
                  <a:pt x="7092059" y="-25091"/>
                  <a:pt x="7033740" y="35118"/>
                  <a:pt x="7108904" y="0"/>
                </a:cubicBezTo>
                <a:cubicBezTo>
                  <a:pt x="7184068" y="-35118"/>
                  <a:pt x="7297939" y="33532"/>
                  <a:pt x="7419213" y="0"/>
                </a:cubicBezTo>
                <a:cubicBezTo>
                  <a:pt x="7540487" y="-33532"/>
                  <a:pt x="7662511" y="19363"/>
                  <a:pt x="7729523" y="0"/>
                </a:cubicBezTo>
                <a:cubicBezTo>
                  <a:pt x="7796535" y="-19363"/>
                  <a:pt x="8123044" y="22616"/>
                  <a:pt x="8462981" y="0"/>
                </a:cubicBezTo>
                <a:cubicBezTo>
                  <a:pt x="8495712" y="120234"/>
                  <a:pt x="8444572" y="308686"/>
                  <a:pt x="8462981" y="461665"/>
                </a:cubicBezTo>
                <a:cubicBezTo>
                  <a:pt x="8186336" y="534294"/>
                  <a:pt x="7924607" y="399077"/>
                  <a:pt x="7729523" y="461665"/>
                </a:cubicBezTo>
                <a:cubicBezTo>
                  <a:pt x="7534439" y="524253"/>
                  <a:pt x="7522683" y="459229"/>
                  <a:pt x="7419213" y="461665"/>
                </a:cubicBezTo>
                <a:cubicBezTo>
                  <a:pt x="7315743" y="464101"/>
                  <a:pt x="7032488" y="442504"/>
                  <a:pt x="6685755" y="461665"/>
                </a:cubicBezTo>
                <a:cubicBezTo>
                  <a:pt x="6339022" y="480826"/>
                  <a:pt x="6231663" y="444590"/>
                  <a:pt x="6036926" y="461665"/>
                </a:cubicBezTo>
                <a:cubicBezTo>
                  <a:pt x="5842189" y="478740"/>
                  <a:pt x="5794812" y="458074"/>
                  <a:pt x="5641987" y="461665"/>
                </a:cubicBezTo>
                <a:cubicBezTo>
                  <a:pt x="5489162" y="465256"/>
                  <a:pt x="5479078" y="442057"/>
                  <a:pt x="5331678" y="461665"/>
                </a:cubicBezTo>
                <a:cubicBezTo>
                  <a:pt x="5184278" y="481273"/>
                  <a:pt x="5072903" y="406785"/>
                  <a:pt x="4852109" y="461665"/>
                </a:cubicBezTo>
                <a:cubicBezTo>
                  <a:pt x="4631315" y="516545"/>
                  <a:pt x="4607229" y="422810"/>
                  <a:pt x="4457170" y="461665"/>
                </a:cubicBezTo>
                <a:cubicBezTo>
                  <a:pt x="4307111" y="500520"/>
                  <a:pt x="4216329" y="436844"/>
                  <a:pt x="4146861" y="461665"/>
                </a:cubicBezTo>
                <a:cubicBezTo>
                  <a:pt x="4077393" y="486486"/>
                  <a:pt x="3735049" y="397101"/>
                  <a:pt x="3498032" y="461665"/>
                </a:cubicBezTo>
                <a:cubicBezTo>
                  <a:pt x="3261015" y="526229"/>
                  <a:pt x="3116050" y="461023"/>
                  <a:pt x="2764574" y="461665"/>
                </a:cubicBezTo>
                <a:cubicBezTo>
                  <a:pt x="2413098" y="462307"/>
                  <a:pt x="2302716" y="386438"/>
                  <a:pt x="2115745" y="461665"/>
                </a:cubicBezTo>
                <a:cubicBezTo>
                  <a:pt x="1928774" y="536892"/>
                  <a:pt x="1728992" y="428209"/>
                  <a:pt x="1382287" y="461665"/>
                </a:cubicBezTo>
                <a:cubicBezTo>
                  <a:pt x="1035582" y="495121"/>
                  <a:pt x="1088012" y="452831"/>
                  <a:pt x="902718" y="461665"/>
                </a:cubicBezTo>
                <a:cubicBezTo>
                  <a:pt x="717424" y="470499"/>
                  <a:pt x="187448" y="361984"/>
                  <a:pt x="0" y="461665"/>
                </a:cubicBezTo>
                <a:cubicBezTo>
                  <a:pt x="-27853" y="304339"/>
                  <a:pt x="51402" y="95831"/>
                  <a:pt x="0" y="0"/>
                </a:cubicBezTo>
                <a:close/>
              </a:path>
              <a:path w="8462981" h="461665" stroke="0" extrusionOk="0">
                <a:moveTo>
                  <a:pt x="0" y="0"/>
                </a:moveTo>
                <a:cubicBezTo>
                  <a:pt x="285152" y="-23341"/>
                  <a:pt x="559562" y="12392"/>
                  <a:pt x="733458" y="0"/>
                </a:cubicBezTo>
                <a:cubicBezTo>
                  <a:pt x="907354" y="-12392"/>
                  <a:pt x="1135062" y="12717"/>
                  <a:pt x="1382287" y="0"/>
                </a:cubicBezTo>
                <a:cubicBezTo>
                  <a:pt x="1629512" y="-12717"/>
                  <a:pt x="1778739" y="25739"/>
                  <a:pt x="2115745" y="0"/>
                </a:cubicBezTo>
                <a:cubicBezTo>
                  <a:pt x="2452751" y="-25739"/>
                  <a:pt x="2613433" y="67408"/>
                  <a:pt x="2849204" y="0"/>
                </a:cubicBezTo>
                <a:cubicBezTo>
                  <a:pt x="3084975" y="-67408"/>
                  <a:pt x="3417283" y="65485"/>
                  <a:pt x="3582662" y="0"/>
                </a:cubicBezTo>
                <a:cubicBezTo>
                  <a:pt x="3748041" y="-65485"/>
                  <a:pt x="3972158" y="58180"/>
                  <a:pt x="4231491" y="0"/>
                </a:cubicBezTo>
                <a:cubicBezTo>
                  <a:pt x="4490824" y="-58180"/>
                  <a:pt x="4652312" y="21582"/>
                  <a:pt x="4964949" y="0"/>
                </a:cubicBezTo>
                <a:cubicBezTo>
                  <a:pt x="5277586" y="-21582"/>
                  <a:pt x="5302190" y="56971"/>
                  <a:pt x="5613777" y="0"/>
                </a:cubicBezTo>
                <a:cubicBezTo>
                  <a:pt x="5925364" y="-56971"/>
                  <a:pt x="6024613" y="238"/>
                  <a:pt x="6347236" y="0"/>
                </a:cubicBezTo>
                <a:cubicBezTo>
                  <a:pt x="6669859" y="-238"/>
                  <a:pt x="6653965" y="8462"/>
                  <a:pt x="6742175" y="0"/>
                </a:cubicBezTo>
                <a:cubicBezTo>
                  <a:pt x="6830385" y="-8462"/>
                  <a:pt x="7264180" y="23043"/>
                  <a:pt x="7475633" y="0"/>
                </a:cubicBezTo>
                <a:cubicBezTo>
                  <a:pt x="7687086" y="-23043"/>
                  <a:pt x="7778813" y="23129"/>
                  <a:pt x="7870572" y="0"/>
                </a:cubicBezTo>
                <a:cubicBezTo>
                  <a:pt x="7962331" y="-23129"/>
                  <a:pt x="8244065" y="68568"/>
                  <a:pt x="8462981" y="0"/>
                </a:cubicBezTo>
                <a:cubicBezTo>
                  <a:pt x="8479800" y="211048"/>
                  <a:pt x="8462375" y="302138"/>
                  <a:pt x="8462981" y="461665"/>
                </a:cubicBezTo>
                <a:cubicBezTo>
                  <a:pt x="8317371" y="479297"/>
                  <a:pt x="8222756" y="443378"/>
                  <a:pt x="8152672" y="461665"/>
                </a:cubicBezTo>
                <a:cubicBezTo>
                  <a:pt x="8082588" y="479952"/>
                  <a:pt x="7695128" y="414221"/>
                  <a:pt x="7503843" y="461665"/>
                </a:cubicBezTo>
                <a:cubicBezTo>
                  <a:pt x="7312558" y="509109"/>
                  <a:pt x="7229229" y="425415"/>
                  <a:pt x="7108904" y="461665"/>
                </a:cubicBezTo>
                <a:cubicBezTo>
                  <a:pt x="6988579" y="497915"/>
                  <a:pt x="6924433" y="449095"/>
                  <a:pt x="6798595" y="461665"/>
                </a:cubicBezTo>
                <a:cubicBezTo>
                  <a:pt x="6672757" y="474235"/>
                  <a:pt x="6497840" y="431598"/>
                  <a:pt x="6234396" y="461665"/>
                </a:cubicBezTo>
                <a:cubicBezTo>
                  <a:pt x="5970952" y="491732"/>
                  <a:pt x="5933128" y="441021"/>
                  <a:pt x="5754827" y="461665"/>
                </a:cubicBezTo>
                <a:cubicBezTo>
                  <a:pt x="5576526" y="482309"/>
                  <a:pt x="5389837" y="406245"/>
                  <a:pt x="5105999" y="461665"/>
                </a:cubicBezTo>
                <a:cubicBezTo>
                  <a:pt x="4822161" y="517085"/>
                  <a:pt x="4841987" y="432526"/>
                  <a:pt x="4711059" y="461665"/>
                </a:cubicBezTo>
                <a:cubicBezTo>
                  <a:pt x="4580131" y="490804"/>
                  <a:pt x="4309948" y="403409"/>
                  <a:pt x="3977601" y="461665"/>
                </a:cubicBezTo>
                <a:cubicBezTo>
                  <a:pt x="3645254" y="519921"/>
                  <a:pt x="3553828" y="418509"/>
                  <a:pt x="3244143" y="461665"/>
                </a:cubicBezTo>
                <a:cubicBezTo>
                  <a:pt x="2934458" y="504821"/>
                  <a:pt x="3023728" y="460283"/>
                  <a:pt x="2849204" y="461665"/>
                </a:cubicBezTo>
                <a:cubicBezTo>
                  <a:pt x="2674680" y="463047"/>
                  <a:pt x="2409054" y="442614"/>
                  <a:pt x="2285005" y="461665"/>
                </a:cubicBezTo>
                <a:cubicBezTo>
                  <a:pt x="2160956" y="480716"/>
                  <a:pt x="1828617" y="433313"/>
                  <a:pt x="1636176" y="461665"/>
                </a:cubicBezTo>
                <a:cubicBezTo>
                  <a:pt x="1443735" y="490017"/>
                  <a:pt x="1342637" y="416835"/>
                  <a:pt x="1241237" y="461665"/>
                </a:cubicBezTo>
                <a:cubicBezTo>
                  <a:pt x="1139837" y="506495"/>
                  <a:pt x="720846" y="374307"/>
                  <a:pt x="507779" y="461665"/>
                </a:cubicBezTo>
                <a:cubicBezTo>
                  <a:pt x="294712" y="549023"/>
                  <a:pt x="219089" y="406972"/>
                  <a:pt x="0" y="461665"/>
                </a:cubicBezTo>
                <a:cubicBezTo>
                  <a:pt x="-23015" y="259368"/>
                  <a:pt x="16683" y="94544"/>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31.</a:t>
            </a:r>
          </a:p>
        </p:txBody>
      </p:sp>
    </p:spTree>
    <p:extLst>
      <p:ext uri="{BB962C8B-B14F-4D97-AF65-F5344CB8AC3E}">
        <p14:creationId xmlns:p14="http://schemas.microsoft.com/office/powerpoint/2010/main" val="1754460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E83F3-5C69-EBF6-480E-924D4B03F8BD}"/>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18585819-3445-38AD-62A2-75A6D19D5FAB}"/>
              </a:ext>
            </a:extLst>
          </p:cNvPr>
          <p:cNvSpPr>
            <a:spLocks noGrp="1"/>
          </p:cNvSpPr>
          <p:nvPr>
            <p:ph type="title"/>
          </p:nvPr>
        </p:nvSpPr>
        <p:spPr>
          <a:ln w="57150">
            <a:solidFill>
              <a:schemeClr val="tx1"/>
            </a:solidFill>
          </a:ln>
        </p:spPr>
        <p:txBody>
          <a:bodyPr/>
          <a:lstStyle/>
          <a:p>
            <a:pPr algn="ctr"/>
            <a:r>
              <a:rPr lang="el-GR" dirty="0" err="1"/>
              <a:t>Αυτοαξιολόγηση</a:t>
            </a:r>
            <a:r>
              <a:rPr lang="el-GR" dirty="0"/>
              <a:t> στο σπίτι </a:t>
            </a:r>
            <a:endParaRPr lang="el-CY" dirty="0"/>
          </a:p>
        </p:txBody>
      </p:sp>
      <p:pic>
        <p:nvPicPr>
          <p:cNvPr id="2050" name="Picture 2" descr="Αυτοαξιολόγηση: Χρειάζονται ψύχραιμες και συνετές αντιδράσεις | Alfavita">
            <a:extLst>
              <a:ext uri="{FF2B5EF4-FFF2-40B4-BE49-F238E27FC236}">
                <a16:creationId xmlns:a16="http://schemas.microsoft.com/office/drawing/2014/main" id="{22E16BBA-3FCD-3FB1-48C0-819BA4B986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2027995"/>
            <a:ext cx="10515600" cy="4631221"/>
          </a:xfrm>
          <a:prstGeom prst="rect">
            <a:avLst/>
          </a:prstGeom>
          <a:noFill/>
          <a:ln w="57150">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89296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931796-07DB-11CE-EF45-FB9C0713DE53}"/>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id="{88F9FC36-B307-EC18-962A-CE8857CC36A3}"/>
              </a:ext>
            </a:extLst>
          </p:cNvPr>
          <p:cNvSpPr>
            <a:spLocks noGrp="1"/>
          </p:cNvSpPr>
          <p:nvPr>
            <p:ph type="title"/>
          </p:nvPr>
        </p:nvSpPr>
        <p:spPr>
          <a:custGeom>
            <a:avLst/>
            <a:gdLst>
              <a:gd name="csX0" fmla="*/ 0 w 10515600"/>
              <a:gd name="csY0" fmla="*/ 0 h 1325563"/>
              <a:gd name="csX1" fmla="*/ 373888 w 10515600"/>
              <a:gd name="csY1" fmla="*/ 0 h 1325563"/>
              <a:gd name="csX2" fmla="*/ 958088 w 10515600"/>
              <a:gd name="csY2" fmla="*/ 0 h 1325563"/>
              <a:gd name="csX3" fmla="*/ 1542288 w 10515600"/>
              <a:gd name="csY3" fmla="*/ 0 h 1325563"/>
              <a:gd name="csX4" fmla="*/ 1811020 w 10515600"/>
              <a:gd name="csY4" fmla="*/ 0 h 1325563"/>
              <a:gd name="csX5" fmla="*/ 2395220 w 10515600"/>
              <a:gd name="csY5" fmla="*/ 0 h 1325563"/>
              <a:gd name="csX6" fmla="*/ 2769108 w 10515600"/>
              <a:gd name="csY6" fmla="*/ 0 h 1325563"/>
              <a:gd name="csX7" fmla="*/ 3142996 w 10515600"/>
              <a:gd name="csY7" fmla="*/ 0 h 1325563"/>
              <a:gd name="csX8" fmla="*/ 3727196 w 10515600"/>
              <a:gd name="csY8" fmla="*/ 0 h 1325563"/>
              <a:gd name="csX9" fmla="*/ 4311396 w 10515600"/>
              <a:gd name="csY9" fmla="*/ 0 h 1325563"/>
              <a:gd name="csX10" fmla="*/ 4895596 w 10515600"/>
              <a:gd name="csY10" fmla="*/ 0 h 1325563"/>
              <a:gd name="csX11" fmla="*/ 5164328 w 10515600"/>
              <a:gd name="csY11" fmla="*/ 0 h 1325563"/>
              <a:gd name="csX12" fmla="*/ 5433060 w 10515600"/>
              <a:gd name="csY12" fmla="*/ 0 h 1325563"/>
              <a:gd name="csX13" fmla="*/ 6017260 w 10515600"/>
              <a:gd name="csY13" fmla="*/ 0 h 1325563"/>
              <a:gd name="csX14" fmla="*/ 6496304 w 10515600"/>
              <a:gd name="csY14" fmla="*/ 0 h 1325563"/>
              <a:gd name="csX15" fmla="*/ 7185660 w 10515600"/>
              <a:gd name="csY15" fmla="*/ 0 h 1325563"/>
              <a:gd name="csX16" fmla="*/ 7559548 w 10515600"/>
              <a:gd name="csY16" fmla="*/ 0 h 1325563"/>
              <a:gd name="csX17" fmla="*/ 7828280 w 10515600"/>
              <a:gd name="csY17" fmla="*/ 0 h 1325563"/>
              <a:gd name="csX18" fmla="*/ 8202168 w 10515600"/>
              <a:gd name="csY18" fmla="*/ 0 h 1325563"/>
              <a:gd name="csX19" fmla="*/ 8681212 w 10515600"/>
              <a:gd name="csY19" fmla="*/ 0 h 1325563"/>
              <a:gd name="csX20" fmla="*/ 9055100 w 10515600"/>
              <a:gd name="csY20" fmla="*/ 0 h 1325563"/>
              <a:gd name="csX21" fmla="*/ 9323832 w 10515600"/>
              <a:gd name="csY21" fmla="*/ 0 h 1325563"/>
              <a:gd name="csX22" fmla="*/ 9592564 w 10515600"/>
              <a:gd name="csY22" fmla="*/ 0 h 1325563"/>
              <a:gd name="csX23" fmla="*/ 9861296 w 10515600"/>
              <a:gd name="csY23" fmla="*/ 0 h 1325563"/>
              <a:gd name="csX24" fmla="*/ 10515600 w 10515600"/>
              <a:gd name="csY24" fmla="*/ 0 h 1325563"/>
              <a:gd name="csX25" fmla="*/ 10515600 w 10515600"/>
              <a:gd name="csY25" fmla="*/ 415343 h 1325563"/>
              <a:gd name="csX26" fmla="*/ 10515600 w 10515600"/>
              <a:gd name="csY26" fmla="*/ 883709 h 1325563"/>
              <a:gd name="csX27" fmla="*/ 10515600 w 10515600"/>
              <a:gd name="csY27" fmla="*/ 1325563 h 1325563"/>
              <a:gd name="csX28" fmla="*/ 9931400 w 10515600"/>
              <a:gd name="csY28" fmla="*/ 1325563 h 1325563"/>
              <a:gd name="csX29" fmla="*/ 9662668 w 10515600"/>
              <a:gd name="csY29" fmla="*/ 1325563 h 1325563"/>
              <a:gd name="csX30" fmla="*/ 9183624 w 10515600"/>
              <a:gd name="csY30" fmla="*/ 1325563 h 1325563"/>
              <a:gd name="csX31" fmla="*/ 8914892 w 10515600"/>
              <a:gd name="csY31" fmla="*/ 1325563 h 1325563"/>
              <a:gd name="csX32" fmla="*/ 8120380 w 10515600"/>
              <a:gd name="csY32" fmla="*/ 1325563 h 1325563"/>
              <a:gd name="csX33" fmla="*/ 7641336 w 10515600"/>
              <a:gd name="csY33" fmla="*/ 1325563 h 1325563"/>
              <a:gd name="csX34" fmla="*/ 7267448 w 10515600"/>
              <a:gd name="csY34" fmla="*/ 1325563 h 1325563"/>
              <a:gd name="csX35" fmla="*/ 6788404 w 10515600"/>
              <a:gd name="csY35" fmla="*/ 1325563 h 1325563"/>
              <a:gd name="csX36" fmla="*/ 6099048 w 10515600"/>
              <a:gd name="csY36" fmla="*/ 1325563 h 1325563"/>
              <a:gd name="csX37" fmla="*/ 5620004 w 10515600"/>
              <a:gd name="csY37" fmla="*/ 1325563 h 1325563"/>
              <a:gd name="csX38" fmla="*/ 5246116 w 10515600"/>
              <a:gd name="csY38" fmla="*/ 1325563 h 1325563"/>
              <a:gd name="csX39" fmla="*/ 4661916 w 10515600"/>
              <a:gd name="csY39" fmla="*/ 1325563 h 1325563"/>
              <a:gd name="csX40" fmla="*/ 4393184 w 10515600"/>
              <a:gd name="csY40" fmla="*/ 1325563 h 1325563"/>
              <a:gd name="csX41" fmla="*/ 3914140 w 10515600"/>
              <a:gd name="csY41" fmla="*/ 1325563 h 1325563"/>
              <a:gd name="csX42" fmla="*/ 3119628 w 10515600"/>
              <a:gd name="csY42" fmla="*/ 1325563 h 1325563"/>
              <a:gd name="csX43" fmla="*/ 2325116 w 10515600"/>
              <a:gd name="csY43" fmla="*/ 1325563 h 1325563"/>
              <a:gd name="csX44" fmla="*/ 2056384 w 10515600"/>
              <a:gd name="csY44" fmla="*/ 1325563 h 1325563"/>
              <a:gd name="csX45" fmla="*/ 1472184 w 10515600"/>
              <a:gd name="csY45" fmla="*/ 1325563 h 1325563"/>
              <a:gd name="csX46" fmla="*/ 1203452 w 10515600"/>
              <a:gd name="csY46" fmla="*/ 1325563 h 1325563"/>
              <a:gd name="csX47" fmla="*/ 0 w 10515600"/>
              <a:gd name="csY47" fmla="*/ 1325563 h 1325563"/>
              <a:gd name="csX48" fmla="*/ 0 w 10515600"/>
              <a:gd name="csY48" fmla="*/ 910220 h 1325563"/>
              <a:gd name="csX49" fmla="*/ 0 w 10515600"/>
              <a:gd name="csY49" fmla="*/ 468366 h 1325563"/>
              <a:gd name="csX50" fmla="*/ 0 w 10515600"/>
              <a:gd name="csY50"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Lst>
            <a:rect l="l" t="t" r="r" b="b"/>
            <a:pathLst>
              <a:path w="10515600" h="1325563" fill="none" extrusionOk="0">
                <a:moveTo>
                  <a:pt x="0" y="0"/>
                </a:moveTo>
                <a:cubicBezTo>
                  <a:pt x="164068" y="-19267"/>
                  <a:pt x="246432" y="23919"/>
                  <a:pt x="373888" y="0"/>
                </a:cubicBezTo>
                <a:cubicBezTo>
                  <a:pt x="501344" y="-23919"/>
                  <a:pt x="717925" y="41293"/>
                  <a:pt x="958088" y="0"/>
                </a:cubicBezTo>
                <a:cubicBezTo>
                  <a:pt x="1198251" y="-41293"/>
                  <a:pt x="1381964" y="66180"/>
                  <a:pt x="1542288" y="0"/>
                </a:cubicBezTo>
                <a:cubicBezTo>
                  <a:pt x="1702612" y="-66180"/>
                  <a:pt x="1682172" y="26933"/>
                  <a:pt x="1811020" y="0"/>
                </a:cubicBezTo>
                <a:cubicBezTo>
                  <a:pt x="1939868" y="-26933"/>
                  <a:pt x="2106784" y="3564"/>
                  <a:pt x="2395220" y="0"/>
                </a:cubicBezTo>
                <a:cubicBezTo>
                  <a:pt x="2683656" y="-3564"/>
                  <a:pt x="2630813" y="1482"/>
                  <a:pt x="2769108" y="0"/>
                </a:cubicBezTo>
                <a:cubicBezTo>
                  <a:pt x="2907403" y="-1482"/>
                  <a:pt x="2989297" y="18220"/>
                  <a:pt x="3142996" y="0"/>
                </a:cubicBezTo>
                <a:cubicBezTo>
                  <a:pt x="3296695" y="-18220"/>
                  <a:pt x="3498054" y="34196"/>
                  <a:pt x="3727196" y="0"/>
                </a:cubicBezTo>
                <a:cubicBezTo>
                  <a:pt x="3956338" y="-34196"/>
                  <a:pt x="4072093" y="49292"/>
                  <a:pt x="4311396" y="0"/>
                </a:cubicBezTo>
                <a:cubicBezTo>
                  <a:pt x="4550699" y="-49292"/>
                  <a:pt x="4773918" y="39555"/>
                  <a:pt x="4895596" y="0"/>
                </a:cubicBezTo>
                <a:cubicBezTo>
                  <a:pt x="5017274" y="-39555"/>
                  <a:pt x="5051442" y="23898"/>
                  <a:pt x="5164328" y="0"/>
                </a:cubicBezTo>
                <a:cubicBezTo>
                  <a:pt x="5277214" y="-23898"/>
                  <a:pt x="5305851" y="10662"/>
                  <a:pt x="5433060" y="0"/>
                </a:cubicBezTo>
                <a:cubicBezTo>
                  <a:pt x="5560269" y="-10662"/>
                  <a:pt x="5736322" y="17729"/>
                  <a:pt x="6017260" y="0"/>
                </a:cubicBezTo>
                <a:cubicBezTo>
                  <a:pt x="6298198" y="-17729"/>
                  <a:pt x="6297298" y="45002"/>
                  <a:pt x="6496304" y="0"/>
                </a:cubicBezTo>
                <a:cubicBezTo>
                  <a:pt x="6695310" y="-45002"/>
                  <a:pt x="6999717" y="16321"/>
                  <a:pt x="7185660" y="0"/>
                </a:cubicBezTo>
                <a:cubicBezTo>
                  <a:pt x="7371603" y="-16321"/>
                  <a:pt x="7467290" y="7621"/>
                  <a:pt x="7559548" y="0"/>
                </a:cubicBezTo>
                <a:cubicBezTo>
                  <a:pt x="7651806" y="-7621"/>
                  <a:pt x="7696496" y="31097"/>
                  <a:pt x="7828280" y="0"/>
                </a:cubicBezTo>
                <a:cubicBezTo>
                  <a:pt x="7960064" y="-31097"/>
                  <a:pt x="8051728" y="38612"/>
                  <a:pt x="8202168" y="0"/>
                </a:cubicBezTo>
                <a:cubicBezTo>
                  <a:pt x="8352608" y="-38612"/>
                  <a:pt x="8494202" y="6100"/>
                  <a:pt x="8681212" y="0"/>
                </a:cubicBezTo>
                <a:cubicBezTo>
                  <a:pt x="8868222" y="-6100"/>
                  <a:pt x="8976623" y="13607"/>
                  <a:pt x="9055100" y="0"/>
                </a:cubicBezTo>
                <a:cubicBezTo>
                  <a:pt x="9133577" y="-13607"/>
                  <a:pt x="9191689" y="20511"/>
                  <a:pt x="9323832" y="0"/>
                </a:cubicBezTo>
                <a:cubicBezTo>
                  <a:pt x="9455975" y="-20511"/>
                  <a:pt x="9502909" y="18181"/>
                  <a:pt x="9592564" y="0"/>
                </a:cubicBezTo>
                <a:cubicBezTo>
                  <a:pt x="9682219" y="-18181"/>
                  <a:pt x="9734122" y="10674"/>
                  <a:pt x="9861296" y="0"/>
                </a:cubicBezTo>
                <a:cubicBezTo>
                  <a:pt x="9988470" y="-10674"/>
                  <a:pt x="10277213" y="18367"/>
                  <a:pt x="10515600" y="0"/>
                </a:cubicBezTo>
                <a:cubicBezTo>
                  <a:pt x="10547524" y="121605"/>
                  <a:pt x="10484316" y="253374"/>
                  <a:pt x="10515600" y="415343"/>
                </a:cubicBezTo>
                <a:cubicBezTo>
                  <a:pt x="10546884" y="577312"/>
                  <a:pt x="10478911" y="787441"/>
                  <a:pt x="10515600" y="883709"/>
                </a:cubicBezTo>
                <a:cubicBezTo>
                  <a:pt x="10552289" y="979977"/>
                  <a:pt x="10499420" y="1232341"/>
                  <a:pt x="10515600" y="1325563"/>
                </a:cubicBezTo>
                <a:cubicBezTo>
                  <a:pt x="10331837" y="1382816"/>
                  <a:pt x="10191915" y="1256572"/>
                  <a:pt x="9931400" y="1325563"/>
                </a:cubicBezTo>
                <a:cubicBezTo>
                  <a:pt x="9670885" y="1394554"/>
                  <a:pt x="9752877" y="1321437"/>
                  <a:pt x="9662668" y="1325563"/>
                </a:cubicBezTo>
                <a:cubicBezTo>
                  <a:pt x="9572459" y="1329689"/>
                  <a:pt x="9365212" y="1309692"/>
                  <a:pt x="9183624" y="1325563"/>
                </a:cubicBezTo>
                <a:cubicBezTo>
                  <a:pt x="9002036" y="1341434"/>
                  <a:pt x="8986339" y="1294298"/>
                  <a:pt x="8914892" y="1325563"/>
                </a:cubicBezTo>
                <a:cubicBezTo>
                  <a:pt x="8843445" y="1356828"/>
                  <a:pt x="8324630" y="1274827"/>
                  <a:pt x="8120380" y="1325563"/>
                </a:cubicBezTo>
                <a:cubicBezTo>
                  <a:pt x="7916130" y="1376299"/>
                  <a:pt x="7857610" y="1302957"/>
                  <a:pt x="7641336" y="1325563"/>
                </a:cubicBezTo>
                <a:cubicBezTo>
                  <a:pt x="7425062" y="1348169"/>
                  <a:pt x="7402649" y="1319442"/>
                  <a:pt x="7267448" y="1325563"/>
                </a:cubicBezTo>
                <a:cubicBezTo>
                  <a:pt x="7132247" y="1331684"/>
                  <a:pt x="6992731" y="1318022"/>
                  <a:pt x="6788404" y="1325563"/>
                </a:cubicBezTo>
                <a:cubicBezTo>
                  <a:pt x="6584077" y="1333104"/>
                  <a:pt x="6431268" y="1272201"/>
                  <a:pt x="6099048" y="1325563"/>
                </a:cubicBezTo>
                <a:cubicBezTo>
                  <a:pt x="5766828" y="1378925"/>
                  <a:pt x="5734748" y="1324365"/>
                  <a:pt x="5620004" y="1325563"/>
                </a:cubicBezTo>
                <a:cubicBezTo>
                  <a:pt x="5505260" y="1326761"/>
                  <a:pt x="5415719" y="1295204"/>
                  <a:pt x="5246116" y="1325563"/>
                </a:cubicBezTo>
                <a:cubicBezTo>
                  <a:pt x="5076513" y="1355922"/>
                  <a:pt x="4828393" y="1324943"/>
                  <a:pt x="4661916" y="1325563"/>
                </a:cubicBezTo>
                <a:cubicBezTo>
                  <a:pt x="4495439" y="1326183"/>
                  <a:pt x="4498762" y="1313828"/>
                  <a:pt x="4393184" y="1325563"/>
                </a:cubicBezTo>
                <a:cubicBezTo>
                  <a:pt x="4287606" y="1337298"/>
                  <a:pt x="4133719" y="1288645"/>
                  <a:pt x="3914140" y="1325563"/>
                </a:cubicBezTo>
                <a:cubicBezTo>
                  <a:pt x="3694561" y="1362481"/>
                  <a:pt x="3465818" y="1251194"/>
                  <a:pt x="3119628" y="1325563"/>
                </a:cubicBezTo>
                <a:cubicBezTo>
                  <a:pt x="2773438" y="1399932"/>
                  <a:pt x="2706313" y="1269476"/>
                  <a:pt x="2325116" y="1325563"/>
                </a:cubicBezTo>
                <a:cubicBezTo>
                  <a:pt x="1943919" y="1381650"/>
                  <a:pt x="2179579" y="1303258"/>
                  <a:pt x="2056384" y="1325563"/>
                </a:cubicBezTo>
                <a:cubicBezTo>
                  <a:pt x="1933189" y="1347868"/>
                  <a:pt x="1753801" y="1298381"/>
                  <a:pt x="1472184" y="1325563"/>
                </a:cubicBezTo>
                <a:cubicBezTo>
                  <a:pt x="1190567" y="1352745"/>
                  <a:pt x="1287350" y="1306925"/>
                  <a:pt x="1203452" y="1325563"/>
                </a:cubicBezTo>
                <a:cubicBezTo>
                  <a:pt x="1119554" y="1344201"/>
                  <a:pt x="463500" y="1225508"/>
                  <a:pt x="0" y="1325563"/>
                </a:cubicBezTo>
                <a:cubicBezTo>
                  <a:pt x="-6608" y="1131358"/>
                  <a:pt x="7362" y="1052148"/>
                  <a:pt x="0" y="910220"/>
                </a:cubicBezTo>
                <a:cubicBezTo>
                  <a:pt x="-7362" y="768292"/>
                  <a:pt x="1431" y="619971"/>
                  <a:pt x="0" y="468366"/>
                </a:cubicBezTo>
                <a:cubicBezTo>
                  <a:pt x="-1431" y="316761"/>
                  <a:pt x="23885" y="122814"/>
                  <a:pt x="0" y="0"/>
                </a:cubicBezTo>
                <a:close/>
              </a:path>
              <a:path w="10515600" h="1325563" stroke="0" extrusionOk="0">
                <a:moveTo>
                  <a:pt x="0" y="0"/>
                </a:moveTo>
                <a:cubicBezTo>
                  <a:pt x="262618" y="-15778"/>
                  <a:pt x="408100" y="34530"/>
                  <a:pt x="584200" y="0"/>
                </a:cubicBezTo>
                <a:cubicBezTo>
                  <a:pt x="760300" y="-34530"/>
                  <a:pt x="903325" y="54085"/>
                  <a:pt x="1063244" y="0"/>
                </a:cubicBezTo>
                <a:cubicBezTo>
                  <a:pt x="1223163" y="-54085"/>
                  <a:pt x="1322763" y="28156"/>
                  <a:pt x="1437132" y="0"/>
                </a:cubicBezTo>
                <a:cubicBezTo>
                  <a:pt x="1551501" y="-28156"/>
                  <a:pt x="1773155" y="4725"/>
                  <a:pt x="1916176" y="0"/>
                </a:cubicBezTo>
                <a:cubicBezTo>
                  <a:pt x="2059197" y="-4725"/>
                  <a:pt x="2328301" y="40291"/>
                  <a:pt x="2605532" y="0"/>
                </a:cubicBezTo>
                <a:cubicBezTo>
                  <a:pt x="2882763" y="-40291"/>
                  <a:pt x="2934577" y="52303"/>
                  <a:pt x="3189732" y="0"/>
                </a:cubicBezTo>
                <a:cubicBezTo>
                  <a:pt x="3444887" y="-52303"/>
                  <a:pt x="3358972" y="29825"/>
                  <a:pt x="3458464" y="0"/>
                </a:cubicBezTo>
                <a:cubicBezTo>
                  <a:pt x="3557956" y="-29825"/>
                  <a:pt x="3959351" y="54825"/>
                  <a:pt x="4252976" y="0"/>
                </a:cubicBezTo>
                <a:cubicBezTo>
                  <a:pt x="4546601" y="-54825"/>
                  <a:pt x="4461702" y="38057"/>
                  <a:pt x="4626864" y="0"/>
                </a:cubicBezTo>
                <a:cubicBezTo>
                  <a:pt x="4792026" y="-38057"/>
                  <a:pt x="4850799" y="24045"/>
                  <a:pt x="5000752" y="0"/>
                </a:cubicBezTo>
                <a:cubicBezTo>
                  <a:pt x="5150705" y="-24045"/>
                  <a:pt x="5394000" y="41471"/>
                  <a:pt x="5690108" y="0"/>
                </a:cubicBezTo>
                <a:cubicBezTo>
                  <a:pt x="5986216" y="-41471"/>
                  <a:pt x="6026003" y="9914"/>
                  <a:pt x="6169152" y="0"/>
                </a:cubicBezTo>
                <a:cubicBezTo>
                  <a:pt x="6312301" y="-9914"/>
                  <a:pt x="6707813" y="43177"/>
                  <a:pt x="6963664" y="0"/>
                </a:cubicBezTo>
                <a:cubicBezTo>
                  <a:pt x="7219515" y="-43177"/>
                  <a:pt x="7563569" y="35141"/>
                  <a:pt x="7758176" y="0"/>
                </a:cubicBezTo>
                <a:cubicBezTo>
                  <a:pt x="7952783" y="-35141"/>
                  <a:pt x="8349719" y="34766"/>
                  <a:pt x="8552688" y="0"/>
                </a:cubicBezTo>
                <a:cubicBezTo>
                  <a:pt x="8755657" y="-34766"/>
                  <a:pt x="8878806" y="20849"/>
                  <a:pt x="9136888" y="0"/>
                </a:cubicBezTo>
                <a:cubicBezTo>
                  <a:pt x="9394970" y="-20849"/>
                  <a:pt x="9400522" y="42020"/>
                  <a:pt x="9510776" y="0"/>
                </a:cubicBezTo>
                <a:cubicBezTo>
                  <a:pt x="9621030" y="-42020"/>
                  <a:pt x="9826566" y="11260"/>
                  <a:pt x="9989820" y="0"/>
                </a:cubicBezTo>
                <a:cubicBezTo>
                  <a:pt x="10153074" y="-11260"/>
                  <a:pt x="10336350" y="5633"/>
                  <a:pt x="10515600" y="0"/>
                </a:cubicBezTo>
                <a:cubicBezTo>
                  <a:pt x="10541540" y="130976"/>
                  <a:pt x="10476917" y="291058"/>
                  <a:pt x="10515600" y="441854"/>
                </a:cubicBezTo>
                <a:cubicBezTo>
                  <a:pt x="10554283" y="592650"/>
                  <a:pt x="10494723" y="687555"/>
                  <a:pt x="10515600" y="870453"/>
                </a:cubicBezTo>
                <a:cubicBezTo>
                  <a:pt x="10536477" y="1053351"/>
                  <a:pt x="10494435" y="1107688"/>
                  <a:pt x="10515600" y="1325563"/>
                </a:cubicBezTo>
                <a:cubicBezTo>
                  <a:pt x="10393330" y="1394333"/>
                  <a:pt x="10091873" y="1266171"/>
                  <a:pt x="9931400" y="1325563"/>
                </a:cubicBezTo>
                <a:cubicBezTo>
                  <a:pt x="9770927" y="1384955"/>
                  <a:pt x="9690676" y="1285591"/>
                  <a:pt x="9557512" y="1325563"/>
                </a:cubicBezTo>
                <a:cubicBezTo>
                  <a:pt x="9424348" y="1365535"/>
                  <a:pt x="9351557" y="1324074"/>
                  <a:pt x="9288780" y="1325563"/>
                </a:cubicBezTo>
                <a:cubicBezTo>
                  <a:pt x="9226003" y="1327052"/>
                  <a:pt x="8815313" y="1291379"/>
                  <a:pt x="8494268" y="1325563"/>
                </a:cubicBezTo>
                <a:cubicBezTo>
                  <a:pt x="8173223" y="1359747"/>
                  <a:pt x="8106477" y="1273143"/>
                  <a:pt x="7804912" y="1325563"/>
                </a:cubicBezTo>
                <a:cubicBezTo>
                  <a:pt x="7503347" y="1377983"/>
                  <a:pt x="7467006" y="1299387"/>
                  <a:pt x="7220712" y="1325563"/>
                </a:cubicBezTo>
                <a:cubicBezTo>
                  <a:pt x="6974418" y="1351739"/>
                  <a:pt x="6742919" y="1313862"/>
                  <a:pt x="6531356" y="1325563"/>
                </a:cubicBezTo>
                <a:cubicBezTo>
                  <a:pt x="6319793" y="1337264"/>
                  <a:pt x="6303096" y="1292451"/>
                  <a:pt x="6157468" y="1325563"/>
                </a:cubicBezTo>
                <a:cubicBezTo>
                  <a:pt x="6011840" y="1358675"/>
                  <a:pt x="5969097" y="1322285"/>
                  <a:pt x="5888736" y="1325563"/>
                </a:cubicBezTo>
                <a:cubicBezTo>
                  <a:pt x="5808375" y="1328841"/>
                  <a:pt x="5599248" y="1298285"/>
                  <a:pt x="5514848" y="1325563"/>
                </a:cubicBezTo>
                <a:cubicBezTo>
                  <a:pt x="5430448" y="1352841"/>
                  <a:pt x="5030301" y="1314624"/>
                  <a:pt x="4720336" y="1325563"/>
                </a:cubicBezTo>
                <a:cubicBezTo>
                  <a:pt x="4410371" y="1336502"/>
                  <a:pt x="4338720" y="1287079"/>
                  <a:pt x="4241292" y="1325563"/>
                </a:cubicBezTo>
                <a:cubicBezTo>
                  <a:pt x="4143864" y="1364047"/>
                  <a:pt x="4097525" y="1298706"/>
                  <a:pt x="3972560" y="1325563"/>
                </a:cubicBezTo>
                <a:cubicBezTo>
                  <a:pt x="3847595" y="1352420"/>
                  <a:pt x="3622177" y="1275776"/>
                  <a:pt x="3493516" y="1325563"/>
                </a:cubicBezTo>
                <a:cubicBezTo>
                  <a:pt x="3364855" y="1375350"/>
                  <a:pt x="3218246" y="1281890"/>
                  <a:pt x="3119628" y="1325563"/>
                </a:cubicBezTo>
                <a:cubicBezTo>
                  <a:pt x="3021010" y="1369236"/>
                  <a:pt x="2910404" y="1299637"/>
                  <a:pt x="2850896" y="1325563"/>
                </a:cubicBezTo>
                <a:cubicBezTo>
                  <a:pt x="2791388" y="1351489"/>
                  <a:pt x="2541429" y="1303315"/>
                  <a:pt x="2371852" y="1325563"/>
                </a:cubicBezTo>
                <a:cubicBezTo>
                  <a:pt x="2202275" y="1347811"/>
                  <a:pt x="1914281" y="1250497"/>
                  <a:pt x="1682496" y="1325563"/>
                </a:cubicBezTo>
                <a:cubicBezTo>
                  <a:pt x="1450711" y="1400629"/>
                  <a:pt x="1138376" y="1308757"/>
                  <a:pt x="887984" y="1325563"/>
                </a:cubicBezTo>
                <a:cubicBezTo>
                  <a:pt x="637592" y="1342369"/>
                  <a:pt x="344460" y="1280192"/>
                  <a:pt x="0" y="1325563"/>
                </a:cubicBezTo>
                <a:cubicBezTo>
                  <a:pt x="-10630" y="1151525"/>
                  <a:pt x="53000" y="980287"/>
                  <a:pt x="0" y="857197"/>
                </a:cubicBezTo>
                <a:cubicBezTo>
                  <a:pt x="-53000" y="734107"/>
                  <a:pt x="38729" y="498149"/>
                  <a:pt x="0" y="388832"/>
                </a:cubicBezTo>
                <a:cubicBezTo>
                  <a:pt x="-38729" y="279516"/>
                  <a:pt x="8601" y="118847"/>
                  <a:pt x="0" y="0"/>
                </a:cubicBezTo>
                <a:close/>
              </a:path>
            </a:pathLst>
          </a:custGeom>
          <a:ln>
            <a:solidFill>
              <a:schemeClr val="tx1"/>
            </a:solidFill>
            <a:extLst>
              <a:ext uri="{C807C97D-BFC1-408E-A445-0C87EB9F89A2}">
                <ask:lineSketchStyleProps xmlns:ask="http://schemas.microsoft.com/office/drawing/2018/sketchyshapes" sd="4077108454">
                  <ask:type>
                    <ask:lineSketchScribble/>
                  </ask:type>
                </ask:lineSketchStyleProps>
              </a:ext>
            </a:extLst>
          </a:ln>
        </p:spPr>
        <p:txBody>
          <a:bodyPr/>
          <a:lstStyle/>
          <a:p>
            <a:pPr algn="ctr"/>
            <a:r>
              <a:rPr lang="el-GR" b="1" dirty="0"/>
              <a:t>Αν είχα χρόνο, θα  </a:t>
            </a:r>
            <a:r>
              <a:rPr lang="el-GR" b="1" dirty="0">
                <a:solidFill>
                  <a:srgbClr val="FF0000"/>
                </a:solidFill>
              </a:rPr>
              <a:t>_____</a:t>
            </a:r>
            <a:r>
              <a:rPr lang="el-GR" b="1" dirty="0"/>
              <a:t>περισσότερα βιβλία. </a:t>
            </a:r>
            <a:endParaRPr lang="el-GR" b="1" dirty="0">
              <a:solidFill>
                <a:srgbClr val="FF0000"/>
              </a:solidFill>
            </a:endParaRPr>
          </a:p>
        </p:txBody>
      </p:sp>
      <p:sp>
        <p:nvSpPr>
          <p:cNvPr id="5" name="Τίτλος 1">
            <a:extLst>
              <a:ext uri="{FF2B5EF4-FFF2-40B4-BE49-F238E27FC236}">
                <a16:creationId xmlns:a16="http://schemas.microsoft.com/office/drawing/2014/main" id="{D41456F7-E652-B346-9D23-5D659441C32B}"/>
              </a:ext>
            </a:extLst>
          </p:cNvPr>
          <p:cNvSpPr txBox="1">
            <a:spLocks/>
          </p:cNvSpPr>
          <p:nvPr/>
        </p:nvSpPr>
        <p:spPr>
          <a:xfrm>
            <a:off x="838200" y="187824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7" name="Τίτλος 1">
            <a:extLst>
              <a:ext uri="{FF2B5EF4-FFF2-40B4-BE49-F238E27FC236}">
                <a16:creationId xmlns:a16="http://schemas.microsoft.com/office/drawing/2014/main" id="{D1475722-015B-37F8-4C59-B07FC41541C5}"/>
              </a:ext>
            </a:extLst>
          </p:cNvPr>
          <p:cNvSpPr txBox="1">
            <a:spLocks/>
          </p:cNvSpPr>
          <p:nvPr/>
        </p:nvSpPr>
        <p:spPr>
          <a:xfrm>
            <a:off x="838199" y="342900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9" name="Τίτλος 1">
            <a:extLst>
              <a:ext uri="{FF2B5EF4-FFF2-40B4-BE49-F238E27FC236}">
                <a16:creationId xmlns:a16="http://schemas.microsoft.com/office/drawing/2014/main" id="{3CFE839A-9A23-6FFF-3A96-F330C66E9505}"/>
              </a:ext>
            </a:extLst>
          </p:cNvPr>
          <p:cNvSpPr txBox="1">
            <a:spLocks/>
          </p:cNvSpPr>
          <p:nvPr/>
        </p:nvSpPr>
        <p:spPr>
          <a:xfrm>
            <a:off x="838198" y="4979760"/>
            <a:ext cx="4441371" cy="1325563"/>
          </a:xfrm>
          <a:custGeom>
            <a:avLst/>
            <a:gdLst>
              <a:gd name="csX0" fmla="*/ 0 w 4441371"/>
              <a:gd name="csY0" fmla="*/ 0 h 1325563"/>
              <a:gd name="csX1" fmla="*/ 599585 w 4441371"/>
              <a:gd name="csY1" fmla="*/ 0 h 1325563"/>
              <a:gd name="csX2" fmla="*/ 1154756 w 4441371"/>
              <a:gd name="csY2" fmla="*/ 0 h 1325563"/>
              <a:gd name="csX3" fmla="*/ 1576687 w 4441371"/>
              <a:gd name="csY3" fmla="*/ 0 h 1325563"/>
              <a:gd name="csX4" fmla="*/ 1998617 w 4441371"/>
              <a:gd name="csY4" fmla="*/ 0 h 1325563"/>
              <a:gd name="csX5" fmla="*/ 2553788 w 4441371"/>
              <a:gd name="csY5" fmla="*/ 0 h 1325563"/>
              <a:gd name="csX6" fmla="*/ 3108960 w 4441371"/>
              <a:gd name="csY6" fmla="*/ 0 h 1325563"/>
              <a:gd name="csX7" fmla="*/ 3575304 w 4441371"/>
              <a:gd name="csY7" fmla="*/ 0 h 1325563"/>
              <a:gd name="csX8" fmla="*/ 4441371 w 4441371"/>
              <a:gd name="csY8" fmla="*/ 0 h 1325563"/>
              <a:gd name="csX9" fmla="*/ 4441371 w 4441371"/>
              <a:gd name="csY9" fmla="*/ 441854 h 1325563"/>
              <a:gd name="csX10" fmla="*/ 4441371 w 4441371"/>
              <a:gd name="csY10" fmla="*/ 870453 h 1325563"/>
              <a:gd name="csX11" fmla="*/ 4441371 w 4441371"/>
              <a:gd name="csY11" fmla="*/ 1325563 h 1325563"/>
              <a:gd name="csX12" fmla="*/ 3930613 w 4441371"/>
              <a:gd name="csY12" fmla="*/ 1325563 h 1325563"/>
              <a:gd name="csX13" fmla="*/ 3464269 w 4441371"/>
              <a:gd name="csY13" fmla="*/ 1325563 h 1325563"/>
              <a:gd name="csX14" fmla="*/ 2997925 w 4441371"/>
              <a:gd name="csY14" fmla="*/ 1325563 h 1325563"/>
              <a:gd name="csX15" fmla="*/ 2575995 w 4441371"/>
              <a:gd name="csY15" fmla="*/ 1325563 h 1325563"/>
              <a:gd name="csX16" fmla="*/ 2154065 w 4441371"/>
              <a:gd name="csY16" fmla="*/ 1325563 h 1325563"/>
              <a:gd name="csX17" fmla="*/ 1643307 w 4441371"/>
              <a:gd name="csY17" fmla="*/ 1325563 h 1325563"/>
              <a:gd name="csX18" fmla="*/ 1132550 w 4441371"/>
              <a:gd name="csY18" fmla="*/ 1325563 h 1325563"/>
              <a:gd name="csX19" fmla="*/ 532965 w 4441371"/>
              <a:gd name="csY19" fmla="*/ 1325563 h 1325563"/>
              <a:gd name="csX20" fmla="*/ 0 w 4441371"/>
              <a:gd name="csY20" fmla="*/ 1325563 h 1325563"/>
              <a:gd name="csX21" fmla="*/ 0 w 4441371"/>
              <a:gd name="csY21" fmla="*/ 857197 h 1325563"/>
              <a:gd name="csX22" fmla="*/ 0 w 4441371"/>
              <a:gd name="csY22" fmla="*/ 415343 h 1325563"/>
              <a:gd name="csX23" fmla="*/ 0 w 4441371"/>
              <a:gd name="csY23" fmla="*/ 0 h 132556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441371" h="1325563" fill="none" extrusionOk="0">
                <a:moveTo>
                  <a:pt x="0" y="0"/>
                </a:moveTo>
                <a:cubicBezTo>
                  <a:pt x="234731" y="-69243"/>
                  <a:pt x="308913" y="42531"/>
                  <a:pt x="599585" y="0"/>
                </a:cubicBezTo>
                <a:cubicBezTo>
                  <a:pt x="890258" y="-42531"/>
                  <a:pt x="998446" y="20484"/>
                  <a:pt x="1154756" y="0"/>
                </a:cubicBezTo>
                <a:cubicBezTo>
                  <a:pt x="1311066" y="-20484"/>
                  <a:pt x="1388713" y="43867"/>
                  <a:pt x="1576687" y="0"/>
                </a:cubicBezTo>
                <a:cubicBezTo>
                  <a:pt x="1764661" y="-43867"/>
                  <a:pt x="1849203" y="10330"/>
                  <a:pt x="1998617" y="0"/>
                </a:cubicBezTo>
                <a:cubicBezTo>
                  <a:pt x="2148031" y="-10330"/>
                  <a:pt x="2361064" y="15821"/>
                  <a:pt x="2553788" y="0"/>
                </a:cubicBezTo>
                <a:cubicBezTo>
                  <a:pt x="2746512" y="-15821"/>
                  <a:pt x="2880184" y="798"/>
                  <a:pt x="3108960" y="0"/>
                </a:cubicBezTo>
                <a:cubicBezTo>
                  <a:pt x="3337736" y="-798"/>
                  <a:pt x="3370481" y="47230"/>
                  <a:pt x="3575304" y="0"/>
                </a:cubicBezTo>
                <a:cubicBezTo>
                  <a:pt x="3780127" y="-47230"/>
                  <a:pt x="4011726" y="44395"/>
                  <a:pt x="4441371" y="0"/>
                </a:cubicBezTo>
                <a:cubicBezTo>
                  <a:pt x="4489168" y="154209"/>
                  <a:pt x="4398193" y="346481"/>
                  <a:pt x="4441371" y="441854"/>
                </a:cubicBezTo>
                <a:cubicBezTo>
                  <a:pt x="4484549" y="537227"/>
                  <a:pt x="4428830" y="682102"/>
                  <a:pt x="4441371" y="870453"/>
                </a:cubicBezTo>
                <a:cubicBezTo>
                  <a:pt x="4453912" y="1058804"/>
                  <a:pt x="4387267" y="1103837"/>
                  <a:pt x="4441371" y="1325563"/>
                </a:cubicBezTo>
                <a:cubicBezTo>
                  <a:pt x="4229030" y="1356197"/>
                  <a:pt x="4171827" y="1310329"/>
                  <a:pt x="3930613" y="1325563"/>
                </a:cubicBezTo>
                <a:cubicBezTo>
                  <a:pt x="3689399" y="1340797"/>
                  <a:pt x="3676439" y="1281955"/>
                  <a:pt x="3464269" y="1325563"/>
                </a:cubicBezTo>
                <a:cubicBezTo>
                  <a:pt x="3252099" y="1369171"/>
                  <a:pt x="3197105" y="1276048"/>
                  <a:pt x="2997925" y="1325563"/>
                </a:cubicBezTo>
                <a:cubicBezTo>
                  <a:pt x="2798745" y="1375078"/>
                  <a:pt x="2668072" y="1325536"/>
                  <a:pt x="2575995" y="1325563"/>
                </a:cubicBezTo>
                <a:cubicBezTo>
                  <a:pt x="2483918" y="1325590"/>
                  <a:pt x="2255101" y="1285275"/>
                  <a:pt x="2154065" y="1325563"/>
                </a:cubicBezTo>
                <a:cubicBezTo>
                  <a:pt x="2053029" y="1365851"/>
                  <a:pt x="1797455" y="1270174"/>
                  <a:pt x="1643307" y="1325563"/>
                </a:cubicBezTo>
                <a:cubicBezTo>
                  <a:pt x="1489159" y="1380952"/>
                  <a:pt x="1312638" y="1304043"/>
                  <a:pt x="1132550" y="1325563"/>
                </a:cubicBezTo>
                <a:cubicBezTo>
                  <a:pt x="952462" y="1347083"/>
                  <a:pt x="825691" y="1266468"/>
                  <a:pt x="532965" y="1325563"/>
                </a:cubicBezTo>
                <a:cubicBezTo>
                  <a:pt x="240240" y="1384658"/>
                  <a:pt x="144982" y="1265093"/>
                  <a:pt x="0" y="1325563"/>
                </a:cubicBezTo>
                <a:cubicBezTo>
                  <a:pt x="-2371" y="1229664"/>
                  <a:pt x="37622" y="1047397"/>
                  <a:pt x="0" y="857197"/>
                </a:cubicBezTo>
                <a:cubicBezTo>
                  <a:pt x="-37622" y="666997"/>
                  <a:pt x="37628" y="569500"/>
                  <a:pt x="0" y="415343"/>
                </a:cubicBezTo>
                <a:cubicBezTo>
                  <a:pt x="-37628" y="261186"/>
                  <a:pt x="35335" y="108840"/>
                  <a:pt x="0" y="0"/>
                </a:cubicBezTo>
                <a:close/>
              </a:path>
              <a:path w="4441371" h="1325563" stroke="0" extrusionOk="0">
                <a:moveTo>
                  <a:pt x="0" y="0"/>
                </a:moveTo>
                <a:cubicBezTo>
                  <a:pt x="137661" y="-50840"/>
                  <a:pt x="412806" y="60464"/>
                  <a:pt x="555171" y="0"/>
                </a:cubicBezTo>
                <a:cubicBezTo>
                  <a:pt x="697536" y="-60464"/>
                  <a:pt x="916665" y="37814"/>
                  <a:pt x="1065929" y="0"/>
                </a:cubicBezTo>
                <a:cubicBezTo>
                  <a:pt x="1215193" y="-37814"/>
                  <a:pt x="1376681" y="20475"/>
                  <a:pt x="1532273" y="0"/>
                </a:cubicBezTo>
                <a:cubicBezTo>
                  <a:pt x="1687865" y="-20475"/>
                  <a:pt x="1902996" y="38867"/>
                  <a:pt x="2043031" y="0"/>
                </a:cubicBezTo>
                <a:cubicBezTo>
                  <a:pt x="2183066" y="-38867"/>
                  <a:pt x="2432143" y="50452"/>
                  <a:pt x="2642616" y="0"/>
                </a:cubicBezTo>
                <a:cubicBezTo>
                  <a:pt x="2853089" y="-50452"/>
                  <a:pt x="2935120" y="20833"/>
                  <a:pt x="3197787" y="0"/>
                </a:cubicBezTo>
                <a:cubicBezTo>
                  <a:pt x="3460454" y="-20833"/>
                  <a:pt x="3442241" y="19635"/>
                  <a:pt x="3619717" y="0"/>
                </a:cubicBezTo>
                <a:cubicBezTo>
                  <a:pt x="3797193" y="-19635"/>
                  <a:pt x="4256533" y="15953"/>
                  <a:pt x="4441371" y="0"/>
                </a:cubicBezTo>
                <a:cubicBezTo>
                  <a:pt x="4463352" y="108678"/>
                  <a:pt x="4406170" y="241680"/>
                  <a:pt x="4441371" y="415343"/>
                </a:cubicBezTo>
                <a:cubicBezTo>
                  <a:pt x="4476572" y="589006"/>
                  <a:pt x="4426850" y="646084"/>
                  <a:pt x="4441371" y="870453"/>
                </a:cubicBezTo>
                <a:cubicBezTo>
                  <a:pt x="4455892" y="1094822"/>
                  <a:pt x="4423976" y="1153118"/>
                  <a:pt x="4441371" y="1325563"/>
                </a:cubicBezTo>
                <a:cubicBezTo>
                  <a:pt x="4330152" y="1350762"/>
                  <a:pt x="4144622" y="1304074"/>
                  <a:pt x="3930613" y="1325563"/>
                </a:cubicBezTo>
                <a:cubicBezTo>
                  <a:pt x="3716604" y="1347052"/>
                  <a:pt x="3628140" y="1310924"/>
                  <a:pt x="3331028" y="1325563"/>
                </a:cubicBezTo>
                <a:cubicBezTo>
                  <a:pt x="3033917" y="1340202"/>
                  <a:pt x="2864991" y="1324263"/>
                  <a:pt x="2687029" y="1325563"/>
                </a:cubicBezTo>
                <a:cubicBezTo>
                  <a:pt x="2509067" y="1326863"/>
                  <a:pt x="2392110" y="1295811"/>
                  <a:pt x="2131858" y="1325563"/>
                </a:cubicBezTo>
                <a:cubicBezTo>
                  <a:pt x="1871606" y="1355315"/>
                  <a:pt x="1744653" y="1275232"/>
                  <a:pt x="1621100" y="1325563"/>
                </a:cubicBezTo>
                <a:cubicBezTo>
                  <a:pt x="1497547" y="1375894"/>
                  <a:pt x="1342207" y="1292041"/>
                  <a:pt x="1199170" y="1325563"/>
                </a:cubicBezTo>
                <a:cubicBezTo>
                  <a:pt x="1056133" y="1359085"/>
                  <a:pt x="959809" y="1272018"/>
                  <a:pt x="732826" y="1325563"/>
                </a:cubicBezTo>
                <a:cubicBezTo>
                  <a:pt x="505843" y="1379108"/>
                  <a:pt x="253900" y="1263710"/>
                  <a:pt x="0" y="1325563"/>
                </a:cubicBezTo>
                <a:cubicBezTo>
                  <a:pt x="-14983" y="1167046"/>
                  <a:pt x="45166" y="1046901"/>
                  <a:pt x="0" y="923476"/>
                </a:cubicBezTo>
                <a:cubicBezTo>
                  <a:pt x="-45166" y="800051"/>
                  <a:pt x="14033" y="698782"/>
                  <a:pt x="0" y="494877"/>
                </a:cubicBezTo>
                <a:cubicBezTo>
                  <a:pt x="-14033" y="290972"/>
                  <a:pt x="23165" y="196232"/>
                  <a:pt x="0" y="0"/>
                </a:cubicBezTo>
                <a:close/>
              </a:path>
            </a:pathLst>
          </a:custGeom>
          <a:ln>
            <a:solidFill>
              <a:schemeClr val="tx1"/>
            </a:solidFill>
            <a:extLst>
              <a:ext uri="{C807C97D-BFC1-408E-A445-0C87EB9F89A2}">
                <ask:lineSketchStyleProps xmlns:ask="http://schemas.microsoft.com/office/drawing/2018/sketchyshapes" sd="4077108454">
                  <a:prstGeom prst="rect">
                    <a:avLst/>
                  </a:prstGeom>
                  <ask:type>
                    <ask:lineSketchScribble/>
                  </ask:type>
                </ask:lineSketchStyleProps>
              </a:ext>
            </a:extLst>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l-GR" b="1" dirty="0"/>
          </a:p>
        </p:txBody>
      </p:sp>
      <p:sp>
        <p:nvSpPr>
          <p:cNvPr id="4" name="TextBox 3">
            <a:extLst>
              <a:ext uri="{FF2B5EF4-FFF2-40B4-BE49-F238E27FC236}">
                <a16:creationId xmlns:a16="http://schemas.microsoft.com/office/drawing/2014/main" id="{4CCE3EB2-9681-967B-885B-8618BC08FBCC}"/>
              </a:ext>
            </a:extLst>
          </p:cNvPr>
          <p:cNvSpPr txBox="1"/>
          <p:nvPr/>
        </p:nvSpPr>
        <p:spPr>
          <a:xfrm>
            <a:off x="1458686" y="2139517"/>
            <a:ext cx="3483426" cy="769441"/>
          </a:xfrm>
          <a:prstGeom prst="rect">
            <a:avLst/>
          </a:prstGeom>
          <a:noFill/>
        </p:spPr>
        <p:txBody>
          <a:bodyPr wrap="square">
            <a:spAutoFit/>
          </a:bodyPr>
          <a:lstStyle/>
          <a:p>
            <a:r>
              <a:rPr lang="el-GR" sz="4400" b="1" dirty="0"/>
              <a:t>α. διάβαζα</a:t>
            </a:r>
            <a:endParaRPr lang="el-GR" dirty="0"/>
          </a:p>
        </p:txBody>
      </p:sp>
      <p:sp>
        <p:nvSpPr>
          <p:cNvPr id="8" name="TextBox 7">
            <a:extLst>
              <a:ext uri="{FF2B5EF4-FFF2-40B4-BE49-F238E27FC236}">
                <a16:creationId xmlns:a16="http://schemas.microsoft.com/office/drawing/2014/main" id="{CF2FC894-6B7D-5590-D4D3-42D45FB3411E}"/>
              </a:ext>
            </a:extLst>
          </p:cNvPr>
          <p:cNvSpPr txBox="1"/>
          <p:nvPr/>
        </p:nvSpPr>
        <p:spPr>
          <a:xfrm>
            <a:off x="1534884" y="3713000"/>
            <a:ext cx="3483426" cy="769441"/>
          </a:xfrm>
          <a:prstGeom prst="rect">
            <a:avLst/>
          </a:prstGeom>
          <a:noFill/>
        </p:spPr>
        <p:txBody>
          <a:bodyPr wrap="square">
            <a:spAutoFit/>
          </a:bodyPr>
          <a:lstStyle/>
          <a:p>
            <a:r>
              <a:rPr lang="el-GR" sz="4400" b="1" dirty="0"/>
              <a:t>β. διάβασα</a:t>
            </a:r>
            <a:endParaRPr lang="el-GR" dirty="0"/>
          </a:p>
        </p:txBody>
      </p:sp>
      <p:sp>
        <p:nvSpPr>
          <p:cNvPr id="11" name="TextBox 10">
            <a:extLst>
              <a:ext uri="{FF2B5EF4-FFF2-40B4-BE49-F238E27FC236}">
                <a16:creationId xmlns:a16="http://schemas.microsoft.com/office/drawing/2014/main" id="{D72C6795-EBDF-DF7D-A75C-777C538D085C}"/>
              </a:ext>
            </a:extLst>
          </p:cNvPr>
          <p:cNvSpPr txBox="1"/>
          <p:nvPr/>
        </p:nvSpPr>
        <p:spPr>
          <a:xfrm>
            <a:off x="1534884" y="5257820"/>
            <a:ext cx="3483426" cy="769441"/>
          </a:xfrm>
          <a:prstGeom prst="rect">
            <a:avLst/>
          </a:prstGeom>
          <a:noFill/>
        </p:spPr>
        <p:txBody>
          <a:bodyPr wrap="square">
            <a:spAutoFit/>
          </a:bodyPr>
          <a:lstStyle/>
          <a:p>
            <a:r>
              <a:rPr lang="el-GR" sz="4400" b="1" dirty="0"/>
              <a:t>γ. διαβάζω</a:t>
            </a:r>
            <a:endParaRPr lang="el-GR" dirty="0"/>
          </a:p>
        </p:txBody>
      </p:sp>
      <p:pic>
        <p:nvPicPr>
          <p:cNvPr id="12" name="Εικόνα 11" descr="Cartoon Open Book Images – Browse 91,744 Stock Photos ...">
            <a:extLst>
              <a:ext uri="{FF2B5EF4-FFF2-40B4-BE49-F238E27FC236}">
                <a16:creationId xmlns:a16="http://schemas.microsoft.com/office/drawing/2014/main" id="{9CC239C8-F9C5-1245-2BF6-22D6DF3A56EA}"/>
              </a:ext>
            </a:extLst>
          </p:cNvPr>
          <p:cNvPicPr>
            <a:picLocks noChangeAspect="1"/>
          </p:cNvPicPr>
          <p:nvPr/>
        </p:nvPicPr>
        <p:blipFill>
          <a:blip r:embed="rId2"/>
          <a:stretch>
            <a:fillRect/>
          </a:stretch>
        </p:blipFill>
        <p:spPr>
          <a:xfrm>
            <a:off x="5714995" y="2651144"/>
            <a:ext cx="5699565" cy="3118303"/>
          </a:xfrm>
          <a:custGeom>
            <a:avLst/>
            <a:gdLst>
              <a:gd name="csX0" fmla="*/ 0 w 5699565"/>
              <a:gd name="csY0" fmla="*/ 0 h 3118303"/>
              <a:gd name="csX1" fmla="*/ 569957 w 5699565"/>
              <a:gd name="csY1" fmla="*/ 0 h 3118303"/>
              <a:gd name="csX2" fmla="*/ 1025922 w 5699565"/>
              <a:gd name="csY2" fmla="*/ 0 h 3118303"/>
              <a:gd name="csX3" fmla="*/ 1595878 w 5699565"/>
              <a:gd name="csY3" fmla="*/ 0 h 3118303"/>
              <a:gd name="csX4" fmla="*/ 2108839 w 5699565"/>
              <a:gd name="csY4" fmla="*/ 0 h 3118303"/>
              <a:gd name="csX5" fmla="*/ 2792787 w 5699565"/>
              <a:gd name="csY5" fmla="*/ 0 h 3118303"/>
              <a:gd name="csX6" fmla="*/ 3191756 w 5699565"/>
              <a:gd name="csY6" fmla="*/ 0 h 3118303"/>
              <a:gd name="csX7" fmla="*/ 3818709 w 5699565"/>
              <a:gd name="csY7" fmla="*/ 0 h 3118303"/>
              <a:gd name="csX8" fmla="*/ 4274674 w 5699565"/>
              <a:gd name="csY8" fmla="*/ 0 h 3118303"/>
              <a:gd name="csX9" fmla="*/ 4673643 w 5699565"/>
              <a:gd name="csY9" fmla="*/ 0 h 3118303"/>
              <a:gd name="csX10" fmla="*/ 5699565 w 5699565"/>
              <a:gd name="csY10" fmla="*/ 0 h 3118303"/>
              <a:gd name="csX11" fmla="*/ 5699565 w 5699565"/>
              <a:gd name="csY11" fmla="*/ 519717 h 3118303"/>
              <a:gd name="csX12" fmla="*/ 5699565 w 5699565"/>
              <a:gd name="csY12" fmla="*/ 1070617 h 3118303"/>
              <a:gd name="csX13" fmla="*/ 5699565 w 5699565"/>
              <a:gd name="csY13" fmla="*/ 1621518 h 3118303"/>
              <a:gd name="csX14" fmla="*/ 5699565 w 5699565"/>
              <a:gd name="csY14" fmla="*/ 2110052 h 3118303"/>
              <a:gd name="csX15" fmla="*/ 5699565 w 5699565"/>
              <a:gd name="csY15" fmla="*/ 3118303 h 3118303"/>
              <a:gd name="csX16" fmla="*/ 5186604 w 5699565"/>
              <a:gd name="csY16" fmla="*/ 3118303 h 3118303"/>
              <a:gd name="csX17" fmla="*/ 4559652 w 5699565"/>
              <a:gd name="csY17" fmla="*/ 3118303 h 3118303"/>
              <a:gd name="csX18" fmla="*/ 3932700 w 5699565"/>
              <a:gd name="csY18" fmla="*/ 3118303 h 3118303"/>
              <a:gd name="csX19" fmla="*/ 3248752 w 5699565"/>
              <a:gd name="csY19" fmla="*/ 3118303 h 3118303"/>
              <a:gd name="csX20" fmla="*/ 2621800 w 5699565"/>
              <a:gd name="csY20" fmla="*/ 3118303 h 3118303"/>
              <a:gd name="csX21" fmla="*/ 2051843 w 5699565"/>
              <a:gd name="csY21" fmla="*/ 3118303 h 3118303"/>
              <a:gd name="csX22" fmla="*/ 1424891 w 5699565"/>
              <a:gd name="csY22" fmla="*/ 3118303 h 3118303"/>
              <a:gd name="csX23" fmla="*/ 911930 w 5699565"/>
              <a:gd name="csY23" fmla="*/ 3118303 h 3118303"/>
              <a:gd name="csX24" fmla="*/ 0 w 5699565"/>
              <a:gd name="csY24" fmla="*/ 3118303 h 3118303"/>
              <a:gd name="csX25" fmla="*/ 0 w 5699565"/>
              <a:gd name="csY25" fmla="*/ 2629769 h 3118303"/>
              <a:gd name="csX26" fmla="*/ 0 w 5699565"/>
              <a:gd name="csY26" fmla="*/ 2172418 h 3118303"/>
              <a:gd name="csX27" fmla="*/ 0 w 5699565"/>
              <a:gd name="csY27" fmla="*/ 1683884 h 3118303"/>
              <a:gd name="csX28" fmla="*/ 0 w 5699565"/>
              <a:gd name="csY28" fmla="*/ 1195349 h 3118303"/>
              <a:gd name="csX29" fmla="*/ 0 w 5699565"/>
              <a:gd name="csY29" fmla="*/ 613266 h 3118303"/>
              <a:gd name="csX30" fmla="*/ 0 w 5699565"/>
              <a:gd name="csY30" fmla="*/ 0 h 31183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Lst>
            <a:rect l="l" t="t" r="r" b="b"/>
            <a:pathLst>
              <a:path w="5699565" h="3118303" fill="none" extrusionOk="0">
                <a:moveTo>
                  <a:pt x="0" y="0"/>
                </a:moveTo>
                <a:cubicBezTo>
                  <a:pt x="259758" y="-4866"/>
                  <a:pt x="369285" y="65716"/>
                  <a:pt x="569957" y="0"/>
                </a:cubicBezTo>
                <a:cubicBezTo>
                  <a:pt x="770629" y="-65716"/>
                  <a:pt x="815987" y="25542"/>
                  <a:pt x="1025922" y="0"/>
                </a:cubicBezTo>
                <a:cubicBezTo>
                  <a:pt x="1235858" y="-25542"/>
                  <a:pt x="1399952" y="9066"/>
                  <a:pt x="1595878" y="0"/>
                </a:cubicBezTo>
                <a:cubicBezTo>
                  <a:pt x="1791804" y="-9066"/>
                  <a:pt x="1869006" y="27655"/>
                  <a:pt x="2108839" y="0"/>
                </a:cubicBezTo>
                <a:cubicBezTo>
                  <a:pt x="2348672" y="-27655"/>
                  <a:pt x="2575603" y="11785"/>
                  <a:pt x="2792787" y="0"/>
                </a:cubicBezTo>
                <a:cubicBezTo>
                  <a:pt x="3009971" y="-11785"/>
                  <a:pt x="3088956" y="26891"/>
                  <a:pt x="3191756" y="0"/>
                </a:cubicBezTo>
                <a:cubicBezTo>
                  <a:pt x="3294556" y="-26891"/>
                  <a:pt x="3517882" y="12100"/>
                  <a:pt x="3818709" y="0"/>
                </a:cubicBezTo>
                <a:cubicBezTo>
                  <a:pt x="4119536" y="-12100"/>
                  <a:pt x="4105378" y="53996"/>
                  <a:pt x="4274674" y="0"/>
                </a:cubicBezTo>
                <a:cubicBezTo>
                  <a:pt x="4443970" y="-53996"/>
                  <a:pt x="4530541" y="3075"/>
                  <a:pt x="4673643" y="0"/>
                </a:cubicBezTo>
                <a:cubicBezTo>
                  <a:pt x="4816745" y="-3075"/>
                  <a:pt x="5280933" y="17136"/>
                  <a:pt x="5699565" y="0"/>
                </a:cubicBezTo>
                <a:cubicBezTo>
                  <a:pt x="5731288" y="149785"/>
                  <a:pt x="5663654" y="286996"/>
                  <a:pt x="5699565" y="519717"/>
                </a:cubicBezTo>
                <a:cubicBezTo>
                  <a:pt x="5735476" y="752438"/>
                  <a:pt x="5696386" y="869638"/>
                  <a:pt x="5699565" y="1070617"/>
                </a:cubicBezTo>
                <a:cubicBezTo>
                  <a:pt x="5702744" y="1271596"/>
                  <a:pt x="5691749" y="1438737"/>
                  <a:pt x="5699565" y="1621518"/>
                </a:cubicBezTo>
                <a:cubicBezTo>
                  <a:pt x="5707381" y="1804299"/>
                  <a:pt x="5650857" y="1936928"/>
                  <a:pt x="5699565" y="2110052"/>
                </a:cubicBezTo>
                <a:cubicBezTo>
                  <a:pt x="5748273" y="2283176"/>
                  <a:pt x="5698083" y="2869979"/>
                  <a:pt x="5699565" y="3118303"/>
                </a:cubicBezTo>
                <a:cubicBezTo>
                  <a:pt x="5476112" y="3146263"/>
                  <a:pt x="5393144" y="3066873"/>
                  <a:pt x="5186604" y="3118303"/>
                </a:cubicBezTo>
                <a:cubicBezTo>
                  <a:pt x="4980064" y="3169733"/>
                  <a:pt x="4832100" y="3099744"/>
                  <a:pt x="4559652" y="3118303"/>
                </a:cubicBezTo>
                <a:cubicBezTo>
                  <a:pt x="4287204" y="3136862"/>
                  <a:pt x="4150886" y="3070836"/>
                  <a:pt x="3932700" y="3118303"/>
                </a:cubicBezTo>
                <a:cubicBezTo>
                  <a:pt x="3714514" y="3165770"/>
                  <a:pt x="3534709" y="3039577"/>
                  <a:pt x="3248752" y="3118303"/>
                </a:cubicBezTo>
                <a:cubicBezTo>
                  <a:pt x="2962795" y="3197029"/>
                  <a:pt x="2797188" y="3074846"/>
                  <a:pt x="2621800" y="3118303"/>
                </a:cubicBezTo>
                <a:cubicBezTo>
                  <a:pt x="2446412" y="3161760"/>
                  <a:pt x="2241874" y="3058373"/>
                  <a:pt x="2051843" y="3118303"/>
                </a:cubicBezTo>
                <a:cubicBezTo>
                  <a:pt x="1861812" y="3178233"/>
                  <a:pt x="1682093" y="3103076"/>
                  <a:pt x="1424891" y="3118303"/>
                </a:cubicBezTo>
                <a:cubicBezTo>
                  <a:pt x="1167689" y="3133530"/>
                  <a:pt x="1083897" y="3092722"/>
                  <a:pt x="911930" y="3118303"/>
                </a:cubicBezTo>
                <a:cubicBezTo>
                  <a:pt x="739963" y="3143884"/>
                  <a:pt x="388025" y="3102717"/>
                  <a:pt x="0" y="3118303"/>
                </a:cubicBezTo>
                <a:cubicBezTo>
                  <a:pt x="-20328" y="2936716"/>
                  <a:pt x="36969" y="2806828"/>
                  <a:pt x="0" y="2629769"/>
                </a:cubicBezTo>
                <a:cubicBezTo>
                  <a:pt x="-36969" y="2452710"/>
                  <a:pt x="14056" y="2305452"/>
                  <a:pt x="0" y="2172418"/>
                </a:cubicBezTo>
                <a:cubicBezTo>
                  <a:pt x="-14056" y="2039384"/>
                  <a:pt x="48091" y="1865251"/>
                  <a:pt x="0" y="1683884"/>
                </a:cubicBezTo>
                <a:cubicBezTo>
                  <a:pt x="-48091" y="1502517"/>
                  <a:pt x="40607" y="1299651"/>
                  <a:pt x="0" y="1195349"/>
                </a:cubicBezTo>
                <a:cubicBezTo>
                  <a:pt x="-40607" y="1091047"/>
                  <a:pt x="32153" y="900228"/>
                  <a:pt x="0" y="613266"/>
                </a:cubicBezTo>
                <a:cubicBezTo>
                  <a:pt x="-32153" y="326304"/>
                  <a:pt x="39105" y="195241"/>
                  <a:pt x="0" y="0"/>
                </a:cubicBezTo>
                <a:close/>
              </a:path>
              <a:path w="5699565" h="3118303" stroke="0" extrusionOk="0">
                <a:moveTo>
                  <a:pt x="0" y="0"/>
                </a:moveTo>
                <a:cubicBezTo>
                  <a:pt x="196202" y="-19369"/>
                  <a:pt x="490802" y="59670"/>
                  <a:pt x="626952" y="0"/>
                </a:cubicBezTo>
                <a:cubicBezTo>
                  <a:pt x="763102" y="-59670"/>
                  <a:pt x="1043050" y="43009"/>
                  <a:pt x="1253904" y="0"/>
                </a:cubicBezTo>
                <a:cubicBezTo>
                  <a:pt x="1464758" y="-43009"/>
                  <a:pt x="1614530" y="7526"/>
                  <a:pt x="1823861" y="0"/>
                </a:cubicBezTo>
                <a:cubicBezTo>
                  <a:pt x="2033192" y="-7526"/>
                  <a:pt x="2168019" y="51960"/>
                  <a:pt x="2507809" y="0"/>
                </a:cubicBezTo>
                <a:cubicBezTo>
                  <a:pt x="2847599" y="-51960"/>
                  <a:pt x="2932257" y="4493"/>
                  <a:pt x="3134761" y="0"/>
                </a:cubicBezTo>
                <a:cubicBezTo>
                  <a:pt x="3337265" y="-4493"/>
                  <a:pt x="3510432" y="52911"/>
                  <a:pt x="3647722" y="0"/>
                </a:cubicBezTo>
                <a:cubicBezTo>
                  <a:pt x="3785012" y="-52911"/>
                  <a:pt x="3945224" y="24741"/>
                  <a:pt x="4160682" y="0"/>
                </a:cubicBezTo>
                <a:cubicBezTo>
                  <a:pt x="4376140" y="-24741"/>
                  <a:pt x="4599415" y="24219"/>
                  <a:pt x="4844630" y="0"/>
                </a:cubicBezTo>
                <a:cubicBezTo>
                  <a:pt x="5089845" y="-24219"/>
                  <a:pt x="5472907" y="34957"/>
                  <a:pt x="5699565" y="0"/>
                </a:cubicBezTo>
                <a:cubicBezTo>
                  <a:pt x="5721263" y="171659"/>
                  <a:pt x="5653889" y="298469"/>
                  <a:pt x="5699565" y="426168"/>
                </a:cubicBezTo>
                <a:cubicBezTo>
                  <a:pt x="5745241" y="553867"/>
                  <a:pt x="5659069" y="741686"/>
                  <a:pt x="5699565" y="914702"/>
                </a:cubicBezTo>
                <a:cubicBezTo>
                  <a:pt x="5740061" y="1087718"/>
                  <a:pt x="5652638" y="1217204"/>
                  <a:pt x="5699565" y="1465602"/>
                </a:cubicBezTo>
                <a:cubicBezTo>
                  <a:pt x="5746492" y="1714000"/>
                  <a:pt x="5646040" y="1872240"/>
                  <a:pt x="5699565" y="1985320"/>
                </a:cubicBezTo>
                <a:cubicBezTo>
                  <a:pt x="5753090" y="2098400"/>
                  <a:pt x="5665173" y="2198980"/>
                  <a:pt x="5699565" y="2411488"/>
                </a:cubicBezTo>
                <a:cubicBezTo>
                  <a:pt x="5733957" y="2623996"/>
                  <a:pt x="5642843" y="2766035"/>
                  <a:pt x="5699565" y="3118303"/>
                </a:cubicBezTo>
                <a:cubicBezTo>
                  <a:pt x="5499970" y="3122985"/>
                  <a:pt x="5362026" y="3049361"/>
                  <a:pt x="5072613" y="3118303"/>
                </a:cubicBezTo>
                <a:cubicBezTo>
                  <a:pt x="4783200" y="3187245"/>
                  <a:pt x="4718882" y="3093822"/>
                  <a:pt x="4616648" y="3118303"/>
                </a:cubicBezTo>
                <a:cubicBezTo>
                  <a:pt x="4514414" y="3142784"/>
                  <a:pt x="4396300" y="3112355"/>
                  <a:pt x="4217678" y="3118303"/>
                </a:cubicBezTo>
                <a:cubicBezTo>
                  <a:pt x="4039056" y="3124251"/>
                  <a:pt x="3813193" y="3107824"/>
                  <a:pt x="3704717" y="3118303"/>
                </a:cubicBezTo>
                <a:cubicBezTo>
                  <a:pt x="3596241" y="3128782"/>
                  <a:pt x="3380193" y="3081755"/>
                  <a:pt x="3248752" y="3118303"/>
                </a:cubicBezTo>
                <a:cubicBezTo>
                  <a:pt x="3117311" y="3154851"/>
                  <a:pt x="2907968" y="3083243"/>
                  <a:pt x="2792787" y="3118303"/>
                </a:cubicBezTo>
                <a:cubicBezTo>
                  <a:pt x="2677606" y="3153363"/>
                  <a:pt x="2461465" y="3054849"/>
                  <a:pt x="2165835" y="3118303"/>
                </a:cubicBezTo>
                <a:cubicBezTo>
                  <a:pt x="1870205" y="3181757"/>
                  <a:pt x="1821874" y="3107990"/>
                  <a:pt x="1709870" y="3118303"/>
                </a:cubicBezTo>
                <a:cubicBezTo>
                  <a:pt x="1597867" y="3128616"/>
                  <a:pt x="1346360" y="3084502"/>
                  <a:pt x="1253904" y="3118303"/>
                </a:cubicBezTo>
                <a:cubicBezTo>
                  <a:pt x="1161448" y="3152104"/>
                  <a:pt x="1001081" y="3080243"/>
                  <a:pt x="854935" y="3118303"/>
                </a:cubicBezTo>
                <a:cubicBezTo>
                  <a:pt x="708789" y="3156363"/>
                  <a:pt x="242467" y="3037158"/>
                  <a:pt x="0" y="3118303"/>
                </a:cubicBezTo>
                <a:cubicBezTo>
                  <a:pt x="-35109" y="2975468"/>
                  <a:pt x="43134" y="2847562"/>
                  <a:pt x="0" y="2629769"/>
                </a:cubicBezTo>
                <a:cubicBezTo>
                  <a:pt x="-43134" y="2411976"/>
                  <a:pt x="46825" y="2395045"/>
                  <a:pt x="0" y="2172418"/>
                </a:cubicBezTo>
                <a:cubicBezTo>
                  <a:pt x="-46825" y="1949791"/>
                  <a:pt x="8338" y="1808454"/>
                  <a:pt x="0" y="1715067"/>
                </a:cubicBezTo>
                <a:cubicBezTo>
                  <a:pt x="-8338" y="1621680"/>
                  <a:pt x="57944" y="1426820"/>
                  <a:pt x="0" y="1226533"/>
                </a:cubicBezTo>
                <a:cubicBezTo>
                  <a:pt x="-57944" y="1026246"/>
                  <a:pt x="38049" y="848763"/>
                  <a:pt x="0" y="644449"/>
                </a:cubicBezTo>
                <a:cubicBezTo>
                  <a:pt x="-38049" y="440135"/>
                  <a:pt x="39793" y="253720"/>
                  <a:pt x="0" y="0"/>
                </a:cubicBezTo>
                <a:close/>
              </a:path>
            </a:pathLst>
          </a:custGeom>
          <a:ln>
            <a:solidFill>
              <a:schemeClr val="tx1"/>
            </a:solidFill>
            <a:extLst>
              <a:ext uri="{C807C97D-BFC1-408E-A445-0C87EB9F89A2}">
                <ask:lineSketchStyleProps xmlns:ask="http://schemas.microsoft.com/office/drawing/2018/sketchyshapes" sd="1273853792">
                  <a:prstGeom prst="rect">
                    <a:avLst/>
                  </a:prstGeom>
                  <ask:type>
                    <ask:lineSketchScribble/>
                  </ask:type>
                </ask:lineSketchStyleProps>
              </a:ext>
            </a:extLst>
          </a:ln>
        </p:spPr>
      </p:pic>
    </p:spTree>
    <p:extLst>
      <p:ext uri="{BB962C8B-B14F-4D97-AF65-F5344CB8AC3E}">
        <p14:creationId xmlns:p14="http://schemas.microsoft.com/office/powerpoint/2010/main" val="23001052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444587-D7DA-1345-0F58-8896F4F721A7}"/>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C877D60-51F8-91A7-5BD2-213C080CDA87}"/>
              </a:ext>
            </a:extLst>
          </p:cNvPr>
          <p:cNvSpPr txBox="1"/>
          <p:nvPr/>
        </p:nvSpPr>
        <p:spPr>
          <a:xfrm>
            <a:off x="3614057" y="6265706"/>
            <a:ext cx="8462981" cy="461665"/>
          </a:xfrm>
          <a:custGeom>
            <a:avLst/>
            <a:gdLst>
              <a:gd name="csX0" fmla="*/ 0 w 8462981"/>
              <a:gd name="csY0" fmla="*/ 0 h 461665"/>
              <a:gd name="csX1" fmla="*/ 310309 w 8462981"/>
              <a:gd name="csY1" fmla="*/ 0 h 461665"/>
              <a:gd name="csX2" fmla="*/ 705248 w 8462981"/>
              <a:gd name="csY2" fmla="*/ 0 h 461665"/>
              <a:gd name="csX3" fmla="*/ 1269447 w 8462981"/>
              <a:gd name="csY3" fmla="*/ 0 h 461665"/>
              <a:gd name="csX4" fmla="*/ 1749016 w 8462981"/>
              <a:gd name="csY4" fmla="*/ 0 h 461665"/>
              <a:gd name="csX5" fmla="*/ 2313215 w 8462981"/>
              <a:gd name="csY5" fmla="*/ 0 h 461665"/>
              <a:gd name="csX6" fmla="*/ 2877414 w 8462981"/>
              <a:gd name="csY6" fmla="*/ 0 h 461665"/>
              <a:gd name="csX7" fmla="*/ 3441612 w 8462981"/>
              <a:gd name="csY7" fmla="*/ 0 h 461665"/>
              <a:gd name="csX8" fmla="*/ 4090441 w 8462981"/>
              <a:gd name="csY8" fmla="*/ 0 h 461665"/>
              <a:gd name="csX9" fmla="*/ 4485380 w 8462981"/>
              <a:gd name="csY9" fmla="*/ 0 h 461665"/>
              <a:gd name="csX10" fmla="*/ 4880319 w 8462981"/>
              <a:gd name="csY10" fmla="*/ 0 h 461665"/>
              <a:gd name="csX11" fmla="*/ 5190628 w 8462981"/>
              <a:gd name="csY11" fmla="*/ 0 h 461665"/>
              <a:gd name="csX12" fmla="*/ 5670197 w 8462981"/>
              <a:gd name="csY12" fmla="*/ 0 h 461665"/>
              <a:gd name="csX13" fmla="*/ 6149766 w 8462981"/>
              <a:gd name="csY13" fmla="*/ 0 h 461665"/>
              <a:gd name="csX14" fmla="*/ 6798595 w 8462981"/>
              <a:gd name="csY14" fmla="*/ 0 h 461665"/>
              <a:gd name="csX15" fmla="*/ 7108904 w 8462981"/>
              <a:gd name="csY15" fmla="*/ 0 h 461665"/>
              <a:gd name="csX16" fmla="*/ 7419213 w 8462981"/>
              <a:gd name="csY16" fmla="*/ 0 h 461665"/>
              <a:gd name="csX17" fmla="*/ 7729523 w 8462981"/>
              <a:gd name="csY17" fmla="*/ 0 h 461665"/>
              <a:gd name="csX18" fmla="*/ 8462981 w 8462981"/>
              <a:gd name="csY18" fmla="*/ 0 h 461665"/>
              <a:gd name="csX19" fmla="*/ 8462981 w 8462981"/>
              <a:gd name="csY19" fmla="*/ 461665 h 461665"/>
              <a:gd name="csX20" fmla="*/ 7729523 w 8462981"/>
              <a:gd name="csY20" fmla="*/ 461665 h 461665"/>
              <a:gd name="csX21" fmla="*/ 7419213 w 8462981"/>
              <a:gd name="csY21" fmla="*/ 461665 h 461665"/>
              <a:gd name="csX22" fmla="*/ 6685755 w 8462981"/>
              <a:gd name="csY22" fmla="*/ 461665 h 461665"/>
              <a:gd name="csX23" fmla="*/ 6036926 w 8462981"/>
              <a:gd name="csY23" fmla="*/ 461665 h 461665"/>
              <a:gd name="csX24" fmla="*/ 5641987 w 8462981"/>
              <a:gd name="csY24" fmla="*/ 461665 h 461665"/>
              <a:gd name="csX25" fmla="*/ 5331678 w 8462981"/>
              <a:gd name="csY25" fmla="*/ 461665 h 461665"/>
              <a:gd name="csX26" fmla="*/ 4852109 w 8462981"/>
              <a:gd name="csY26" fmla="*/ 461665 h 461665"/>
              <a:gd name="csX27" fmla="*/ 4457170 w 8462981"/>
              <a:gd name="csY27" fmla="*/ 461665 h 461665"/>
              <a:gd name="csX28" fmla="*/ 4146861 w 8462981"/>
              <a:gd name="csY28" fmla="*/ 461665 h 461665"/>
              <a:gd name="csX29" fmla="*/ 3498032 w 8462981"/>
              <a:gd name="csY29" fmla="*/ 461665 h 461665"/>
              <a:gd name="csX30" fmla="*/ 2764574 w 8462981"/>
              <a:gd name="csY30" fmla="*/ 461665 h 461665"/>
              <a:gd name="csX31" fmla="*/ 2115745 w 8462981"/>
              <a:gd name="csY31" fmla="*/ 461665 h 461665"/>
              <a:gd name="csX32" fmla="*/ 1382287 w 8462981"/>
              <a:gd name="csY32" fmla="*/ 461665 h 461665"/>
              <a:gd name="csX33" fmla="*/ 902718 w 8462981"/>
              <a:gd name="csY33" fmla="*/ 461665 h 461665"/>
              <a:gd name="csX34" fmla="*/ 0 w 8462981"/>
              <a:gd name="csY34" fmla="*/ 461665 h 461665"/>
              <a:gd name="csX35" fmla="*/ 0 w 8462981"/>
              <a:gd name="csY35" fmla="*/ 0 h 46166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8462981" h="461665" fill="none" extrusionOk="0">
                <a:moveTo>
                  <a:pt x="0" y="0"/>
                </a:moveTo>
                <a:cubicBezTo>
                  <a:pt x="136075" y="-21803"/>
                  <a:pt x="159011" y="29917"/>
                  <a:pt x="310309" y="0"/>
                </a:cubicBezTo>
                <a:cubicBezTo>
                  <a:pt x="461607" y="-29917"/>
                  <a:pt x="571645" y="14908"/>
                  <a:pt x="705248" y="0"/>
                </a:cubicBezTo>
                <a:cubicBezTo>
                  <a:pt x="838851" y="-14908"/>
                  <a:pt x="1094014" y="29906"/>
                  <a:pt x="1269447" y="0"/>
                </a:cubicBezTo>
                <a:cubicBezTo>
                  <a:pt x="1444880" y="-29906"/>
                  <a:pt x="1607425" y="14612"/>
                  <a:pt x="1749016" y="0"/>
                </a:cubicBezTo>
                <a:cubicBezTo>
                  <a:pt x="1890607" y="-14612"/>
                  <a:pt x="2061312" y="18631"/>
                  <a:pt x="2313215" y="0"/>
                </a:cubicBezTo>
                <a:cubicBezTo>
                  <a:pt x="2565118" y="-18631"/>
                  <a:pt x="2712328" y="57284"/>
                  <a:pt x="2877414" y="0"/>
                </a:cubicBezTo>
                <a:cubicBezTo>
                  <a:pt x="3042500" y="-57284"/>
                  <a:pt x="3280947" y="41556"/>
                  <a:pt x="3441612" y="0"/>
                </a:cubicBezTo>
                <a:cubicBezTo>
                  <a:pt x="3602277" y="-41556"/>
                  <a:pt x="3941907" y="21281"/>
                  <a:pt x="4090441" y="0"/>
                </a:cubicBezTo>
                <a:cubicBezTo>
                  <a:pt x="4238975" y="-21281"/>
                  <a:pt x="4299478" y="21364"/>
                  <a:pt x="4485380" y="0"/>
                </a:cubicBezTo>
                <a:cubicBezTo>
                  <a:pt x="4671282" y="-21364"/>
                  <a:pt x="4702558" y="17995"/>
                  <a:pt x="4880319" y="0"/>
                </a:cubicBezTo>
                <a:cubicBezTo>
                  <a:pt x="5058080" y="-17995"/>
                  <a:pt x="5075119" y="13203"/>
                  <a:pt x="5190628" y="0"/>
                </a:cubicBezTo>
                <a:cubicBezTo>
                  <a:pt x="5306137" y="-13203"/>
                  <a:pt x="5543147" y="13978"/>
                  <a:pt x="5670197" y="0"/>
                </a:cubicBezTo>
                <a:cubicBezTo>
                  <a:pt x="5797247" y="-13978"/>
                  <a:pt x="6029936" y="8947"/>
                  <a:pt x="6149766" y="0"/>
                </a:cubicBezTo>
                <a:cubicBezTo>
                  <a:pt x="6269596" y="-8947"/>
                  <a:pt x="6505131" y="25091"/>
                  <a:pt x="6798595" y="0"/>
                </a:cubicBezTo>
                <a:cubicBezTo>
                  <a:pt x="7092059" y="-25091"/>
                  <a:pt x="7033740" y="35118"/>
                  <a:pt x="7108904" y="0"/>
                </a:cubicBezTo>
                <a:cubicBezTo>
                  <a:pt x="7184068" y="-35118"/>
                  <a:pt x="7297939" y="33532"/>
                  <a:pt x="7419213" y="0"/>
                </a:cubicBezTo>
                <a:cubicBezTo>
                  <a:pt x="7540487" y="-33532"/>
                  <a:pt x="7662511" y="19363"/>
                  <a:pt x="7729523" y="0"/>
                </a:cubicBezTo>
                <a:cubicBezTo>
                  <a:pt x="7796535" y="-19363"/>
                  <a:pt x="8123044" y="22616"/>
                  <a:pt x="8462981" y="0"/>
                </a:cubicBezTo>
                <a:cubicBezTo>
                  <a:pt x="8495712" y="120234"/>
                  <a:pt x="8444572" y="308686"/>
                  <a:pt x="8462981" y="461665"/>
                </a:cubicBezTo>
                <a:cubicBezTo>
                  <a:pt x="8186336" y="534294"/>
                  <a:pt x="7924607" y="399077"/>
                  <a:pt x="7729523" y="461665"/>
                </a:cubicBezTo>
                <a:cubicBezTo>
                  <a:pt x="7534439" y="524253"/>
                  <a:pt x="7522683" y="459229"/>
                  <a:pt x="7419213" y="461665"/>
                </a:cubicBezTo>
                <a:cubicBezTo>
                  <a:pt x="7315743" y="464101"/>
                  <a:pt x="7032488" y="442504"/>
                  <a:pt x="6685755" y="461665"/>
                </a:cubicBezTo>
                <a:cubicBezTo>
                  <a:pt x="6339022" y="480826"/>
                  <a:pt x="6231663" y="444590"/>
                  <a:pt x="6036926" y="461665"/>
                </a:cubicBezTo>
                <a:cubicBezTo>
                  <a:pt x="5842189" y="478740"/>
                  <a:pt x="5794812" y="458074"/>
                  <a:pt x="5641987" y="461665"/>
                </a:cubicBezTo>
                <a:cubicBezTo>
                  <a:pt x="5489162" y="465256"/>
                  <a:pt x="5479078" y="442057"/>
                  <a:pt x="5331678" y="461665"/>
                </a:cubicBezTo>
                <a:cubicBezTo>
                  <a:pt x="5184278" y="481273"/>
                  <a:pt x="5072903" y="406785"/>
                  <a:pt x="4852109" y="461665"/>
                </a:cubicBezTo>
                <a:cubicBezTo>
                  <a:pt x="4631315" y="516545"/>
                  <a:pt x="4607229" y="422810"/>
                  <a:pt x="4457170" y="461665"/>
                </a:cubicBezTo>
                <a:cubicBezTo>
                  <a:pt x="4307111" y="500520"/>
                  <a:pt x="4216329" y="436844"/>
                  <a:pt x="4146861" y="461665"/>
                </a:cubicBezTo>
                <a:cubicBezTo>
                  <a:pt x="4077393" y="486486"/>
                  <a:pt x="3735049" y="397101"/>
                  <a:pt x="3498032" y="461665"/>
                </a:cubicBezTo>
                <a:cubicBezTo>
                  <a:pt x="3261015" y="526229"/>
                  <a:pt x="3116050" y="461023"/>
                  <a:pt x="2764574" y="461665"/>
                </a:cubicBezTo>
                <a:cubicBezTo>
                  <a:pt x="2413098" y="462307"/>
                  <a:pt x="2302716" y="386438"/>
                  <a:pt x="2115745" y="461665"/>
                </a:cubicBezTo>
                <a:cubicBezTo>
                  <a:pt x="1928774" y="536892"/>
                  <a:pt x="1728992" y="428209"/>
                  <a:pt x="1382287" y="461665"/>
                </a:cubicBezTo>
                <a:cubicBezTo>
                  <a:pt x="1035582" y="495121"/>
                  <a:pt x="1088012" y="452831"/>
                  <a:pt x="902718" y="461665"/>
                </a:cubicBezTo>
                <a:cubicBezTo>
                  <a:pt x="717424" y="470499"/>
                  <a:pt x="187448" y="361984"/>
                  <a:pt x="0" y="461665"/>
                </a:cubicBezTo>
                <a:cubicBezTo>
                  <a:pt x="-27853" y="304339"/>
                  <a:pt x="51402" y="95831"/>
                  <a:pt x="0" y="0"/>
                </a:cubicBezTo>
                <a:close/>
              </a:path>
              <a:path w="8462981" h="461665" stroke="0" extrusionOk="0">
                <a:moveTo>
                  <a:pt x="0" y="0"/>
                </a:moveTo>
                <a:cubicBezTo>
                  <a:pt x="285152" y="-23341"/>
                  <a:pt x="559562" y="12392"/>
                  <a:pt x="733458" y="0"/>
                </a:cubicBezTo>
                <a:cubicBezTo>
                  <a:pt x="907354" y="-12392"/>
                  <a:pt x="1135062" y="12717"/>
                  <a:pt x="1382287" y="0"/>
                </a:cubicBezTo>
                <a:cubicBezTo>
                  <a:pt x="1629512" y="-12717"/>
                  <a:pt x="1778739" y="25739"/>
                  <a:pt x="2115745" y="0"/>
                </a:cubicBezTo>
                <a:cubicBezTo>
                  <a:pt x="2452751" y="-25739"/>
                  <a:pt x="2613433" y="67408"/>
                  <a:pt x="2849204" y="0"/>
                </a:cubicBezTo>
                <a:cubicBezTo>
                  <a:pt x="3084975" y="-67408"/>
                  <a:pt x="3417283" y="65485"/>
                  <a:pt x="3582662" y="0"/>
                </a:cubicBezTo>
                <a:cubicBezTo>
                  <a:pt x="3748041" y="-65485"/>
                  <a:pt x="3972158" y="58180"/>
                  <a:pt x="4231491" y="0"/>
                </a:cubicBezTo>
                <a:cubicBezTo>
                  <a:pt x="4490824" y="-58180"/>
                  <a:pt x="4652312" y="21582"/>
                  <a:pt x="4964949" y="0"/>
                </a:cubicBezTo>
                <a:cubicBezTo>
                  <a:pt x="5277586" y="-21582"/>
                  <a:pt x="5302190" y="56971"/>
                  <a:pt x="5613777" y="0"/>
                </a:cubicBezTo>
                <a:cubicBezTo>
                  <a:pt x="5925364" y="-56971"/>
                  <a:pt x="6024613" y="238"/>
                  <a:pt x="6347236" y="0"/>
                </a:cubicBezTo>
                <a:cubicBezTo>
                  <a:pt x="6669859" y="-238"/>
                  <a:pt x="6653965" y="8462"/>
                  <a:pt x="6742175" y="0"/>
                </a:cubicBezTo>
                <a:cubicBezTo>
                  <a:pt x="6830385" y="-8462"/>
                  <a:pt x="7264180" y="23043"/>
                  <a:pt x="7475633" y="0"/>
                </a:cubicBezTo>
                <a:cubicBezTo>
                  <a:pt x="7687086" y="-23043"/>
                  <a:pt x="7778813" y="23129"/>
                  <a:pt x="7870572" y="0"/>
                </a:cubicBezTo>
                <a:cubicBezTo>
                  <a:pt x="7962331" y="-23129"/>
                  <a:pt x="8244065" y="68568"/>
                  <a:pt x="8462981" y="0"/>
                </a:cubicBezTo>
                <a:cubicBezTo>
                  <a:pt x="8479800" y="211048"/>
                  <a:pt x="8462375" y="302138"/>
                  <a:pt x="8462981" y="461665"/>
                </a:cubicBezTo>
                <a:cubicBezTo>
                  <a:pt x="8317371" y="479297"/>
                  <a:pt x="8222756" y="443378"/>
                  <a:pt x="8152672" y="461665"/>
                </a:cubicBezTo>
                <a:cubicBezTo>
                  <a:pt x="8082588" y="479952"/>
                  <a:pt x="7695128" y="414221"/>
                  <a:pt x="7503843" y="461665"/>
                </a:cubicBezTo>
                <a:cubicBezTo>
                  <a:pt x="7312558" y="509109"/>
                  <a:pt x="7229229" y="425415"/>
                  <a:pt x="7108904" y="461665"/>
                </a:cubicBezTo>
                <a:cubicBezTo>
                  <a:pt x="6988579" y="497915"/>
                  <a:pt x="6924433" y="449095"/>
                  <a:pt x="6798595" y="461665"/>
                </a:cubicBezTo>
                <a:cubicBezTo>
                  <a:pt x="6672757" y="474235"/>
                  <a:pt x="6497840" y="431598"/>
                  <a:pt x="6234396" y="461665"/>
                </a:cubicBezTo>
                <a:cubicBezTo>
                  <a:pt x="5970952" y="491732"/>
                  <a:pt x="5933128" y="441021"/>
                  <a:pt x="5754827" y="461665"/>
                </a:cubicBezTo>
                <a:cubicBezTo>
                  <a:pt x="5576526" y="482309"/>
                  <a:pt x="5389837" y="406245"/>
                  <a:pt x="5105999" y="461665"/>
                </a:cubicBezTo>
                <a:cubicBezTo>
                  <a:pt x="4822161" y="517085"/>
                  <a:pt x="4841987" y="432526"/>
                  <a:pt x="4711059" y="461665"/>
                </a:cubicBezTo>
                <a:cubicBezTo>
                  <a:pt x="4580131" y="490804"/>
                  <a:pt x="4309948" y="403409"/>
                  <a:pt x="3977601" y="461665"/>
                </a:cubicBezTo>
                <a:cubicBezTo>
                  <a:pt x="3645254" y="519921"/>
                  <a:pt x="3553828" y="418509"/>
                  <a:pt x="3244143" y="461665"/>
                </a:cubicBezTo>
                <a:cubicBezTo>
                  <a:pt x="2934458" y="504821"/>
                  <a:pt x="3023728" y="460283"/>
                  <a:pt x="2849204" y="461665"/>
                </a:cubicBezTo>
                <a:cubicBezTo>
                  <a:pt x="2674680" y="463047"/>
                  <a:pt x="2409054" y="442614"/>
                  <a:pt x="2285005" y="461665"/>
                </a:cubicBezTo>
                <a:cubicBezTo>
                  <a:pt x="2160956" y="480716"/>
                  <a:pt x="1828617" y="433313"/>
                  <a:pt x="1636176" y="461665"/>
                </a:cubicBezTo>
                <a:cubicBezTo>
                  <a:pt x="1443735" y="490017"/>
                  <a:pt x="1342637" y="416835"/>
                  <a:pt x="1241237" y="461665"/>
                </a:cubicBezTo>
                <a:cubicBezTo>
                  <a:pt x="1139837" y="506495"/>
                  <a:pt x="720846" y="374307"/>
                  <a:pt x="507779" y="461665"/>
                </a:cubicBezTo>
                <a:cubicBezTo>
                  <a:pt x="294712" y="549023"/>
                  <a:pt x="219089" y="406972"/>
                  <a:pt x="0" y="461665"/>
                </a:cubicBezTo>
                <a:cubicBezTo>
                  <a:pt x="-23015" y="259368"/>
                  <a:pt x="16683" y="94544"/>
                  <a:pt x="0" y="0"/>
                </a:cubicBezTo>
                <a:close/>
              </a:path>
            </a:pathLst>
          </a:custGeom>
          <a:solidFill>
            <a:schemeClr val="bg1"/>
          </a:solidFill>
          <a:ln>
            <a:solidFill>
              <a:schemeClr val="tx1"/>
            </a:solidFill>
            <a:extLst>
              <a:ext uri="{C807C97D-BFC1-408E-A445-0C87EB9F89A2}">
                <ask:lineSketchStyleProps xmlns:ask="http://schemas.microsoft.com/office/drawing/2018/sketchyshapes" sd="3068379096">
                  <a:prstGeom prst="rect">
                    <a:avLst/>
                  </a:prstGeom>
                  <ask:type>
                    <ask:lineSketchScribble/>
                  </ask:type>
                </ask:lineSketchStyleProps>
              </a:ext>
            </a:extLst>
          </a:ln>
        </p:spPr>
        <p:txBody>
          <a:bodyPr wrap="square">
            <a:spAutoFit/>
          </a:bodyPr>
          <a:lstStyle/>
          <a:p>
            <a:r>
              <a:rPr lang="el-GR" sz="1200" dirty="0"/>
              <a:t>Μαρία </a:t>
            </a:r>
            <a:r>
              <a:rPr lang="el-GR" sz="1200" dirty="0" err="1"/>
              <a:t>Μητσιάκη</a:t>
            </a:r>
            <a:r>
              <a:rPr lang="el-GR" sz="1200" dirty="0"/>
              <a:t> κ.ά.,  </a:t>
            </a:r>
            <a:r>
              <a:rPr lang="el-GR" sz="1200" b="0" i="1" u="none" strike="noStrike" dirty="0">
                <a:effectLst/>
                <a:latin typeface="+mn-lt"/>
              </a:rPr>
              <a:t>Πάμε ελληνικά!: Θεματικός κύκλος 1 + 2, </a:t>
            </a:r>
            <a:r>
              <a:rPr lang="el-GR" sz="1200" dirty="0"/>
              <a:t>Παιδαγωγικό Ινστιτούτο Κύπρου, Υπουργείο Παιδείας, Αθλητισμού και Νεολαίας, 2024, σελ. 31.</a:t>
            </a:r>
          </a:p>
        </p:txBody>
      </p:sp>
      <p:pic>
        <p:nvPicPr>
          <p:cNvPr id="4" name="Εικόνα 3">
            <a:extLst>
              <a:ext uri="{FF2B5EF4-FFF2-40B4-BE49-F238E27FC236}">
                <a16:creationId xmlns:a16="http://schemas.microsoft.com/office/drawing/2014/main" id="{2D62A4CF-5C43-B37E-C0D5-8F1627B1D721}"/>
              </a:ext>
            </a:extLst>
          </p:cNvPr>
          <p:cNvPicPr>
            <a:picLocks noChangeAspect="1"/>
          </p:cNvPicPr>
          <p:nvPr/>
        </p:nvPicPr>
        <p:blipFill>
          <a:blip r:embed="rId2"/>
          <a:srcRect t="23856"/>
          <a:stretch>
            <a:fillRect/>
          </a:stretch>
        </p:blipFill>
        <p:spPr>
          <a:xfrm>
            <a:off x="602796" y="427915"/>
            <a:ext cx="10827204" cy="5580999"/>
          </a:xfrm>
          <a:custGeom>
            <a:avLst/>
            <a:gdLst>
              <a:gd name="csX0" fmla="*/ 0 w 10827204"/>
              <a:gd name="csY0" fmla="*/ 0 h 5580999"/>
              <a:gd name="csX1" fmla="*/ 461581 w 10827204"/>
              <a:gd name="csY1" fmla="*/ 0 h 5580999"/>
              <a:gd name="csX2" fmla="*/ 706618 w 10827204"/>
              <a:gd name="csY2" fmla="*/ 0 h 5580999"/>
              <a:gd name="csX3" fmla="*/ 1168198 w 10827204"/>
              <a:gd name="csY3" fmla="*/ 0 h 5580999"/>
              <a:gd name="csX4" fmla="*/ 1413235 w 10827204"/>
              <a:gd name="csY4" fmla="*/ 0 h 5580999"/>
              <a:gd name="csX5" fmla="*/ 1658272 w 10827204"/>
              <a:gd name="csY5" fmla="*/ 0 h 5580999"/>
              <a:gd name="csX6" fmla="*/ 1903308 w 10827204"/>
              <a:gd name="csY6" fmla="*/ 0 h 5580999"/>
              <a:gd name="csX7" fmla="*/ 2148345 w 10827204"/>
              <a:gd name="csY7" fmla="*/ 0 h 5580999"/>
              <a:gd name="csX8" fmla="*/ 2609926 w 10827204"/>
              <a:gd name="csY8" fmla="*/ 0 h 5580999"/>
              <a:gd name="csX9" fmla="*/ 3071507 w 10827204"/>
              <a:gd name="csY9" fmla="*/ 0 h 5580999"/>
              <a:gd name="csX10" fmla="*/ 3857904 w 10827204"/>
              <a:gd name="csY10" fmla="*/ 0 h 5580999"/>
              <a:gd name="csX11" fmla="*/ 4102940 w 10827204"/>
              <a:gd name="csY11" fmla="*/ 0 h 5580999"/>
              <a:gd name="csX12" fmla="*/ 4889337 w 10827204"/>
              <a:gd name="csY12" fmla="*/ 0 h 5580999"/>
              <a:gd name="csX13" fmla="*/ 5134374 w 10827204"/>
              <a:gd name="csY13" fmla="*/ 0 h 5580999"/>
              <a:gd name="csX14" fmla="*/ 5379411 w 10827204"/>
              <a:gd name="csY14" fmla="*/ 0 h 5580999"/>
              <a:gd name="csX15" fmla="*/ 6057536 w 10827204"/>
              <a:gd name="csY15" fmla="*/ 0 h 5580999"/>
              <a:gd name="csX16" fmla="*/ 6302572 w 10827204"/>
              <a:gd name="csY16" fmla="*/ 0 h 5580999"/>
              <a:gd name="csX17" fmla="*/ 7088969 w 10827204"/>
              <a:gd name="csY17" fmla="*/ 0 h 5580999"/>
              <a:gd name="csX18" fmla="*/ 7550550 w 10827204"/>
              <a:gd name="csY18" fmla="*/ 0 h 5580999"/>
              <a:gd name="csX19" fmla="*/ 8120403 w 10827204"/>
              <a:gd name="csY19" fmla="*/ 0 h 5580999"/>
              <a:gd name="csX20" fmla="*/ 8798528 w 10827204"/>
              <a:gd name="csY20" fmla="*/ 0 h 5580999"/>
              <a:gd name="csX21" fmla="*/ 9151837 w 10827204"/>
              <a:gd name="csY21" fmla="*/ 0 h 5580999"/>
              <a:gd name="csX22" fmla="*/ 9505145 w 10827204"/>
              <a:gd name="csY22" fmla="*/ 0 h 5580999"/>
              <a:gd name="csX23" fmla="*/ 10074998 w 10827204"/>
              <a:gd name="csY23" fmla="*/ 0 h 5580999"/>
              <a:gd name="csX24" fmla="*/ 10827204 w 10827204"/>
              <a:gd name="csY24" fmla="*/ 0 h 5580999"/>
              <a:gd name="csX25" fmla="*/ 10827204 w 10827204"/>
              <a:gd name="csY25" fmla="*/ 502290 h 5580999"/>
              <a:gd name="csX26" fmla="*/ 10827204 w 10827204"/>
              <a:gd name="csY26" fmla="*/ 1116200 h 5580999"/>
              <a:gd name="csX27" fmla="*/ 10827204 w 10827204"/>
              <a:gd name="csY27" fmla="*/ 1562680 h 5580999"/>
              <a:gd name="csX28" fmla="*/ 10827204 w 10827204"/>
              <a:gd name="csY28" fmla="*/ 2009160 h 5580999"/>
              <a:gd name="csX29" fmla="*/ 10827204 w 10827204"/>
              <a:gd name="csY29" fmla="*/ 2455640 h 5580999"/>
              <a:gd name="csX30" fmla="*/ 10827204 w 10827204"/>
              <a:gd name="csY30" fmla="*/ 3125359 h 5580999"/>
              <a:gd name="csX31" fmla="*/ 10827204 w 10827204"/>
              <a:gd name="csY31" fmla="*/ 3516029 h 5580999"/>
              <a:gd name="csX32" fmla="*/ 10827204 w 10827204"/>
              <a:gd name="csY32" fmla="*/ 4074129 h 5580999"/>
              <a:gd name="csX33" fmla="*/ 10827204 w 10827204"/>
              <a:gd name="csY33" fmla="*/ 4743849 h 5580999"/>
              <a:gd name="csX34" fmla="*/ 10827204 w 10827204"/>
              <a:gd name="csY34" fmla="*/ 5580999 h 5580999"/>
              <a:gd name="csX35" fmla="*/ 10257351 w 10827204"/>
              <a:gd name="csY35" fmla="*/ 5580999 h 5580999"/>
              <a:gd name="csX36" fmla="*/ 9579226 w 10827204"/>
              <a:gd name="csY36" fmla="*/ 5580999 h 5580999"/>
              <a:gd name="csX37" fmla="*/ 9225918 w 10827204"/>
              <a:gd name="csY37" fmla="*/ 5580999 h 5580999"/>
              <a:gd name="csX38" fmla="*/ 8764337 w 10827204"/>
              <a:gd name="csY38" fmla="*/ 5580999 h 5580999"/>
              <a:gd name="csX39" fmla="*/ 8302756 w 10827204"/>
              <a:gd name="csY39" fmla="*/ 5580999 h 5580999"/>
              <a:gd name="csX40" fmla="*/ 7949447 w 10827204"/>
              <a:gd name="csY40" fmla="*/ 5580999 h 5580999"/>
              <a:gd name="csX41" fmla="*/ 7379594 w 10827204"/>
              <a:gd name="csY41" fmla="*/ 5580999 h 5580999"/>
              <a:gd name="csX42" fmla="*/ 6809741 w 10827204"/>
              <a:gd name="csY42" fmla="*/ 5580999 h 5580999"/>
              <a:gd name="csX43" fmla="*/ 6131617 w 10827204"/>
              <a:gd name="csY43" fmla="*/ 5580999 h 5580999"/>
              <a:gd name="csX44" fmla="*/ 5886580 w 10827204"/>
              <a:gd name="csY44" fmla="*/ 5580999 h 5580999"/>
              <a:gd name="csX45" fmla="*/ 5533271 w 10827204"/>
              <a:gd name="csY45" fmla="*/ 5580999 h 5580999"/>
              <a:gd name="csX46" fmla="*/ 5071690 w 10827204"/>
              <a:gd name="csY46" fmla="*/ 5580999 h 5580999"/>
              <a:gd name="csX47" fmla="*/ 4718382 w 10827204"/>
              <a:gd name="csY47" fmla="*/ 5580999 h 5580999"/>
              <a:gd name="csX48" fmla="*/ 4148529 w 10827204"/>
              <a:gd name="csY48" fmla="*/ 5580999 h 5580999"/>
              <a:gd name="csX49" fmla="*/ 3578676 w 10827204"/>
              <a:gd name="csY49" fmla="*/ 5580999 h 5580999"/>
              <a:gd name="csX50" fmla="*/ 3333639 w 10827204"/>
              <a:gd name="csY50" fmla="*/ 5580999 h 5580999"/>
              <a:gd name="csX51" fmla="*/ 2980330 w 10827204"/>
              <a:gd name="csY51" fmla="*/ 5580999 h 5580999"/>
              <a:gd name="csX52" fmla="*/ 2735294 w 10827204"/>
              <a:gd name="csY52" fmla="*/ 5580999 h 5580999"/>
              <a:gd name="csX53" fmla="*/ 2273713 w 10827204"/>
              <a:gd name="csY53" fmla="*/ 5580999 h 5580999"/>
              <a:gd name="csX54" fmla="*/ 2028676 w 10827204"/>
              <a:gd name="csY54" fmla="*/ 5580999 h 5580999"/>
              <a:gd name="csX55" fmla="*/ 1675367 w 10827204"/>
              <a:gd name="csY55" fmla="*/ 5580999 h 5580999"/>
              <a:gd name="csX56" fmla="*/ 1322059 w 10827204"/>
              <a:gd name="csY56" fmla="*/ 5580999 h 5580999"/>
              <a:gd name="csX57" fmla="*/ 860478 w 10827204"/>
              <a:gd name="csY57" fmla="*/ 5580999 h 5580999"/>
              <a:gd name="csX58" fmla="*/ 0 w 10827204"/>
              <a:gd name="csY58" fmla="*/ 5580999 h 5580999"/>
              <a:gd name="csX59" fmla="*/ 0 w 10827204"/>
              <a:gd name="csY59" fmla="*/ 5134519 h 5580999"/>
              <a:gd name="csX60" fmla="*/ 0 w 10827204"/>
              <a:gd name="csY60" fmla="*/ 4632229 h 5580999"/>
              <a:gd name="csX61" fmla="*/ 0 w 10827204"/>
              <a:gd name="csY61" fmla="*/ 4074129 h 5580999"/>
              <a:gd name="csX62" fmla="*/ 0 w 10827204"/>
              <a:gd name="csY62" fmla="*/ 3516029 h 5580999"/>
              <a:gd name="csX63" fmla="*/ 0 w 10827204"/>
              <a:gd name="csY63" fmla="*/ 2902119 h 5580999"/>
              <a:gd name="csX64" fmla="*/ 0 w 10827204"/>
              <a:gd name="csY64" fmla="*/ 2344020 h 5580999"/>
              <a:gd name="csX65" fmla="*/ 0 w 10827204"/>
              <a:gd name="csY65" fmla="*/ 1841730 h 5580999"/>
              <a:gd name="csX66" fmla="*/ 0 w 10827204"/>
              <a:gd name="csY66" fmla="*/ 1172010 h 5580999"/>
              <a:gd name="csX67" fmla="*/ 0 w 10827204"/>
              <a:gd name="csY67" fmla="*/ 725530 h 5580999"/>
              <a:gd name="csX68" fmla="*/ 0 w 10827204"/>
              <a:gd name="csY68" fmla="*/ 0 h 55809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Lst>
            <a:rect l="l" t="t" r="r" b="b"/>
            <a:pathLst>
              <a:path w="10827204" h="5580999" fill="none" extrusionOk="0">
                <a:moveTo>
                  <a:pt x="0" y="0"/>
                </a:moveTo>
                <a:cubicBezTo>
                  <a:pt x="145248" y="-17775"/>
                  <a:pt x="324592" y="40183"/>
                  <a:pt x="461581" y="0"/>
                </a:cubicBezTo>
                <a:cubicBezTo>
                  <a:pt x="598570" y="-40183"/>
                  <a:pt x="641450" y="12071"/>
                  <a:pt x="706618" y="0"/>
                </a:cubicBezTo>
                <a:cubicBezTo>
                  <a:pt x="771786" y="-12071"/>
                  <a:pt x="990207" y="9475"/>
                  <a:pt x="1168198" y="0"/>
                </a:cubicBezTo>
                <a:cubicBezTo>
                  <a:pt x="1346189" y="-9475"/>
                  <a:pt x="1321644" y="4378"/>
                  <a:pt x="1413235" y="0"/>
                </a:cubicBezTo>
                <a:cubicBezTo>
                  <a:pt x="1504826" y="-4378"/>
                  <a:pt x="1577705" y="9962"/>
                  <a:pt x="1658272" y="0"/>
                </a:cubicBezTo>
                <a:cubicBezTo>
                  <a:pt x="1738839" y="-9962"/>
                  <a:pt x="1818639" y="25270"/>
                  <a:pt x="1903308" y="0"/>
                </a:cubicBezTo>
                <a:cubicBezTo>
                  <a:pt x="1987977" y="-25270"/>
                  <a:pt x="2043786" y="4519"/>
                  <a:pt x="2148345" y="0"/>
                </a:cubicBezTo>
                <a:cubicBezTo>
                  <a:pt x="2252904" y="-4519"/>
                  <a:pt x="2444829" y="48122"/>
                  <a:pt x="2609926" y="0"/>
                </a:cubicBezTo>
                <a:cubicBezTo>
                  <a:pt x="2775023" y="-48122"/>
                  <a:pt x="2841462" y="36129"/>
                  <a:pt x="3071507" y="0"/>
                </a:cubicBezTo>
                <a:cubicBezTo>
                  <a:pt x="3301552" y="-36129"/>
                  <a:pt x="3568314" y="3655"/>
                  <a:pt x="3857904" y="0"/>
                </a:cubicBezTo>
                <a:cubicBezTo>
                  <a:pt x="4147494" y="-3655"/>
                  <a:pt x="3999381" y="9314"/>
                  <a:pt x="4102940" y="0"/>
                </a:cubicBezTo>
                <a:cubicBezTo>
                  <a:pt x="4206499" y="-9314"/>
                  <a:pt x="4702208" y="78818"/>
                  <a:pt x="4889337" y="0"/>
                </a:cubicBezTo>
                <a:cubicBezTo>
                  <a:pt x="5076466" y="-78818"/>
                  <a:pt x="5028299" y="20313"/>
                  <a:pt x="5134374" y="0"/>
                </a:cubicBezTo>
                <a:cubicBezTo>
                  <a:pt x="5240449" y="-20313"/>
                  <a:pt x="5329570" y="21611"/>
                  <a:pt x="5379411" y="0"/>
                </a:cubicBezTo>
                <a:cubicBezTo>
                  <a:pt x="5429252" y="-21611"/>
                  <a:pt x="5821959" y="45473"/>
                  <a:pt x="6057536" y="0"/>
                </a:cubicBezTo>
                <a:cubicBezTo>
                  <a:pt x="6293114" y="-45473"/>
                  <a:pt x="6224363" y="4400"/>
                  <a:pt x="6302572" y="0"/>
                </a:cubicBezTo>
                <a:cubicBezTo>
                  <a:pt x="6380781" y="-4400"/>
                  <a:pt x="6701100" y="35628"/>
                  <a:pt x="7088969" y="0"/>
                </a:cubicBezTo>
                <a:cubicBezTo>
                  <a:pt x="7476838" y="-35628"/>
                  <a:pt x="7443374" y="48926"/>
                  <a:pt x="7550550" y="0"/>
                </a:cubicBezTo>
                <a:cubicBezTo>
                  <a:pt x="7657726" y="-48926"/>
                  <a:pt x="7911646" y="50596"/>
                  <a:pt x="8120403" y="0"/>
                </a:cubicBezTo>
                <a:cubicBezTo>
                  <a:pt x="8329160" y="-50596"/>
                  <a:pt x="8570280" y="78159"/>
                  <a:pt x="8798528" y="0"/>
                </a:cubicBezTo>
                <a:cubicBezTo>
                  <a:pt x="9026777" y="-78159"/>
                  <a:pt x="9005490" y="41509"/>
                  <a:pt x="9151837" y="0"/>
                </a:cubicBezTo>
                <a:cubicBezTo>
                  <a:pt x="9298184" y="-41509"/>
                  <a:pt x="9339783" y="37700"/>
                  <a:pt x="9505145" y="0"/>
                </a:cubicBezTo>
                <a:cubicBezTo>
                  <a:pt x="9670507" y="-37700"/>
                  <a:pt x="9832593" y="58889"/>
                  <a:pt x="10074998" y="0"/>
                </a:cubicBezTo>
                <a:cubicBezTo>
                  <a:pt x="10317403" y="-58889"/>
                  <a:pt x="10636515" y="35151"/>
                  <a:pt x="10827204" y="0"/>
                </a:cubicBezTo>
                <a:cubicBezTo>
                  <a:pt x="10863587" y="127960"/>
                  <a:pt x="10806623" y="336485"/>
                  <a:pt x="10827204" y="502290"/>
                </a:cubicBezTo>
                <a:cubicBezTo>
                  <a:pt x="10847785" y="668095"/>
                  <a:pt x="10774645" y="975367"/>
                  <a:pt x="10827204" y="1116200"/>
                </a:cubicBezTo>
                <a:cubicBezTo>
                  <a:pt x="10879763" y="1257033"/>
                  <a:pt x="10787507" y="1424758"/>
                  <a:pt x="10827204" y="1562680"/>
                </a:cubicBezTo>
                <a:cubicBezTo>
                  <a:pt x="10866901" y="1700602"/>
                  <a:pt x="10811844" y="1874939"/>
                  <a:pt x="10827204" y="2009160"/>
                </a:cubicBezTo>
                <a:cubicBezTo>
                  <a:pt x="10842564" y="2143381"/>
                  <a:pt x="10794035" y="2280514"/>
                  <a:pt x="10827204" y="2455640"/>
                </a:cubicBezTo>
                <a:cubicBezTo>
                  <a:pt x="10860373" y="2630766"/>
                  <a:pt x="10778556" y="2907713"/>
                  <a:pt x="10827204" y="3125359"/>
                </a:cubicBezTo>
                <a:cubicBezTo>
                  <a:pt x="10875852" y="3343005"/>
                  <a:pt x="10793599" y="3352230"/>
                  <a:pt x="10827204" y="3516029"/>
                </a:cubicBezTo>
                <a:cubicBezTo>
                  <a:pt x="10860809" y="3679828"/>
                  <a:pt x="10817825" y="3859645"/>
                  <a:pt x="10827204" y="4074129"/>
                </a:cubicBezTo>
                <a:cubicBezTo>
                  <a:pt x="10836583" y="4288613"/>
                  <a:pt x="10749307" y="4412029"/>
                  <a:pt x="10827204" y="4743849"/>
                </a:cubicBezTo>
                <a:cubicBezTo>
                  <a:pt x="10905101" y="5075669"/>
                  <a:pt x="10787865" y="5341907"/>
                  <a:pt x="10827204" y="5580999"/>
                </a:cubicBezTo>
                <a:cubicBezTo>
                  <a:pt x="10662389" y="5635454"/>
                  <a:pt x="10483924" y="5515811"/>
                  <a:pt x="10257351" y="5580999"/>
                </a:cubicBezTo>
                <a:cubicBezTo>
                  <a:pt x="10030778" y="5646187"/>
                  <a:pt x="9864489" y="5504849"/>
                  <a:pt x="9579226" y="5580999"/>
                </a:cubicBezTo>
                <a:cubicBezTo>
                  <a:pt x="9293964" y="5657149"/>
                  <a:pt x="9331226" y="5541961"/>
                  <a:pt x="9225918" y="5580999"/>
                </a:cubicBezTo>
                <a:cubicBezTo>
                  <a:pt x="9120610" y="5620037"/>
                  <a:pt x="8984349" y="5556432"/>
                  <a:pt x="8764337" y="5580999"/>
                </a:cubicBezTo>
                <a:cubicBezTo>
                  <a:pt x="8544325" y="5605566"/>
                  <a:pt x="8490528" y="5527345"/>
                  <a:pt x="8302756" y="5580999"/>
                </a:cubicBezTo>
                <a:cubicBezTo>
                  <a:pt x="8114984" y="5634653"/>
                  <a:pt x="8080874" y="5575379"/>
                  <a:pt x="7949447" y="5580999"/>
                </a:cubicBezTo>
                <a:cubicBezTo>
                  <a:pt x="7818020" y="5586619"/>
                  <a:pt x="7637178" y="5543524"/>
                  <a:pt x="7379594" y="5580999"/>
                </a:cubicBezTo>
                <a:cubicBezTo>
                  <a:pt x="7122010" y="5618474"/>
                  <a:pt x="6958974" y="5539813"/>
                  <a:pt x="6809741" y="5580999"/>
                </a:cubicBezTo>
                <a:cubicBezTo>
                  <a:pt x="6660508" y="5622185"/>
                  <a:pt x="6303831" y="5547170"/>
                  <a:pt x="6131617" y="5580999"/>
                </a:cubicBezTo>
                <a:cubicBezTo>
                  <a:pt x="5959403" y="5614828"/>
                  <a:pt x="5952063" y="5561527"/>
                  <a:pt x="5886580" y="5580999"/>
                </a:cubicBezTo>
                <a:cubicBezTo>
                  <a:pt x="5821097" y="5600471"/>
                  <a:pt x="5707183" y="5576026"/>
                  <a:pt x="5533271" y="5580999"/>
                </a:cubicBezTo>
                <a:cubicBezTo>
                  <a:pt x="5359359" y="5585972"/>
                  <a:pt x="5277680" y="5548565"/>
                  <a:pt x="5071690" y="5580999"/>
                </a:cubicBezTo>
                <a:cubicBezTo>
                  <a:pt x="4865700" y="5613433"/>
                  <a:pt x="4851814" y="5548509"/>
                  <a:pt x="4718382" y="5580999"/>
                </a:cubicBezTo>
                <a:cubicBezTo>
                  <a:pt x="4584950" y="5613489"/>
                  <a:pt x="4298577" y="5549245"/>
                  <a:pt x="4148529" y="5580999"/>
                </a:cubicBezTo>
                <a:cubicBezTo>
                  <a:pt x="3998481" y="5612753"/>
                  <a:pt x="3726387" y="5557396"/>
                  <a:pt x="3578676" y="5580999"/>
                </a:cubicBezTo>
                <a:cubicBezTo>
                  <a:pt x="3430965" y="5604602"/>
                  <a:pt x="3428518" y="5579647"/>
                  <a:pt x="3333639" y="5580999"/>
                </a:cubicBezTo>
                <a:cubicBezTo>
                  <a:pt x="3238760" y="5582351"/>
                  <a:pt x="3148126" y="5567054"/>
                  <a:pt x="2980330" y="5580999"/>
                </a:cubicBezTo>
                <a:cubicBezTo>
                  <a:pt x="2812534" y="5594944"/>
                  <a:pt x="2785930" y="5580540"/>
                  <a:pt x="2735294" y="5580999"/>
                </a:cubicBezTo>
                <a:cubicBezTo>
                  <a:pt x="2684658" y="5581458"/>
                  <a:pt x="2412437" y="5528190"/>
                  <a:pt x="2273713" y="5580999"/>
                </a:cubicBezTo>
                <a:cubicBezTo>
                  <a:pt x="2134989" y="5633808"/>
                  <a:pt x="2106219" y="5553846"/>
                  <a:pt x="2028676" y="5580999"/>
                </a:cubicBezTo>
                <a:cubicBezTo>
                  <a:pt x="1951133" y="5608152"/>
                  <a:pt x="1785810" y="5576926"/>
                  <a:pt x="1675367" y="5580999"/>
                </a:cubicBezTo>
                <a:cubicBezTo>
                  <a:pt x="1564924" y="5585072"/>
                  <a:pt x="1483662" y="5566798"/>
                  <a:pt x="1322059" y="5580999"/>
                </a:cubicBezTo>
                <a:cubicBezTo>
                  <a:pt x="1160456" y="5595200"/>
                  <a:pt x="1089632" y="5533306"/>
                  <a:pt x="860478" y="5580999"/>
                </a:cubicBezTo>
                <a:cubicBezTo>
                  <a:pt x="631324" y="5628692"/>
                  <a:pt x="314469" y="5510599"/>
                  <a:pt x="0" y="5580999"/>
                </a:cubicBezTo>
                <a:cubicBezTo>
                  <a:pt x="-10971" y="5456057"/>
                  <a:pt x="22320" y="5278368"/>
                  <a:pt x="0" y="5134519"/>
                </a:cubicBezTo>
                <a:cubicBezTo>
                  <a:pt x="-22320" y="4990670"/>
                  <a:pt x="37919" y="4878490"/>
                  <a:pt x="0" y="4632229"/>
                </a:cubicBezTo>
                <a:cubicBezTo>
                  <a:pt x="-37919" y="4385968"/>
                  <a:pt x="64124" y="4278811"/>
                  <a:pt x="0" y="4074129"/>
                </a:cubicBezTo>
                <a:cubicBezTo>
                  <a:pt x="-64124" y="3869447"/>
                  <a:pt x="25486" y="3655339"/>
                  <a:pt x="0" y="3516029"/>
                </a:cubicBezTo>
                <a:cubicBezTo>
                  <a:pt x="-25486" y="3376719"/>
                  <a:pt x="45082" y="3111312"/>
                  <a:pt x="0" y="2902119"/>
                </a:cubicBezTo>
                <a:cubicBezTo>
                  <a:pt x="-45082" y="2692926"/>
                  <a:pt x="34749" y="2462438"/>
                  <a:pt x="0" y="2344020"/>
                </a:cubicBezTo>
                <a:cubicBezTo>
                  <a:pt x="-34749" y="2225602"/>
                  <a:pt x="23029" y="2023757"/>
                  <a:pt x="0" y="1841730"/>
                </a:cubicBezTo>
                <a:cubicBezTo>
                  <a:pt x="-23029" y="1659703"/>
                  <a:pt x="22646" y="1329317"/>
                  <a:pt x="0" y="1172010"/>
                </a:cubicBezTo>
                <a:cubicBezTo>
                  <a:pt x="-22646" y="1014703"/>
                  <a:pt x="16763" y="823952"/>
                  <a:pt x="0" y="725530"/>
                </a:cubicBezTo>
                <a:cubicBezTo>
                  <a:pt x="-16763" y="627108"/>
                  <a:pt x="61308" y="246748"/>
                  <a:pt x="0" y="0"/>
                </a:cubicBezTo>
                <a:close/>
              </a:path>
              <a:path w="10827204" h="5580999" stroke="0" extrusionOk="0">
                <a:moveTo>
                  <a:pt x="0" y="0"/>
                </a:moveTo>
                <a:cubicBezTo>
                  <a:pt x="182679" y="-44655"/>
                  <a:pt x="538369" y="80704"/>
                  <a:pt x="786397" y="0"/>
                </a:cubicBezTo>
                <a:cubicBezTo>
                  <a:pt x="1034425" y="-80704"/>
                  <a:pt x="1011161" y="11928"/>
                  <a:pt x="1139706" y="0"/>
                </a:cubicBezTo>
                <a:cubicBezTo>
                  <a:pt x="1268251" y="-11928"/>
                  <a:pt x="1547902" y="42927"/>
                  <a:pt x="1926103" y="0"/>
                </a:cubicBezTo>
                <a:cubicBezTo>
                  <a:pt x="2304304" y="-42927"/>
                  <a:pt x="2223549" y="52604"/>
                  <a:pt x="2495955" y="0"/>
                </a:cubicBezTo>
                <a:cubicBezTo>
                  <a:pt x="2768361" y="-52604"/>
                  <a:pt x="2665467" y="8010"/>
                  <a:pt x="2740992" y="0"/>
                </a:cubicBezTo>
                <a:cubicBezTo>
                  <a:pt x="2816517" y="-8010"/>
                  <a:pt x="3328569" y="54510"/>
                  <a:pt x="3527389" y="0"/>
                </a:cubicBezTo>
                <a:cubicBezTo>
                  <a:pt x="3726209" y="-54510"/>
                  <a:pt x="3724613" y="18478"/>
                  <a:pt x="3880698" y="0"/>
                </a:cubicBezTo>
                <a:cubicBezTo>
                  <a:pt x="4036783" y="-18478"/>
                  <a:pt x="4111748" y="1148"/>
                  <a:pt x="4342279" y="0"/>
                </a:cubicBezTo>
                <a:cubicBezTo>
                  <a:pt x="4572810" y="-1148"/>
                  <a:pt x="4599611" y="24491"/>
                  <a:pt x="4803859" y="0"/>
                </a:cubicBezTo>
                <a:cubicBezTo>
                  <a:pt x="5008107" y="-24491"/>
                  <a:pt x="5094374" y="45335"/>
                  <a:pt x="5373712" y="0"/>
                </a:cubicBezTo>
                <a:cubicBezTo>
                  <a:pt x="5653050" y="-45335"/>
                  <a:pt x="5695019" y="33740"/>
                  <a:pt x="5943565" y="0"/>
                </a:cubicBezTo>
                <a:cubicBezTo>
                  <a:pt x="6192111" y="-33740"/>
                  <a:pt x="6158089" y="9895"/>
                  <a:pt x="6296874" y="0"/>
                </a:cubicBezTo>
                <a:cubicBezTo>
                  <a:pt x="6435659" y="-9895"/>
                  <a:pt x="6587037" y="26182"/>
                  <a:pt x="6866727" y="0"/>
                </a:cubicBezTo>
                <a:cubicBezTo>
                  <a:pt x="7146417" y="-26182"/>
                  <a:pt x="7382537" y="10264"/>
                  <a:pt x="7544852" y="0"/>
                </a:cubicBezTo>
                <a:cubicBezTo>
                  <a:pt x="7707167" y="-10264"/>
                  <a:pt x="7726130" y="7869"/>
                  <a:pt x="7898160" y="0"/>
                </a:cubicBezTo>
                <a:cubicBezTo>
                  <a:pt x="8070190" y="-7869"/>
                  <a:pt x="8306962" y="24243"/>
                  <a:pt x="8468013" y="0"/>
                </a:cubicBezTo>
                <a:cubicBezTo>
                  <a:pt x="8629064" y="-24243"/>
                  <a:pt x="8678606" y="21187"/>
                  <a:pt x="8821322" y="0"/>
                </a:cubicBezTo>
                <a:cubicBezTo>
                  <a:pt x="8964038" y="-21187"/>
                  <a:pt x="9157871" y="2595"/>
                  <a:pt x="9391175" y="0"/>
                </a:cubicBezTo>
                <a:cubicBezTo>
                  <a:pt x="9624479" y="-2595"/>
                  <a:pt x="10016046" y="56564"/>
                  <a:pt x="10177572" y="0"/>
                </a:cubicBezTo>
                <a:cubicBezTo>
                  <a:pt x="10339098" y="-56564"/>
                  <a:pt x="10532256" y="60084"/>
                  <a:pt x="10827204" y="0"/>
                </a:cubicBezTo>
                <a:cubicBezTo>
                  <a:pt x="10854289" y="131043"/>
                  <a:pt x="10784558" y="245698"/>
                  <a:pt x="10827204" y="390670"/>
                </a:cubicBezTo>
                <a:cubicBezTo>
                  <a:pt x="10869850" y="535642"/>
                  <a:pt x="10807043" y="588793"/>
                  <a:pt x="10827204" y="781340"/>
                </a:cubicBezTo>
                <a:cubicBezTo>
                  <a:pt x="10847365" y="973887"/>
                  <a:pt x="10809377" y="1220970"/>
                  <a:pt x="10827204" y="1339440"/>
                </a:cubicBezTo>
                <a:cubicBezTo>
                  <a:pt x="10845031" y="1457910"/>
                  <a:pt x="10817432" y="1606411"/>
                  <a:pt x="10827204" y="1785920"/>
                </a:cubicBezTo>
                <a:cubicBezTo>
                  <a:pt x="10836976" y="1965429"/>
                  <a:pt x="10776345" y="2108831"/>
                  <a:pt x="10827204" y="2232400"/>
                </a:cubicBezTo>
                <a:cubicBezTo>
                  <a:pt x="10878063" y="2355969"/>
                  <a:pt x="10783518" y="2651467"/>
                  <a:pt x="10827204" y="2846309"/>
                </a:cubicBezTo>
                <a:cubicBezTo>
                  <a:pt x="10870890" y="3041151"/>
                  <a:pt x="10773498" y="3128378"/>
                  <a:pt x="10827204" y="3348599"/>
                </a:cubicBezTo>
                <a:cubicBezTo>
                  <a:pt x="10880910" y="3568820"/>
                  <a:pt x="10808433" y="3732066"/>
                  <a:pt x="10827204" y="3906699"/>
                </a:cubicBezTo>
                <a:cubicBezTo>
                  <a:pt x="10845975" y="4081332"/>
                  <a:pt x="10802821" y="4242538"/>
                  <a:pt x="10827204" y="4576419"/>
                </a:cubicBezTo>
                <a:cubicBezTo>
                  <a:pt x="10851587" y="4910300"/>
                  <a:pt x="10825068" y="5086434"/>
                  <a:pt x="10827204" y="5580999"/>
                </a:cubicBezTo>
                <a:cubicBezTo>
                  <a:pt x="10641019" y="5631826"/>
                  <a:pt x="10473133" y="5514649"/>
                  <a:pt x="10257351" y="5580999"/>
                </a:cubicBezTo>
                <a:cubicBezTo>
                  <a:pt x="10041569" y="5647349"/>
                  <a:pt x="10069191" y="5572824"/>
                  <a:pt x="10012314" y="5580999"/>
                </a:cubicBezTo>
                <a:cubicBezTo>
                  <a:pt x="9955437" y="5589174"/>
                  <a:pt x="9848569" y="5580209"/>
                  <a:pt x="9767278" y="5580999"/>
                </a:cubicBezTo>
                <a:cubicBezTo>
                  <a:pt x="9685987" y="5581789"/>
                  <a:pt x="9396645" y="5576010"/>
                  <a:pt x="9089153" y="5580999"/>
                </a:cubicBezTo>
                <a:cubicBezTo>
                  <a:pt x="8781662" y="5585988"/>
                  <a:pt x="8774345" y="5563404"/>
                  <a:pt x="8627572" y="5580999"/>
                </a:cubicBezTo>
                <a:cubicBezTo>
                  <a:pt x="8480799" y="5598594"/>
                  <a:pt x="8447182" y="5552750"/>
                  <a:pt x="8382535" y="5580999"/>
                </a:cubicBezTo>
                <a:cubicBezTo>
                  <a:pt x="8317888" y="5609248"/>
                  <a:pt x="7937575" y="5572749"/>
                  <a:pt x="7596138" y="5580999"/>
                </a:cubicBezTo>
                <a:cubicBezTo>
                  <a:pt x="7254701" y="5589249"/>
                  <a:pt x="7131553" y="5504513"/>
                  <a:pt x="6918014" y="5580999"/>
                </a:cubicBezTo>
                <a:cubicBezTo>
                  <a:pt x="6704475" y="5657485"/>
                  <a:pt x="6493649" y="5505285"/>
                  <a:pt x="6239889" y="5580999"/>
                </a:cubicBezTo>
                <a:cubicBezTo>
                  <a:pt x="5986130" y="5656713"/>
                  <a:pt x="6055606" y="5570646"/>
                  <a:pt x="5994852" y="5580999"/>
                </a:cubicBezTo>
                <a:cubicBezTo>
                  <a:pt x="5934098" y="5591352"/>
                  <a:pt x="5747240" y="5556554"/>
                  <a:pt x="5533271" y="5580999"/>
                </a:cubicBezTo>
                <a:cubicBezTo>
                  <a:pt x="5319302" y="5605444"/>
                  <a:pt x="5289642" y="5579007"/>
                  <a:pt x="5179962" y="5580999"/>
                </a:cubicBezTo>
                <a:cubicBezTo>
                  <a:pt x="5070282" y="5582991"/>
                  <a:pt x="4692277" y="5511125"/>
                  <a:pt x="4501837" y="5580999"/>
                </a:cubicBezTo>
                <a:cubicBezTo>
                  <a:pt x="4311398" y="5650873"/>
                  <a:pt x="4375846" y="5553491"/>
                  <a:pt x="4256801" y="5580999"/>
                </a:cubicBezTo>
                <a:cubicBezTo>
                  <a:pt x="4137756" y="5608507"/>
                  <a:pt x="4116948" y="5554239"/>
                  <a:pt x="4011764" y="5580999"/>
                </a:cubicBezTo>
                <a:cubicBezTo>
                  <a:pt x="3906580" y="5607759"/>
                  <a:pt x="3630071" y="5557663"/>
                  <a:pt x="3333639" y="5580999"/>
                </a:cubicBezTo>
                <a:cubicBezTo>
                  <a:pt x="3037208" y="5604335"/>
                  <a:pt x="3109750" y="5559994"/>
                  <a:pt x="2980330" y="5580999"/>
                </a:cubicBezTo>
                <a:cubicBezTo>
                  <a:pt x="2850910" y="5602004"/>
                  <a:pt x="2737000" y="5539386"/>
                  <a:pt x="2518750" y="5580999"/>
                </a:cubicBezTo>
                <a:cubicBezTo>
                  <a:pt x="2300500" y="5622612"/>
                  <a:pt x="2313756" y="5563824"/>
                  <a:pt x="2165441" y="5580999"/>
                </a:cubicBezTo>
                <a:cubicBezTo>
                  <a:pt x="2017126" y="5598174"/>
                  <a:pt x="1846068" y="5566824"/>
                  <a:pt x="1703860" y="5580999"/>
                </a:cubicBezTo>
                <a:cubicBezTo>
                  <a:pt x="1561652" y="5595174"/>
                  <a:pt x="1285162" y="5538708"/>
                  <a:pt x="1025735" y="5580999"/>
                </a:cubicBezTo>
                <a:cubicBezTo>
                  <a:pt x="766308" y="5623290"/>
                  <a:pt x="880430" y="5567149"/>
                  <a:pt x="780698" y="5580999"/>
                </a:cubicBezTo>
                <a:cubicBezTo>
                  <a:pt x="680966" y="5594849"/>
                  <a:pt x="307884" y="5579662"/>
                  <a:pt x="0" y="5580999"/>
                </a:cubicBezTo>
                <a:cubicBezTo>
                  <a:pt x="-17195" y="5448871"/>
                  <a:pt x="13730" y="5330129"/>
                  <a:pt x="0" y="5190329"/>
                </a:cubicBezTo>
                <a:cubicBezTo>
                  <a:pt x="-13730" y="5050529"/>
                  <a:pt x="46203" y="4861064"/>
                  <a:pt x="0" y="4743849"/>
                </a:cubicBezTo>
                <a:cubicBezTo>
                  <a:pt x="-46203" y="4626634"/>
                  <a:pt x="43144" y="4486813"/>
                  <a:pt x="0" y="4297369"/>
                </a:cubicBezTo>
                <a:cubicBezTo>
                  <a:pt x="-43144" y="4107925"/>
                  <a:pt x="48638" y="3851596"/>
                  <a:pt x="0" y="3739269"/>
                </a:cubicBezTo>
                <a:cubicBezTo>
                  <a:pt x="-48638" y="3626942"/>
                  <a:pt x="31814" y="3508914"/>
                  <a:pt x="0" y="3348599"/>
                </a:cubicBezTo>
                <a:cubicBezTo>
                  <a:pt x="-31814" y="3188284"/>
                  <a:pt x="43262" y="2880097"/>
                  <a:pt x="0" y="2734690"/>
                </a:cubicBezTo>
                <a:cubicBezTo>
                  <a:pt x="-43262" y="2589283"/>
                  <a:pt x="13696" y="2446841"/>
                  <a:pt x="0" y="2344020"/>
                </a:cubicBezTo>
                <a:cubicBezTo>
                  <a:pt x="-13696" y="2241199"/>
                  <a:pt x="23156" y="2035011"/>
                  <a:pt x="0" y="1785920"/>
                </a:cubicBezTo>
                <a:cubicBezTo>
                  <a:pt x="-23156" y="1536829"/>
                  <a:pt x="5261" y="1563268"/>
                  <a:pt x="0" y="1395250"/>
                </a:cubicBezTo>
                <a:cubicBezTo>
                  <a:pt x="-5261" y="1227232"/>
                  <a:pt x="11009" y="1039596"/>
                  <a:pt x="0" y="892960"/>
                </a:cubicBezTo>
                <a:cubicBezTo>
                  <a:pt x="-11009" y="746324"/>
                  <a:pt x="51513" y="379305"/>
                  <a:pt x="0" y="0"/>
                </a:cubicBezTo>
                <a:close/>
              </a:path>
            </a:pathLst>
          </a:custGeom>
          <a:ln>
            <a:solidFill>
              <a:schemeClr val="tx1"/>
            </a:solidFill>
            <a:extLst>
              <a:ext uri="{C807C97D-BFC1-408E-A445-0C87EB9F89A2}">
                <ask:lineSketchStyleProps xmlns:ask="http://schemas.microsoft.com/office/drawing/2018/sketchyshapes" sd="2728565003">
                  <a:prstGeom prst="rect">
                    <a:avLst/>
                  </a:prstGeom>
                  <ask:type>
                    <ask:lineSketchScribble/>
                  </ask:type>
                </ask:lineSketchStyleProps>
              </a:ext>
            </a:extLst>
          </a:ln>
        </p:spPr>
      </p:pic>
    </p:spTree>
    <p:extLst>
      <p:ext uri="{BB962C8B-B14F-4D97-AF65-F5344CB8AC3E}">
        <p14:creationId xmlns:p14="http://schemas.microsoft.com/office/powerpoint/2010/main" val="2976548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8A0CFF-49AE-809A-0575-1E48C574492A}"/>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B0AB52B-4570-CC12-44BC-722B7767ECDF}"/>
              </a:ext>
            </a:extLst>
          </p:cNvPr>
          <p:cNvSpPr txBox="1"/>
          <p:nvPr/>
        </p:nvSpPr>
        <p:spPr>
          <a:xfrm>
            <a:off x="378216" y="261257"/>
            <a:ext cx="6773698" cy="1077218"/>
          </a:xfrm>
          <a:custGeom>
            <a:avLst/>
            <a:gdLst>
              <a:gd name="csX0" fmla="*/ 0 w 6773698"/>
              <a:gd name="csY0" fmla="*/ 0 h 1077218"/>
              <a:gd name="csX1" fmla="*/ 699949 w 6773698"/>
              <a:gd name="csY1" fmla="*/ 0 h 1077218"/>
              <a:gd name="csX2" fmla="*/ 1264424 w 6773698"/>
              <a:gd name="csY2" fmla="*/ 0 h 1077218"/>
              <a:gd name="csX3" fmla="*/ 1761161 w 6773698"/>
              <a:gd name="csY3" fmla="*/ 0 h 1077218"/>
              <a:gd name="csX4" fmla="*/ 2461110 w 6773698"/>
              <a:gd name="csY4" fmla="*/ 0 h 1077218"/>
              <a:gd name="csX5" fmla="*/ 2957848 w 6773698"/>
              <a:gd name="csY5" fmla="*/ 0 h 1077218"/>
              <a:gd name="csX6" fmla="*/ 3657797 w 6773698"/>
              <a:gd name="csY6" fmla="*/ 0 h 1077218"/>
              <a:gd name="csX7" fmla="*/ 4019061 w 6773698"/>
              <a:gd name="csY7" fmla="*/ 0 h 1077218"/>
              <a:gd name="csX8" fmla="*/ 4448062 w 6773698"/>
              <a:gd name="csY8" fmla="*/ 0 h 1077218"/>
              <a:gd name="csX9" fmla="*/ 5012537 w 6773698"/>
              <a:gd name="csY9" fmla="*/ 0 h 1077218"/>
              <a:gd name="csX10" fmla="*/ 5712485 w 6773698"/>
              <a:gd name="csY10" fmla="*/ 0 h 1077218"/>
              <a:gd name="csX11" fmla="*/ 6276960 w 6773698"/>
              <a:gd name="csY11" fmla="*/ 0 h 1077218"/>
              <a:gd name="csX12" fmla="*/ 6773698 w 6773698"/>
              <a:gd name="csY12" fmla="*/ 0 h 1077218"/>
              <a:gd name="csX13" fmla="*/ 6773698 w 6773698"/>
              <a:gd name="csY13" fmla="*/ 549381 h 1077218"/>
              <a:gd name="csX14" fmla="*/ 6773698 w 6773698"/>
              <a:gd name="csY14" fmla="*/ 1077218 h 1077218"/>
              <a:gd name="csX15" fmla="*/ 6412434 w 6773698"/>
              <a:gd name="csY15" fmla="*/ 1077218 h 1077218"/>
              <a:gd name="csX16" fmla="*/ 5712485 w 6773698"/>
              <a:gd name="csY16" fmla="*/ 1077218 h 1077218"/>
              <a:gd name="csX17" fmla="*/ 5283484 w 6773698"/>
              <a:gd name="csY17" fmla="*/ 1077218 h 1077218"/>
              <a:gd name="csX18" fmla="*/ 4786747 w 6773698"/>
              <a:gd name="csY18" fmla="*/ 1077218 h 1077218"/>
              <a:gd name="csX19" fmla="*/ 4222272 w 6773698"/>
              <a:gd name="csY19" fmla="*/ 1077218 h 1077218"/>
              <a:gd name="csX20" fmla="*/ 3522323 w 6773698"/>
              <a:gd name="csY20" fmla="*/ 1077218 h 1077218"/>
              <a:gd name="csX21" fmla="*/ 2957848 w 6773698"/>
              <a:gd name="csY21" fmla="*/ 1077218 h 1077218"/>
              <a:gd name="csX22" fmla="*/ 2461110 w 6773698"/>
              <a:gd name="csY22" fmla="*/ 1077218 h 1077218"/>
              <a:gd name="csX23" fmla="*/ 1964372 w 6773698"/>
              <a:gd name="csY23" fmla="*/ 1077218 h 1077218"/>
              <a:gd name="csX24" fmla="*/ 1603109 w 6773698"/>
              <a:gd name="csY24" fmla="*/ 1077218 h 1077218"/>
              <a:gd name="csX25" fmla="*/ 903160 w 6773698"/>
              <a:gd name="csY25" fmla="*/ 1077218 h 1077218"/>
              <a:gd name="csX26" fmla="*/ 0 w 6773698"/>
              <a:gd name="csY26" fmla="*/ 1077218 h 1077218"/>
              <a:gd name="csX27" fmla="*/ 0 w 6773698"/>
              <a:gd name="csY27" fmla="*/ 527837 h 1077218"/>
              <a:gd name="csX28" fmla="*/ 0 w 6773698"/>
              <a:gd name="csY28"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773698" h="1077218" extrusionOk="0">
                <a:moveTo>
                  <a:pt x="0" y="0"/>
                </a:moveTo>
                <a:cubicBezTo>
                  <a:pt x="239481" y="-36699"/>
                  <a:pt x="524656" y="21061"/>
                  <a:pt x="699949" y="0"/>
                </a:cubicBezTo>
                <a:cubicBezTo>
                  <a:pt x="875242" y="-21061"/>
                  <a:pt x="1015327" y="8794"/>
                  <a:pt x="1264424" y="0"/>
                </a:cubicBezTo>
                <a:cubicBezTo>
                  <a:pt x="1513521" y="-8794"/>
                  <a:pt x="1611646" y="13980"/>
                  <a:pt x="1761161" y="0"/>
                </a:cubicBezTo>
                <a:cubicBezTo>
                  <a:pt x="1910676" y="-13980"/>
                  <a:pt x="2165828" y="49381"/>
                  <a:pt x="2461110" y="0"/>
                </a:cubicBezTo>
                <a:cubicBezTo>
                  <a:pt x="2756392" y="-49381"/>
                  <a:pt x="2741512" y="4443"/>
                  <a:pt x="2957848" y="0"/>
                </a:cubicBezTo>
                <a:cubicBezTo>
                  <a:pt x="3174184" y="-4443"/>
                  <a:pt x="3386838" y="6178"/>
                  <a:pt x="3657797" y="0"/>
                </a:cubicBezTo>
                <a:cubicBezTo>
                  <a:pt x="3928756" y="-6178"/>
                  <a:pt x="3847077" y="27862"/>
                  <a:pt x="4019061" y="0"/>
                </a:cubicBezTo>
                <a:cubicBezTo>
                  <a:pt x="4191045" y="-27862"/>
                  <a:pt x="4279958" y="369"/>
                  <a:pt x="4448062" y="0"/>
                </a:cubicBezTo>
                <a:cubicBezTo>
                  <a:pt x="4616166" y="-369"/>
                  <a:pt x="4788384" y="30852"/>
                  <a:pt x="5012537" y="0"/>
                </a:cubicBezTo>
                <a:cubicBezTo>
                  <a:pt x="5236691" y="-30852"/>
                  <a:pt x="5420596" y="44536"/>
                  <a:pt x="5712485" y="0"/>
                </a:cubicBezTo>
                <a:cubicBezTo>
                  <a:pt x="6004374" y="-44536"/>
                  <a:pt x="6150722" y="59953"/>
                  <a:pt x="6276960" y="0"/>
                </a:cubicBezTo>
                <a:cubicBezTo>
                  <a:pt x="6403199" y="-59953"/>
                  <a:pt x="6529128" y="7669"/>
                  <a:pt x="6773698" y="0"/>
                </a:cubicBezTo>
                <a:cubicBezTo>
                  <a:pt x="6838056" y="268740"/>
                  <a:pt x="6719655" y="280703"/>
                  <a:pt x="6773698" y="549381"/>
                </a:cubicBezTo>
                <a:cubicBezTo>
                  <a:pt x="6827741" y="818059"/>
                  <a:pt x="6765051" y="956331"/>
                  <a:pt x="6773698" y="1077218"/>
                </a:cubicBezTo>
                <a:cubicBezTo>
                  <a:pt x="6635263" y="1108139"/>
                  <a:pt x="6582420" y="1035745"/>
                  <a:pt x="6412434" y="1077218"/>
                </a:cubicBezTo>
                <a:cubicBezTo>
                  <a:pt x="6242448" y="1118691"/>
                  <a:pt x="5869718" y="1063622"/>
                  <a:pt x="5712485" y="1077218"/>
                </a:cubicBezTo>
                <a:cubicBezTo>
                  <a:pt x="5555252" y="1090814"/>
                  <a:pt x="5425465" y="1033825"/>
                  <a:pt x="5283484" y="1077218"/>
                </a:cubicBezTo>
                <a:cubicBezTo>
                  <a:pt x="5141503" y="1120611"/>
                  <a:pt x="4980712" y="1037460"/>
                  <a:pt x="4786747" y="1077218"/>
                </a:cubicBezTo>
                <a:cubicBezTo>
                  <a:pt x="4592782" y="1116976"/>
                  <a:pt x="4470684" y="1018897"/>
                  <a:pt x="4222272" y="1077218"/>
                </a:cubicBezTo>
                <a:cubicBezTo>
                  <a:pt x="3973861" y="1135539"/>
                  <a:pt x="3743368" y="1053522"/>
                  <a:pt x="3522323" y="1077218"/>
                </a:cubicBezTo>
                <a:cubicBezTo>
                  <a:pt x="3301278" y="1100914"/>
                  <a:pt x="3155705" y="1055356"/>
                  <a:pt x="2957848" y="1077218"/>
                </a:cubicBezTo>
                <a:cubicBezTo>
                  <a:pt x="2759991" y="1099080"/>
                  <a:pt x="2682559" y="1065934"/>
                  <a:pt x="2461110" y="1077218"/>
                </a:cubicBezTo>
                <a:cubicBezTo>
                  <a:pt x="2239661" y="1088502"/>
                  <a:pt x="2150187" y="1020299"/>
                  <a:pt x="1964372" y="1077218"/>
                </a:cubicBezTo>
                <a:cubicBezTo>
                  <a:pt x="1778557" y="1134137"/>
                  <a:pt x="1720248" y="1043358"/>
                  <a:pt x="1603109" y="1077218"/>
                </a:cubicBezTo>
                <a:cubicBezTo>
                  <a:pt x="1485970" y="1111078"/>
                  <a:pt x="1084567" y="1007668"/>
                  <a:pt x="903160" y="1077218"/>
                </a:cubicBezTo>
                <a:cubicBezTo>
                  <a:pt x="721753" y="1146768"/>
                  <a:pt x="189068" y="1046859"/>
                  <a:pt x="0" y="1077218"/>
                </a:cubicBezTo>
                <a:cubicBezTo>
                  <a:pt x="-61226" y="933511"/>
                  <a:pt x="6575" y="683281"/>
                  <a:pt x="0" y="527837"/>
                </a:cubicBezTo>
                <a:cubicBezTo>
                  <a:pt x="-6575" y="372393"/>
                  <a:pt x="36050" y="147599"/>
                  <a:pt x="0" y="0"/>
                </a:cubicBezTo>
                <a:close/>
              </a:path>
            </a:pathLst>
          </a:custGeom>
          <a:noFill/>
          <a:ln>
            <a:solidFill>
              <a:schemeClr val="tx1"/>
            </a:solidFill>
            <a:extLst>
              <a:ext uri="{C807C97D-BFC1-408E-A445-0C87EB9F89A2}">
                <ask:lineSketchStyleProps xmlns:ask="http://schemas.microsoft.com/office/drawing/2018/sketchyshapes" sd="2036600807">
                  <a:prstGeom prst="rect">
                    <a:avLst/>
                  </a:prstGeom>
                  <ask:type>
                    <ask:lineSketchScribble/>
                  </ask:type>
                </ask:lineSketchStyleProps>
              </a:ext>
            </a:extLst>
          </a:ln>
        </p:spPr>
        <p:txBody>
          <a:bodyPr wrap="square">
            <a:spAutoFit/>
          </a:bodyPr>
          <a:lstStyle/>
          <a:p>
            <a:r>
              <a:rPr lang="el-GR" sz="3200"/>
              <a:t>«Αν η γιαγιά μου είχε ρόδες, θα ήταν πατίνι»</a:t>
            </a:r>
            <a:endParaRPr lang="el-GR" sz="3200" b="1" dirty="0"/>
          </a:p>
        </p:txBody>
      </p:sp>
      <p:sp>
        <p:nvSpPr>
          <p:cNvPr id="5" name="TextBox 4">
            <a:extLst>
              <a:ext uri="{FF2B5EF4-FFF2-40B4-BE49-F238E27FC236}">
                <a16:creationId xmlns:a16="http://schemas.microsoft.com/office/drawing/2014/main" id="{1D8A0FAB-6FB0-77E5-F772-C15D37358279}"/>
              </a:ext>
            </a:extLst>
          </p:cNvPr>
          <p:cNvSpPr txBox="1"/>
          <p:nvPr/>
        </p:nvSpPr>
        <p:spPr>
          <a:xfrm>
            <a:off x="9355132" y="1528479"/>
            <a:ext cx="2696617" cy="1615827"/>
          </a:xfrm>
          <a:custGeom>
            <a:avLst/>
            <a:gdLst>
              <a:gd name="csX0" fmla="*/ 0 w 2696617"/>
              <a:gd name="csY0" fmla="*/ 0 h 1615827"/>
              <a:gd name="csX1" fmla="*/ 593256 w 2696617"/>
              <a:gd name="csY1" fmla="*/ 0 h 1615827"/>
              <a:gd name="csX2" fmla="*/ 1078647 w 2696617"/>
              <a:gd name="csY2" fmla="*/ 0 h 1615827"/>
              <a:gd name="csX3" fmla="*/ 1537072 w 2696617"/>
              <a:gd name="csY3" fmla="*/ 0 h 1615827"/>
              <a:gd name="csX4" fmla="*/ 2049429 w 2696617"/>
              <a:gd name="csY4" fmla="*/ 0 h 1615827"/>
              <a:gd name="csX5" fmla="*/ 2696617 w 2696617"/>
              <a:gd name="csY5" fmla="*/ 0 h 1615827"/>
              <a:gd name="csX6" fmla="*/ 2696617 w 2696617"/>
              <a:gd name="csY6" fmla="*/ 570926 h 1615827"/>
              <a:gd name="csX7" fmla="*/ 2696617 w 2696617"/>
              <a:gd name="csY7" fmla="*/ 1109535 h 1615827"/>
              <a:gd name="csX8" fmla="*/ 2696617 w 2696617"/>
              <a:gd name="csY8" fmla="*/ 1615827 h 1615827"/>
              <a:gd name="csX9" fmla="*/ 2157294 w 2696617"/>
              <a:gd name="csY9" fmla="*/ 1615827 h 1615827"/>
              <a:gd name="csX10" fmla="*/ 1564038 w 2696617"/>
              <a:gd name="csY10" fmla="*/ 1615827 h 1615827"/>
              <a:gd name="csX11" fmla="*/ 997748 w 2696617"/>
              <a:gd name="csY11" fmla="*/ 1615827 h 1615827"/>
              <a:gd name="csX12" fmla="*/ 0 w 2696617"/>
              <a:gd name="csY12" fmla="*/ 1615827 h 1615827"/>
              <a:gd name="csX13" fmla="*/ 0 w 2696617"/>
              <a:gd name="csY13" fmla="*/ 1125693 h 1615827"/>
              <a:gd name="csX14" fmla="*/ 0 w 2696617"/>
              <a:gd name="csY14" fmla="*/ 635559 h 1615827"/>
              <a:gd name="csX15" fmla="*/ 0 w 2696617"/>
              <a:gd name="csY15" fmla="*/ 0 h 161582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2696617" h="1615827" extrusionOk="0">
                <a:moveTo>
                  <a:pt x="0" y="0"/>
                </a:moveTo>
                <a:cubicBezTo>
                  <a:pt x="162616" y="-44318"/>
                  <a:pt x="444997" y="11824"/>
                  <a:pt x="593256" y="0"/>
                </a:cubicBezTo>
                <a:cubicBezTo>
                  <a:pt x="741515" y="-11824"/>
                  <a:pt x="952184" y="52153"/>
                  <a:pt x="1078647" y="0"/>
                </a:cubicBezTo>
                <a:cubicBezTo>
                  <a:pt x="1205110" y="-52153"/>
                  <a:pt x="1392709" y="7615"/>
                  <a:pt x="1537072" y="0"/>
                </a:cubicBezTo>
                <a:cubicBezTo>
                  <a:pt x="1681436" y="-7615"/>
                  <a:pt x="1815536" y="8158"/>
                  <a:pt x="2049429" y="0"/>
                </a:cubicBezTo>
                <a:cubicBezTo>
                  <a:pt x="2283322" y="-8158"/>
                  <a:pt x="2467787" y="44349"/>
                  <a:pt x="2696617" y="0"/>
                </a:cubicBezTo>
                <a:cubicBezTo>
                  <a:pt x="2748256" y="192577"/>
                  <a:pt x="2680714" y="352542"/>
                  <a:pt x="2696617" y="570926"/>
                </a:cubicBezTo>
                <a:cubicBezTo>
                  <a:pt x="2712520" y="789310"/>
                  <a:pt x="2647504" y="969539"/>
                  <a:pt x="2696617" y="1109535"/>
                </a:cubicBezTo>
                <a:cubicBezTo>
                  <a:pt x="2745730" y="1249531"/>
                  <a:pt x="2675908" y="1445818"/>
                  <a:pt x="2696617" y="1615827"/>
                </a:cubicBezTo>
                <a:cubicBezTo>
                  <a:pt x="2556663" y="1662271"/>
                  <a:pt x="2384657" y="1611698"/>
                  <a:pt x="2157294" y="1615827"/>
                </a:cubicBezTo>
                <a:cubicBezTo>
                  <a:pt x="1929931" y="1619956"/>
                  <a:pt x="1827310" y="1577288"/>
                  <a:pt x="1564038" y="1615827"/>
                </a:cubicBezTo>
                <a:cubicBezTo>
                  <a:pt x="1300766" y="1654366"/>
                  <a:pt x="1243602" y="1582109"/>
                  <a:pt x="997748" y="1615827"/>
                </a:cubicBezTo>
                <a:cubicBezTo>
                  <a:pt x="751894" y="1649545"/>
                  <a:pt x="406052" y="1606167"/>
                  <a:pt x="0" y="1615827"/>
                </a:cubicBezTo>
                <a:cubicBezTo>
                  <a:pt x="-17085" y="1469025"/>
                  <a:pt x="12107" y="1328259"/>
                  <a:pt x="0" y="1125693"/>
                </a:cubicBezTo>
                <a:cubicBezTo>
                  <a:pt x="-12107" y="923127"/>
                  <a:pt x="40120" y="757653"/>
                  <a:pt x="0" y="635559"/>
                </a:cubicBezTo>
                <a:cubicBezTo>
                  <a:pt x="-40120" y="513465"/>
                  <a:pt x="22659" y="301491"/>
                  <a:pt x="0" y="0"/>
                </a:cubicBezTo>
                <a:close/>
              </a:path>
            </a:pathLst>
          </a:custGeom>
          <a:noFill/>
          <a:ln>
            <a:solidFill>
              <a:schemeClr val="tx1"/>
            </a:solidFill>
            <a:extLst>
              <a:ext uri="{C807C97D-BFC1-408E-A445-0C87EB9F89A2}">
                <ask:lineSketchStyleProps xmlns:ask="http://schemas.microsoft.com/office/drawing/2018/sketchyshapes" sd="3253438693">
                  <a:prstGeom prst="rect">
                    <a:avLst/>
                  </a:prstGeom>
                  <ask:type>
                    <ask:lineSketchScribble/>
                  </ask:type>
                </ask:lineSketchStyleProps>
              </a:ext>
            </a:extLst>
          </a:ln>
        </p:spPr>
        <p:txBody>
          <a:bodyPr wrap="square">
            <a:spAutoFit/>
          </a:bodyPr>
          <a:lstStyle/>
          <a:p>
            <a:pPr marL="0" marR="0">
              <a:spcBef>
                <a:spcPts val="900"/>
              </a:spcBef>
              <a:spcAft>
                <a:spcPts val="900"/>
              </a:spcAft>
            </a:pPr>
            <a:endParaRPr lang="el-GR" sz="2800" u="none" strike="noStrike" dirty="0">
              <a:effectLst/>
              <a:latin typeface="Google Sans"/>
            </a:endParaRPr>
          </a:p>
          <a:p>
            <a:pPr>
              <a:spcBef>
                <a:spcPts val="900"/>
              </a:spcBef>
              <a:spcAft>
                <a:spcPts val="900"/>
              </a:spcAft>
            </a:pPr>
            <a:r>
              <a:rPr lang="el-GR" sz="1400" dirty="0"/>
              <a:t>Παροιμία :  Έξυπνα λόγια  που έλεγαν  οι άνθρωποι πριν από  πολλά χρόνια για να μας μάθουν  </a:t>
            </a:r>
            <a:r>
              <a:rPr lang="el-GR" sz="1400"/>
              <a:t>κάτι χρήσιμο.  </a:t>
            </a:r>
            <a:endParaRPr lang="el-GR" sz="1400" dirty="0"/>
          </a:p>
        </p:txBody>
      </p:sp>
      <p:pic>
        <p:nvPicPr>
          <p:cNvPr id="9" name="Εικόνα 8" descr="27 CLIPART TEACHER ιδέες | clip art, manualidades, φανταστικοί χαρακτήρες">
            <a:extLst>
              <a:ext uri="{FF2B5EF4-FFF2-40B4-BE49-F238E27FC236}">
                <a16:creationId xmlns:a16="http://schemas.microsoft.com/office/drawing/2014/main" id="{25422065-C9C5-A345-0B29-99BFEF493824}"/>
              </a:ext>
            </a:extLst>
          </p:cNvPr>
          <p:cNvPicPr>
            <a:picLocks noChangeAspect="1"/>
          </p:cNvPicPr>
          <p:nvPr/>
        </p:nvPicPr>
        <p:blipFill>
          <a:blip r:embed="rId2"/>
          <a:srcRect l="8430" t="14252" r="41198" b="13169"/>
          <a:stretch>
            <a:fillRect/>
          </a:stretch>
        </p:blipFill>
        <p:spPr>
          <a:xfrm>
            <a:off x="9789041" y="730844"/>
            <a:ext cx="2024743" cy="119742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cxnSp>
        <p:nvCxnSpPr>
          <p:cNvPr id="8" name="Ευθεία γραμμή σύνδεσης 7">
            <a:extLst>
              <a:ext uri="{FF2B5EF4-FFF2-40B4-BE49-F238E27FC236}">
                <a16:creationId xmlns:a16="http://schemas.microsoft.com/office/drawing/2014/main" id="{A9D518BE-35DE-8E27-D2D5-6BFE02A62557}"/>
              </a:ext>
            </a:extLst>
          </p:cNvPr>
          <p:cNvCxnSpPr/>
          <p:nvPr/>
        </p:nvCxnSpPr>
        <p:spPr>
          <a:xfrm flipH="1">
            <a:off x="5212738" y="261257"/>
            <a:ext cx="2666999" cy="4430486"/>
          </a:xfrm>
          <a:prstGeom prst="line">
            <a:avLst/>
          </a:prstGeom>
          <a:ln w="76200"/>
        </p:spPr>
        <p:style>
          <a:lnRef idx="2">
            <a:schemeClr val="accent1"/>
          </a:lnRef>
          <a:fillRef idx="0">
            <a:schemeClr val="accent1"/>
          </a:fillRef>
          <a:effectRef idx="1">
            <a:schemeClr val="accent1"/>
          </a:effectRef>
          <a:fontRef idx="minor">
            <a:schemeClr val="tx1"/>
          </a:fontRef>
        </p:style>
      </p:cxnSp>
      <p:sp>
        <p:nvSpPr>
          <p:cNvPr id="10" name="TextBox 9">
            <a:extLst>
              <a:ext uri="{FF2B5EF4-FFF2-40B4-BE49-F238E27FC236}">
                <a16:creationId xmlns:a16="http://schemas.microsoft.com/office/drawing/2014/main" id="{68452BD8-B326-D2C9-3BCE-62161019E648}"/>
              </a:ext>
            </a:extLst>
          </p:cNvPr>
          <p:cNvSpPr txBox="1"/>
          <p:nvPr/>
        </p:nvSpPr>
        <p:spPr>
          <a:xfrm>
            <a:off x="226751" y="5329521"/>
            <a:ext cx="10865792" cy="1077218"/>
          </a:xfrm>
          <a:custGeom>
            <a:avLst/>
            <a:gdLst>
              <a:gd name="csX0" fmla="*/ 0 w 10865792"/>
              <a:gd name="csY0" fmla="*/ 0 h 1077218"/>
              <a:gd name="csX1" fmla="*/ 463226 w 10865792"/>
              <a:gd name="csY1" fmla="*/ 0 h 1077218"/>
              <a:gd name="csX2" fmla="*/ 1143768 w 10865792"/>
              <a:gd name="csY2" fmla="*/ 0 h 1077218"/>
              <a:gd name="csX3" fmla="*/ 1932967 w 10865792"/>
              <a:gd name="csY3" fmla="*/ 0 h 1077218"/>
              <a:gd name="csX4" fmla="*/ 2396193 w 10865792"/>
              <a:gd name="csY4" fmla="*/ 0 h 1077218"/>
              <a:gd name="csX5" fmla="*/ 3185393 w 10865792"/>
              <a:gd name="csY5" fmla="*/ 0 h 1077218"/>
              <a:gd name="csX6" fmla="*/ 3648619 w 10865792"/>
              <a:gd name="csY6" fmla="*/ 0 h 1077218"/>
              <a:gd name="csX7" fmla="*/ 4220502 w 10865792"/>
              <a:gd name="csY7" fmla="*/ 0 h 1077218"/>
              <a:gd name="csX8" fmla="*/ 4901044 w 10865792"/>
              <a:gd name="csY8" fmla="*/ 0 h 1077218"/>
              <a:gd name="csX9" fmla="*/ 5581586 w 10865792"/>
              <a:gd name="csY9" fmla="*/ 0 h 1077218"/>
              <a:gd name="csX10" fmla="*/ 5936154 w 10865792"/>
              <a:gd name="csY10" fmla="*/ 0 h 1077218"/>
              <a:gd name="csX11" fmla="*/ 6290722 w 10865792"/>
              <a:gd name="csY11" fmla="*/ 0 h 1077218"/>
              <a:gd name="csX12" fmla="*/ 6862605 w 10865792"/>
              <a:gd name="csY12" fmla="*/ 0 h 1077218"/>
              <a:gd name="csX13" fmla="*/ 7108516 w 10865792"/>
              <a:gd name="csY13" fmla="*/ 0 h 1077218"/>
              <a:gd name="csX14" fmla="*/ 7463083 w 10865792"/>
              <a:gd name="csY14" fmla="*/ 0 h 1077218"/>
              <a:gd name="csX15" fmla="*/ 7708993 w 10865792"/>
              <a:gd name="csY15" fmla="*/ 0 h 1077218"/>
              <a:gd name="csX16" fmla="*/ 8280877 w 10865792"/>
              <a:gd name="csY16" fmla="*/ 0 h 1077218"/>
              <a:gd name="csX17" fmla="*/ 8635445 w 10865792"/>
              <a:gd name="csY17" fmla="*/ 0 h 1077218"/>
              <a:gd name="csX18" fmla="*/ 9098671 w 10865792"/>
              <a:gd name="csY18" fmla="*/ 0 h 1077218"/>
              <a:gd name="csX19" fmla="*/ 9670555 w 10865792"/>
              <a:gd name="csY19" fmla="*/ 0 h 1077218"/>
              <a:gd name="csX20" fmla="*/ 10242439 w 10865792"/>
              <a:gd name="csY20" fmla="*/ 0 h 1077218"/>
              <a:gd name="csX21" fmla="*/ 10865792 w 10865792"/>
              <a:gd name="csY21" fmla="*/ 0 h 1077218"/>
              <a:gd name="csX22" fmla="*/ 10865792 w 10865792"/>
              <a:gd name="csY22" fmla="*/ 527837 h 1077218"/>
              <a:gd name="csX23" fmla="*/ 10865792 w 10865792"/>
              <a:gd name="csY23" fmla="*/ 1077218 h 1077218"/>
              <a:gd name="csX24" fmla="*/ 10185250 w 10865792"/>
              <a:gd name="csY24" fmla="*/ 1077218 h 1077218"/>
              <a:gd name="csX25" fmla="*/ 9722024 w 10865792"/>
              <a:gd name="csY25" fmla="*/ 1077218 h 1077218"/>
              <a:gd name="csX26" fmla="*/ 9258799 w 10865792"/>
              <a:gd name="csY26" fmla="*/ 1077218 h 1077218"/>
              <a:gd name="csX27" fmla="*/ 8904231 w 10865792"/>
              <a:gd name="csY27" fmla="*/ 1077218 h 1077218"/>
              <a:gd name="csX28" fmla="*/ 8332347 w 10865792"/>
              <a:gd name="csY28" fmla="*/ 1077218 h 1077218"/>
              <a:gd name="csX29" fmla="*/ 7543147 w 10865792"/>
              <a:gd name="csY29" fmla="*/ 1077218 h 1077218"/>
              <a:gd name="csX30" fmla="*/ 6862605 w 10865792"/>
              <a:gd name="csY30" fmla="*/ 1077218 h 1077218"/>
              <a:gd name="csX31" fmla="*/ 6508038 w 10865792"/>
              <a:gd name="csY31" fmla="*/ 1077218 h 1077218"/>
              <a:gd name="csX32" fmla="*/ 5936154 w 10865792"/>
              <a:gd name="csY32" fmla="*/ 1077218 h 1077218"/>
              <a:gd name="csX33" fmla="*/ 5255612 w 10865792"/>
              <a:gd name="csY33" fmla="*/ 1077218 h 1077218"/>
              <a:gd name="csX34" fmla="*/ 5009702 w 10865792"/>
              <a:gd name="csY34" fmla="*/ 1077218 h 1077218"/>
              <a:gd name="csX35" fmla="*/ 4220502 w 10865792"/>
              <a:gd name="csY35" fmla="*/ 1077218 h 1077218"/>
              <a:gd name="csX36" fmla="*/ 3974592 w 10865792"/>
              <a:gd name="csY36" fmla="*/ 1077218 h 1077218"/>
              <a:gd name="csX37" fmla="*/ 3294051 w 10865792"/>
              <a:gd name="csY37" fmla="*/ 1077218 h 1077218"/>
              <a:gd name="csX38" fmla="*/ 3048141 w 10865792"/>
              <a:gd name="csY38" fmla="*/ 1077218 h 1077218"/>
              <a:gd name="csX39" fmla="*/ 2584915 w 10865792"/>
              <a:gd name="csY39" fmla="*/ 1077218 h 1077218"/>
              <a:gd name="csX40" fmla="*/ 2230347 w 10865792"/>
              <a:gd name="csY40" fmla="*/ 1077218 h 1077218"/>
              <a:gd name="csX41" fmla="*/ 1767121 w 10865792"/>
              <a:gd name="csY41" fmla="*/ 1077218 h 1077218"/>
              <a:gd name="csX42" fmla="*/ 1412553 w 10865792"/>
              <a:gd name="csY42" fmla="*/ 1077218 h 1077218"/>
              <a:gd name="csX43" fmla="*/ 732011 w 10865792"/>
              <a:gd name="csY43" fmla="*/ 1077218 h 1077218"/>
              <a:gd name="csX44" fmla="*/ 0 w 10865792"/>
              <a:gd name="csY44" fmla="*/ 1077218 h 1077218"/>
              <a:gd name="csX45" fmla="*/ 0 w 10865792"/>
              <a:gd name="csY45" fmla="*/ 560153 h 1077218"/>
              <a:gd name="csX46" fmla="*/ 0 w 10865792"/>
              <a:gd name="csY46" fmla="*/ 0 h 107721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Lst>
            <a:rect l="l" t="t" r="r" b="b"/>
            <a:pathLst>
              <a:path w="10865792" h="1077218" extrusionOk="0">
                <a:moveTo>
                  <a:pt x="0" y="0"/>
                </a:moveTo>
                <a:cubicBezTo>
                  <a:pt x="224542" y="-27195"/>
                  <a:pt x="303921" y="52501"/>
                  <a:pt x="463226" y="0"/>
                </a:cubicBezTo>
                <a:cubicBezTo>
                  <a:pt x="622531" y="-52501"/>
                  <a:pt x="904906" y="14435"/>
                  <a:pt x="1143768" y="0"/>
                </a:cubicBezTo>
                <a:cubicBezTo>
                  <a:pt x="1382630" y="-14435"/>
                  <a:pt x="1662419" y="94637"/>
                  <a:pt x="1932967" y="0"/>
                </a:cubicBezTo>
                <a:cubicBezTo>
                  <a:pt x="2203515" y="-94637"/>
                  <a:pt x="2177252" y="31598"/>
                  <a:pt x="2396193" y="0"/>
                </a:cubicBezTo>
                <a:cubicBezTo>
                  <a:pt x="2615134" y="-31598"/>
                  <a:pt x="2945800" y="93493"/>
                  <a:pt x="3185393" y="0"/>
                </a:cubicBezTo>
                <a:cubicBezTo>
                  <a:pt x="3424986" y="-93493"/>
                  <a:pt x="3503260" y="2483"/>
                  <a:pt x="3648619" y="0"/>
                </a:cubicBezTo>
                <a:cubicBezTo>
                  <a:pt x="3793978" y="-2483"/>
                  <a:pt x="4073122" y="40255"/>
                  <a:pt x="4220502" y="0"/>
                </a:cubicBezTo>
                <a:cubicBezTo>
                  <a:pt x="4367882" y="-40255"/>
                  <a:pt x="4728458" y="20996"/>
                  <a:pt x="4901044" y="0"/>
                </a:cubicBezTo>
                <a:cubicBezTo>
                  <a:pt x="5073630" y="-20996"/>
                  <a:pt x="5357965" y="63133"/>
                  <a:pt x="5581586" y="0"/>
                </a:cubicBezTo>
                <a:cubicBezTo>
                  <a:pt x="5805207" y="-63133"/>
                  <a:pt x="5788816" y="20254"/>
                  <a:pt x="5936154" y="0"/>
                </a:cubicBezTo>
                <a:cubicBezTo>
                  <a:pt x="6083492" y="-20254"/>
                  <a:pt x="6155899" y="1818"/>
                  <a:pt x="6290722" y="0"/>
                </a:cubicBezTo>
                <a:cubicBezTo>
                  <a:pt x="6425545" y="-1818"/>
                  <a:pt x="6694685" y="6164"/>
                  <a:pt x="6862605" y="0"/>
                </a:cubicBezTo>
                <a:cubicBezTo>
                  <a:pt x="7030525" y="-6164"/>
                  <a:pt x="7009137" y="20535"/>
                  <a:pt x="7108516" y="0"/>
                </a:cubicBezTo>
                <a:cubicBezTo>
                  <a:pt x="7207895" y="-20535"/>
                  <a:pt x="7335410" y="26488"/>
                  <a:pt x="7463083" y="0"/>
                </a:cubicBezTo>
                <a:cubicBezTo>
                  <a:pt x="7590756" y="-26488"/>
                  <a:pt x="7633049" y="16315"/>
                  <a:pt x="7708993" y="0"/>
                </a:cubicBezTo>
                <a:cubicBezTo>
                  <a:pt x="7784937" y="-16315"/>
                  <a:pt x="8123898" y="17056"/>
                  <a:pt x="8280877" y="0"/>
                </a:cubicBezTo>
                <a:cubicBezTo>
                  <a:pt x="8437856" y="-17056"/>
                  <a:pt x="8479649" y="13773"/>
                  <a:pt x="8635445" y="0"/>
                </a:cubicBezTo>
                <a:cubicBezTo>
                  <a:pt x="8791241" y="-13773"/>
                  <a:pt x="8974766" y="13719"/>
                  <a:pt x="9098671" y="0"/>
                </a:cubicBezTo>
                <a:cubicBezTo>
                  <a:pt x="9222576" y="-13719"/>
                  <a:pt x="9434497" y="9285"/>
                  <a:pt x="9670555" y="0"/>
                </a:cubicBezTo>
                <a:cubicBezTo>
                  <a:pt x="9906613" y="-9285"/>
                  <a:pt x="10048420" y="3662"/>
                  <a:pt x="10242439" y="0"/>
                </a:cubicBezTo>
                <a:cubicBezTo>
                  <a:pt x="10436458" y="-3662"/>
                  <a:pt x="10598733" y="28519"/>
                  <a:pt x="10865792" y="0"/>
                </a:cubicBezTo>
                <a:cubicBezTo>
                  <a:pt x="10928870" y="216458"/>
                  <a:pt x="10812724" y="370962"/>
                  <a:pt x="10865792" y="527837"/>
                </a:cubicBezTo>
                <a:cubicBezTo>
                  <a:pt x="10918860" y="684712"/>
                  <a:pt x="10843604" y="832839"/>
                  <a:pt x="10865792" y="1077218"/>
                </a:cubicBezTo>
                <a:cubicBezTo>
                  <a:pt x="10631566" y="1127872"/>
                  <a:pt x="10348122" y="1015800"/>
                  <a:pt x="10185250" y="1077218"/>
                </a:cubicBezTo>
                <a:cubicBezTo>
                  <a:pt x="10022378" y="1138636"/>
                  <a:pt x="9906649" y="1069324"/>
                  <a:pt x="9722024" y="1077218"/>
                </a:cubicBezTo>
                <a:cubicBezTo>
                  <a:pt x="9537399" y="1085112"/>
                  <a:pt x="9434190" y="1029525"/>
                  <a:pt x="9258799" y="1077218"/>
                </a:cubicBezTo>
                <a:cubicBezTo>
                  <a:pt x="9083408" y="1124911"/>
                  <a:pt x="9009065" y="1077081"/>
                  <a:pt x="8904231" y="1077218"/>
                </a:cubicBezTo>
                <a:cubicBezTo>
                  <a:pt x="8799397" y="1077355"/>
                  <a:pt x="8475569" y="1048119"/>
                  <a:pt x="8332347" y="1077218"/>
                </a:cubicBezTo>
                <a:cubicBezTo>
                  <a:pt x="8189125" y="1106317"/>
                  <a:pt x="7755057" y="1015225"/>
                  <a:pt x="7543147" y="1077218"/>
                </a:cubicBezTo>
                <a:cubicBezTo>
                  <a:pt x="7331237" y="1139211"/>
                  <a:pt x="7132869" y="1021734"/>
                  <a:pt x="6862605" y="1077218"/>
                </a:cubicBezTo>
                <a:cubicBezTo>
                  <a:pt x="6592341" y="1132702"/>
                  <a:pt x="6590596" y="1049418"/>
                  <a:pt x="6508038" y="1077218"/>
                </a:cubicBezTo>
                <a:cubicBezTo>
                  <a:pt x="6425480" y="1105018"/>
                  <a:pt x="6177061" y="1060921"/>
                  <a:pt x="5936154" y="1077218"/>
                </a:cubicBezTo>
                <a:cubicBezTo>
                  <a:pt x="5695247" y="1093515"/>
                  <a:pt x="5542246" y="1063658"/>
                  <a:pt x="5255612" y="1077218"/>
                </a:cubicBezTo>
                <a:cubicBezTo>
                  <a:pt x="4968978" y="1090778"/>
                  <a:pt x="5060993" y="1060773"/>
                  <a:pt x="5009702" y="1077218"/>
                </a:cubicBezTo>
                <a:cubicBezTo>
                  <a:pt x="4958411" y="1093663"/>
                  <a:pt x="4442134" y="1055659"/>
                  <a:pt x="4220502" y="1077218"/>
                </a:cubicBezTo>
                <a:cubicBezTo>
                  <a:pt x="3998870" y="1098777"/>
                  <a:pt x="4082105" y="1047883"/>
                  <a:pt x="3974592" y="1077218"/>
                </a:cubicBezTo>
                <a:cubicBezTo>
                  <a:pt x="3867079" y="1106553"/>
                  <a:pt x="3619174" y="1062793"/>
                  <a:pt x="3294051" y="1077218"/>
                </a:cubicBezTo>
                <a:cubicBezTo>
                  <a:pt x="2968928" y="1091643"/>
                  <a:pt x="3149262" y="1074261"/>
                  <a:pt x="3048141" y="1077218"/>
                </a:cubicBezTo>
                <a:cubicBezTo>
                  <a:pt x="2947020" y="1080175"/>
                  <a:pt x="2697040" y="1042712"/>
                  <a:pt x="2584915" y="1077218"/>
                </a:cubicBezTo>
                <a:cubicBezTo>
                  <a:pt x="2472790" y="1111724"/>
                  <a:pt x="2362424" y="1058666"/>
                  <a:pt x="2230347" y="1077218"/>
                </a:cubicBezTo>
                <a:cubicBezTo>
                  <a:pt x="2098270" y="1095770"/>
                  <a:pt x="1949395" y="1043119"/>
                  <a:pt x="1767121" y="1077218"/>
                </a:cubicBezTo>
                <a:cubicBezTo>
                  <a:pt x="1584847" y="1111317"/>
                  <a:pt x="1537092" y="1048568"/>
                  <a:pt x="1412553" y="1077218"/>
                </a:cubicBezTo>
                <a:cubicBezTo>
                  <a:pt x="1288014" y="1105868"/>
                  <a:pt x="1034999" y="1058295"/>
                  <a:pt x="732011" y="1077218"/>
                </a:cubicBezTo>
                <a:cubicBezTo>
                  <a:pt x="429023" y="1096141"/>
                  <a:pt x="170140" y="1070927"/>
                  <a:pt x="0" y="1077218"/>
                </a:cubicBezTo>
                <a:cubicBezTo>
                  <a:pt x="-53962" y="972527"/>
                  <a:pt x="22743" y="799916"/>
                  <a:pt x="0" y="560153"/>
                </a:cubicBezTo>
                <a:cubicBezTo>
                  <a:pt x="-22743" y="320390"/>
                  <a:pt x="64385" y="193516"/>
                  <a:pt x="0" y="0"/>
                </a:cubicBezTo>
                <a:close/>
              </a:path>
            </a:pathLst>
          </a:custGeom>
          <a:noFill/>
          <a:ln>
            <a:solidFill>
              <a:schemeClr val="tx1"/>
            </a:solidFill>
            <a:extLst>
              <a:ext uri="{C807C97D-BFC1-408E-A445-0C87EB9F89A2}">
                <ask:lineSketchStyleProps xmlns:ask="http://schemas.microsoft.com/office/drawing/2018/sketchyshapes" sd="139682991">
                  <a:prstGeom prst="rect">
                    <a:avLst/>
                  </a:prstGeom>
                  <ask:type>
                    <ask:lineSketchScribble/>
                  </ask:type>
                </ask:lineSketchStyleProps>
              </a:ext>
            </a:extLst>
          </a:ln>
        </p:spPr>
        <p:txBody>
          <a:bodyPr wrap="square">
            <a:spAutoFit/>
          </a:bodyPr>
          <a:lstStyle/>
          <a:p>
            <a:r>
              <a:rPr lang="el-GR" sz="3200"/>
              <a:t>Τη λέμε όταν κάποιος κάνει υποθέσεις που είναι εντελώς παράλογες ή αδύνατο να συμβούν.</a:t>
            </a:r>
            <a:endParaRPr lang="el-GR" sz="3200" b="1" dirty="0"/>
          </a:p>
        </p:txBody>
      </p:sp>
      <p:sp>
        <p:nvSpPr>
          <p:cNvPr id="11" name="Οβάλ 10">
            <a:extLst>
              <a:ext uri="{FF2B5EF4-FFF2-40B4-BE49-F238E27FC236}">
                <a16:creationId xmlns:a16="http://schemas.microsoft.com/office/drawing/2014/main" id="{0BD1B303-1A21-C318-1AC0-5DA97D3F3947}"/>
              </a:ext>
            </a:extLst>
          </p:cNvPr>
          <p:cNvSpPr/>
          <p:nvPr/>
        </p:nvSpPr>
        <p:spPr>
          <a:xfrm>
            <a:off x="303344" y="2127248"/>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1</a:t>
            </a:r>
          </a:p>
        </p:txBody>
      </p:sp>
      <p:sp>
        <p:nvSpPr>
          <p:cNvPr id="13" name="Οβάλ 12">
            <a:extLst>
              <a:ext uri="{FF2B5EF4-FFF2-40B4-BE49-F238E27FC236}">
                <a16:creationId xmlns:a16="http://schemas.microsoft.com/office/drawing/2014/main" id="{B103580F-98E7-A6F6-9267-F491EDB5224F}"/>
              </a:ext>
            </a:extLst>
          </p:cNvPr>
          <p:cNvSpPr/>
          <p:nvPr/>
        </p:nvSpPr>
        <p:spPr>
          <a:xfrm>
            <a:off x="5800237" y="3690256"/>
            <a:ext cx="914400" cy="92528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l-GR" dirty="0"/>
              <a:t>2</a:t>
            </a:r>
          </a:p>
        </p:txBody>
      </p:sp>
      <p:pic>
        <p:nvPicPr>
          <p:cNvPr id="2" name="Εικόνα 1" descr="Green Electric Kick Scooter Isolated Cartoon">
            <a:extLst>
              <a:ext uri="{FF2B5EF4-FFF2-40B4-BE49-F238E27FC236}">
                <a16:creationId xmlns:a16="http://schemas.microsoft.com/office/drawing/2014/main" id="{14E507E6-4884-D693-980D-2BAA6D9BAFA3}"/>
              </a:ext>
            </a:extLst>
          </p:cNvPr>
          <p:cNvPicPr>
            <a:picLocks noChangeAspect="1"/>
          </p:cNvPicPr>
          <p:nvPr/>
        </p:nvPicPr>
        <p:blipFill>
          <a:blip r:embed="rId3"/>
          <a:srcRect b="10408"/>
          <a:stretch>
            <a:fillRect/>
          </a:stretch>
        </p:blipFill>
        <p:spPr>
          <a:xfrm>
            <a:off x="7151914" y="2226128"/>
            <a:ext cx="1753853" cy="2389414"/>
          </a:xfrm>
          <a:custGeom>
            <a:avLst/>
            <a:gdLst>
              <a:gd name="csX0" fmla="*/ 0 w 1753853"/>
              <a:gd name="csY0" fmla="*/ 0 h 2389414"/>
              <a:gd name="csX1" fmla="*/ 584618 w 1753853"/>
              <a:gd name="csY1" fmla="*/ 0 h 2389414"/>
              <a:gd name="csX2" fmla="*/ 1186774 w 1753853"/>
              <a:gd name="csY2" fmla="*/ 0 h 2389414"/>
              <a:gd name="csX3" fmla="*/ 1753853 w 1753853"/>
              <a:gd name="csY3" fmla="*/ 0 h 2389414"/>
              <a:gd name="csX4" fmla="*/ 1753853 w 1753853"/>
              <a:gd name="csY4" fmla="*/ 525671 h 2389414"/>
              <a:gd name="csX5" fmla="*/ 1753853 w 1753853"/>
              <a:gd name="csY5" fmla="*/ 1099130 h 2389414"/>
              <a:gd name="csX6" fmla="*/ 1753853 w 1753853"/>
              <a:gd name="csY6" fmla="*/ 1624802 h 2389414"/>
              <a:gd name="csX7" fmla="*/ 1753853 w 1753853"/>
              <a:gd name="csY7" fmla="*/ 2389414 h 2389414"/>
              <a:gd name="csX8" fmla="*/ 1204312 w 1753853"/>
              <a:gd name="csY8" fmla="*/ 2389414 h 2389414"/>
              <a:gd name="csX9" fmla="*/ 672310 w 1753853"/>
              <a:gd name="csY9" fmla="*/ 2389414 h 2389414"/>
              <a:gd name="csX10" fmla="*/ 0 w 1753853"/>
              <a:gd name="csY10" fmla="*/ 2389414 h 2389414"/>
              <a:gd name="csX11" fmla="*/ 0 w 1753853"/>
              <a:gd name="csY11" fmla="*/ 1863743 h 2389414"/>
              <a:gd name="csX12" fmla="*/ 0 w 1753853"/>
              <a:gd name="csY12" fmla="*/ 1266389 h 2389414"/>
              <a:gd name="csX13" fmla="*/ 0 w 1753853"/>
              <a:gd name="csY13" fmla="*/ 740718 h 2389414"/>
              <a:gd name="csX14" fmla="*/ 0 w 1753853"/>
              <a:gd name="csY14" fmla="*/ 0 h 238941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1753853" h="2389414" fill="none" extrusionOk="0">
                <a:moveTo>
                  <a:pt x="0" y="0"/>
                </a:moveTo>
                <a:cubicBezTo>
                  <a:pt x="277465" y="-2777"/>
                  <a:pt x="406827" y="3010"/>
                  <a:pt x="584618" y="0"/>
                </a:cubicBezTo>
                <a:cubicBezTo>
                  <a:pt x="762409" y="-3010"/>
                  <a:pt x="962912" y="68653"/>
                  <a:pt x="1186774" y="0"/>
                </a:cubicBezTo>
                <a:cubicBezTo>
                  <a:pt x="1410636" y="-68653"/>
                  <a:pt x="1561247" y="43257"/>
                  <a:pt x="1753853" y="0"/>
                </a:cubicBezTo>
                <a:cubicBezTo>
                  <a:pt x="1769270" y="243324"/>
                  <a:pt x="1699435" y="265950"/>
                  <a:pt x="1753853" y="525671"/>
                </a:cubicBezTo>
                <a:cubicBezTo>
                  <a:pt x="1808271" y="785392"/>
                  <a:pt x="1713440" y="919533"/>
                  <a:pt x="1753853" y="1099130"/>
                </a:cubicBezTo>
                <a:cubicBezTo>
                  <a:pt x="1794266" y="1278727"/>
                  <a:pt x="1746355" y="1418012"/>
                  <a:pt x="1753853" y="1624802"/>
                </a:cubicBezTo>
                <a:cubicBezTo>
                  <a:pt x="1761351" y="1831592"/>
                  <a:pt x="1679127" y="2135515"/>
                  <a:pt x="1753853" y="2389414"/>
                </a:cubicBezTo>
                <a:cubicBezTo>
                  <a:pt x="1611240" y="2416494"/>
                  <a:pt x="1389170" y="2330067"/>
                  <a:pt x="1204312" y="2389414"/>
                </a:cubicBezTo>
                <a:cubicBezTo>
                  <a:pt x="1019454" y="2448761"/>
                  <a:pt x="875765" y="2339876"/>
                  <a:pt x="672310" y="2389414"/>
                </a:cubicBezTo>
                <a:cubicBezTo>
                  <a:pt x="468855" y="2438952"/>
                  <a:pt x="311826" y="2336698"/>
                  <a:pt x="0" y="2389414"/>
                </a:cubicBezTo>
                <a:cubicBezTo>
                  <a:pt x="-24542" y="2245685"/>
                  <a:pt x="22829" y="2109519"/>
                  <a:pt x="0" y="1863743"/>
                </a:cubicBezTo>
                <a:cubicBezTo>
                  <a:pt x="-22829" y="1617967"/>
                  <a:pt x="17782" y="1444818"/>
                  <a:pt x="0" y="1266389"/>
                </a:cubicBezTo>
                <a:cubicBezTo>
                  <a:pt x="-17782" y="1087960"/>
                  <a:pt x="27361" y="947072"/>
                  <a:pt x="0" y="740718"/>
                </a:cubicBezTo>
                <a:cubicBezTo>
                  <a:pt x="-27361" y="534364"/>
                  <a:pt x="55705" y="324093"/>
                  <a:pt x="0" y="0"/>
                </a:cubicBezTo>
                <a:close/>
              </a:path>
              <a:path w="1753853" h="2389414" stroke="0" extrusionOk="0">
                <a:moveTo>
                  <a:pt x="0" y="0"/>
                </a:moveTo>
                <a:cubicBezTo>
                  <a:pt x="248233" y="-18674"/>
                  <a:pt x="334275" y="64525"/>
                  <a:pt x="584618" y="0"/>
                </a:cubicBezTo>
                <a:cubicBezTo>
                  <a:pt x="834961" y="-64525"/>
                  <a:pt x="956990" y="24313"/>
                  <a:pt x="1186774" y="0"/>
                </a:cubicBezTo>
                <a:cubicBezTo>
                  <a:pt x="1416558" y="-24313"/>
                  <a:pt x="1603130" y="47840"/>
                  <a:pt x="1753853" y="0"/>
                </a:cubicBezTo>
                <a:cubicBezTo>
                  <a:pt x="1801294" y="179466"/>
                  <a:pt x="1744702" y="307969"/>
                  <a:pt x="1753853" y="573459"/>
                </a:cubicBezTo>
                <a:cubicBezTo>
                  <a:pt x="1763004" y="838949"/>
                  <a:pt x="1696881" y="901403"/>
                  <a:pt x="1753853" y="1146919"/>
                </a:cubicBezTo>
                <a:cubicBezTo>
                  <a:pt x="1810825" y="1392435"/>
                  <a:pt x="1753631" y="1586503"/>
                  <a:pt x="1753853" y="1768166"/>
                </a:cubicBezTo>
                <a:cubicBezTo>
                  <a:pt x="1754075" y="1949829"/>
                  <a:pt x="1702232" y="2148312"/>
                  <a:pt x="1753853" y="2389414"/>
                </a:cubicBezTo>
                <a:cubicBezTo>
                  <a:pt x="1567264" y="2397686"/>
                  <a:pt x="1345056" y="2379788"/>
                  <a:pt x="1151697" y="2389414"/>
                </a:cubicBezTo>
                <a:cubicBezTo>
                  <a:pt x="958338" y="2399040"/>
                  <a:pt x="740710" y="2361315"/>
                  <a:pt x="584618" y="2389414"/>
                </a:cubicBezTo>
                <a:cubicBezTo>
                  <a:pt x="428526" y="2417513"/>
                  <a:pt x="248846" y="2333304"/>
                  <a:pt x="0" y="2389414"/>
                </a:cubicBezTo>
                <a:cubicBezTo>
                  <a:pt x="-7667" y="2190579"/>
                  <a:pt x="39808" y="1987997"/>
                  <a:pt x="0" y="1744272"/>
                </a:cubicBezTo>
                <a:cubicBezTo>
                  <a:pt x="-39808" y="1500547"/>
                  <a:pt x="40968" y="1307696"/>
                  <a:pt x="0" y="1099130"/>
                </a:cubicBezTo>
                <a:cubicBezTo>
                  <a:pt x="-40968" y="890564"/>
                  <a:pt x="49912" y="728186"/>
                  <a:pt x="0" y="525671"/>
                </a:cubicBezTo>
                <a:cubicBezTo>
                  <a:pt x="-49912" y="323156"/>
                  <a:pt x="43374" y="138930"/>
                  <a:pt x="0" y="0"/>
                </a:cubicBezTo>
                <a:close/>
              </a:path>
            </a:pathLst>
          </a:custGeom>
          <a:ln>
            <a:solidFill>
              <a:schemeClr val="tx1"/>
            </a:solidFill>
            <a:extLst>
              <a:ext uri="{C807C97D-BFC1-408E-A445-0C87EB9F89A2}">
                <ask:lineSketchStyleProps xmlns:ask="http://schemas.microsoft.com/office/drawing/2018/sketchyshapes" sd="246050358">
                  <a:prstGeom prst="rect">
                    <a:avLst/>
                  </a:prstGeom>
                  <ask:type>
                    <ask:lineSketchScribble/>
                  </ask:type>
                </ask:lineSketchStyleProps>
              </a:ext>
            </a:extLst>
          </a:ln>
        </p:spPr>
      </p:pic>
      <p:pic>
        <p:nvPicPr>
          <p:cNvPr id="6" name="Εικόνα 5">
            <a:extLst>
              <a:ext uri="{FF2B5EF4-FFF2-40B4-BE49-F238E27FC236}">
                <a16:creationId xmlns:a16="http://schemas.microsoft.com/office/drawing/2014/main" id="{9D3E52F4-3CA9-E505-53A9-6514ABA7D953}"/>
              </a:ext>
            </a:extLst>
          </p:cNvPr>
          <p:cNvPicPr>
            <a:picLocks noChangeAspect="1"/>
          </p:cNvPicPr>
          <p:nvPr/>
        </p:nvPicPr>
        <p:blipFill>
          <a:blip r:embed="rId4"/>
          <a:stretch>
            <a:fillRect/>
          </a:stretch>
        </p:blipFill>
        <p:spPr>
          <a:xfrm>
            <a:off x="1582592" y="1685046"/>
            <a:ext cx="3192869" cy="3325586"/>
          </a:xfrm>
          <a:custGeom>
            <a:avLst/>
            <a:gdLst>
              <a:gd name="csX0" fmla="*/ 0 w 3192869"/>
              <a:gd name="csY0" fmla="*/ 0 h 3325586"/>
              <a:gd name="csX1" fmla="*/ 436359 w 3192869"/>
              <a:gd name="csY1" fmla="*/ 0 h 3325586"/>
              <a:gd name="csX2" fmla="*/ 968504 w 3192869"/>
              <a:gd name="csY2" fmla="*/ 0 h 3325586"/>
              <a:gd name="csX3" fmla="*/ 1564506 w 3192869"/>
              <a:gd name="csY3" fmla="*/ 0 h 3325586"/>
              <a:gd name="csX4" fmla="*/ 2064722 w 3192869"/>
              <a:gd name="csY4" fmla="*/ 0 h 3325586"/>
              <a:gd name="csX5" fmla="*/ 2628795 w 3192869"/>
              <a:gd name="csY5" fmla="*/ 0 h 3325586"/>
              <a:gd name="csX6" fmla="*/ 3192869 w 3192869"/>
              <a:gd name="csY6" fmla="*/ 0 h 3325586"/>
              <a:gd name="csX7" fmla="*/ 3192869 w 3192869"/>
              <a:gd name="csY7" fmla="*/ 587520 h 3325586"/>
              <a:gd name="csX8" fmla="*/ 3192869 w 3192869"/>
              <a:gd name="csY8" fmla="*/ 1208296 h 3325586"/>
              <a:gd name="csX9" fmla="*/ 3192869 w 3192869"/>
              <a:gd name="csY9" fmla="*/ 1729305 h 3325586"/>
              <a:gd name="csX10" fmla="*/ 3192869 w 3192869"/>
              <a:gd name="csY10" fmla="*/ 2217057 h 3325586"/>
              <a:gd name="csX11" fmla="*/ 3192869 w 3192869"/>
              <a:gd name="csY11" fmla="*/ 2738066 h 3325586"/>
              <a:gd name="csX12" fmla="*/ 3192869 w 3192869"/>
              <a:gd name="csY12" fmla="*/ 3325586 h 3325586"/>
              <a:gd name="csX13" fmla="*/ 2756510 w 3192869"/>
              <a:gd name="csY13" fmla="*/ 3325586 h 3325586"/>
              <a:gd name="csX14" fmla="*/ 2160508 w 3192869"/>
              <a:gd name="csY14" fmla="*/ 3325586 h 3325586"/>
              <a:gd name="csX15" fmla="*/ 1692221 w 3192869"/>
              <a:gd name="csY15" fmla="*/ 3325586 h 3325586"/>
              <a:gd name="csX16" fmla="*/ 1128147 w 3192869"/>
              <a:gd name="csY16" fmla="*/ 3325586 h 3325586"/>
              <a:gd name="csX17" fmla="*/ 659860 w 3192869"/>
              <a:gd name="csY17" fmla="*/ 3325586 h 3325586"/>
              <a:gd name="csX18" fmla="*/ 0 w 3192869"/>
              <a:gd name="csY18" fmla="*/ 3325586 h 3325586"/>
              <a:gd name="csX19" fmla="*/ 0 w 3192869"/>
              <a:gd name="csY19" fmla="*/ 2804578 h 3325586"/>
              <a:gd name="csX20" fmla="*/ 0 w 3192869"/>
              <a:gd name="csY20" fmla="*/ 2250313 h 3325586"/>
              <a:gd name="csX21" fmla="*/ 0 w 3192869"/>
              <a:gd name="csY21" fmla="*/ 1795816 h 3325586"/>
              <a:gd name="csX22" fmla="*/ 0 w 3192869"/>
              <a:gd name="csY22" fmla="*/ 1208296 h 3325586"/>
              <a:gd name="csX23" fmla="*/ 0 w 3192869"/>
              <a:gd name="csY23" fmla="*/ 753799 h 3325586"/>
              <a:gd name="csX24" fmla="*/ 0 w 3192869"/>
              <a:gd name="csY24" fmla="*/ 0 h 332558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192869" h="3325586" fill="none" extrusionOk="0">
                <a:moveTo>
                  <a:pt x="0" y="0"/>
                </a:moveTo>
                <a:cubicBezTo>
                  <a:pt x="115334" y="-45438"/>
                  <a:pt x="233570" y="47484"/>
                  <a:pt x="436359" y="0"/>
                </a:cubicBezTo>
                <a:cubicBezTo>
                  <a:pt x="639148" y="-47484"/>
                  <a:pt x="706828" y="54305"/>
                  <a:pt x="968504" y="0"/>
                </a:cubicBezTo>
                <a:cubicBezTo>
                  <a:pt x="1230181" y="-54305"/>
                  <a:pt x="1281574" y="17852"/>
                  <a:pt x="1564506" y="0"/>
                </a:cubicBezTo>
                <a:cubicBezTo>
                  <a:pt x="1847438" y="-17852"/>
                  <a:pt x="1960640" y="19825"/>
                  <a:pt x="2064722" y="0"/>
                </a:cubicBezTo>
                <a:cubicBezTo>
                  <a:pt x="2168804" y="-19825"/>
                  <a:pt x="2375452" y="13165"/>
                  <a:pt x="2628795" y="0"/>
                </a:cubicBezTo>
                <a:cubicBezTo>
                  <a:pt x="2882138" y="-13165"/>
                  <a:pt x="3047299" y="57375"/>
                  <a:pt x="3192869" y="0"/>
                </a:cubicBezTo>
                <a:cubicBezTo>
                  <a:pt x="3221503" y="262394"/>
                  <a:pt x="3136873" y="325106"/>
                  <a:pt x="3192869" y="587520"/>
                </a:cubicBezTo>
                <a:cubicBezTo>
                  <a:pt x="3248865" y="849934"/>
                  <a:pt x="3141862" y="963838"/>
                  <a:pt x="3192869" y="1208296"/>
                </a:cubicBezTo>
                <a:cubicBezTo>
                  <a:pt x="3243876" y="1452754"/>
                  <a:pt x="3182271" y="1569878"/>
                  <a:pt x="3192869" y="1729305"/>
                </a:cubicBezTo>
                <a:cubicBezTo>
                  <a:pt x="3203467" y="1888732"/>
                  <a:pt x="3151536" y="2058822"/>
                  <a:pt x="3192869" y="2217057"/>
                </a:cubicBezTo>
                <a:cubicBezTo>
                  <a:pt x="3234202" y="2375292"/>
                  <a:pt x="3182572" y="2520404"/>
                  <a:pt x="3192869" y="2738066"/>
                </a:cubicBezTo>
                <a:cubicBezTo>
                  <a:pt x="3203166" y="2955728"/>
                  <a:pt x="3169442" y="3143644"/>
                  <a:pt x="3192869" y="3325586"/>
                </a:cubicBezTo>
                <a:cubicBezTo>
                  <a:pt x="2996893" y="3353170"/>
                  <a:pt x="2932027" y="3308029"/>
                  <a:pt x="2756510" y="3325586"/>
                </a:cubicBezTo>
                <a:cubicBezTo>
                  <a:pt x="2580993" y="3343143"/>
                  <a:pt x="2384638" y="3307097"/>
                  <a:pt x="2160508" y="3325586"/>
                </a:cubicBezTo>
                <a:cubicBezTo>
                  <a:pt x="1936378" y="3344075"/>
                  <a:pt x="1912314" y="3309395"/>
                  <a:pt x="1692221" y="3325586"/>
                </a:cubicBezTo>
                <a:cubicBezTo>
                  <a:pt x="1472128" y="3341777"/>
                  <a:pt x="1381900" y="3297018"/>
                  <a:pt x="1128147" y="3325586"/>
                </a:cubicBezTo>
                <a:cubicBezTo>
                  <a:pt x="874394" y="3354154"/>
                  <a:pt x="817667" y="3276269"/>
                  <a:pt x="659860" y="3325586"/>
                </a:cubicBezTo>
                <a:cubicBezTo>
                  <a:pt x="502053" y="3374903"/>
                  <a:pt x="200948" y="3264150"/>
                  <a:pt x="0" y="3325586"/>
                </a:cubicBezTo>
                <a:cubicBezTo>
                  <a:pt x="-46953" y="3174702"/>
                  <a:pt x="7162" y="3041949"/>
                  <a:pt x="0" y="2804578"/>
                </a:cubicBezTo>
                <a:cubicBezTo>
                  <a:pt x="-7162" y="2567207"/>
                  <a:pt x="11324" y="2519252"/>
                  <a:pt x="0" y="2250313"/>
                </a:cubicBezTo>
                <a:cubicBezTo>
                  <a:pt x="-11324" y="1981374"/>
                  <a:pt x="7627" y="1944654"/>
                  <a:pt x="0" y="1795816"/>
                </a:cubicBezTo>
                <a:cubicBezTo>
                  <a:pt x="-7627" y="1646978"/>
                  <a:pt x="46555" y="1471441"/>
                  <a:pt x="0" y="1208296"/>
                </a:cubicBezTo>
                <a:cubicBezTo>
                  <a:pt x="-46555" y="945151"/>
                  <a:pt x="32967" y="964316"/>
                  <a:pt x="0" y="753799"/>
                </a:cubicBezTo>
                <a:cubicBezTo>
                  <a:pt x="-32967" y="543282"/>
                  <a:pt x="65291" y="335032"/>
                  <a:pt x="0" y="0"/>
                </a:cubicBezTo>
                <a:close/>
              </a:path>
              <a:path w="3192869" h="3325586" stroke="0" extrusionOk="0">
                <a:moveTo>
                  <a:pt x="0" y="0"/>
                </a:moveTo>
                <a:cubicBezTo>
                  <a:pt x="169190" y="-37202"/>
                  <a:pt x="276151" y="19231"/>
                  <a:pt x="436359" y="0"/>
                </a:cubicBezTo>
                <a:cubicBezTo>
                  <a:pt x="596567" y="-19231"/>
                  <a:pt x="716519" y="46890"/>
                  <a:pt x="904646" y="0"/>
                </a:cubicBezTo>
                <a:cubicBezTo>
                  <a:pt x="1092773" y="-46890"/>
                  <a:pt x="1298376" y="37345"/>
                  <a:pt x="1436791" y="0"/>
                </a:cubicBezTo>
                <a:cubicBezTo>
                  <a:pt x="1575207" y="-37345"/>
                  <a:pt x="1694024" y="29136"/>
                  <a:pt x="1905079" y="0"/>
                </a:cubicBezTo>
                <a:cubicBezTo>
                  <a:pt x="2116134" y="-29136"/>
                  <a:pt x="2208484" y="41681"/>
                  <a:pt x="2501081" y="0"/>
                </a:cubicBezTo>
                <a:cubicBezTo>
                  <a:pt x="2793678" y="-41681"/>
                  <a:pt x="2935262" y="59288"/>
                  <a:pt x="3192869" y="0"/>
                </a:cubicBezTo>
                <a:cubicBezTo>
                  <a:pt x="3201397" y="235089"/>
                  <a:pt x="3153604" y="257831"/>
                  <a:pt x="3192869" y="487753"/>
                </a:cubicBezTo>
                <a:cubicBezTo>
                  <a:pt x="3232134" y="717675"/>
                  <a:pt x="3178788" y="830192"/>
                  <a:pt x="3192869" y="1008761"/>
                </a:cubicBezTo>
                <a:cubicBezTo>
                  <a:pt x="3206950" y="1187330"/>
                  <a:pt x="3170644" y="1298324"/>
                  <a:pt x="3192869" y="1563025"/>
                </a:cubicBezTo>
                <a:cubicBezTo>
                  <a:pt x="3215094" y="1827726"/>
                  <a:pt x="3144469" y="1892618"/>
                  <a:pt x="3192869" y="2117290"/>
                </a:cubicBezTo>
                <a:cubicBezTo>
                  <a:pt x="3241269" y="2341963"/>
                  <a:pt x="3162798" y="2504733"/>
                  <a:pt x="3192869" y="2638298"/>
                </a:cubicBezTo>
                <a:cubicBezTo>
                  <a:pt x="3222940" y="2771863"/>
                  <a:pt x="3135639" y="3117097"/>
                  <a:pt x="3192869" y="3325586"/>
                </a:cubicBezTo>
                <a:cubicBezTo>
                  <a:pt x="3070756" y="3354478"/>
                  <a:pt x="2888550" y="3274831"/>
                  <a:pt x="2756510" y="3325586"/>
                </a:cubicBezTo>
                <a:cubicBezTo>
                  <a:pt x="2624470" y="3376341"/>
                  <a:pt x="2417323" y="3309424"/>
                  <a:pt x="2288223" y="3325586"/>
                </a:cubicBezTo>
                <a:cubicBezTo>
                  <a:pt x="2159123" y="3341748"/>
                  <a:pt x="1876248" y="3314874"/>
                  <a:pt x="1692221" y="3325586"/>
                </a:cubicBezTo>
                <a:cubicBezTo>
                  <a:pt x="1508194" y="3336298"/>
                  <a:pt x="1371941" y="3308848"/>
                  <a:pt x="1192004" y="3325586"/>
                </a:cubicBezTo>
                <a:cubicBezTo>
                  <a:pt x="1012067" y="3342324"/>
                  <a:pt x="959348" y="3274273"/>
                  <a:pt x="755646" y="3325586"/>
                </a:cubicBezTo>
                <a:cubicBezTo>
                  <a:pt x="551944" y="3376899"/>
                  <a:pt x="224393" y="3253888"/>
                  <a:pt x="0" y="3325586"/>
                </a:cubicBezTo>
                <a:cubicBezTo>
                  <a:pt x="-28688" y="3175624"/>
                  <a:pt x="48442" y="3049822"/>
                  <a:pt x="0" y="2837833"/>
                </a:cubicBezTo>
                <a:cubicBezTo>
                  <a:pt x="-48442" y="2625844"/>
                  <a:pt x="59268" y="2466582"/>
                  <a:pt x="0" y="2283569"/>
                </a:cubicBezTo>
                <a:cubicBezTo>
                  <a:pt x="-59268" y="2100556"/>
                  <a:pt x="33683" y="1980409"/>
                  <a:pt x="0" y="1829072"/>
                </a:cubicBezTo>
                <a:cubicBezTo>
                  <a:pt x="-33683" y="1677735"/>
                  <a:pt x="16739" y="1484196"/>
                  <a:pt x="0" y="1208296"/>
                </a:cubicBezTo>
                <a:cubicBezTo>
                  <a:pt x="-16739" y="932396"/>
                  <a:pt x="54056" y="851161"/>
                  <a:pt x="0" y="720544"/>
                </a:cubicBezTo>
                <a:cubicBezTo>
                  <a:pt x="-54056" y="589927"/>
                  <a:pt x="15853" y="326100"/>
                  <a:pt x="0" y="0"/>
                </a:cubicBezTo>
                <a:close/>
              </a:path>
            </a:pathLst>
          </a:custGeom>
          <a:ln>
            <a:solidFill>
              <a:schemeClr val="tx1"/>
            </a:solidFill>
            <a:extLst>
              <a:ext uri="{C807C97D-BFC1-408E-A445-0C87EB9F89A2}">
                <ask:lineSketchStyleProps xmlns:ask="http://schemas.microsoft.com/office/drawing/2018/sketchyshapes" sd="3185829716">
                  <a:prstGeom prst="rect">
                    <a:avLst/>
                  </a:prstGeom>
                  <ask:type>
                    <ask:lineSketchScribble/>
                  </ask:type>
                </ask:lineSketchStyleProps>
              </a:ext>
            </a:extLst>
          </a:ln>
        </p:spPr>
      </p:pic>
    </p:spTree>
    <p:extLst>
      <p:ext uri="{BB962C8B-B14F-4D97-AF65-F5344CB8AC3E}">
        <p14:creationId xmlns:p14="http://schemas.microsoft.com/office/powerpoint/2010/main" val="4019327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Ωρολόγιο πρόγραμμα διδασκαλίας – ΓΥΜΝΑΣΙΟ ΑΝΩΓΕΙΩΝ">
            <a:extLst>
              <a:ext uri="{FF2B5EF4-FFF2-40B4-BE49-F238E27FC236}">
                <a16:creationId xmlns:a16="http://schemas.microsoft.com/office/drawing/2014/main" id="{9ED78206-0221-49EF-99E6-95D4A9D676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69830" y="1821656"/>
            <a:ext cx="4452342" cy="3214688"/>
          </a:xfrm>
          <a:prstGeom prst="rect">
            <a:avLst/>
          </a:prstGeom>
          <a:noFill/>
          <a:extLst>
            <a:ext uri="{909E8E84-426E-40DD-AFC4-6F175D3DCCD1}">
              <a14:hiddenFill xmlns:a14="http://schemas.microsoft.com/office/drawing/2010/main">
                <a:solidFill>
                  <a:srgbClr val="FFFFFF"/>
                </a:solidFill>
              </a14:hiddenFill>
            </a:ext>
          </a:extLst>
        </p:spPr>
      </p:pic>
      <p:sp>
        <p:nvSpPr>
          <p:cNvPr id="2" name="Φυσαλίδα σκέψης: Σύννεφο 1">
            <a:extLst>
              <a:ext uri="{FF2B5EF4-FFF2-40B4-BE49-F238E27FC236}">
                <a16:creationId xmlns:a16="http://schemas.microsoft.com/office/drawing/2014/main" id="{B02FD06D-0D90-443E-B354-79DD5A59A293}"/>
              </a:ext>
            </a:extLst>
          </p:cNvPr>
          <p:cNvSpPr/>
          <p:nvPr/>
        </p:nvSpPr>
        <p:spPr>
          <a:xfrm>
            <a:off x="3465131" y="1819441"/>
            <a:ext cx="1897774" cy="727184"/>
          </a:xfrm>
          <a:prstGeom prst="cloudCallou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4" name="Φυσαλίδα σκέψης: Σύννεφο 3">
            <a:extLst>
              <a:ext uri="{FF2B5EF4-FFF2-40B4-BE49-F238E27FC236}">
                <a16:creationId xmlns:a16="http://schemas.microsoft.com/office/drawing/2014/main" id="{F43435B4-73AC-4445-A196-E64B5D878452}"/>
              </a:ext>
            </a:extLst>
          </p:cNvPr>
          <p:cNvSpPr/>
          <p:nvPr/>
        </p:nvSpPr>
        <p:spPr>
          <a:xfrm>
            <a:off x="6033925" y="1597738"/>
            <a:ext cx="1897774" cy="727184"/>
          </a:xfrm>
          <a:prstGeom prst="cloudCallou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5" name="Φυσαλίδα σκέψης: Σύννεφο 4">
            <a:extLst>
              <a:ext uri="{FF2B5EF4-FFF2-40B4-BE49-F238E27FC236}">
                <a16:creationId xmlns:a16="http://schemas.microsoft.com/office/drawing/2014/main" id="{D1074594-855D-48FE-991D-A3E7F1F6D10B}"/>
              </a:ext>
            </a:extLst>
          </p:cNvPr>
          <p:cNvSpPr/>
          <p:nvPr/>
        </p:nvSpPr>
        <p:spPr>
          <a:xfrm>
            <a:off x="3107451" y="3584194"/>
            <a:ext cx="1897774" cy="727184"/>
          </a:xfrm>
          <a:prstGeom prst="cloudCallou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6" name="Φυσαλίδα σκέψης: Σύννεφο 5">
            <a:extLst>
              <a:ext uri="{FF2B5EF4-FFF2-40B4-BE49-F238E27FC236}">
                <a16:creationId xmlns:a16="http://schemas.microsoft.com/office/drawing/2014/main" id="{68B562CF-20CB-4B65-BF81-08EBC09E257A}"/>
              </a:ext>
            </a:extLst>
          </p:cNvPr>
          <p:cNvSpPr/>
          <p:nvPr/>
        </p:nvSpPr>
        <p:spPr>
          <a:xfrm>
            <a:off x="5235795" y="4309161"/>
            <a:ext cx="1897774" cy="727184"/>
          </a:xfrm>
          <a:prstGeom prst="cloud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
        <p:nvSpPr>
          <p:cNvPr id="7" name="Φυσαλίδα σκέψης: Σύννεφο 6">
            <a:extLst>
              <a:ext uri="{FF2B5EF4-FFF2-40B4-BE49-F238E27FC236}">
                <a16:creationId xmlns:a16="http://schemas.microsoft.com/office/drawing/2014/main" id="{5E46111C-B0A5-4C23-A629-B4B88E3E5CDA}"/>
              </a:ext>
            </a:extLst>
          </p:cNvPr>
          <p:cNvSpPr/>
          <p:nvPr/>
        </p:nvSpPr>
        <p:spPr>
          <a:xfrm>
            <a:off x="7488294" y="3371359"/>
            <a:ext cx="1897774" cy="727184"/>
          </a:xfrm>
          <a:prstGeom prst="cloudCallou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solidFill>
                  <a:schemeClr val="tx1"/>
                </a:solidFill>
              </a:rPr>
              <a:t>Διάλειμμα </a:t>
            </a:r>
            <a:endParaRPr lang="el-CY" dirty="0">
              <a:solidFill>
                <a:schemeClr val="tx1"/>
              </a:solidFill>
            </a:endParaRPr>
          </a:p>
        </p:txBody>
      </p:sp>
    </p:spTree>
    <p:extLst>
      <p:ext uri="{BB962C8B-B14F-4D97-AF65-F5344CB8AC3E}">
        <p14:creationId xmlns:p14="http://schemas.microsoft.com/office/powerpoint/2010/main" val="489747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πινακίδα Στοκ Εικονογραφήσεις, Vectors, &amp; Clipart – (255,426 ...">
            <a:extLst>
              <a:ext uri="{FF2B5EF4-FFF2-40B4-BE49-F238E27FC236}">
                <a16:creationId xmlns:a16="http://schemas.microsoft.com/office/drawing/2014/main" id="{26378457-6B72-1E65-55B9-E563329FB0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9676" y="1160748"/>
            <a:ext cx="5832648" cy="4212468"/>
          </a:xfrm>
          <a:prstGeom prst="rect">
            <a:avLst/>
          </a:prstGeom>
          <a:noFill/>
          <a:extLst>
            <a:ext uri="{909E8E84-426E-40DD-AFC4-6F175D3DCCD1}">
              <a14:hiddenFill xmlns:a14="http://schemas.microsoft.com/office/drawing/2010/main">
                <a:solidFill>
                  <a:srgbClr val="FFFFFF"/>
                </a:solidFill>
              </a14:hiddenFill>
            </a:ext>
          </a:extLst>
        </p:spPr>
      </p:pic>
      <p:sp>
        <p:nvSpPr>
          <p:cNvPr id="2" name="Ορθογώνιο 1">
            <a:extLst>
              <a:ext uri="{FF2B5EF4-FFF2-40B4-BE49-F238E27FC236}">
                <a16:creationId xmlns:a16="http://schemas.microsoft.com/office/drawing/2014/main" id="{F0AC93A7-BAFA-A153-DB01-0A405CA16016}"/>
              </a:ext>
            </a:extLst>
          </p:cNvPr>
          <p:cNvSpPr/>
          <p:nvPr/>
        </p:nvSpPr>
        <p:spPr>
          <a:xfrm>
            <a:off x="3881754" y="2672916"/>
            <a:ext cx="3348372" cy="648072"/>
          </a:xfrm>
          <a:prstGeom prst="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100" dirty="0"/>
              <a:t>www.e-charalambous.com</a:t>
            </a:r>
            <a:endParaRPr lang="el-CY" sz="2100" dirty="0"/>
          </a:p>
        </p:txBody>
      </p:sp>
    </p:spTree>
    <p:extLst>
      <p:ext uri="{BB962C8B-B14F-4D97-AF65-F5344CB8AC3E}">
        <p14:creationId xmlns:p14="http://schemas.microsoft.com/office/powerpoint/2010/main" val="3004815513"/>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1697</TotalTime>
  <Words>308</Words>
  <Application>Microsoft Office PowerPoint</Application>
  <PresentationFormat>Ευρεία οθόνη</PresentationFormat>
  <Paragraphs>39</Paragraphs>
  <Slides>13</Slides>
  <Notes>3</Notes>
  <HiddenSlides>0</HiddenSlides>
  <MMClips>1</MMClips>
  <ScaleCrop>false</ScaleCrop>
  <HeadingPairs>
    <vt:vector size="6" baseType="variant">
      <vt:variant>
        <vt:lpstr>Γραμματοσειρές που χρησιμοποιούνται</vt:lpstr>
      </vt:variant>
      <vt:variant>
        <vt:i4>4</vt:i4>
      </vt:variant>
      <vt:variant>
        <vt:lpstr>Θέμα</vt:lpstr>
      </vt:variant>
      <vt:variant>
        <vt:i4>1</vt:i4>
      </vt:variant>
      <vt:variant>
        <vt:lpstr>Τίτλοι διαφανειών</vt:lpstr>
      </vt:variant>
      <vt:variant>
        <vt:i4>13</vt:i4>
      </vt:variant>
    </vt:vector>
  </HeadingPairs>
  <TitlesOfParts>
    <vt:vector size="18" baseType="lpstr">
      <vt:lpstr>Aptos</vt:lpstr>
      <vt:lpstr>Aptos Display</vt:lpstr>
      <vt:lpstr>Arial</vt:lpstr>
      <vt:lpstr>Google Sans</vt:lpstr>
      <vt:lpstr>Θέμα του Office</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Αυτοαξιολόγηση στο σπίτι </vt:lpstr>
      <vt:lpstr>Αν είχα χρόνο, θα  _____περισσότερα βιβλία. </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Ελένη Χαραλάμπους</dc:creator>
  <cp:lastModifiedBy>Ελένη Χαραλάμπους</cp:lastModifiedBy>
  <cp:revision>289</cp:revision>
  <dcterms:created xsi:type="dcterms:W3CDTF">2026-07-14T13:22:46Z</dcterms:created>
  <dcterms:modified xsi:type="dcterms:W3CDTF">2026-09-20T10:18:48Z</dcterms:modified>
</cp:coreProperties>
</file>