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283" r:id="rId3"/>
    <p:sldId id="451" r:id="rId4"/>
    <p:sldId id="272" r:id="rId5"/>
    <p:sldId id="346" r:id="rId6"/>
    <p:sldId id="258" r:id="rId7"/>
    <p:sldId id="260" r:id="rId8"/>
    <p:sldId id="259" r:id="rId9"/>
    <p:sldId id="261" r:id="rId10"/>
    <p:sldId id="349" r:id="rId11"/>
    <p:sldId id="440" r:id="rId12"/>
    <p:sldId id="613" r:id="rId13"/>
    <p:sldId id="347" r:id="rId14"/>
    <p:sldId id="348" r:id="rId15"/>
    <p:sldId id="350" r:id="rId16"/>
    <p:sldId id="351" r:id="rId17"/>
    <p:sldId id="356" r:id="rId18"/>
    <p:sldId id="352" r:id="rId19"/>
    <p:sldId id="353" r:id="rId20"/>
    <p:sldId id="354" r:id="rId21"/>
    <p:sldId id="355" r:id="rId22"/>
    <p:sldId id="345" r:id="rId23"/>
    <p:sldId id="549" r:id="rId24"/>
  </p:sldIdLst>
  <p:sldSz cx="12192000" cy="6858000"/>
  <p:notesSz cx="6797675" cy="9926638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6E4BCA-0AF5-CC77-39AC-82A06036B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75D799-2EF3-0CDC-BBE5-AEB6C8B78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2A07FA2-2C1D-B8FB-78B5-EB9585143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6F9D168-E7B8-CE61-1C2B-68DB6833A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704E372-12FA-CB02-8D5B-652FC813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02057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EEB5A7-3BD9-EFF0-D3B2-39D9BC220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886E15-976A-492A-72C4-3A0AFDC71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973C03C-8837-2D73-83A8-9E451B66C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D7ECF6C-2B33-AE2C-1727-ADD47F608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C470791-E21B-D834-854A-5EFD483C2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766598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6F4170-928D-A444-F8D7-C83B63C60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9CEA5D6-EF5C-1051-DA8D-B13A16DAB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BB3A060-1656-89C4-3F67-E3DB0B1EC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52FEFAC-4521-7CE5-4BEF-4C166939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A155581-7F16-1A54-EDCE-DC6BB7235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509719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031FA1-E1F1-22D9-45D9-2F4D8505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62EB03C-EFAA-5364-D7DE-77B7A4E4B8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4A652AB-0FC5-FCB5-4DBB-40D17E864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9E4443-4398-42F8-1FA2-AFA128B23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91D5579-BEC6-4F1F-AA23-2675205F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9293E8A-48B1-FDB3-FDEF-D38AE559A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61292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27C154-2F46-BF0D-B3AD-C3F78BCB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4DEE6E9-1250-50E4-C883-D96620F1B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9387E70-939B-2F12-C3B3-CF687AD55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CE5F05F-47EF-042E-2C94-E6C9A0AC2B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A117817-43FE-1F34-16E4-0320D7BEA6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F3CB8092-852B-BB62-3D14-BFAE9327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04FBA0A-FF7D-AF35-43CD-20576BBD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4EDE80D2-291A-EA5F-58AF-4B60A60A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857885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FAC7F4-F0F2-AD09-3C7C-59505B07E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D11C0FC1-8E3F-0F07-5B5E-E8771F094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22CEBCA5-F308-5A2E-7989-4FE018AA5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ACCCD4C-5BA9-80EF-280F-3E5B3CD7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539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535FCA7-40E6-2788-A264-9A525D5DD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3AB52FD1-277A-F56E-FE5A-08737B657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E9F6F9F-8F96-342A-142D-7C0A05BD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39461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ADA294-1C20-77B6-10ED-F5615F1E5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14AF80-7260-4B67-D62E-788F0176A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17FDFEB-EA24-8611-8558-05ED7B150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02B27D1-3EB7-DD86-E67D-F07BC4935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3D03FE5-9687-65FB-FF89-F363A8484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C36613D-9873-B469-9C49-DC29D91F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255019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1B69E0-4313-B75B-2009-88A9749C8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0BFAB0E-37BB-AB58-9700-258729465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A6EDBD3-CDDF-CEFF-B6AA-E66A62E15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85CC093-7B72-F00E-35B7-CE3AD8C1F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6A75A13-814B-7814-247D-E7533F83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9CDD32B-1FBE-63F0-AEBC-E1B0A13CD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97137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736423-FCD4-7DF9-C58F-D6DB8E07B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91A39BA-8704-E375-D1E7-2E1D845DCE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81EBC22-CDC2-57E1-A492-3AD4CFE8F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B2B400C-E4BA-6556-BDF9-A81E9772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75E739-E7AA-4458-6340-CE33145C0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058136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EF13A21-8704-39DC-845D-A2A53C1488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7D8913E-0627-2AAE-10C1-A48FCCC79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81A2991-3238-0FBC-CC39-F0AB64F7B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0727CF5-8D37-C3C0-159B-B5BC19F0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F39353E-F18E-A63A-5CF4-4D2E8E32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77023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FA3558F-A7A8-2163-06DE-5025B57A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0E62445-DEFF-5FD2-49C9-5219593B4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0880B53-712A-215D-0277-632B6B134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2CC36-582A-4462-A0C7-8D8E079B0F32}" type="datetimeFigureOut">
              <a:rPr lang="el-CY" smtClean="0"/>
              <a:t>09/19/2026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FDC92AD-D7FD-179E-482B-335E208FF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9C6A56F-B8CB-280C-0E74-0399112DBD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E34BD8-41F5-45C8-81E7-80BAB111B6F7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139700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toon παιδάκια">
            <a:extLst>
              <a:ext uri="{FF2B5EF4-FFF2-40B4-BE49-F238E27FC236}">
                <a16:creationId xmlns:a16="http://schemas.microsoft.com/office/drawing/2014/main" id="{E524272D-0686-44DA-A40E-A338D735E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0" y="402208"/>
            <a:ext cx="10261710" cy="53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5F328EC-A3B9-44D4-BA84-DDB647E94D6C}"/>
              </a:ext>
            </a:extLst>
          </p:cNvPr>
          <p:cNvSpPr/>
          <p:nvPr/>
        </p:nvSpPr>
        <p:spPr>
          <a:xfrm>
            <a:off x="4046481" y="2915142"/>
            <a:ext cx="4335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Μαθαίνω Ελληνικά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AA8CB4C-AD7F-4887-8D58-0018E8FB2C9D}"/>
              </a:ext>
            </a:extLst>
          </p:cNvPr>
          <p:cNvSpPr/>
          <p:nvPr/>
        </p:nvSpPr>
        <p:spPr>
          <a:xfrm>
            <a:off x="919655" y="5678049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5.Χαιρετισμοί 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D01AD88-30B2-44B6-9D19-807548064687}"/>
              </a:ext>
            </a:extLst>
          </p:cNvPr>
          <p:cNvSpPr/>
          <p:nvPr/>
        </p:nvSpPr>
        <p:spPr>
          <a:xfrm>
            <a:off x="6452225" y="5709592"/>
            <a:ext cx="5097517" cy="8014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l-GR" dirty="0" err="1">
                <a:solidFill>
                  <a:schemeClr val="tx1"/>
                </a:solidFill>
              </a:rPr>
              <a:t>Δρ</a:t>
            </a:r>
            <a:r>
              <a:rPr lang="el-GR" dirty="0">
                <a:solidFill>
                  <a:schemeClr val="tx1"/>
                </a:solidFill>
              </a:rPr>
              <a:t> Ελένη  Χαραλάμπους</a:t>
            </a:r>
          </a:p>
          <a:p>
            <a:pPr algn="r"/>
            <a:r>
              <a:rPr lang="en-US" u="sng" dirty="0">
                <a:solidFill>
                  <a:schemeClr val="tx1"/>
                </a:solidFill>
              </a:rPr>
              <a:t>elenecharalampous72@gmail.com</a:t>
            </a:r>
            <a:endParaRPr lang="el-GR" u="sng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https://www.e-charalambous.com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27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Ημερολόγιο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E0B05C0D-0A31-4C75-AACD-F33CED55A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083"/>
            <a:ext cx="3617638" cy="328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9CDDA524-5F5A-4CC0-9EBB-8B2743D7B0FA}"/>
              </a:ext>
            </a:extLst>
          </p:cNvPr>
          <p:cNvSpPr/>
          <p:nvPr/>
        </p:nvSpPr>
        <p:spPr>
          <a:xfrm>
            <a:off x="914400" y="903890"/>
            <a:ext cx="1899138" cy="11561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Ημερομηνία :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l-GR" dirty="0">
                <a:solidFill>
                  <a:schemeClr val="tx1"/>
                </a:solidFill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D00BE73-7389-4008-AAF3-A1D8934FF8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1114095" y="3513083"/>
            <a:ext cx="1870843" cy="276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alimera">
            <a:extLst>
              <a:ext uri="{FF2B5EF4-FFF2-40B4-BE49-F238E27FC236}">
                <a16:creationId xmlns:a16="http://schemas.microsoft.com/office/drawing/2014/main" id="{C5747BAA-47E2-4BF4-B8DE-908C06A62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13" y="3590509"/>
            <a:ext cx="3617637" cy="300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n by alkhaledy on Things to wear | Funny cartoon quotes ...">
            <a:extLst>
              <a:ext uri="{FF2B5EF4-FFF2-40B4-BE49-F238E27FC236}">
                <a16:creationId xmlns:a16="http://schemas.microsoft.com/office/drawing/2014/main" id="{42EA79BD-E596-4CA8-8E4C-7FF46081A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813" y="341586"/>
            <a:ext cx="3617637" cy="308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Μαθήματα ρωσικής γλώσσας μέσω Skype &quot;Добрый день&quot; - YouTube">
            <a:extLst>
              <a:ext uri="{FF2B5EF4-FFF2-40B4-BE49-F238E27FC236}">
                <a16:creationId xmlns:a16="http://schemas.microsoft.com/office/drawing/2014/main" id="{1D1E7D26-9AD7-42DA-94BC-1781E66A3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893" y="341586"/>
            <a:ext cx="3617637" cy="308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Komik Günaydin Mesaji | TikTok">
            <a:extLst>
              <a:ext uri="{FF2B5EF4-FFF2-40B4-BE49-F238E27FC236}">
                <a16:creationId xmlns:a16="http://schemas.microsoft.com/office/drawing/2014/main" id="{1B73F288-FAB1-47D1-B86C-2D95CD9BE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914" y="3590509"/>
            <a:ext cx="3617636" cy="3087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521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6600" dirty="0"/>
              <a:t>Σήμερα είναι ______, __ Σεπτεμβρίου 202_ (__/09/202_).Τώρα είμαστε στο φθινόπωρο.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697811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74D2CC1-B419-629A-D3ED-DBF1EE8BEBE8}"/>
              </a:ext>
            </a:extLst>
          </p:cNvPr>
          <p:cNvSpPr/>
          <p:nvPr/>
        </p:nvSpPr>
        <p:spPr>
          <a:xfrm>
            <a:off x="468086" y="707571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6:30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8EC23D9-5229-3BA1-3DB9-5EA0F88ACDF7}"/>
              </a:ext>
            </a:extLst>
          </p:cNvPr>
          <p:cNvSpPr/>
          <p:nvPr/>
        </p:nvSpPr>
        <p:spPr>
          <a:xfrm>
            <a:off x="3930162" y="707570"/>
            <a:ext cx="57150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κ_λ_μ_ρ_</a:t>
            </a:r>
            <a:endParaRPr lang="el-CY" sz="4800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C0EE2F3-691B-77C2-0446-844665410ECB}"/>
              </a:ext>
            </a:extLst>
          </p:cNvPr>
          <p:cNvSpPr/>
          <p:nvPr/>
        </p:nvSpPr>
        <p:spPr>
          <a:xfrm>
            <a:off x="468085" y="2144485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13:30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E8B25BA-E14C-E8ED-F3F9-A622DD1AA9B6}"/>
              </a:ext>
            </a:extLst>
          </p:cNvPr>
          <p:cNvSpPr/>
          <p:nvPr/>
        </p:nvSpPr>
        <p:spPr>
          <a:xfrm>
            <a:off x="3930162" y="2111825"/>
            <a:ext cx="57150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κ_λ_ </a:t>
            </a:r>
            <a:r>
              <a:rPr lang="el-GR" sz="4800" dirty="0" err="1">
                <a:solidFill>
                  <a:schemeClr val="tx1"/>
                </a:solidFill>
              </a:rPr>
              <a:t>μ_σ_μ_ρ</a:t>
            </a:r>
            <a:r>
              <a:rPr lang="el-GR" sz="4800" dirty="0">
                <a:solidFill>
                  <a:schemeClr val="tx1"/>
                </a:solidFill>
              </a:rPr>
              <a:t>_ </a:t>
            </a:r>
            <a:endParaRPr lang="el-CY" sz="4800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B1F5DD3-DFDB-5AE3-15B1-D23B0428FD61}"/>
              </a:ext>
            </a:extLst>
          </p:cNvPr>
          <p:cNvSpPr/>
          <p:nvPr/>
        </p:nvSpPr>
        <p:spPr>
          <a:xfrm>
            <a:off x="555171" y="3429000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17:30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2C6D8B4F-309C-2D1B-F52A-BC56DE34E03C}"/>
              </a:ext>
            </a:extLst>
          </p:cNvPr>
          <p:cNvSpPr/>
          <p:nvPr/>
        </p:nvSpPr>
        <p:spPr>
          <a:xfrm>
            <a:off x="555170" y="4626428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20:30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327D993-521D-E6FC-C158-46B6DC629C4E}"/>
              </a:ext>
            </a:extLst>
          </p:cNvPr>
          <p:cNvSpPr/>
          <p:nvPr/>
        </p:nvSpPr>
        <p:spPr>
          <a:xfrm>
            <a:off x="555170" y="5758543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23:30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00F1295C-8296-9224-73E3-A5D634C35044}"/>
              </a:ext>
            </a:extLst>
          </p:cNvPr>
          <p:cNvSpPr/>
          <p:nvPr/>
        </p:nvSpPr>
        <p:spPr>
          <a:xfrm>
            <a:off x="3930162" y="3396341"/>
            <a:ext cx="57150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κ_λ_σπ_ρ_ </a:t>
            </a:r>
            <a:endParaRPr lang="el-CY" sz="4800" dirty="0">
              <a:solidFill>
                <a:schemeClr val="tx1"/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0007F5B4-9044-FC20-E7F7-9FD0BCB59322}"/>
              </a:ext>
            </a:extLst>
          </p:cNvPr>
          <p:cNvSpPr/>
          <p:nvPr/>
        </p:nvSpPr>
        <p:spPr>
          <a:xfrm>
            <a:off x="3930162" y="4637313"/>
            <a:ext cx="57150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κ_λ_ </a:t>
            </a:r>
            <a:r>
              <a:rPr lang="el-GR" sz="4800" dirty="0" err="1">
                <a:solidFill>
                  <a:schemeClr val="tx1"/>
                </a:solidFill>
              </a:rPr>
              <a:t>βρ_δ</a:t>
            </a:r>
            <a:r>
              <a:rPr lang="el-GR" sz="4800" dirty="0">
                <a:solidFill>
                  <a:schemeClr val="tx1"/>
                </a:solidFill>
              </a:rPr>
              <a:t>_ </a:t>
            </a:r>
            <a:endParaRPr lang="el-CY" sz="4800" dirty="0">
              <a:solidFill>
                <a:schemeClr val="tx1"/>
              </a:solidFill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F6EC45C4-9254-8633-61BA-5AAFBA78D031}"/>
              </a:ext>
            </a:extLst>
          </p:cNvPr>
          <p:cNvSpPr/>
          <p:nvPr/>
        </p:nvSpPr>
        <p:spPr>
          <a:xfrm>
            <a:off x="3930162" y="5758542"/>
            <a:ext cx="5714999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κ_λ_ν_χτ_  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12" name="Picture 3" descr="Happy Cute Little Kid Girl Wake Up in the Morning Stock Vector -  Illustration of morning, calm: 170027074">
            <a:extLst>
              <a:ext uri="{FF2B5EF4-FFF2-40B4-BE49-F238E27FC236}">
                <a16:creationId xmlns:a16="http://schemas.microsoft.com/office/drawing/2014/main" id="{F7352FD7-EF8B-8329-EDE2-F91E37FF4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850" y="621232"/>
            <a:ext cx="1852663" cy="121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Μαθητές και δάσκαλος στην τάξη Ο σχολικός παιδαγωγός διδάσκει το μάθημα στα  παιδιά μαθητών Σχολικά μαθήματα στο διάνυσμα κινούμεν Διανυσματική  απεικόνιση - εικονογραφία από childhood, chalkboard: 124097623">
            <a:extLst>
              <a:ext uri="{FF2B5EF4-FFF2-40B4-BE49-F238E27FC236}">
                <a16:creationId xmlns:a16="http://schemas.microsoft.com/office/drawing/2014/main" id="{65165E7A-4B18-EDCA-3FE3-799B1CA0D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3"/>
          <a:stretch/>
        </p:blipFill>
        <p:spPr bwMode="auto">
          <a:xfrm>
            <a:off x="9864966" y="2111825"/>
            <a:ext cx="1706547" cy="101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Ρήματα - tzeni skorda">
            <a:extLst>
              <a:ext uri="{FF2B5EF4-FFF2-40B4-BE49-F238E27FC236}">
                <a16:creationId xmlns:a16="http://schemas.microsoft.com/office/drawing/2014/main" id="{78B91912-6F28-781C-D138-DE75FAE968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10" t="48405" r="-2" b="30919"/>
          <a:stretch/>
        </p:blipFill>
        <p:spPr bwMode="auto">
          <a:xfrm>
            <a:off x="9864968" y="5713639"/>
            <a:ext cx="1798559" cy="108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andy Snacks Cyprus - Η καλύτερη ώρα της ημέρας! Απόλαυσε το ηλιοβασίλεμα  στο μπαλκόνι με την καλύτερη παρέα και τα αγαπημένα σας Skips με γεύση  μπέικον #HandySnacks #Skips #BaconFlavour 🥓 | Facebook">
            <a:extLst>
              <a:ext uri="{FF2B5EF4-FFF2-40B4-BE49-F238E27FC236}">
                <a16:creationId xmlns:a16="http://schemas.microsoft.com/office/drawing/2014/main" id="{71D9CDA7-3A36-43A6-8096-DEEFD617B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967" y="3273876"/>
            <a:ext cx="1706545" cy="127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Είμαστε όλοι καλοί ή κακοί, ανάλογα ποιος λέει το παραμύθι αγαπημένοι μου.  Καλο ξημέρωμα σε όλους!!!">
            <a:extLst>
              <a:ext uri="{FF2B5EF4-FFF2-40B4-BE49-F238E27FC236}">
                <a16:creationId xmlns:a16="http://schemas.microsoft.com/office/drawing/2014/main" id="{BBC1ED58-190D-436F-9287-9E14974F8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4968" y="4626428"/>
            <a:ext cx="1798560" cy="101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4A08E8AE-09AE-42E2-A7A7-3E357C32AF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293912" y="239484"/>
            <a:ext cx="522515" cy="103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925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74D2CC1-B419-629A-D3ED-DBF1EE8BEBE8}"/>
              </a:ext>
            </a:extLst>
          </p:cNvPr>
          <p:cNvSpPr/>
          <p:nvPr/>
        </p:nvSpPr>
        <p:spPr>
          <a:xfrm>
            <a:off x="468086" y="707571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6:30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8EC23D9-5229-3BA1-3DB9-5EA0F88ACDF7}"/>
              </a:ext>
            </a:extLst>
          </p:cNvPr>
          <p:cNvSpPr/>
          <p:nvPr/>
        </p:nvSpPr>
        <p:spPr>
          <a:xfrm>
            <a:off x="4158343" y="707570"/>
            <a:ext cx="50673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καλημέρα</a:t>
            </a:r>
            <a:endParaRPr lang="el-CY" sz="4800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C0EE2F3-691B-77C2-0446-844665410ECB}"/>
              </a:ext>
            </a:extLst>
          </p:cNvPr>
          <p:cNvSpPr/>
          <p:nvPr/>
        </p:nvSpPr>
        <p:spPr>
          <a:xfrm>
            <a:off x="468085" y="2144485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13:30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E8B25BA-E14C-E8ED-F3F9-A622DD1AA9B6}"/>
              </a:ext>
            </a:extLst>
          </p:cNvPr>
          <p:cNvSpPr/>
          <p:nvPr/>
        </p:nvSpPr>
        <p:spPr>
          <a:xfrm>
            <a:off x="4158343" y="2111825"/>
            <a:ext cx="50673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/>
              <a:t>7:</a:t>
            </a:r>
            <a:r>
              <a:rPr lang="el-GR" sz="4000" dirty="0">
                <a:solidFill>
                  <a:schemeClr val="tx1"/>
                </a:solidFill>
              </a:rPr>
              <a:t>καλό μεσημέρι 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B1F5DD3-DFDB-5AE3-15B1-D23B0428FD61}"/>
              </a:ext>
            </a:extLst>
          </p:cNvPr>
          <p:cNvSpPr/>
          <p:nvPr/>
        </p:nvSpPr>
        <p:spPr>
          <a:xfrm>
            <a:off x="555171" y="3429000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17:30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2C6D8B4F-309C-2D1B-F52A-BC56DE34E03C}"/>
              </a:ext>
            </a:extLst>
          </p:cNvPr>
          <p:cNvSpPr/>
          <p:nvPr/>
        </p:nvSpPr>
        <p:spPr>
          <a:xfrm>
            <a:off x="555170" y="4626428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20:30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327D993-521D-E6FC-C158-46B6DC629C4E}"/>
              </a:ext>
            </a:extLst>
          </p:cNvPr>
          <p:cNvSpPr/>
          <p:nvPr/>
        </p:nvSpPr>
        <p:spPr>
          <a:xfrm>
            <a:off x="555170" y="5758543"/>
            <a:ext cx="3080657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/>
              <a:t>7:</a:t>
            </a:r>
            <a:r>
              <a:rPr lang="el-GR" sz="4400" dirty="0">
                <a:solidFill>
                  <a:schemeClr val="tx1"/>
                </a:solidFill>
              </a:rPr>
              <a:t>23:30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00F1295C-8296-9224-73E3-A5D634C35044}"/>
              </a:ext>
            </a:extLst>
          </p:cNvPr>
          <p:cNvSpPr/>
          <p:nvPr/>
        </p:nvSpPr>
        <p:spPr>
          <a:xfrm>
            <a:off x="4158343" y="3396341"/>
            <a:ext cx="50673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καλησπέρα </a:t>
            </a:r>
            <a:endParaRPr lang="el-CY" sz="4800" dirty="0">
              <a:solidFill>
                <a:schemeClr val="tx1"/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0007F5B4-9044-FC20-E7F7-9FD0BCB59322}"/>
              </a:ext>
            </a:extLst>
          </p:cNvPr>
          <p:cNvSpPr/>
          <p:nvPr/>
        </p:nvSpPr>
        <p:spPr>
          <a:xfrm>
            <a:off x="4158343" y="4637313"/>
            <a:ext cx="50673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καλό βράδυ </a:t>
            </a:r>
            <a:endParaRPr lang="el-CY" sz="4800" dirty="0">
              <a:solidFill>
                <a:schemeClr val="tx1"/>
              </a:solidFill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F6EC45C4-9254-8633-61BA-5AAFBA78D031}"/>
              </a:ext>
            </a:extLst>
          </p:cNvPr>
          <p:cNvSpPr/>
          <p:nvPr/>
        </p:nvSpPr>
        <p:spPr>
          <a:xfrm>
            <a:off x="4189684" y="5758542"/>
            <a:ext cx="5067300" cy="10341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800" dirty="0"/>
              <a:t>7:</a:t>
            </a:r>
            <a:r>
              <a:rPr lang="el-GR" sz="4800" dirty="0">
                <a:solidFill>
                  <a:schemeClr val="tx1"/>
                </a:solidFill>
              </a:rPr>
              <a:t>καληνύχτα  </a:t>
            </a:r>
            <a:endParaRPr lang="el-CY" sz="4800" dirty="0">
              <a:solidFill>
                <a:schemeClr val="tx1"/>
              </a:solidFill>
            </a:endParaRPr>
          </a:p>
        </p:txBody>
      </p:sp>
      <p:pic>
        <p:nvPicPr>
          <p:cNvPr id="12" name="Picture 3" descr="Happy Cute Little Kid Girl Wake Up in the Morning Stock Vector -  Illustration of morning, calm: 170027074">
            <a:extLst>
              <a:ext uri="{FF2B5EF4-FFF2-40B4-BE49-F238E27FC236}">
                <a16:creationId xmlns:a16="http://schemas.microsoft.com/office/drawing/2014/main" id="{F7352FD7-EF8B-8329-EDE2-F91E37FF4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542" y="621232"/>
            <a:ext cx="2002971" cy="1217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Μαθητές και δάσκαλος στην τάξη Ο σχολικός παιδαγωγός διδάσκει το μάθημα στα  παιδιά μαθητών Σχολικά μαθήματα στο διάνυσμα κινούμεν Διανυσματική  απεικόνιση - εικονογραφία από childhood, chalkboard: 124097623">
            <a:extLst>
              <a:ext uri="{FF2B5EF4-FFF2-40B4-BE49-F238E27FC236}">
                <a16:creationId xmlns:a16="http://schemas.microsoft.com/office/drawing/2014/main" id="{65165E7A-4B18-EDCA-3FE3-799B1CA0D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3"/>
          <a:stretch/>
        </p:blipFill>
        <p:spPr bwMode="auto">
          <a:xfrm>
            <a:off x="9669518" y="2111825"/>
            <a:ext cx="1901996" cy="101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Ρήματα - tzeni skorda">
            <a:extLst>
              <a:ext uri="{FF2B5EF4-FFF2-40B4-BE49-F238E27FC236}">
                <a16:creationId xmlns:a16="http://schemas.microsoft.com/office/drawing/2014/main" id="{78B91912-6F28-781C-D138-DE75FAE968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10" t="48405" r="-2" b="30919"/>
          <a:stretch/>
        </p:blipFill>
        <p:spPr bwMode="auto">
          <a:xfrm>
            <a:off x="9669518" y="5713639"/>
            <a:ext cx="1994010" cy="108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andy Snacks Cyprus - Η καλύτερη ώρα της ημέρας! Απόλαυσε το ηλιοβασίλεμα  στο μπαλκόνι με την καλύτερη παρέα και τα αγαπημένα σας Skips με γεύση  μπέικον #HandySnacks #Skips #BaconFlavour 🥓 | Facebook">
            <a:extLst>
              <a:ext uri="{FF2B5EF4-FFF2-40B4-BE49-F238E27FC236}">
                <a16:creationId xmlns:a16="http://schemas.microsoft.com/office/drawing/2014/main" id="{71D9CDA7-3A36-43A6-8096-DEEFD617B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517" y="3273876"/>
            <a:ext cx="1901996" cy="127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Είμαστε όλοι καλοί ή κακοί, ανάλογα ποιος λέει το παραμύθι αγαπημένοι μου.  Καλο ξημέρωμα σε όλους!!!">
            <a:extLst>
              <a:ext uri="{FF2B5EF4-FFF2-40B4-BE49-F238E27FC236}">
                <a16:creationId xmlns:a16="http://schemas.microsoft.com/office/drawing/2014/main" id="{BBC1ED58-190D-436F-9287-9E14974F8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0557" y="4626428"/>
            <a:ext cx="2002971" cy="101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2F71445-A59E-4315-BE31-871E9F098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5" t="11919" r="-10266" b="10674"/>
          <a:stretch/>
        </p:blipFill>
        <p:spPr bwMode="auto">
          <a:xfrm>
            <a:off x="272538" y="197537"/>
            <a:ext cx="583937" cy="76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640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Ρολόι serie - 7 η ώρα στοκ εικόνες. εικόνα από - 3293880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54"/>
          <a:stretch/>
        </p:blipFill>
        <p:spPr bwMode="auto">
          <a:xfrm>
            <a:off x="1168515" y="1754393"/>
            <a:ext cx="5184000" cy="333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ζωγραφικη Είναι μία η ώρα, είναι να αρχίσει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51"/>
          <a:stretch/>
        </p:blipFill>
        <p:spPr bwMode="auto">
          <a:xfrm>
            <a:off x="7243141" y="1670310"/>
            <a:ext cx="2857500" cy="29016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AAF2307C-A258-452E-B6F2-D9FEBDB2A0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277889" y="164336"/>
            <a:ext cx="1960814" cy="2507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760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Ρολόι serie - 7 η ώρα στοκ εικόνες. εικόνα από - 3293880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5" r="16618" b="13480"/>
          <a:stretch/>
        </p:blipFill>
        <p:spPr bwMode="auto">
          <a:xfrm>
            <a:off x="1556317" y="744702"/>
            <a:ext cx="3373035" cy="330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0021" y="4714504"/>
            <a:ext cx="5051694" cy="101566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000" dirty="0"/>
              <a:t>καλημέρα </a:t>
            </a:r>
            <a:endParaRPr lang="en-US" sz="6000" dirty="0"/>
          </a:p>
        </p:txBody>
      </p:sp>
      <p:pic>
        <p:nvPicPr>
          <p:cNvPr id="2050" name="Picture 2" descr="ζωγραφικη Είναι μία η ώρα, είναι να αρχίσει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68"/>
          <a:stretch/>
        </p:blipFill>
        <p:spPr bwMode="auto">
          <a:xfrm>
            <a:off x="7262650" y="987209"/>
            <a:ext cx="2857500" cy="24417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ζωγραφικη Είναι μία η ώρα, είναι να αρχίσει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9714" t="-51410" r="109714" b="120810"/>
          <a:stretch/>
        </p:blipFill>
        <p:spPr bwMode="auto">
          <a:xfrm>
            <a:off x="6352515" y="3336966"/>
            <a:ext cx="2857500" cy="89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076910" y="3782290"/>
            <a:ext cx="4572000" cy="212365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καλό  μεσημέρι </a:t>
            </a:r>
            <a:endParaRPr lang="en-US" sz="6600" dirty="0"/>
          </a:p>
        </p:txBody>
      </p:sp>
      <p:pic>
        <p:nvPicPr>
          <p:cNvPr id="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BC492E79-6C21-45C6-8899-50318385B2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5" t="11919" r="-10266" b="10674"/>
          <a:stretch/>
        </p:blipFill>
        <p:spPr bwMode="auto">
          <a:xfrm>
            <a:off x="551522" y="550587"/>
            <a:ext cx="1004796" cy="138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16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ΨΗΦΙΑΚΟ ΡΟΛΟΙ ΜΕ LCD ΟΘΟΝΗ | Accesscontrol.g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697" y="866898"/>
            <a:ext cx="4146878" cy="3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ΚΑΛΗΝΥΧΤΑ ΜΑΜΑ - Παπαγιάννη, Μαρία | Evripidis.g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54" b="13269"/>
          <a:stretch/>
        </p:blipFill>
        <p:spPr bwMode="auto">
          <a:xfrm>
            <a:off x="6708433" y="1444830"/>
            <a:ext cx="3970077" cy="187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89084E88-9DEF-4D03-A208-06187890B0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4" t="10040" r="50000" b="6816"/>
          <a:stretch/>
        </p:blipFill>
        <p:spPr bwMode="auto">
          <a:xfrm>
            <a:off x="260679" y="330812"/>
            <a:ext cx="1074135" cy="107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30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ΨΗΦΙΑΚΟ ΡΟΛΟΙ ΜΕ LCD ΟΘΟΝΗ | Accesscontrol.g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27" y="866898"/>
            <a:ext cx="3866968" cy="3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0020" y="4714504"/>
            <a:ext cx="5462650" cy="110799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καλησπέρα </a:t>
            </a:r>
            <a:endParaRPr lang="en-US" sz="6600" dirty="0"/>
          </a:p>
        </p:txBody>
      </p:sp>
      <p:pic>
        <p:nvPicPr>
          <p:cNvPr id="3076" name="Picture 4" descr="ΚΑΛΗΝΥΧΤΑ ΜΑΜΑ - Παπαγιάννη, Μαρία | Evripidis.gr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54" b="13269"/>
          <a:stretch/>
        </p:blipFill>
        <p:spPr bwMode="auto">
          <a:xfrm>
            <a:off x="6782007" y="1619685"/>
            <a:ext cx="3570683" cy="1733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04795" y="4722489"/>
            <a:ext cx="5462650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6600" dirty="0"/>
              <a:t>καληνύχτα </a:t>
            </a:r>
            <a:endParaRPr lang="en-US" sz="6600" dirty="0"/>
          </a:p>
        </p:txBody>
      </p:sp>
      <p:pic>
        <p:nvPicPr>
          <p:cNvPr id="6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A1696684-5425-4F8B-8D43-DB7EDFE209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35" t="11919" r="-10266" b="10674"/>
          <a:stretch/>
        </p:blipFill>
        <p:spPr bwMode="auto">
          <a:xfrm>
            <a:off x="538231" y="558139"/>
            <a:ext cx="1004796" cy="95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163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παιδιά που παίζουν μαζί διανυσματική εικόνα: Vector στοκ (χωρίς δικαιώματα)  1392406994 | Shutterstock">
            <a:extLst>
              <a:ext uri="{FF2B5EF4-FFF2-40B4-BE49-F238E27FC236}">
                <a16:creationId xmlns:a16="http://schemas.microsoft.com/office/drawing/2014/main" id="{AD673913-986A-402B-9E5C-E17331F91A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8"/>
          <a:stretch/>
        </p:blipFill>
        <p:spPr bwMode="auto">
          <a:xfrm>
            <a:off x="3436883" y="1223142"/>
            <a:ext cx="8240110" cy="476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Μαθαίνω παίζοντας 6 - 7 χρονών | Public βιβλία">
            <a:extLst>
              <a:ext uri="{FF2B5EF4-FFF2-40B4-BE49-F238E27FC236}">
                <a16:creationId xmlns:a16="http://schemas.microsoft.com/office/drawing/2014/main" id="{1A909583-EB22-402C-97D0-3365EF34D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7" r="21231" b="80787"/>
          <a:stretch/>
        </p:blipFill>
        <p:spPr bwMode="auto">
          <a:xfrm rot="20027428">
            <a:off x="420414" y="951187"/>
            <a:ext cx="3195144" cy="102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725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E83F3-5C69-EBF6-480E-924D4B03F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8585819-3445-38AD-62A2-75A6D19D5FAB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r>
              <a:rPr lang="el-GR" dirty="0"/>
              <a:t> στο σπίτι 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22E16BBA-3FCD-3FB1-48C0-819BA4B98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929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42EEEB22-7870-F9A6-E854-6B5697D37116}"/>
              </a:ext>
            </a:extLst>
          </p:cNvPr>
          <p:cNvSpPr/>
          <p:nvPr/>
        </p:nvSpPr>
        <p:spPr>
          <a:xfrm>
            <a:off x="4052746" y="767441"/>
            <a:ext cx="7097486" cy="133894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Κατανόηση προφορικού λόγου </a:t>
            </a:r>
          </a:p>
        </p:txBody>
      </p:sp>
      <p:pic>
        <p:nvPicPr>
          <p:cNvPr id="6" name="Picture 2" descr="Listening clipart Φωτογραφίες Αρχείου, Royalty Free Listening clipart  Εικόνες | DepositPhotos">
            <a:extLst>
              <a:ext uri="{FF2B5EF4-FFF2-40B4-BE49-F238E27FC236}">
                <a16:creationId xmlns:a16="http://schemas.microsoft.com/office/drawing/2014/main" id="{7C7712E3-3B4A-E57A-0275-3DB7DE085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711" y="375556"/>
            <a:ext cx="1633879" cy="266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artoon Soldier Pointing Command – Royalty-Free Vector | VectorStock">
            <a:extLst>
              <a:ext uri="{FF2B5EF4-FFF2-40B4-BE49-F238E27FC236}">
                <a16:creationId xmlns:a16="http://schemas.microsoft.com/office/drawing/2014/main" id="{A1553F18-8EAA-965E-F8C5-6A25930D0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9"/>
          <a:stretch>
            <a:fillRect/>
          </a:stretch>
        </p:blipFill>
        <p:spPr bwMode="auto">
          <a:xfrm>
            <a:off x="743200" y="3818109"/>
            <a:ext cx="1633878" cy="16546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C84959-184A-70C8-4127-79DE1A512D53}"/>
              </a:ext>
            </a:extLst>
          </p:cNvPr>
          <p:cNvSpPr/>
          <p:nvPr/>
        </p:nvSpPr>
        <p:spPr>
          <a:xfrm>
            <a:off x="2971800" y="4650871"/>
            <a:ext cx="3124200" cy="109945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Άκουσε!</a:t>
            </a:r>
          </a:p>
        </p:txBody>
      </p:sp>
      <p:pic>
        <p:nvPicPr>
          <p:cNvPr id="4" name="ElevenLabs_2026-04-13T08_26_58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300EA5E2-D839-C5E2-F203-8C8840C4E24D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02259" y="3389938"/>
            <a:ext cx="406400" cy="406400"/>
          </a:xfrm>
        </p:spPr>
      </p:pic>
    </p:spTree>
    <p:extLst>
      <p:ext uri="{BB962C8B-B14F-4D97-AF65-F5344CB8AC3E}">
        <p14:creationId xmlns:p14="http://schemas.microsoft.com/office/powerpoint/2010/main" val="192995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Μέρα και νύχτα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61D7B50C-71AD-479C-96C5-A7689D3A9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50731"/>
            <a:ext cx="6858000" cy="458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741C290A-3E14-458C-9B6B-31F639B784F3}"/>
              </a:ext>
            </a:extLst>
          </p:cNvPr>
          <p:cNvSpPr/>
          <p:nvPr/>
        </p:nvSpPr>
        <p:spPr>
          <a:xfrm>
            <a:off x="945931" y="4493173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679B9A53-D007-4A41-98AF-C5095C1A6F55}"/>
              </a:ext>
            </a:extLst>
          </p:cNvPr>
          <p:cNvSpPr/>
          <p:nvPr/>
        </p:nvSpPr>
        <p:spPr>
          <a:xfrm>
            <a:off x="534714" y="1623847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Φυσαλίδα ομιλίας: Έλλειψη 5">
            <a:extLst>
              <a:ext uri="{FF2B5EF4-FFF2-40B4-BE49-F238E27FC236}">
                <a16:creationId xmlns:a16="http://schemas.microsoft.com/office/drawing/2014/main" id="{F70282DA-8273-4ABC-B16B-261C598A0B6C}"/>
              </a:ext>
            </a:extLst>
          </p:cNvPr>
          <p:cNvSpPr/>
          <p:nvPr/>
        </p:nvSpPr>
        <p:spPr>
          <a:xfrm>
            <a:off x="2667000" y="84082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Φυσαλίδα ομιλίας: Έλλειψη 6">
            <a:extLst>
              <a:ext uri="{FF2B5EF4-FFF2-40B4-BE49-F238E27FC236}">
                <a16:creationId xmlns:a16="http://schemas.microsoft.com/office/drawing/2014/main" id="{58277725-5899-44E7-95E7-8DDA2766A517}"/>
              </a:ext>
            </a:extLst>
          </p:cNvPr>
          <p:cNvSpPr/>
          <p:nvPr/>
        </p:nvSpPr>
        <p:spPr>
          <a:xfrm>
            <a:off x="5479174" y="-231228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8" name="Φυσαλίδα ομιλίας: Έλλειψη 7">
            <a:extLst>
              <a:ext uri="{FF2B5EF4-FFF2-40B4-BE49-F238E27FC236}">
                <a16:creationId xmlns:a16="http://schemas.microsoft.com/office/drawing/2014/main" id="{55484203-C2CC-4C51-9D05-640E6EEC7FF9}"/>
              </a:ext>
            </a:extLst>
          </p:cNvPr>
          <p:cNvSpPr/>
          <p:nvPr/>
        </p:nvSpPr>
        <p:spPr>
          <a:xfrm>
            <a:off x="8658554" y="451943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9" name="Φυσαλίδα ομιλίας: Έλλειψη 8">
            <a:extLst>
              <a:ext uri="{FF2B5EF4-FFF2-40B4-BE49-F238E27FC236}">
                <a16:creationId xmlns:a16="http://schemas.microsoft.com/office/drawing/2014/main" id="{5E458BD5-93DC-4557-B825-9ED27669A0DF}"/>
              </a:ext>
            </a:extLst>
          </p:cNvPr>
          <p:cNvSpPr/>
          <p:nvPr/>
        </p:nvSpPr>
        <p:spPr>
          <a:xfrm>
            <a:off x="9436318" y="4041227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pic>
        <p:nvPicPr>
          <p:cNvPr id="7172" name="Picture 4" descr="ΜΕΡΑ - ΝΥΧΤΑ ~ Los Niños">
            <a:extLst>
              <a:ext uri="{FF2B5EF4-FFF2-40B4-BE49-F238E27FC236}">
                <a16:creationId xmlns:a16="http://schemas.microsoft.com/office/drawing/2014/main" id="{EDE7B22B-FC84-4796-80AC-7BE0A6878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96" b="11876"/>
          <a:stretch/>
        </p:blipFill>
        <p:spPr bwMode="auto">
          <a:xfrm>
            <a:off x="7307977" y="4782206"/>
            <a:ext cx="1329557" cy="177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ΜΕΡΑ - ΝΥΧΤΑ ~ Los Niños">
            <a:extLst>
              <a:ext uri="{FF2B5EF4-FFF2-40B4-BE49-F238E27FC236}">
                <a16:creationId xmlns:a16="http://schemas.microsoft.com/office/drawing/2014/main" id="{FB7E67AB-3E0E-46E7-99ED-7E491F566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5" b="9603"/>
          <a:stretch/>
        </p:blipFill>
        <p:spPr bwMode="auto">
          <a:xfrm>
            <a:off x="4164065" y="4782205"/>
            <a:ext cx="1439918" cy="177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ElevenLabs_2026-04-13T08_26_58_Eleni - Soft, Narrational and Calm_pvc_sp89_s100_sb13_v3">
            <a:hlinkClick r:id="" action="ppaction://media"/>
            <a:extLst>
              <a:ext uri="{FF2B5EF4-FFF2-40B4-BE49-F238E27FC236}">
                <a16:creationId xmlns:a16="http://schemas.microsoft.com/office/drawing/2014/main" id="{3840D39C-3618-7D7E-6EF1-A42D35ECAB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92800" y="20109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0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Μέρα και νύχτα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61D7B50C-71AD-479C-96C5-A7689D3A9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50731"/>
            <a:ext cx="6858000" cy="458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741C290A-3E14-458C-9B6B-31F639B784F3}"/>
              </a:ext>
            </a:extLst>
          </p:cNvPr>
          <p:cNvSpPr/>
          <p:nvPr/>
        </p:nvSpPr>
        <p:spPr>
          <a:xfrm>
            <a:off x="945931" y="4493173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Καλημέρα</a:t>
            </a:r>
            <a:r>
              <a:rPr lang="en-US" dirty="0">
                <a:solidFill>
                  <a:schemeClr val="tx1"/>
                </a:solidFill>
              </a:rPr>
              <a:t>!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679B9A53-D007-4A41-98AF-C5095C1A6F55}"/>
              </a:ext>
            </a:extLst>
          </p:cNvPr>
          <p:cNvSpPr/>
          <p:nvPr/>
        </p:nvSpPr>
        <p:spPr>
          <a:xfrm>
            <a:off x="534714" y="1623847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Καλό μεσημέρι</a:t>
            </a:r>
            <a:r>
              <a:rPr lang="en-US" dirty="0">
                <a:solidFill>
                  <a:schemeClr val="tx1"/>
                </a:solidFill>
              </a:rPr>
              <a:t>!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Φυσαλίδα ομιλίας: Έλλειψη 5">
            <a:extLst>
              <a:ext uri="{FF2B5EF4-FFF2-40B4-BE49-F238E27FC236}">
                <a16:creationId xmlns:a16="http://schemas.microsoft.com/office/drawing/2014/main" id="{F70282DA-8273-4ABC-B16B-261C598A0B6C}"/>
              </a:ext>
            </a:extLst>
          </p:cNvPr>
          <p:cNvSpPr/>
          <p:nvPr/>
        </p:nvSpPr>
        <p:spPr>
          <a:xfrm>
            <a:off x="2667000" y="84082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Καλό απόγευμα</a:t>
            </a:r>
            <a:r>
              <a:rPr lang="en-US" dirty="0">
                <a:solidFill>
                  <a:schemeClr val="tx1"/>
                </a:solidFill>
              </a:rPr>
              <a:t>!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7" name="Φυσαλίδα ομιλίας: Έλλειψη 6">
            <a:extLst>
              <a:ext uri="{FF2B5EF4-FFF2-40B4-BE49-F238E27FC236}">
                <a16:creationId xmlns:a16="http://schemas.microsoft.com/office/drawing/2014/main" id="{58277725-5899-44E7-95E7-8DDA2766A517}"/>
              </a:ext>
            </a:extLst>
          </p:cNvPr>
          <p:cNvSpPr/>
          <p:nvPr/>
        </p:nvSpPr>
        <p:spPr>
          <a:xfrm>
            <a:off x="5479174" y="-231228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Καλησπέρα!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8" name="Φυσαλίδα ομιλίας: Έλλειψη 7">
            <a:extLst>
              <a:ext uri="{FF2B5EF4-FFF2-40B4-BE49-F238E27FC236}">
                <a16:creationId xmlns:a16="http://schemas.microsoft.com/office/drawing/2014/main" id="{55484203-C2CC-4C51-9D05-640E6EEC7FF9}"/>
              </a:ext>
            </a:extLst>
          </p:cNvPr>
          <p:cNvSpPr/>
          <p:nvPr/>
        </p:nvSpPr>
        <p:spPr>
          <a:xfrm>
            <a:off x="8658554" y="451943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Καλό βράδυ!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9" name="Φυσαλίδα ομιλίας: Έλλειψη 8">
            <a:extLst>
              <a:ext uri="{FF2B5EF4-FFF2-40B4-BE49-F238E27FC236}">
                <a16:creationId xmlns:a16="http://schemas.microsoft.com/office/drawing/2014/main" id="{5E458BD5-93DC-4557-B825-9ED27669A0DF}"/>
              </a:ext>
            </a:extLst>
          </p:cNvPr>
          <p:cNvSpPr/>
          <p:nvPr/>
        </p:nvSpPr>
        <p:spPr>
          <a:xfrm>
            <a:off x="9436318" y="4041227"/>
            <a:ext cx="2049518" cy="148195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>
                <a:solidFill>
                  <a:schemeClr val="tx1"/>
                </a:solidFill>
              </a:rPr>
              <a:t>Καληνύχτα!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7172" name="Picture 4" descr="ΜΕΡΑ - ΝΥΧΤΑ ~ Los Niños">
            <a:extLst>
              <a:ext uri="{FF2B5EF4-FFF2-40B4-BE49-F238E27FC236}">
                <a16:creationId xmlns:a16="http://schemas.microsoft.com/office/drawing/2014/main" id="{EDE7B22B-FC84-4796-80AC-7BE0A68787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96" b="11876"/>
          <a:stretch/>
        </p:blipFill>
        <p:spPr bwMode="auto">
          <a:xfrm>
            <a:off x="7307977" y="4782206"/>
            <a:ext cx="1329557" cy="177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ΜΕΡΑ - ΝΥΧΤΑ ~ Los Niños">
            <a:extLst>
              <a:ext uri="{FF2B5EF4-FFF2-40B4-BE49-F238E27FC236}">
                <a16:creationId xmlns:a16="http://schemas.microsoft.com/office/drawing/2014/main" id="{FB7E67AB-3E0E-46E7-99ED-7E491F566D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5" b="9603"/>
          <a:stretch/>
        </p:blipFill>
        <p:spPr bwMode="auto">
          <a:xfrm>
            <a:off x="4164065" y="4782205"/>
            <a:ext cx="1439918" cy="177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86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Σκηνή Αγόρι Κάνει Την Εργασία Στο Σπίτι Εικονογράφηση Διάνυσμα από  ©blueringmedia 371550910">
            <a:extLst>
              <a:ext uri="{FF2B5EF4-FFF2-40B4-BE49-F238E27FC236}">
                <a16:creationId xmlns:a16="http://schemas.microsoft.com/office/drawing/2014/main" id="{A12E30EB-AB03-4D2F-B5EB-C485C921CD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 bwMode="auto">
          <a:xfrm>
            <a:off x="398190" y="3429000"/>
            <a:ext cx="2471134" cy="303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49776653-7241-49CF-AE4A-A30789417A2E}"/>
              </a:ext>
            </a:extLst>
          </p:cNvPr>
          <p:cNvSpPr/>
          <p:nvPr/>
        </p:nvSpPr>
        <p:spPr>
          <a:xfrm>
            <a:off x="1502979" y="391510"/>
            <a:ext cx="2732690" cy="339484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Πρέπει να γράψω έναν διάλογο!!!! </a:t>
            </a:r>
            <a:endParaRPr lang="el-CY" sz="20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Dos niños leyendo un libro y hablando. | Vector Premium">
            <a:extLst>
              <a:ext uri="{FF2B5EF4-FFF2-40B4-BE49-F238E27FC236}">
                <a16:creationId xmlns:a16="http://schemas.microsoft.com/office/drawing/2014/main" id="{20CB81F8-8A4D-4164-8091-12C59CC6E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382" y="191757"/>
            <a:ext cx="3075591" cy="394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s niños leyendo un libro y hablando. | Vector Premium">
            <a:extLst>
              <a:ext uri="{FF2B5EF4-FFF2-40B4-BE49-F238E27FC236}">
                <a16:creationId xmlns:a16="http://schemas.microsoft.com/office/drawing/2014/main" id="{A9CF786A-3BEE-4D29-9477-E9EDC14E3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683" y="12443"/>
            <a:ext cx="3075591" cy="394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os niños leyendo un libro y hablando. | Vector Premium">
            <a:extLst>
              <a:ext uri="{FF2B5EF4-FFF2-40B4-BE49-F238E27FC236}">
                <a16:creationId xmlns:a16="http://schemas.microsoft.com/office/drawing/2014/main" id="{036DE7B9-6A32-442B-AE4F-698FDDF1B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079" y="3758521"/>
            <a:ext cx="2900028" cy="297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os niños leyendo un libro y hablando. | Vector Premium">
            <a:extLst>
              <a:ext uri="{FF2B5EF4-FFF2-40B4-BE49-F238E27FC236}">
                <a16:creationId xmlns:a16="http://schemas.microsoft.com/office/drawing/2014/main" id="{9D1DC9F3-01E1-4671-87A4-ED601F35A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0815" y="3931213"/>
            <a:ext cx="2900028" cy="297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os niños leyendo un libro y hablando. | Vector Premium">
            <a:extLst>
              <a:ext uri="{FF2B5EF4-FFF2-40B4-BE49-F238E27FC236}">
                <a16:creationId xmlns:a16="http://schemas.microsoft.com/office/drawing/2014/main" id="{879C71F1-3E4D-46F5-B818-B1BD7E045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885" y="2818339"/>
            <a:ext cx="2088930" cy="188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βάλ 2">
            <a:extLst>
              <a:ext uri="{FF2B5EF4-FFF2-40B4-BE49-F238E27FC236}">
                <a16:creationId xmlns:a16="http://schemas.microsoft.com/office/drawing/2014/main" id="{8B5E6932-5963-4B34-A4B5-8A1FA7D8239F}"/>
              </a:ext>
            </a:extLst>
          </p:cNvPr>
          <p:cNvSpPr/>
          <p:nvPr/>
        </p:nvSpPr>
        <p:spPr>
          <a:xfrm>
            <a:off x="10344195" y="3710300"/>
            <a:ext cx="593267" cy="670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  <a:endParaRPr lang="el-CY" dirty="0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E9D2FCC3-E262-4ACB-829D-38436D51E655}"/>
              </a:ext>
            </a:extLst>
          </p:cNvPr>
          <p:cNvSpPr/>
          <p:nvPr/>
        </p:nvSpPr>
        <p:spPr>
          <a:xfrm>
            <a:off x="5813531" y="344157"/>
            <a:ext cx="593267" cy="670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  <a:endParaRPr lang="el-CY" dirty="0"/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B72C6DDE-C7CB-462A-9D5F-9189E99B0D38}"/>
              </a:ext>
            </a:extLst>
          </p:cNvPr>
          <p:cNvSpPr/>
          <p:nvPr/>
        </p:nvSpPr>
        <p:spPr>
          <a:xfrm>
            <a:off x="5185433" y="3710300"/>
            <a:ext cx="593267" cy="670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  <a:endParaRPr lang="el-CY" dirty="0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F34C1522-59D7-498C-A0A0-C27710DF0EC4}"/>
              </a:ext>
            </a:extLst>
          </p:cNvPr>
          <p:cNvSpPr/>
          <p:nvPr/>
        </p:nvSpPr>
        <p:spPr>
          <a:xfrm>
            <a:off x="9923258" y="108320"/>
            <a:ext cx="593267" cy="670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3657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Σκηνή Αγόρι Κάνει Την Εργασία Στο Σπίτι Εικονογράφηση Διάνυσμα από  ©blueringmedia 371550910">
            <a:extLst>
              <a:ext uri="{FF2B5EF4-FFF2-40B4-BE49-F238E27FC236}">
                <a16:creationId xmlns:a16="http://schemas.microsoft.com/office/drawing/2014/main" id="{A12E30EB-AB03-4D2F-B5EB-C485C921CD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 bwMode="auto">
          <a:xfrm>
            <a:off x="398190" y="3429000"/>
            <a:ext cx="2471134" cy="303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49776653-7241-49CF-AE4A-A30789417A2E}"/>
              </a:ext>
            </a:extLst>
          </p:cNvPr>
          <p:cNvSpPr/>
          <p:nvPr/>
        </p:nvSpPr>
        <p:spPr>
          <a:xfrm>
            <a:off x="863151" y="1161593"/>
            <a:ext cx="2732690" cy="339484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Πρέπει να γράψω έναν διάλογο!!!! </a:t>
            </a:r>
            <a:endParaRPr lang="el-CY" sz="20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Dos niños leyendo un libro y hablando. | Vector Premium">
            <a:extLst>
              <a:ext uri="{FF2B5EF4-FFF2-40B4-BE49-F238E27FC236}">
                <a16:creationId xmlns:a16="http://schemas.microsoft.com/office/drawing/2014/main" id="{20CB81F8-8A4D-4164-8091-12C59CC6E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382" y="191757"/>
            <a:ext cx="3075591" cy="394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s niños leyendo un libro y hablando. | Vector Premium">
            <a:extLst>
              <a:ext uri="{FF2B5EF4-FFF2-40B4-BE49-F238E27FC236}">
                <a16:creationId xmlns:a16="http://schemas.microsoft.com/office/drawing/2014/main" id="{A9CF786A-3BEE-4D29-9477-E9EDC14E3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683" y="12443"/>
            <a:ext cx="3075591" cy="394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os niños leyendo un libro y hablando. | Vector Premium">
            <a:extLst>
              <a:ext uri="{FF2B5EF4-FFF2-40B4-BE49-F238E27FC236}">
                <a16:creationId xmlns:a16="http://schemas.microsoft.com/office/drawing/2014/main" id="{036DE7B9-6A32-442B-AE4F-698FDDF1B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079" y="3758521"/>
            <a:ext cx="2900028" cy="2975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os niños leyendo un libro y hablando. | Vector Premium">
            <a:extLst>
              <a:ext uri="{FF2B5EF4-FFF2-40B4-BE49-F238E27FC236}">
                <a16:creationId xmlns:a16="http://schemas.microsoft.com/office/drawing/2014/main" id="{9D1DC9F3-01E1-4671-87A4-ED601F35A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246" y="4818347"/>
            <a:ext cx="2900028" cy="188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os niños leyendo un libro y hablando. | Vector Premium">
            <a:extLst>
              <a:ext uri="{FF2B5EF4-FFF2-40B4-BE49-F238E27FC236}">
                <a16:creationId xmlns:a16="http://schemas.microsoft.com/office/drawing/2014/main" id="{879C71F1-3E4D-46F5-B818-B1BD7E045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885" y="2818339"/>
            <a:ext cx="2088930" cy="188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βάλ 2">
            <a:extLst>
              <a:ext uri="{FF2B5EF4-FFF2-40B4-BE49-F238E27FC236}">
                <a16:creationId xmlns:a16="http://schemas.microsoft.com/office/drawing/2014/main" id="{8B5E6932-5963-4B34-A4B5-8A1FA7D8239F}"/>
              </a:ext>
            </a:extLst>
          </p:cNvPr>
          <p:cNvSpPr/>
          <p:nvPr/>
        </p:nvSpPr>
        <p:spPr>
          <a:xfrm>
            <a:off x="9916274" y="3526217"/>
            <a:ext cx="593267" cy="670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  <a:endParaRPr lang="el-CY" dirty="0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E9D2FCC3-E262-4ACB-829D-38436D51E655}"/>
              </a:ext>
            </a:extLst>
          </p:cNvPr>
          <p:cNvSpPr/>
          <p:nvPr/>
        </p:nvSpPr>
        <p:spPr>
          <a:xfrm>
            <a:off x="5710736" y="265823"/>
            <a:ext cx="593267" cy="670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  <a:endParaRPr lang="el-CY" dirty="0"/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B72C6DDE-C7CB-462A-9D5F-9189E99B0D38}"/>
              </a:ext>
            </a:extLst>
          </p:cNvPr>
          <p:cNvSpPr/>
          <p:nvPr/>
        </p:nvSpPr>
        <p:spPr>
          <a:xfrm>
            <a:off x="5185516" y="3421939"/>
            <a:ext cx="593267" cy="670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  <a:endParaRPr lang="el-CY" dirty="0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F34C1522-59D7-498C-A0A0-C27710DF0EC4}"/>
              </a:ext>
            </a:extLst>
          </p:cNvPr>
          <p:cNvSpPr/>
          <p:nvPr/>
        </p:nvSpPr>
        <p:spPr>
          <a:xfrm>
            <a:off x="9910711" y="1527872"/>
            <a:ext cx="593267" cy="67009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  <a:endParaRPr lang="el-CY" dirty="0"/>
          </a:p>
        </p:txBody>
      </p:sp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36925809-03D3-4F8D-8EAC-78F468F51F38}"/>
              </a:ext>
            </a:extLst>
          </p:cNvPr>
          <p:cNvSpPr/>
          <p:nvPr/>
        </p:nvSpPr>
        <p:spPr>
          <a:xfrm>
            <a:off x="3165231" y="434985"/>
            <a:ext cx="2613469" cy="175430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Καλημέρα!</a:t>
            </a:r>
            <a:endParaRPr lang="el-CY" dirty="0"/>
          </a:p>
        </p:txBody>
      </p:sp>
      <p:sp>
        <p:nvSpPr>
          <p:cNvPr id="15" name="Φυσαλίδα ομιλίας: Έλλειψη 14">
            <a:extLst>
              <a:ext uri="{FF2B5EF4-FFF2-40B4-BE49-F238E27FC236}">
                <a16:creationId xmlns:a16="http://schemas.microsoft.com/office/drawing/2014/main" id="{415E2396-DC3C-42A1-9404-02C33E77DC62}"/>
              </a:ext>
            </a:extLst>
          </p:cNvPr>
          <p:cNvSpPr/>
          <p:nvPr/>
        </p:nvSpPr>
        <p:spPr>
          <a:xfrm>
            <a:off x="6207369" y="431124"/>
            <a:ext cx="2342314" cy="137685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Καλημέρα!</a:t>
            </a:r>
            <a:endParaRPr lang="el-CY" dirty="0"/>
          </a:p>
        </p:txBody>
      </p:sp>
      <p:sp>
        <p:nvSpPr>
          <p:cNvPr id="16" name="Φυσαλίδα ομιλίας: Έλλειψη 15">
            <a:extLst>
              <a:ext uri="{FF2B5EF4-FFF2-40B4-BE49-F238E27FC236}">
                <a16:creationId xmlns:a16="http://schemas.microsoft.com/office/drawing/2014/main" id="{AA27C243-F421-40D7-86CF-00030D6CBD49}"/>
              </a:ext>
            </a:extLst>
          </p:cNvPr>
          <p:cNvSpPr/>
          <p:nvPr/>
        </p:nvSpPr>
        <p:spPr>
          <a:xfrm>
            <a:off x="8358661" y="247487"/>
            <a:ext cx="1974670" cy="137685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Πώς σε λένε;</a:t>
            </a:r>
            <a:endParaRPr lang="el-CY" dirty="0"/>
          </a:p>
        </p:txBody>
      </p:sp>
      <p:sp>
        <p:nvSpPr>
          <p:cNvPr id="17" name="Φυσαλίδα ομιλίας: Έλλειψη 16">
            <a:extLst>
              <a:ext uri="{FF2B5EF4-FFF2-40B4-BE49-F238E27FC236}">
                <a16:creationId xmlns:a16="http://schemas.microsoft.com/office/drawing/2014/main" id="{985454B2-2EF8-4E79-A736-66451450FE06}"/>
              </a:ext>
            </a:extLst>
          </p:cNvPr>
          <p:cNvSpPr/>
          <p:nvPr/>
        </p:nvSpPr>
        <p:spPr>
          <a:xfrm>
            <a:off x="10267706" y="149715"/>
            <a:ext cx="1974670" cy="137685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Με λένε Μαρία.</a:t>
            </a:r>
            <a:endParaRPr lang="el-CY" dirty="0"/>
          </a:p>
        </p:txBody>
      </p:sp>
      <p:sp>
        <p:nvSpPr>
          <p:cNvPr id="18" name="Φυσαλίδα ομιλίας: Έλλειψη 17">
            <a:extLst>
              <a:ext uri="{FF2B5EF4-FFF2-40B4-BE49-F238E27FC236}">
                <a16:creationId xmlns:a16="http://schemas.microsoft.com/office/drawing/2014/main" id="{E16148D5-8458-4B8E-AAFB-303D36A47D33}"/>
              </a:ext>
            </a:extLst>
          </p:cNvPr>
          <p:cNvSpPr/>
          <p:nvPr/>
        </p:nvSpPr>
        <p:spPr>
          <a:xfrm>
            <a:off x="5813531" y="3532658"/>
            <a:ext cx="1974670" cy="137685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Εσένα;</a:t>
            </a:r>
            <a:endParaRPr lang="el-CY" dirty="0"/>
          </a:p>
        </p:txBody>
      </p:sp>
      <p:sp>
        <p:nvSpPr>
          <p:cNvPr id="19" name="Φυσαλίδα ομιλίας: Έλλειψη 18">
            <a:extLst>
              <a:ext uri="{FF2B5EF4-FFF2-40B4-BE49-F238E27FC236}">
                <a16:creationId xmlns:a16="http://schemas.microsoft.com/office/drawing/2014/main" id="{6B090483-8C8B-433F-966E-C8A4E17D67F6}"/>
              </a:ext>
            </a:extLst>
          </p:cNvPr>
          <p:cNvSpPr/>
          <p:nvPr/>
        </p:nvSpPr>
        <p:spPr>
          <a:xfrm>
            <a:off x="3241557" y="3678013"/>
            <a:ext cx="1974670" cy="137685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Με λένε </a:t>
            </a:r>
            <a:r>
              <a:rPr lang="el-GR" dirty="0" err="1"/>
              <a:t>Άχμετ</a:t>
            </a:r>
            <a:r>
              <a:rPr lang="el-GR" dirty="0"/>
              <a:t>.</a:t>
            </a:r>
            <a:endParaRPr lang="el-CY" dirty="0"/>
          </a:p>
        </p:txBody>
      </p:sp>
      <p:sp>
        <p:nvSpPr>
          <p:cNvPr id="20" name="Φυσαλίδα ομιλίας: Έλλειψη 19">
            <a:extLst>
              <a:ext uri="{FF2B5EF4-FFF2-40B4-BE49-F238E27FC236}">
                <a16:creationId xmlns:a16="http://schemas.microsoft.com/office/drawing/2014/main" id="{E500C54A-9E22-4A92-ABD1-AAA3EB42E551}"/>
              </a:ext>
            </a:extLst>
          </p:cNvPr>
          <p:cNvSpPr/>
          <p:nvPr/>
        </p:nvSpPr>
        <p:spPr>
          <a:xfrm>
            <a:off x="7979832" y="4045345"/>
            <a:ext cx="2148028" cy="137685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Χάρηκα!</a:t>
            </a:r>
            <a:endParaRPr lang="el-CY" dirty="0"/>
          </a:p>
        </p:txBody>
      </p:sp>
      <p:sp>
        <p:nvSpPr>
          <p:cNvPr id="21" name="Φυσαλίδα ομιλίας: Έλλειψη 20">
            <a:extLst>
              <a:ext uri="{FF2B5EF4-FFF2-40B4-BE49-F238E27FC236}">
                <a16:creationId xmlns:a16="http://schemas.microsoft.com/office/drawing/2014/main" id="{29A7F9A2-843C-4249-82BA-7A8CDBD43A10}"/>
              </a:ext>
            </a:extLst>
          </p:cNvPr>
          <p:cNvSpPr/>
          <p:nvPr/>
        </p:nvSpPr>
        <p:spPr>
          <a:xfrm>
            <a:off x="10043972" y="4118129"/>
            <a:ext cx="2148028" cy="1376855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Χάρηκα!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752225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θέατρο Στοκ Εικονογραφήσεις, Vectors, &amp; Clipart – (249,733 Στοκ  Εικονογραφήσεις)">
            <a:extLst>
              <a:ext uri="{FF2B5EF4-FFF2-40B4-BE49-F238E27FC236}">
                <a16:creationId xmlns:a16="http://schemas.microsoft.com/office/drawing/2014/main" id="{091186AF-6659-430F-89EA-1975B4AD1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00" y="462455"/>
            <a:ext cx="11337845" cy="619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18B3A5FB-8604-4BCA-B9AB-47BD2371D4EC}"/>
              </a:ext>
            </a:extLst>
          </p:cNvPr>
          <p:cNvSpPr/>
          <p:nvPr/>
        </p:nvSpPr>
        <p:spPr>
          <a:xfrm>
            <a:off x="3584027" y="2919248"/>
            <a:ext cx="5927834" cy="1019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Παραγωγή προφορικού  λόγου </a:t>
            </a:r>
            <a:endParaRPr lang="el-CY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89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Μανάβης: Περισσότερες από 4.999 εικονογραφήσεις και σχέδια στοκ χωρίς  δικαιώματα και με δυνατότητα χορήγησης άδειας χρήσης | Shutterstock">
            <a:extLst>
              <a:ext uri="{FF2B5EF4-FFF2-40B4-BE49-F238E27FC236}">
                <a16:creationId xmlns:a16="http://schemas.microsoft.com/office/drawing/2014/main" id="{D8C7942D-869D-4ABB-8BB0-88B2EDA47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1" y="-73572"/>
            <a:ext cx="11351172" cy="665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871C7FB-DDB1-4B51-8DD1-532F1F3965EA}"/>
              </a:ext>
            </a:extLst>
          </p:cNvPr>
          <p:cNvSpPr/>
          <p:nvPr/>
        </p:nvSpPr>
        <p:spPr>
          <a:xfrm>
            <a:off x="7535918" y="515007"/>
            <a:ext cx="4508938" cy="987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μανάβης</a:t>
            </a:r>
            <a:endParaRPr lang="el-CY" sz="48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3FB10BA-762A-4150-BA6D-7D944B0B9D8F}"/>
              </a:ext>
            </a:extLst>
          </p:cNvPr>
          <p:cNvSpPr/>
          <p:nvPr/>
        </p:nvSpPr>
        <p:spPr>
          <a:xfrm>
            <a:off x="3673366" y="5667046"/>
            <a:ext cx="4508938" cy="987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αγόρι</a:t>
            </a:r>
            <a:endParaRPr lang="el-CY" sz="4800" dirty="0"/>
          </a:p>
        </p:txBody>
      </p:sp>
    </p:spTree>
    <p:extLst>
      <p:ext uri="{BB962C8B-B14F-4D97-AF65-F5344CB8AC3E}">
        <p14:creationId xmlns:p14="http://schemas.microsoft.com/office/powerpoint/2010/main" val="4108252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871C7FB-DDB1-4B51-8DD1-532F1F3965EA}"/>
              </a:ext>
            </a:extLst>
          </p:cNvPr>
          <p:cNvSpPr/>
          <p:nvPr/>
        </p:nvSpPr>
        <p:spPr>
          <a:xfrm>
            <a:off x="7430814" y="5709086"/>
            <a:ext cx="4508938" cy="987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οδοντίατρος</a:t>
            </a:r>
            <a:endParaRPr lang="el-CY" sz="48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3FB10BA-762A-4150-BA6D-7D944B0B9D8F}"/>
              </a:ext>
            </a:extLst>
          </p:cNvPr>
          <p:cNvSpPr/>
          <p:nvPr/>
        </p:nvSpPr>
        <p:spPr>
          <a:xfrm>
            <a:off x="336330" y="5709086"/>
            <a:ext cx="4508938" cy="987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αγόρι</a:t>
            </a:r>
            <a:endParaRPr lang="el-CY" sz="4800" dirty="0"/>
          </a:p>
        </p:txBody>
      </p:sp>
      <p:pic>
        <p:nvPicPr>
          <p:cNvPr id="2050" name="Picture 2" descr="790+ Cute Cartoon Woman Dentist Stock Illustrations, Royalty-Free Vector  Graphics &amp; Clip Art - iStock">
            <a:extLst>
              <a:ext uri="{FF2B5EF4-FFF2-40B4-BE49-F238E27FC236}">
                <a16:creationId xmlns:a16="http://schemas.microsoft.com/office/drawing/2014/main" id="{26D821F9-B544-4581-AA76-6910261DD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30" y="252249"/>
            <a:ext cx="11603422" cy="513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676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AFB15A5-D60B-4612-8042-0F9FF8C97288}"/>
              </a:ext>
            </a:extLst>
          </p:cNvPr>
          <p:cNvSpPr/>
          <p:nvPr/>
        </p:nvSpPr>
        <p:spPr>
          <a:xfrm>
            <a:off x="1587062" y="5667211"/>
            <a:ext cx="4508938" cy="987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δασκάλα</a:t>
            </a:r>
            <a:endParaRPr lang="el-CY" sz="48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8CDB4EA-50C3-49AE-BD82-4F3D5E3054AF}"/>
              </a:ext>
            </a:extLst>
          </p:cNvPr>
          <p:cNvSpPr/>
          <p:nvPr/>
        </p:nvSpPr>
        <p:spPr>
          <a:xfrm>
            <a:off x="6632028" y="5667211"/>
            <a:ext cx="4508938" cy="987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μαθήτρια</a:t>
            </a:r>
            <a:endParaRPr lang="el-CY" sz="4800" dirty="0"/>
          </a:p>
        </p:txBody>
      </p:sp>
      <p:pic>
        <p:nvPicPr>
          <p:cNvPr id="2050" name="Picture 2" descr="επιστροφή στο σχολείο Animation με τη δασκάλα και την μαθήτρια στην αίθουσα  διδασκαλίας απόθεμα βίντεο - Βίντεο από chalkboard: 194178373">
            <a:extLst>
              <a:ext uri="{FF2B5EF4-FFF2-40B4-BE49-F238E27FC236}">
                <a16:creationId xmlns:a16="http://schemas.microsoft.com/office/drawing/2014/main" id="{FB65D56D-4573-450A-99A2-6ACEEC5BD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04" y="413026"/>
            <a:ext cx="11056881" cy="467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083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AFB15A5-D60B-4612-8042-0F9FF8C97288}"/>
              </a:ext>
            </a:extLst>
          </p:cNvPr>
          <p:cNvSpPr/>
          <p:nvPr/>
        </p:nvSpPr>
        <p:spPr>
          <a:xfrm>
            <a:off x="809300" y="5673943"/>
            <a:ext cx="4508938" cy="987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δάσκαλος</a:t>
            </a:r>
            <a:endParaRPr lang="el-CY" sz="480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8CDB4EA-50C3-49AE-BD82-4F3D5E3054AF}"/>
              </a:ext>
            </a:extLst>
          </p:cNvPr>
          <p:cNvSpPr/>
          <p:nvPr/>
        </p:nvSpPr>
        <p:spPr>
          <a:xfrm>
            <a:off x="7463332" y="5673944"/>
            <a:ext cx="4508938" cy="9879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4800" dirty="0"/>
              <a:t>μαθητής</a:t>
            </a:r>
            <a:endParaRPr lang="el-CY" sz="4800" dirty="0"/>
          </a:p>
        </p:txBody>
      </p:sp>
      <p:pic>
        <p:nvPicPr>
          <p:cNvPr id="4098" name="Picture 2" descr="Δάσκαλος και μαθητής - Δωρεάν εικόνες διανυσματικά clipart στο creazilla.com">
            <a:extLst>
              <a:ext uri="{FF2B5EF4-FFF2-40B4-BE49-F238E27FC236}">
                <a16:creationId xmlns:a16="http://schemas.microsoft.com/office/drawing/2014/main" id="{7FE6E4E1-53F3-4469-9DFB-0F85C463B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0" y="315310"/>
            <a:ext cx="11162970" cy="508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798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777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76" y="1160748"/>
            <a:ext cx="5832648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3881754" y="2672916"/>
            <a:ext cx="3348372" cy="64807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www.e-charalambous.com</a:t>
            </a:r>
            <a:endParaRPr lang="el-CY" sz="2100" dirty="0"/>
          </a:p>
        </p:txBody>
      </p:sp>
    </p:spTree>
    <p:extLst>
      <p:ext uri="{BB962C8B-B14F-4D97-AF65-F5344CB8AC3E}">
        <p14:creationId xmlns:p14="http://schemas.microsoft.com/office/powerpoint/2010/main" val="134521069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210</Words>
  <Application>Microsoft Office PowerPoint</Application>
  <PresentationFormat>Ευρεία οθόνη</PresentationFormat>
  <Paragraphs>74</Paragraphs>
  <Slides>23</Slides>
  <Notes>0</Notes>
  <HiddenSlides>0</HiddenSlides>
  <MMClips>2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 στο σπίτι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ΕΛΕΝΗ ΧΑΡΑΛΑΜΠΟΥΣ</dc:creator>
  <cp:lastModifiedBy>Ελένη Χαραλάμπους</cp:lastModifiedBy>
  <cp:revision>46</cp:revision>
  <cp:lastPrinted>2025-09-15T09:08:33Z</cp:lastPrinted>
  <dcterms:created xsi:type="dcterms:W3CDTF">2024-09-16T15:29:33Z</dcterms:created>
  <dcterms:modified xsi:type="dcterms:W3CDTF">2026-09-19T10:59:20Z</dcterms:modified>
</cp:coreProperties>
</file>