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524" r:id="rId3"/>
    <p:sldId id="503" r:id="rId4"/>
    <p:sldId id="532" r:id="rId5"/>
    <p:sldId id="531" r:id="rId6"/>
    <p:sldId id="538" r:id="rId7"/>
    <p:sldId id="530" r:id="rId8"/>
    <p:sldId id="545" r:id="rId9"/>
    <p:sldId id="533" r:id="rId10"/>
    <p:sldId id="535" r:id="rId11"/>
    <p:sldId id="539" r:id="rId12"/>
    <p:sldId id="540" r:id="rId13"/>
    <p:sldId id="543" r:id="rId14"/>
    <p:sldId id="541" r:id="rId15"/>
    <p:sldId id="542" r:id="rId16"/>
    <p:sldId id="519" r:id="rId17"/>
    <p:sldId id="536" r:id="rId18"/>
    <p:sldId id="537" r:id="rId19"/>
    <p:sldId id="460" r:id="rId20"/>
    <p:sldId id="529" r:id="rId21"/>
    <p:sldId id="544" r:id="rId22"/>
    <p:sldId id="501" r:id="rId23"/>
    <p:sldId id="468" r:id="rId24"/>
    <p:sldId id="464" r:id="rId2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05F05-FD7F-4E33-8B1D-31767F866632}" type="datetimeFigureOut">
              <a:rPr lang="el-GR" smtClean="0"/>
              <a:t>21/9/2026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93511-585F-47B8-83FD-13C352338D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40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23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93511-585F-47B8-83FD-13C352338DD8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8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D5B9BC-C193-8CA2-2997-C5636BD28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C299EB7-3FA9-4F98-9679-43945ED94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B4273A5-C192-1E56-206B-86ACD508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73581-6097-4031-B387-53F570DAB709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6B9762-7585-7199-1C45-0DE3EC3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7B8912-A608-7B77-BB09-FC078E64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0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F74BAD-3F5F-CA8F-7001-62072C4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492B6F-C8B9-5777-BBA5-78ADBCB4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55CE43-B882-23BA-7E93-4A93BA40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8DFA-8BA3-4726-9E35-6726262A485A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61FF3-4A5D-EE6C-B66F-0BC90039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D871C3-4280-BE1E-211C-2A703CEC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476F3-FB3A-A769-28D8-46424BAB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AB386B-8EFD-97A6-2E47-D41F46A1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8886C2-3A2A-E200-F29C-B5E72FB1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02920-4499-4B62-ABFA-1727D4D1D947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9DF1B8-E4C4-8632-2649-A7B302CB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27C0FE-2A2D-20C7-B319-AD73A1F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7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F1E14-7712-517F-48E1-E1DD4CF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3C124-5573-E329-DC8B-3E1EB7BE7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8CEA30-485F-985A-9D4E-FA5133B2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34BD92-5805-5CD6-459F-25551CFF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E540-C37B-4B5D-97A6-29A36FFC586F}" type="datetime1">
              <a:rPr lang="el-GR" smtClean="0"/>
              <a:t>21/9/2026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ADAAF6E-5A4D-85D2-3C34-F098C4921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63400B-7AFD-DAE1-C32F-165C9DC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96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99B9F5-C4CB-C844-3ECE-E4F21110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F93D91-CE2A-5166-1223-7E7A7729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AD026C-636B-9888-05F9-29AEA3BA3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7E6AF5-8E40-3A3E-6EAB-57F176A3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E1575F-EC8F-BA74-69D5-FFF018747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0825784-FB0A-5741-CCB2-002E39D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794B-0D8E-46B6-9EC8-0916E7B0BB97}" type="datetime1">
              <a:rPr lang="el-GR" smtClean="0"/>
              <a:t>21/9/2026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F2D042A-2FBF-7F92-1B08-6FCDE219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698922-A94F-CFAB-2D1E-B8362985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6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B76A1F-8514-5477-3390-6D42935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23FBE75-7424-1A9F-F07D-7416744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72BAB-73BD-42A3-AEBC-8AEDA00DDC17}" type="datetime1">
              <a:rPr lang="el-GR" smtClean="0"/>
              <a:t>21/9/2026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817B54-62D3-B439-9162-C3EA43D8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2BCA53C-41F3-BFBD-100C-DBA5CB4A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23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74712E-D919-0105-F477-AA1B49D1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3018-9375-427E-A3CF-BC85BDA4B21D}" type="datetime1">
              <a:rPr lang="el-GR" smtClean="0"/>
              <a:t>21/9/2026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9FA074E-AF6F-E1B8-DBF2-BCF96912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1AF30DE-D699-B884-DF01-B8A23D35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0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C7687-48D6-1651-2B4F-828D437F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FED8B-23DC-C2F9-CD6C-BA9E0A71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7C6ACC7-63EA-2F31-7226-1E84914C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44FDF8-48C4-EDA6-5ED0-66EC1551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B39-27B4-41EA-BDB2-FFE0BEF74C0F}" type="datetime1">
              <a:rPr lang="el-GR" smtClean="0"/>
              <a:t>21/9/2026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386AF4-C9C7-E5FE-A61F-6C9BEE89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D87E33-8AF8-C182-5E22-AFC37175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04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12237-BB21-8677-590D-C1CC763C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DB8D79F-5513-44C5-D03A-92208E44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FED075F-96C0-320A-773E-4B3D3567F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F010B22-EC07-7193-B435-FF22A223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F61D-A5B4-4B3F-A060-3E78EFF72B4B}" type="datetime1">
              <a:rPr lang="el-GR" smtClean="0"/>
              <a:t>21/9/2026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EA76BF-B450-F91E-0107-D91550B8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C6FDEF-CBD9-F1A3-D04C-65461406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19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BF64AD-266C-5F0E-8490-81FA358F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DD9C09F-C7C8-B6DF-C2F0-6D873D1F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EC2D91-08DE-2076-CA2F-05E4C89E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252B-F2CE-460C-8375-FE08F3211345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8571F5-DEF8-3CE6-768B-8BFEF2C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A5A2F2-E0AF-EC83-2180-EDB2C1F5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7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82A610F-9D49-1759-261A-BB63E3D9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08CCA1-E38A-4119-CB4F-173731269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901FBF-0CE1-1710-782D-21A9DE55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C0E5-5043-4E2B-A251-F68EB3A6EA15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A939EA-E032-12FB-2784-82304001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358D9B-6B16-0CBC-11A6-5D9067DC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E2C2256-37CD-8A7D-A7B6-39F562E2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7A7B6C-F10C-E558-7530-6CCAA2CB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0636AF-CD58-5268-82DF-CBD1BB563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2F5C3-150B-44B6-9BF0-AB41C978959D}" type="datetime1">
              <a:rPr lang="el-GR" smtClean="0"/>
              <a:t>21/9/2026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98B117-A7EA-F7E3-F20C-FF8C6B4C5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BC439D-B701-3A6F-438A-B3B057A2F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ym-lemithou-lem.schools.ac.cy/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l.wikipedia.org/wiki/%CE%9B%CE%B5%CE%BC%CF%8D%CE%B8%CE%BF%CF%8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ym-lemithou-lem.schools.ac.cy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hoolofthefuture.eu/el/school/emporiki-sholi-mitsi-lemythoy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choolofthefuture.eu/el/school/emporiki-sholi-mitsi-lemythoy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F50146C1-BB7C-C82E-0793-6CEE3C26B3D1}"/>
              </a:ext>
            </a:extLst>
          </p:cNvPr>
          <p:cNvSpPr/>
          <p:nvPr/>
        </p:nvSpPr>
        <p:spPr>
          <a:xfrm>
            <a:off x="228600" y="486112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41E0A1-AE30-2F73-F1B5-B88C27C9F333}"/>
              </a:ext>
            </a:extLst>
          </p:cNvPr>
          <p:cNvSpPr/>
          <p:nvPr/>
        </p:nvSpPr>
        <p:spPr>
          <a:xfrm>
            <a:off x="3766457" y="391886"/>
            <a:ext cx="3635828" cy="620485"/>
          </a:xfrm>
          <a:custGeom>
            <a:avLst/>
            <a:gdLst>
              <a:gd name="csX0" fmla="*/ 0 w 3635828"/>
              <a:gd name="csY0" fmla="*/ 103416 h 620485"/>
              <a:gd name="csX1" fmla="*/ 103416 w 3635828"/>
              <a:gd name="csY1" fmla="*/ 0 h 620485"/>
              <a:gd name="csX2" fmla="*/ 606335 w 3635828"/>
              <a:gd name="csY2" fmla="*/ 0 h 620485"/>
              <a:gd name="csX3" fmla="*/ 1143545 w 3635828"/>
              <a:gd name="csY3" fmla="*/ 0 h 620485"/>
              <a:gd name="csX4" fmla="*/ 1612174 w 3635828"/>
              <a:gd name="csY4" fmla="*/ 0 h 620485"/>
              <a:gd name="csX5" fmla="*/ 2183674 w 3635828"/>
              <a:gd name="csY5" fmla="*/ 0 h 620485"/>
              <a:gd name="csX6" fmla="*/ 2755173 w 3635828"/>
              <a:gd name="csY6" fmla="*/ 0 h 620485"/>
              <a:gd name="csX7" fmla="*/ 3532412 w 3635828"/>
              <a:gd name="csY7" fmla="*/ 0 h 620485"/>
              <a:gd name="csX8" fmla="*/ 3635828 w 3635828"/>
              <a:gd name="csY8" fmla="*/ 103416 h 620485"/>
              <a:gd name="csX9" fmla="*/ 3635828 w 3635828"/>
              <a:gd name="csY9" fmla="*/ 517069 h 620485"/>
              <a:gd name="csX10" fmla="*/ 3532412 w 3635828"/>
              <a:gd name="csY10" fmla="*/ 620485 h 620485"/>
              <a:gd name="csX11" fmla="*/ 3063783 w 3635828"/>
              <a:gd name="csY11" fmla="*/ 620485 h 620485"/>
              <a:gd name="csX12" fmla="*/ 2560863 w 3635828"/>
              <a:gd name="csY12" fmla="*/ 620485 h 620485"/>
              <a:gd name="csX13" fmla="*/ 2023654 w 3635828"/>
              <a:gd name="csY13" fmla="*/ 620485 h 620485"/>
              <a:gd name="csX14" fmla="*/ 1452154 w 3635828"/>
              <a:gd name="csY14" fmla="*/ 620485 h 620485"/>
              <a:gd name="csX15" fmla="*/ 812075 w 3635828"/>
              <a:gd name="csY15" fmla="*/ 620485 h 620485"/>
              <a:gd name="csX16" fmla="*/ 103416 w 3635828"/>
              <a:gd name="csY16" fmla="*/ 620485 h 620485"/>
              <a:gd name="csX17" fmla="*/ 0 w 3635828"/>
              <a:gd name="csY17" fmla="*/ 517069 h 620485"/>
              <a:gd name="csX18" fmla="*/ 0 w 3635828"/>
              <a:gd name="csY18" fmla="*/ 103416 h 62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635828" h="620485" fill="none" extrusionOk="0">
                <a:moveTo>
                  <a:pt x="0" y="103416"/>
                </a:moveTo>
                <a:cubicBezTo>
                  <a:pt x="-1961" y="45890"/>
                  <a:pt x="43536" y="-698"/>
                  <a:pt x="103416" y="0"/>
                </a:cubicBezTo>
                <a:cubicBezTo>
                  <a:pt x="247376" y="-49536"/>
                  <a:pt x="405922" y="12555"/>
                  <a:pt x="606335" y="0"/>
                </a:cubicBezTo>
                <a:cubicBezTo>
                  <a:pt x="806748" y="-12555"/>
                  <a:pt x="973675" y="57402"/>
                  <a:pt x="1143545" y="0"/>
                </a:cubicBezTo>
                <a:cubicBezTo>
                  <a:pt x="1313415" y="-57402"/>
                  <a:pt x="1455248" y="24122"/>
                  <a:pt x="1612174" y="0"/>
                </a:cubicBezTo>
                <a:cubicBezTo>
                  <a:pt x="1769100" y="-24122"/>
                  <a:pt x="2028995" y="66272"/>
                  <a:pt x="2183674" y="0"/>
                </a:cubicBezTo>
                <a:cubicBezTo>
                  <a:pt x="2338353" y="-66272"/>
                  <a:pt x="2545947" y="29915"/>
                  <a:pt x="2755173" y="0"/>
                </a:cubicBezTo>
                <a:cubicBezTo>
                  <a:pt x="2964399" y="-29915"/>
                  <a:pt x="3376749" y="19502"/>
                  <a:pt x="3532412" y="0"/>
                </a:cubicBezTo>
                <a:cubicBezTo>
                  <a:pt x="3591533" y="-16584"/>
                  <a:pt x="3638776" y="49442"/>
                  <a:pt x="3635828" y="103416"/>
                </a:cubicBezTo>
                <a:cubicBezTo>
                  <a:pt x="3663718" y="300424"/>
                  <a:pt x="3601218" y="324844"/>
                  <a:pt x="3635828" y="517069"/>
                </a:cubicBezTo>
                <a:cubicBezTo>
                  <a:pt x="3640479" y="572854"/>
                  <a:pt x="3601718" y="632182"/>
                  <a:pt x="3532412" y="620485"/>
                </a:cubicBezTo>
                <a:cubicBezTo>
                  <a:pt x="3334981" y="639915"/>
                  <a:pt x="3205534" y="599932"/>
                  <a:pt x="3063783" y="620485"/>
                </a:cubicBezTo>
                <a:cubicBezTo>
                  <a:pt x="2922032" y="641038"/>
                  <a:pt x="2810969" y="581655"/>
                  <a:pt x="2560863" y="620485"/>
                </a:cubicBezTo>
                <a:cubicBezTo>
                  <a:pt x="2310757" y="659315"/>
                  <a:pt x="2142871" y="564314"/>
                  <a:pt x="2023654" y="620485"/>
                </a:cubicBezTo>
                <a:cubicBezTo>
                  <a:pt x="1904437" y="676656"/>
                  <a:pt x="1611329" y="596562"/>
                  <a:pt x="1452154" y="620485"/>
                </a:cubicBezTo>
                <a:cubicBezTo>
                  <a:pt x="1292979" y="644408"/>
                  <a:pt x="1095529" y="565158"/>
                  <a:pt x="812075" y="620485"/>
                </a:cubicBezTo>
                <a:cubicBezTo>
                  <a:pt x="528621" y="675812"/>
                  <a:pt x="313929" y="597717"/>
                  <a:pt x="103416" y="620485"/>
                </a:cubicBezTo>
                <a:cubicBezTo>
                  <a:pt x="34397" y="630829"/>
                  <a:pt x="2247" y="578220"/>
                  <a:pt x="0" y="517069"/>
                </a:cubicBezTo>
                <a:cubicBezTo>
                  <a:pt x="-48029" y="396747"/>
                  <a:pt x="37651" y="294226"/>
                  <a:pt x="0" y="103416"/>
                </a:cubicBezTo>
                <a:close/>
              </a:path>
              <a:path w="3635828" h="620485" stroke="0" extrusionOk="0">
                <a:moveTo>
                  <a:pt x="0" y="103416"/>
                </a:moveTo>
                <a:cubicBezTo>
                  <a:pt x="3589" y="43617"/>
                  <a:pt x="47098" y="-9927"/>
                  <a:pt x="103416" y="0"/>
                </a:cubicBezTo>
                <a:cubicBezTo>
                  <a:pt x="383085" y="-4408"/>
                  <a:pt x="432360" y="60686"/>
                  <a:pt x="709205" y="0"/>
                </a:cubicBezTo>
                <a:cubicBezTo>
                  <a:pt x="986050" y="-60686"/>
                  <a:pt x="1035917" y="55702"/>
                  <a:pt x="1212125" y="0"/>
                </a:cubicBezTo>
                <a:cubicBezTo>
                  <a:pt x="1388333" y="-55702"/>
                  <a:pt x="1657960" y="67466"/>
                  <a:pt x="1817914" y="0"/>
                </a:cubicBezTo>
                <a:cubicBezTo>
                  <a:pt x="1977868" y="-67466"/>
                  <a:pt x="2240651" y="29055"/>
                  <a:pt x="2423703" y="0"/>
                </a:cubicBezTo>
                <a:cubicBezTo>
                  <a:pt x="2606755" y="-29055"/>
                  <a:pt x="2688726" y="33369"/>
                  <a:pt x="2926623" y="0"/>
                </a:cubicBezTo>
                <a:cubicBezTo>
                  <a:pt x="3164520" y="-33369"/>
                  <a:pt x="3307504" y="24649"/>
                  <a:pt x="3532412" y="0"/>
                </a:cubicBezTo>
                <a:cubicBezTo>
                  <a:pt x="3589672" y="-3387"/>
                  <a:pt x="3637264" y="43875"/>
                  <a:pt x="3635828" y="103416"/>
                </a:cubicBezTo>
                <a:cubicBezTo>
                  <a:pt x="3681783" y="218467"/>
                  <a:pt x="3596316" y="355919"/>
                  <a:pt x="3635828" y="517069"/>
                </a:cubicBezTo>
                <a:cubicBezTo>
                  <a:pt x="3635191" y="578248"/>
                  <a:pt x="3582306" y="616113"/>
                  <a:pt x="3532412" y="620485"/>
                </a:cubicBezTo>
                <a:cubicBezTo>
                  <a:pt x="3272070" y="663831"/>
                  <a:pt x="3198045" y="615775"/>
                  <a:pt x="2995203" y="620485"/>
                </a:cubicBezTo>
                <a:cubicBezTo>
                  <a:pt x="2792361" y="625195"/>
                  <a:pt x="2607626" y="612606"/>
                  <a:pt x="2492283" y="620485"/>
                </a:cubicBezTo>
                <a:cubicBezTo>
                  <a:pt x="2376940" y="628364"/>
                  <a:pt x="2050429" y="548773"/>
                  <a:pt x="1886494" y="620485"/>
                </a:cubicBezTo>
                <a:cubicBezTo>
                  <a:pt x="1722559" y="692197"/>
                  <a:pt x="1551562" y="568356"/>
                  <a:pt x="1383575" y="620485"/>
                </a:cubicBezTo>
                <a:cubicBezTo>
                  <a:pt x="1215588" y="672614"/>
                  <a:pt x="980816" y="597117"/>
                  <a:pt x="846365" y="620485"/>
                </a:cubicBezTo>
                <a:cubicBezTo>
                  <a:pt x="711914" y="643853"/>
                  <a:pt x="474815" y="574106"/>
                  <a:pt x="103416" y="620485"/>
                </a:cubicBezTo>
                <a:cubicBezTo>
                  <a:pt x="47851" y="620305"/>
                  <a:pt x="-879" y="573302"/>
                  <a:pt x="0" y="517069"/>
                </a:cubicBezTo>
                <a:cubicBezTo>
                  <a:pt x="-10968" y="347108"/>
                  <a:pt x="23083" y="269689"/>
                  <a:pt x="0" y="103416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ΓΛΩΣΣΑ  Α’ ΓΥΜΝΑΣΙΟΥ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6E4CC-907C-C855-B5BC-9F3B603EDBF2}"/>
              </a:ext>
            </a:extLst>
          </p:cNvPr>
          <p:cNvSpPr txBox="1"/>
          <p:nvPr/>
        </p:nvSpPr>
        <p:spPr>
          <a:xfrm>
            <a:off x="9492342" y="5951988"/>
            <a:ext cx="2419349" cy="553998"/>
          </a:xfrm>
          <a:custGeom>
            <a:avLst/>
            <a:gdLst>
              <a:gd name="csX0" fmla="*/ 0 w 2419349"/>
              <a:gd name="csY0" fmla="*/ 0 h 553998"/>
              <a:gd name="csX1" fmla="*/ 508063 w 2419349"/>
              <a:gd name="csY1" fmla="*/ 0 h 553998"/>
              <a:gd name="csX2" fmla="*/ 1016127 w 2419349"/>
              <a:gd name="csY2" fmla="*/ 0 h 553998"/>
              <a:gd name="csX3" fmla="*/ 1548383 w 2419349"/>
              <a:gd name="csY3" fmla="*/ 0 h 553998"/>
              <a:gd name="csX4" fmla="*/ 1983866 w 2419349"/>
              <a:gd name="csY4" fmla="*/ 0 h 553998"/>
              <a:gd name="csX5" fmla="*/ 2419349 w 2419349"/>
              <a:gd name="csY5" fmla="*/ 0 h 553998"/>
              <a:gd name="csX6" fmla="*/ 2419349 w 2419349"/>
              <a:gd name="csY6" fmla="*/ 553998 h 553998"/>
              <a:gd name="csX7" fmla="*/ 1983866 w 2419349"/>
              <a:gd name="csY7" fmla="*/ 553998 h 553998"/>
              <a:gd name="csX8" fmla="*/ 1451609 w 2419349"/>
              <a:gd name="csY8" fmla="*/ 553998 h 553998"/>
              <a:gd name="csX9" fmla="*/ 1016127 w 2419349"/>
              <a:gd name="csY9" fmla="*/ 553998 h 553998"/>
              <a:gd name="csX10" fmla="*/ 483870 w 2419349"/>
              <a:gd name="csY10" fmla="*/ 553998 h 553998"/>
              <a:gd name="csX11" fmla="*/ 0 w 2419349"/>
              <a:gd name="csY11" fmla="*/ 553998 h 553998"/>
              <a:gd name="csX12" fmla="*/ 0 w 2419349"/>
              <a:gd name="csY12" fmla="*/ 0 h 553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19349" h="553998" extrusionOk="0">
                <a:moveTo>
                  <a:pt x="0" y="0"/>
                </a:moveTo>
                <a:cubicBezTo>
                  <a:pt x="165915" y="-10826"/>
                  <a:pt x="349378" y="19532"/>
                  <a:pt x="508063" y="0"/>
                </a:cubicBezTo>
                <a:cubicBezTo>
                  <a:pt x="666748" y="-19532"/>
                  <a:pt x="869734" y="34335"/>
                  <a:pt x="1016127" y="0"/>
                </a:cubicBezTo>
                <a:cubicBezTo>
                  <a:pt x="1162520" y="-34335"/>
                  <a:pt x="1416785" y="21643"/>
                  <a:pt x="1548383" y="0"/>
                </a:cubicBezTo>
                <a:cubicBezTo>
                  <a:pt x="1679981" y="-21643"/>
                  <a:pt x="1891670" y="50781"/>
                  <a:pt x="1983866" y="0"/>
                </a:cubicBezTo>
                <a:cubicBezTo>
                  <a:pt x="2076062" y="-50781"/>
                  <a:pt x="2281462" y="29963"/>
                  <a:pt x="2419349" y="0"/>
                </a:cubicBezTo>
                <a:cubicBezTo>
                  <a:pt x="2458457" y="232575"/>
                  <a:pt x="2356222" y="324967"/>
                  <a:pt x="2419349" y="553998"/>
                </a:cubicBezTo>
                <a:cubicBezTo>
                  <a:pt x="2246847" y="588644"/>
                  <a:pt x="2101643" y="511517"/>
                  <a:pt x="1983866" y="553998"/>
                </a:cubicBezTo>
                <a:cubicBezTo>
                  <a:pt x="1866089" y="596479"/>
                  <a:pt x="1709067" y="537742"/>
                  <a:pt x="1451609" y="553998"/>
                </a:cubicBezTo>
                <a:cubicBezTo>
                  <a:pt x="1194151" y="570254"/>
                  <a:pt x="1147157" y="512108"/>
                  <a:pt x="1016127" y="553998"/>
                </a:cubicBezTo>
                <a:cubicBezTo>
                  <a:pt x="885097" y="595888"/>
                  <a:pt x="714285" y="545414"/>
                  <a:pt x="483870" y="553998"/>
                </a:cubicBezTo>
                <a:cubicBezTo>
                  <a:pt x="253455" y="562582"/>
                  <a:pt x="126682" y="507702"/>
                  <a:pt x="0" y="553998"/>
                </a:cubicBezTo>
                <a:cubicBezTo>
                  <a:pt x="-40971" y="369135"/>
                  <a:pt x="64651" y="161622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000" dirty="0" err="1"/>
              <a:t>Δρ</a:t>
            </a:r>
            <a:r>
              <a:rPr lang="el-GR" sz="1000" dirty="0"/>
              <a:t> Ελένη  Χαραλάμπους</a:t>
            </a:r>
          </a:p>
          <a:p>
            <a:pPr algn="r"/>
            <a:r>
              <a:rPr lang="en-US" sz="1000" dirty="0">
                <a:solidFill>
                  <a:schemeClr val="tx1"/>
                </a:solidFill>
                <a:hlinkClick r:id="rId2"/>
              </a:rPr>
              <a:t>elenecharalampous72@gmail.com</a:t>
            </a:r>
            <a:endParaRPr lang="el-GR" sz="1000" dirty="0">
              <a:solidFill>
                <a:schemeClr val="tx1"/>
              </a:solidFill>
            </a:endParaRPr>
          </a:p>
          <a:p>
            <a:pPr algn="r"/>
            <a:r>
              <a:rPr lang="en-US" sz="1000" dirty="0"/>
              <a:t>https://www.e-charalambous.com</a:t>
            </a:r>
            <a:endParaRPr lang="el-GR" sz="1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334B9122-2451-02EF-CEBC-186AADF05DCA}"/>
              </a:ext>
            </a:extLst>
          </p:cNvPr>
          <p:cNvSpPr/>
          <p:nvPr/>
        </p:nvSpPr>
        <p:spPr>
          <a:xfrm>
            <a:off x="5084310" y="1260453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b="1" dirty="0"/>
              <a:t>1. Οι πρώτες μέρες  σε ένα νέο σχολείο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27A4B37-371E-B6B0-A23C-2A5197267FE0}"/>
              </a:ext>
            </a:extLst>
          </p:cNvPr>
          <p:cNvSpPr/>
          <p:nvPr/>
        </p:nvSpPr>
        <p:spPr>
          <a:xfrm>
            <a:off x="86786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επίθετα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800B7BFD-367F-5228-1D8E-27731A5D4AA2}"/>
              </a:ext>
            </a:extLst>
          </p:cNvPr>
          <p:cNvSpPr/>
          <p:nvPr/>
        </p:nvSpPr>
        <p:spPr>
          <a:xfrm>
            <a:off x="5177519" y="20347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b="1" dirty="0" err="1"/>
              <a:t>Κειμενικός</a:t>
            </a:r>
            <a:r>
              <a:rPr lang="el-GR" b="1" dirty="0"/>
              <a:t>  τύπος : Περιγραφή </a:t>
            </a:r>
          </a:p>
          <a:p>
            <a:pPr algn="ctr"/>
            <a:endParaRPr lang="el-GR" b="1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6BDCB36-D6E8-0A66-0895-1D1308D06FB0}"/>
              </a:ext>
            </a:extLst>
          </p:cNvPr>
          <p:cNvSpPr/>
          <p:nvPr/>
        </p:nvSpPr>
        <p:spPr>
          <a:xfrm>
            <a:off x="10434642" y="3429000"/>
            <a:ext cx="1477049" cy="1017814"/>
          </a:xfrm>
          <a:custGeom>
            <a:avLst/>
            <a:gdLst>
              <a:gd name="csX0" fmla="*/ 0 w 1477049"/>
              <a:gd name="csY0" fmla="*/ 169639 h 1017814"/>
              <a:gd name="csX1" fmla="*/ 169639 w 1477049"/>
              <a:gd name="csY1" fmla="*/ 0 h 1017814"/>
              <a:gd name="csX2" fmla="*/ 727147 w 1477049"/>
              <a:gd name="csY2" fmla="*/ 0 h 1017814"/>
              <a:gd name="csX3" fmla="*/ 1307410 w 1477049"/>
              <a:gd name="csY3" fmla="*/ 0 h 1017814"/>
              <a:gd name="csX4" fmla="*/ 1477049 w 1477049"/>
              <a:gd name="csY4" fmla="*/ 169639 h 1017814"/>
              <a:gd name="csX5" fmla="*/ 1477049 w 1477049"/>
              <a:gd name="csY5" fmla="*/ 495336 h 1017814"/>
              <a:gd name="csX6" fmla="*/ 1477049 w 1477049"/>
              <a:gd name="csY6" fmla="*/ 848175 h 1017814"/>
              <a:gd name="csX7" fmla="*/ 1307410 w 1477049"/>
              <a:gd name="csY7" fmla="*/ 1017814 h 1017814"/>
              <a:gd name="csX8" fmla="*/ 761280 w 1477049"/>
              <a:gd name="csY8" fmla="*/ 1017814 h 1017814"/>
              <a:gd name="csX9" fmla="*/ 169639 w 1477049"/>
              <a:gd name="csY9" fmla="*/ 1017814 h 1017814"/>
              <a:gd name="csX10" fmla="*/ 0 w 1477049"/>
              <a:gd name="csY10" fmla="*/ 848175 h 1017814"/>
              <a:gd name="csX11" fmla="*/ 0 w 1477049"/>
              <a:gd name="csY11" fmla="*/ 495336 h 1017814"/>
              <a:gd name="csX12" fmla="*/ 0 w 1477049"/>
              <a:gd name="csY12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77049" h="1017814" fill="none" extrusionOk="0">
                <a:moveTo>
                  <a:pt x="0" y="169639"/>
                </a:moveTo>
                <a:cubicBezTo>
                  <a:pt x="13297" y="83535"/>
                  <a:pt x="103816" y="662"/>
                  <a:pt x="169639" y="0"/>
                </a:cubicBezTo>
                <a:cubicBezTo>
                  <a:pt x="371867" y="-54987"/>
                  <a:pt x="582412" y="5730"/>
                  <a:pt x="727147" y="0"/>
                </a:cubicBezTo>
                <a:cubicBezTo>
                  <a:pt x="871882" y="-5730"/>
                  <a:pt x="1105849" y="31772"/>
                  <a:pt x="1307410" y="0"/>
                </a:cubicBezTo>
                <a:cubicBezTo>
                  <a:pt x="1400512" y="9177"/>
                  <a:pt x="1464905" y="63154"/>
                  <a:pt x="1477049" y="169639"/>
                </a:cubicBezTo>
                <a:cubicBezTo>
                  <a:pt x="1494634" y="294007"/>
                  <a:pt x="1462481" y="377213"/>
                  <a:pt x="1477049" y="495336"/>
                </a:cubicBezTo>
                <a:cubicBezTo>
                  <a:pt x="1491617" y="613459"/>
                  <a:pt x="1461258" y="756456"/>
                  <a:pt x="1477049" y="848175"/>
                </a:cubicBezTo>
                <a:cubicBezTo>
                  <a:pt x="1487911" y="959901"/>
                  <a:pt x="1399945" y="1025439"/>
                  <a:pt x="1307410" y="1017814"/>
                </a:cubicBezTo>
                <a:cubicBezTo>
                  <a:pt x="1176523" y="1055502"/>
                  <a:pt x="919780" y="982467"/>
                  <a:pt x="761280" y="1017814"/>
                </a:cubicBezTo>
                <a:cubicBezTo>
                  <a:pt x="602780" y="1053161"/>
                  <a:pt x="349344" y="985273"/>
                  <a:pt x="169639" y="1017814"/>
                </a:cubicBezTo>
                <a:cubicBezTo>
                  <a:pt x="88094" y="1016248"/>
                  <a:pt x="-12930" y="962651"/>
                  <a:pt x="0" y="848175"/>
                </a:cubicBezTo>
                <a:cubicBezTo>
                  <a:pt x="-9659" y="770865"/>
                  <a:pt x="18132" y="568196"/>
                  <a:pt x="0" y="495336"/>
                </a:cubicBezTo>
                <a:cubicBezTo>
                  <a:pt x="-18132" y="422476"/>
                  <a:pt x="4439" y="249650"/>
                  <a:pt x="0" y="169639"/>
                </a:cubicBezTo>
                <a:close/>
              </a:path>
              <a:path w="147704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299437" y="-40046"/>
                  <a:pt x="612447" y="68688"/>
                  <a:pt x="749902" y="0"/>
                </a:cubicBezTo>
                <a:cubicBezTo>
                  <a:pt x="887357" y="-68688"/>
                  <a:pt x="1183167" y="45213"/>
                  <a:pt x="1307410" y="0"/>
                </a:cubicBezTo>
                <a:cubicBezTo>
                  <a:pt x="1404186" y="24931"/>
                  <a:pt x="1481676" y="78791"/>
                  <a:pt x="1477049" y="169639"/>
                </a:cubicBezTo>
                <a:cubicBezTo>
                  <a:pt x="1516016" y="241600"/>
                  <a:pt x="1450918" y="410649"/>
                  <a:pt x="1477049" y="508907"/>
                </a:cubicBezTo>
                <a:cubicBezTo>
                  <a:pt x="1503180" y="607165"/>
                  <a:pt x="1470151" y="748354"/>
                  <a:pt x="1477049" y="848175"/>
                </a:cubicBezTo>
                <a:cubicBezTo>
                  <a:pt x="1477605" y="928868"/>
                  <a:pt x="1408548" y="1005224"/>
                  <a:pt x="1307410" y="1017814"/>
                </a:cubicBezTo>
                <a:cubicBezTo>
                  <a:pt x="1171864" y="1027989"/>
                  <a:pt x="1039525" y="988428"/>
                  <a:pt x="772658" y="1017814"/>
                </a:cubicBezTo>
                <a:cubicBezTo>
                  <a:pt x="505791" y="1047200"/>
                  <a:pt x="316264" y="986781"/>
                  <a:pt x="169639" y="1017814"/>
                </a:cubicBezTo>
                <a:cubicBezTo>
                  <a:pt x="71617" y="1011966"/>
                  <a:pt x="3979" y="958026"/>
                  <a:pt x="0" y="848175"/>
                </a:cubicBezTo>
                <a:cubicBezTo>
                  <a:pt x="-36972" y="765813"/>
                  <a:pt x="9995" y="612583"/>
                  <a:pt x="0" y="522478"/>
                </a:cubicBezTo>
                <a:cubicBezTo>
                  <a:pt x="-9995" y="432373"/>
                  <a:pt x="23111" y="321238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/>
              <a:t>τοπικά επιρρήματα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B854F9-687F-6895-8588-D2D0F4FF7D29}"/>
              </a:ext>
            </a:extLst>
          </p:cNvPr>
          <p:cNvSpPr txBox="1"/>
          <p:nvPr/>
        </p:nvSpPr>
        <p:spPr>
          <a:xfrm>
            <a:off x="4440688" y="4773474"/>
            <a:ext cx="7000198" cy="369332"/>
          </a:xfrm>
          <a:custGeom>
            <a:avLst/>
            <a:gdLst>
              <a:gd name="csX0" fmla="*/ 0 w 7000198"/>
              <a:gd name="csY0" fmla="*/ 0 h 369332"/>
              <a:gd name="csX1" fmla="*/ 513348 w 7000198"/>
              <a:gd name="csY1" fmla="*/ 0 h 369332"/>
              <a:gd name="csX2" fmla="*/ 1166700 w 7000198"/>
              <a:gd name="csY2" fmla="*/ 0 h 369332"/>
              <a:gd name="csX3" fmla="*/ 1890053 w 7000198"/>
              <a:gd name="csY3" fmla="*/ 0 h 369332"/>
              <a:gd name="csX4" fmla="*/ 2403401 w 7000198"/>
              <a:gd name="csY4" fmla="*/ 0 h 369332"/>
              <a:gd name="csX5" fmla="*/ 3126755 w 7000198"/>
              <a:gd name="csY5" fmla="*/ 0 h 369332"/>
              <a:gd name="csX6" fmla="*/ 3640103 w 7000198"/>
              <a:gd name="csY6" fmla="*/ 0 h 369332"/>
              <a:gd name="csX7" fmla="*/ 4223453 w 7000198"/>
              <a:gd name="csY7" fmla="*/ 0 h 369332"/>
              <a:gd name="csX8" fmla="*/ 4876805 w 7000198"/>
              <a:gd name="csY8" fmla="*/ 0 h 369332"/>
              <a:gd name="csX9" fmla="*/ 5530156 w 7000198"/>
              <a:gd name="csY9" fmla="*/ 0 h 369332"/>
              <a:gd name="csX10" fmla="*/ 5973502 w 7000198"/>
              <a:gd name="csY10" fmla="*/ 0 h 369332"/>
              <a:gd name="csX11" fmla="*/ 6416848 w 7000198"/>
              <a:gd name="csY11" fmla="*/ 0 h 369332"/>
              <a:gd name="csX12" fmla="*/ 7000198 w 7000198"/>
              <a:gd name="csY12" fmla="*/ 0 h 369332"/>
              <a:gd name="csX13" fmla="*/ 7000198 w 7000198"/>
              <a:gd name="csY13" fmla="*/ 369332 h 369332"/>
              <a:gd name="csX14" fmla="*/ 6416848 w 7000198"/>
              <a:gd name="csY14" fmla="*/ 369332 h 369332"/>
              <a:gd name="csX15" fmla="*/ 5833498 w 7000198"/>
              <a:gd name="csY15" fmla="*/ 369332 h 369332"/>
              <a:gd name="csX16" fmla="*/ 5460154 w 7000198"/>
              <a:gd name="csY16" fmla="*/ 369332 h 369332"/>
              <a:gd name="csX17" fmla="*/ 4736801 w 7000198"/>
              <a:gd name="csY17" fmla="*/ 369332 h 369332"/>
              <a:gd name="csX18" fmla="*/ 4013447 w 7000198"/>
              <a:gd name="csY18" fmla="*/ 369332 h 369332"/>
              <a:gd name="csX19" fmla="*/ 3430097 w 7000198"/>
              <a:gd name="csY19" fmla="*/ 369332 h 369332"/>
              <a:gd name="csX20" fmla="*/ 3056753 w 7000198"/>
              <a:gd name="csY20" fmla="*/ 369332 h 369332"/>
              <a:gd name="csX21" fmla="*/ 2543405 w 7000198"/>
              <a:gd name="csY21" fmla="*/ 369332 h 369332"/>
              <a:gd name="csX22" fmla="*/ 1820051 w 7000198"/>
              <a:gd name="csY22" fmla="*/ 369332 h 369332"/>
              <a:gd name="csX23" fmla="*/ 1096698 w 7000198"/>
              <a:gd name="csY23" fmla="*/ 369332 h 369332"/>
              <a:gd name="csX24" fmla="*/ 723354 w 7000198"/>
              <a:gd name="csY24" fmla="*/ 369332 h 369332"/>
              <a:gd name="csX25" fmla="*/ 0 w 7000198"/>
              <a:gd name="csY25" fmla="*/ 369332 h 369332"/>
              <a:gd name="csX26" fmla="*/ 0 w 7000198"/>
              <a:gd name="csY26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000198" h="369332" extrusionOk="0">
                <a:moveTo>
                  <a:pt x="0" y="0"/>
                </a:moveTo>
                <a:cubicBezTo>
                  <a:pt x="198335" y="-43049"/>
                  <a:pt x="323204" y="44652"/>
                  <a:pt x="513348" y="0"/>
                </a:cubicBezTo>
                <a:cubicBezTo>
                  <a:pt x="703492" y="-44652"/>
                  <a:pt x="868704" y="13948"/>
                  <a:pt x="1166700" y="0"/>
                </a:cubicBezTo>
                <a:cubicBezTo>
                  <a:pt x="1464696" y="-13948"/>
                  <a:pt x="1597898" y="7442"/>
                  <a:pt x="1890053" y="0"/>
                </a:cubicBezTo>
                <a:cubicBezTo>
                  <a:pt x="2182208" y="-7442"/>
                  <a:pt x="2191615" y="31553"/>
                  <a:pt x="2403401" y="0"/>
                </a:cubicBezTo>
                <a:cubicBezTo>
                  <a:pt x="2615187" y="-31553"/>
                  <a:pt x="2795806" y="58308"/>
                  <a:pt x="3126755" y="0"/>
                </a:cubicBezTo>
                <a:cubicBezTo>
                  <a:pt x="3457704" y="-58308"/>
                  <a:pt x="3485866" y="4093"/>
                  <a:pt x="3640103" y="0"/>
                </a:cubicBezTo>
                <a:cubicBezTo>
                  <a:pt x="3794340" y="-4093"/>
                  <a:pt x="4075033" y="56662"/>
                  <a:pt x="4223453" y="0"/>
                </a:cubicBezTo>
                <a:cubicBezTo>
                  <a:pt x="4371873" y="-56662"/>
                  <a:pt x="4659774" y="9620"/>
                  <a:pt x="4876805" y="0"/>
                </a:cubicBezTo>
                <a:cubicBezTo>
                  <a:pt x="5093836" y="-9620"/>
                  <a:pt x="5331813" y="8872"/>
                  <a:pt x="5530156" y="0"/>
                </a:cubicBezTo>
                <a:cubicBezTo>
                  <a:pt x="5728499" y="-8872"/>
                  <a:pt x="5787489" y="36828"/>
                  <a:pt x="5973502" y="0"/>
                </a:cubicBezTo>
                <a:cubicBezTo>
                  <a:pt x="6159515" y="-36828"/>
                  <a:pt x="6198125" y="48819"/>
                  <a:pt x="6416848" y="0"/>
                </a:cubicBezTo>
                <a:cubicBezTo>
                  <a:pt x="6635571" y="-48819"/>
                  <a:pt x="6808565" y="38799"/>
                  <a:pt x="7000198" y="0"/>
                </a:cubicBezTo>
                <a:cubicBezTo>
                  <a:pt x="7001059" y="141194"/>
                  <a:pt x="6978216" y="241900"/>
                  <a:pt x="7000198" y="369332"/>
                </a:cubicBezTo>
                <a:cubicBezTo>
                  <a:pt x="6828388" y="406483"/>
                  <a:pt x="6653295" y="347255"/>
                  <a:pt x="6416848" y="369332"/>
                </a:cubicBezTo>
                <a:cubicBezTo>
                  <a:pt x="6180401" y="391409"/>
                  <a:pt x="6032556" y="327745"/>
                  <a:pt x="5833498" y="369332"/>
                </a:cubicBezTo>
                <a:cubicBezTo>
                  <a:pt x="5634440" y="410919"/>
                  <a:pt x="5632815" y="333726"/>
                  <a:pt x="5460154" y="369332"/>
                </a:cubicBezTo>
                <a:cubicBezTo>
                  <a:pt x="5287493" y="404938"/>
                  <a:pt x="5064977" y="297889"/>
                  <a:pt x="4736801" y="369332"/>
                </a:cubicBezTo>
                <a:cubicBezTo>
                  <a:pt x="4408625" y="440775"/>
                  <a:pt x="4335425" y="344550"/>
                  <a:pt x="4013447" y="369332"/>
                </a:cubicBezTo>
                <a:cubicBezTo>
                  <a:pt x="3691469" y="394114"/>
                  <a:pt x="3703292" y="368393"/>
                  <a:pt x="3430097" y="369332"/>
                </a:cubicBezTo>
                <a:cubicBezTo>
                  <a:pt x="3156902" y="370271"/>
                  <a:pt x="3242267" y="352223"/>
                  <a:pt x="3056753" y="369332"/>
                </a:cubicBezTo>
                <a:cubicBezTo>
                  <a:pt x="2871239" y="386441"/>
                  <a:pt x="2662231" y="309699"/>
                  <a:pt x="2543405" y="369332"/>
                </a:cubicBezTo>
                <a:cubicBezTo>
                  <a:pt x="2424579" y="428965"/>
                  <a:pt x="2108395" y="353065"/>
                  <a:pt x="1820051" y="369332"/>
                </a:cubicBezTo>
                <a:cubicBezTo>
                  <a:pt x="1531707" y="385599"/>
                  <a:pt x="1280538" y="360427"/>
                  <a:pt x="1096698" y="369332"/>
                </a:cubicBezTo>
                <a:cubicBezTo>
                  <a:pt x="912858" y="378237"/>
                  <a:pt x="816068" y="331900"/>
                  <a:pt x="723354" y="369332"/>
                </a:cubicBezTo>
                <a:cubicBezTo>
                  <a:pt x="630640" y="406764"/>
                  <a:pt x="269442" y="309810"/>
                  <a:pt x="0" y="369332"/>
                </a:cubicBezTo>
                <a:cubicBezTo>
                  <a:pt x="-29315" y="209616"/>
                  <a:pt x="39255" y="13698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682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b="1" dirty="0"/>
              <a:t>Εκεί βρίσκεται ένα ξύλινο κιόσκι με ολάνθιστες τριανταφυλλιές.</a:t>
            </a:r>
          </a:p>
        </p:txBody>
      </p:sp>
      <p:pic>
        <p:nvPicPr>
          <p:cNvPr id="3" name="Εικόνα 2" descr="Νεοελληνική Γλώσσα (Έκθεση) Α΄ Γυμνασίου – Βιβλίο Μαθητή [pdf] | taexeiola.gr">
            <a:extLst>
              <a:ext uri="{FF2B5EF4-FFF2-40B4-BE49-F238E27FC236}">
                <a16:creationId xmlns:a16="http://schemas.microsoft.com/office/drawing/2014/main" id="{8C863A76-1535-AEA7-087E-C7E38E236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45" y="755019"/>
            <a:ext cx="2676525" cy="2673981"/>
          </a:xfrm>
          <a:custGeom>
            <a:avLst/>
            <a:gdLst>
              <a:gd name="csX0" fmla="*/ 0 w 2676525"/>
              <a:gd name="csY0" fmla="*/ 0 h 2673981"/>
              <a:gd name="csX1" fmla="*/ 508540 w 2676525"/>
              <a:gd name="csY1" fmla="*/ 0 h 2673981"/>
              <a:gd name="csX2" fmla="*/ 990314 w 2676525"/>
              <a:gd name="csY2" fmla="*/ 0 h 2673981"/>
              <a:gd name="csX3" fmla="*/ 1552385 w 2676525"/>
              <a:gd name="csY3" fmla="*/ 0 h 2673981"/>
              <a:gd name="csX4" fmla="*/ 2007394 w 2676525"/>
              <a:gd name="csY4" fmla="*/ 0 h 2673981"/>
              <a:gd name="csX5" fmla="*/ 2676525 w 2676525"/>
              <a:gd name="csY5" fmla="*/ 0 h 2673981"/>
              <a:gd name="csX6" fmla="*/ 2676525 w 2676525"/>
              <a:gd name="csY6" fmla="*/ 508056 h 2673981"/>
              <a:gd name="csX7" fmla="*/ 2676525 w 2676525"/>
              <a:gd name="csY7" fmla="*/ 1016113 h 2673981"/>
              <a:gd name="csX8" fmla="*/ 2676525 w 2676525"/>
              <a:gd name="csY8" fmla="*/ 1604389 h 2673981"/>
              <a:gd name="csX9" fmla="*/ 2676525 w 2676525"/>
              <a:gd name="csY9" fmla="*/ 2058965 h 2673981"/>
              <a:gd name="csX10" fmla="*/ 2676525 w 2676525"/>
              <a:gd name="csY10" fmla="*/ 2673981 h 2673981"/>
              <a:gd name="csX11" fmla="*/ 2087690 w 2676525"/>
              <a:gd name="csY11" fmla="*/ 2673981 h 2673981"/>
              <a:gd name="csX12" fmla="*/ 1525619 w 2676525"/>
              <a:gd name="csY12" fmla="*/ 2673981 h 2673981"/>
              <a:gd name="csX13" fmla="*/ 990314 w 2676525"/>
              <a:gd name="csY13" fmla="*/ 2673981 h 2673981"/>
              <a:gd name="csX14" fmla="*/ 481774 w 2676525"/>
              <a:gd name="csY14" fmla="*/ 2673981 h 2673981"/>
              <a:gd name="csX15" fmla="*/ 0 w 2676525"/>
              <a:gd name="csY15" fmla="*/ 2673981 h 2673981"/>
              <a:gd name="csX16" fmla="*/ 0 w 2676525"/>
              <a:gd name="csY16" fmla="*/ 2219404 h 2673981"/>
              <a:gd name="csX17" fmla="*/ 0 w 2676525"/>
              <a:gd name="csY17" fmla="*/ 1764827 h 2673981"/>
              <a:gd name="csX18" fmla="*/ 0 w 2676525"/>
              <a:gd name="csY18" fmla="*/ 1256771 h 2673981"/>
              <a:gd name="csX19" fmla="*/ 0 w 2676525"/>
              <a:gd name="csY19" fmla="*/ 668495 h 2673981"/>
              <a:gd name="csX20" fmla="*/ 0 w 2676525"/>
              <a:gd name="csY20" fmla="*/ 0 h 2673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676525" h="2673981" fill="none" extrusionOk="0">
                <a:moveTo>
                  <a:pt x="0" y="0"/>
                </a:moveTo>
                <a:cubicBezTo>
                  <a:pt x="210406" y="-15814"/>
                  <a:pt x="330972" y="34562"/>
                  <a:pt x="508540" y="0"/>
                </a:cubicBezTo>
                <a:cubicBezTo>
                  <a:pt x="686108" y="-34562"/>
                  <a:pt x="835394" y="56613"/>
                  <a:pt x="990314" y="0"/>
                </a:cubicBezTo>
                <a:cubicBezTo>
                  <a:pt x="1145234" y="-56613"/>
                  <a:pt x="1383020" y="52519"/>
                  <a:pt x="1552385" y="0"/>
                </a:cubicBezTo>
                <a:cubicBezTo>
                  <a:pt x="1721750" y="-52519"/>
                  <a:pt x="1889370" y="10660"/>
                  <a:pt x="2007394" y="0"/>
                </a:cubicBezTo>
                <a:cubicBezTo>
                  <a:pt x="2125418" y="-10660"/>
                  <a:pt x="2503519" y="68089"/>
                  <a:pt x="2676525" y="0"/>
                </a:cubicBezTo>
                <a:cubicBezTo>
                  <a:pt x="2711493" y="146800"/>
                  <a:pt x="2636996" y="302546"/>
                  <a:pt x="2676525" y="508056"/>
                </a:cubicBezTo>
                <a:cubicBezTo>
                  <a:pt x="2716054" y="713566"/>
                  <a:pt x="2657203" y="785715"/>
                  <a:pt x="2676525" y="1016113"/>
                </a:cubicBezTo>
                <a:cubicBezTo>
                  <a:pt x="2695847" y="1246511"/>
                  <a:pt x="2624547" y="1338632"/>
                  <a:pt x="2676525" y="1604389"/>
                </a:cubicBezTo>
                <a:cubicBezTo>
                  <a:pt x="2728503" y="1870146"/>
                  <a:pt x="2673560" y="1883229"/>
                  <a:pt x="2676525" y="2058965"/>
                </a:cubicBezTo>
                <a:cubicBezTo>
                  <a:pt x="2679490" y="2234701"/>
                  <a:pt x="2642487" y="2467136"/>
                  <a:pt x="2676525" y="2673981"/>
                </a:cubicBezTo>
                <a:cubicBezTo>
                  <a:pt x="2427056" y="2708915"/>
                  <a:pt x="2344088" y="2667964"/>
                  <a:pt x="2087690" y="2673981"/>
                </a:cubicBezTo>
                <a:cubicBezTo>
                  <a:pt x="1831292" y="2679998"/>
                  <a:pt x="1754015" y="2660433"/>
                  <a:pt x="1525619" y="2673981"/>
                </a:cubicBezTo>
                <a:cubicBezTo>
                  <a:pt x="1297223" y="2687529"/>
                  <a:pt x="1104877" y="2647184"/>
                  <a:pt x="990314" y="2673981"/>
                </a:cubicBezTo>
                <a:cubicBezTo>
                  <a:pt x="875751" y="2700778"/>
                  <a:pt x="589291" y="2659617"/>
                  <a:pt x="481774" y="2673981"/>
                </a:cubicBezTo>
                <a:cubicBezTo>
                  <a:pt x="374257" y="2688345"/>
                  <a:pt x="125227" y="2663967"/>
                  <a:pt x="0" y="2673981"/>
                </a:cubicBezTo>
                <a:cubicBezTo>
                  <a:pt x="-50347" y="2578241"/>
                  <a:pt x="43565" y="2384078"/>
                  <a:pt x="0" y="2219404"/>
                </a:cubicBezTo>
                <a:cubicBezTo>
                  <a:pt x="-43565" y="2054730"/>
                  <a:pt x="47599" y="1916722"/>
                  <a:pt x="0" y="1764827"/>
                </a:cubicBezTo>
                <a:cubicBezTo>
                  <a:pt x="-47599" y="1612932"/>
                  <a:pt x="25298" y="1383039"/>
                  <a:pt x="0" y="1256771"/>
                </a:cubicBezTo>
                <a:cubicBezTo>
                  <a:pt x="-25298" y="1130503"/>
                  <a:pt x="56755" y="854534"/>
                  <a:pt x="0" y="668495"/>
                </a:cubicBezTo>
                <a:cubicBezTo>
                  <a:pt x="-56755" y="482456"/>
                  <a:pt x="2624" y="157252"/>
                  <a:pt x="0" y="0"/>
                </a:cubicBezTo>
                <a:close/>
              </a:path>
              <a:path w="2676525" h="2673981" stroke="0" extrusionOk="0">
                <a:moveTo>
                  <a:pt x="0" y="0"/>
                </a:moveTo>
                <a:cubicBezTo>
                  <a:pt x="258167" y="-50890"/>
                  <a:pt x="421934" y="45895"/>
                  <a:pt x="588836" y="0"/>
                </a:cubicBezTo>
                <a:cubicBezTo>
                  <a:pt x="755738" y="-45895"/>
                  <a:pt x="833481" y="38717"/>
                  <a:pt x="1043845" y="0"/>
                </a:cubicBezTo>
                <a:cubicBezTo>
                  <a:pt x="1254209" y="-38717"/>
                  <a:pt x="1315360" y="26364"/>
                  <a:pt x="1579150" y="0"/>
                </a:cubicBezTo>
                <a:cubicBezTo>
                  <a:pt x="1842941" y="-26364"/>
                  <a:pt x="1919613" y="40243"/>
                  <a:pt x="2034159" y="0"/>
                </a:cubicBezTo>
                <a:cubicBezTo>
                  <a:pt x="2148705" y="-40243"/>
                  <a:pt x="2452424" y="30240"/>
                  <a:pt x="2676525" y="0"/>
                </a:cubicBezTo>
                <a:cubicBezTo>
                  <a:pt x="2677107" y="165694"/>
                  <a:pt x="2632417" y="274690"/>
                  <a:pt x="2676525" y="481317"/>
                </a:cubicBezTo>
                <a:cubicBezTo>
                  <a:pt x="2720633" y="687944"/>
                  <a:pt x="2673634" y="859670"/>
                  <a:pt x="2676525" y="1016113"/>
                </a:cubicBezTo>
                <a:cubicBezTo>
                  <a:pt x="2679416" y="1172556"/>
                  <a:pt x="2632622" y="1384819"/>
                  <a:pt x="2676525" y="1550909"/>
                </a:cubicBezTo>
                <a:cubicBezTo>
                  <a:pt x="2720428" y="1716999"/>
                  <a:pt x="2637658" y="1793538"/>
                  <a:pt x="2676525" y="2032226"/>
                </a:cubicBezTo>
                <a:cubicBezTo>
                  <a:pt x="2715392" y="2270914"/>
                  <a:pt x="2663558" y="2439456"/>
                  <a:pt x="2676525" y="2673981"/>
                </a:cubicBezTo>
                <a:cubicBezTo>
                  <a:pt x="2524302" y="2687519"/>
                  <a:pt x="2417170" y="2663347"/>
                  <a:pt x="2194751" y="2673981"/>
                </a:cubicBezTo>
                <a:cubicBezTo>
                  <a:pt x="1972332" y="2684615"/>
                  <a:pt x="1951176" y="2641485"/>
                  <a:pt x="1712976" y="2673981"/>
                </a:cubicBezTo>
                <a:cubicBezTo>
                  <a:pt x="1474776" y="2706477"/>
                  <a:pt x="1304231" y="2644143"/>
                  <a:pt x="1177671" y="2673981"/>
                </a:cubicBezTo>
                <a:cubicBezTo>
                  <a:pt x="1051112" y="2703819"/>
                  <a:pt x="826061" y="2617564"/>
                  <a:pt x="588835" y="2673981"/>
                </a:cubicBezTo>
                <a:cubicBezTo>
                  <a:pt x="351609" y="2730398"/>
                  <a:pt x="149114" y="2669913"/>
                  <a:pt x="0" y="2673981"/>
                </a:cubicBezTo>
                <a:cubicBezTo>
                  <a:pt x="-27983" y="2467558"/>
                  <a:pt x="9221" y="2270078"/>
                  <a:pt x="0" y="2112445"/>
                </a:cubicBezTo>
                <a:cubicBezTo>
                  <a:pt x="-9221" y="1954812"/>
                  <a:pt x="43645" y="1797613"/>
                  <a:pt x="0" y="1631128"/>
                </a:cubicBezTo>
                <a:cubicBezTo>
                  <a:pt x="-43645" y="1464643"/>
                  <a:pt x="45698" y="1377770"/>
                  <a:pt x="0" y="1149812"/>
                </a:cubicBezTo>
                <a:cubicBezTo>
                  <a:pt x="-45698" y="921854"/>
                  <a:pt x="39577" y="822099"/>
                  <a:pt x="0" y="668495"/>
                </a:cubicBezTo>
                <a:cubicBezTo>
                  <a:pt x="-39577" y="514891"/>
                  <a:pt x="48729" y="29263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73061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1A58EB6E-B188-C62C-0863-30CFB545780C}"/>
              </a:ext>
            </a:extLst>
          </p:cNvPr>
          <p:cNvSpPr/>
          <p:nvPr/>
        </p:nvSpPr>
        <p:spPr>
          <a:xfrm>
            <a:off x="7010392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προθέσεις 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AF56EC9C-A55D-DE8B-0508-00D3D4BC9B51}"/>
              </a:ext>
            </a:extLst>
          </p:cNvPr>
          <p:cNvSpPr/>
          <p:nvPr/>
        </p:nvSpPr>
        <p:spPr>
          <a:xfrm>
            <a:off x="5382970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ουσιαστικά 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E4882F95-7F51-EB32-7A2E-EBFEDEDE7A2C}"/>
              </a:ext>
            </a:extLst>
          </p:cNvPr>
          <p:cNvSpPr/>
          <p:nvPr/>
        </p:nvSpPr>
        <p:spPr>
          <a:xfrm>
            <a:off x="37147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ρήματα</a:t>
            </a:r>
          </a:p>
          <a:p>
            <a:pPr algn="ctr"/>
            <a:r>
              <a:rPr lang="el-GR" b="1" dirty="0"/>
              <a:t>(ενεστώτας)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5983B296-606A-4B8E-6A50-0372F820B204}"/>
              </a:ext>
            </a:extLst>
          </p:cNvPr>
          <p:cNvCxnSpPr>
            <a:stCxn id="14" idx="2"/>
          </p:cNvCxnSpPr>
          <p:nvPr/>
        </p:nvCxnSpPr>
        <p:spPr>
          <a:xfrm>
            <a:off x="7852685" y="2624819"/>
            <a:ext cx="2849331" cy="63001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809C4824-B851-FC73-9512-55B187C5EFD8}"/>
              </a:ext>
            </a:extLst>
          </p:cNvPr>
          <p:cNvCxnSpPr>
            <a:cxnSpLocks/>
          </p:cNvCxnSpPr>
          <p:nvPr/>
        </p:nvCxnSpPr>
        <p:spPr>
          <a:xfrm flipH="1">
            <a:off x="5837475" y="2561053"/>
            <a:ext cx="1734901" cy="12054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D7F6E7E2-EE0B-03C6-AE8C-0CB58B7C0B89}"/>
              </a:ext>
            </a:extLst>
          </p:cNvPr>
          <p:cNvCxnSpPr>
            <a:cxnSpLocks/>
          </p:cNvCxnSpPr>
          <p:nvPr/>
        </p:nvCxnSpPr>
        <p:spPr>
          <a:xfrm flipH="1">
            <a:off x="7402285" y="2646590"/>
            <a:ext cx="183026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D7D1512C-5286-6CBC-3C7E-867D8EE64D35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182451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B4F1D60D-A567-E2AA-4FAC-4BD6EC61AF00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Εικόνα 32">
            <a:extLst>
              <a:ext uri="{FF2B5EF4-FFF2-40B4-BE49-F238E27FC236}">
                <a16:creationId xmlns:a16="http://schemas.microsoft.com/office/drawing/2014/main" id="{39C9D304-46A2-3F56-19A3-A448831B65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026" y="5255008"/>
            <a:ext cx="1516517" cy="1516517"/>
          </a:xfrm>
          <a:custGeom>
            <a:avLst/>
            <a:gdLst>
              <a:gd name="csX0" fmla="*/ 0 w 1516517"/>
              <a:gd name="csY0" fmla="*/ 0 h 1516517"/>
              <a:gd name="csX1" fmla="*/ 505506 w 1516517"/>
              <a:gd name="csY1" fmla="*/ 0 h 1516517"/>
              <a:gd name="csX2" fmla="*/ 1041342 w 1516517"/>
              <a:gd name="csY2" fmla="*/ 0 h 1516517"/>
              <a:gd name="csX3" fmla="*/ 1516517 w 1516517"/>
              <a:gd name="csY3" fmla="*/ 0 h 1516517"/>
              <a:gd name="csX4" fmla="*/ 1516517 w 1516517"/>
              <a:gd name="csY4" fmla="*/ 460010 h 1516517"/>
              <a:gd name="csX5" fmla="*/ 1516517 w 1516517"/>
              <a:gd name="csY5" fmla="*/ 965516 h 1516517"/>
              <a:gd name="csX6" fmla="*/ 1516517 w 1516517"/>
              <a:gd name="csY6" fmla="*/ 1516517 h 1516517"/>
              <a:gd name="csX7" fmla="*/ 995846 w 1516517"/>
              <a:gd name="csY7" fmla="*/ 1516517 h 1516517"/>
              <a:gd name="csX8" fmla="*/ 505506 w 1516517"/>
              <a:gd name="csY8" fmla="*/ 1516517 h 1516517"/>
              <a:gd name="csX9" fmla="*/ 0 w 1516517"/>
              <a:gd name="csY9" fmla="*/ 1516517 h 1516517"/>
              <a:gd name="csX10" fmla="*/ 0 w 1516517"/>
              <a:gd name="csY10" fmla="*/ 1056507 h 1516517"/>
              <a:gd name="csX11" fmla="*/ 0 w 1516517"/>
              <a:gd name="csY11" fmla="*/ 596497 h 1516517"/>
              <a:gd name="csX12" fmla="*/ 0 w 1516517"/>
              <a:gd name="csY12" fmla="*/ 0 h 15165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16517" h="1516517" fill="none" extrusionOk="0">
                <a:moveTo>
                  <a:pt x="0" y="0"/>
                </a:moveTo>
                <a:cubicBezTo>
                  <a:pt x="199445" y="-58559"/>
                  <a:pt x="365914" y="49095"/>
                  <a:pt x="505506" y="0"/>
                </a:cubicBezTo>
                <a:cubicBezTo>
                  <a:pt x="645098" y="-49095"/>
                  <a:pt x="873717" y="62604"/>
                  <a:pt x="1041342" y="0"/>
                </a:cubicBezTo>
                <a:cubicBezTo>
                  <a:pt x="1208967" y="-62604"/>
                  <a:pt x="1320215" y="49239"/>
                  <a:pt x="1516517" y="0"/>
                </a:cubicBezTo>
                <a:cubicBezTo>
                  <a:pt x="1563095" y="111814"/>
                  <a:pt x="1485179" y="243982"/>
                  <a:pt x="1516517" y="460010"/>
                </a:cubicBezTo>
                <a:cubicBezTo>
                  <a:pt x="1547855" y="676038"/>
                  <a:pt x="1460998" y="794803"/>
                  <a:pt x="1516517" y="965516"/>
                </a:cubicBezTo>
                <a:cubicBezTo>
                  <a:pt x="1572036" y="1136229"/>
                  <a:pt x="1481640" y="1248185"/>
                  <a:pt x="1516517" y="1516517"/>
                </a:cubicBezTo>
                <a:cubicBezTo>
                  <a:pt x="1353064" y="1540106"/>
                  <a:pt x="1161597" y="1456485"/>
                  <a:pt x="995846" y="1516517"/>
                </a:cubicBezTo>
                <a:cubicBezTo>
                  <a:pt x="830095" y="1576549"/>
                  <a:pt x="670933" y="1504297"/>
                  <a:pt x="505506" y="1516517"/>
                </a:cubicBezTo>
                <a:cubicBezTo>
                  <a:pt x="340079" y="1528737"/>
                  <a:pt x="208188" y="1457735"/>
                  <a:pt x="0" y="1516517"/>
                </a:cubicBezTo>
                <a:cubicBezTo>
                  <a:pt x="-22974" y="1406555"/>
                  <a:pt x="50630" y="1251140"/>
                  <a:pt x="0" y="1056507"/>
                </a:cubicBezTo>
                <a:cubicBezTo>
                  <a:pt x="-50630" y="861874"/>
                  <a:pt x="47468" y="790548"/>
                  <a:pt x="0" y="596497"/>
                </a:cubicBezTo>
                <a:cubicBezTo>
                  <a:pt x="-47468" y="402446"/>
                  <a:pt x="58366" y="127547"/>
                  <a:pt x="0" y="0"/>
                </a:cubicBezTo>
                <a:close/>
              </a:path>
              <a:path w="1516517" h="1516517" stroke="0" extrusionOk="0">
                <a:moveTo>
                  <a:pt x="0" y="0"/>
                </a:moveTo>
                <a:cubicBezTo>
                  <a:pt x="210789" y="-51859"/>
                  <a:pt x="300305" y="841"/>
                  <a:pt x="475175" y="0"/>
                </a:cubicBezTo>
                <a:cubicBezTo>
                  <a:pt x="650045" y="-841"/>
                  <a:pt x="804810" y="25664"/>
                  <a:pt x="995846" y="0"/>
                </a:cubicBezTo>
                <a:cubicBezTo>
                  <a:pt x="1186882" y="-25664"/>
                  <a:pt x="1369768" y="35751"/>
                  <a:pt x="1516517" y="0"/>
                </a:cubicBezTo>
                <a:cubicBezTo>
                  <a:pt x="1565257" y="118514"/>
                  <a:pt x="1511590" y="309486"/>
                  <a:pt x="1516517" y="535836"/>
                </a:cubicBezTo>
                <a:cubicBezTo>
                  <a:pt x="1521444" y="762186"/>
                  <a:pt x="1511199" y="831961"/>
                  <a:pt x="1516517" y="1056507"/>
                </a:cubicBezTo>
                <a:cubicBezTo>
                  <a:pt x="1521835" y="1281053"/>
                  <a:pt x="1470836" y="1356071"/>
                  <a:pt x="1516517" y="1516517"/>
                </a:cubicBezTo>
                <a:cubicBezTo>
                  <a:pt x="1321676" y="1557931"/>
                  <a:pt x="1146214" y="1472340"/>
                  <a:pt x="1026177" y="1516517"/>
                </a:cubicBezTo>
                <a:cubicBezTo>
                  <a:pt x="906140" y="1560694"/>
                  <a:pt x="654395" y="1511403"/>
                  <a:pt x="551001" y="1516517"/>
                </a:cubicBezTo>
                <a:cubicBezTo>
                  <a:pt x="447607" y="1521631"/>
                  <a:pt x="248795" y="1468300"/>
                  <a:pt x="0" y="1516517"/>
                </a:cubicBezTo>
                <a:cubicBezTo>
                  <a:pt x="-21514" y="1261973"/>
                  <a:pt x="47702" y="1240781"/>
                  <a:pt x="0" y="995846"/>
                </a:cubicBezTo>
                <a:cubicBezTo>
                  <a:pt x="-47702" y="750911"/>
                  <a:pt x="11318" y="608549"/>
                  <a:pt x="0" y="505506"/>
                </a:cubicBezTo>
                <a:cubicBezTo>
                  <a:pt x="-11318" y="402463"/>
                  <a:pt x="45829" y="19635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5501486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46CDE8-024E-33CC-8F06-6D1494C1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23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59C9-221F-8DA8-457D-88E74C5F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CF48BF-1865-962E-CAB1-FF74801B21C8}"/>
              </a:ext>
            </a:extLst>
          </p:cNvPr>
          <p:cNvSpPr txBox="1"/>
          <p:nvPr/>
        </p:nvSpPr>
        <p:spPr>
          <a:xfrm>
            <a:off x="288472" y="362194"/>
            <a:ext cx="5949043" cy="915635"/>
          </a:xfrm>
          <a:custGeom>
            <a:avLst/>
            <a:gdLst>
              <a:gd name="csX0" fmla="*/ 0 w 5949043"/>
              <a:gd name="csY0" fmla="*/ 0 h 915635"/>
              <a:gd name="csX1" fmla="*/ 416433 w 5949043"/>
              <a:gd name="csY1" fmla="*/ 0 h 915635"/>
              <a:gd name="csX2" fmla="*/ 892356 w 5949043"/>
              <a:gd name="csY2" fmla="*/ 0 h 915635"/>
              <a:gd name="csX3" fmla="*/ 1368280 w 5949043"/>
              <a:gd name="csY3" fmla="*/ 0 h 915635"/>
              <a:gd name="csX4" fmla="*/ 1784713 w 5949043"/>
              <a:gd name="csY4" fmla="*/ 0 h 915635"/>
              <a:gd name="csX5" fmla="*/ 2379617 w 5949043"/>
              <a:gd name="csY5" fmla="*/ 0 h 915635"/>
              <a:gd name="csX6" fmla="*/ 2915031 w 5949043"/>
              <a:gd name="csY6" fmla="*/ 0 h 915635"/>
              <a:gd name="csX7" fmla="*/ 3628916 w 5949043"/>
              <a:gd name="csY7" fmla="*/ 0 h 915635"/>
              <a:gd name="csX8" fmla="*/ 4164330 w 5949043"/>
              <a:gd name="csY8" fmla="*/ 0 h 915635"/>
              <a:gd name="csX9" fmla="*/ 4759234 w 5949043"/>
              <a:gd name="csY9" fmla="*/ 0 h 915635"/>
              <a:gd name="csX10" fmla="*/ 5949043 w 5949043"/>
              <a:gd name="csY10" fmla="*/ 0 h 915635"/>
              <a:gd name="csX11" fmla="*/ 5949043 w 5949043"/>
              <a:gd name="csY11" fmla="*/ 439505 h 915635"/>
              <a:gd name="csX12" fmla="*/ 5949043 w 5949043"/>
              <a:gd name="csY12" fmla="*/ 915635 h 915635"/>
              <a:gd name="csX13" fmla="*/ 5294648 w 5949043"/>
              <a:gd name="csY13" fmla="*/ 915635 h 915635"/>
              <a:gd name="csX14" fmla="*/ 4580763 w 5949043"/>
              <a:gd name="csY14" fmla="*/ 915635 h 915635"/>
              <a:gd name="csX15" fmla="*/ 4045349 w 5949043"/>
              <a:gd name="csY15" fmla="*/ 915635 h 915635"/>
              <a:gd name="csX16" fmla="*/ 3569426 w 5949043"/>
              <a:gd name="csY16" fmla="*/ 915635 h 915635"/>
              <a:gd name="csX17" fmla="*/ 2855541 w 5949043"/>
              <a:gd name="csY17" fmla="*/ 915635 h 915635"/>
              <a:gd name="csX18" fmla="*/ 2201146 w 5949043"/>
              <a:gd name="csY18" fmla="*/ 915635 h 915635"/>
              <a:gd name="csX19" fmla="*/ 1665732 w 5949043"/>
              <a:gd name="csY19" fmla="*/ 915635 h 915635"/>
              <a:gd name="csX20" fmla="*/ 1130318 w 5949043"/>
              <a:gd name="csY20" fmla="*/ 915635 h 915635"/>
              <a:gd name="csX21" fmla="*/ 713885 w 5949043"/>
              <a:gd name="csY21" fmla="*/ 915635 h 915635"/>
              <a:gd name="csX22" fmla="*/ 0 w 5949043"/>
              <a:gd name="csY22" fmla="*/ 915635 h 915635"/>
              <a:gd name="csX23" fmla="*/ 0 w 5949043"/>
              <a:gd name="csY23" fmla="*/ 439505 h 915635"/>
              <a:gd name="csX24" fmla="*/ 0 w 5949043"/>
              <a:gd name="csY24" fmla="*/ 0 h 915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49043" h="915635" fill="none" extrusionOk="0">
                <a:moveTo>
                  <a:pt x="0" y="0"/>
                </a:moveTo>
                <a:cubicBezTo>
                  <a:pt x="119359" y="-23794"/>
                  <a:pt x="234076" y="30638"/>
                  <a:pt x="416433" y="0"/>
                </a:cubicBezTo>
                <a:cubicBezTo>
                  <a:pt x="598790" y="-30638"/>
                  <a:pt x="675601" y="45486"/>
                  <a:pt x="892356" y="0"/>
                </a:cubicBezTo>
                <a:cubicBezTo>
                  <a:pt x="1109111" y="-45486"/>
                  <a:pt x="1181502" y="13270"/>
                  <a:pt x="1368280" y="0"/>
                </a:cubicBezTo>
                <a:cubicBezTo>
                  <a:pt x="1555058" y="-13270"/>
                  <a:pt x="1684826" y="42289"/>
                  <a:pt x="1784713" y="0"/>
                </a:cubicBezTo>
                <a:cubicBezTo>
                  <a:pt x="1884600" y="-42289"/>
                  <a:pt x="2170513" y="44642"/>
                  <a:pt x="2379617" y="0"/>
                </a:cubicBezTo>
                <a:cubicBezTo>
                  <a:pt x="2588721" y="-44642"/>
                  <a:pt x="2667703" y="35795"/>
                  <a:pt x="2915031" y="0"/>
                </a:cubicBezTo>
                <a:cubicBezTo>
                  <a:pt x="3162359" y="-35795"/>
                  <a:pt x="3326220" y="266"/>
                  <a:pt x="3628916" y="0"/>
                </a:cubicBezTo>
                <a:cubicBezTo>
                  <a:pt x="3931612" y="-266"/>
                  <a:pt x="4053297" y="52895"/>
                  <a:pt x="4164330" y="0"/>
                </a:cubicBezTo>
                <a:cubicBezTo>
                  <a:pt x="4275363" y="-52895"/>
                  <a:pt x="4536393" y="8650"/>
                  <a:pt x="4759234" y="0"/>
                </a:cubicBezTo>
                <a:cubicBezTo>
                  <a:pt x="4982075" y="-8650"/>
                  <a:pt x="5629754" y="56739"/>
                  <a:pt x="5949043" y="0"/>
                </a:cubicBezTo>
                <a:cubicBezTo>
                  <a:pt x="5960767" y="145690"/>
                  <a:pt x="5929881" y="307594"/>
                  <a:pt x="5949043" y="439505"/>
                </a:cubicBezTo>
                <a:cubicBezTo>
                  <a:pt x="5968205" y="571416"/>
                  <a:pt x="5895158" y="805912"/>
                  <a:pt x="5949043" y="915635"/>
                </a:cubicBezTo>
                <a:cubicBezTo>
                  <a:pt x="5691827" y="989614"/>
                  <a:pt x="5446413" y="894159"/>
                  <a:pt x="5294648" y="915635"/>
                </a:cubicBezTo>
                <a:cubicBezTo>
                  <a:pt x="5142883" y="937111"/>
                  <a:pt x="4864322" y="893083"/>
                  <a:pt x="4580763" y="915635"/>
                </a:cubicBezTo>
                <a:cubicBezTo>
                  <a:pt x="4297204" y="938187"/>
                  <a:pt x="4272762" y="876714"/>
                  <a:pt x="4045349" y="915635"/>
                </a:cubicBezTo>
                <a:cubicBezTo>
                  <a:pt x="3817936" y="954556"/>
                  <a:pt x="3784715" y="863738"/>
                  <a:pt x="3569426" y="915635"/>
                </a:cubicBezTo>
                <a:cubicBezTo>
                  <a:pt x="3354137" y="967532"/>
                  <a:pt x="3037910" y="862695"/>
                  <a:pt x="2855541" y="915635"/>
                </a:cubicBezTo>
                <a:cubicBezTo>
                  <a:pt x="2673173" y="968575"/>
                  <a:pt x="2446350" y="911228"/>
                  <a:pt x="2201146" y="915635"/>
                </a:cubicBezTo>
                <a:cubicBezTo>
                  <a:pt x="1955942" y="920042"/>
                  <a:pt x="1850463" y="895735"/>
                  <a:pt x="1665732" y="915635"/>
                </a:cubicBezTo>
                <a:cubicBezTo>
                  <a:pt x="1481001" y="935535"/>
                  <a:pt x="1305953" y="910636"/>
                  <a:pt x="1130318" y="915635"/>
                </a:cubicBezTo>
                <a:cubicBezTo>
                  <a:pt x="954683" y="920634"/>
                  <a:pt x="852758" y="895550"/>
                  <a:pt x="713885" y="915635"/>
                </a:cubicBezTo>
                <a:cubicBezTo>
                  <a:pt x="575012" y="935720"/>
                  <a:pt x="171301" y="867018"/>
                  <a:pt x="0" y="915635"/>
                </a:cubicBezTo>
                <a:cubicBezTo>
                  <a:pt x="-21133" y="744992"/>
                  <a:pt x="6726" y="677045"/>
                  <a:pt x="0" y="439505"/>
                </a:cubicBezTo>
                <a:cubicBezTo>
                  <a:pt x="-6726" y="201965"/>
                  <a:pt x="16753" y="186611"/>
                  <a:pt x="0" y="0"/>
                </a:cubicBezTo>
                <a:close/>
              </a:path>
              <a:path w="5949043" h="915635" stroke="0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2152" y="22786"/>
                  <a:pt x="1189809" y="0"/>
                </a:cubicBezTo>
                <a:cubicBezTo>
                  <a:pt x="1457466" y="-22786"/>
                  <a:pt x="1539704" y="20095"/>
                  <a:pt x="1725222" y="0"/>
                </a:cubicBezTo>
                <a:cubicBezTo>
                  <a:pt x="1910740" y="-20095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88761" y="46089"/>
                  <a:pt x="4104840" y="0"/>
                </a:cubicBezTo>
                <a:cubicBezTo>
                  <a:pt x="4220919" y="-46089"/>
                  <a:pt x="4457681" y="16813"/>
                  <a:pt x="4759234" y="0"/>
                </a:cubicBezTo>
                <a:cubicBezTo>
                  <a:pt x="5060787" y="-16813"/>
                  <a:pt x="5148580" y="35282"/>
                  <a:pt x="5413629" y="0"/>
                </a:cubicBezTo>
                <a:cubicBezTo>
                  <a:pt x="5678678" y="-35282"/>
                  <a:pt x="5800481" y="47409"/>
                  <a:pt x="5949043" y="0"/>
                </a:cubicBezTo>
                <a:cubicBezTo>
                  <a:pt x="5992066" y="114490"/>
                  <a:pt x="5936622" y="268332"/>
                  <a:pt x="5949043" y="457818"/>
                </a:cubicBezTo>
                <a:cubicBezTo>
                  <a:pt x="5961464" y="647304"/>
                  <a:pt x="5896460" y="705316"/>
                  <a:pt x="5949043" y="915635"/>
                </a:cubicBezTo>
                <a:cubicBezTo>
                  <a:pt x="5823046" y="955074"/>
                  <a:pt x="5684039" y="872983"/>
                  <a:pt x="5473120" y="915635"/>
                </a:cubicBezTo>
                <a:cubicBezTo>
                  <a:pt x="5262201" y="958287"/>
                  <a:pt x="5122496" y="905972"/>
                  <a:pt x="4878215" y="915635"/>
                </a:cubicBezTo>
                <a:cubicBezTo>
                  <a:pt x="4633935" y="925298"/>
                  <a:pt x="4466747" y="877974"/>
                  <a:pt x="4342801" y="915635"/>
                </a:cubicBezTo>
                <a:cubicBezTo>
                  <a:pt x="4218855" y="953296"/>
                  <a:pt x="4014701" y="904624"/>
                  <a:pt x="3747897" y="915635"/>
                </a:cubicBezTo>
                <a:cubicBezTo>
                  <a:pt x="3481093" y="926646"/>
                  <a:pt x="3284509" y="870083"/>
                  <a:pt x="3093502" y="915635"/>
                </a:cubicBezTo>
                <a:cubicBezTo>
                  <a:pt x="2902496" y="961187"/>
                  <a:pt x="2755429" y="878771"/>
                  <a:pt x="2439108" y="915635"/>
                </a:cubicBezTo>
                <a:cubicBezTo>
                  <a:pt x="2122787" y="952499"/>
                  <a:pt x="1989268" y="863289"/>
                  <a:pt x="1844203" y="915635"/>
                </a:cubicBezTo>
                <a:cubicBezTo>
                  <a:pt x="1699138" y="967981"/>
                  <a:pt x="1503835" y="894696"/>
                  <a:pt x="1189809" y="915635"/>
                </a:cubicBezTo>
                <a:cubicBezTo>
                  <a:pt x="875783" y="936574"/>
                  <a:pt x="869170" y="860808"/>
                  <a:pt x="713885" y="915635"/>
                </a:cubicBezTo>
                <a:cubicBezTo>
                  <a:pt x="558600" y="970462"/>
                  <a:pt x="243805" y="871139"/>
                  <a:pt x="0" y="915635"/>
                </a:cubicBezTo>
                <a:cubicBezTo>
                  <a:pt x="-42388" y="758301"/>
                  <a:pt x="49396" y="649032"/>
                  <a:pt x="0" y="439505"/>
                </a:cubicBezTo>
                <a:cubicBezTo>
                  <a:pt x="-49396" y="229978"/>
                  <a:pt x="31637" y="169070"/>
                  <a:pt x="0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1</a:t>
            </a:r>
            <a:r>
              <a:rPr lang="el-GR" b="1" u="none" strike="noStrike" baseline="30000" dirty="0">
                <a:effectLst/>
                <a:latin typeface="Google Sans"/>
              </a:rPr>
              <a:t>η</a:t>
            </a:r>
            <a:r>
              <a:rPr lang="el-GR" b="1" u="none" strike="noStrike" dirty="0">
                <a:effectLst/>
                <a:latin typeface="Google Sans"/>
              </a:rPr>
              <a:t> ΕΝΟΤΗΤΑ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Περιεχόμενα :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FEB889-486F-2E6F-648C-C850376A9B6B}"/>
              </a:ext>
            </a:extLst>
          </p:cNvPr>
          <p:cNvSpPr txBox="1"/>
          <p:nvPr/>
        </p:nvSpPr>
        <p:spPr>
          <a:xfrm>
            <a:off x="288473" y="1433512"/>
            <a:ext cx="5949042" cy="4816703"/>
          </a:xfrm>
          <a:custGeom>
            <a:avLst/>
            <a:gdLst>
              <a:gd name="csX0" fmla="*/ 0 w 5949042"/>
              <a:gd name="csY0" fmla="*/ 0 h 4816703"/>
              <a:gd name="csX1" fmla="*/ 654395 w 5949042"/>
              <a:gd name="csY1" fmla="*/ 0 h 4816703"/>
              <a:gd name="csX2" fmla="*/ 1189808 w 5949042"/>
              <a:gd name="csY2" fmla="*/ 0 h 4816703"/>
              <a:gd name="csX3" fmla="*/ 1725222 w 5949042"/>
              <a:gd name="csY3" fmla="*/ 0 h 4816703"/>
              <a:gd name="csX4" fmla="*/ 2201146 w 5949042"/>
              <a:gd name="csY4" fmla="*/ 0 h 4816703"/>
              <a:gd name="csX5" fmla="*/ 2915031 w 5949042"/>
              <a:gd name="csY5" fmla="*/ 0 h 4816703"/>
              <a:gd name="csX6" fmla="*/ 3628916 w 5949042"/>
              <a:gd name="csY6" fmla="*/ 0 h 4816703"/>
              <a:gd name="csX7" fmla="*/ 4104839 w 5949042"/>
              <a:gd name="csY7" fmla="*/ 0 h 4816703"/>
              <a:gd name="csX8" fmla="*/ 4759234 w 5949042"/>
              <a:gd name="csY8" fmla="*/ 0 h 4816703"/>
              <a:gd name="csX9" fmla="*/ 5413628 w 5949042"/>
              <a:gd name="csY9" fmla="*/ 0 h 4816703"/>
              <a:gd name="csX10" fmla="*/ 5949042 w 5949042"/>
              <a:gd name="csY10" fmla="*/ 0 h 4816703"/>
              <a:gd name="csX11" fmla="*/ 5949042 w 5949042"/>
              <a:gd name="csY11" fmla="*/ 535189 h 4816703"/>
              <a:gd name="csX12" fmla="*/ 5949042 w 5949042"/>
              <a:gd name="csY12" fmla="*/ 1022211 h 4816703"/>
              <a:gd name="csX13" fmla="*/ 5949042 w 5949042"/>
              <a:gd name="csY13" fmla="*/ 1461067 h 4816703"/>
              <a:gd name="csX14" fmla="*/ 5949042 w 5949042"/>
              <a:gd name="csY14" fmla="*/ 1851755 h 4816703"/>
              <a:gd name="csX15" fmla="*/ 5949042 w 5949042"/>
              <a:gd name="csY15" fmla="*/ 2242443 h 4816703"/>
              <a:gd name="csX16" fmla="*/ 5949042 w 5949042"/>
              <a:gd name="csY16" fmla="*/ 2729465 h 4816703"/>
              <a:gd name="csX17" fmla="*/ 5949042 w 5949042"/>
              <a:gd name="csY17" fmla="*/ 3168320 h 4816703"/>
              <a:gd name="csX18" fmla="*/ 5949042 w 5949042"/>
              <a:gd name="csY18" fmla="*/ 3703509 h 4816703"/>
              <a:gd name="csX19" fmla="*/ 5949042 w 5949042"/>
              <a:gd name="csY19" fmla="*/ 4094198 h 4816703"/>
              <a:gd name="csX20" fmla="*/ 5949042 w 5949042"/>
              <a:gd name="csY20" fmla="*/ 4816703 h 4816703"/>
              <a:gd name="csX21" fmla="*/ 5473119 w 5949042"/>
              <a:gd name="csY21" fmla="*/ 4816703 h 4816703"/>
              <a:gd name="csX22" fmla="*/ 4759234 w 5949042"/>
              <a:gd name="csY22" fmla="*/ 4816703 h 4816703"/>
              <a:gd name="csX23" fmla="*/ 4045349 w 5949042"/>
              <a:gd name="csY23" fmla="*/ 4816703 h 4816703"/>
              <a:gd name="csX24" fmla="*/ 3390954 w 5949042"/>
              <a:gd name="csY24" fmla="*/ 4816703 h 4816703"/>
              <a:gd name="csX25" fmla="*/ 2974521 w 5949042"/>
              <a:gd name="csY25" fmla="*/ 4816703 h 4816703"/>
              <a:gd name="csX26" fmla="*/ 2379617 w 5949042"/>
              <a:gd name="csY26" fmla="*/ 4816703 h 4816703"/>
              <a:gd name="csX27" fmla="*/ 1963184 w 5949042"/>
              <a:gd name="csY27" fmla="*/ 4816703 h 4816703"/>
              <a:gd name="csX28" fmla="*/ 1546751 w 5949042"/>
              <a:gd name="csY28" fmla="*/ 4816703 h 4816703"/>
              <a:gd name="csX29" fmla="*/ 1070828 w 5949042"/>
              <a:gd name="csY29" fmla="*/ 4816703 h 4816703"/>
              <a:gd name="csX30" fmla="*/ 0 w 5949042"/>
              <a:gd name="csY30" fmla="*/ 4816703 h 4816703"/>
              <a:gd name="csX31" fmla="*/ 0 w 5949042"/>
              <a:gd name="csY31" fmla="*/ 4185180 h 4816703"/>
              <a:gd name="csX32" fmla="*/ 0 w 5949042"/>
              <a:gd name="csY32" fmla="*/ 3553656 h 4816703"/>
              <a:gd name="csX33" fmla="*/ 0 w 5949042"/>
              <a:gd name="csY33" fmla="*/ 3066634 h 4816703"/>
              <a:gd name="csX34" fmla="*/ 0 w 5949042"/>
              <a:gd name="csY34" fmla="*/ 2531445 h 4816703"/>
              <a:gd name="csX35" fmla="*/ 0 w 5949042"/>
              <a:gd name="csY35" fmla="*/ 1948089 h 4816703"/>
              <a:gd name="csX36" fmla="*/ 0 w 5949042"/>
              <a:gd name="csY36" fmla="*/ 1461067 h 4816703"/>
              <a:gd name="csX37" fmla="*/ 0 w 5949042"/>
              <a:gd name="csY37" fmla="*/ 1070378 h 4816703"/>
              <a:gd name="csX38" fmla="*/ 0 w 5949042"/>
              <a:gd name="csY38" fmla="*/ 631523 h 4816703"/>
              <a:gd name="csX39" fmla="*/ 0 w 5949042"/>
              <a:gd name="csY39" fmla="*/ 0 h 4816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5949042" h="4816703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5525" y="25408"/>
                  <a:pt x="1189808" y="0"/>
                </a:cubicBezTo>
                <a:cubicBezTo>
                  <a:pt x="1454091" y="-25408"/>
                  <a:pt x="1533254" y="18104"/>
                  <a:pt x="1725222" y="0"/>
                </a:cubicBezTo>
                <a:cubicBezTo>
                  <a:pt x="1917190" y="-18104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90397" y="48015"/>
                  <a:pt x="4104839" y="0"/>
                </a:cubicBezTo>
                <a:cubicBezTo>
                  <a:pt x="4219281" y="-48015"/>
                  <a:pt x="4453961" y="12042"/>
                  <a:pt x="4759234" y="0"/>
                </a:cubicBezTo>
                <a:cubicBezTo>
                  <a:pt x="5064507" y="-12042"/>
                  <a:pt x="5152993" y="37795"/>
                  <a:pt x="5413628" y="0"/>
                </a:cubicBezTo>
                <a:cubicBezTo>
                  <a:pt x="5674263" y="-37795"/>
                  <a:pt x="5800480" y="47409"/>
                  <a:pt x="5949042" y="0"/>
                </a:cubicBezTo>
                <a:cubicBezTo>
                  <a:pt x="6005015" y="113324"/>
                  <a:pt x="5898571" y="371472"/>
                  <a:pt x="5949042" y="535189"/>
                </a:cubicBezTo>
                <a:cubicBezTo>
                  <a:pt x="5999513" y="698906"/>
                  <a:pt x="5942092" y="791277"/>
                  <a:pt x="5949042" y="1022211"/>
                </a:cubicBezTo>
                <a:cubicBezTo>
                  <a:pt x="5955992" y="1253145"/>
                  <a:pt x="5944824" y="1249156"/>
                  <a:pt x="5949042" y="1461067"/>
                </a:cubicBezTo>
                <a:cubicBezTo>
                  <a:pt x="5953260" y="1672978"/>
                  <a:pt x="5929454" y="1689437"/>
                  <a:pt x="5949042" y="1851755"/>
                </a:cubicBezTo>
                <a:cubicBezTo>
                  <a:pt x="5968630" y="2014073"/>
                  <a:pt x="5910212" y="2052894"/>
                  <a:pt x="5949042" y="2242443"/>
                </a:cubicBezTo>
                <a:cubicBezTo>
                  <a:pt x="5987872" y="2431992"/>
                  <a:pt x="5914180" y="2537059"/>
                  <a:pt x="5949042" y="2729465"/>
                </a:cubicBezTo>
                <a:cubicBezTo>
                  <a:pt x="5983904" y="2921871"/>
                  <a:pt x="5929479" y="3003100"/>
                  <a:pt x="5949042" y="3168320"/>
                </a:cubicBezTo>
                <a:cubicBezTo>
                  <a:pt x="5968605" y="3333541"/>
                  <a:pt x="5948108" y="3519402"/>
                  <a:pt x="5949042" y="3703509"/>
                </a:cubicBezTo>
                <a:cubicBezTo>
                  <a:pt x="5949976" y="3887616"/>
                  <a:pt x="5919845" y="3943462"/>
                  <a:pt x="5949042" y="4094198"/>
                </a:cubicBezTo>
                <a:cubicBezTo>
                  <a:pt x="5978239" y="4244934"/>
                  <a:pt x="5933046" y="4627176"/>
                  <a:pt x="5949042" y="4816703"/>
                </a:cubicBezTo>
                <a:cubicBezTo>
                  <a:pt x="5756163" y="4827089"/>
                  <a:pt x="5625772" y="4813219"/>
                  <a:pt x="5473119" y="4816703"/>
                </a:cubicBezTo>
                <a:cubicBezTo>
                  <a:pt x="5320466" y="4820187"/>
                  <a:pt x="5003039" y="4772207"/>
                  <a:pt x="4759234" y="4816703"/>
                </a:cubicBezTo>
                <a:cubicBezTo>
                  <a:pt x="4515430" y="4861199"/>
                  <a:pt x="4269998" y="4803124"/>
                  <a:pt x="4045349" y="4816703"/>
                </a:cubicBezTo>
                <a:cubicBezTo>
                  <a:pt x="3820700" y="4830282"/>
                  <a:pt x="3596704" y="4770098"/>
                  <a:pt x="3390954" y="4816703"/>
                </a:cubicBezTo>
                <a:cubicBezTo>
                  <a:pt x="3185205" y="4863308"/>
                  <a:pt x="3116816" y="4779341"/>
                  <a:pt x="2974521" y="4816703"/>
                </a:cubicBezTo>
                <a:cubicBezTo>
                  <a:pt x="2832226" y="4854065"/>
                  <a:pt x="2594601" y="4793099"/>
                  <a:pt x="2379617" y="4816703"/>
                </a:cubicBezTo>
                <a:cubicBezTo>
                  <a:pt x="2164633" y="4840307"/>
                  <a:pt x="2068202" y="4811696"/>
                  <a:pt x="1963184" y="4816703"/>
                </a:cubicBezTo>
                <a:cubicBezTo>
                  <a:pt x="1858166" y="4821710"/>
                  <a:pt x="1641864" y="4776775"/>
                  <a:pt x="1546751" y="4816703"/>
                </a:cubicBezTo>
                <a:cubicBezTo>
                  <a:pt x="1451638" y="4856631"/>
                  <a:pt x="1272152" y="4798761"/>
                  <a:pt x="1070828" y="4816703"/>
                </a:cubicBezTo>
                <a:cubicBezTo>
                  <a:pt x="869504" y="4834645"/>
                  <a:pt x="287894" y="4734086"/>
                  <a:pt x="0" y="4816703"/>
                </a:cubicBezTo>
                <a:cubicBezTo>
                  <a:pt x="-12462" y="4677381"/>
                  <a:pt x="22490" y="4456350"/>
                  <a:pt x="0" y="4185180"/>
                </a:cubicBezTo>
                <a:cubicBezTo>
                  <a:pt x="-22490" y="3914010"/>
                  <a:pt x="38352" y="3800824"/>
                  <a:pt x="0" y="3553656"/>
                </a:cubicBezTo>
                <a:cubicBezTo>
                  <a:pt x="-38352" y="3306488"/>
                  <a:pt x="7468" y="3277301"/>
                  <a:pt x="0" y="3066634"/>
                </a:cubicBezTo>
                <a:cubicBezTo>
                  <a:pt x="-7468" y="2855967"/>
                  <a:pt x="63949" y="2685026"/>
                  <a:pt x="0" y="2531445"/>
                </a:cubicBezTo>
                <a:cubicBezTo>
                  <a:pt x="-63949" y="2377864"/>
                  <a:pt x="26686" y="2095434"/>
                  <a:pt x="0" y="1948089"/>
                </a:cubicBezTo>
                <a:cubicBezTo>
                  <a:pt x="-26686" y="1800744"/>
                  <a:pt x="7919" y="1598440"/>
                  <a:pt x="0" y="1461067"/>
                </a:cubicBezTo>
                <a:cubicBezTo>
                  <a:pt x="-7919" y="1323694"/>
                  <a:pt x="40673" y="1234804"/>
                  <a:pt x="0" y="1070378"/>
                </a:cubicBezTo>
                <a:cubicBezTo>
                  <a:pt x="-40673" y="905952"/>
                  <a:pt x="29130" y="812769"/>
                  <a:pt x="0" y="631523"/>
                </a:cubicBezTo>
                <a:cubicBezTo>
                  <a:pt x="-29130" y="450278"/>
                  <a:pt x="54401" y="1304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228600" marR="0" indent="-228600">
              <a:spcBef>
                <a:spcPts val="900"/>
              </a:spcBef>
              <a:spcAft>
                <a:spcPts val="1200"/>
              </a:spcAft>
              <a:buAutoNum type="arabicPeriod"/>
            </a:pPr>
            <a:r>
              <a:rPr lang="el-GR" sz="1200" u="none" strike="noStrike" dirty="0">
                <a:effectLst/>
                <a:latin typeface="Google Sans"/>
              </a:rPr>
              <a:t>Κύριοι όροι πρότασης : υποκείμενο / αντικείμενο </a:t>
            </a:r>
          </a:p>
          <a:p>
            <a:pPr marL="228600" indent="-228600">
              <a:spcBef>
                <a:spcPts val="900"/>
              </a:spcBef>
              <a:spcAft>
                <a:spcPts val="1200"/>
              </a:spcAft>
              <a:buFontTx/>
              <a:buAutoNum type="arabicPeriod"/>
            </a:pPr>
            <a:r>
              <a:rPr lang="el-GR" sz="1200" dirty="0">
                <a:latin typeface="Google Sans"/>
              </a:rPr>
              <a:t>Κύριοι όροι πρότασης : υποκείμενο / αντικείμενο  : Δημιουργική  εργασία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3.  Περιγραφή  -  Γλώσσα περιγραφής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4</a:t>
            </a:r>
            <a:r>
              <a:rPr lang="el-GR" sz="1200" u="none" strike="noStrike" dirty="0">
                <a:effectLst/>
                <a:latin typeface="Google Sans"/>
              </a:rPr>
              <a:t>. </a:t>
            </a:r>
            <a:r>
              <a:rPr lang="el-GR" sz="1200" dirty="0">
                <a:latin typeface="Google Sans"/>
              </a:rPr>
              <a:t>Περιγραφή  - Δομή  περιγραφικού  κειμένου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u="none" strike="noStrike" dirty="0">
                <a:effectLst/>
                <a:latin typeface="Google Sans"/>
              </a:rPr>
              <a:t>5. Είδη προτάσεων ως  προς τη δομή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6. Είδη προτάσεων ως  προς  το περιεχόμενο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7. Είδη προτάσεων ως  προς  την ποιότητα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8.  Κειμενικό  είδος : Φιλική  επιστολή  - εξωτερικά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9. Κειμενικό  είδος : Φιλική  επιστολή  -  εσωτερικά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10. Είδη  προφορικού και  γραπτού  λόγου 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sz="1200" dirty="0">
              <a:latin typeface="Google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E63CE-EB52-202D-D220-9D9EF2735CEA}"/>
              </a:ext>
            </a:extLst>
          </p:cNvPr>
          <p:cNvSpPr txBox="1"/>
          <p:nvPr/>
        </p:nvSpPr>
        <p:spPr>
          <a:xfrm>
            <a:off x="6667502" y="2341453"/>
            <a:ext cx="5110841" cy="3093154"/>
          </a:xfrm>
          <a:custGeom>
            <a:avLst/>
            <a:gdLst>
              <a:gd name="csX0" fmla="*/ 0 w 5110841"/>
              <a:gd name="csY0" fmla="*/ 0 h 3093154"/>
              <a:gd name="csX1" fmla="*/ 618980 w 5110841"/>
              <a:gd name="csY1" fmla="*/ 0 h 3093154"/>
              <a:gd name="csX2" fmla="*/ 1135742 w 5110841"/>
              <a:gd name="csY2" fmla="*/ 0 h 3093154"/>
              <a:gd name="csX3" fmla="*/ 1652505 w 5110841"/>
              <a:gd name="csY3" fmla="*/ 0 h 3093154"/>
              <a:gd name="csX4" fmla="*/ 2118160 w 5110841"/>
              <a:gd name="csY4" fmla="*/ 0 h 3093154"/>
              <a:gd name="csX5" fmla="*/ 2788248 w 5110841"/>
              <a:gd name="csY5" fmla="*/ 0 h 3093154"/>
              <a:gd name="csX6" fmla="*/ 3458336 w 5110841"/>
              <a:gd name="csY6" fmla="*/ 0 h 3093154"/>
              <a:gd name="csX7" fmla="*/ 3923990 w 5110841"/>
              <a:gd name="csY7" fmla="*/ 0 h 3093154"/>
              <a:gd name="csX8" fmla="*/ 4542970 w 5110841"/>
              <a:gd name="csY8" fmla="*/ 0 h 3093154"/>
              <a:gd name="csX9" fmla="*/ 5110841 w 5110841"/>
              <a:gd name="csY9" fmla="*/ 0 h 3093154"/>
              <a:gd name="csX10" fmla="*/ 5110841 w 5110841"/>
              <a:gd name="csY10" fmla="*/ 546457 h 3093154"/>
              <a:gd name="csX11" fmla="*/ 5110841 w 5110841"/>
              <a:gd name="csY11" fmla="*/ 1061983 h 3093154"/>
              <a:gd name="csX12" fmla="*/ 5110841 w 5110841"/>
              <a:gd name="csY12" fmla="*/ 1546577 h 3093154"/>
              <a:gd name="csX13" fmla="*/ 5110841 w 5110841"/>
              <a:gd name="csY13" fmla="*/ 2000240 h 3093154"/>
              <a:gd name="csX14" fmla="*/ 5110841 w 5110841"/>
              <a:gd name="csY14" fmla="*/ 2422971 h 3093154"/>
              <a:gd name="csX15" fmla="*/ 5110841 w 5110841"/>
              <a:gd name="csY15" fmla="*/ 3093154 h 3093154"/>
              <a:gd name="csX16" fmla="*/ 4594078 w 5110841"/>
              <a:gd name="csY16" fmla="*/ 3093154 h 3093154"/>
              <a:gd name="csX17" fmla="*/ 3975099 w 5110841"/>
              <a:gd name="csY17" fmla="*/ 3093154 h 3093154"/>
              <a:gd name="csX18" fmla="*/ 3356119 w 5110841"/>
              <a:gd name="csY18" fmla="*/ 3093154 h 3093154"/>
              <a:gd name="csX19" fmla="*/ 2788248 w 5110841"/>
              <a:gd name="csY19" fmla="*/ 3093154 h 3093154"/>
              <a:gd name="csX20" fmla="*/ 2169268 w 5110841"/>
              <a:gd name="csY20" fmla="*/ 3093154 h 3093154"/>
              <a:gd name="csX21" fmla="*/ 1703614 w 5110841"/>
              <a:gd name="csY21" fmla="*/ 3093154 h 3093154"/>
              <a:gd name="csX22" fmla="*/ 1033526 w 5110841"/>
              <a:gd name="csY22" fmla="*/ 3093154 h 3093154"/>
              <a:gd name="csX23" fmla="*/ 0 w 5110841"/>
              <a:gd name="csY23" fmla="*/ 3093154 h 3093154"/>
              <a:gd name="csX24" fmla="*/ 0 w 5110841"/>
              <a:gd name="csY24" fmla="*/ 2546697 h 3093154"/>
              <a:gd name="csX25" fmla="*/ 0 w 5110841"/>
              <a:gd name="csY25" fmla="*/ 2123966 h 3093154"/>
              <a:gd name="csX26" fmla="*/ 0 w 5110841"/>
              <a:gd name="csY26" fmla="*/ 1639372 h 3093154"/>
              <a:gd name="csX27" fmla="*/ 0 w 5110841"/>
              <a:gd name="csY27" fmla="*/ 1123846 h 3093154"/>
              <a:gd name="csX28" fmla="*/ 0 w 5110841"/>
              <a:gd name="csY28" fmla="*/ 608320 h 3093154"/>
              <a:gd name="csX29" fmla="*/ 0 w 5110841"/>
              <a:gd name="csY29" fmla="*/ 0 h 30931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110841" h="3093154" extrusionOk="0">
                <a:moveTo>
                  <a:pt x="0" y="0"/>
                </a:moveTo>
                <a:cubicBezTo>
                  <a:pt x="225669" y="-30196"/>
                  <a:pt x="322866" y="9191"/>
                  <a:pt x="618980" y="0"/>
                </a:cubicBezTo>
                <a:cubicBezTo>
                  <a:pt x="915094" y="-9191"/>
                  <a:pt x="1018540" y="1304"/>
                  <a:pt x="1135742" y="0"/>
                </a:cubicBezTo>
                <a:cubicBezTo>
                  <a:pt x="1252944" y="-1304"/>
                  <a:pt x="1460015" y="10304"/>
                  <a:pt x="1652505" y="0"/>
                </a:cubicBezTo>
                <a:cubicBezTo>
                  <a:pt x="1844995" y="-10304"/>
                  <a:pt x="1917152" y="1894"/>
                  <a:pt x="2118160" y="0"/>
                </a:cubicBezTo>
                <a:cubicBezTo>
                  <a:pt x="2319168" y="-1894"/>
                  <a:pt x="2484358" y="40686"/>
                  <a:pt x="2788248" y="0"/>
                </a:cubicBezTo>
                <a:cubicBezTo>
                  <a:pt x="3092138" y="-40686"/>
                  <a:pt x="3151279" y="15574"/>
                  <a:pt x="3458336" y="0"/>
                </a:cubicBezTo>
                <a:cubicBezTo>
                  <a:pt x="3765393" y="-15574"/>
                  <a:pt x="3719621" y="43895"/>
                  <a:pt x="3923990" y="0"/>
                </a:cubicBezTo>
                <a:cubicBezTo>
                  <a:pt x="4128359" y="-43895"/>
                  <a:pt x="4330825" y="72578"/>
                  <a:pt x="4542970" y="0"/>
                </a:cubicBezTo>
                <a:cubicBezTo>
                  <a:pt x="4755115" y="-72578"/>
                  <a:pt x="4963509" y="65923"/>
                  <a:pt x="5110841" y="0"/>
                </a:cubicBezTo>
                <a:cubicBezTo>
                  <a:pt x="5124113" y="202370"/>
                  <a:pt x="5051223" y="327891"/>
                  <a:pt x="5110841" y="546457"/>
                </a:cubicBezTo>
                <a:cubicBezTo>
                  <a:pt x="5170459" y="765023"/>
                  <a:pt x="5061000" y="940457"/>
                  <a:pt x="5110841" y="1061983"/>
                </a:cubicBezTo>
                <a:cubicBezTo>
                  <a:pt x="5160682" y="1183509"/>
                  <a:pt x="5058785" y="1341844"/>
                  <a:pt x="5110841" y="1546577"/>
                </a:cubicBezTo>
                <a:cubicBezTo>
                  <a:pt x="5162897" y="1751310"/>
                  <a:pt x="5064540" y="1901743"/>
                  <a:pt x="5110841" y="2000240"/>
                </a:cubicBezTo>
                <a:cubicBezTo>
                  <a:pt x="5157142" y="2098737"/>
                  <a:pt x="5107648" y="2275026"/>
                  <a:pt x="5110841" y="2422971"/>
                </a:cubicBezTo>
                <a:cubicBezTo>
                  <a:pt x="5114034" y="2570916"/>
                  <a:pt x="5084005" y="2870271"/>
                  <a:pt x="5110841" y="3093154"/>
                </a:cubicBezTo>
                <a:cubicBezTo>
                  <a:pt x="4972451" y="3095081"/>
                  <a:pt x="4734438" y="3050433"/>
                  <a:pt x="4594078" y="3093154"/>
                </a:cubicBezTo>
                <a:cubicBezTo>
                  <a:pt x="4453718" y="3135875"/>
                  <a:pt x="4201615" y="3068550"/>
                  <a:pt x="3975099" y="3093154"/>
                </a:cubicBezTo>
                <a:cubicBezTo>
                  <a:pt x="3748583" y="3117758"/>
                  <a:pt x="3559960" y="3030672"/>
                  <a:pt x="3356119" y="3093154"/>
                </a:cubicBezTo>
                <a:cubicBezTo>
                  <a:pt x="3152278" y="3155636"/>
                  <a:pt x="2933427" y="3055130"/>
                  <a:pt x="2788248" y="3093154"/>
                </a:cubicBezTo>
                <a:cubicBezTo>
                  <a:pt x="2643069" y="3131178"/>
                  <a:pt x="2351786" y="3044657"/>
                  <a:pt x="2169268" y="3093154"/>
                </a:cubicBezTo>
                <a:cubicBezTo>
                  <a:pt x="1986750" y="3141651"/>
                  <a:pt x="1928489" y="3087623"/>
                  <a:pt x="1703614" y="3093154"/>
                </a:cubicBezTo>
                <a:cubicBezTo>
                  <a:pt x="1478739" y="3098685"/>
                  <a:pt x="1350782" y="3054708"/>
                  <a:pt x="1033526" y="3093154"/>
                </a:cubicBezTo>
                <a:cubicBezTo>
                  <a:pt x="716270" y="3131600"/>
                  <a:pt x="310229" y="2999844"/>
                  <a:pt x="0" y="3093154"/>
                </a:cubicBezTo>
                <a:cubicBezTo>
                  <a:pt x="-45041" y="2941308"/>
                  <a:pt x="19628" y="2805137"/>
                  <a:pt x="0" y="2546697"/>
                </a:cubicBezTo>
                <a:cubicBezTo>
                  <a:pt x="-19628" y="2288257"/>
                  <a:pt x="41119" y="2233825"/>
                  <a:pt x="0" y="2123966"/>
                </a:cubicBezTo>
                <a:cubicBezTo>
                  <a:pt x="-41119" y="2014107"/>
                  <a:pt x="4125" y="1815373"/>
                  <a:pt x="0" y="1639372"/>
                </a:cubicBezTo>
                <a:cubicBezTo>
                  <a:pt x="-4125" y="1463371"/>
                  <a:pt x="52715" y="1323582"/>
                  <a:pt x="0" y="1123846"/>
                </a:cubicBezTo>
                <a:cubicBezTo>
                  <a:pt x="-52715" y="924110"/>
                  <a:pt x="2928" y="821084"/>
                  <a:pt x="0" y="608320"/>
                </a:cubicBezTo>
                <a:cubicBezTo>
                  <a:pt x="-2928" y="395556"/>
                  <a:pt x="53074" y="2806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11. </a:t>
            </a:r>
            <a:r>
              <a:rPr lang="el-GR" sz="1200" dirty="0">
                <a:latin typeface="Google Sans"/>
              </a:rPr>
              <a:t>Χαρακτηριστικά του γραπτού και  του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12. Γλωσσικά  χαρακτηριστικά 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13. </a:t>
            </a:r>
            <a:r>
              <a:rPr lang="el-GR" sz="1200" dirty="0">
                <a:latin typeface="Google Sans"/>
              </a:rPr>
              <a:t>Δομικά στοιχεία παραγράφου </a:t>
            </a:r>
            <a:endParaRPr lang="el-GR" sz="1200" u="none" strike="noStrike" dirty="0">
              <a:effectLst/>
              <a:latin typeface="Google Sans"/>
            </a:endParaRP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14. Εσωτερικά  δομικά στοιχεία  παραγράφου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15. Συνοχή / συνεκτικότητα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16. </a:t>
            </a:r>
            <a:r>
              <a:rPr lang="el-GR" sz="1200" dirty="0">
                <a:latin typeface="Google Sans"/>
              </a:rPr>
              <a:t>Κύριοι όροι της  πρότασης : συνδετικό ρήμα / κατηγορούμενο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17</a:t>
            </a:r>
            <a:r>
              <a:rPr lang="el-GR" dirty="0">
                <a:latin typeface="Google Sans"/>
              </a:rPr>
              <a:t>.  ΠΡΩΤΗ  ΕΝΟΤΗΤΑ  : ΕΠΑΝΑΛΗΨΗ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3B2C833-21CF-9652-2FA6-ACC68035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289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92D4CEA-E18A-C3EE-B537-C538F0703C5E}"/>
              </a:ext>
            </a:extLst>
          </p:cNvPr>
          <p:cNvSpPr/>
          <p:nvPr/>
        </p:nvSpPr>
        <p:spPr>
          <a:xfrm>
            <a:off x="6712278" y="745650"/>
            <a:ext cx="4682095" cy="515271"/>
          </a:xfrm>
          <a:custGeom>
            <a:avLst/>
            <a:gdLst>
              <a:gd name="csX0" fmla="*/ 0 w 4682095"/>
              <a:gd name="csY0" fmla="*/ 0 h 515271"/>
              <a:gd name="csX1" fmla="*/ 678904 w 4682095"/>
              <a:gd name="csY1" fmla="*/ 0 h 515271"/>
              <a:gd name="csX2" fmla="*/ 1310987 w 4682095"/>
              <a:gd name="csY2" fmla="*/ 0 h 515271"/>
              <a:gd name="csX3" fmla="*/ 1802607 w 4682095"/>
              <a:gd name="csY3" fmla="*/ 0 h 515271"/>
              <a:gd name="csX4" fmla="*/ 2341048 w 4682095"/>
              <a:gd name="csY4" fmla="*/ 0 h 515271"/>
              <a:gd name="csX5" fmla="*/ 2973130 w 4682095"/>
              <a:gd name="csY5" fmla="*/ 0 h 515271"/>
              <a:gd name="csX6" fmla="*/ 3605213 w 4682095"/>
              <a:gd name="csY6" fmla="*/ 0 h 515271"/>
              <a:gd name="csX7" fmla="*/ 4682095 w 4682095"/>
              <a:gd name="csY7" fmla="*/ 0 h 515271"/>
              <a:gd name="csX8" fmla="*/ 4682095 w 4682095"/>
              <a:gd name="csY8" fmla="*/ 515271 h 515271"/>
              <a:gd name="csX9" fmla="*/ 4237296 w 4682095"/>
              <a:gd name="csY9" fmla="*/ 515271 h 515271"/>
              <a:gd name="csX10" fmla="*/ 3745676 w 4682095"/>
              <a:gd name="csY10" fmla="*/ 515271 h 515271"/>
              <a:gd name="csX11" fmla="*/ 3160414 w 4682095"/>
              <a:gd name="csY11" fmla="*/ 515271 h 515271"/>
              <a:gd name="csX12" fmla="*/ 2575152 w 4682095"/>
              <a:gd name="csY12" fmla="*/ 515271 h 515271"/>
              <a:gd name="csX13" fmla="*/ 1989890 w 4682095"/>
              <a:gd name="csY13" fmla="*/ 515271 h 515271"/>
              <a:gd name="csX14" fmla="*/ 1357808 w 4682095"/>
              <a:gd name="csY14" fmla="*/ 515271 h 515271"/>
              <a:gd name="csX15" fmla="*/ 866188 w 4682095"/>
              <a:gd name="csY15" fmla="*/ 515271 h 515271"/>
              <a:gd name="csX16" fmla="*/ 0 w 4682095"/>
              <a:gd name="csY16" fmla="*/ 515271 h 515271"/>
              <a:gd name="csX17" fmla="*/ 0 w 4682095"/>
              <a:gd name="csY17" fmla="*/ 0 h 5152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682095" h="515271" fill="none" extrusionOk="0">
                <a:moveTo>
                  <a:pt x="0" y="0"/>
                </a:moveTo>
                <a:cubicBezTo>
                  <a:pt x="150994" y="-3813"/>
                  <a:pt x="344156" y="46190"/>
                  <a:pt x="678904" y="0"/>
                </a:cubicBezTo>
                <a:cubicBezTo>
                  <a:pt x="1013652" y="-46190"/>
                  <a:pt x="1060358" y="21692"/>
                  <a:pt x="1310987" y="0"/>
                </a:cubicBezTo>
                <a:cubicBezTo>
                  <a:pt x="1561616" y="-21692"/>
                  <a:pt x="1572575" y="35060"/>
                  <a:pt x="1802607" y="0"/>
                </a:cubicBezTo>
                <a:cubicBezTo>
                  <a:pt x="2032639" y="-35060"/>
                  <a:pt x="2227885" y="41886"/>
                  <a:pt x="2341048" y="0"/>
                </a:cubicBezTo>
                <a:cubicBezTo>
                  <a:pt x="2454211" y="-41886"/>
                  <a:pt x="2811887" y="45126"/>
                  <a:pt x="2973130" y="0"/>
                </a:cubicBezTo>
                <a:cubicBezTo>
                  <a:pt x="3134373" y="-45126"/>
                  <a:pt x="3313934" y="68511"/>
                  <a:pt x="3605213" y="0"/>
                </a:cubicBezTo>
                <a:cubicBezTo>
                  <a:pt x="3896492" y="-68511"/>
                  <a:pt x="4436307" y="51297"/>
                  <a:pt x="4682095" y="0"/>
                </a:cubicBezTo>
                <a:cubicBezTo>
                  <a:pt x="4722054" y="109733"/>
                  <a:pt x="4630105" y="333485"/>
                  <a:pt x="4682095" y="515271"/>
                </a:cubicBezTo>
                <a:cubicBezTo>
                  <a:pt x="4488942" y="515389"/>
                  <a:pt x="4370044" y="489804"/>
                  <a:pt x="4237296" y="515271"/>
                </a:cubicBezTo>
                <a:cubicBezTo>
                  <a:pt x="4104548" y="540738"/>
                  <a:pt x="3926911" y="493422"/>
                  <a:pt x="3745676" y="515271"/>
                </a:cubicBezTo>
                <a:cubicBezTo>
                  <a:pt x="3564441" y="537120"/>
                  <a:pt x="3390965" y="493392"/>
                  <a:pt x="3160414" y="515271"/>
                </a:cubicBezTo>
                <a:cubicBezTo>
                  <a:pt x="2929863" y="537150"/>
                  <a:pt x="2710864" y="480940"/>
                  <a:pt x="2575152" y="515271"/>
                </a:cubicBezTo>
                <a:cubicBezTo>
                  <a:pt x="2439440" y="549602"/>
                  <a:pt x="2261025" y="486700"/>
                  <a:pt x="1989890" y="515271"/>
                </a:cubicBezTo>
                <a:cubicBezTo>
                  <a:pt x="1718755" y="543842"/>
                  <a:pt x="1632192" y="442180"/>
                  <a:pt x="1357808" y="515271"/>
                </a:cubicBezTo>
                <a:cubicBezTo>
                  <a:pt x="1083424" y="588362"/>
                  <a:pt x="966889" y="485669"/>
                  <a:pt x="866188" y="515271"/>
                </a:cubicBezTo>
                <a:cubicBezTo>
                  <a:pt x="765487" y="544873"/>
                  <a:pt x="297560" y="514552"/>
                  <a:pt x="0" y="515271"/>
                </a:cubicBezTo>
                <a:cubicBezTo>
                  <a:pt x="-8449" y="410198"/>
                  <a:pt x="606" y="214075"/>
                  <a:pt x="0" y="0"/>
                </a:cubicBezTo>
                <a:close/>
              </a:path>
              <a:path w="4682095" h="515271" stroke="0" extrusionOk="0">
                <a:moveTo>
                  <a:pt x="0" y="0"/>
                </a:moveTo>
                <a:cubicBezTo>
                  <a:pt x="91092" y="-42406"/>
                  <a:pt x="257895" y="1734"/>
                  <a:pt x="444799" y="0"/>
                </a:cubicBezTo>
                <a:cubicBezTo>
                  <a:pt x="631703" y="-1734"/>
                  <a:pt x="919828" y="31382"/>
                  <a:pt x="1123703" y="0"/>
                </a:cubicBezTo>
                <a:cubicBezTo>
                  <a:pt x="1327578" y="-31382"/>
                  <a:pt x="1621496" y="33228"/>
                  <a:pt x="1802607" y="0"/>
                </a:cubicBezTo>
                <a:cubicBezTo>
                  <a:pt x="1983718" y="-33228"/>
                  <a:pt x="2121902" y="43356"/>
                  <a:pt x="2434689" y="0"/>
                </a:cubicBezTo>
                <a:cubicBezTo>
                  <a:pt x="2747476" y="-43356"/>
                  <a:pt x="2695853" y="28110"/>
                  <a:pt x="2879488" y="0"/>
                </a:cubicBezTo>
                <a:cubicBezTo>
                  <a:pt x="3063123" y="-28110"/>
                  <a:pt x="3255929" y="58813"/>
                  <a:pt x="3464750" y="0"/>
                </a:cubicBezTo>
                <a:cubicBezTo>
                  <a:pt x="3673571" y="-58813"/>
                  <a:pt x="3921784" y="45605"/>
                  <a:pt x="4143654" y="0"/>
                </a:cubicBezTo>
                <a:cubicBezTo>
                  <a:pt x="4365524" y="-45605"/>
                  <a:pt x="4478677" y="56897"/>
                  <a:pt x="4682095" y="0"/>
                </a:cubicBezTo>
                <a:cubicBezTo>
                  <a:pt x="4726972" y="218811"/>
                  <a:pt x="4643481" y="286026"/>
                  <a:pt x="4682095" y="515271"/>
                </a:cubicBezTo>
                <a:cubicBezTo>
                  <a:pt x="4560917" y="569445"/>
                  <a:pt x="4318463" y="459785"/>
                  <a:pt x="4143654" y="515271"/>
                </a:cubicBezTo>
                <a:cubicBezTo>
                  <a:pt x="3968845" y="570757"/>
                  <a:pt x="3802431" y="500567"/>
                  <a:pt x="3605213" y="515271"/>
                </a:cubicBezTo>
                <a:cubicBezTo>
                  <a:pt x="3407995" y="529975"/>
                  <a:pt x="3266355" y="486010"/>
                  <a:pt x="3019951" y="515271"/>
                </a:cubicBezTo>
                <a:cubicBezTo>
                  <a:pt x="2773547" y="544532"/>
                  <a:pt x="2748939" y="484914"/>
                  <a:pt x="2575152" y="515271"/>
                </a:cubicBezTo>
                <a:cubicBezTo>
                  <a:pt x="2401365" y="545628"/>
                  <a:pt x="2156107" y="502547"/>
                  <a:pt x="2036711" y="515271"/>
                </a:cubicBezTo>
                <a:cubicBezTo>
                  <a:pt x="1917315" y="527995"/>
                  <a:pt x="1711390" y="507268"/>
                  <a:pt x="1591912" y="515271"/>
                </a:cubicBezTo>
                <a:cubicBezTo>
                  <a:pt x="1472434" y="523274"/>
                  <a:pt x="1183634" y="488134"/>
                  <a:pt x="1006650" y="515271"/>
                </a:cubicBezTo>
                <a:cubicBezTo>
                  <a:pt x="829666" y="542408"/>
                  <a:pt x="487680" y="492232"/>
                  <a:pt x="0" y="515271"/>
                </a:cubicBezTo>
                <a:cubicBezTo>
                  <a:pt x="-38410" y="302787"/>
                  <a:pt x="17489" y="198462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b="1" dirty="0">
              <a:latin typeface="Google Sans"/>
            </a:endParaRPr>
          </a:p>
          <a:p>
            <a:pPr algn="ctr"/>
            <a:r>
              <a:rPr lang="el-GR" sz="2400" b="1" dirty="0">
                <a:latin typeface="Google Sans"/>
              </a:rPr>
              <a:t>Περιγραφή  -  Γλώσσα περιγραφής</a:t>
            </a:r>
            <a:endParaRPr lang="el-GR" sz="2400" b="1" dirty="0"/>
          </a:p>
          <a:p>
            <a:pPr algn="ctr"/>
            <a:endParaRPr lang="el-GR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FE5C54C5-F05B-E2C3-3048-63F86BE660A9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dirty="0"/>
              <a:t>3</a:t>
            </a:r>
            <a:r>
              <a:rPr lang="el-GR" b="1" baseline="30000" dirty="0"/>
              <a:t>ο</a:t>
            </a:r>
            <a:r>
              <a:rPr lang="el-GR" b="1" dirty="0"/>
              <a:t>    μάθημα : 1 διδακτική  περίοδο 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:   _____/____/2026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AC57B311-4E9C-BC62-F693-781BB1318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3" t="19603" r="62968" b="23688"/>
          <a:stretch>
            <a:fillRect/>
          </a:stretch>
        </p:blipFill>
        <p:spPr>
          <a:xfrm rot="5400000">
            <a:off x="1329004" y="1015235"/>
            <a:ext cx="3798317" cy="6014871"/>
          </a:xfrm>
          <a:custGeom>
            <a:avLst/>
            <a:gdLst>
              <a:gd name="csX0" fmla="*/ 0 w 3798317"/>
              <a:gd name="csY0" fmla="*/ 0 h 6014871"/>
              <a:gd name="csX1" fmla="*/ 428667 w 3798317"/>
              <a:gd name="csY1" fmla="*/ 0 h 6014871"/>
              <a:gd name="csX2" fmla="*/ 933301 w 3798317"/>
              <a:gd name="csY2" fmla="*/ 0 h 6014871"/>
              <a:gd name="csX3" fmla="*/ 1399951 w 3798317"/>
              <a:gd name="csY3" fmla="*/ 0 h 6014871"/>
              <a:gd name="csX4" fmla="*/ 1828618 w 3798317"/>
              <a:gd name="csY4" fmla="*/ 0 h 6014871"/>
              <a:gd name="csX5" fmla="*/ 2295269 w 3798317"/>
              <a:gd name="csY5" fmla="*/ 0 h 6014871"/>
              <a:gd name="csX6" fmla="*/ 2799902 w 3798317"/>
              <a:gd name="csY6" fmla="*/ 0 h 6014871"/>
              <a:gd name="csX7" fmla="*/ 3798317 w 3798317"/>
              <a:gd name="csY7" fmla="*/ 0 h 6014871"/>
              <a:gd name="csX8" fmla="*/ 3798317 w 3798317"/>
              <a:gd name="csY8" fmla="*/ 366360 h 6014871"/>
              <a:gd name="csX9" fmla="*/ 3798317 w 3798317"/>
              <a:gd name="csY9" fmla="*/ 853018 h 6014871"/>
              <a:gd name="csX10" fmla="*/ 3798317 w 3798317"/>
              <a:gd name="csY10" fmla="*/ 1219378 h 6014871"/>
              <a:gd name="csX11" fmla="*/ 3798317 w 3798317"/>
              <a:gd name="csY11" fmla="*/ 1826334 h 6014871"/>
              <a:gd name="csX12" fmla="*/ 3798317 w 3798317"/>
              <a:gd name="csY12" fmla="*/ 2373140 h 6014871"/>
              <a:gd name="csX13" fmla="*/ 3798317 w 3798317"/>
              <a:gd name="csY13" fmla="*/ 2739500 h 6014871"/>
              <a:gd name="csX14" fmla="*/ 3798317 w 3798317"/>
              <a:gd name="csY14" fmla="*/ 3105861 h 6014871"/>
              <a:gd name="csX15" fmla="*/ 3798317 w 3798317"/>
              <a:gd name="csY15" fmla="*/ 3472221 h 6014871"/>
              <a:gd name="csX16" fmla="*/ 3798317 w 3798317"/>
              <a:gd name="csY16" fmla="*/ 3958879 h 6014871"/>
              <a:gd name="csX17" fmla="*/ 3798317 w 3798317"/>
              <a:gd name="csY17" fmla="*/ 4325239 h 6014871"/>
              <a:gd name="csX18" fmla="*/ 3798317 w 3798317"/>
              <a:gd name="csY18" fmla="*/ 4992343 h 6014871"/>
              <a:gd name="csX19" fmla="*/ 3798317 w 3798317"/>
              <a:gd name="csY19" fmla="*/ 6014871 h 6014871"/>
              <a:gd name="csX20" fmla="*/ 3369650 w 3798317"/>
              <a:gd name="csY20" fmla="*/ 6014871 h 6014871"/>
              <a:gd name="csX21" fmla="*/ 2751067 w 3798317"/>
              <a:gd name="csY21" fmla="*/ 6014871 h 6014871"/>
              <a:gd name="csX22" fmla="*/ 2322400 w 3798317"/>
              <a:gd name="csY22" fmla="*/ 6014871 h 6014871"/>
              <a:gd name="csX23" fmla="*/ 1703816 w 3798317"/>
              <a:gd name="csY23" fmla="*/ 6014871 h 6014871"/>
              <a:gd name="csX24" fmla="*/ 1085233 w 3798317"/>
              <a:gd name="csY24" fmla="*/ 6014871 h 6014871"/>
              <a:gd name="csX25" fmla="*/ 466650 w 3798317"/>
              <a:gd name="csY25" fmla="*/ 6014871 h 6014871"/>
              <a:gd name="csX26" fmla="*/ 0 w 3798317"/>
              <a:gd name="csY26" fmla="*/ 6014871 h 6014871"/>
              <a:gd name="csX27" fmla="*/ 0 w 3798317"/>
              <a:gd name="csY27" fmla="*/ 5468065 h 6014871"/>
              <a:gd name="csX28" fmla="*/ 0 w 3798317"/>
              <a:gd name="csY28" fmla="*/ 5041556 h 6014871"/>
              <a:gd name="csX29" fmla="*/ 0 w 3798317"/>
              <a:gd name="csY29" fmla="*/ 4434600 h 6014871"/>
              <a:gd name="csX30" fmla="*/ 0 w 3798317"/>
              <a:gd name="csY30" fmla="*/ 4008091 h 6014871"/>
              <a:gd name="csX31" fmla="*/ 0 w 3798317"/>
              <a:gd name="csY31" fmla="*/ 3521434 h 6014871"/>
              <a:gd name="csX32" fmla="*/ 0 w 3798317"/>
              <a:gd name="csY32" fmla="*/ 2914478 h 6014871"/>
              <a:gd name="csX33" fmla="*/ 0 w 3798317"/>
              <a:gd name="csY33" fmla="*/ 2307523 h 6014871"/>
              <a:gd name="csX34" fmla="*/ 0 w 3798317"/>
              <a:gd name="csY34" fmla="*/ 1700568 h 6014871"/>
              <a:gd name="csX35" fmla="*/ 0 w 3798317"/>
              <a:gd name="csY35" fmla="*/ 1274059 h 6014871"/>
              <a:gd name="csX36" fmla="*/ 0 w 3798317"/>
              <a:gd name="csY36" fmla="*/ 907699 h 6014871"/>
              <a:gd name="csX37" fmla="*/ 0 w 3798317"/>
              <a:gd name="csY37" fmla="*/ 0 h 60148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3798317" h="6014871" fill="none" extrusionOk="0">
                <a:moveTo>
                  <a:pt x="0" y="0"/>
                </a:moveTo>
                <a:cubicBezTo>
                  <a:pt x="165766" y="-14340"/>
                  <a:pt x="276884" y="22753"/>
                  <a:pt x="428667" y="0"/>
                </a:cubicBezTo>
                <a:cubicBezTo>
                  <a:pt x="580450" y="-22753"/>
                  <a:pt x="728603" y="8155"/>
                  <a:pt x="933301" y="0"/>
                </a:cubicBezTo>
                <a:cubicBezTo>
                  <a:pt x="1137999" y="-8155"/>
                  <a:pt x="1181945" y="45505"/>
                  <a:pt x="1399951" y="0"/>
                </a:cubicBezTo>
                <a:cubicBezTo>
                  <a:pt x="1617957" y="-45505"/>
                  <a:pt x="1710309" y="9417"/>
                  <a:pt x="1828618" y="0"/>
                </a:cubicBezTo>
                <a:cubicBezTo>
                  <a:pt x="1946927" y="-9417"/>
                  <a:pt x="2146218" y="23457"/>
                  <a:pt x="2295269" y="0"/>
                </a:cubicBezTo>
                <a:cubicBezTo>
                  <a:pt x="2444320" y="-23457"/>
                  <a:pt x="2595302" y="27226"/>
                  <a:pt x="2799902" y="0"/>
                </a:cubicBezTo>
                <a:cubicBezTo>
                  <a:pt x="3004502" y="-27226"/>
                  <a:pt x="3590716" y="56922"/>
                  <a:pt x="3798317" y="0"/>
                </a:cubicBezTo>
                <a:cubicBezTo>
                  <a:pt x="3836399" y="169330"/>
                  <a:pt x="3759893" y="289305"/>
                  <a:pt x="3798317" y="366360"/>
                </a:cubicBezTo>
                <a:cubicBezTo>
                  <a:pt x="3836741" y="443415"/>
                  <a:pt x="3758277" y="708549"/>
                  <a:pt x="3798317" y="853018"/>
                </a:cubicBezTo>
                <a:cubicBezTo>
                  <a:pt x="3838357" y="997487"/>
                  <a:pt x="3788143" y="1097063"/>
                  <a:pt x="3798317" y="1219378"/>
                </a:cubicBezTo>
                <a:cubicBezTo>
                  <a:pt x="3808491" y="1341693"/>
                  <a:pt x="3786508" y="1632794"/>
                  <a:pt x="3798317" y="1826334"/>
                </a:cubicBezTo>
                <a:cubicBezTo>
                  <a:pt x="3810126" y="2019874"/>
                  <a:pt x="3770815" y="2186590"/>
                  <a:pt x="3798317" y="2373140"/>
                </a:cubicBezTo>
                <a:cubicBezTo>
                  <a:pt x="3825819" y="2559690"/>
                  <a:pt x="3754454" y="2643583"/>
                  <a:pt x="3798317" y="2739500"/>
                </a:cubicBezTo>
                <a:cubicBezTo>
                  <a:pt x="3842180" y="2835417"/>
                  <a:pt x="3793845" y="2962336"/>
                  <a:pt x="3798317" y="3105861"/>
                </a:cubicBezTo>
                <a:cubicBezTo>
                  <a:pt x="3802789" y="3249386"/>
                  <a:pt x="3774520" y="3365561"/>
                  <a:pt x="3798317" y="3472221"/>
                </a:cubicBezTo>
                <a:cubicBezTo>
                  <a:pt x="3822114" y="3578881"/>
                  <a:pt x="3766853" y="3738265"/>
                  <a:pt x="3798317" y="3958879"/>
                </a:cubicBezTo>
                <a:cubicBezTo>
                  <a:pt x="3829781" y="4179493"/>
                  <a:pt x="3797242" y="4186529"/>
                  <a:pt x="3798317" y="4325239"/>
                </a:cubicBezTo>
                <a:cubicBezTo>
                  <a:pt x="3799392" y="4463949"/>
                  <a:pt x="3795104" y="4833767"/>
                  <a:pt x="3798317" y="4992343"/>
                </a:cubicBezTo>
                <a:cubicBezTo>
                  <a:pt x="3801530" y="5150919"/>
                  <a:pt x="3703456" y="5735251"/>
                  <a:pt x="3798317" y="6014871"/>
                </a:cubicBezTo>
                <a:cubicBezTo>
                  <a:pt x="3584886" y="6039913"/>
                  <a:pt x="3530339" y="6006479"/>
                  <a:pt x="3369650" y="6014871"/>
                </a:cubicBezTo>
                <a:cubicBezTo>
                  <a:pt x="3208961" y="6023263"/>
                  <a:pt x="2960307" y="5964171"/>
                  <a:pt x="2751067" y="6014871"/>
                </a:cubicBezTo>
                <a:cubicBezTo>
                  <a:pt x="2541827" y="6065571"/>
                  <a:pt x="2446043" y="5976090"/>
                  <a:pt x="2322400" y="6014871"/>
                </a:cubicBezTo>
                <a:cubicBezTo>
                  <a:pt x="2198757" y="6053652"/>
                  <a:pt x="1966573" y="5991255"/>
                  <a:pt x="1703816" y="6014871"/>
                </a:cubicBezTo>
                <a:cubicBezTo>
                  <a:pt x="1441059" y="6038487"/>
                  <a:pt x="1391745" y="5974064"/>
                  <a:pt x="1085233" y="6014871"/>
                </a:cubicBezTo>
                <a:cubicBezTo>
                  <a:pt x="778721" y="6055678"/>
                  <a:pt x="684293" y="5955315"/>
                  <a:pt x="466650" y="6014871"/>
                </a:cubicBezTo>
                <a:cubicBezTo>
                  <a:pt x="249007" y="6074427"/>
                  <a:pt x="120940" y="5986492"/>
                  <a:pt x="0" y="6014871"/>
                </a:cubicBezTo>
                <a:cubicBezTo>
                  <a:pt x="-14941" y="5866209"/>
                  <a:pt x="3363" y="5611179"/>
                  <a:pt x="0" y="5468065"/>
                </a:cubicBezTo>
                <a:cubicBezTo>
                  <a:pt x="-3363" y="5324951"/>
                  <a:pt x="17367" y="5148227"/>
                  <a:pt x="0" y="5041556"/>
                </a:cubicBezTo>
                <a:cubicBezTo>
                  <a:pt x="-17367" y="4934885"/>
                  <a:pt x="52631" y="4640797"/>
                  <a:pt x="0" y="4434600"/>
                </a:cubicBezTo>
                <a:cubicBezTo>
                  <a:pt x="-52631" y="4228403"/>
                  <a:pt x="50070" y="4102115"/>
                  <a:pt x="0" y="4008091"/>
                </a:cubicBezTo>
                <a:cubicBezTo>
                  <a:pt x="-50070" y="3914067"/>
                  <a:pt x="34632" y="3733154"/>
                  <a:pt x="0" y="3521434"/>
                </a:cubicBezTo>
                <a:cubicBezTo>
                  <a:pt x="-34632" y="3309714"/>
                  <a:pt x="53079" y="3121817"/>
                  <a:pt x="0" y="2914478"/>
                </a:cubicBezTo>
                <a:cubicBezTo>
                  <a:pt x="-53079" y="2707139"/>
                  <a:pt x="46874" y="2582362"/>
                  <a:pt x="0" y="2307523"/>
                </a:cubicBezTo>
                <a:cubicBezTo>
                  <a:pt x="-46874" y="2032685"/>
                  <a:pt x="30819" y="1824242"/>
                  <a:pt x="0" y="1700568"/>
                </a:cubicBezTo>
                <a:cubicBezTo>
                  <a:pt x="-30819" y="1576895"/>
                  <a:pt x="50409" y="1484888"/>
                  <a:pt x="0" y="1274059"/>
                </a:cubicBezTo>
                <a:cubicBezTo>
                  <a:pt x="-50409" y="1063230"/>
                  <a:pt x="7133" y="1072007"/>
                  <a:pt x="0" y="907699"/>
                </a:cubicBezTo>
                <a:cubicBezTo>
                  <a:pt x="-7133" y="743391"/>
                  <a:pt x="12548" y="257927"/>
                  <a:pt x="0" y="0"/>
                </a:cubicBezTo>
                <a:close/>
              </a:path>
              <a:path w="3798317" h="6014871" stroke="0" extrusionOk="0">
                <a:moveTo>
                  <a:pt x="0" y="0"/>
                </a:moveTo>
                <a:cubicBezTo>
                  <a:pt x="148965" y="-30992"/>
                  <a:pt x="296928" y="34556"/>
                  <a:pt x="504634" y="0"/>
                </a:cubicBezTo>
                <a:cubicBezTo>
                  <a:pt x="712340" y="-34556"/>
                  <a:pt x="848700" y="20411"/>
                  <a:pt x="1085233" y="0"/>
                </a:cubicBezTo>
                <a:cubicBezTo>
                  <a:pt x="1321766" y="-20411"/>
                  <a:pt x="1446717" y="33895"/>
                  <a:pt x="1703816" y="0"/>
                </a:cubicBezTo>
                <a:cubicBezTo>
                  <a:pt x="1960915" y="-33895"/>
                  <a:pt x="2006721" y="53229"/>
                  <a:pt x="2170467" y="0"/>
                </a:cubicBezTo>
                <a:cubicBezTo>
                  <a:pt x="2334213" y="-53229"/>
                  <a:pt x="2477551" y="9226"/>
                  <a:pt x="2599134" y="0"/>
                </a:cubicBezTo>
                <a:cubicBezTo>
                  <a:pt x="2720717" y="-9226"/>
                  <a:pt x="2970125" y="10669"/>
                  <a:pt x="3103768" y="0"/>
                </a:cubicBezTo>
                <a:cubicBezTo>
                  <a:pt x="3237411" y="-10669"/>
                  <a:pt x="3610445" y="19320"/>
                  <a:pt x="3798317" y="0"/>
                </a:cubicBezTo>
                <a:cubicBezTo>
                  <a:pt x="3808637" y="121218"/>
                  <a:pt x="3789779" y="283656"/>
                  <a:pt x="3798317" y="486658"/>
                </a:cubicBezTo>
                <a:cubicBezTo>
                  <a:pt x="3806855" y="689660"/>
                  <a:pt x="3762761" y="920332"/>
                  <a:pt x="3798317" y="1153762"/>
                </a:cubicBezTo>
                <a:cubicBezTo>
                  <a:pt x="3833873" y="1387192"/>
                  <a:pt x="3745055" y="1481988"/>
                  <a:pt x="3798317" y="1640419"/>
                </a:cubicBezTo>
                <a:cubicBezTo>
                  <a:pt x="3851579" y="1798850"/>
                  <a:pt x="3792016" y="1970099"/>
                  <a:pt x="3798317" y="2187226"/>
                </a:cubicBezTo>
                <a:cubicBezTo>
                  <a:pt x="3804618" y="2404353"/>
                  <a:pt x="3744811" y="2700498"/>
                  <a:pt x="3798317" y="2854330"/>
                </a:cubicBezTo>
                <a:cubicBezTo>
                  <a:pt x="3851823" y="3008162"/>
                  <a:pt x="3794993" y="3215932"/>
                  <a:pt x="3798317" y="3401136"/>
                </a:cubicBezTo>
                <a:cubicBezTo>
                  <a:pt x="3801641" y="3586340"/>
                  <a:pt x="3768754" y="3648991"/>
                  <a:pt x="3798317" y="3767496"/>
                </a:cubicBezTo>
                <a:cubicBezTo>
                  <a:pt x="3827880" y="3886001"/>
                  <a:pt x="3786653" y="4050365"/>
                  <a:pt x="3798317" y="4133857"/>
                </a:cubicBezTo>
                <a:cubicBezTo>
                  <a:pt x="3809981" y="4217349"/>
                  <a:pt x="3787007" y="4520604"/>
                  <a:pt x="3798317" y="4800961"/>
                </a:cubicBezTo>
                <a:cubicBezTo>
                  <a:pt x="3809627" y="5081318"/>
                  <a:pt x="3772578" y="5080518"/>
                  <a:pt x="3798317" y="5167321"/>
                </a:cubicBezTo>
                <a:cubicBezTo>
                  <a:pt x="3824056" y="5254124"/>
                  <a:pt x="3796527" y="5373542"/>
                  <a:pt x="3798317" y="5533681"/>
                </a:cubicBezTo>
                <a:cubicBezTo>
                  <a:pt x="3800107" y="5693820"/>
                  <a:pt x="3757712" y="5868029"/>
                  <a:pt x="3798317" y="6014871"/>
                </a:cubicBezTo>
                <a:cubicBezTo>
                  <a:pt x="3634682" y="6032405"/>
                  <a:pt x="3399899" y="5969065"/>
                  <a:pt x="3293683" y="6014871"/>
                </a:cubicBezTo>
                <a:cubicBezTo>
                  <a:pt x="3187467" y="6060677"/>
                  <a:pt x="3053887" y="5999984"/>
                  <a:pt x="2865016" y="6014871"/>
                </a:cubicBezTo>
                <a:cubicBezTo>
                  <a:pt x="2676145" y="6029758"/>
                  <a:pt x="2468805" y="6009244"/>
                  <a:pt x="2360383" y="6014871"/>
                </a:cubicBezTo>
                <a:cubicBezTo>
                  <a:pt x="2251961" y="6020498"/>
                  <a:pt x="1997394" y="5962872"/>
                  <a:pt x="1893732" y="6014871"/>
                </a:cubicBezTo>
                <a:cubicBezTo>
                  <a:pt x="1790070" y="6066870"/>
                  <a:pt x="1440804" y="5991947"/>
                  <a:pt x="1313132" y="6014871"/>
                </a:cubicBezTo>
                <a:cubicBezTo>
                  <a:pt x="1185460" y="6037795"/>
                  <a:pt x="957133" y="6008613"/>
                  <a:pt x="808499" y="6014871"/>
                </a:cubicBezTo>
                <a:cubicBezTo>
                  <a:pt x="659865" y="6021129"/>
                  <a:pt x="227853" y="5961731"/>
                  <a:pt x="0" y="6014871"/>
                </a:cubicBezTo>
                <a:cubicBezTo>
                  <a:pt x="-34631" y="5844795"/>
                  <a:pt x="36403" y="5807016"/>
                  <a:pt x="0" y="5648511"/>
                </a:cubicBezTo>
                <a:cubicBezTo>
                  <a:pt x="-36403" y="5490006"/>
                  <a:pt x="41701" y="5310879"/>
                  <a:pt x="0" y="5222002"/>
                </a:cubicBezTo>
                <a:cubicBezTo>
                  <a:pt x="-41701" y="5133125"/>
                  <a:pt x="1434" y="4916714"/>
                  <a:pt x="0" y="4675195"/>
                </a:cubicBezTo>
                <a:cubicBezTo>
                  <a:pt x="-1434" y="4433676"/>
                  <a:pt x="52315" y="4317679"/>
                  <a:pt x="0" y="4128389"/>
                </a:cubicBezTo>
                <a:cubicBezTo>
                  <a:pt x="-52315" y="3939099"/>
                  <a:pt x="61970" y="3707362"/>
                  <a:pt x="0" y="3581582"/>
                </a:cubicBezTo>
                <a:cubicBezTo>
                  <a:pt x="-61970" y="3455802"/>
                  <a:pt x="21533" y="3226436"/>
                  <a:pt x="0" y="2914478"/>
                </a:cubicBezTo>
                <a:cubicBezTo>
                  <a:pt x="-21533" y="2602520"/>
                  <a:pt x="34371" y="2570016"/>
                  <a:pt x="0" y="2367672"/>
                </a:cubicBezTo>
                <a:cubicBezTo>
                  <a:pt x="-34371" y="2165328"/>
                  <a:pt x="16015" y="2091527"/>
                  <a:pt x="0" y="2001312"/>
                </a:cubicBezTo>
                <a:cubicBezTo>
                  <a:pt x="-16015" y="1911097"/>
                  <a:pt x="46767" y="1655109"/>
                  <a:pt x="0" y="1394356"/>
                </a:cubicBezTo>
                <a:cubicBezTo>
                  <a:pt x="-46767" y="1133603"/>
                  <a:pt x="21986" y="1050699"/>
                  <a:pt x="0" y="787401"/>
                </a:cubicBezTo>
                <a:cubicBezTo>
                  <a:pt x="-21986" y="524103"/>
                  <a:pt x="11023" y="31322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8244640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9CC306-C0CF-BE9E-DBA3-624B4E7E581A}"/>
              </a:ext>
            </a:extLst>
          </p:cNvPr>
          <p:cNvSpPr txBox="1"/>
          <p:nvPr/>
        </p:nvSpPr>
        <p:spPr>
          <a:xfrm>
            <a:off x="326570" y="6122587"/>
            <a:ext cx="6204859" cy="400110"/>
          </a:xfrm>
          <a:custGeom>
            <a:avLst/>
            <a:gdLst>
              <a:gd name="csX0" fmla="*/ 0 w 6204859"/>
              <a:gd name="csY0" fmla="*/ 0 h 400110"/>
              <a:gd name="csX1" fmla="*/ 626127 w 6204859"/>
              <a:gd name="csY1" fmla="*/ 0 h 400110"/>
              <a:gd name="csX2" fmla="*/ 1252253 w 6204859"/>
              <a:gd name="csY2" fmla="*/ 0 h 400110"/>
              <a:gd name="csX3" fmla="*/ 1940429 w 6204859"/>
              <a:gd name="csY3" fmla="*/ 0 h 400110"/>
              <a:gd name="csX4" fmla="*/ 2380410 w 6204859"/>
              <a:gd name="csY4" fmla="*/ 0 h 400110"/>
              <a:gd name="csX5" fmla="*/ 2882439 w 6204859"/>
              <a:gd name="csY5" fmla="*/ 0 h 400110"/>
              <a:gd name="csX6" fmla="*/ 3384469 w 6204859"/>
              <a:gd name="csY6" fmla="*/ 0 h 400110"/>
              <a:gd name="csX7" fmla="*/ 4072644 w 6204859"/>
              <a:gd name="csY7" fmla="*/ 0 h 400110"/>
              <a:gd name="csX8" fmla="*/ 4512625 w 6204859"/>
              <a:gd name="csY8" fmla="*/ 0 h 400110"/>
              <a:gd name="csX9" fmla="*/ 5076703 w 6204859"/>
              <a:gd name="csY9" fmla="*/ 0 h 400110"/>
              <a:gd name="csX10" fmla="*/ 5454635 w 6204859"/>
              <a:gd name="csY10" fmla="*/ 0 h 400110"/>
              <a:gd name="csX11" fmla="*/ 6204859 w 6204859"/>
              <a:gd name="csY11" fmla="*/ 0 h 400110"/>
              <a:gd name="csX12" fmla="*/ 6204859 w 6204859"/>
              <a:gd name="csY12" fmla="*/ 400110 h 400110"/>
              <a:gd name="csX13" fmla="*/ 5640781 w 6204859"/>
              <a:gd name="csY13" fmla="*/ 400110 h 400110"/>
              <a:gd name="csX14" fmla="*/ 5076703 w 6204859"/>
              <a:gd name="csY14" fmla="*/ 400110 h 400110"/>
              <a:gd name="csX15" fmla="*/ 4698770 w 6204859"/>
              <a:gd name="csY15" fmla="*/ 400110 h 400110"/>
              <a:gd name="csX16" fmla="*/ 4196741 w 6204859"/>
              <a:gd name="csY16" fmla="*/ 400110 h 400110"/>
              <a:gd name="csX17" fmla="*/ 3694711 w 6204859"/>
              <a:gd name="csY17" fmla="*/ 400110 h 400110"/>
              <a:gd name="csX18" fmla="*/ 3192682 w 6204859"/>
              <a:gd name="csY18" fmla="*/ 400110 h 400110"/>
              <a:gd name="csX19" fmla="*/ 2814750 w 6204859"/>
              <a:gd name="csY19" fmla="*/ 400110 h 400110"/>
              <a:gd name="csX20" fmla="*/ 2436817 w 6204859"/>
              <a:gd name="csY20" fmla="*/ 400110 h 400110"/>
              <a:gd name="csX21" fmla="*/ 1872739 w 6204859"/>
              <a:gd name="csY21" fmla="*/ 400110 h 400110"/>
              <a:gd name="csX22" fmla="*/ 1494807 w 6204859"/>
              <a:gd name="csY22" fmla="*/ 400110 h 400110"/>
              <a:gd name="csX23" fmla="*/ 868680 w 6204859"/>
              <a:gd name="csY23" fmla="*/ 400110 h 400110"/>
              <a:gd name="csX24" fmla="*/ 0 w 6204859"/>
              <a:gd name="csY24" fmla="*/ 400110 h 400110"/>
              <a:gd name="csX25" fmla="*/ 0 w 6204859"/>
              <a:gd name="csY25" fmla="*/ 0 h 4001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6204859" h="400110" extrusionOk="0">
                <a:moveTo>
                  <a:pt x="0" y="0"/>
                </a:moveTo>
                <a:cubicBezTo>
                  <a:pt x="264243" y="-29917"/>
                  <a:pt x="410610" y="13213"/>
                  <a:pt x="626127" y="0"/>
                </a:cubicBezTo>
                <a:cubicBezTo>
                  <a:pt x="841644" y="-13213"/>
                  <a:pt x="988070" y="34601"/>
                  <a:pt x="1252253" y="0"/>
                </a:cubicBezTo>
                <a:cubicBezTo>
                  <a:pt x="1516436" y="-34601"/>
                  <a:pt x="1734254" y="80239"/>
                  <a:pt x="1940429" y="0"/>
                </a:cubicBezTo>
                <a:cubicBezTo>
                  <a:pt x="2146604" y="-80239"/>
                  <a:pt x="2246176" y="29104"/>
                  <a:pt x="2380410" y="0"/>
                </a:cubicBezTo>
                <a:cubicBezTo>
                  <a:pt x="2514644" y="-29104"/>
                  <a:pt x="2638798" y="25693"/>
                  <a:pt x="2882439" y="0"/>
                </a:cubicBezTo>
                <a:cubicBezTo>
                  <a:pt x="3126080" y="-25693"/>
                  <a:pt x="3149381" y="58740"/>
                  <a:pt x="3384469" y="0"/>
                </a:cubicBezTo>
                <a:cubicBezTo>
                  <a:pt x="3619557" y="-58740"/>
                  <a:pt x="3730010" y="30724"/>
                  <a:pt x="4072644" y="0"/>
                </a:cubicBezTo>
                <a:cubicBezTo>
                  <a:pt x="4415279" y="-30724"/>
                  <a:pt x="4348698" y="39200"/>
                  <a:pt x="4512625" y="0"/>
                </a:cubicBezTo>
                <a:cubicBezTo>
                  <a:pt x="4676552" y="-39200"/>
                  <a:pt x="4879735" y="56402"/>
                  <a:pt x="5076703" y="0"/>
                </a:cubicBezTo>
                <a:cubicBezTo>
                  <a:pt x="5273671" y="-56402"/>
                  <a:pt x="5331355" y="11364"/>
                  <a:pt x="5454635" y="0"/>
                </a:cubicBezTo>
                <a:cubicBezTo>
                  <a:pt x="5577915" y="-11364"/>
                  <a:pt x="5993268" y="43885"/>
                  <a:pt x="6204859" y="0"/>
                </a:cubicBezTo>
                <a:cubicBezTo>
                  <a:pt x="6204930" y="154849"/>
                  <a:pt x="6161912" y="279107"/>
                  <a:pt x="6204859" y="400110"/>
                </a:cubicBezTo>
                <a:cubicBezTo>
                  <a:pt x="5956956" y="444265"/>
                  <a:pt x="5872007" y="392068"/>
                  <a:pt x="5640781" y="400110"/>
                </a:cubicBezTo>
                <a:cubicBezTo>
                  <a:pt x="5409555" y="408152"/>
                  <a:pt x="5239752" y="386786"/>
                  <a:pt x="5076703" y="400110"/>
                </a:cubicBezTo>
                <a:cubicBezTo>
                  <a:pt x="4913654" y="413434"/>
                  <a:pt x="4857863" y="370644"/>
                  <a:pt x="4698770" y="400110"/>
                </a:cubicBezTo>
                <a:cubicBezTo>
                  <a:pt x="4539677" y="429576"/>
                  <a:pt x="4325190" y="390110"/>
                  <a:pt x="4196741" y="400110"/>
                </a:cubicBezTo>
                <a:cubicBezTo>
                  <a:pt x="4068292" y="410110"/>
                  <a:pt x="3799804" y="345303"/>
                  <a:pt x="3694711" y="400110"/>
                </a:cubicBezTo>
                <a:cubicBezTo>
                  <a:pt x="3589618" y="454917"/>
                  <a:pt x="3436604" y="359265"/>
                  <a:pt x="3192682" y="400110"/>
                </a:cubicBezTo>
                <a:cubicBezTo>
                  <a:pt x="2948760" y="440955"/>
                  <a:pt x="2928096" y="395776"/>
                  <a:pt x="2814750" y="400110"/>
                </a:cubicBezTo>
                <a:cubicBezTo>
                  <a:pt x="2701404" y="404444"/>
                  <a:pt x="2551180" y="393913"/>
                  <a:pt x="2436817" y="400110"/>
                </a:cubicBezTo>
                <a:cubicBezTo>
                  <a:pt x="2322454" y="406307"/>
                  <a:pt x="2111821" y="374454"/>
                  <a:pt x="1872739" y="400110"/>
                </a:cubicBezTo>
                <a:cubicBezTo>
                  <a:pt x="1633657" y="425766"/>
                  <a:pt x="1638463" y="356492"/>
                  <a:pt x="1494807" y="400110"/>
                </a:cubicBezTo>
                <a:cubicBezTo>
                  <a:pt x="1351151" y="443728"/>
                  <a:pt x="1029641" y="354931"/>
                  <a:pt x="868680" y="400110"/>
                </a:cubicBezTo>
                <a:cubicBezTo>
                  <a:pt x="707719" y="445289"/>
                  <a:pt x="339763" y="326380"/>
                  <a:pt x="0" y="400110"/>
                </a:cubicBezTo>
                <a:cubicBezTo>
                  <a:pt x="-1792" y="259645"/>
                  <a:pt x="881" y="1708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1000" i="0" dirty="0">
                <a:solidFill>
                  <a:schemeClr val="tx1"/>
                </a:solidFill>
                <a:effectLst/>
                <a:latin typeface="+mn-lt"/>
              </a:rPr>
              <a:t>Χριστίνα </a:t>
            </a:r>
            <a:r>
              <a:rPr lang="el-GR" sz="1000" i="0" dirty="0" err="1">
                <a:solidFill>
                  <a:schemeClr val="tx1"/>
                </a:solidFill>
                <a:effectLst/>
                <a:latin typeface="+mn-lt"/>
              </a:rPr>
              <a:t>Κουλουρή</a:t>
            </a:r>
            <a:r>
              <a:rPr lang="el-GR" sz="1000" i="0" dirty="0">
                <a:solidFill>
                  <a:schemeClr val="tx1"/>
                </a:solidFill>
                <a:effectLst/>
                <a:latin typeface="+mn-lt"/>
              </a:rPr>
              <a:t>,</a:t>
            </a:r>
            <a:r>
              <a:rPr lang="el-GR" sz="1000" dirty="0"/>
              <a:t> </a:t>
            </a:r>
            <a:r>
              <a:rPr lang="el-GR" sz="1000" i="1" dirty="0"/>
              <a:t>Ιστορία και γεωγραφία στα ελληνικά σχολεία (1834-1914): γνωστικό αντικείμενο και ιδεολογικές προεκτάσεις,</a:t>
            </a:r>
            <a:r>
              <a:rPr lang="el-GR" sz="1000" dirty="0"/>
              <a:t> Ιστορικό Αρχείο Ελληνικής Νεολαίας, Αθήνα 1988, σελ. 12.</a:t>
            </a:r>
            <a:r>
              <a:rPr lang="el-GR" sz="100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endParaRPr lang="el-GR" sz="1000" dirty="0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0CC9E4FA-887E-DADB-140C-E6B989A853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907" t="31837" r="33477" b="41903"/>
          <a:stretch>
            <a:fillRect/>
          </a:stretch>
        </p:blipFill>
        <p:spPr>
          <a:xfrm>
            <a:off x="6799740" y="2123511"/>
            <a:ext cx="3886200" cy="3988839"/>
          </a:xfrm>
          <a:custGeom>
            <a:avLst/>
            <a:gdLst>
              <a:gd name="csX0" fmla="*/ 0 w 3886200"/>
              <a:gd name="csY0" fmla="*/ 0 h 3988839"/>
              <a:gd name="csX1" fmla="*/ 516309 w 3886200"/>
              <a:gd name="csY1" fmla="*/ 0 h 3988839"/>
              <a:gd name="csX2" fmla="*/ 1149205 w 3886200"/>
              <a:gd name="csY2" fmla="*/ 0 h 3988839"/>
              <a:gd name="csX3" fmla="*/ 1743238 w 3886200"/>
              <a:gd name="csY3" fmla="*/ 0 h 3988839"/>
              <a:gd name="csX4" fmla="*/ 2376134 w 3886200"/>
              <a:gd name="csY4" fmla="*/ 0 h 3988839"/>
              <a:gd name="csX5" fmla="*/ 2931305 w 3886200"/>
              <a:gd name="csY5" fmla="*/ 0 h 3988839"/>
              <a:gd name="csX6" fmla="*/ 3886200 w 3886200"/>
              <a:gd name="csY6" fmla="*/ 0 h 3988839"/>
              <a:gd name="csX7" fmla="*/ 3886200 w 3886200"/>
              <a:gd name="csY7" fmla="*/ 450169 h 3988839"/>
              <a:gd name="csX8" fmla="*/ 3886200 w 3886200"/>
              <a:gd name="csY8" fmla="*/ 1099780 h 3988839"/>
              <a:gd name="csX9" fmla="*/ 3886200 w 3886200"/>
              <a:gd name="csY9" fmla="*/ 1749391 h 3988839"/>
              <a:gd name="csX10" fmla="*/ 3886200 w 3886200"/>
              <a:gd name="csY10" fmla="*/ 2319225 h 3988839"/>
              <a:gd name="csX11" fmla="*/ 3886200 w 3886200"/>
              <a:gd name="csY11" fmla="*/ 2889059 h 3988839"/>
              <a:gd name="csX12" fmla="*/ 3886200 w 3886200"/>
              <a:gd name="csY12" fmla="*/ 3419005 h 3988839"/>
              <a:gd name="csX13" fmla="*/ 3886200 w 3886200"/>
              <a:gd name="csY13" fmla="*/ 3988839 h 3988839"/>
              <a:gd name="csX14" fmla="*/ 3408753 w 3886200"/>
              <a:gd name="csY14" fmla="*/ 3988839 h 3988839"/>
              <a:gd name="csX15" fmla="*/ 2931305 w 3886200"/>
              <a:gd name="csY15" fmla="*/ 3988839 h 3988839"/>
              <a:gd name="csX16" fmla="*/ 2298410 w 3886200"/>
              <a:gd name="csY16" fmla="*/ 3988839 h 3988839"/>
              <a:gd name="csX17" fmla="*/ 1665514 w 3886200"/>
              <a:gd name="csY17" fmla="*/ 3988839 h 3988839"/>
              <a:gd name="csX18" fmla="*/ 1110343 w 3886200"/>
              <a:gd name="csY18" fmla="*/ 3988839 h 3988839"/>
              <a:gd name="csX19" fmla="*/ 632895 w 3886200"/>
              <a:gd name="csY19" fmla="*/ 3988839 h 3988839"/>
              <a:gd name="csX20" fmla="*/ 0 w 3886200"/>
              <a:gd name="csY20" fmla="*/ 3988839 h 3988839"/>
              <a:gd name="csX21" fmla="*/ 0 w 3886200"/>
              <a:gd name="csY21" fmla="*/ 3339228 h 3988839"/>
              <a:gd name="csX22" fmla="*/ 0 w 3886200"/>
              <a:gd name="csY22" fmla="*/ 2729506 h 3988839"/>
              <a:gd name="csX23" fmla="*/ 0 w 3886200"/>
              <a:gd name="csY23" fmla="*/ 2079895 h 3988839"/>
              <a:gd name="csX24" fmla="*/ 0 w 3886200"/>
              <a:gd name="csY24" fmla="*/ 1589837 h 3988839"/>
              <a:gd name="csX25" fmla="*/ 0 w 3886200"/>
              <a:gd name="csY25" fmla="*/ 1020003 h 3988839"/>
              <a:gd name="csX26" fmla="*/ 0 w 3886200"/>
              <a:gd name="csY26" fmla="*/ 490057 h 3988839"/>
              <a:gd name="csX27" fmla="*/ 0 w 3886200"/>
              <a:gd name="csY27" fmla="*/ 0 h 3988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3886200" h="3988839" fill="none" extrusionOk="0">
                <a:moveTo>
                  <a:pt x="0" y="0"/>
                </a:moveTo>
                <a:cubicBezTo>
                  <a:pt x="227362" y="-42889"/>
                  <a:pt x="372227" y="33676"/>
                  <a:pt x="516309" y="0"/>
                </a:cubicBezTo>
                <a:cubicBezTo>
                  <a:pt x="660391" y="-33676"/>
                  <a:pt x="968549" y="58083"/>
                  <a:pt x="1149205" y="0"/>
                </a:cubicBezTo>
                <a:cubicBezTo>
                  <a:pt x="1329861" y="-58083"/>
                  <a:pt x="1457991" y="32107"/>
                  <a:pt x="1743238" y="0"/>
                </a:cubicBezTo>
                <a:cubicBezTo>
                  <a:pt x="2028485" y="-32107"/>
                  <a:pt x="2063851" y="33431"/>
                  <a:pt x="2376134" y="0"/>
                </a:cubicBezTo>
                <a:cubicBezTo>
                  <a:pt x="2688417" y="-33431"/>
                  <a:pt x="2722649" y="53330"/>
                  <a:pt x="2931305" y="0"/>
                </a:cubicBezTo>
                <a:cubicBezTo>
                  <a:pt x="3139961" y="-53330"/>
                  <a:pt x="3510888" y="72678"/>
                  <a:pt x="3886200" y="0"/>
                </a:cubicBezTo>
                <a:cubicBezTo>
                  <a:pt x="3916663" y="108686"/>
                  <a:pt x="3885413" y="284965"/>
                  <a:pt x="3886200" y="450169"/>
                </a:cubicBezTo>
                <a:cubicBezTo>
                  <a:pt x="3886987" y="615373"/>
                  <a:pt x="3865044" y="954523"/>
                  <a:pt x="3886200" y="1099780"/>
                </a:cubicBezTo>
                <a:cubicBezTo>
                  <a:pt x="3907356" y="1245037"/>
                  <a:pt x="3825141" y="1464297"/>
                  <a:pt x="3886200" y="1749391"/>
                </a:cubicBezTo>
                <a:cubicBezTo>
                  <a:pt x="3947259" y="2034485"/>
                  <a:pt x="3826937" y="2193475"/>
                  <a:pt x="3886200" y="2319225"/>
                </a:cubicBezTo>
                <a:cubicBezTo>
                  <a:pt x="3945463" y="2444975"/>
                  <a:pt x="3873496" y="2630450"/>
                  <a:pt x="3886200" y="2889059"/>
                </a:cubicBezTo>
                <a:cubicBezTo>
                  <a:pt x="3898904" y="3147668"/>
                  <a:pt x="3823109" y="3275791"/>
                  <a:pt x="3886200" y="3419005"/>
                </a:cubicBezTo>
                <a:cubicBezTo>
                  <a:pt x="3949291" y="3562219"/>
                  <a:pt x="3880829" y="3861847"/>
                  <a:pt x="3886200" y="3988839"/>
                </a:cubicBezTo>
                <a:cubicBezTo>
                  <a:pt x="3715782" y="4001762"/>
                  <a:pt x="3563592" y="3988518"/>
                  <a:pt x="3408753" y="3988839"/>
                </a:cubicBezTo>
                <a:cubicBezTo>
                  <a:pt x="3253914" y="3989160"/>
                  <a:pt x="3099770" y="3944961"/>
                  <a:pt x="2931305" y="3988839"/>
                </a:cubicBezTo>
                <a:cubicBezTo>
                  <a:pt x="2762840" y="4032717"/>
                  <a:pt x="2511495" y="3921353"/>
                  <a:pt x="2298410" y="3988839"/>
                </a:cubicBezTo>
                <a:cubicBezTo>
                  <a:pt x="2085326" y="4056325"/>
                  <a:pt x="1826572" y="3977346"/>
                  <a:pt x="1665514" y="3988839"/>
                </a:cubicBezTo>
                <a:cubicBezTo>
                  <a:pt x="1504456" y="4000332"/>
                  <a:pt x="1257203" y="3941282"/>
                  <a:pt x="1110343" y="3988839"/>
                </a:cubicBezTo>
                <a:cubicBezTo>
                  <a:pt x="963483" y="4036396"/>
                  <a:pt x="791907" y="3934491"/>
                  <a:pt x="632895" y="3988839"/>
                </a:cubicBezTo>
                <a:cubicBezTo>
                  <a:pt x="473883" y="4043187"/>
                  <a:pt x="159811" y="3947595"/>
                  <a:pt x="0" y="3988839"/>
                </a:cubicBezTo>
                <a:cubicBezTo>
                  <a:pt x="-45921" y="3723033"/>
                  <a:pt x="59039" y="3478062"/>
                  <a:pt x="0" y="3339228"/>
                </a:cubicBezTo>
                <a:cubicBezTo>
                  <a:pt x="-59039" y="3200394"/>
                  <a:pt x="31759" y="2939900"/>
                  <a:pt x="0" y="2729506"/>
                </a:cubicBezTo>
                <a:cubicBezTo>
                  <a:pt x="-31759" y="2519112"/>
                  <a:pt x="52891" y="2362915"/>
                  <a:pt x="0" y="2079895"/>
                </a:cubicBezTo>
                <a:cubicBezTo>
                  <a:pt x="-52891" y="1796875"/>
                  <a:pt x="53425" y="1770658"/>
                  <a:pt x="0" y="1589837"/>
                </a:cubicBezTo>
                <a:cubicBezTo>
                  <a:pt x="-53425" y="1409016"/>
                  <a:pt x="41283" y="1195231"/>
                  <a:pt x="0" y="1020003"/>
                </a:cubicBezTo>
                <a:cubicBezTo>
                  <a:pt x="-41283" y="844775"/>
                  <a:pt x="24209" y="606612"/>
                  <a:pt x="0" y="490057"/>
                </a:cubicBezTo>
                <a:cubicBezTo>
                  <a:pt x="-24209" y="373502"/>
                  <a:pt x="43145" y="175622"/>
                  <a:pt x="0" y="0"/>
                </a:cubicBezTo>
                <a:close/>
              </a:path>
              <a:path w="3886200" h="3988839" stroke="0" extrusionOk="0">
                <a:moveTo>
                  <a:pt x="0" y="0"/>
                </a:moveTo>
                <a:cubicBezTo>
                  <a:pt x="133585" y="-16992"/>
                  <a:pt x="366163" y="16307"/>
                  <a:pt x="516309" y="0"/>
                </a:cubicBezTo>
                <a:cubicBezTo>
                  <a:pt x="666455" y="-16307"/>
                  <a:pt x="940276" y="42572"/>
                  <a:pt x="1110343" y="0"/>
                </a:cubicBezTo>
                <a:cubicBezTo>
                  <a:pt x="1280410" y="-42572"/>
                  <a:pt x="1556089" y="23667"/>
                  <a:pt x="1743238" y="0"/>
                </a:cubicBezTo>
                <a:cubicBezTo>
                  <a:pt x="1930387" y="-23667"/>
                  <a:pt x="2036435" y="11149"/>
                  <a:pt x="2220686" y="0"/>
                </a:cubicBezTo>
                <a:cubicBezTo>
                  <a:pt x="2404937" y="-11149"/>
                  <a:pt x="2617737" y="23173"/>
                  <a:pt x="2814719" y="0"/>
                </a:cubicBezTo>
                <a:cubicBezTo>
                  <a:pt x="3011701" y="-23173"/>
                  <a:pt x="3204687" y="20951"/>
                  <a:pt x="3369891" y="0"/>
                </a:cubicBezTo>
                <a:cubicBezTo>
                  <a:pt x="3535095" y="-20951"/>
                  <a:pt x="3759830" y="15158"/>
                  <a:pt x="3886200" y="0"/>
                </a:cubicBezTo>
                <a:cubicBezTo>
                  <a:pt x="3923977" y="202262"/>
                  <a:pt x="3851610" y="377807"/>
                  <a:pt x="3886200" y="490057"/>
                </a:cubicBezTo>
                <a:cubicBezTo>
                  <a:pt x="3920790" y="602307"/>
                  <a:pt x="3880836" y="823694"/>
                  <a:pt x="3886200" y="1059892"/>
                </a:cubicBezTo>
                <a:cubicBezTo>
                  <a:pt x="3891564" y="1296091"/>
                  <a:pt x="3837865" y="1443163"/>
                  <a:pt x="3886200" y="1549949"/>
                </a:cubicBezTo>
                <a:cubicBezTo>
                  <a:pt x="3934535" y="1656735"/>
                  <a:pt x="3815156" y="2031902"/>
                  <a:pt x="3886200" y="2199560"/>
                </a:cubicBezTo>
                <a:cubicBezTo>
                  <a:pt x="3957244" y="2367218"/>
                  <a:pt x="3871581" y="2497123"/>
                  <a:pt x="3886200" y="2649729"/>
                </a:cubicBezTo>
                <a:cubicBezTo>
                  <a:pt x="3900819" y="2802335"/>
                  <a:pt x="3851947" y="2991072"/>
                  <a:pt x="3886200" y="3179675"/>
                </a:cubicBezTo>
                <a:cubicBezTo>
                  <a:pt x="3920453" y="3368278"/>
                  <a:pt x="3808189" y="3752191"/>
                  <a:pt x="3886200" y="3988839"/>
                </a:cubicBezTo>
                <a:cubicBezTo>
                  <a:pt x="3580585" y="3995262"/>
                  <a:pt x="3478375" y="3943089"/>
                  <a:pt x="3253305" y="3988839"/>
                </a:cubicBezTo>
                <a:cubicBezTo>
                  <a:pt x="3028236" y="4034589"/>
                  <a:pt x="2983360" y="3976560"/>
                  <a:pt x="2775857" y="3988839"/>
                </a:cubicBezTo>
                <a:cubicBezTo>
                  <a:pt x="2568354" y="4001118"/>
                  <a:pt x="2348774" y="3942254"/>
                  <a:pt x="2220686" y="3988839"/>
                </a:cubicBezTo>
                <a:cubicBezTo>
                  <a:pt x="2092598" y="4035424"/>
                  <a:pt x="1791074" y="3952069"/>
                  <a:pt x="1626652" y="3988839"/>
                </a:cubicBezTo>
                <a:cubicBezTo>
                  <a:pt x="1462230" y="4025609"/>
                  <a:pt x="1188802" y="3971875"/>
                  <a:pt x="1032619" y="3988839"/>
                </a:cubicBezTo>
                <a:cubicBezTo>
                  <a:pt x="876436" y="4005803"/>
                  <a:pt x="397976" y="3967377"/>
                  <a:pt x="0" y="3988839"/>
                </a:cubicBezTo>
                <a:cubicBezTo>
                  <a:pt x="-8639" y="3760577"/>
                  <a:pt x="10021" y="3653940"/>
                  <a:pt x="0" y="3458893"/>
                </a:cubicBezTo>
                <a:cubicBezTo>
                  <a:pt x="-10021" y="3263846"/>
                  <a:pt x="66815" y="2954067"/>
                  <a:pt x="0" y="2809282"/>
                </a:cubicBezTo>
                <a:cubicBezTo>
                  <a:pt x="-66815" y="2664497"/>
                  <a:pt x="32731" y="2424976"/>
                  <a:pt x="0" y="2199560"/>
                </a:cubicBezTo>
                <a:cubicBezTo>
                  <a:pt x="-32731" y="1974144"/>
                  <a:pt x="68831" y="1737284"/>
                  <a:pt x="0" y="1549949"/>
                </a:cubicBezTo>
                <a:cubicBezTo>
                  <a:pt x="-68831" y="1362614"/>
                  <a:pt x="20355" y="1093593"/>
                  <a:pt x="0" y="940226"/>
                </a:cubicBezTo>
                <a:cubicBezTo>
                  <a:pt x="-20355" y="786859"/>
                  <a:pt x="106068" y="27324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2797208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63D1BEE2-2A7C-2739-15ED-63C47DC0AD5D}"/>
              </a:ext>
            </a:extLst>
          </p:cNvPr>
          <p:cNvSpPr/>
          <p:nvPr/>
        </p:nvSpPr>
        <p:spPr>
          <a:xfrm>
            <a:off x="6799740" y="1567543"/>
            <a:ext cx="3998889" cy="515271"/>
          </a:xfrm>
          <a:custGeom>
            <a:avLst/>
            <a:gdLst>
              <a:gd name="csX0" fmla="*/ 0 w 3998889"/>
              <a:gd name="csY0" fmla="*/ 85880 h 515271"/>
              <a:gd name="csX1" fmla="*/ 85880 w 3998889"/>
              <a:gd name="csY1" fmla="*/ 0 h 515271"/>
              <a:gd name="csX2" fmla="*/ 670884 w 3998889"/>
              <a:gd name="csY2" fmla="*/ 0 h 515271"/>
              <a:gd name="csX3" fmla="*/ 1141074 w 3998889"/>
              <a:gd name="csY3" fmla="*/ 0 h 515271"/>
              <a:gd name="csX4" fmla="*/ 1611264 w 3998889"/>
              <a:gd name="csY4" fmla="*/ 0 h 515271"/>
              <a:gd name="csX5" fmla="*/ 2157997 w 3998889"/>
              <a:gd name="csY5" fmla="*/ 0 h 515271"/>
              <a:gd name="csX6" fmla="*/ 2781272 w 3998889"/>
              <a:gd name="csY6" fmla="*/ 0 h 515271"/>
              <a:gd name="csX7" fmla="*/ 3251462 w 3998889"/>
              <a:gd name="csY7" fmla="*/ 0 h 515271"/>
              <a:gd name="csX8" fmla="*/ 3913009 w 3998889"/>
              <a:gd name="csY8" fmla="*/ 0 h 515271"/>
              <a:gd name="csX9" fmla="*/ 3998889 w 3998889"/>
              <a:gd name="csY9" fmla="*/ 85880 h 515271"/>
              <a:gd name="csX10" fmla="*/ 3998889 w 3998889"/>
              <a:gd name="csY10" fmla="*/ 429391 h 515271"/>
              <a:gd name="csX11" fmla="*/ 3913009 w 3998889"/>
              <a:gd name="csY11" fmla="*/ 515271 h 515271"/>
              <a:gd name="csX12" fmla="*/ 3404548 w 3998889"/>
              <a:gd name="csY12" fmla="*/ 515271 h 515271"/>
              <a:gd name="csX13" fmla="*/ 2781272 w 3998889"/>
              <a:gd name="csY13" fmla="*/ 515271 h 515271"/>
              <a:gd name="csX14" fmla="*/ 2311082 w 3998889"/>
              <a:gd name="csY14" fmla="*/ 515271 h 515271"/>
              <a:gd name="csX15" fmla="*/ 1687807 w 3998889"/>
              <a:gd name="csY15" fmla="*/ 515271 h 515271"/>
              <a:gd name="csX16" fmla="*/ 1179345 w 3998889"/>
              <a:gd name="csY16" fmla="*/ 515271 h 515271"/>
              <a:gd name="csX17" fmla="*/ 556070 w 3998889"/>
              <a:gd name="csY17" fmla="*/ 515271 h 515271"/>
              <a:gd name="csX18" fmla="*/ 85880 w 3998889"/>
              <a:gd name="csY18" fmla="*/ 515271 h 515271"/>
              <a:gd name="csX19" fmla="*/ 0 w 3998889"/>
              <a:gd name="csY19" fmla="*/ 429391 h 515271"/>
              <a:gd name="csX20" fmla="*/ 0 w 3998889"/>
              <a:gd name="csY20" fmla="*/ 85880 h 5152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98889" h="515271" fill="none" extrusionOk="0">
                <a:moveTo>
                  <a:pt x="0" y="85880"/>
                </a:moveTo>
                <a:cubicBezTo>
                  <a:pt x="-1968" y="40240"/>
                  <a:pt x="32888" y="6424"/>
                  <a:pt x="85880" y="0"/>
                </a:cubicBezTo>
                <a:cubicBezTo>
                  <a:pt x="265366" y="-29638"/>
                  <a:pt x="417795" y="738"/>
                  <a:pt x="670884" y="0"/>
                </a:cubicBezTo>
                <a:cubicBezTo>
                  <a:pt x="923973" y="-738"/>
                  <a:pt x="1009399" y="48863"/>
                  <a:pt x="1141074" y="0"/>
                </a:cubicBezTo>
                <a:cubicBezTo>
                  <a:pt x="1272749" y="-48863"/>
                  <a:pt x="1454278" y="39347"/>
                  <a:pt x="1611264" y="0"/>
                </a:cubicBezTo>
                <a:cubicBezTo>
                  <a:pt x="1768250" y="-39347"/>
                  <a:pt x="1973898" y="36976"/>
                  <a:pt x="2157997" y="0"/>
                </a:cubicBezTo>
                <a:cubicBezTo>
                  <a:pt x="2342096" y="-36976"/>
                  <a:pt x="2621503" y="68583"/>
                  <a:pt x="2781272" y="0"/>
                </a:cubicBezTo>
                <a:cubicBezTo>
                  <a:pt x="2941041" y="-68583"/>
                  <a:pt x="3030169" y="5693"/>
                  <a:pt x="3251462" y="0"/>
                </a:cubicBezTo>
                <a:cubicBezTo>
                  <a:pt x="3472755" y="-5693"/>
                  <a:pt x="3722129" y="15316"/>
                  <a:pt x="3913009" y="0"/>
                </a:cubicBezTo>
                <a:cubicBezTo>
                  <a:pt x="3956739" y="5872"/>
                  <a:pt x="3990266" y="32376"/>
                  <a:pt x="3998889" y="85880"/>
                </a:cubicBezTo>
                <a:cubicBezTo>
                  <a:pt x="4028273" y="220337"/>
                  <a:pt x="3996558" y="314448"/>
                  <a:pt x="3998889" y="429391"/>
                </a:cubicBezTo>
                <a:cubicBezTo>
                  <a:pt x="4003978" y="470180"/>
                  <a:pt x="3961676" y="515392"/>
                  <a:pt x="3913009" y="515271"/>
                </a:cubicBezTo>
                <a:cubicBezTo>
                  <a:pt x="3670484" y="518584"/>
                  <a:pt x="3637811" y="493812"/>
                  <a:pt x="3404548" y="515271"/>
                </a:cubicBezTo>
                <a:cubicBezTo>
                  <a:pt x="3171285" y="536730"/>
                  <a:pt x="2911314" y="466038"/>
                  <a:pt x="2781272" y="515271"/>
                </a:cubicBezTo>
                <a:cubicBezTo>
                  <a:pt x="2651230" y="564504"/>
                  <a:pt x="2494052" y="459168"/>
                  <a:pt x="2311082" y="515271"/>
                </a:cubicBezTo>
                <a:cubicBezTo>
                  <a:pt x="2128112" y="571374"/>
                  <a:pt x="1951752" y="471132"/>
                  <a:pt x="1687807" y="515271"/>
                </a:cubicBezTo>
                <a:cubicBezTo>
                  <a:pt x="1423862" y="559410"/>
                  <a:pt x="1368451" y="499836"/>
                  <a:pt x="1179345" y="515271"/>
                </a:cubicBezTo>
                <a:cubicBezTo>
                  <a:pt x="990239" y="530706"/>
                  <a:pt x="844842" y="485744"/>
                  <a:pt x="556070" y="515271"/>
                </a:cubicBezTo>
                <a:cubicBezTo>
                  <a:pt x="267299" y="544798"/>
                  <a:pt x="277448" y="475338"/>
                  <a:pt x="85880" y="515271"/>
                </a:cubicBezTo>
                <a:cubicBezTo>
                  <a:pt x="39790" y="509046"/>
                  <a:pt x="-7190" y="476201"/>
                  <a:pt x="0" y="429391"/>
                </a:cubicBezTo>
                <a:cubicBezTo>
                  <a:pt x="-8735" y="299836"/>
                  <a:pt x="17284" y="186032"/>
                  <a:pt x="0" y="85880"/>
                </a:cubicBezTo>
                <a:close/>
              </a:path>
              <a:path w="3998889" h="515271" stroke="0" extrusionOk="0">
                <a:moveTo>
                  <a:pt x="0" y="85880"/>
                </a:moveTo>
                <a:cubicBezTo>
                  <a:pt x="-1064" y="38798"/>
                  <a:pt x="43661" y="-6415"/>
                  <a:pt x="85880" y="0"/>
                </a:cubicBezTo>
                <a:cubicBezTo>
                  <a:pt x="272636" y="-10130"/>
                  <a:pt x="325806" y="44980"/>
                  <a:pt x="517799" y="0"/>
                </a:cubicBezTo>
                <a:cubicBezTo>
                  <a:pt x="709792" y="-44980"/>
                  <a:pt x="880601" y="59371"/>
                  <a:pt x="1141074" y="0"/>
                </a:cubicBezTo>
                <a:cubicBezTo>
                  <a:pt x="1401548" y="-59371"/>
                  <a:pt x="1410417" y="17144"/>
                  <a:pt x="1611264" y="0"/>
                </a:cubicBezTo>
                <a:cubicBezTo>
                  <a:pt x="1812111" y="-17144"/>
                  <a:pt x="1927038" y="33323"/>
                  <a:pt x="2043183" y="0"/>
                </a:cubicBezTo>
                <a:cubicBezTo>
                  <a:pt x="2159328" y="-33323"/>
                  <a:pt x="2327634" y="55522"/>
                  <a:pt x="2513373" y="0"/>
                </a:cubicBezTo>
                <a:cubicBezTo>
                  <a:pt x="2699112" y="-55522"/>
                  <a:pt x="2819860" y="46257"/>
                  <a:pt x="3098377" y="0"/>
                </a:cubicBezTo>
                <a:cubicBezTo>
                  <a:pt x="3376894" y="-46257"/>
                  <a:pt x="3601186" y="95003"/>
                  <a:pt x="3913009" y="0"/>
                </a:cubicBezTo>
                <a:cubicBezTo>
                  <a:pt x="3970994" y="5906"/>
                  <a:pt x="4007999" y="43056"/>
                  <a:pt x="3998889" y="85880"/>
                </a:cubicBezTo>
                <a:cubicBezTo>
                  <a:pt x="4024563" y="250169"/>
                  <a:pt x="3993677" y="298343"/>
                  <a:pt x="3998889" y="429391"/>
                </a:cubicBezTo>
                <a:cubicBezTo>
                  <a:pt x="3995986" y="477672"/>
                  <a:pt x="3966366" y="510054"/>
                  <a:pt x="3913009" y="515271"/>
                </a:cubicBezTo>
                <a:cubicBezTo>
                  <a:pt x="3710285" y="555948"/>
                  <a:pt x="3645701" y="469340"/>
                  <a:pt x="3481090" y="515271"/>
                </a:cubicBezTo>
                <a:cubicBezTo>
                  <a:pt x="3316479" y="561202"/>
                  <a:pt x="3076824" y="446749"/>
                  <a:pt x="2896086" y="515271"/>
                </a:cubicBezTo>
                <a:cubicBezTo>
                  <a:pt x="2715348" y="583793"/>
                  <a:pt x="2482045" y="455955"/>
                  <a:pt x="2349353" y="515271"/>
                </a:cubicBezTo>
                <a:cubicBezTo>
                  <a:pt x="2216661" y="574587"/>
                  <a:pt x="2040255" y="494979"/>
                  <a:pt x="1917435" y="515271"/>
                </a:cubicBezTo>
                <a:cubicBezTo>
                  <a:pt x="1794615" y="535563"/>
                  <a:pt x="1491597" y="486914"/>
                  <a:pt x="1332431" y="515271"/>
                </a:cubicBezTo>
                <a:cubicBezTo>
                  <a:pt x="1173265" y="543628"/>
                  <a:pt x="1052364" y="492756"/>
                  <a:pt x="862240" y="515271"/>
                </a:cubicBezTo>
                <a:cubicBezTo>
                  <a:pt x="672116" y="537786"/>
                  <a:pt x="370011" y="507290"/>
                  <a:pt x="85880" y="515271"/>
                </a:cubicBezTo>
                <a:cubicBezTo>
                  <a:pt x="38960" y="512432"/>
                  <a:pt x="1289" y="483379"/>
                  <a:pt x="0" y="429391"/>
                </a:cubicBezTo>
                <a:cubicBezTo>
                  <a:pt x="-1856" y="273924"/>
                  <a:pt x="11052" y="156276"/>
                  <a:pt x="0" y="8588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07241101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Δημόσια Ελληνική  Μέση  Γενική Εκπαίδευση  1960-1974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B42F14-D80E-63A6-16BA-3191C3AB5F22}"/>
              </a:ext>
            </a:extLst>
          </p:cNvPr>
          <p:cNvSpPr txBox="1"/>
          <p:nvPr/>
        </p:nvSpPr>
        <p:spPr>
          <a:xfrm>
            <a:off x="7095571" y="6248399"/>
            <a:ext cx="3886201" cy="246221"/>
          </a:xfrm>
          <a:custGeom>
            <a:avLst/>
            <a:gdLst>
              <a:gd name="csX0" fmla="*/ 0 w 3886201"/>
              <a:gd name="csY0" fmla="*/ 0 h 246221"/>
              <a:gd name="csX1" fmla="*/ 594034 w 3886201"/>
              <a:gd name="csY1" fmla="*/ 0 h 246221"/>
              <a:gd name="csX2" fmla="*/ 1188067 w 3886201"/>
              <a:gd name="csY2" fmla="*/ 0 h 246221"/>
              <a:gd name="csX3" fmla="*/ 1820963 w 3886201"/>
              <a:gd name="csY3" fmla="*/ 0 h 246221"/>
              <a:gd name="csX4" fmla="*/ 2298410 w 3886201"/>
              <a:gd name="csY4" fmla="*/ 0 h 246221"/>
              <a:gd name="csX5" fmla="*/ 2814720 w 3886201"/>
              <a:gd name="csY5" fmla="*/ 0 h 246221"/>
              <a:gd name="csX6" fmla="*/ 3331029 w 3886201"/>
              <a:gd name="csY6" fmla="*/ 0 h 246221"/>
              <a:gd name="csX7" fmla="*/ 3886201 w 3886201"/>
              <a:gd name="csY7" fmla="*/ 0 h 246221"/>
              <a:gd name="csX8" fmla="*/ 3886201 w 3886201"/>
              <a:gd name="csY8" fmla="*/ 246221 h 246221"/>
              <a:gd name="csX9" fmla="*/ 3447615 w 3886201"/>
              <a:gd name="csY9" fmla="*/ 246221 h 246221"/>
              <a:gd name="csX10" fmla="*/ 2814720 w 3886201"/>
              <a:gd name="csY10" fmla="*/ 246221 h 246221"/>
              <a:gd name="csX11" fmla="*/ 2181824 w 3886201"/>
              <a:gd name="csY11" fmla="*/ 246221 h 246221"/>
              <a:gd name="csX12" fmla="*/ 1548929 w 3886201"/>
              <a:gd name="csY12" fmla="*/ 246221 h 246221"/>
              <a:gd name="csX13" fmla="*/ 916033 w 3886201"/>
              <a:gd name="csY13" fmla="*/ 246221 h 246221"/>
              <a:gd name="csX14" fmla="*/ 0 w 3886201"/>
              <a:gd name="csY14" fmla="*/ 246221 h 246221"/>
              <a:gd name="csX15" fmla="*/ 0 w 3886201"/>
              <a:gd name="csY15" fmla="*/ 0 h 246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886201" h="246221" extrusionOk="0">
                <a:moveTo>
                  <a:pt x="0" y="0"/>
                </a:moveTo>
                <a:cubicBezTo>
                  <a:pt x="129754" y="-8"/>
                  <a:pt x="335621" y="40392"/>
                  <a:pt x="594034" y="0"/>
                </a:cubicBezTo>
                <a:cubicBezTo>
                  <a:pt x="852447" y="-40392"/>
                  <a:pt x="899775" y="25888"/>
                  <a:pt x="1188067" y="0"/>
                </a:cubicBezTo>
                <a:cubicBezTo>
                  <a:pt x="1476359" y="-25888"/>
                  <a:pt x="1527719" y="1191"/>
                  <a:pt x="1820963" y="0"/>
                </a:cubicBezTo>
                <a:cubicBezTo>
                  <a:pt x="2114207" y="-1191"/>
                  <a:pt x="2155136" y="9273"/>
                  <a:pt x="2298410" y="0"/>
                </a:cubicBezTo>
                <a:cubicBezTo>
                  <a:pt x="2441684" y="-9273"/>
                  <a:pt x="2621000" y="17013"/>
                  <a:pt x="2814720" y="0"/>
                </a:cubicBezTo>
                <a:cubicBezTo>
                  <a:pt x="3008440" y="-17013"/>
                  <a:pt x="3089670" y="16985"/>
                  <a:pt x="3331029" y="0"/>
                </a:cubicBezTo>
                <a:cubicBezTo>
                  <a:pt x="3572388" y="-16985"/>
                  <a:pt x="3740100" y="44791"/>
                  <a:pt x="3886201" y="0"/>
                </a:cubicBezTo>
                <a:cubicBezTo>
                  <a:pt x="3894992" y="57100"/>
                  <a:pt x="3881488" y="125062"/>
                  <a:pt x="3886201" y="246221"/>
                </a:cubicBezTo>
                <a:cubicBezTo>
                  <a:pt x="3704976" y="275050"/>
                  <a:pt x="3535718" y="209572"/>
                  <a:pt x="3447615" y="246221"/>
                </a:cubicBezTo>
                <a:cubicBezTo>
                  <a:pt x="3359512" y="282870"/>
                  <a:pt x="3115905" y="235751"/>
                  <a:pt x="2814720" y="246221"/>
                </a:cubicBezTo>
                <a:cubicBezTo>
                  <a:pt x="2513536" y="256691"/>
                  <a:pt x="2338204" y="197706"/>
                  <a:pt x="2181824" y="246221"/>
                </a:cubicBezTo>
                <a:cubicBezTo>
                  <a:pt x="2025444" y="294736"/>
                  <a:pt x="1718940" y="194869"/>
                  <a:pt x="1548929" y="246221"/>
                </a:cubicBezTo>
                <a:cubicBezTo>
                  <a:pt x="1378918" y="297573"/>
                  <a:pt x="1230155" y="221586"/>
                  <a:pt x="916033" y="246221"/>
                </a:cubicBezTo>
                <a:cubicBezTo>
                  <a:pt x="601911" y="270856"/>
                  <a:pt x="199189" y="192720"/>
                  <a:pt x="0" y="246221"/>
                </a:cubicBezTo>
                <a:cubicBezTo>
                  <a:pt x="-21615" y="127992"/>
                  <a:pt x="10036" y="9742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-US" sz="1000" i="1" dirty="0"/>
              <a:t>Statistics of Education in Cyprus, 1973-1974</a:t>
            </a:r>
            <a:r>
              <a:rPr lang="en-US" sz="1000" dirty="0"/>
              <a:t>, Republic  of Cyprus.</a:t>
            </a:r>
            <a:endParaRPr lang="el-GR" sz="10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877145F-69B5-4670-D3EA-A5402F09F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784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3769DCB6-2620-DB20-F302-64D6E4FB77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42410" r="54613" b="26265"/>
          <a:stretch>
            <a:fillRect/>
          </a:stretch>
        </p:blipFill>
        <p:spPr>
          <a:xfrm>
            <a:off x="418640" y="363555"/>
            <a:ext cx="4898833" cy="3668618"/>
          </a:xfrm>
          <a:custGeom>
            <a:avLst/>
            <a:gdLst>
              <a:gd name="csX0" fmla="*/ 0 w 4898833"/>
              <a:gd name="csY0" fmla="*/ 0 h 3668618"/>
              <a:gd name="csX1" fmla="*/ 544315 w 4898833"/>
              <a:gd name="csY1" fmla="*/ 0 h 3668618"/>
              <a:gd name="csX2" fmla="*/ 1186606 w 4898833"/>
              <a:gd name="csY2" fmla="*/ 0 h 3668618"/>
              <a:gd name="csX3" fmla="*/ 1779909 w 4898833"/>
              <a:gd name="csY3" fmla="*/ 0 h 3668618"/>
              <a:gd name="csX4" fmla="*/ 2177259 w 4898833"/>
              <a:gd name="csY4" fmla="*/ 0 h 3668618"/>
              <a:gd name="csX5" fmla="*/ 2819551 w 4898833"/>
              <a:gd name="csY5" fmla="*/ 0 h 3668618"/>
              <a:gd name="csX6" fmla="*/ 3216900 w 4898833"/>
              <a:gd name="csY6" fmla="*/ 0 h 3668618"/>
              <a:gd name="csX7" fmla="*/ 3663238 w 4898833"/>
              <a:gd name="csY7" fmla="*/ 0 h 3668618"/>
              <a:gd name="csX8" fmla="*/ 4207553 w 4898833"/>
              <a:gd name="csY8" fmla="*/ 0 h 3668618"/>
              <a:gd name="csX9" fmla="*/ 4898833 w 4898833"/>
              <a:gd name="csY9" fmla="*/ 0 h 3668618"/>
              <a:gd name="csX10" fmla="*/ 4898833 w 4898833"/>
              <a:gd name="csY10" fmla="*/ 597461 h 3668618"/>
              <a:gd name="csX11" fmla="*/ 4898833 w 4898833"/>
              <a:gd name="csY11" fmla="*/ 1048177 h 3668618"/>
              <a:gd name="csX12" fmla="*/ 4898833 w 4898833"/>
              <a:gd name="csY12" fmla="*/ 1498892 h 3668618"/>
              <a:gd name="csX13" fmla="*/ 4898833 w 4898833"/>
              <a:gd name="csY13" fmla="*/ 1912922 h 3668618"/>
              <a:gd name="csX14" fmla="*/ 4898833 w 4898833"/>
              <a:gd name="csY14" fmla="*/ 2510383 h 3668618"/>
              <a:gd name="csX15" fmla="*/ 4898833 w 4898833"/>
              <a:gd name="csY15" fmla="*/ 3034471 h 3668618"/>
              <a:gd name="csX16" fmla="*/ 4898833 w 4898833"/>
              <a:gd name="csY16" fmla="*/ 3668618 h 3668618"/>
              <a:gd name="csX17" fmla="*/ 4256542 w 4898833"/>
              <a:gd name="csY17" fmla="*/ 3668618 h 3668618"/>
              <a:gd name="csX18" fmla="*/ 3810203 w 4898833"/>
              <a:gd name="csY18" fmla="*/ 3668618 h 3668618"/>
              <a:gd name="csX19" fmla="*/ 3314877 w 4898833"/>
              <a:gd name="csY19" fmla="*/ 3668618 h 3668618"/>
              <a:gd name="csX20" fmla="*/ 2721574 w 4898833"/>
              <a:gd name="csY20" fmla="*/ 3668618 h 3668618"/>
              <a:gd name="csX21" fmla="*/ 2128271 w 4898833"/>
              <a:gd name="csY21" fmla="*/ 3668618 h 3668618"/>
              <a:gd name="csX22" fmla="*/ 1632944 w 4898833"/>
              <a:gd name="csY22" fmla="*/ 3668618 h 3668618"/>
              <a:gd name="csX23" fmla="*/ 1137618 w 4898833"/>
              <a:gd name="csY23" fmla="*/ 3668618 h 3668618"/>
              <a:gd name="csX24" fmla="*/ 642291 w 4898833"/>
              <a:gd name="csY24" fmla="*/ 3668618 h 3668618"/>
              <a:gd name="csX25" fmla="*/ 0 w 4898833"/>
              <a:gd name="csY25" fmla="*/ 3668618 h 3668618"/>
              <a:gd name="csX26" fmla="*/ 0 w 4898833"/>
              <a:gd name="csY26" fmla="*/ 3217902 h 3668618"/>
              <a:gd name="csX27" fmla="*/ 0 w 4898833"/>
              <a:gd name="csY27" fmla="*/ 2730500 h 3668618"/>
              <a:gd name="csX28" fmla="*/ 0 w 4898833"/>
              <a:gd name="csY28" fmla="*/ 2206412 h 3668618"/>
              <a:gd name="csX29" fmla="*/ 0 w 4898833"/>
              <a:gd name="csY29" fmla="*/ 1792382 h 3668618"/>
              <a:gd name="csX30" fmla="*/ 0 w 4898833"/>
              <a:gd name="csY30" fmla="*/ 1194921 h 3668618"/>
              <a:gd name="csX31" fmla="*/ 0 w 4898833"/>
              <a:gd name="csY31" fmla="*/ 634147 h 3668618"/>
              <a:gd name="csX32" fmla="*/ 0 w 4898833"/>
              <a:gd name="csY32" fmla="*/ 0 h 36686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</a:cxnLst>
            <a:rect l="l" t="t" r="r" b="b"/>
            <a:pathLst>
              <a:path w="4898833" h="3668618" fill="none" extrusionOk="0">
                <a:moveTo>
                  <a:pt x="0" y="0"/>
                </a:moveTo>
                <a:cubicBezTo>
                  <a:pt x="117900" y="-33673"/>
                  <a:pt x="389915" y="3584"/>
                  <a:pt x="544315" y="0"/>
                </a:cubicBezTo>
                <a:cubicBezTo>
                  <a:pt x="698716" y="-3584"/>
                  <a:pt x="880398" y="65310"/>
                  <a:pt x="1186606" y="0"/>
                </a:cubicBezTo>
                <a:cubicBezTo>
                  <a:pt x="1492814" y="-65310"/>
                  <a:pt x="1574458" y="35064"/>
                  <a:pt x="1779909" y="0"/>
                </a:cubicBezTo>
                <a:cubicBezTo>
                  <a:pt x="1985360" y="-35064"/>
                  <a:pt x="2002678" y="22737"/>
                  <a:pt x="2177259" y="0"/>
                </a:cubicBezTo>
                <a:cubicBezTo>
                  <a:pt x="2351840" y="-22737"/>
                  <a:pt x="2541474" y="49090"/>
                  <a:pt x="2819551" y="0"/>
                </a:cubicBezTo>
                <a:cubicBezTo>
                  <a:pt x="3097628" y="-49090"/>
                  <a:pt x="3136409" y="28183"/>
                  <a:pt x="3216900" y="0"/>
                </a:cubicBezTo>
                <a:cubicBezTo>
                  <a:pt x="3297391" y="-28183"/>
                  <a:pt x="3496742" y="26266"/>
                  <a:pt x="3663238" y="0"/>
                </a:cubicBezTo>
                <a:cubicBezTo>
                  <a:pt x="3829734" y="-26266"/>
                  <a:pt x="3958109" y="22635"/>
                  <a:pt x="4207553" y="0"/>
                </a:cubicBezTo>
                <a:cubicBezTo>
                  <a:pt x="4456998" y="-22635"/>
                  <a:pt x="4666336" y="78090"/>
                  <a:pt x="4898833" y="0"/>
                </a:cubicBezTo>
                <a:cubicBezTo>
                  <a:pt x="4932100" y="267227"/>
                  <a:pt x="4837450" y="459658"/>
                  <a:pt x="4898833" y="597461"/>
                </a:cubicBezTo>
                <a:cubicBezTo>
                  <a:pt x="4960216" y="735264"/>
                  <a:pt x="4892428" y="918891"/>
                  <a:pt x="4898833" y="1048177"/>
                </a:cubicBezTo>
                <a:cubicBezTo>
                  <a:pt x="4905238" y="1177463"/>
                  <a:pt x="4851488" y="1358264"/>
                  <a:pt x="4898833" y="1498892"/>
                </a:cubicBezTo>
                <a:cubicBezTo>
                  <a:pt x="4946178" y="1639521"/>
                  <a:pt x="4853683" y="1767364"/>
                  <a:pt x="4898833" y="1912922"/>
                </a:cubicBezTo>
                <a:cubicBezTo>
                  <a:pt x="4943983" y="2058480"/>
                  <a:pt x="4851476" y="2309505"/>
                  <a:pt x="4898833" y="2510383"/>
                </a:cubicBezTo>
                <a:cubicBezTo>
                  <a:pt x="4946190" y="2711261"/>
                  <a:pt x="4878576" y="2923254"/>
                  <a:pt x="4898833" y="3034471"/>
                </a:cubicBezTo>
                <a:cubicBezTo>
                  <a:pt x="4919090" y="3145688"/>
                  <a:pt x="4854711" y="3450131"/>
                  <a:pt x="4898833" y="3668618"/>
                </a:cubicBezTo>
                <a:cubicBezTo>
                  <a:pt x="4759107" y="3737512"/>
                  <a:pt x="4550564" y="3642857"/>
                  <a:pt x="4256542" y="3668618"/>
                </a:cubicBezTo>
                <a:cubicBezTo>
                  <a:pt x="3962520" y="3694379"/>
                  <a:pt x="3937628" y="3652116"/>
                  <a:pt x="3810203" y="3668618"/>
                </a:cubicBezTo>
                <a:cubicBezTo>
                  <a:pt x="3682778" y="3685120"/>
                  <a:pt x="3441096" y="3629867"/>
                  <a:pt x="3314877" y="3668618"/>
                </a:cubicBezTo>
                <a:cubicBezTo>
                  <a:pt x="3188658" y="3707369"/>
                  <a:pt x="2947097" y="3634482"/>
                  <a:pt x="2721574" y="3668618"/>
                </a:cubicBezTo>
                <a:cubicBezTo>
                  <a:pt x="2496051" y="3702754"/>
                  <a:pt x="2396855" y="3631859"/>
                  <a:pt x="2128271" y="3668618"/>
                </a:cubicBezTo>
                <a:cubicBezTo>
                  <a:pt x="1859687" y="3705377"/>
                  <a:pt x="1794666" y="3623760"/>
                  <a:pt x="1632944" y="3668618"/>
                </a:cubicBezTo>
                <a:cubicBezTo>
                  <a:pt x="1471222" y="3713476"/>
                  <a:pt x="1253861" y="3616410"/>
                  <a:pt x="1137618" y="3668618"/>
                </a:cubicBezTo>
                <a:cubicBezTo>
                  <a:pt x="1021375" y="3720826"/>
                  <a:pt x="762773" y="3654955"/>
                  <a:pt x="642291" y="3668618"/>
                </a:cubicBezTo>
                <a:cubicBezTo>
                  <a:pt x="521809" y="3682281"/>
                  <a:pt x="306985" y="3618779"/>
                  <a:pt x="0" y="3668618"/>
                </a:cubicBezTo>
                <a:cubicBezTo>
                  <a:pt x="-733" y="3571957"/>
                  <a:pt x="11654" y="3419795"/>
                  <a:pt x="0" y="3217902"/>
                </a:cubicBezTo>
                <a:cubicBezTo>
                  <a:pt x="-11654" y="3016009"/>
                  <a:pt x="38589" y="2919575"/>
                  <a:pt x="0" y="2730500"/>
                </a:cubicBezTo>
                <a:cubicBezTo>
                  <a:pt x="-38589" y="2541425"/>
                  <a:pt x="37608" y="2321084"/>
                  <a:pt x="0" y="2206412"/>
                </a:cubicBezTo>
                <a:cubicBezTo>
                  <a:pt x="-37608" y="2091740"/>
                  <a:pt x="32452" y="1971427"/>
                  <a:pt x="0" y="1792382"/>
                </a:cubicBezTo>
                <a:cubicBezTo>
                  <a:pt x="-32452" y="1613337"/>
                  <a:pt x="67297" y="1472844"/>
                  <a:pt x="0" y="1194921"/>
                </a:cubicBezTo>
                <a:cubicBezTo>
                  <a:pt x="-67297" y="916998"/>
                  <a:pt x="38581" y="804236"/>
                  <a:pt x="0" y="634147"/>
                </a:cubicBezTo>
                <a:cubicBezTo>
                  <a:pt x="-38581" y="464058"/>
                  <a:pt x="31563" y="312480"/>
                  <a:pt x="0" y="0"/>
                </a:cubicBezTo>
                <a:close/>
              </a:path>
              <a:path w="4898833" h="3668618" stroke="0" extrusionOk="0">
                <a:moveTo>
                  <a:pt x="0" y="0"/>
                </a:moveTo>
                <a:cubicBezTo>
                  <a:pt x="126404" y="-69211"/>
                  <a:pt x="329043" y="9393"/>
                  <a:pt x="593303" y="0"/>
                </a:cubicBezTo>
                <a:cubicBezTo>
                  <a:pt x="857563" y="-9393"/>
                  <a:pt x="926963" y="35954"/>
                  <a:pt x="1088630" y="0"/>
                </a:cubicBezTo>
                <a:cubicBezTo>
                  <a:pt x="1250297" y="-35954"/>
                  <a:pt x="1502312" y="70624"/>
                  <a:pt x="1681933" y="0"/>
                </a:cubicBezTo>
                <a:cubicBezTo>
                  <a:pt x="1861554" y="-70624"/>
                  <a:pt x="2083347" y="55511"/>
                  <a:pt x="2275236" y="0"/>
                </a:cubicBezTo>
                <a:cubicBezTo>
                  <a:pt x="2467125" y="-55511"/>
                  <a:pt x="2576223" y="33194"/>
                  <a:pt x="2672586" y="0"/>
                </a:cubicBezTo>
                <a:cubicBezTo>
                  <a:pt x="2768949" y="-33194"/>
                  <a:pt x="3004735" y="29283"/>
                  <a:pt x="3118924" y="0"/>
                </a:cubicBezTo>
                <a:cubicBezTo>
                  <a:pt x="3233113" y="-29283"/>
                  <a:pt x="3388160" y="15737"/>
                  <a:pt x="3516273" y="0"/>
                </a:cubicBezTo>
                <a:cubicBezTo>
                  <a:pt x="3644386" y="-15737"/>
                  <a:pt x="3858414" y="28794"/>
                  <a:pt x="4011600" y="0"/>
                </a:cubicBezTo>
                <a:cubicBezTo>
                  <a:pt x="4164786" y="-28794"/>
                  <a:pt x="4283465" y="5032"/>
                  <a:pt x="4408950" y="0"/>
                </a:cubicBezTo>
                <a:cubicBezTo>
                  <a:pt x="4534435" y="-5032"/>
                  <a:pt x="4768317" y="32938"/>
                  <a:pt x="4898833" y="0"/>
                </a:cubicBezTo>
                <a:cubicBezTo>
                  <a:pt x="4905765" y="203644"/>
                  <a:pt x="4837968" y="429554"/>
                  <a:pt x="4898833" y="560774"/>
                </a:cubicBezTo>
                <a:cubicBezTo>
                  <a:pt x="4959698" y="691994"/>
                  <a:pt x="4871954" y="876624"/>
                  <a:pt x="4898833" y="974804"/>
                </a:cubicBezTo>
                <a:cubicBezTo>
                  <a:pt x="4925712" y="1072984"/>
                  <a:pt x="4848998" y="1335675"/>
                  <a:pt x="4898833" y="1535579"/>
                </a:cubicBezTo>
                <a:cubicBezTo>
                  <a:pt x="4948668" y="1735483"/>
                  <a:pt x="4853887" y="1966912"/>
                  <a:pt x="4898833" y="2096353"/>
                </a:cubicBezTo>
                <a:cubicBezTo>
                  <a:pt x="4943779" y="2225794"/>
                  <a:pt x="4859136" y="2530819"/>
                  <a:pt x="4898833" y="2693814"/>
                </a:cubicBezTo>
                <a:cubicBezTo>
                  <a:pt x="4938530" y="2856809"/>
                  <a:pt x="4891177" y="3379157"/>
                  <a:pt x="4898833" y="3668618"/>
                </a:cubicBezTo>
                <a:cubicBezTo>
                  <a:pt x="4655924" y="3695393"/>
                  <a:pt x="4598361" y="3610561"/>
                  <a:pt x="4354518" y="3668618"/>
                </a:cubicBezTo>
                <a:cubicBezTo>
                  <a:pt x="4110675" y="3726675"/>
                  <a:pt x="3956961" y="3642290"/>
                  <a:pt x="3810203" y="3668618"/>
                </a:cubicBezTo>
                <a:cubicBezTo>
                  <a:pt x="3663446" y="3694946"/>
                  <a:pt x="3504995" y="3628889"/>
                  <a:pt x="3265889" y="3668618"/>
                </a:cubicBezTo>
                <a:cubicBezTo>
                  <a:pt x="3026783" y="3708347"/>
                  <a:pt x="2929516" y="3639921"/>
                  <a:pt x="2672586" y="3668618"/>
                </a:cubicBezTo>
                <a:cubicBezTo>
                  <a:pt x="2415656" y="3697315"/>
                  <a:pt x="2305454" y="3626854"/>
                  <a:pt x="2079282" y="3668618"/>
                </a:cubicBezTo>
                <a:cubicBezTo>
                  <a:pt x="1853110" y="3710382"/>
                  <a:pt x="1721132" y="3662367"/>
                  <a:pt x="1436991" y="3668618"/>
                </a:cubicBezTo>
                <a:cubicBezTo>
                  <a:pt x="1152850" y="3674869"/>
                  <a:pt x="1103056" y="3653640"/>
                  <a:pt x="892676" y="3668618"/>
                </a:cubicBezTo>
                <a:cubicBezTo>
                  <a:pt x="682297" y="3683596"/>
                  <a:pt x="269545" y="3660041"/>
                  <a:pt x="0" y="3668618"/>
                </a:cubicBezTo>
                <a:cubicBezTo>
                  <a:pt x="-44822" y="3563360"/>
                  <a:pt x="17130" y="3423899"/>
                  <a:pt x="0" y="3181216"/>
                </a:cubicBezTo>
                <a:cubicBezTo>
                  <a:pt x="-17130" y="2938533"/>
                  <a:pt x="20416" y="2826645"/>
                  <a:pt x="0" y="2730500"/>
                </a:cubicBezTo>
                <a:cubicBezTo>
                  <a:pt x="-20416" y="2634355"/>
                  <a:pt x="4502" y="2330684"/>
                  <a:pt x="0" y="2206412"/>
                </a:cubicBezTo>
                <a:cubicBezTo>
                  <a:pt x="-4502" y="2082140"/>
                  <a:pt x="29255" y="1873256"/>
                  <a:pt x="0" y="1755696"/>
                </a:cubicBezTo>
                <a:cubicBezTo>
                  <a:pt x="-29255" y="1638136"/>
                  <a:pt x="23561" y="1453658"/>
                  <a:pt x="0" y="1194921"/>
                </a:cubicBezTo>
                <a:cubicBezTo>
                  <a:pt x="-23561" y="936184"/>
                  <a:pt x="50365" y="852930"/>
                  <a:pt x="0" y="597461"/>
                </a:cubicBezTo>
                <a:cubicBezTo>
                  <a:pt x="-50365" y="341992"/>
                  <a:pt x="67321" y="29166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5461929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BB0D99A-63C0-009D-309A-E07A0E379E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71" y="228900"/>
            <a:ext cx="6153346" cy="3580484"/>
          </a:xfrm>
          <a:custGeom>
            <a:avLst/>
            <a:gdLst>
              <a:gd name="csX0" fmla="*/ 0 w 6153346"/>
              <a:gd name="csY0" fmla="*/ 0 h 3580484"/>
              <a:gd name="csX1" fmla="*/ 620929 w 6153346"/>
              <a:gd name="csY1" fmla="*/ 0 h 3580484"/>
              <a:gd name="csX2" fmla="*/ 1241857 w 6153346"/>
              <a:gd name="csY2" fmla="*/ 0 h 3580484"/>
              <a:gd name="csX3" fmla="*/ 1678185 w 6153346"/>
              <a:gd name="csY3" fmla="*/ 0 h 3580484"/>
              <a:gd name="csX4" fmla="*/ 2360647 w 6153346"/>
              <a:gd name="csY4" fmla="*/ 0 h 3580484"/>
              <a:gd name="csX5" fmla="*/ 2735442 w 6153346"/>
              <a:gd name="csY5" fmla="*/ 0 h 3580484"/>
              <a:gd name="csX6" fmla="*/ 3171770 w 6153346"/>
              <a:gd name="csY6" fmla="*/ 0 h 3580484"/>
              <a:gd name="csX7" fmla="*/ 3731165 w 6153346"/>
              <a:gd name="csY7" fmla="*/ 0 h 3580484"/>
              <a:gd name="csX8" fmla="*/ 4352094 w 6153346"/>
              <a:gd name="csY8" fmla="*/ 0 h 3580484"/>
              <a:gd name="csX9" fmla="*/ 5034556 w 6153346"/>
              <a:gd name="csY9" fmla="*/ 0 h 3580484"/>
              <a:gd name="csX10" fmla="*/ 5593951 w 6153346"/>
              <a:gd name="csY10" fmla="*/ 0 h 3580484"/>
              <a:gd name="csX11" fmla="*/ 6153346 w 6153346"/>
              <a:gd name="csY11" fmla="*/ 0 h 3580484"/>
              <a:gd name="csX12" fmla="*/ 6153346 w 6153346"/>
              <a:gd name="csY12" fmla="*/ 489333 h 3580484"/>
              <a:gd name="csX13" fmla="*/ 6153346 w 6153346"/>
              <a:gd name="csY13" fmla="*/ 1086080 h 3580484"/>
              <a:gd name="csX14" fmla="*/ 6153346 w 6153346"/>
              <a:gd name="csY14" fmla="*/ 1682827 h 3580484"/>
              <a:gd name="csX15" fmla="*/ 6153346 w 6153346"/>
              <a:gd name="csY15" fmla="*/ 2207965 h 3580484"/>
              <a:gd name="csX16" fmla="*/ 6153346 w 6153346"/>
              <a:gd name="csY16" fmla="*/ 2876322 h 3580484"/>
              <a:gd name="csX17" fmla="*/ 6153346 w 6153346"/>
              <a:gd name="csY17" fmla="*/ 3580484 h 3580484"/>
              <a:gd name="csX18" fmla="*/ 5470884 w 6153346"/>
              <a:gd name="csY18" fmla="*/ 3580484 h 3580484"/>
              <a:gd name="csX19" fmla="*/ 4973022 w 6153346"/>
              <a:gd name="csY19" fmla="*/ 3580484 h 3580484"/>
              <a:gd name="csX20" fmla="*/ 4475161 w 6153346"/>
              <a:gd name="csY20" fmla="*/ 3580484 h 3580484"/>
              <a:gd name="csX21" fmla="*/ 3792699 w 6153346"/>
              <a:gd name="csY21" fmla="*/ 3580484 h 3580484"/>
              <a:gd name="csX22" fmla="*/ 3233304 w 6153346"/>
              <a:gd name="csY22" fmla="*/ 3580484 h 3580484"/>
              <a:gd name="csX23" fmla="*/ 2735442 w 6153346"/>
              <a:gd name="csY23" fmla="*/ 3580484 h 3580484"/>
              <a:gd name="csX24" fmla="*/ 2299114 w 6153346"/>
              <a:gd name="csY24" fmla="*/ 3580484 h 3580484"/>
              <a:gd name="csX25" fmla="*/ 1678185 w 6153346"/>
              <a:gd name="csY25" fmla="*/ 3580484 h 3580484"/>
              <a:gd name="csX26" fmla="*/ 1180324 w 6153346"/>
              <a:gd name="csY26" fmla="*/ 3580484 h 3580484"/>
              <a:gd name="csX27" fmla="*/ 743995 w 6153346"/>
              <a:gd name="csY27" fmla="*/ 3580484 h 3580484"/>
              <a:gd name="csX28" fmla="*/ 0 w 6153346"/>
              <a:gd name="csY28" fmla="*/ 3580484 h 3580484"/>
              <a:gd name="csX29" fmla="*/ 0 w 6153346"/>
              <a:gd name="csY29" fmla="*/ 2947932 h 3580484"/>
              <a:gd name="csX30" fmla="*/ 0 w 6153346"/>
              <a:gd name="csY30" fmla="*/ 2279575 h 3580484"/>
              <a:gd name="csX31" fmla="*/ 0 w 6153346"/>
              <a:gd name="csY31" fmla="*/ 1754437 h 3580484"/>
              <a:gd name="csX32" fmla="*/ 0 w 6153346"/>
              <a:gd name="csY32" fmla="*/ 1265104 h 3580484"/>
              <a:gd name="csX33" fmla="*/ 0 w 6153346"/>
              <a:gd name="csY33" fmla="*/ 596747 h 3580484"/>
              <a:gd name="csX34" fmla="*/ 0 w 6153346"/>
              <a:gd name="csY34" fmla="*/ 0 h 35804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6153346" h="3580484" fill="none" extrusionOk="0">
                <a:moveTo>
                  <a:pt x="0" y="0"/>
                </a:moveTo>
                <a:cubicBezTo>
                  <a:pt x="169231" y="-14878"/>
                  <a:pt x="345973" y="28451"/>
                  <a:pt x="620929" y="0"/>
                </a:cubicBezTo>
                <a:cubicBezTo>
                  <a:pt x="895885" y="-28451"/>
                  <a:pt x="1035624" y="25920"/>
                  <a:pt x="1241857" y="0"/>
                </a:cubicBezTo>
                <a:cubicBezTo>
                  <a:pt x="1448090" y="-25920"/>
                  <a:pt x="1469848" y="25820"/>
                  <a:pt x="1678185" y="0"/>
                </a:cubicBezTo>
                <a:cubicBezTo>
                  <a:pt x="1886522" y="-25820"/>
                  <a:pt x="2150831" y="61671"/>
                  <a:pt x="2360647" y="0"/>
                </a:cubicBezTo>
                <a:cubicBezTo>
                  <a:pt x="2570463" y="-61671"/>
                  <a:pt x="2636358" y="29130"/>
                  <a:pt x="2735442" y="0"/>
                </a:cubicBezTo>
                <a:cubicBezTo>
                  <a:pt x="2834527" y="-29130"/>
                  <a:pt x="2990194" y="4408"/>
                  <a:pt x="3171770" y="0"/>
                </a:cubicBezTo>
                <a:cubicBezTo>
                  <a:pt x="3353346" y="-4408"/>
                  <a:pt x="3478580" y="34158"/>
                  <a:pt x="3731165" y="0"/>
                </a:cubicBezTo>
                <a:cubicBezTo>
                  <a:pt x="3983750" y="-34158"/>
                  <a:pt x="4069146" y="31348"/>
                  <a:pt x="4352094" y="0"/>
                </a:cubicBezTo>
                <a:cubicBezTo>
                  <a:pt x="4635042" y="-31348"/>
                  <a:pt x="4804165" y="62721"/>
                  <a:pt x="5034556" y="0"/>
                </a:cubicBezTo>
                <a:cubicBezTo>
                  <a:pt x="5264947" y="-62721"/>
                  <a:pt x="5396531" y="61480"/>
                  <a:pt x="5593951" y="0"/>
                </a:cubicBezTo>
                <a:cubicBezTo>
                  <a:pt x="5791372" y="-61480"/>
                  <a:pt x="6036785" y="57254"/>
                  <a:pt x="6153346" y="0"/>
                </a:cubicBezTo>
                <a:cubicBezTo>
                  <a:pt x="6198456" y="144645"/>
                  <a:pt x="6128624" y="345201"/>
                  <a:pt x="6153346" y="489333"/>
                </a:cubicBezTo>
                <a:cubicBezTo>
                  <a:pt x="6178068" y="633465"/>
                  <a:pt x="6145705" y="836166"/>
                  <a:pt x="6153346" y="1086080"/>
                </a:cubicBezTo>
                <a:cubicBezTo>
                  <a:pt x="6160987" y="1335994"/>
                  <a:pt x="6121497" y="1512964"/>
                  <a:pt x="6153346" y="1682827"/>
                </a:cubicBezTo>
                <a:cubicBezTo>
                  <a:pt x="6185195" y="1852690"/>
                  <a:pt x="6113712" y="1995581"/>
                  <a:pt x="6153346" y="2207965"/>
                </a:cubicBezTo>
                <a:cubicBezTo>
                  <a:pt x="6192980" y="2420349"/>
                  <a:pt x="6148997" y="2715639"/>
                  <a:pt x="6153346" y="2876322"/>
                </a:cubicBezTo>
                <a:cubicBezTo>
                  <a:pt x="6157695" y="3037005"/>
                  <a:pt x="6119877" y="3390146"/>
                  <a:pt x="6153346" y="3580484"/>
                </a:cubicBezTo>
                <a:cubicBezTo>
                  <a:pt x="5911731" y="3621845"/>
                  <a:pt x="5614087" y="3543132"/>
                  <a:pt x="5470884" y="3580484"/>
                </a:cubicBezTo>
                <a:cubicBezTo>
                  <a:pt x="5327681" y="3617836"/>
                  <a:pt x="5172035" y="3571680"/>
                  <a:pt x="4973022" y="3580484"/>
                </a:cubicBezTo>
                <a:cubicBezTo>
                  <a:pt x="4774009" y="3589288"/>
                  <a:pt x="4685392" y="3576668"/>
                  <a:pt x="4475161" y="3580484"/>
                </a:cubicBezTo>
                <a:cubicBezTo>
                  <a:pt x="4264930" y="3584300"/>
                  <a:pt x="4068567" y="3529350"/>
                  <a:pt x="3792699" y="3580484"/>
                </a:cubicBezTo>
                <a:cubicBezTo>
                  <a:pt x="3516831" y="3631618"/>
                  <a:pt x="3418920" y="3544854"/>
                  <a:pt x="3233304" y="3580484"/>
                </a:cubicBezTo>
                <a:cubicBezTo>
                  <a:pt x="3047688" y="3616114"/>
                  <a:pt x="2890305" y="3546822"/>
                  <a:pt x="2735442" y="3580484"/>
                </a:cubicBezTo>
                <a:cubicBezTo>
                  <a:pt x="2580579" y="3614146"/>
                  <a:pt x="2514299" y="3578741"/>
                  <a:pt x="2299114" y="3580484"/>
                </a:cubicBezTo>
                <a:cubicBezTo>
                  <a:pt x="2083929" y="3582227"/>
                  <a:pt x="1971530" y="3507234"/>
                  <a:pt x="1678185" y="3580484"/>
                </a:cubicBezTo>
                <a:cubicBezTo>
                  <a:pt x="1384840" y="3653734"/>
                  <a:pt x="1313192" y="3522752"/>
                  <a:pt x="1180324" y="3580484"/>
                </a:cubicBezTo>
                <a:cubicBezTo>
                  <a:pt x="1047456" y="3638216"/>
                  <a:pt x="858581" y="3565454"/>
                  <a:pt x="743995" y="3580484"/>
                </a:cubicBezTo>
                <a:cubicBezTo>
                  <a:pt x="629409" y="3595514"/>
                  <a:pt x="258475" y="3528259"/>
                  <a:pt x="0" y="3580484"/>
                </a:cubicBezTo>
                <a:cubicBezTo>
                  <a:pt x="-21725" y="3267361"/>
                  <a:pt x="24093" y="3102087"/>
                  <a:pt x="0" y="2947932"/>
                </a:cubicBezTo>
                <a:cubicBezTo>
                  <a:pt x="-24093" y="2793777"/>
                  <a:pt x="38050" y="2523192"/>
                  <a:pt x="0" y="2279575"/>
                </a:cubicBezTo>
                <a:cubicBezTo>
                  <a:pt x="-38050" y="2035958"/>
                  <a:pt x="50308" y="2003937"/>
                  <a:pt x="0" y="1754437"/>
                </a:cubicBezTo>
                <a:cubicBezTo>
                  <a:pt x="-50308" y="1504937"/>
                  <a:pt x="8835" y="1371772"/>
                  <a:pt x="0" y="1265104"/>
                </a:cubicBezTo>
                <a:cubicBezTo>
                  <a:pt x="-8835" y="1158436"/>
                  <a:pt x="64887" y="920247"/>
                  <a:pt x="0" y="596747"/>
                </a:cubicBezTo>
                <a:cubicBezTo>
                  <a:pt x="-64887" y="273247"/>
                  <a:pt x="20271" y="297878"/>
                  <a:pt x="0" y="0"/>
                </a:cubicBezTo>
                <a:close/>
              </a:path>
              <a:path w="6153346" h="3580484" stroke="0" extrusionOk="0">
                <a:moveTo>
                  <a:pt x="0" y="0"/>
                </a:moveTo>
                <a:cubicBezTo>
                  <a:pt x="163189" y="-11547"/>
                  <a:pt x="202287" y="5602"/>
                  <a:pt x="374795" y="0"/>
                </a:cubicBezTo>
                <a:cubicBezTo>
                  <a:pt x="547303" y="-5602"/>
                  <a:pt x="810616" y="27316"/>
                  <a:pt x="934190" y="0"/>
                </a:cubicBezTo>
                <a:cubicBezTo>
                  <a:pt x="1057765" y="-27316"/>
                  <a:pt x="1132997" y="18390"/>
                  <a:pt x="1308985" y="0"/>
                </a:cubicBezTo>
                <a:cubicBezTo>
                  <a:pt x="1484973" y="-18390"/>
                  <a:pt x="1753890" y="621"/>
                  <a:pt x="1929913" y="0"/>
                </a:cubicBezTo>
                <a:cubicBezTo>
                  <a:pt x="2105936" y="-621"/>
                  <a:pt x="2352398" y="22668"/>
                  <a:pt x="2612375" y="0"/>
                </a:cubicBezTo>
                <a:cubicBezTo>
                  <a:pt x="2872352" y="-22668"/>
                  <a:pt x="3043107" y="15595"/>
                  <a:pt x="3233304" y="0"/>
                </a:cubicBezTo>
                <a:cubicBezTo>
                  <a:pt x="3423501" y="-15595"/>
                  <a:pt x="3524119" y="24804"/>
                  <a:pt x="3669632" y="0"/>
                </a:cubicBezTo>
                <a:cubicBezTo>
                  <a:pt x="3815145" y="-24804"/>
                  <a:pt x="3949154" y="1859"/>
                  <a:pt x="4167493" y="0"/>
                </a:cubicBezTo>
                <a:cubicBezTo>
                  <a:pt x="4385832" y="-1859"/>
                  <a:pt x="4459705" y="7068"/>
                  <a:pt x="4603822" y="0"/>
                </a:cubicBezTo>
                <a:cubicBezTo>
                  <a:pt x="4747939" y="-7068"/>
                  <a:pt x="4916487" y="26409"/>
                  <a:pt x="5040150" y="0"/>
                </a:cubicBezTo>
                <a:cubicBezTo>
                  <a:pt x="5163813" y="-26409"/>
                  <a:pt x="5369911" y="54460"/>
                  <a:pt x="5538011" y="0"/>
                </a:cubicBezTo>
                <a:cubicBezTo>
                  <a:pt x="5706111" y="-54460"/>
                  <a:pt x="5996925" y="67799"/>
                  <a:pt x="6153346" y="0"/>
                </a:cubicBezTo>
                <a:cubicBezTo>
                  <a:pt x="6153894" y="293755"/>
                  <a:pt x="6122314" y="432413"/>
                  <a:pt x="6153346" y="668357"/>
                </a:cubicBezTo>
                <a:cubicBezTo>
                  <a:pt x="6184378" y="904301"/>
                  <a:pt x="6128461" y="1031205"/>
                  <a:pt x="6153346" y="1336714"/>
                </a:cubicBezTo>
                <a:cubicBezTo>
                  <a:pt x="6178231" y="1642223"/>
                  <a:pt x="6139854" y="1814670"/>
                  <a:pt x="6153346" y="1969266"/>
                </a:cubicBezTo>
                <a:cubicBezTo>
                  <a:pt x="6166838" y="2123862"/>
                  <a:pt x="6152664" y="2298171"/>
                  <a:pt x="6153346" y="2494404"/>
                </a:cubicBezTo>
                <a:cubicBezTo>
                  <a:pt x="6154028" y="2690637"/>
                  <a:pt x="6121891" y="3085877"/>
                  <a:pt x="6153346" y="3580484"/>
                </a:cubicBezTo>
                <a:cubicBezTo>
                  <a:pt x="6034742" y="3611774"/>
                  <a:pt x="5846352" y="3570751"/>
                  <a:pt x="5655484" y="3580484"/>
                </a:cubicBezTo>
                <a:cubicBezTo>
                  <a:pt x="5464616" y="3590217"/>
                  <a:pt x="5394438" y="3551887"/>
                  <a:pt x="5219156" y="3580484"/>
                </a:cubicBezTo>
                <a:cubicBezTo>
                  <a:pt x="5043874" y="3609081"/>
                  <a:pt x="4970069" y="3571941"/>
                  <a:pt x="4782828" y="3580484"/>
                </a:cubicBezTo>
                <a:cubicBezTo>
                  <a:pt x="4595587" y="3589027"/>
                  <a:pt x="4382839" y="3569003"/>
                  <a:pt x="4161899" y="3580484"/>
                </a:cubicBezTo>
                <a:cubicBezTo>
                  <a:pt x="3940959" y="3591965"/>
                  <a:pt x="3792878" y="3546531"/>
                  <a:pt x="3540971" y="3580484"/>
                </a:cubicBezTo>
                <a:cubicBezTo>
                  <a:pt x="3289064" y="3614437"/>
                  <a:pt x="3272886" y="3529066"/>
                  <a:pt x="3043109" y="3580484"/>
                </a:cubicBezTo>
                <a:cubicBezTo>
                  <a:pt x="2813332" y="3631902"/>
                  <a:pt x="2790205" y="3535326"/>
                  <a:pt x="2606781" y="3580484"/>
                </a:cubicBezTo>
                <a:cubicBezTo>
                  <a:pt x="2423357" y="3625642"/>
                  <a:pt x="2122970" y="3517710"/>
                  <a:pt x="1924319" y="3580484"/>
                </a:cubicBezTo>
                <a:cubicBezTo>
                  <a:pt x="1725668" y="3643258"/>
                  <a:pt x="1457054" y="3570519"/>
                  <a:pt x="1241857" y="3580484"/>
                </a:cubicBezTo>
                <a:cubicBezTo>
                  <a:pt x="1026660" y="3590449"/>
                  <a:pt x="815644" y="3512904"/>
                  <a:pt x="620929" y="3580484"/>
                </a:cubicBezTo>
                <a:cubicBezTo>
                  <a:pt x="426214" y="3648064"/>
                  <a:pt x="244408" y="3575670"/>
                  <a:pt x="0" y="3580484"/>
                </a:cubicBezTo>
                <a:cubicBezTo>
                  <a:pt x="-59823" y="3397138"/>
                  <a:pt x="3336" y="3196484"/>
                  <a:pt x="0" y="2912127"/>
                </a:cubicBezTo>
                <a:cubicBezTo>
                  <a:pt x="-3336" y="2627770"/>
                  <a:pt x="42966" y="2552874"/>
                  <a:pt x="0" y="2279575"/>
                </a:cubicBezTo>
                <a:cubicBezTo>
                  <a:pt x="-42966" y="2006276"/>
                  <a:pt x="61688" y="1947010"/>
                  <a:pt x="0" y="1754437"/>
                </a:cubicBezTo>
                <a:cubicBezTo>
                  <a:pt x="-61688" y="1561864"/>
                  <a:pt x="19554" y="1355589"/>
                  <a:pt x="0" y="1193495"/>
                </a:cubicBezTo>
                <a:cubicBezTo>
                  <a:pt x="-19554" y="1031401"/>
                  <a:pt x="6286" y="843052"/>
                  <a:pt x="0" y="560942"/>
                </a:cubicBezTo>
                <a:cubicBezTo>
                  <a:pt x="-6286" y="278832"/>
                  <a:pt x="28127" y="17697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5583981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AC08A4A-439F-D83B-C6CB-E5F079537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6038" y="4032173"/>
            <a:ext cx="3257321" cy="2346593"/>
          </a:xfrm>
          <a:custGeom>
            <a:avLst/>
            <a:gdLst>
              <a:gd name="csX0" fmla="*/ 0 w 3257321"/>
              <a:gd name="csY0" fmla="*/ 0 h 2346593"/>
              <a:gd name="csX1" fmla="*/ 510314 w 3257321"/>
              <a:gd name="csY1" fmla="*/ 0 h 2346593"/>
              <a:gd name="csX2" fmla="*/ 988054 w 3257321"/>
              <a:gd name="csY2" fmla="*/ 0 h 2346593"/>
              <a:gd name="csX3" fmla="*/ 1433221 w 3257321"/>
              <a:gd name="csY3" fmla="*/ 0 h 2346593"/>
              <a:gd name="csX4" fmla="*/ 2041254 w 3257321"/>
              <a:gd name="csY4" fmla="*/ 0 h 2346593"/>
              <a:gd name="csX5" fmla="*/ 2616715 w 3257321"/>
              <a:gd name="csY5" fmla="*/ 0 h 2346593"/>
              <a:gd name="csX6" fmla="*/ 3257321 w 3257321"/>
              <a:gd name="csY6" fmla="*/ 0 h 2346593"/>
              <a:gd name="csX7" fmla="*/ 3257321 w 3257321"/>
              <a:gd name="csY7" fmla="*/ 610114 h 2346593"/>
              <a:gd name="csX8" fmla="*/ 3257321 w 3257321"/>
              <a:gd name="csY8" fmla="*/ 1243694 h 2346593"/>
              <a:gd name="csX9" fmla="*/ 3257321 w 3257321"/>
              <a:gd name="csY9" fmla="*/ 2346593 h 2346593"/>
              <a:gd name="csX10" fmla="*/ 2649288 w 3257321"/>
              <a:gd name="csY10" fmla="*/ 2346593 h 2346593"/>
              <a:gd name="csX11" fmla="*/ 2204121 w 3257321"/>
              <a:gd name="csY11" fmla="*/ 2346593 h 2346593"/>
              <a:gd name="csX12" fmla="*/ 1726380 w 3257321"/>
              <a:gd name="csY12" fmla="*/ 2346593 h 2346593"/>
              <a:gd name="csX13" fmla="*/ 1216067 w 3257321"/>
              <a:gd name="csY13" fmla="*/ 2346593 h 2346593"/>
              <a:gd name="csX14" fmla="*/ 738326 w 3257321"/>
              <a:gd name="csY14" fmla="*/ 2346593 h 2346593"/>
              <a:gd name="csX15" fmla="*/ 0 w 3257321"/>
              <a:gd name="csY15" fmla="*/ 2346593 h 2346593"/>
              <a:gd name="csX16" fmla="*/ 0 w 3257321"/>
              <a:gd name="csY16" fmla="*/ 1759945 h 2346593"/>
              <a:gd name="csX17" fmla="*/ 0 w 3257321"/>
              <a:gd name="csY17" fmla="*/ 1220228 h 2346593"/>
              <a:gd name="csX18" fmla="*/ 0 w 3257321"/>
              <a:gd name="csY18" fmla="*/ 703978 h 2346593"/>
              <a:gd name="csX19" fmla="*/ 0 w 3257321"/>
              <a:gd name="csY19" fmla="*/ 0 h 2346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257321" h="2346593" fill="none" extrusionOk="0">
                <a:moveTo>
                  <a:pt x="0" y="0"/>
                </a:moveTo>
                <a:cubicBezTo>
                  <a:pt x="222233" y="-18310"/>
                  <a:pt x="317199" y="52740"/>
                  <a:pt x="510314" y="0"/>
                </a:cubicBezTo>
                <a:cubicBezTo>
                  <a:pt x="703429" y="-52740"/>
                  <a:pt x="869232" y="19884"/>
                  <a:pt x="988054" y="0"/>
                </a:cubicBezTo>
                <a:cubicBezTo>
                  <a:pt x="1106876" y="-19884"/>
                  <a:pt x="1226853" y="32536"/>
                  <a:pt x="1433221" y="0"/>
                </a:cubicBezTo>
                <a:cubicBezTo>
                  <a:pt x="1639589" y="-32536"/>
                  <a:pt x="1855966" y="72909"/>
                  <a:pt x="2041254" y="0"/>
                </a:cubicBezTo>
                <a:cubicBezTo>
                  <a:pt x="2226542" y="-72909"/>
                  <a:pt x="2431699" y="45525"/>
                  <a:pt x="2616715" y="0"/>
                </a:cubicBezTo>
                <a:cubicBezTo>
                  <a:pt x="2801731" y="-45525"/>
                  <a:pt x="3122420" y="65257"/>
                  <a:pt x="3257321" y="0"/>
                </a:cubicBezTo>
                <a:cubicBezTo>
                  <a:pt x="3319237" y="235288"/>
                  <a:pt x="3232804" y="416873"/>
                  <a:pt x="3257321" y="610114"/>
                </a:cubicBezTo>
                <a:cubicBezTo>
                  <a:pt x="3281838" y="803355"/>
                  <a:pt x="3200982" y="1012692"/>
                  <a:pt x="3257321" y="1243694"/>
                </a:cubicBezTo>
                <a:cubicBezTo>
                  <a:pt x="3313660" y="1474696"/>
                  <a:pt x="3198705" y="1965881"/>
                  <a:pt x="3257321" y="2346593"/>
                </a:cubicBezTo>
                <a:cubicBezTo>
                  <a:pt x="3024397" y="2364135"/>
                  <a:pt x="2847864" y="2281277"/>
                  <a:pt x="2649288" y="2346593"/>
                </a:cubicBezTo>
                <a:cubicBezTo>
                  <a:pt x="2450712" y="2411909"/>
                  <a:pt x="2374896" y="2300526"/>
                  <a:pt x="2204121" y="2346593"/>
                </a:cubicBezTo>
                <a:cubicBezTo>
                  <a:pt x="2033346" y="2392660"/>
                  <a:pt x="1822061" y="2299267"/>
                  <a:pt x="1726380" y="2346593"/>
                </a:cubicBezTo>
                <a:cubicBezTo>
                  <a:pt x="1630699" y="2393919"/>
                  <a:pt x="1439928" y="2295732"/>
                  <a:pt x="1216067" y="2346593"/>
                </a:cubicBezTo>
                <a:cubicBezTo>
                  <a:pt x="992206" y="2397454"/>
                  <a:pt x="944678" y="2336146"/>
                  <a:pt x="738326" y="2346593"/>
                </a:cubicBezTo>
                <a:cubicBezTo>
                  <a:pt x="531974" y="2357040"/>
                  <a:pt x="232103" y="2322592"/>
                  <a:pt x="0" y="2346593"/>
                </a:cubicBezTo>
                <a:cubicBezTo>
                  <a:pt x="-16442" y="2102417"/>
                  <a:pt x="24263" y="1930425"/>
                  <a:pt x="0" y="1759945"/>
                </a:cubicBezTo>
                <a:cubicBezTo>
                  <a:pt x="-24263" y="1589465"/>
                  <a:pt x="18071" y="1426292"/>
                  <a:pt x="0" y="1220228"/>
                </a:cubicBezTo>
                <a:cubicBezTo>
                  <a:pt x="-18071" y="1014164"/>
                  <a:pt x="24410" y="817039"/>
                  <a:pt x="0" y="703978"/>
                </a:cubicBezTo>
                <a:cubicBezTo>
                  <a:pt x="-24410" y="590917"/>
                  <a:pt x="40404" y="333707"/>
                  <a:pt x="0" y="0"/>
                </a:cubicBezTo>
                <a:close/>
              </a:path>
              <a:path w="3257321" h="2346593" stroke="0" extrusionOk="0">
                <a:moveTo>
                  <a:pt x="0" y="0"/>
                </a:moveTo>
                <a:cubicBezTo>
                  <a:pt x="212128" y="-18657"/>
                  <a:pt x="352733" y="35854"/>
                  <a:pt x="542887" y="0"/>
                </a:cubicBezTo>
                <a:cubicBezTo>
                  <a:pt x="733041" y="-35854"/>
                  <a:pt x="890308" y="42136"/>
                  <a:pt x="1150920" y="0"/>
                </a:cubicBezTo>
                <a:cubicBezTo>
                  <a:pt x="1411532" y="-42136"/>
                  <a:pt x="1534907" y="36101"/>
                  <a:pt x="1726380" y="0"/>
                </a:cubicBezTo>
                <a:cubicBezTo>
                  <a:pt x="1917853" y="-36101"/>
                  <a:pt x="2107738" y="47086"/>
                  <a:pt x="2236694" y="0"/>
                </a:cubicBezTo>
                <a:cubicBezTo>
                  <a:pt x="2365650" y="-47086"/>
                  <a:pt x="2882954" y="27716"/>
                  <a:pt x="3257321" y="0"/>
                </a:cubicBezTo>
                <a:cubicBezTo>
                  <a:pt x="3275324" y="236128"/>
                  <a:pt x="3246381" y="340737"/>
                  <a:pt x="3257321" y="610114"/>
                </a:cubicBezTo>
                <a:cubicBezTo>
                  <a:pt x="3268261" y="879491"/>
                  <a:pt x="3256615" y="921346"/>
                  <a:pt x="3257321" y="1149831"/>
                </a:cubicBezTo>
                <a:cubicBezTo>
                  <a:pt x="3258027" y="1378316"/>
                  <a:pt x="3206517" y="1454548"/>
                  <a:pt x="3257321" y="1713013"/>
                </a:cubicBezTo>
                <a:cubicBezTo>
                  <a:pt x="3308125" y="1971478"/>
                  <a:pt x="3196264" y="2126801"/>
                  <a:pt x="3257321" y="2346593"/>
                </a:cubicBezTo>
                <a:cubicBezTo>
                  <a:pt x="2967695" y="2386365"/>
                  <a:pt x="2882937" y="2284673"/>
                  <a:pt x="2649288" y="2346593"/>
                </a:cubicBezTo>
                <a:cubicBezTo>
                  <a:pt x="2415639" y="2408513"/>
                  <a:pt x="2330200" y="2322809"/>
                  <a:pt x="2204121" y="2346593"/>
                </a:cubicBezTo>
                <a:cubicBezTo>
                  <a:pt x="2078042" y="2370377"/>
                  <a:pt x="1937785" y="2341718"/>
                  <a:pt x="1726380" y="2346593"/>
                </a:cubicBezTo>
                <a:cubicBezTo>
                  <a:pt x="1514975" y="2351468"/>
                  <a:pt x="1323408" y="2294961"/>
                  <a:pt x="1183493" y="2346593"/>
                </a:cubicBezTo>
                <a:cubicBezTo>
                  <a:pt x="1043578" y="2398225"/>
                  <a:pt x="833672" y="2302239"/>
                  <a:pt x="575460" y="2346593"/>
                </a:cubicBezTo>
                <a:cubicBezTo>
                  <a:pt x="317248" y="2390947"/>
                  <a:pt x="176225" y="2342564"/>
                  <a:pt x="0" y="2346593"/>
                </a:cubicBezTo>
                <a:cubicBezTo>
                  <a:pt x="-28898" y="2200374"/>
                  <a:pt x="55843" y="2076345"/>
                  <a:pt x="0" y="1806877"/>
                </a:cubicBezTo>
                <a:cubicBezTo>
                  <a:pt x="-55843" y="1537409"/>
                  <a:pt x="25246" y="1402346"/>
                  <a:pt x="0" y="1196762"/>
                </a:cubicBezTo>
                <a:cubicBezTo>
                  <a:pt x="-25246" y="991179"/>
                  <a:pt x="4030" y="822191"/>
                  <a:pt x="0" y="586648"/>
                </a:cubicBezTo>
                <a:cubicBezTo>
                  <a:pt x="-4030" y="351105"/>
                  <a:pt x="19421" y="21373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997488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210D539E-733C-B396-7804-2363F5676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8171" y="4032173"/>
            <a:ext cx="2882092" cy="2346593"/>
          </a:xfrm>
          <a:custGeom>
            <a:avLst/>
            <a:gdLst>
              <a:gd name="csX0" fmla="*/ 0 w 2882092"/>
              <a:gd name="csY0" fmla="*/ 0 h 2346593"/>
              <a:gd name="csX1" fmla="*/ 518777 w 2882092"/>
              <a:gd name="csY1" fmla="*/ 0 h 2346593"/>
              <a:gd name="csX2" fmla="*/ 1008732 w 2882092"/>
              <a:gd name="csY2" fmla="*/ 0 h 2346593"/>
              <a:gd name="csX3" fmla="*/ 1613972 w 2882092"/>
              <a:gd name="csY3" fmla="*/ 0 h 2346593"/>
              <a:gd name="csX4" fmla="*/ 2190390 w 2882092"/>
              <a:gd name="csY4" fmla="*/ 0 h 2346593"/>
              <a:gd name="csX5" fmla="*/ 2882092 w 2882092"/>
              <a:gd name="csY5" fmla="*/ 0 h 2346593"/>
              <a:gd name="csX6" fmla="*/ 2882092 w 2882092"/>
              <a:gd name="csY6" fmla="*/ 563182 h 2346593"/>
              <a:gd name="csX7" fmla="*/ 2882092 w 2882092"/>
              <a:gd name="csY7" fmla="*/ 1173297 h 2346593"/>
              <a:gd name="csX8" fmla="*/ 2882092 w 2882092"/>
              <a:gd name="csY8" fmla="*/ 1736479 h 2346593"/>
              <a:gd name="csX9" fmla="*/ 2882092 w 2882092"/>
              <a:gd name="csY9" fmla="*/ 2346593 h 2346593"/>
              <a:gd name="csX10" fmla="*/ 2305674 w 2882092"/>
              <a:gd name="csY10" fmla="*/ 2346593 h 2346593"/>
              <a:gd name="csX11" fmla="*/ 1729255 w 2882092"/>
              <a:gd name="csY11" fmla="*/ 2346593 h 2346593"/>
              <a:gd name="csX12" fmla="*/ 1152837 w 2882092"/>
              <a:gd name="csY12" fmla="*/ 2346593 h 2346593"/>
              <a:gd name="csX13" fmla="*/ 547597 w 2882092"/>
              <a:gd name="csY13" fmla="*/ 2346593 h 2346593"/>
              <a:gd name="csX14" fmla="*/ 0 w 2882092"/>
              <a:gd name="csY14" fmla="*/ 2346593 h 2346593"/>
              <a:gd name="csX15" fmla="*/ 0 w 2882092"/>
              <a:gd name="csY15" fmla="*/ 1783411 h 2346593"/>
              <a:gd name="csX16" fmla="*/ 0 w 2882092"/>
              <a:gd name="csY16" fmla="*/ 1173297 h 2346593"/>
              <a:gd name="csX17" fmla="*/ 0 w 2882092"/>
              <a:gd name="csY17" fmla="*/ 586648 h 2346593"/>
              <a:gd name="csX18" fmla="*/ 0 w 2882092"/>
              <a:gd name="csY18" fmla="*/ 0 h 23465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882092" h="2346593" fill="none" extrusionOk="0">
                <a:moveTo>
                  <a:pt x="0" y="0"/>
                </a:moveTo>
                <a:cubicBezTo>
                  <a:pt x="219436" y="-40420"/>
                  <a:pt x="377627" y="32214"/>
                  <a:pt x="518777" y="0"/>
                </a:cubicBezTo>
                <a:cubicBezTo>
                  <a:pt x="659927" y="-32214"/>
                  <a:pt x="879886" y="27903"/>
                  <a:pt x="1008732" y="0"/>
                </a:cubicBezTo>
                <a:cubicBezTo>
                  <a:pt x="1137578" y="-27903"/>
                  <a:pt x="1407387" y="1342"/>
                  <a:pt x="1613972" y="0"/>
                </a:cubicBezTo>
                <a:cubicBezTo>
                  <a:pt x="1820557" y="-1342"/>
                  <a:pt x="2047257" y="58352"/>
                  <a:pt x="2190390" y="0"/>
                </a:cubicBezTo>
                <a:cubicBezTo>
                  <a:pt x="2333523" y="-58352"/>
                  <a:pt x="2715963" y="29804"/>
                  <a:pt x="2882092" y="0"/>
                </a:cubicBezTo>
                <a:cubicBezTo>
                  <a:pt x="2883699" y="265199"/>
                  <a:pt x="2880544" y="336987"/>
                  <a:pt x="2882092" y="563182"/>
                </a:cubicBezTo>
                <a:cubicBezTo>
                  <a:pt x="2883640" y="789377"/>
                  <a:pt x="2870161" y="890527"/>
                  <a:pt x="2882092" y="1173297"/>
                </a:cubicBezTo>
                <a:cubicBezTo>
                  <a:pt x="2894023" y="1456067"/>
                  <a:pt x="2815214" y="1566320"/>
                  <a:pt x="2882092" y="1736479"/>
                </a:cubicBezTo>
                <a:cubicBezTo>
                  <a:pt x="2948970" y="1906638"/>
                  <a:pt x="2851507" y="2200869"/>
                  <a:pt x="2882092" y="2346593"/>
                </a:cubicBezTo>
                <a:cubicBezTo>
                  <a:pt x="2653919" y="2371194"/>
                  <a:pt x="2498068" y="2305082"/>
                  <a:pt x="2305674" y="2346593"/>
                </a:cubicBezTo>
                <a:cubicBezTo>
                  <a:pt x="2113280" y="2388104"/>
                  <a:pt x="1879941" y="2296500"/>
                  <a:pt x="1729255" y="2346593"/>
                </a:cubicBezTo>
                <a:cubicBezTo>
                  <a:pt x="1578569" y="2396686"/>
                  <a:pt x="1354785" y="2328600"/>
                  <a:pt x="1152837" y="2346593"/>
                </a:cubicBezTo>
                <a:cubicBezTo>
                  <a:pt x="950889" y="2364586"/>
                  <a:pt x="830814" y="2344264"/>
                  <a:pt x="547597" y="2346593"/>
                </a:cubicBezTo>
                <a:cubicBezTo>
                  <a:pt x="264380" y="2348922"/>
                  <a:pt x="245058" y="2308642"/>
                  <a:pt x="0" y="2346593"/>
                </a:cubicBezTo>
                <a:cubicBezTo>
                  <a:pt x="-34172" y="2196494"/>
                  <a:pt x="39838" y="1935252"/>
                  <a:pt x="0" y="1783411"/>
                </a:cubicBezTo>
                <a:cubicBezTo>
                  <a:pt x="-39838" y="1631570"/>
                  <a:pt x="20484" y="1323233"/>
                  <a:pt x="0" y="1173297"/>
                </a:cubicBezTo>
                <a:cubicBezTo>
                  <a:pt x="-20484" y="1023361"/>
                  <a:pt x="22973" y="806777"/>
                  <a:pt x="0" y="586648"/>
                </a:cubicBezTo>
                <a:cubicBezTo>
                  <a:pt x="-22973" y="366519"/>
                  <a:pt x="43285" y="210467"/>
                  <a:pt x="0" y="0"/>
                </a:cubicBezTo>
                <a:close/>
              </a:path>
              <a:path w="2882092" h="2346593" stroke="0" extrusionOk="0">
                <a:moveTo>
                  <a:pt x="0" y="0"/>
                </a:moveTo>
                <a:cubicBezTo>
                  <a:pt x="211162" y="-41446"/>
                  <a:pt x="302716" y="24099"/>
                  <a:pt x="518777" y="0"/>
                </a:cubicBezTo>
                <a:cubicBezTo>
                  <a:pt x="734838" y="-24099"/>
                  <a:pt x="913986" y="46014"/>
                  <a:pt x="1152837" y="0"/>
                </a:cubicBezTo>
                <a:cubicBezTo>
                  <a:pt x="1391688" y="-46014"/>
                  <a:pt x="1569503" y="44578"/>
                  <a:pt x="1729255" y="0"/>
                </a:cubicBezTo>
                <a:cubicBezTo>
                  <a:pt x="1889007" y="-44578"/>
                  <a:pt x="2068262" y="39149"/>
                  <a:pt x="2276853" y="0"/>
                </a:cubicBezTo>
                <a:cubicBezTo>
                  <a:pt x="2485444" y="-39149"/>
                  <a:pt x="2584092" y="8346"/>
                  <a:pt x="2882092" y="0"/>
                </a:cubicBezTo>
                <a:cubicBezTo>
                  <a:pt x="2887190" y="128215"/>
                  <a:pt x="2834455" y="425080"/>
                  <a:pt x="2882092" y="610114"/>
                </a:cubicBezTo>
                <a:cubicBezTo>
                  <a:pt x="2929729" y="795148"/>
                  <a:pt x="2859443" y="992019"/>
                  <a:pt x="2882092" y="1196762"/>
                </a:cubicBezTo>
                <a:cubicBezTo>
                  <a:pt x="2904741" y="1401505"/>
                  <a:pt x="2860248" y="1457217"/>
                  <a:pt x="2882092" y="1713013"/>
                </a:cubicBezTo>
                <a:cubicBezTo>
                  <a:pt x="2903936" y="1968809"/>
                  <a:pt x="2856808" y="2110574"/>
                  <a:pt x="2882092" y="2346593"/>
                </a:cubicBezTo>
                <a:cubicBezTo>
                  <a:pt x="2646642" y="2385015"/>
                  <a:pt x="2471734" y="2336661"/>
                  <a:pt x="2248032" y="2346593"/>
                </a:cubicBezTo>
                <a:cubicBezTo>
                  <a:pt x="2024330" y="2356525"/>
                  <a:pt x="1894283" y="2330896"/>
                  <a:pt x="1671613" y="2346593"/>
                </a:cubicBezTo>
                <a:cubicBezTo>
                  <a:pt x="1448943" y="2362290"/>
                  <a:pt x="1260857" y="2344991"/>
                  <a:pt x="1066374" y="2346593"/>
                </a:cubicBezTo>
                <a:cubicBezTo>
                  <a:pt x="871891" y="2348195"/>
                  <a:pt x="293965" y="2332003"/>
                  <a:pt x="0" y="2346593"/>
                </a:cubicBezTo>
                <a:cubicBezTo>
                  <a:pt x="-48953" y="2112651"/>
                  <a:pt x="42451" y="1934348"/>
                  <a:pt x="0" y="1783411"/>
                </a:cubicBezTo>
                <a:cubicBezTo>
                  <a:pt x="-42451" y="1632474"/>
                  <a:pt x="20118" y="1496758"/>
                  <a:pt x="0" y="1220228"/>
                </a:cubicBezTo>
                <a:cubicBezTo>
                  <a:pt x="-20118" y="943698"/>
                  <a:pt x="11315" y="837234"/>
                  <a:pt x="0" y="633580"/>
                </a:cubicBezTo>
                <a:cubicBezTo>
                  <a:pt x="-11315" y="429926"/>
                  <a:pt x="51325" y="29842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457240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D26EDD-B2CC-A8C4-5339-8772CC622C77}"/>
              </a:ext>
            </a:extLst>
          </p:cNvPr>
          <p:cNvSpPr txBox="1"/>
          <p:nvPr/>
        </p:nvSpPr>
        <p:spPr>
          <a:xfrm>
            <a:off x="6096000" y="63787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linkClick r:id="rId6"/>
              </a:rPr>
              <a:t>ΟΙΚΟΣΕΛΙΔΑ - ΕΜΠΟΡΙΚΗ ΣΧΟΛΗ ΜΙΤΣΗ ΛΕΜΥΘΟΥ</a:t>
            </a:r>
            <a:endParaRPr lang="el-G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776211-E9C8-2935-B0AA-7B4BBCA7504B}"/>
              </a:ext>
            </a:extLst>
          </p:cNvPr>
          <p:cNvSpPr txBox="1"/>
          <p:nvPr/>
        </p:nvSpPr>
        <p:spPr>
          <a:xfrm>
            <a:off x="510579" y="4332153"/>
            <a:ext cx="4871817" cy="1962076"/>
          </a:xfrm>
          <a:custGeom>
            <a:avLst/>
            <a:gdLst>
              <a:gd name="csX0" fmla="*/ 0 w 4871817"/>
              <a:gd name="csY0" fmla="*/ 0 h 1962076"/>
              <a:gd name="csX1" fmla="*/ 590031 w 4871817"/>
              <a:gd name="csY1" fmla="*/ 0 h 1962076"/>
              <a:gd name="csX2" fmla="*/ 1082626 w 4871817"/>
              <a:gd name="csY2" fmla="*/ 0 h 1962076"/>
              <a:gd name="csX3" fmla="*/ 1575221 w 4871817"/>
              <a:gd name="csY3" fmla="*/ 0 h 1962076"/>
              <a:gd name="csX4" fmla="*/ 2019097 w 4871817"/>
              <a:gd name="csY4" fmla="*/ 0 h 1962076"/>
              <a:gd name="csX5" fmla="*/ 2657847 w 4871817"/>
              <a:gd name="csY5" fmla="*/ 0 h 1962076"/>
              <a:gd name="csX6" fmla="*/ 3296596 w 4871817"/>
              <a:gd name="csY6" fmla="*/ 0 h 1962076"/>
              <a:gd name="csX7" fmla="*/ 3740473 w 4871817"/>
              <a:gd name="csY7" fmla="*/ 0 h 1962076"/>
              <a:gd name="csX8" fmla="*/ 4330504 w 4871817"/>
              <a:gd name="csY8" fmla="*/ 0 h 1962076"/>
              <a:gd name="csX9" fmla="*/ 4871817 w 4871817"/>
              <a:gd name="csY9" fmla="*/ 0 h 1962076"/>
              <a:gd name="csX10" fmla="*/ 4871817 w 4871817"/>
              <a:gd name="csY10" fmla="*/ 510140 h 1962076"/>
              <a:gd name="csX11" fmla="*/ 4871817 w 4871817"/>
              <a:gd name="csY11" fmla="*/ 1000659 h 1962076"/>
              <a:gd name="csX12" fmla="*/ 4871817 w 4871817"/>
              <a:gd name="csY12" fmla="*/ 1471557 h 1962076"/>
              <a:gd name="csX13" fmla="*/ 4871817 w 4871817"/>
              <a:gd name="csY13" fmla="*/ 1962076 h 1962076"/>
              <a:gd name="csX14" fmla="*/ 4476659 w 4871817"/>
              <a:gd name="csY14" fmla="*/ 1962076 h 1962076"/>
              <a:gd name="csX15" fmla="*/ 3984064 w 4871817"/>
              <a:gd name="csY15" fmla="*/ 1962076 h 1962076"/>
              <a:gd name="csX16" fmla="*/ 3442751 w 4871817"/>
              <a:gd name="csY16" fmla="*/ 1962076 h 1962076"/>
              <a:gd name="csX17" fmla="*/ 2852720 w 4871817"/>
              <a:gd name="csY17" fmla="*/ 1962076 h 1962076"/>
              <a:gd name="csX18" fmla="*/ 2262688 w 4871817"/>
              <a:gd name="csY18" fmla="*/ 1962076 h 1962076"/>
              <a:gd name="csX19" fmla="*/ 1721375 w 4871817"/>
              <a:gd name="csY19" fmla="*/ 1962076 h 1962076"/>
              <a:gd name="csX20" fmla="*/ 1131344 w 4871817"/>
              <a:gd name="csY20" fmla="*/ 1962076 h 1962076"/>
              <a:gd name="csX21" fmla="*/ 687468 w 4871817"/>
              <a:gd name="csY21" fmla="*/ 1962076 h 1962076"/>
              <a:gd name="csX22" fmla="*/ 0 w 4871817"/>
              <a:gd name="csY22" fmla="*/ 1962076 h 1962076"/>
              <a:gd name="csX23" fmla="*/ 0 w 4871817"/>
              <a:gd name="csY23" fmla="*/ 1432315 h 1962076"/>
              <a:gd name="csX24" fmla="*/ 0 w 4871817"/>
              <a:gd name="csY24" fmla="*/ 941796 h 1962076"/>
              <a:gd name="csX25" fmla="*/ 0 w 4871817"/>
              <a:gd name="csY25" fmla="*/ 510140 h 1962076"/>
              <a:gd name="csX26" fmla="*/ 0 w 4871817"/>
              <a:gd name="csY26" fmla="*/ 0 h 19620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871817" h="1962076" extrusionOk="0">
                <a:moveTo>
                  <a:pt x="0" y="0"/>
                </a:moveTo>
                <a:cubicBezTo>
                  <a:pt x="278941" y="-12159"/>
                  <a:pt x="325578" y="59911"/>
                  <a:pt x="590031" y="0"/>
                </a:cubicBezTo>
                <a:cubicBezTo>
                  <a:pt x="854484" y="-59911"/>
                  <a:pt x="918549" y="41655"/>
                  <a:pt x="1082626" y="0"/>
                </a:cubicBezTo>
                <a:cubicBezTo>
                  <a:pt x="1246703" y="-41655"/>
                  <a:pt x="1374482" y="38945"/>
                  <a:pt x="1575221" y="0"/>
                </a:cubicBezTo>
                <a:cubicBezTo>
                  <a:pt x="1775961" y="-38945"/>
                  <a:pt x="1900674" y="49561"/>
                  <a:pt x="2019097" y="0"/>
                </a:cubicBezTo>
                <a:cubicBezTo>
                  <a:pt x="2137520" y="-49561"/>
                  <a:pt x="2433404" y="16623"/>
                  <a:pt x="2657847" y="0"/>
                </a:cubicBezTo>
                <a:cubicBezTo>
                  <a:pt x="2882290" y="-16623"/>
                  <a:pt x="3103106" y="55549"/>
                  <a:pt x="3296596" y="0"/>
                </a:cubicBezTo>
                <a:cubicBezTo>
                  <a:pt x="3490086" y="-55549"/>
                  <a:pt x="3628292" y="30352"/>
                  <a:pt x="3740473" y="0"/>
                </a:cubicBezTo>
                <a:cubicBezTo>
                  <a:pt x="3852654" y="-30352"/>
                  <a:pt x="4154258" y="22102"/>
                  <a:pt x="4330504" y="0"/>
                </a:cubicBezTo>
                <a:cubicBezTo>
                  <a:pt x="4506750" y="-22102"/>
                  <a:pt x="4688572" y="14868"/>
                  <a:pt x="4871817" y="0"/>
                </a:cubicBezTo>
                <a:cubicBezTo>
                  <a:pt x="4884388" y="236713"/>
                  <a:pt x="4851374" y="257279"/>
                  <a:pt x="4871817" y="510140"/>
                </a:cubicBezTo>
                <a:cubicBezTo>
                  <a:pt x="4892260" y="763001"/>
                  <a:pt x="4857514" y="799139"/>
                  <a:pt x="4871817" y="1000659"/>
                </a:cubicBezTo>
                <a:cubicBezTo>
                  <a:pt x="4886120" y="1202179"/>
                  <a:pt x="4858199" y="1368287"/>
                  <a:pt x="4871817" y="1471557"/>
                </a:cubicBezTo>
                <a:cubicBezTo>
                  <a:pt x="4885435" y="1574827"/>
                  <a:pt x="4841817" y="1855142"/>
                  <a:pt x="4871817" y="1962076"/>
                </a:cubicBezTo>
                <a:cubicBezTo>
                  <a:pt x="4788462" y="1962829"/>
                  <a:pt x="4657392" y="1958667"/>
                  <a:pt x="4476659" y="1962076"/>
                </a:cubicBezTo>
                <a:cubicBezTo>
                  <a:pt x="4295926" y="1965485"/>
                  <a:pt x="4184176" y="1932630"/>
                  <a:pt x="3984064" y="1962076"/>
                </a:cubicBezTo>
                <a:cubicBezTo>
                  <a:pt x="3783953" y="1991522"/>
                  <a:pt x="3569098" y="1898115"/>
                  <a:pt x="3442751" y="1962076"/>
                </a:cubicBezTo>
                <a:cubicBezTo>
                  <a:pt x="3316404" y="2026037"/>
                  <a:pt x="3127835" y="1942121"/>
                  <a:pt x="2852720" y="1962076"/>
                </a:cubicBezTo>
                <a:cubicBezTo>
                  <a:pt x="2577605" y="1982031"/>
                  <a:pt x="2481672" y="1947263"/>
                  <a:pt x="2262688" y="1962076"/>
                </a:cubicBezTo>
                <a:cubicBezTo>
                  <a:pt x="2043704" y="1976889"/>
                  <a:pt x="1866193" y="1948775"/>
                  <a:pt x="1721375" y="1962076"/>
                </a:cubicBezTo>
                <a:cubicBezTo>
                  <a:pt x="1576557" y="1975377"/>
                  <a:pt x="1249745" y="1907547"/>
                  <a:pt x="1131344" y="1962076"/>
                </a:cubicBezTo>
                <a:cubicBezTo>
                  <a:pt x="1012943" y="2016605"/>
                  <a:pt x="781898" y="1936335"/>
                  <a:pt x="687468" y="1962076"/>
                </a:cubicBezTo>
                <a:cubicBezTo>
                  <a:pt x="593038" y="1987817"/>
                  <a:pt x="211015" y="1942641"/>
                  <a:pt x="0" y="1962076"/>
                </a:cubicBezTo>
                <a:cubicBezTo>
                  <a:pt x="-50268" y="1850771"/>
                  <a:pt x="17876" y="1542793"/>
                  <a:pt x="0" y="1432315"/>
                </a:cubicBezTo>
                <a:cubicBezTo>
                  <a:pt x="-17876" y="1321837"/>
                  <a:pt x="23438" y="1184169"/>
                  <a:pt x="0" y="941796"/>
                </a:cubicBezTo>
                <a:cubicBezTo>
                  <a:pt x="-23438" y="699423"/>
                  <a:pt x="25211" y="721923"/>
                  <a:pt x="0" y="510140"/>
                </a:cubicBezTo>
                <a:cubicBezTo>
                  <a:pt x="-25211" y="298357"/>
                  <a:pt x="36450" y="16027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dirty="0">
                <a:latin typeface="Google Sans"/>
              </a:rPr>
              <a:t>Το  χωριό Λεμύθου  έγινε  </a:t>
            </a:r>
            <a:r>
              <a:rPr lang="el-GR" dirty="0" err="1">
                <a:latin typeface="Google Sans"/>
              </a:rPr>
              <a:t>παγκύπρια</a:t>
            </a:r>
            <a:r>
              <a:rPr lang="el-GR" dirty="0">
                <a:latin typeface="Google Sans"/>
              </a:rPr>
              <a:t> γνωστό  λόγω  της λειτουργίας από το  1912 της περίφημης  Σχολής </a:t>
            </a:r>
            <a:r>
              <a:rPr lang="el-GR" dirty="0" err="1">
                <a:latin typeface="Google Sans"/>
              </a:rPr>
              <a:t>Μίτση</a:t>
            </a:r>
            <a:r>
              <a:rPr lang="el-GR" dirty="0">
                <a:latin typeface="Google Sans"/>
              </a:rPr>
              <a:t> με δαπάνες  του Δημοσθένη </a:t>
            </a:r>
            <a:r>
              <a:rPr lang="el-GR" dirty="0" err="1">
                <a:latin typeface="Google Sans"/>
              </a:rPr>
              <a:t>Μίτση</a:t>
            </a:r>
            <a:r>
              <a:rPr lang="el-GR" dirty="0">
                <a:latin typeface="Google Sans"/>
              </a:rPr>
              <a:t> (1848-1923).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600" dirty="0"/>
              <a:t>Κωστής Κοκκινόφτας, </a:t>
            </a:r>
            <a:r>
              <a:rPr lang="el-GR" sz="1600" i="1" dirty="0"/>
              <a:t>Χωριά και μοναστήρια της νότιας Μαραθάσας</a:t>
            </a:r>
            <a:r>
              <a:rPr lang="el-GR" sz="1600" dirty="0"/>
              <a:t>, Λευκωσία  1995, σελ. 128.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F79898B2-7E3D-E751-13B3-13934065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26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CC3E6839-8074-F1EE-D503-D45BF6FAB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9" t="13520" r="58107" b="24299"/>
          <a:stretch>
            <a:fillRect/>
          </a:stretch>
        </p:blipFill>
        <p:spPr>
          <a:xfrm rot="5400000">
            <a:off x="1552935" y="-863690"/>
            <a:ext cx="4481470" cy="6912429"/>
          </a:xfrm>
          <a:custGeom>
            <a:avLst/>
            <a:gdLst>
              <a:gd name="csX0" fmla="*/ 0 w 4481470"/>
              <a:gd name="csY0" fmla="*/ 0 h 6912429"/>
              <a:gd name="csX1" fmla="*/ 649813 w 4481470"/>
              <a:gd name="csY1" fmla="*/ 0 h 6912429"/>
              <a:gd name="csX2" fmla="*/ 1165182 w 4481470"/>
              <a:gd name="csY2" fmla="*/ 0 h 6912429"/>
              <a:gd name="csX3" fmla="*/ 1814995 w 4481470"/>
              <a:gd name="csY3" fmla="*/ 0 h 6912429"/>
              <a:gd name="csX4" fmla="*/ 2464809 w 4481470"/>
              <a:gd name="csY4" fmla="*/ 0 h 6912429"/>
              <a:gd name="csX5" fmla="*/ 3114622 w 4481470"/>
              <a:gd name="csY5" fmla="*/ 0 h 6912429"/>
              <a:gd name="csX6" fmla="*/ 3674805 w 4481470"/>
              <a:gd name="csY6" fmla="*/ 0 h 6912429"/>
              <a:gd name="csX7" fmla="*/ 4481470 w 4481470"/>
              <a:gd name="csY7" fmla="*/ 0 h 6912429"/>
              <a:gd name="csX8" fmla="*/ 4481470 w 4481470"/>
              <a:gd name="csY8" fmla="*/ 437787 h 6912429"/>
              <a:gd name="csX9" fmla="*/ 4481470 w 4481470"/>
              <a:gd name="csY9" fmla="*/ 1013823 h 6912429"/>
              <a:gd name="csX10" fmla="*/ 4481470 w 4481470"/>
              <a:gd name="csY10" fmla="*/ 1451610 h 6912429"/>
              <a:gd name="csX11" fmla="*/ 4481470 w 4481470"/>
              <a:gd name="csY11" fmla="*/ 2165894 h 6912429"/>
              <a:gd name="csX12" fmla="*/ 4481470 w 4481470"/>
              <a:gd name="csY12" fmla="*/ 2741930 h 6912429"/>
              <a:gd name="csX13" fmla="*/ 4481470 w 4481470"/>
              <a:gd name="csY13" fmla="*/ 3179717 h 6912429"/>
              <a:gd name="csX14" fmla="*/ 4481470 w 4481470"/>
              <a:gd name="csY14" fmla="*/ 3755753 h 6912429"/>
              <a:gd name="csX15" fmla="*/ 4481470 w 4481470"/>
              <a:gd name="csY15" fmla="*/ 4331789 h 6912429"/>
              <a:gd name="csX16" fmla="*/ 4481470 w 4481470"/>
              <a:gd name="csY16" fmla="*/ 4976949 h 6912429"/>
              <a:gd name="csX17" fmla="*/ 4481470 w 4481470"/>
              <a:gd name="csY17" fmla="*/ 5345612 h 6912429"/>
              <a:gd name="csX18" fmla="*/ 4481470 w 4481470"/>
              <a:gd name="csY18" fmla="*/ 5990772 h 6912429"/>
              <a:gd name="csX19" fmla="*/ 4481470 w 4481470"/>
              <a:gd name="csY19" fmla="*/ 6912429 h 6912429"/>
              <a:gd name="csX20" fmla="*/ 4055730 w 4481470"/>
              <a:gd name="csY20" fmla="*/ 6912429 h 6912429"/>
              <a:gd name="csX21" fmla="*/ 3585176 w 4481470"/>
              <a:gd name="csY21" fmla="*/ 6912429 h 6912429"/>
              <a:gd name="csX22" fmla="*/ 3159436 w 4481470"/>
              <a:gd name="csY22" fmla="*/ 6912429 h 6912429"/>
              <a:gd name="csX23" fmla="*/ 2509623 w 4481470"/>
              <a:gd name="csY23" fmla="*/ 6912429 h 6912429"/>
              <a:gd name="csX24" fmla="*/ 1859810 w 4481470"/>
              <a:gd name="csY24" fmla="*/ 6912429 h 6912429"/>
              <a:gd name="csX25" fmla="*/ 1344441 w 4481470"/>
              <a:gd name="csY25" fmla="*/ 6912429 h 6912429"/>
              <a:gd name="csX26" fmla="*/ 784257 w 4481470"/>
              <a:gd name="csY26" fmla="*/ 6912429 h 6912429"/>
              <a:gd name="csX27" fmla="*/ 0 w 4481470"/>
              <a:gd name="csY27" fmla="*/ 6912429 h 6912429"/>
              <a:gd name="csX28" fmla="*/ 0 w 4481470"/>
              <a:gd name="csY28" fmla="*/ 6474642 h 6912429"/>
              <a:gd name="csX29" fmla="*/ 0 w 4481470"/>
              <a:gd name="csY29" fmla="*/ 6036855 h 6912429"/>
              <a:gd name="csX30" fmla="*/ 0 w 4481470"/>
              <a:gd name="csY30" fmla="*/ 5599067 h 6912429"/>
              <a:gd name="csX31" fmla="*/ 0 w 4481470"/>
              <a:gd name="csY31" fmla="*/ 4953907 h 6912429"/>
              <a:gd name="csX32" fmla="*/ 0 w 4481470"/>
              <a:gd name="csY32" fmla="*/ 4516120 h 6912429"/>
              <a:gd name="csX33" fmla="*/ 0 w 4481470"/>
              <a:gd name="csY33" fmla="*/ 3940085 h 6912429"/>
              <a:gd name="csX34" fmla="*/ 0 w 4481470"/>
              <a:gd name="csY34" fmla="*/ 3502297 h 6912429"/>
              <a:gd name="csX35" fmla="*/ 0 w 4481470"/>
              <a:gd name="csY35" fmla="*/ 2788013 h 6912429"/>
              <a:gd name="csX36" fmla="*/ 0 w 4481470"/>
              <a:gd name="csY36" fmla="*/ 2142853 h 6912429"/>
              <a:gd name="csX37" fmla="*/ 0 w 4481470"/>
              <a:gd name="csY37" fmla="*/ 1774190 h 6912429"/>
              <a:gd name="csX38" fmla="*/ 0 w 4481470"/>
              <a:gd name="csY38" fmla="*/ 1336403 h 6912429"/>
              <a:gd name="csX39" fmla="*/ 0 w 4481470"/>
              <a:gd name="csY39" fmla="*/ 829491 h 6912429"/>
              <a:gd name="csX40" fmla="*/ 0 w 4481470"/>
              <a:gd name="csY40" fmla="*/ 0 h 6912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4481470" h="6912429" fill="none" extrusionOk="0">
                <a:moveTo>
                  <a:pt x="0" y="0"/>
                </a:moveTo>
                <a:cubicBezTo>
                  <a:pt x="247746" y="-27363"/>
                  <a:pt x="329750" y="44428"/>
                  <a:pt x="649813" y="0"/>
                </a:cubicBezTo>
                <a:cubicBezTo>
                  <a:pt x="969876" y="-44428"/>
                  <a:pt x="967238" y="2840"/>
                  <a:pt x="1165182" y="0"/>
                </a:cubicBezTo>
                <a:cubicBezTo>
                  <a:pt x="1363126" y="-2840"/>
                  <a:pt x="1499525" y="53269"/>
                  <a:pt x="1814995" y="0"/>
                </a:cubicBezTo>
                <a:cubicBezTo>
                  <a:pt x="2130465" y="-53269"/>
                  <a:pt x="2169904" y="19065"/>
                  <a:pt x="2464809" y="0"/>
                </a:cubicBezTo>
                <a:cubicBezTo>
                  <a:pt x="2759714" y="-19065"/>
                  <a:pt x="2952447" y="8124"/>
                  <a:pt x="3114622" y="0"/>
                </a:cubicBezTo>
                <a:cubicBezTo>
                  <a:pt x="3276797" y="-8124"/>
                  <a:pt x="3534293" y="26003"/>
                  <a:pt x="3674805" y="0"/>
                </a:cubicBezTo>
                <a:cubicBezTo>
                  <a:pt x="3815317" y="-26003"/>
                  <a:pt x="4300330" y="30006"/>
                  <a:pt x="4481470" y="0"/>
                </a:cubicBezTo>
                <a:cubicBezTo>
                  <a:pt x="4517871" y="117849"/>
                  <a:pt x="4461852" y="318488"/>
                  <a:pt x="4481470" y="437787"/>
                </a:cubicBezTo>
                <a:cubicBezTo>
                  <a:pt x="4501088" y="557086"/>
                  <a:pt x="4422058" y="846599"/>
                  <a:pt x="4481470" y="1013823"/>
                </a:cubicBezTo>
                <a:cubicBezTo>
                  <a:pt x="4540882" y="1181047"/>
                  <a:pt x="4475765" y="1285943"/>
                  <a:pt x="4481470" y="1451610"/>
                </a:cubicBezTo>
                <a:cubicBezTo>
                  <a:pt x="4487175" y="1617277"/>
                  <a:pt x="4447267" y="1967207"/>
                  <a:pt x="4481470" y="2165894"/>
                </a:cubicBezTo>
                <a:cubicBezTo>
                  <a:pt x="4515673" y="2364581"/>
                  <a:pt x="4468470" y="2478492"/>
                  <a:pt x="4481470" y="2741930"/>
                </a:cubicBezTo>
                <a:cubicBezTo>
                  <a:pt x="4494470" y="3005368"/>
                  <a:pt x="4437695" y="3038615"/>
                  <a:pt x="4481470" y="3179717"/>
                </a:cubicBezTo>
                <a:cubicBezTo>
                  <a:pt x="4525245" y="3320819"/>
                  <a:pt x="4417649" y="3579793"/>
                  <a:pt x="4481470" y="3755753"/>
                </a:cubicBezTo>
                <a:cubicBezTo>
                  <a:pt x="4545291" y="3931713"/>
                  <a:pt x="4463222" y="4090721"/>
                  <a:pt x="4481470" y="4331789"/>
                </a:cubicBezTo>
                <a:cubicBezTo>
                  <a:pt x="4499718" y="4572857"/>
                  <a:pt x="4427471" y="4680277"/>
                  <a:pt x="4481470" y="4976949"/>
                </a:cubicBezTo>
                <a:cubicBezTo>
                  <a:pt x="4535469" y="5273621"/>
                  <a:pt x="4449740" y="5269955"/>
                  <a:pt x="4481470" y="5345612"/>
                </a:cubicBezTo>
                <a:cubicBezTo>
                  <a:pt x="4513200" y="5421269"/>
                  <a:pt x="4409047" y="5850000"/>
                  <a:pt x="4481470" y="5990772"/>
                </a:cubicBezTo>
                <a:cubicBezTo>
                  <a:pt x="4553893" y="6131544"/>
                  <a:pt x="4401139" y="6644594"/>
                  <a:pt x="4481470" y="6912429"/>
                </a:cubicBezTo>
                <a:cubicBezTo>
                  <a:pt x="4340666" y="6925553"/>
                  <a:pt x="4197404" y="6872738"/>
                  <a:pt x="4055730" y="6912429"/>
                </a:cubicBezTo>
                <a:cubicBezTo>
                  <a:pt x="3914056" y="6952120"/>
                  <a:pt x="3762596" y="6877456"/>
                  <a:pt x="3585176" y="6912429"/>
                </a:cubicBezTo>
                <a:cubicBezTo>
                  <a:pt x="3407756" y="6947402"/>
                  <a:pt x="3285314" y="6877644"/>
                  <a:pt x="3159436" y="6912429"/>
                </a:cubicBezTo>
                <a:cubicBezTo>
                  <a:pt x="3033558" y="6947214"/>
                  <a:pt x="2735342" y="6871870"/>
                  <a:pt x="2509623" y="6912429"/>
                </a:cubicBezTo>
                <a:cubicBezTo>
                  <a:pt x="2283904" y="6952988"/>
                  <a:pt x="2112337" y="6836173"/>
                  <a:pt x="1859810" y="6912429"/>
                </a:cubicBezTo>
                <a:cubicBezTo>
                  <a:pt x="1607283" y="6988685"/>
                  <a:pt x="1486424" y="6892874"/>
                  <a:pt x="1344441" y="6912429"/>
                </a:cubicBezTo>
                <a:cubicBezTo>
                  <a:pt x="1202458" y="6931984"/>
                  <a:pt x="1027307" y="6874078"/>
                  <a:pt x="784257" y="6912429"/>
                </a:cubicBezTo>
                <a:cubicBezTo>
                  <a:pt x="541207" y="6950780"/>
                  <a:pt x="322314" y="6856282"/>
                  <a:pt x="0" y="6912429"/>
                </a:cubicBezTo>
                <a:cubicBezTo>
                  <a:pt x="-20019" y="6718466"/>
                  <a:pt x="38613" y="6688943"/>
                  <a:pt x="0" y="6474642"/>
                </a:cubicBezTo>
                <a:cubicBezTo>
                  <a:pt x="-38613" y="6260341"/>
                  <a:pt x="40715" y="6233757"/>
                  <a:pt x="0" y="6036855"/>
                </a:cubicBezTo>
                <a:cubicBezTo>
                  <a:pt x="-40715" y="5839953"/>
                  <a:pt x="32083" y="5804521"/>
                  <a:pt x="0" y="5599067"/>
                </a:cubicBezTo>
                <a:cubicBezTo>
                  <a:pt x="-32083" y="5393613"/>
                  <a:pt x="16728" y="5126801"/>
                  <a:pt x="0" y="4953907"/>
                </a:cubicBezTo>
                <a:cubicBezTo>
                  <a:pt x="-16728" y="4781013"/>
                  <a:pt x="49092" y="4711007"/>
                  <a:pt x="0" y="4516120"/>
                </a:cubicBezTo>
                <a:cubicBezTo>
                  <a:pt x="-49092" y="4321233"/>
                  <a:pt x="29932" y="4115433"/>
                  <a:pt x="0" y="3940085"/>
                </a:cubicBezTo>
                <a:cubicBezTo>
                  <a:pt x="-29932" y="3764737"/>
                  <a:pt x="9804" y="3641429"/>
                  <a:pt x="0" y="3502297"/>
                </a:cubicBezTo>
                <a:cubicBezTo>
                  <a:pt x="-9804" y="3363165"/>
                  <a:pt x="16102" y="2966511"/>
                  <a:pt x="0" y="2788013"/>
                </a:cubicBezTo>
                <a:cubicBezTo>
                  <a:pt x="-16102" y="2609515"/>
                  <a:pt x="53217" y="2316996"/>
                  <a:pt x="0" y="2142853"/>
                </a:cubicBezTo>
                <a:cubicBezTo>
                  <a:pt x="-53217" y="1968710"/>
                  <a:pt x="23142" y="1947754"/>
                  <a:pt x="0" y="1774190"/>
                </a:cubicBezTo>
                <a:cubicBezTo>
                  <a:pt x="-23142" y="1600626"/>
                  <a:pt x="21112" y="1513019"/>
                  <a:pt x="0" y="1336403"/>
                </a:cubicBezTo>
                <a:cubicBezTo>
                  <a:pt x="-21112" y="1159787"/>
                  <a:pt x="6715" y="1057894"/>
                  <a:pt x="0" y="829491"/>
                </a:cubicBezTo>
                <a:cubicBezTo>
                  <a:pt x="-6715" y="601088"/>
                  <a:pt x="95065" y="184188"/>
                  <a:pt x="0" y="0"/>
                </a:cubicBezTo>
                <a:close/>
              </a:path>
              <a:path w="4481470" h="6912429" stroke="0" extrusionOk="0">
                <a:moveTo>
                  <a:pt x="0" y="0"/>
                </a:moveTo>
                <a:cubicBezTo>
                  <a:pt x="209341" y="-36193"/>
                  <a:pt x="388473" y="13231"/>
                  <a:pt x="515369" y="0"/>
                </a:cubicBezTo>
                <a:cubicBezTo>
                  <a:pt x="642265" y="-13231"/>
                  <a:pt x="867696" y="802"/>
                  <a:pt x="1075553" y="0"/>
                </a:cubicBezTo>
                <a:cubicBezTo>
                  <a:pt x="1283410" y="-802"/>
                  <a:pt x="1418106" y="38553"/>
                  <a:pt x="1590922" y="0"/>
                </a:cubicBezTo>
                <a:cubicBezTo>
                  <a:pt x="1763738" y="-38553"/>
                  <a:pt x="1992999" y="614"/>
                  <a:pt x="2106291" y="0"/>
                </a:cubicBezTo>
                <a:cubicBezTo>
                  <a:pt x="2219583" y="-614"/>
                  <a:pt x="2375961" y="12242"/>
                  <a:pt x="2621660" y="0"/>
                </a:cubicBezTo>
                <a:cubicBezTo>
                  <a:pt x="2867359" y="-12242"/>
                  <a:pt x="2916020" y="31888"/>
                  <a:pt x="3092214" y="0"/>
                </a:cubicBezTo>
                <a:cubicBezTo>
                  <a:pt x="3268408" y="-31888"/>
                  <a:pt x="3384278" y="43931"/>
                  <a:pt x="3517954" y="0"/>
                </a:cubicBezTo>
                <a:cubicBezTo>
                  <a:pt x="3651630" y="-43931"/>
                  <a:pt x="3790004" y="9676"/>
                  <a:pt x="3943694" y="0"/>
                </a:cubicBezTo>
                <a:cubicBezTo>
                  <a:pt x="4097384" y="-9676"/>
                  <a:pt x="4287380" y="34331"/>
                  <a:pt x="4481470" y="0"/>
                </a:cubicBezTo>
                <a:cubicBezTo>
                  <a:pt x="4499033" y="173961"/>
                  <a:pt x="4471247" y="330091"/>
                  <a:pt x="4481470" y="576036"/>
                </a:cubicBezTo>
                <a:cubicBezTo>
                  <a:pt x="4491693" y="821981"/>
                  <a:pt x="4472039" y="786305"/>
                  <a:pt x="4481470" y="944699"/>
                </a:cubicBezTo>
                <a:cubicBezTo>
                  <a:pt x="4490901" y="1103093"/>
                  <a:pt x="4463032" y="1243860"/>
                  <a:pt x="4481470" y="1451610"/>
                </a:cubicBezTo>
                <a:cubicBezTo>
                  <a:pt x="4499908" y="1659360"/>
                  <a:pt x="4475164" y="1864912"/>
                  <a:pt x="4481470" y="2027646"/>
                </a:cubicBezTo>
                <a:cubicBezTo>
                  <a:pt x="4487776" y="2190380"/>
                  <a:pt x="4471182" y="2426094"/>
                  <a:pt x="4481470" y="2534557"/>
                </a:cubicBezTo>
                <a:cubicBezTo>
                  <a:pt x="4491758" y="2643020"/>
                  <a:pt x="4458295" y="2869179"/>
                  <a:pt x="4481470" y="3179717"/>
                </a:cubicBezTo>
                <a:cubicBezTo>
                  <a:pt x="4504645" y="3490255"/>
                  <a:pt x="4447544" y="3420354"/>
                  <a:pt x="4481470" y="3617505"/>
                </a:cubicBezTo>
                <a:cubicBezTo>
                  <a:pt x="4515396" y="3814656"/>
                  <a:pt x="4461305" y="3998641"/>
                  <a:pt x="4481470" y="4193540"/>
                </a:cubicBezTo>
                <a:cubicBezTo>
                  <a:pt x="4501635" y="4388440"/>
                  <a:pt x="4417071" y="4727284"/>
                  <a:pt x="4481470" y="4907825"/>
                </a:cubicBezTo>
                <a:cubicBezTo>
                  <a:pt x="4545869" y="5088367"/>
                  <a:pt x="4472773" y="5193415"/>
                  <a:pt x="4481470" y="5345612"/>
                </a:cubicBezTo>
                <a:cubicBezTo>
                  <a:pt x="4490167" y="5497809"/>
                  <a:pt x="4413641" y="5741858"/>
                  <a:pt x="4481470" y="5921648"/>
                </a:cubicBezTo>
                <a:cubicBezTo>
                  <a:pt x="4549299" y="6101438"/>
                  <a:pt x="4471509" y="6175850"/>
                  <a:pt x="4481470" y="6290310"/>
                </a:cubicBezTo>
                <a:cubicBezTo>
                  <a:pt x="4491431" y="6404770"/>
                  <a:pt x="4477440" y="6694756"/>
                  <a:pt x="4481470" y="6912429"/>
                </a:cubicBezTo>
                <a:cubicBezTo>
                  <a:pt x="4313507" y="6913012"/>
                  <a:pt x="4237462" y="6894418"/>
                  <a:pt x="4055730" y="6912429"/>
                </a:cubicBezTo>
                <a:cubicBezTo>
                  <a:pt x="3873998" y="6930440"/>
                  <a:pt x="3732323" y="6854581"/>
                  <a:pt x="3540361" y="6912429"/>
                </a:cubicBezTo>
                <a:cubicBezTo>
                  <a:pt x="3348399" y="6970277"/>
                  <a:pt x="3227788" y="6900214"/>
                  <a:pt x="2980178" y="6912429"/>
                </a:cubicBezTo>
                <a:cubicBezTo>
                  <a:pt x="2732568" y="6924644"/>
                  <a:pt x="2591204" y="6896324"/>
                  <a:pt x="2375179" y="6912429"/>
                </a:cubicBezTo>
                <a:cubicBezTo>
                  <a:pt x="2159154" y="6928534"/>
                  <a:pt x="2027482" y="6889384"/>
                  <a:pt x="1904625" y="6912429"/>
                </a:cubicBezTo>
                <a:cubicBezTo>
                  <a:pt x="1781768" y="6935474"/>
                  <a:pt x="1632067" y="6890906"/>
                  <a:pt x="1478885" y="6912429"/>
                </a:cubicBezTo>
                <a:cubicBezTo>
                  <a:pt x="1325703" y="6933952"/>
                  <a:pt x="1147466" y="6861773"/>
                  <a:pt x="873887" y="6912429"/>
                </a:cubicBezTo>
                <a:cubicBezTo>
                  <a:pt x="600308" y="6963085"/>
                  <a:pt x="224463" y="6813811"/>
                  <a:pt x="0" y="6912429"/>
                </a:cubicBezTo>
                <a:cubicBezTo>
                  <a:pt x="-29086" y="6756415"/>
                  <a:pt x="12473" y="6636484"/>
                  <a:pt x="0" y="6474642"/>
                </a:cubicBezTo>
                <a:cubicBezTo>
                  <a:pt x="-12473" y="6312800"/>
                  <a:pt x="70452" y="6000888"/>
                  <a:pt x="0" y="5760358"/>
                </a:cubicBezTo>
                <a:cubicBezTo>
                  <a:pt x="-70452" y="5519828"/>
                  <a:pt x="39161" y="5448163"/>
                  <a:pt x="0" y="5322570"/>
                </a:cubicBezTo>
                <a:cubicBezTo>
                  <a:pt x="-39161" y="5196977"/>
                  <a:pt x="8549" y="4963117"/>
                  <a:pt x="0" y="4746535"/>
                </a:cubicBezTo>
                <a:cubicBezTo>
                  <a:pt x="-8549" y="4529953"/>
                  <a:pt x="68291" y="4304448"/>
                  <a:pt x="0" y="4170499"/>
                </a:cubicBezTo>
                <a:cubicBezTo>
                  <a:pt x="-68291" y="4036550"/>
                  <a:pt x="27777" y="3741787"/>
                  <a:pt x="0" y="3594463"/>
                </a:cubicBezTo>
                <a:cubicBezTo>
                  <a:pt x="-27777" y="3447139"/>
                  <a:pt x="58516" y="3178306"/>
                  <a:pt x="0" y="2880179"/>
                </a:cubicBezTo>
                <a:cubicBezTo>
                  <a:pt x="-58516" y="2582052"/>
                  <a:pt x="58123" y="2422357"/>
                  <a:pt x="0" y="2304143"/>
                </a:cubicBezTo>
                <a:cubicBezTo>
                  <a:pt x="-58123" y="2185929"/>
                  <a:pt x="10649" y="1925491"/>
                  <a:pt x="0" y="1728107"/>
                </a:cubicBezTo>
                <a:cubicBezTo>
                  <a:pt x="-10649" y="1530723"/>
                  <a:pt x="54419" y="1358947"/>
                  <a:pt x="0" y="1152071"/>
                </a:cubicBezTo>
                <a:cubicBezTo>
                  <a:pt x="-54419" y="945195"/>
                  <a:pt x="15876" y="957007"/>
                  <a:pt x="0" y="783409"/>
                </a:cubicBezTo>
                <a:cubicBezTo>
                  <a:pt x="-15876" y="609811"/>
                  <a:pt x="75300" y="22401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9685247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B5F7F-3973-4724-65E6-D2440EECF45D}"/>
              </a:ext>
            </a:extLst>
          </p:cNvPr>
          <p:cNvSpPr txBox="1"/>
          <p:nvPr/>
        </p:nvSpPr>
        <p:spPr>
          <a:xfrm>
            <a:off x="337455" y="5953350"/>
            <a:ext cx="6770916" cy="584775"/>
          </a:xfrm>
          <a:custGeom>
            <a:avLst/>
            <a:gdLst>
              <a:gd name="csX0" fmla="*/ 0 w 6770916"/>
              <a:gd name="csY0" fmla="*/ 0 h 584775"/>
              <a:gd name="csX1" fmla="*/ 631952 w 6770916"/>
              <a:gd name="csY1" fmla="*/ 0 h 584775"/>
              <a:gd name="csX2" fmla="*/ 1128486 w 6770916"/>
              <a:gd name="csY2" fmla="*/ 0 h 584775"/>
              <a:gd name="csX3" fmla="*/ 1625020 w 6770916"/>
              <a:gd name="csY3" fmla="*/ 0 h 584775"/>
              <a:gd name="csX4" fmla="*/ 2053845 w 6770916"/>
              <a:gd name="csY4" fmla="*/ 0 h 584775"/>
              <a:gd name="csX5" fmla="*/ 2753506 w 6770916"/>
              <a:gd name="csY5" fmla="*/ 0 h 584775"/>
              <a:gd name="csX6" fmla="*/ 3453167 w 6770916"/>
              <a:gd name="csY6" fmla="*/ 0 h 584775"/>
              <a:gd name="csX7" fmla="*/ 3881992 w 6770916"/>
              <a:gd name="csY7" fmla="*/ 0 h 584775"/>
              <a:gd name="csX8" fmla="*/ 4513944 w 6770916"/>
              <a:gd name="csY8" fmla="*/ 0 h 584775"/>
              <a:gd name="csX9" fmla="*/ 5145896 w 6770916"/>
              <a:gd name="csY9" fmla="*/ 0 h 584775"/>
              <a:gd name="csX10" fmla="*/ 5777848 w 6770916"/>
              <a:gd name="csY10" fmla="*/ 0 h 584775"/>
              <a:gd name="csX11" fmla="*/ 6770916 w 6770916"/>
              <a:gd name="csY11" fmla="*/ 0 h 584775"/>
              <a:gd name="csX12" fmla="*/ 6770916 w 6770916"/>
              <a:gd name="csY12" fmla="*/ 584775 h 584775"/>
              <a:gd name="csX13" fmla="*/ 6342091 w 6770916"/>
              <a:gd name="csY13" fmla="*/ 584775 h 584775"/>
              <a:gd name="csX14" fmla="*/ 5777848 w 6770916"/>
              <a:gd name="csY14" fmla="*/ 584775 h 584775"/>
              <a:gd name="csX15" fmla="*/ 5281314 w 6770916"/>
              <a:gd name="csY15" fmla="*/ 584775 h 584775"/>
              <a:gd name="csX16" fmla="*/ 4717071 w 6770916"/>
              <a:gd name="csY16" fmla="*/ 584775 h 584775"/>
              <a:gd name="csX17" fmla="*/ 4085119 w 6770916"/>
              <a:gd name="csY17" fmla="*/ 584775 h 584775"/>
              <a:gd name="csX18" fmla="*/ 3453167 w 6770916"/>
              <a:gd name="csY18" fmla="*/ 584775 h 584775"/>
              <a:gd name="csX19" fmla="*/ 2888924 w 6770916"/>
              <a:gd name="csY19" fmla="*/ 584775 h 584775"/>
              <a:gd name="csX20" fmla="*/ 2256972 w 6770916"/>
              <a:gd name="csY20" fmla="*/ 584775 h 584775"/>
              <a:gd name="csX21" fmla="*/ 1828147 w 6770916"/>
              <a:gd name="csY21" fmla="*/ 584775 h 584775"/>
              <a:gd name="csX22" fmla="*/ 1128486 w 6770916"/>
              <a:gd name="csY22" fmla="*/ 584775 h 584775"/>
              <a:gd name="csX23" fmla="*/ 0 w 6770916"/>
              <a:gd name="csY23" fmla="*/ 584775 h 584775"/>
              <a:gd name="csX24" fmla="*/ 0 w 6770916"/>
              <a:gd name="csY24" fmla="*/ 0 h 5847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770916" h="584775" extrusionOk="0">
                <a:moveTo>
                  <a:pt x="0" y="0"/>
                </a:moveTo>
                <a:cubicBezTo>
                  <a:pt x="160035" y="-11454"/>
                  <a:pt x="360252" y="36993"/>
                  <a:pt x="631952" y="0"/>
                </a:cubicBezTo>
                <a:cubicBezTo>
                  <a:pt x="903652" y="-36993"/>
                  <a:pt x="967757" y="17785"/>
                  <a:pt x="1128486" y="0"/>
                </a:cubicBezTo>
                <a:cubicBezTo>
                  <a:pt x="1289215" y="-17785"/>
                  <a:pt x="1515129" y="34685"/>
                  <a:pt x="1625020" y="0"/>
                </a:cubicBezTo>
                <a:cubicBezTo>
                  <a:pt x="1734911" y="-34685"/>
                  <a:pt x="1856984" y="40735"/>
                  <a:pt x="2053845" y="0"/>
                </a:cubicBezTo>
                <a:cubicBezTo>
                  <a:pt x="2250707" y="-40735"/>
                  <a:pt x="2457909" y="19701"/>
                  <a:pt x="2753506" y="0"/>
                </a:cubicBezTo>
                <a:cubicBezTo>
                  <a:pt x="3049103" y="-19701"/>
                  <a:pt x="3307039" y="18134"/>
                  <a:pt x="3453167" y="0"/>
                </a:cubicBezTo>
                <a:cubicBezTo>
                  <a:pt x="3599295" y="-18134"/>
                  <a:pt x="3692006" y="30894"/>
                  <a:pt x="3881992" y="0"/>
                </a:cubicBezTo>
                <a:cubicBezTo>
                  <a:pt x="4071979" y="-30894"/>
                  <a:pt x="4283016" y="11444"/>
                  <a:pt x="4513944" y="0"/>
                </a:cubicBezTo>
                <a:cubicBezTo>
                  <a:pt x="4744872" y="-11444"/>
                  <a:pt x="4975555" y="25536"/>
                  <a:pt x="5145896" y="0"/>
                </a:cubicBezTo>
                <a:cubicBezTo>
                  <a:pt x="5316237" y="-25536"/>
                  <a:pt x="5529347" y="67957"/>
                  <a:pt x="5777848" y="0"/>
                </a:cubicBezTo>
                <a:cubicBezTo>
                  <a:pt x="6026349" y="-67957"/>
                  <a:pt x="6307713" y="85311"/>
                  <a:pt x="6770916" y="0"/>
                </a:cubicBezTo>
                <a:cubicBezTo>
                  <a:pt x="6793042" y="289244"/>
                  <a:pt x="6713876" y="367768"/>
                  <a:pt x="6770916" y="584775"/>
                </a:cubicBezTo>
                <a:cubicBezTo>
                  <a:pt x="6585234" y="601594"/>
                  <a:pt x="6469256" y="535714"/>
                  <a:pt x="6342091" y="584775"/>
                </a:cubicBezTo>
                <a:cubicBezTo>
                  <a:pt x="6214927" y="633836"/>
                  <a:pt x="6005272" y="562737"/>
                  <a:pt x="5777848" y="584775"/>
                </a:cubicBezTo>
                <a:cubicBezTo>
                  <a:pt x="5550424" y="606813"/>
                  <a:pt x="5428854" y="536956"/>
                  <a:pt x="5281314" y="584775"/>
                </a:cubicBezTo>
                <a:cubicBezTo>
                  <a:pt x="5133774" y="632594"/>
                  <a:pt x="4964474" y="575420"/>
                  <a:pt x="4717071" y="584775"/>
                </a:cubicBezTo>
                <a:cubicBezTo>
                  <a:pt x="4469668" y="594130"/>
                  <a:pt x="4397002" y="573443"/>
                  <a:pt x="4085119" y="584775"/>
                </a:cubicBezTo>
                <a:cubicBezTo>
                  <a:pt x="3773236" y="596107"/>
                  <a:pt x="3586404" y="562215"/>
                  <a:pt x="3453167" y="584775"/>
                </a:cubicBezTo>
                <a:cubicBezTo>
                  <a:pt x="3319930" y="607335"/>
                  <a:pt x="3041681" y="535230"/>
                  <a:pt x="2888924" y="584775"/>
                </a:cubicBezTo>
                <a:cubicBezTo>
                  <a:pt x="2736167" y="634320"/>
                  <a:pt x="2486567" y="556384"/>
                  <a:pt x="2256972" y="584775"/>
                </a:cubicBezTo>
                <a:cubicBezTo>
                  <a:pt x="2027377" y="613166"/>
                  <a:pt x="2031309" y="564552"/>
                  <a:pt x="1828147" y="584775"/>
                </a:cubicBezTo>
                <a:cubicBezTo>
                  <a:pt x="1624986" y="604998"/>
                  <a:pt x="1433744" y="528413"/>
                  <a:pt x="1128486" y="584775"/>
                </a:cubicBezTo>
                <a:cubicBezTo>
                  <a:pt x="823228" y="641137"/>
                  <a:pt x="351947" y="457836"/>
                  <a:pt x="0" y="584775"/>
                </a:cubicBezTo>
                <a:cubicBezTo>
                  <a:pt x="-4902" y="303402"/>
                  <a:pt x="40645" y="12846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600" dirty="0"/>
              <a:t>Κωστής Κοκκινόφτας, </a:t>
            </a:r>
            <a:r>
              <a:rPr lang="el-GR" sz="1600" i="1" dirty="0"/>
              <a:t>Χωριά και μοναστήρια της νότιας Μαραθάσας</a:t>
            </a:r>
            <a:r>
              <a:rPr lang="el-GR" sz="1600" dirty="0"/>
              <a:t>, Λευκωσία  1995, σελ. 104.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8294E04-B543-C3B1-C3A4-DBA06993E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1" y="1436255"/>
            <a:ext cx="4136572" cy="3150735"/>
          </a:xfrm>
          <a:custGeom>
            <a:avLst/>
            <a:gdLst>
              <a:gd name="csX0" fmla="*/ 0 w 4136572"/>
              <a:gd name="csY0" fmla="*/ 0 h 3150735"/>
              <a:gd name="csX1" fmla="*/ 673670 w 4136572"/>
              <a:gd name="csY1" fmla="*/ 0 h 3150735"/>
              <a:gd name="csX2" fmla="*/ 1223243 w 4136572"/>
              <a:gd name="csY2" fmla="*/ 0 h 3150735"/>
              <a:gd name="csX3" fmla="*/ 1690085 w 4136572"/>
              <a:gd name="csY3" fmla="*/ 0 h 3150735"/>
              <a:gd name="csX4" fmla="*/ 2281024 w 4136572"/>
              <a:gd name="csY4" fmla="*/ 0 h 3150735"/>
              <a:gd name="csX5" fmla="*/ 2871963 w 4136572"/>
              <a:gd name="csY5" fmla="*/ 0 h 3150735"/>
              <a:gd name="csX6" fmla="*/ 3545633 w 4136572"/>
              <a:gd name="csY6" fmla="*/ 0 h 3150735"/>
              <a:gd name="csX7" fmla="*/ 4136572 w 4136572"/>
              <a:gd name="csY7" fmla="*/ 0 h 3150735"/>
              <a:gd name="csX8" fmla="*/ 4136572 w 4136572"/>
              <a:gd name="csY8" fmla="*/ 462108 h 3150735"/>
              <a:gd name="csX9" fmla="*/ 4136572 w 4136572"/>
              <a:gd name="csY9" fmla="*/ 1050245 h 3150735"/>
              <a:gd name="csX10" fmla="*/ 4136572 w 4136572"/>
              <a:gd name="csY10" fmla="*/ 1606875 h 3150735"/>
              <a:gd name="csX11" fmla="*/ 4136572 w 4136572"/>
              <a:gd name="csY11" fmla="*/ 2037475 h 3150735"/>
              <a:gd name="csX12" fmla="*/ 4136572 w 4136572"/>
              <a:gd name="csY12" fmla="*/ 2468076 h 3150735"/>
              <a:gd name="csX13" fmla="*/ 4136572 w 4136572"/>
              <a:gd name="csY13" fmla="*/ 3150735 h 3150735"/>
              <a:gd name="csX14" fmla="*/ 3586999 w 4136572"/>
              <a:gd name="csY14" fmla="*/ 3150735 h 3150735"/>
              <a:gd name="csX15" fmla="*/ 3120157 w 4136572"/>
              <a:gd name="csY15" fmla="*/ 3150735 h 3150735"/>
              <a:gd name="csX16" fmla="*/ 2446487 w 4136572"/>
              <a:gd name="csY16" fmla="*/ 3150735 h 3150735"/>
              <a:gd name="csX17" fmla="*/ 1814182 w 4136572"/>
              <a:gd name="csY17" fmla="*/ 3150735 h 3150735"/>
              <a:gd name="csX18" fmla="*/ 1264609 w 4136572"/>
              <a:gd name="csY18" fmla="*/ 3150735 h 3150735"/>
              <a:gd name="csX19" fmla="*/ 632305 w 4136572"/>
              <a:gd name="csY19" fmla="*/ 3150735 h 3150735"/>
              <a:gd name="csX20" fmla="*/ 0 w 4136572"/>
              <a:gd name="csY20" fmla="*/ 3150735 h 3150735"/>
              <a:gd name="csX21" fmla="*/ 0 w 4136572"/>
              <a:gd name="csY21" fmla="*/ 2720135 h 3150735"/>
              <a:gd name="csX22" fmla="*/ 0 w 4136572"/>
              <a:gd name="csY22" fmla="*/ 2195012 h 3150735"/>
              <a:gd name="csX23" fmla="*/ 0 w 4136572"/>
              <a:gd name="csY23" fmla="*/ 1606875 h 3150735"/>
              <a:gd name="csX24" fmla="*/ 0 w 4136572"/>
              <a:gd name="csY24" fmla="*/ 1018738 h 3150735"/>
              <a:gd name="csX25" fmla="*/ 0 w 4136572"/>
              <a:gd name="csY25" fmla="*/ 462108 h 3150735"/>
              <a:gd name="csX26" fmla="*/ 0 w 4136572"/>
              <a:gd name="csY26" fmla="*/ 0 h 31507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136572" h="3150735" fill="none" extrusionOk="0">
                <a:moveTo>
                  <a:pt x="0" y="0"/>
                </a:moveTo>
                <a:cubicBezTo>
                  <a:pt x="312144" y="-52143"/>
                  <a:pt x="455801" y="67571"/>
                  <a:pt x="673670" y="0"/>
                </a:cubicBezTo>
                <a:cubicBezTo>
                  <a:pt x="891539" y="-67571"/>
                  <a:pt x="1021904" y="889"/>
                  <a:pt x="1223243" y="0"/>
                </a:cubicBezTo>
                <a:cubicBezTo>
                  <a:pt x="1424582" y="-889"/>
                  <a:pt x="1545475" y="31329"/>
                  <a:pt x="1690085" y="0"/>
                </a:cubicBezTo>
                <a:cubicBezTo>
                  <a:pt x="1834695" y="-31329"/>
                  <a:pt x="2113079" y="67806"/>
                  <a:pt x="2281024" y="0"/>
                </a:cubicBezTo>
                <a:cubicBezTo>
                  <a:pt x="2448969" y="-67806"/>
                  <a:pt x="2606199" y="24032"/>
                  <a:pt x="2871963" y="0"/>
                </a:cubicBezTo>
                <a:cubicBezTo>
                  <a:pt x="3137727" y="-24032"/>
                  <a:pt x="3398025" y="67549"/>
                  <a:pt x="3545633" y="0"/>
                </a:cubicBezTo>
                <a:cubicBezTo>
                  <a:pt x="3693241" y="-67549"/>
                  <a:pt x="3932804" y="23672"/>
                  <a:pt x="4136572" y="0"/>
                </a:cubicBezTo>
                <a:cubicBezTo>
                  <a:pt x="4145710" y="99911"/>
                  <a:pt x="4135415" y="255832"/>
                  <a:pt x="4136572" y="462108"/>
                </a:cubicBezTo>
                <a:cubicBezTo>
                  <a:pt x="4137729" y="668384"/>
                  <a:pt x="4124807" y="918092"/>
                  <a:pt x="4136572" y="1050245"/>
                </a:cubicBezTo>
                <a:cubicBezTo>
                  <a:pt x="4148337" y="1182398"/>
                  <a:pt x="4104659" y="1342938"/>
                  <a:pt x="4136572" y="1606875"/>
                </a:cubicBezTo>
                <a:cubicBezTo>
                  <a:pt x="4168485" y="1870812"/>
                  <a:pt x="4101087" y="1829737"/>
                  <a:pt x="4136572" y="2037475"/>
                </a:cubicBezTo>
                <a:cubicBezTo>
                  <a:pt x="4172057" y="2245213"/>
                  <a:pt x="4096706" y="2379867"/>
                  <a:pt x="4136572" y="2468076"/>
                </a:cubicBezTo>
                <a:cubicBezTo>
                  <a:pt x="4176438" y="2556285"/>
                  <a:pt x="4068485" y="2842672"/>
                  <a:pt x="4136572" y="3150735"/>
                </a:cubicBezTo>
                <a:cubicBezTo>
                  <a:pt x="3988985" y="3153149"/>
                  <a:pt x="3813943" y="3088168"/>
                  <a:pt x="3586999" y="3150735"/>
                </a:cubicBezTo>
                <a:cubicBezTo>
                  <a:pt x="3360055" y="3213302"/>
                  <a:pt x="3291079" y="3097234"/>
                  <a:pt x="3120157" y="3150735"/>
                </a:cubicBezTo>
                <a:cubicBezTo>
                  <a:pt x="2949235" y="3204236"/>
                  <a:pt x="2623451" y="3106399"/>
                  <a:pt x="2446487" y="3150735"/>
                </a:cubicBezTo>
                <a:cubicBezTo>
                  <a:pt x="2269523" y="3195071"/>
                  <a:pt x="2020772" y="3137236"/>
                  <a:pt x="1814182" y="3150735"/>
                </a:cubicBezTo>
                <a:cubicBezTo>
                  <a:pt x="1607592" y="3164234"/>
                  <a:pt x="1394906" y="3132016"/>
                  <a:pt x="1264609" y="3150735"/>
                </a:cubicBezTo>
                <a:cubicBezTo>
                  <a:pt x="1134312" y="3169454"/>
                  <a:pt x="816651" y="3083133"/>
                  <a:pt x="632305" y="3150735"/>
                </a:cubicBezTo>
                <a:cubicBezTo>
                  <a:pt x="447959" y="3218337"/>
                  <a:pt x="289754" y="3127473"/>
                  <a:pt x="0" y="3150735"/>
                </a:cubicBezTo>
                <a:cubicBezTo>
                  <a:pt x="-32626" y="3001493"/>
                  <a:pt x="39051" y="2814499"/>
                  <a:pt x="0" y="2720135"/>
                </a:cubicBezTo>
                <a:cubicBezTo>
                  <a:pt x="-39051" y="2625771"/>
                  <a:pt x="22023" y="2377581"/>
                  <a:pt x="0" y="2195012"/>
                </a:cubicBezTo>
                <a:cubicBezTo>
                  <a:pt x="-22023" y="2012443"/>
                  <a:pt x="52937" y="1797975"/>
                  <a:pt x="0" y="1606875"/>
                </a:cubicBezTo>
                <a:cubicBezTo>
                  <a:pt x="-52937" y="1415775"/>
                  <a:pt x="55322" y="1191633"/>
                  <a:pt x="0" y="1018738"/>
                </a:cubicBezTo>
                <a:cubicBezTo>
                  <a:pt x="-55322" y="845843"/>
                  <a:pt x="49634" y="699887"/>
                  <a:pt x="0" y="462108"/>
                </a:cubicBezTo>
                <a:cubicBezTo>
                  <a:pt x="-49634" y="224329"/>
                  <a:pt x="13284" y="197698"/>
                  <a:pt x="0" y="0"/>
                </a:cubicBezTo>
                <a:close/>
              </a:path>
              <a:path w="4136572" h="3150735" stroke="0" extrusionOk="0">
                <a:moveTo>
                  <a:pt x="0" y="0"/>
                </a:moveTo>
                <a:cubicBezTo>
                  <a:pt x="195420" y="-50832"/>
                  <a:pt x="452410" y="32035"/>
                  <a:pt x="590939" y="0"/>
                </a:cubicBezTo>
                <a:cubicBezTo>
                  <a:pt x="729468" y="-32035"/>
                  <a:pt x="915104" y="53736"/>
                  <a:pt x="1057781" y="0"/>
                </a:cubicBezTo>
                <a:cubicBezTo>
                  <a:pt x="1200458" y="-53736"/>
                  <a:pt x="1495645" y="30781"/>
                  <a:pt x="1648719" y="0"/>
                </a:cubicBezTo>
                <a:cubicBezTo>
                  <a:pt x="1801793" y="-30781"/>
                  <a:pt x="2024745" y="58949"/>
                  <a:pt x="2239658" y="0"/>
                </a:cubicBezTo>
                <a:cubicBezTo>
                  <a:pt x="2454571" y="-58949"/>
                  <a:pt x="2637783" y="32644"/>
                  <a:pt x="2830597" y="0"/>
                </a:cubicBezTo>
                <a:cubicBezTo>
                  <a:pt x="3023411" y="-32644"/>
                  <a:pt x="3228415" y="29239"/>
                  <a:pt x="3462902" y="0"/>
                </a:cubicBezTo>
                <a:cubicBezTo>
                  <a:pt x="3697390" y="-29239"/>
                  <a:pt x="3923207" y="30476"/>
                  <a:pt x="4136572" y="0"/>
                </a:cubicBezTo>
                <a:cubicBezTo>
                  <a:pt x="4187405" y="168540"/>
                  <a:pt x="4088136" y="300594"/>
                  <a:pt x="4136572" y="493615"/>
                </a:cubicBezTo>
                <a:cubicBezTo>
                  <a:pt x="4185008" y="686636"/>
                  <a:pt x="4102074" y="819167"/>
                  <a:pt x="4136572" y="987230"/>
                </a:cubicBezTo>
                <a:cubicBezTo>
                  <a:pt x="4171070" y="1155293"/>
                  <a:pt x="4115214" y="1279223"/>
                  <a:pt x="4136572" y="1543860"/>
                </a:cubicBezTo>
                <a:cubicBezTo>
                  <a:pt x="4157930" y="1808497"/>
                  <a:pt x="4113715" y="1791421"/>
                  <a:pt x="4136572" y="2005968"/>
                </a:cubicBezTo>
                <a:cubicBezTo>
                  <a:pt x="4159429" y="2220515"/>
                  <a:pt x="4078941" y="2355052"/>
                  <a:pt x="4136572" y="2531090"/>
                </a:cubicBezTo>
                <a:cubicBezTo>
                  <a:pt x="4194203" y="2707128"/>
                  <a:pt x="4093094" y="3000787"/>
                  <a:pt x="4136572" y="3150735"/>
                </a:cubicBezTo>
                <a:cubicBezTo>
                  <a:pt x="3977547" y="3208369"/>
                  <a:pt x="3800098" y="3088386"/>
                  <a:pt x="3586999" y="3150735"/>
                </a:cubicBezTo>
                <a:cubicBezTo>
                  <a:pt x="3373900" y="3213084"/>
                  <a:pt x="3214780" y="3115368"/>
                  <a:pt x="2996060" y="3150735"/>
                </a:cubicBezTo>
                <a:cubicBezTo>
                  <a:pt x="2777340" y="3186102"/>
                  <a:pt x="2690726" y="3090609"/>
                  <a:pt x="2446487" y="3150735"/>
                </a:cubicBezTo>
                <a:cubicBezTo>
                  <a:pt x="2202248" y="3210861"/>
                  <a:pt x="2136857" y="3114756"/>
                  <a:pt x="1979645" y="3150735"/>
                </a:cubicBezTo>
                <a:cubicBezTo>
                  <a:pt x="1822433" y="3186714"/>
                  <a:pt x="1608038" y="3094966"/>
                  <a:pt x="1512803" y="3150735"/>
                </a:cubicBezTo>
                <a:cubicBezTo>
                  <a:pt x="1417568" y="3206504"/>
                  <a:pt x="1180914" y="3133993"/>
                  <a:pt x="1045962" y="3150735"/>
                </a:cubicBezTo>
                <a:cubicBezTo>
                  <a:pt x="911010" y="3167477"/>
                  <a:pt x="492008" y="3044256"/>
                  <a:pt x="0" y="3150735"/>
                </a:cubicBezTo>
                <a:cubicBezTo>
                  <a:pt x="-51618" y="3055143"/>
                  <a:pt x="14097" y="2912070"/>
                  <a:pt x="0" y="2688627"/>
                </a:cubicBezTo>
                <a:cubicBezTo>
                  <a:pt x="-14097" y="2465184"/>
                  <a:pt x="11346" y="2390714"/>
                  <a:pt x="0" y="2163505"/>
                </a:cubicBezTo>
                <a:cubicBezTo>
                  <a:pt x="-11346" y="1936296"/>
                  <a:pt x="59372" y="1834719"/>
                  <a:pt x="0" y="1638382"/>
                </a:cubicBezTo>
                <a:cubicBezTo>
                  <a:pt x="-59372" y="1442045"/>
                  <a:pt x="53255" y="1279534"/>
                  <a:pt x="0" y="1176274"/>
                </a:cubicBezTo>
                <a:cubicBezTo>
                  <a:pt x="-53255" y="1073014"/>
                  <a:pt x="67048" y="819258"/>
                  <a:pt x="0" y="588137"/>
                </a:cubicBezTo>
                <a:cubicBezTo>
                  <a:pt x="-67048" y="357016"/>
                  <a:pt x="42268" y="27238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694994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E3F7497-48D2-BFAE-E832-46A31FF7DAB9}"/>
              </a:ext>
            </a:extLst>
          </p:cNvPr>
          <p:cNvSpPr txBox="1"/>
          <p:nvPr/>
        </p:nvSpPr>
        <p:spPr>
          <a:xfrm>
            <a:off x="8022770" y="6138016"/>
            <a:ext cx="2895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linkClick r:id="rId4"/>
              </a:rPr>
              <a:t>Λεμύθου - </a:t>
            </a:r>
            <a:r>
              <a:rPr lang="el-GR" dirty="0" err="1">
                <a:hlinkClick r:id="rId4"/>
              </a:rPr>
              <a:t>Βικιπαίδεια</a:t>
            </a:r>
            <a:endParaRPr lang="el-G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D068B8-88E7-9B8F-63B9-3BCCEAE50402}"/>
              </a:ext>
            </a:extLst>
          </p:cNvPr>
          <p:cNvSpPr txBox="1"/>
          <p:nvPr/>
        </p:nvSpPr>
        <p:spPr>
          <a:xfrm>
            <a:off x="337455" y="5312229"/>
            <a:ext cx="6770916" cy="338554"/>
          </a:xfrm>
          <a:custGeom>
            <a:avLst/>
            <a:gdLst>
              <a:gd name="csX0" fmla="*/ 0 w 6770916"/>
              <a:gd name="csY0" fmla="*/ 0 h 338554"/>
              <a:gd name="csX1" fmla="*/ 361116 w 6770916"/>
              <a:gd name="csY1" fmla="*/ 0 h 338554"/>
              <a:gd name="csX2" fmla="*/ 789940 w 6770916"/>
              <a:gd name="csY2" fmla="*/ 0 h 338554"/>
              <a:gd name="csX3" fmla="*/ 1218765 w 6770916"/>
              <a:gd name="csY3" fmla="*/ 0 h 338554"/>
              <a:gd name="csX4" fmla="*/ 1579880 w 6770916"/>
              <a:gd name="csY4" fmla="*/ 0 h 338554"/>
              <a:gd name="csX5" fmla="*/ 2144123 w 6770916"/>
              <a:gd name="csY5" fmla="*/ 0 h 338554"/>
              <a:gd name="csX6" fmla="*/ 2640657 w 6770916"/>
              <a:gd name="csY6" fmla="*/ 0 h 338554"/>
              <a:gd name="csX7" fmla="*/ 3340319 w 6770916"/>
              <a:gd name="csY7" fmla="*/ 0 h 338554"/>
              <a:gd name="csX8" fmla="*/ 3836852 w 6770916"/>
              <a:gd name="csY8" fmla="*/ 0 h 338554"/>
              <a:gd name="csX9" fmla="*/ 4401095 w 6770916"/>
              <a:gd name="csY9" fmla="*/ 0 h 338554"/>
              <a:gd name="csX10" fmla="*/ 5100757 w 6770916"/>
              <a:gd name="csY10" fmla="*/ 0 h 338554"/>
              <a:gd name="csX11" fmla="*/ 5529581 w 6770916"/>
              <a:gd name="csY11" fmla="*/ 0 h 338554"/>
              <a:gd name="csX12" fmla="*/ 6161534 w 6770916"/>
              <a:gd name="csY12" fmla="*/ 0 h 338554"/>
              <a:gd name="csX13" fmla="*/ 6770916 w 6770916"/>
              <a:gd name="csY13" fmla="*/ 0 h 338554"/>
              <a:gd name="csX14" fmla="*/ 6770916 w 6770916"/>
              <a:gd name="csY14" fmla="*/ 338554 h 338554"/>
              <a:gd name="csX15" fmla="*/ 6409800 w 6770916"/>
              <a:gd name="csY15" fmla="*/ 338554 h 338554"/>
              <a:gd name="csX16" fmla="*/ 5980976 w 6770916"/>
              <a:gd name="csY16" fmla="*/ 338554 h 338554"/>
              <a:gd name="csX17" fmla="*/ 5281314 w 6770916"/>
              <a:gd name="csY17" fmla="*/ 338554 h 338554"/>
              <a:gd name="csX18" fmla="*/ 4649362 w 6770916"/>
              <a:gd name="csY18" fmla="*/ 338554 h 338554"/>
              <a:gd name="csX19" fmla="*/ 4152828 w 6770916"/>
              <a:gd name="csY19" fmla="*/ 338554 h 338554"/>
              <a:gd name="csX20" fmla="*/ 3656295 w 6770916"/>
              <a:gd name="csY20" fmla="*/ 338554 h 338554"/>
              <a:gd name="csX21" fmla="*/ 3295179 w 6770916"/>
              <a:gd name="csY21" fmla="*/ 338554 h 338554"/>
              <a:gd name="csX22" fmla="*/ 2798645 w 6770916"/>
              <a:gd name="csY22" fmla="*/ 338554 h 338554"/>
              <a:gd name="csX23" fmla="*/ 2098984 w 6770916"/>
              <a:gd name="csY23" fmla="*/ 338554 h 338554"/>
              <a:gd name="csX24" fmla="*/ 1399323 w 6770916"/>
              <a:gd name="csY24" fmla="*/ 338554 h 338554"/>
              <a:gd name="csX25" fmla="*/ 970498 w 6770916"/>
              <a:gd name="csY25" fmla="*/ 338554 h 338554"/>
              <a:gd name="csX26" fmla="*/ 0 w 6770916"/>
              <a:gd name="csY26" fmla="*/ 338554 h 338554"/>
              <a:gd name="csX27" fmla="*/ 0 w 6770916"/>
              <a:gd name="csY27" fmla="*/ 0 h 3385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770916" h="338554" fill="none" extrusionOk="0">
                <a:moveTo>
                  <a:pt x="0" y="0"/>
                </a:moveTo>
                <a:cubicBezTo>
                  <a:pt x="85744" y="-27524"/>
                  <a:pt x="223186" y="29777"/>
                  <a:pt x="361116" y="0"/>
                </a:cubicBezTo>
                <a:cubicBezTo>
                  <a:pt x="499046" y="-29777"/>
                  <a:pt x="636504" y="47976"/>
                  <a:pt x="789940" y="0"/>
                </a:cubicBezTo>
                <a:cubicBezTo>
                  <a:pt x="943376" y="-47976"/>
                  <a:pt x="1007521" y="11488"/>
                  <a:pt x="1218765" y="0"/>
                </a:cubicBezTo>
                <a:cubicBezTo>
                  <a:pt x="1430009" y="-11488"/>
                  <a:pt x="1490391" y="18211"/>
                  <a:pt x="1579880" y="0"/>
                </a:cubicBezTo>
                <a:cubicBezTo>
                  <a:pt x="1669370" y="-18211"/>
                  <a:pt x="2001484" y="31347"/>
                  <a:pt x="2144123" y="0"/>
                </a:cubicBezTo>
                <a:cubicBezTo>
                  <a:pt x="2286762" y="-31347"/>
                  <a:pt x="2396896" y="21326"/>
                  <a:pt x="2640657" y="0"/>
                </a:cubicBezTo>
                <a:cubicBezTo>
                  <a:pt x="2884418" y="-21326"/>
                  <a:pt x="3093645" y="5016"/>
                  <a:pt x="3340319" y="0"/>
                </a:cubicBezTo>
                <a:cubicBezTo>
                  <a:pt x="3586993" y="-5016"/>
                  <a:pt x="3654355" y="45249"/>
                  <a:pt x="3836852" y="0"/>
                </a:cubicBezTo>
                <a:cubicBezTo>
                  <a:pt x="4019349" y="-45249"/>
                  <a:pt x="4119430" y="48804"/>
                  <a:pt x="4401095" y="0"/>
                </a:cubicBezTo>
                <a:cubicBezTo>
                  <a:pt x="4682760" y="-48804"/>
                  <a:pt x="4776745" y="13168"/>
                  <a:pt x="5100757" y="0"/>
                </a:cubicBezTo>
                <a:cubicBezTo>
                  <a:pt x="5424769" y="-13168"/>
                  <a:pt x="5433190" y="9109"/>
                  <a:pt x="5529581" y="0"/>
                </a:cubicBezTo>
                <a:cubicBezTo>
                  <a:pt x="5625972" y="-9109"/>
                  <a:pt x="5900801" y="74954"/>
                  <a:pt x="6161534" y="0"/>
                </a:cubicBezTo>
                <a:cubicBezTo>
                  <a:pt x="6422267" y="-74954"/>
                  <a:pt x="6466995" y="36649"/>
                  <a:pt x="6770916" y="0"/>
                </a:cubicBezTo>
                <a:cubicBezTo>
                  <a:pt x="6789883" y="81844"/>
                  <a:pt x="6752639" y="196349"/>
                  <a:pt x="6770916" y="338554"/>
                </a:cubicBezTo>
                <a:cubicBezTo>
                  <a:pt x="6628400" y="372905"/>
                  <a:pt x="6486393" y="332336"/>
                  <a:pt x="6409800" y="338554"/>
                </a:cubicBezTo>
                <a:cubicBezTo>
                  <a:pt x="6333207" y="344772"/>
                  <a:pt x="6178150" y="313548"/>
                  <a:pt x="5980976" y="338554"/>
                </a:cubicBezTo>
                <a:cubicBezTo>
                  <a:pt x="5783802" y="363560"/>
                  <a:pt x="5514333" y="305098"/>
                  <a:pt x="5281314" y="338554"/>
                </a:cubicBezTo>
                <a:cubicBezTo>
                  <a:pt x="5048295" y="372010"/>
                  <a:pt x="4844901" y="286899"/>
                  <a:pt x="4649362" y="338554"/>
                </a:cubicBezTo>
                <a:cubicBezTo>
                  <a:pt x="4453823" y="390209"/>
                  <a:pt x="4291758" y="325675"/>
                  <a:pt x="4152828" y="338554"/>
                </a:cubicBezTo>
                <a:cubicBezTo>
                  <a:pt x="4013898" y="351433"/>
                  <a:pt x="3797390" y="316471"/>
                  <a:pt x="3656295" y="338554"/>
                </a:cubicBezTo>
                <a:cubicBezTo>
                  <a:pt x="3515200" y="360637"/>
                  <a:pt x="3379011" y="338284"/>
                  <a:pt x="3295179" y="338554"/>
                </a:cubicBezTo>
                <a:cubicBezTo>
                  <a:pt x="3211347" y="338824"/>
                  <a:pt x="2944197" y="334222"/>
                  <a:pt x="2798645" y="338554"/>
                </a:cubicBezTo>
                <a:cubicBezTo>
                  <a:pt x="2653093" y="342886"/>
                  <a:pt x="2369665" y="278012"/>
                  <a:pt x="2098984" y="338554"/>
                </a:cubicBezTo>
                <a:cubicBezTo>
                  <a:pt x="1828303" y="399096"/>
                  <a:pt x="1573347" y="258947"/>
                  <a:pt x="1399323" y="338554"/>
                </a:cubicBezTo>
                <a:cubicBezTo>
                  <a:pt x="1225299" y="418161"/>
                  <a:pt x="1110718" y="316468"/>
                  <a:pt x="970498" y="338554"/>
                </a:cubicBezTo>
                <a:cubicBezTo>
                  <a:pt x="830278" y="360640"/>
                  <a:pt x="426074" y="271368"/>
                  <a:pt x="0" y="338554"/>
                </a:cubicBezTo>
                <a:cubicBezTo>
                  <a:pt x="-9940" y="193564"/>
                  <a:pt x="6003" y="165153"/>
                  <a:pt x="0" y="0"/>
                </a:cubicBezTo>
                <a:close/>
              </a:path>
              <a:path w="6770916" h="338554" stroke="0" extrusionOk="0">
                <a:moveTo>
                  <a:pt x="0" y="0"/>
                </a:moveTo>
                <a:cubicBezTo>
                  <a:pt x="160035" y="-11454"/>
                  <a:pt x="360252" y="36993"/>
                  <a:pt x="631952" y="0"/>
                </a:cubicBezTo>
                <a:cubicBezTo>
                  <a:pt x="903652" y="-36993"/>
                  <a:pt x="967757" y="17785"/>
                  <a:pt x="1128486" y="0"/>
                </a:cubicBezTo>
                <a:cubicBezTo>
                  <a:pt x="1289215" y="-17785"/>
                  <a:pt x="1515129" y="34685"/>
                  <a:pt x="1625020" y="0"/>
                </a:cubicBezTo>
                <a:cubicBezTo>
                  <a:pt x="1734911" y="-34685"/>
                  <a:pt x="1856984" y="40735"/>
                  <a:pt x="2053845" y="0"/>
                </a:cubicBezTo>
                <a:cubicBezTo>
                  <a:pt x="2250707" y="-40735"/>
                  <a:pt x="2457909" y="19701"/>
                  <a:pt x="2753506" y="0"/>
                </a:cubicBezTo>
                <a:cubicBezTo>
                  <a:pt x="3049103" y="-19701"/>
                  <a:pt x="3307039" y="18134"/>
                  <a:pt x="3453167" y="0"/>
                </a:cubicBezTo>
                <a:cubicBezTo>
                  <a:pt x="3599295" y="-18134"/>
                  <a:pt x="3692006" y="30894"/>
                  <a:pt x="3881992" y="0"/>
                </a:cubicBezTo>
                <a:cubicBezTo>
                  <a:pt x="4071979" y="-30894"/>
                  <a:pt x="4283016" y="11444"/>
                  <a:pt x="4513944" y="0"/>
                </a:cubicBezTo>
                <a:cubicBezTo>
                  <a:pt x="4744872" y="-11444"/>
                  <a:pt x="4975555" y="25536"/>
                  <a:pt x="5145896" y="0"/>
                </a:cubicBezTo>
                <a:cubicBezTo>
                  <a:pt x="5316237" y="-25536"/>
                  <a:pt x="5529347" y="67957"/>
                  <a:pt x="5777848" y="0"/>
                </a:cubicBezTo>
                <a:cubicBezTo>
                  <a:pt x="6026349" y="-67957"/>
                  <a:pt x="6307713" y="85311"/>
                  <a:pt x="6770916" y="0"/>
                </a:cubicBezTo>
                <a:cubicBezTo>
                  <a:pt x="6775020" y="87609"/>
                  <a:pt x="6740137" y="206699"/>
                  <a:pt x="6770916" y="338554"/>
                </a:cubicBezTo>
                <a:cubicBezTo>
                  <a:pt x="6585234" y="355373"/>
                  <a:pt x="6469256" y="289493"/>
                  <a:pt x="6342091" y="338554"/>
                </a:cubicBezTo>
                <a:cubicBezTo>
                  <a:pt x="6214927" y="387615"/>
                  <a:pt x="6005272" y="316516"/>
                  <a:pt x="5777848" y="338554"/>
                </a:cubicBezTo>
                <a:cubicBezTo>
                  <a:pt x="5550424" y="360592"/>
                  <a:pt x="5428854" y="290735"/>
                  <a:pt x="5281314" y="338554"/>
                </a:cubicBezTo>
                <a:cubicBezTo>
                  <a:pt x="5133774" y="386373"/>
                  <a:pt x="4964474" y="329199"/>
                  <a:pt x="4717071" y="338554"/>
                </a:cubicBezTo>
                <a:cubicBezTo>
                  <a:pt x="4469668" y="347909"/>
                  <a:pt x="4397002" y="327222"/>
                  <a:pt x="4085119" y="338554"/>
                </a:cubicBezTo>
                <a:cubicBezTo>
                  <a:pt x="3773236" y="349886"/>
                  <a:pt x="3586404" y="315994"/>
                  <a:pt x="3453167" y="338554"/>
                </a:cubicBezTo>
                <a:cubicBezTo>
                  <a:pt x="3319930" y="361114"/>
                  <a:pt x="3041681" y="289009"/>
                  <a:pt x="2888924" y="338554"/>
                </a:cubicBezTo>
                <a:cubicBezTo>
                  <a:pt x="2736167" y="388099"/>
                  <a:pt x="2486567" y="310163"/>
                  <a:pt x="2256972" y="338554"/>
                </a:cubicBezTo>
                <a:cubicBezTo>
                  <a:pt x="2027377" y="366945"/>
                  <a:pt x="2031309" y="318331"/>
                  <a:pt x="1828147" y="338554"/>
                </a:cubicBezTo>
                <a:cubicBezTo>
                  <a:pt x="1624986" y="358777"/>
                  <a:pt x="1433744" y="282192"/>
                  <a:pt x="1128486" y="338554"/>
                </a:cubicBezTo>
                <a:cubicBezTo>
                  <a:pt x="823228" y="394916"/>
                  <a:pt x="351947" y="211615"/>
                  <a:pt x="0" y="338554"/>
                </a:cubicBezTo>
                <a:cubicBezTo>
                  <a:pt x="-23592" y="259197"/>
                  <a:pt x="36401" y="15117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600" dirty="0"/>
              <a:t>Μαθητές  της  τελευταίας τάξης  της  Σχολής  </a:t>
            </a:r>
            <a:r>
              <a:rPr lang="el-GR" sz="1600" dirty="0" err="1"/>
              <a:t>Μίτση</a:t>
            </a:r>
            <a:r>
              <a:rPr lang="el-GR" sz="1600" dirty="0"/>
              <a:t> του έτους  1948-49.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9FF54929-6D15-75EF-83B0-83D98590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362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B74102D1-C132-6277-EEE5-A43C02E1B1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59" r="5978"/>
          <a:stretch>
            <a:fillRect/>
          </a:stretch>
        </p:blipFill>
        <p:spPr>
          <a:xfrm>
            <a:off x="326572" y="185056"/>
            <a:ext cx="6487886" cy="5627915"/>
          </a:xfrm>
          <a:custGeom>
            <a:avLst/>
            <a:gdLst>
              <a:gd name="csX0" fmla="*/ 0 w 6487886"/>
              <a:gd name="csY0" fmla="*/ 0 h 5627915"/>
              <a:gd name="csX1" fmla="*/ 589808 w 6487886"/>
              <a:gd name="csY1" fmla="*/ 0 h 5627915"/>
              <a:gd name="csX2" fmla="*/ 1049858 w 6487886"/>
              <a:gd name="csY2" fmla="*/ 0 h 5627915"/>
              <a:gd name="csX3" fmla="*/ 1769423 w 6487886"/>
              <a:gd name="csY3" fmla="*/ 0 h 5627915"/>
              <a:gd name="csX4" fmla="*/ 2229474 w 6487886"/>
              <a:gd name="csY4" fmla="*/ 0 h 5627915"/>
              <a:gd name="csX5" fmla="*/ 2949039 w 6487886"/>
              <a:gd name="csY5" fmla="*/ 0 h 5627915"/>
              <a:gd name="csX6" fmla="*/ 3603726 w 6487886"/>
              <a:gd name="csY6" fmla="*/ 0 h 5627915"/>
              <a:gd name="csX7" fmla="*/ 4128655 w 6487886"/>
              <a:gd name="csY7" fmla="*/ 0 h 5627915"/>
              <a:gd name="csX8" fmla="*/ 4588705 w 6487886"/>
              <a:gd name="csY8" fmla="*/ 0 h 5627915"/>
              <a:gd name="csX9" fmla="*/ 4983876 w 6487886"/>
              <a:gd name="csY9" fmla="*/ 0 h 5627915"/>
              <a:gd name="csX10" fmla="*/ 5508805 w 6487886"/>
              <a:gd name="csY10" fmla="*/ 0 h 5627915"/>
              <a:gd name="csX11" fmla="*/ 6487886 w 6487886"/>
              <a:gd name="csY11" fmla="*/ 0 h 5627915"/>
              <a:gd name="csX12" fmla="*/ 6487886 w 6487886"/>
              <a:gd name="csY12" fmla="*/ 619071 h 5627915"/>
              <a:gd name="csX13" fmla="*/ 6487886 w 6487886"/>
              <a:gd name="csY13" fmla="*/ 1181862 h 5627915"/>
              <a:gd name="csX14" fmla="*/ 6487886 w 6487886"/>
              <a:gd name="csY14" fmla="*/ 1632095 h 5627915"/>
              <a:gd name="csX15" fmla="*/ 6487886 w 6487886"/>
              <a:gd name="csY15" fmla="*/ 2307445 h 5627915"/>
              <a:gd name="csX16" fmla="*/ 6487886 w 6487886"/>
              <a:gd name="csY16" fmla="*/ 2870237 h 5627915"/>
              <a:gd name="csX17" fmla="*/ 6487886 w 6487886"/>
              <a:gd name="csY17" fmla="*/ 3320470 h 5627915"/>
              <a:gd name="csX18" fmla="*/ 6487886 w 6487886"/>
              <a:gd name="csY18" fmla="*/ 3826982 h 5627915"/>
              <a:gd name="csX19" fmla="*/ 6487886 w 6487886"/>
              <a:gd name="csY19" fmla="*/ 4220936 h 5627915"/>
              <a:gd name="csX20" fmla="*/ 6487886 w 6487886"/>
              <a:gd name="csY20" fmla="*/ 4671169 h 5627915"/>
              <a:gd name="csX21" fmla="*/ 6487886 w 6487886"/>
              <a:gd name="csY21" fmla="*/ 5065123 h 5627915"/>
              <a:gd name="csX22" fmla="*/ 6487886 w 6487886"/>
              <a:gd name="csY22" fmla="*/ 5627915 h 5627915"/>
              <a:gd name="csX23" fmla="*/ 5898078 w 6487886"/>
              <a:gd name="csY23" fmla="*/ 5627915 h 5627915"/>
              <a:gd name="csX24" fmla="*/ 5502907 w 6487886"/>
              <a:gd name="csY24" fmla="*/ 5627915 h 5627915"/>
              <a:gd name="csX25" fmla="*/ 4977978 w 6487886"/>
              <a:gd name="csY25" fmla="*/ 5627915 h 5627915"/>
              <a:gd name="csX26" fmla="*/ 4323291 w 6487886"/>
              <a:gd name="csY26" fmla="*/ 5627915 h 5627915"/>
              <a:gd name="csX27" fmla="*/ 3733483 w 6487886"/>
              <a:gd name="csY27" fmla="*/ 5627915 h 5627915"/>
              <a:gd name="csX28" fmla="*/ 3013918 w 6487886"/>
              <a:gd name="csY28" fmla="*/ 5627915 h 5627915"/>
              <a:gd name="csX29" fmla="*/ 2424110 w 6487886"/>
              <a:gd name="csY29" fmla="*/ 5627915 h 5627915"/>
              <a:gd name="csX30" fmla="*/ 1834302 w 6487886"/>
              <a:gd name="csY30" fmla="*/ 5627915 h 5627915"/>
              <a:gd name="csX31" fmla="*/ 1114737 w 6487886"/>
              <a:gd name="csY31" fmla="*/ 5627915 h 5627915"/>
              <a:gd name="csX32" fmla="*/ 654687 w 6487886"/>
              <a:gd name="csY32" fmla="*/ 5627915 h 5627915"/>
              <a:gd name="csX33" fmla="*/ 0 w 6487886"/>
              <a:gd name="csY33" fmla="*/ 5627915 h 5627915"/>
              <a:gd name="csX34" fmla="*/ 0 w 6487886"/>
              <a:gd name="csY34" fmla="*/ 5008844 h 5627915"/>
              <a:gd name="csX35" fmla="*/ 0 w 6487886"/>
              <a:gd name="csY35" fmla="*/ 4502332 h 5627915"/>
              <a:gd name="csX36" fmla="*/ 0 w 6487886"/>
              <a:gd name="csY36" fmla="*/ 3939540 h 5627915"/>
              <a:gd name="csX37" fmla="*/ 0 w 6487886"/>
              <a:gd name="csY37" fmla="*/ 3264191 h 5627915"/>
              <a:gd name="csX38" fmla="*/ 0 w 6487886"/>
              <a:gd name="csY38" fmla="*/ 2813958 h 5627915"/>
              <a:gd name="csX39" fmla="*/ 0 w 6487886"/>
              <a:gd name="csY39" fmla="*/ 2307445 h 5627915"/>
              <a:gd name="csX40" fmla="*/ 0 w 6487886"/>
              <a:gd name="csY40" fmla="*/ 1913491 h 5627915"/>
              <a:gd name="csX41" fmla="*/ 0 w 6487886"/>
              <a:gd name="csY41" fmla="*/ 1406979 h 5627915"/>
              <a:gd name="csX42" fmla="*/ 0 w 6487886"/>
              <a:gd name="csY42" fmla="*/ 900466 h 5627915"/>
              <a:gd name="csX43" fmla="*/ 0 w 6487886"/>
              <a:gd name="csY43" fmla="*/ 0 h 56279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487886" h="5627915" fill="none" extrusionOk="0">
                <a:moveTo>
                  <a:pt x="0" y="0"/>
                </a:moveTo>
                <a:cubicBezTo>
                  <a:pt x="264066" y="-11268"/>
                  <a:pt x="376764" y="54064"/>
                  <a:pt x="589808" y="0"/>
                </a:cubicBezTo>
                <a:cubicBezTo>
                  <a:pt x="802852" y="-54064"/>
                  <a:pt x="939383" y="24604"/>
                  <a:pt x="1049858" y="0"/>
                </a:cubicBezTo>
                <a:cubicBezTo>
                  <a:pt x="1160333" y="-24604"/>
                  <a:pt x="1419135" y="6408"/>
                  <a:pt x="1769423" y="0"/>
                </a:cubicBezTo>
                <a:cubicBezTo>
                  <a:pt x="2119711" y="-6408"/>
                  <a:pt x="2079831" y="41594"/>
                  <a:pt x="2229474" y="0"/>
                </a:cubicBezTo>
                <a:cubicBezTo>
                  <a:pt x="2379117" y="-41594"/>
                  <a:pt x="2802382" y="74463"/>
                  <a:pt x="2949039" y="0"/>
                </a:cubicBezTo>
                <a:cubicBezTo>
                  <a:pt x="3095696" y="-74463"/>
                  <a:pt x="3277280" y="58405"/>
                  <a:pt x="3603726" y="0"/>
                </a:cubicBezTo>
                <a:cubicBezTo>
                  <a:pt x="3930172" y="-58405"/>
                  <a:pt x="3953994" y="25648"/>
                  <a:pt x="4128655" y="0"/>
                </a:cubicBezTo>
                <a:cubicBezTo>
                  <a:pt x="4303316" y="-25648"/>
                  <a:pt x="4475524" y="45281"/>
                  <a:pt x="4588705" y="0"/>
                </a:cubicBezTo>
                <a:cubicBezTo>
                  <a:pt x="4701886" y="-45281"/>
                  <a:pt x="4813006" y="37104"/>
                  <a:pt x="4983876" y="0"/>
                </a:cubicBezTo>
                <a:cubicBezTo>
                  <a:pt x="5154746" y="-37104"/>
                  <a:pt x="5294839" y="35356"/>
                  <a:pt x="5508805" y="0"/>
                </a:cubicBezTo>
                <a:cubicBezTo>
                  <a:pt x="5722771" y="-35356"/>
                  <a:pt x="6213721" y="56960"/>
                  <a:pt x="6487886" y="0"/>
                </a:cubicBezTo>
                <a:cubicBezTo>
                  <a:pt x="6497536" y="125682"/>
                  <a:pt x="6420491" y="315223"/>
                  <a:pt x="6487886" y="619071"/>
                </a:cubicBezTo>
                <a:cubicBezTo>
                  <a:pt x="6555281" y="922919"/>
                  <a:pt x="6426996" y="1015475"/>
                  <a:pt x="6487886" y="1181862"/>
                </a:cubicBezTo>
                <a:cubicBezTo>
                  <a:pt x="6548776" y="1348249"/>
                  <a:pt x="6453580" y="1518802"/>
                  <a:pt x="6487886" y="1632095"/>
                </a:cubicBezTo>
                <a:cubicBezTo>
                  <a:pt x="6522192" y="1745388"/>
                  <a:pt x="6479866" y="2040026"/>
                  <a:pt x="6487886" y="2307445"/>
                </a:cubicBezTo>
                <a:cubicBezTo>
                  <a:pt x="6495906" y="2574864"/>
                  <a:pt x="6454918" y="2604768"/>
                  <a:pt x="6487886" y="2870237"/>
                </a:cubicBezTo>
                <a:cubicBezTo>
                  <a:pt x="6520854" y="3135706"/>
                  <a:pt x="6437497" y="3115783"/>
                  <a:pt x="6487886" y="3320470"/>
                </a:cubicBezTo>
                <a:cubicBezTo>
                  <a:pt x="6538275" y="3525157"/>
                  <a:pt x="6469934" y="3721860"/>
                  <a:pt x="6487886" y="3826982"/>
                </a:cubicBezTo>
                <a:cubicBezTo>
                  <a:pt x="6505838" y="3932104"/>
                  <a:pt x="6454745" y="4093563"/>
                  <a:pt x="6487886" y="4220936"/>
                </a:cubicBezTo>
                <a:cubicBezTo>
                  <a:pt x="6521027" y="4348309"/>
                  <a:pt x="6436161" y="4498793"/>
                  <a:pt x="6487886" y="4671169"/>
                </a:cubicBezTo>
                <a:cubicBezTo>
                  <a:pt x="6539611" y="4843545"/>
                  <a:pt x="6462661" y="4956644"/>
                  <a:pt x="6487886" y="5065123"/>
                </a:cubicBezTo>
                <a:cubicBezTo>
                  <a:pt x="6513111" y="5173602"/>
                  <a:pt x="6458264" y="5414089"/>
                  <a:pt x="6487886" y="5627915"/>
                </a:cubicBezTo>
                <a:cubicBezTo>
                  <a:pt x="6303205" y="5679792"/>
                  <a:pt x="6028570" y="5625866"/>
                  <a:pt x="5898078" y="5627915"/>
                </a:cubicBezTo>
                <a:cubicBezTo>
                  <a:pt x="5767586" y="5629964"/>
                  <a:pt x="5590104" y="5620444"/>
                  <a:pt x="5502907" y="5627915"/>
                </a:cubicBezTo>
                <a:cubicBezTo>
                  <a:pt x="5415710" y="5635386"/>
                  <a:pt x="5182589" y="5579281"/>
                  <a:pt x="4977978" y="5627915"/>
                </a:cubicBezTo>
                <a:cubicBezTo>
                  <a:pt x="4773367" y="5676549"/>
                  <a:pt x="4641833" y="5612875"/>
                  <a:pt x="4323291" y="5627915"/>
                </a:cubicBezTo>
                <a:cubicBezTo>
                  <a:pt x="4004749" y="5642955"/>
                  <a:pt x="3928322" y="5592029"/>
                  <a:pt x="3733483" y="5627915"/>
                </a:cubicBezTo>
                <a:cubicBezTo>
                  <a:pt x="3538644" y="5663801"/>
                  <a:pt x="3284706" y="5625998"/>
                  <a:pt x="3013918" y="5627915"/>
                </a:cubicBezTo>
                <a:cubicBezTo>
                  <a:pt x="2743131" y="5629832"/>
                  <a:pt x="2691354" y="5617597"/>
                  <a:pt x="2424110" y="5627915"/>
                </a:cubicBezTo>
                <a:cubicBezTo>
                  <a:pt x="2156866" y="5638233"/>
                  <a:pt x="2040335" y="5575490"/>
                  <a:pt x="1834302" y="5627915"/>
                </a:cubicBezTo>
                <a:cubicBezTo>
                  <a:pt x="1628269" y="5680340"/>
                  <a:pt x="1367620" y="5544597"/>
                  <a:pt x="1114737" y="5627915"/>
                </a:cubicBezTo>
                <a:cubicBezTo>
                  <a:pt x="861855" y="5711233"/>
                  <a:pt x="827473" y="5623342"/>
                  <a:pt x="654687" y="5627915"/>
                </a:cubicBezTo>
                <a:cubicBezTo>
                  <a:pt x="481901" y="5632488"/>
                  <a:pt x="312136" y="5607390"/>
                  <a:pt x="0" y="5627915"/>
                </a:cubicBezTo>
                <a:cubicBezTo>
                  <a:pt x="-35235" y="5462094"/>
                  <a:pt x="72724" y="5161999"/>
                  <a:pt x="0" y="5008844"/>
                </a:cubicBezTo>
                <a:cubicBezTo>
                  <a:pt x="-72724" y="4855689"/>
                  <a:pt x="40299" y="4697810"/>
                  <a:pt x="0" y="4502332"/>
                </a:cubicBezTo>
                <a:cubicBezTo>
                  <a:pt x="-40299" y="4306854"/>
                  <a:pt x="62047" y="4210443"/>
                  <a:pt x="0" y="3939540"/>
                </a:cubicBezTo>
                <a:cubicBezTo>
                  <a:pt x="-62047" y="3668637"/>
                  <a:pt x="2959" y="3421869"/>
                  <a:pt x="0" y="3264191"/>
                </a:cubicBezTo>
                <a:cubicBezTo>
                  <a:pt x="-2959" y="3106513"/>
                  <a:pt x="49331" y="3017806"/>
                  <a:pt x="0" y="2813958"/>
                </a:cubicBezTo>
                <a:cubicBezTo>
                  <a:pt x="-49331" y="2610110"/>
                  <a:pt x="60524" y="2538581"/>
                  <a:pt x="0" y="2307445"/>
                </a:cubicBezTo>
                <a:cubicBezTo>
                  <a:pt x="-60524" y="2076309"/>
                  <a:pt x="25831" y="2062754"/>
                  <a:pt x="0" y="1913491"/>
                </a:cubicBezTo>
                <a:cubicBezTo>
                  <a:pt x="-25831" y="1764228"/>
                  <a:pt x="52331" y="1640576"/>
                  <a:pt x="0" y="1406979"/>
                </a:cubicBezTo>
                <a:cubicBezTo>
                  <a:pt x="-52331" y="1173382"/>
                  <a:pt x="41802" y="1003214"/>
                  <a:pt x="0" y="900466"/>
                </a:cubicBezTo>
                <a:cubicBezTo>
                  <a:pt x="-41802" y="797718"/>
                  <a:pt x="42622" y="372303"/>
                  <a:pt x="0" y="0"/>
                </a:cubicBezTo>
                <a:close/>
              </a:path>
              <a:path w="6487886" h="5627915" stroke="0" extrusionOk="0">
                <a:moveTo>
                  <a:pt x="0" y="0"/>
                </a:moveTo>
                <a:cubicBezTo>
                  <a:pt x="157723" y="-16769"/>
                  <a:pt x="311101" y="12115"/>
                  <a:pt x="395171" y="0"/>
                </a:cubicBezTo>
                <a:cubicBezTo>
                  <a:pt x="479241" y="-12115"/>
                  <a:pt x="717627" y="1455"/>
                  <a:pt x="984979" y="0"/>
                </a:cubicBezTo>
                <a:cubicBezTo>
                  <a:pt x="1252331" y="-1455"/>
                  <a:pt x="1339884" y="36534"/>
                  <a:pt x="1445029" y="0"/>
                </a:cubicBezTo>
                <a:cubicBezTo>
                  <a:pt x="1550174" y="-36534"/>
                  <a:pt x="1774638" y="16190"/>
                  <a:pt x="1905079" y="0"/>
                </a:cubicBezTo>
                <a:cubicBezTo>
                  <a:pt x="2035520" y="-16190"/>
                  <a:pt x="2217663" y="43891"/>
                  <a:pt x="2300250" y="0"/>
                </a:cubicBezTo>
                <a:cubicBezTo>
                  <a:pt x="2382837" y="-43891"/>
                  <a:pt x="2732300" y="21193"/>
                  <a:pt x="3019816" y="0"/>
                </a:cubicBezTo>
                <a:cubicBezTo>
                  <a:pt x="3307332" y="-21193"/>
                  <a:pt x="3430287" y="2442"/>
                  <a:pt x="3544745" y="0"/>
                </a:cubicBezTo>
                <a:cubicBezTo>
                  <a:pt x="3659203" y="-2442"/>
                  <a:pt x="3891885" y="66780"/>
                  <a:pt x="4134553" y="0"/>
                </a:cubicBezTo>
                <a:cubicBezTo>
                  <a:pt x="4377221" y="-66780"/>
                  <a:pt x="4384433" y="23741"/>
                  <a:pt x="4529724" y="0"/>
                </a:cubicBezTo>
                <a:cubicBezTo>
                  <a:pt x="4675015" y="-23741"/>
                  <a:pt x="5001454" y="52341"/>
                  <a:pt x="5119532" y="0"/>
                </a:cubicBezTo>
                <a:cubicBezTo>
                  <a:pt x="5237610" y="-52341"/>
                  <a:pt x="5517390" y="30198"/>
                  <a:pt x="5839097" y="0"/>
                </a:cubicBezTo>
                <a:cubicBezTo>
                  <a:pt x="6160805" y="-30198"/>
                  <a:pt x="6280105" y="30172"/>
                  <a:pt x="6487886" y="0"/>
                </a:cubicBezTo>
                <a:cubicBezTo>
                  <a:pt x="6521668" y="218592"/>
                  <a:pt x="6433564" y="379969"/>
                  <a:pt x="6487886" y="619071"/>
                </a:cubicBezTo>
                <a:cubicBezTo>
                  <a:pt x="6542208" y="858173"/>
                  <a:pt x="6456822" y="1028306"/>
                  <a:pt x="6487886" y="1238141"/>
                </a:cubicBezTo>
                <a:cubicBezTo>
                  <a:pt x="6518950" y="1447976"/>
                  <a:pt x="6482815" y="1630396"/>
                  <a:pt x="6487886" y="1744654"/>
                </a:cubicBezTo>
                <a:cubicBezTo>
                  <a:pt x="6492957" y="1858912"/>
                  <a:pt x="6433960" y="2132700"/>
                  <a:pt x="6487886" y="2363724"/>
                </a:cubicBezTo>
                <a:cubicBezTo>
                  <a:pt x="6541812" y="2594748"/>
                  <a:pt x="6462445" y="2777359"/>
                  <a:pt x="6487886" y="3039074"/>
                </a:cubicBezTo>
                <a:cubicBezTo>
                  <a:pt x="6513327" y="3300789"/>
                  <a:pt x="6452194" y="3388818"/>
                  <a:pt x="6487886" y="3489307"/>
                </a:cubicBezTo>
                <a:cubicBezTo>
                  <a:pt x="6523578" y="3589796"/>
                  <a:pt x="6440069" y="3924165"/>
                  <a:pt x="6487886" y="4108378"/>
                </a:cubicBezTo>
                <a:cubicBezTo>
                  <a:pt x="6535703" y="4292591"/>
                  <a:pt x="6482270" y="4573392"/>
                  <a:pt x="6487886" y="4783728"/>
                </a:cubicBezTo>
                <a:cubicBezTo>
                  <a:pt x="6493502" y="4994064"/>
                  <a:pt x="6473199" y="5442596"/>
                  <a:pt x="6487886" y="5627915"/>
                </a:cubicBezTo>
                <a:cubicBezTo>
                  <a:pt x="6350880" y="5632338"/>
                  <a:pt x="6131268" y="5616636"/>
                  <a:pt x="5962957" y="5627915"/>
                </a:cubicBezTo>
                <a:cubicBezTo>
                  <a:pt x="5794646" y="5639194"/>
                  <a:pt x="5536200" y="5599742"/>
                  <a:pt x="5243392" y="5627915"/>
                </a:cubicBezTo>
                <a:cubicBezTo>
                  <a:pt x="4950585" y="5656088"/>
                  <a:pt x="4714543" y="5553003"/>
                  <a:pt x="4523826" y="5627915"/>
                </a:cubicBezTo>
                <a:cubicBezTo>
                  <a:pt x="4333109" y="5702827"/>
                  <a:pt x="4170345" y="5625877"/>
                  <a:pt x="4063776" y="5627915"/>
                </a:cubicBezTo>
                <a:cubicBezTo>
                  <a:pt x="3957207" y="5629953"/>
                  <a:pt x="3618644" y="5611569"/>
                  <a:pt x="3344210" y="5627915"/>
                </a:cubicBezTo>
                <a:cubicBezTo>
                  <a:pt x="3069776" y="5644261"/>
                  <a:pt x="3044394" y="5568328"/>
                  <a:pt x="2754403" y="5627915"/>
                </a:cubicBezTo>
                <a:cubicBezTo>
                  <a:pt x="2464412" y="5687502"/>
                  <a:pt x="2229581" y="5543607"/>
                  <a:pt x="2034837" y="5627915"/>
                </a:cubicBezTo>
                <a:cubicBezTo>
                  <a:pt x="1840093" y="5712223"/>
                  <a:pt x="1611475" y="5562882"/>
                  <a:pt x="1445029" y="5627915"/>
                </a:cubicBezTo>
                <a:cubicBezTo>
                  <a:pt x="1278583" y="5692948"/>
                  <a:pt x="1022759" y="5605619"/>
                  <a:pt x="855221" y="5627915"/>
                </a:cubicBezTo>
                <a:cubicBezTo>
                  <a:pt x="687683" y="5650211"/>
                  <a:pt x="183200" y="5535180"/>
                  <a:pt x="0" y="5627915"/>
                </a:cubicBezTo>
                <a:cubicBezTo>
                  <a:pt x="-389" y="5372821"/>
                  <a:pt x="42010" y="5320056"/>
                  <a:pt x="0" y="5065124"/>
                </a:cubicBezTo>
                <a:cubicBezTo>
                  <a:pt x="-42010" y="4810192"/>
                  <a:pt x="47022" y="4787689"/>
                  <a:pt x="0" y="4558611"/>
                </a:cubicBezTo>
                <a:cubicBezTo>
                  <a:pt x="-47022" y="4329533"/>
                  <a:pt x="20409" y="4237706"/>
                  <a:pt x="0" y="4108378"/>
                </a:cubicBezTo>
                <a:cubicBezTo>
                  <a:pt x="-20409" y="3979050"/>
                  <a:pt x="28358" y="3808328"/>
                  <a:pt x="0" y="3714424"/>
                </a:cubicBezTo>
                <a:cubicBezTo>
                  <a:pt x="-28358" y="3620520"/>
                  <a:pt x="38629" y="3453216"/>
                  <a:pt x="0" y="3264191"/>
                </a:cubicBezTo>
                <a:cubicBezTo>
                  <a:pt x="-38629" y="3075166"/>
                  <a:pt x="16286" y="2867989"/>
                  <a:pt x="0" y="2588841"/>
                </a:cubicBezTo>
                <a:cubicBezTo>
                  <a:pt x="-16286" y="2309693"/>
                  <a:pt x="41597" y="2297270"/>
                  <a:pt x="0" y="2138608"/>
                </a:cubicBezTo>
                <a:cubicBezTo>
                  <a:pt x="-41597" y="1979946"/>
                  <a:pt x="15628" y="1787576"/>
                  <a:pt x="0" y="1688375"/>
                </a:cubicBezTo>
                <a:cubicBezTo>
                  <a:pt x="-15628" y="1589174"/>
                  <a:pt x="8032" y="1302596"/>
                  <a:pt x="0" y="1013025"/>
                </a:cubicBezTo>
                <a:cubicBezTo>
                  <a:pt x="-8032" y="723454"/>
                  <a:pt x="34765" y="733326"/>
                  <a:pt x="0" y="506512"/>
                </a:cubicBezTo>
                <a:cubicBezTo>
                  <a:pt x="-34765" y="279698"/>
                  <a:pt x="40731" y="21025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341114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2C76C8-88F2-6D35-2761-20FFF9F497A1}"/>
              </a:ext>
            </a:extLst>
          </p:cNvPr>
          <p:cNvSpPr txBox="1"/>
          <p:nvPr/>
        </p:nvSpPr>
        <p:spPr>
          <a:xfrm>
            <a:off x="522515" y="611816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800" dirty="0">
                <a:hlinkClick r:id="rId3"/>
              </a:rPr>
              <a:t>ΟΙΚΟΣΕΛΙΔΑ - ΕΜΠΟΡΙΚΗ ΣΧΟΛΗ ΜΙΤΣΗ ΛΕΜΥΘΟΥ</a:t>
            </a:r>
            <a:endParaRPr lang="el-GR" sz="1800" dirty="0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CC6F216-17C0-B1A4-21D0-ECC3F65C7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6972" y="1708398"/>
            <a:ext cx="4136572" cy="3150735"/>
          </a:xfrm>
          <a:custGeom>
            <a:avLst/>
            <a:gdLst>
              <a:gd name="csX0" fmla="*/ 0 w 4136572"/>
              <a:gd name="csY0" fmla="*/ 0 h 3150735"/>
              <a:gd name="csX1" fmla="*/ 673670 w 4136572"/>
              <a:gd name="csY1" fmla="*/ 0 h 3150735"/>
              <a:gd name="csX2" fmla="*/ 1223243 w 4136572"/>
              <a:gd name="csY2" fmla="*/ 0 h 3150735"/>
              <a:gd name="csX3" fmla="*/ 1690085 w 4136572"/>
              <a:gd name="csY3" fmla="*/ 0 h 3150735"/>
              <a:gd name="csX4" fmla="*/ 2281024 w 4136572"/>
              <a:gd name="csY4" fmla="*/ 0 h 3150735"/>
              <a:gd name="csX5" fmla="*/ 2871963 w 4136572"/>
              <a:gd name="csY5" fmla="*/ 0 h 3150735"/>
              <a:gd name="csX6" fmla="*/ 3545633 w 4136572"/>
              <a:gd name="csY6" fmla="*/ 0 h 3150735"/>
              <a:gd name="csX7" fmla="*/ 4136572 w 4136572"/>
              <a:gd name="csY7" fmla="*/ 0 h 3150735"/>
              <a:gd name="csX8" fmla="*/ 4136572 w 4136572"/>
              <a:gd name="csY8" fmla="*/ 462108 h 3150735"/>
              <a:gd name="csX9" fmla="*/ 4136572 w 4136572"/>
              <a:gd name="csY9" fmla="*/ 1050245 h 3150735"/>
              <a:gd name="csX10" fmla="*/ 4136572 w 4136572"/>
              <a:gd name="csY10" fmla="*/ 1606875 h 3150735"/>
              <a:gd name="csX11" fmla="*/ 4136572 w 4136572"/>
              <a:gd name="csY11" fmla="*/ 2037475 h 3150735"/>
              <a:gd name="csX12" fmla="*/ 4136572 w 4136572"/>
              <a:gd name="csY12" fmla="*/ 2468076 h 3150735"/>
              <a:gd name="csX13" fmla="*/ 4136572 w 4136572"/>
              <a:gd name="csY13" fmla="*/ 3150735 h 3150735"/>
              <a:gd name="csX14" fmla="*/ 3586999 w 4136572"/>
              <a:gd name="csY14" fmla="*/ 3150735 h 3150735"/>
              <a:gd name="csX15" fmla="*/ 3120157 w 4136572"/>
              <a:gd name="csY15" fmla="*/ 3150735 h 3150735"/>
              <a:gd name="csX16" fmla="*/ 2446487 w 4136572"/>
              <a:gd name="csY16" fmla="*/ 3150735 h 3150735"/>
              <a:gd name="csX17" fmla="*/ 1814182 w 4136572"/>
              <a:gd name="csY17" fmla="*/ 3150735 h 3150735"/>
              <a:gd name="csX18" fmla="*/ 1264609 w 4136572"/>
              <a:gd name="csY18" fmla="*/ 3150735 h 3150735"/>
              <a:gd name="csX19" fmla="*/ 632305 w 4136572"/>
              <a:gd name="csY19" fmla="*/ 3150735 h 3150735"/>
              <a:gd name="csX20" fmla="*/ 0 w 4136572"/>
              <a:gd name="csY20" fmla="*/ 3150735 h 3150735"/>
              <a:gd name="csX21" fmla="*/ 0 w 4136572"/>
              <a:gd name="csY21" fmla="*/ 2720135 h 3150735"/>
              <a:gd name="csX22" fmla="*/ 0 w 4136572"/>
              <a:gd name="csY22" fmla="*/ 2195012 h 3150735"/>
              <a:gd name="csX23" fmla="*/ 0 w 4136572"/>
              <a:gd name="csY23" fmla="*/ 1606875 h 3150735"/>
              <a:gd name="csX24" fmla="*/ 0 w 4136572"/>
              <a:gd name="csY24" fmla="*/ 1018738 h 3150735"/>
              <a:gd name="csX25" fmla="*/ 0 w 4136572"/>
              <a:gd name="csY25" fmla="*/ 462108 h 3150735"/>
              <a:gd name="csX26" fmla="*/ 0 w 4136572"/>
              <a:gd name="csY26" fmla="*/ 0 h 31507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136572" h="3150735" fill="none" extrusionOk="0">
                <a:moveTo>
                  <a:pt x="0" y="0"/>
                </a:moveTo>
                <a:cubicBezTo>
                  <a:pt x="312144" y="-52143"/>
                  <a:pt x="455801" y="67571"/>
                  <a:pt x="673670" y="0"/>
                </a:cubicBezTo>
                <a:cubicBezTo>
                  <a:pt x="891539" y="-67571"/>
                  <a:pt x="1021904" y="889"/>
                  <a:pt x="1223243" y="0"/>
                </a:cubicBezTo>
                <a:cubicBezTo>
                  <a:pt x="1424582" y="-889"/>
                  <a:pt x="1545475" y="31329"/>
                  <a:pt x="1690085" y="0"/>
                </a:cubicBezTo>
                <a:cubicBezTo>
                  <a:pt x="1834695" y="-31329"/>
                  <a:pt x="2113079" y="67806"/>
                  <a:pt x="2281024" y="0"/>
                </a:cubicBezTo>
                <a:cubicBezTo>
                  <a:pt x="2448969" y="-67806"/>
                  <a:pt x="2606199" y="24032"/>
                  <a:pt x="2871963" y="0"/>
                </a:cubicBezTo>
                <a:cubicBezTo>
                  <a:pt x="3137727" y="-24032"/>
                  <a:pt x="3398025" y="67549"/>
                  <a:pt x="3545633" y="0"/>
                </a:cubicBezTo>
                <a:cubicBezTo>
                  <a:pt x="3693241" y="-67549"/>
                  <a:pt x="3932804" y="23672"/>
                  <a:pt x="4136572" y="0"/>
                </a:cubicBezTo>
                <a:cubicBezTo>
                  <a:pt x="4145710" y="99911"/>
                  <a:pt x="4135415" y="255832"/>
                  <a:pt x="4136572" y="462108"/>
                </a:cubicBezTo>
                <a:cubicBezTo>
                  <a:pt x="4137729" y="668384"/>
                  <a:pt x="4124807" y="918092"/>
                  <a:pt x="4136572" y="1050245"/>
                </a:cubicBezTo>
                <a:cubicBezTo>
                  <a:pt x="4148337" y="1182398"/>
                  <a:pt x="4104659" y="1342938"/>
                  <a:pt x="4136572" y="1606875"/>
                </a:cubicBezTo>
                <a:cubicBezTo>
                  <a:pt x="4168485" y="1870812"/>
                  <a:pt x="4101087" y="1829737"/>
                  <a:pt x="4136572" y="2037475"/>
                </a:cubicBezTo>
                <a:cubicBezTo>
                  <a:pt x="4172057" y="2245213"/>
                  <a:pt x="4096706" y="2379867"/>
                  <a:pt x="4136572" y="2468076"/>
                </a:cubicBezTo>
                <a:cubicBezTo>
                  <a:pt x="4176438" y="2556285"/>
                  <a:pt x="4068485" y="2842672"/>
                  <a:pt x="4136572" y="3150735"/>
                </a:cubicBezTo>
                <a:cubicBezTo>
                  <a:pt x="3988985" y="3153149"/>
                  <a:pt x="3813943" y="3088168"/>
                  <a:pt x="3586999" y="3150735"/>
                </a:cubicBezTo>
                <a:cubicBezTo>
                  <a:pt x="3360055" y="3213302"/>
                  <a:pt x="3291079" y="3097234"/>
                  <a:pt x="3120157" y="3150735"/>
                </a:cubicBezTo>
                <a:cubicBezTo>
                  <a:pt x="2949235" y="3204236"/>
                  <a:pt x="2623451" y="3106399"/>
                  <a:pt x="2446487" y="3150735"/>
                </a:cubicBezTo>
                <a:cubicBezTo>
                  <a:pt x="2269523" y="3195071"/>
                  <a:pt x="2020772" y="3137236"/>
                  <a:pt x="1814182" y="3150735"/>
                </a:cubicBezTo>
                <a:cubicBezTo>
                  <a:pt x="1607592" y="3164234"/>
                  <a:pt x="1394906" y="3132016"/>
                  <a:pt x="1264609" y="3150735"/>
                </a:cubicBezTo>
                <a:cubicBezTo>
                  <a:pt x="1134312" y="3169454"/>
                  <a:pt x="816651" y="3083133"/>
                  <a:pt x="632305" y="3150735"/>
                </a:cubicBezTo>
                <a:cubicBezTo>
                  <a:pt x="447959" y="3218337"/>
                  <a:pt x="289754" y="3127473"/>
                  <a:pt x="0" y="3150735"/>
                </a:cubicBezTo>
                <a:cubicBezTo>
                  <a:pt x="-32626" y="3001493"/>
                  <a:pt x="39051" y="2814499"/>
                  <a:pt x="0" y="2720135"/>
                </a:cubicBezTo>
                <a:cubicBezTo>
                  <a:pt x="-39051" y="2625771"/>
                  <a:pt x="22023" y="2377581"/>
                  <a:pt x="0" y="2195012"/>
                </a:cubicBezTo>
                <a:cubicBezTo>
                  <a:pt x="-22023" y="2012443"/>
                  <a:pt x="52937" y="1797975"/>
                  <a:pt x="0" y="1606875"/>
                </a:cubicBezTo>
                <a:cubicBezTo>
                  <a:pt x="-52937" y="1415775"/>
                  <a:pt x="55322" y="1191633"/>
                  <a:pt x="0" y="1018738"/>
                </a:cubicBezTo>
                <a:cubicBezTo>
                  <a:pt x="-55322" y="845843"/>
                  <a:pt x="49634" y="699887"/>
                  <a:pt x="0" y="462108"/>
                </a:cubicBezTo>
                <a:cubicBezTo>
                  <a:pt x="-49634" y="224329"/>
                  <a:pt x="13284" y="197698"/>
                  <a:pt x="0" y="0"/>
                </a:cubicBezTo>
                <a:close/>
              </a:path>
              <a:path w="4136572" h="3150735" stroke="0" extrusionOk="0">
                <a:moveTo>
                  <a:pt x="0" y="0"/>
                </a:moveTo>
                <a:cubicBezTo>
                  <a:pt x="195420" y="-50832"/>
                  <a:pt x="452410" y="32035"/>
                  <a:pt x="590939" y="0"/>
                </a:cubicBezTo>
                <a:cubicBezTo>
                  <a:pt x="729468" y="-32035"/>
                  <a:pt x="915104" y="53736"/>
                  <a:pt x="1057781" y="0"/>
                </a:cubicBezTo>
                <a:cubicBezTo>
                  <a:pt x="1200458" y="-53736"/>
                  <a:pt x="1495645" y="30781"/>
                  <a:pt x="1648719" y="0"/>
                </a:cubicBezTo>
                <a:cubicBezTo>
                  <a:pt x="1801793" y="-30781"/>
                  <a:pt x="2024745" y="58949"/>
                  <a:pt x="2239658" y="0"/>
                </a:cubicBezTo>
                <a:cubicBezTo>
                  <a:pt x="2454571" y="-58949"/>
                  <a:pt x="2637783" y="32644"/>
                  <a:pt x="2830597" y="0"/>
                </a:cubicBezTo>
                <a:cubicBezTo>
                  <a:pt x="3023411" y="-32644"/>
                  <a:pt x="3228415" y="29239"/>
                  <a:pt x="3462902" y="0"/>
                </a:cubicBezTo>
                <a:cubicBezTo>
                  <a:pt x="3697390" y="-29239"/>
                  <a:pt x="3923207" y="30476"/>
                  <a:pt x="4136572" y="0"/>
                </a:cubicBezTo>
                <a:cubicBezTo>
                  <a:pt x="4187405" y="168540"/>
                  <a:pt x="4088136" y="300594"/>
                  <a:pt x="4136572" y="493615"/>
                </a:cubicBezTo>
                <a:cubicBezTo>
                  <a:pt x="4185008" y="686636"/>
                  <a:pt x="4102074" y="819167"/>
                  <a:pt x="4136572" y="987230"/>
                </a:cubicBezTo>
                <a:cubicBezTo>
                  <a:pt x="4171070" y="1155293"/>
                  <a:pt x="4115214" y="1279223"/>
                  <a:pt x="4136572" y="1543860"/>
                </a:cubicBezTo>
                <a:cubicBezTo>
                  <a:pt x="4157930" y="1808497"/>
                  <a:pt x="4113715" y="1791421"/>
                  <a:pt x="4136572" y="2005968"/>
                </a:cubicBezTo>
                <a:cubicBezTo>
                  <a:pt x="4159429" y="2220515"/>
                  <a:pt x="4078941" y="2355052"/>
                  <a:pt x="4136572" y="2531090"/>
                </a:cubicBezTo>
                <a:cubicBezTo>
                  <a:pt x="4194203" y="2707128"/>
                  <a:pt x="4093094" y="3000787"/>
                  <a:pt x="4136572" y="3150735"/>
                </a:cubicBezTo>
                <a:cubicBezTo>
                  <a:pt x="3977547" y="3208369"/>
                  <a:pt x="3800098" y="3088386"/>
                  <a:pt x="3586999" y="3150735"/>
                </a:cubicBezTo>
                <a:cubicBezTo>
                  <a:pt x="3373900" y="3213084"/>
                  <a:pt x="3214780" y="3115368"/>
                  <a:pt x="2996060" y="3150735"/>
                </a:cubicBezTo>
                <a:cubicBezTo>
                  <a:pt x="2777340" y="3186102"/>
                  <a:pt x="2690726" y="3090609"/>
                  <a:pt x="2446487" y="3150735"/>
                </a:cubicBezTo>
                <a:cubicBezTo>
                  <a:pt x="2202248" y="3210861"/>
                  <a:pt x="2136857" y="3114756"/>
                  <a:pt x="1979645" y="3150735"/>
                </a:cubicBezTo>
                <a:cubicBezTo>
                  <a:pt x="1822433" y="3186714"/>
                  <a:pt x="1608038" y="3094966"/>
                  <a:pt x="1512803" y="3150735"/>
                </a:cubicBezTo>
                <a:cubicBezTo>
                  <a:pt x="1417568" y="3206504"/>
                  <a:pt x="1180914" y="3133993"/>
                  <a:pt x="1045962" y="3150735"/>
                </a:cubicBezTo>
                <a:cubicBezTo>
                  <a:pt x="911010" y="3167477"/>
                  <a:pt x="492008" y="3044256"/>
                  <a:pt x="0" y="3150735"/>
                </a:cubicBezTo>
                <a:cubicBezTo>
                  <a:pt x="-51618" y="3055143"/>
                  <a:pt x="14097" y="2912070"/>
                  <a:pt x="0" y="2688627"/>
                </a:cubicBezTo>
                <a:cubicBezTo>
                  <a:pt x="-14097" y="2465184"/>
                  <a:pt x="11346" y="2390714"/>
                  <a:pt x="0" y="2163505"/>
                </a:cubicBezTo>
                <a:cubicBezTo>
                  <a:pt x="-11346" y="1936296"/>
                  <a:pt x="59372" y="1834719"/>
                  <a:pt x="0" y="1638382"/>
                </a:cubicBezTo>
                <a:cubicBezTo>
                  <a:pt x="-59372" y="1442045"/>
                  <a:pt x="53255" y="1279534"/>
                  <a:pt x="0" y="1176274"/>
                </a:cubicBezTo>
                <a:cubicBezTo>
                  <a:pt x="-53255" y="1073014"/>
                  <a:pt x="67048" y="819258"/>
                  <a:pt x="0" y="588137"/>
                </a:cubicBezTo>
                <a:cubicBezTo>
                  <a:pt x="-67048" y="357016"/>
                  <a:pt x="42268" y="27238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2694994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0BB98E2-CBB4-8FEE-8B7C-ECCFE59A1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902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7BB5F-8F9B-EB1E-467F-7B8D9F3F9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855000-45A4-8D4A-6184-9DFAF84460D1}"/>
              </a:ext>
            </a:extLst>
          </p:cNvPr>
          <p:cNvSpPr txBox="1"/>
          <p:nvPr/>
        </p:nvSpPr>
        <p:spPr>
          <a:xfrm>
            <a:off x="92529" y="479726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801BCE-61E7-B0A8-DD52-EF88C2E56144}"/>
              </a:ext>
            </a:extLst>
          </p:cNvPr>
          <p:cNvSpPr txBox="1"/>
          <p:nvPr/>
        </p:nvSpPr>
        <p:spPr>
          <a:xfrm>
            <a:off x="6961413" y="1726221"/>
            <a:ext cx="4827816" cy="2862322"/>
          </a:xfrm>
          <a:custGeom>
            <a:avLst/>
            <a:gdLst>
              <a:gd name="csX0" fmla="*/ 0 w 4827816"/>
              <a:gd name="csY0" fmla="*/ 0 h 2862322"/>
              <a:gd name="csX1" fmla="*/ 584702 w 4827816"/>
              <a:gd name="csY1" fmla="*/ 0 h 2862322"/>
              <a:gd name="csX2" fmla="*/ 1072848 w 4827816"/>
              <a:gd name="csY2" fmla="*/ 0 h 2862322"/>
              <a:gd name="csX3" fmla="*/ 1560994 w 4827816"/>
              <a:gd name="csY3" fmla="*/ 0 h 2862322"/>
              <a:gd name="csX4" fmla="*/ 2000862 w 4827816"/>
              <a:gd name="csY4" fmla="*/ 0 h 2862322"/>
              <a:gd name="csX5" fmla="*/ 2633842 w 4827816"/>
              <a:gd name="csY5" fmla="*/ 0 h 2862322"/>
              <a:gd name="csX6" fmla="*/ 3266822 w 4827816"/>
              <a:gd name="csY6" fmla="*/ 0 h 2862322"/>
              <a:gd name="csX7" fmla="*/ 3706690 w 4827816"/>
              <a:gd name="csY7" fmla="*/ 0 h 2862322"/>
              <a:gd name="csX8" fmla="*/ 4291392 w 4827816"/>
              <a:gd name="csY8" fmla="*/ 0 h 2862322"/>
              <a:gd name="csX9" fmla="*/ 4827816 w 4827816"/>
              <a:gd name="csY9" fmla="*/ 0 h 2862322"/>
              <a:gd name="csX10" fmla="*/ 4827816 w 4827816"/>
              <a:gd name="csY10" fmla="*/ 601088 h 2862322"/>
              <a:gd name="csX11" fmla="*/ 4827816 w 4827816"/>
              <a:gd name="csY11" fmla="*/ 1173552 h 2862322"/>
              <a:gd name="csX12" fmla="*/ 4827816 w 4827816"/>
              <a:gd name="csY12" fmla="*/ 1717393 h 2862322"/>
              <a:gd name="csX13" fmla="*/ 4827816 w 4827816"/>
              <a:gd name="csY13" fmla="*/ 2232611 h 2862322"/>
              <a:gd name="csX14" fmla="*/ 4827816 w 4827816"/>
              <a:gd name="csY14" fmla="*/ 2862322 h 2862322"/>
              <a:gd name="csX15" fmla="*/ 4436226 w 4827816"/>
              <a:gd name="csY15" fmla="*/ 2862322 h 2862322"/>
              <a:gd name="csX16" fmla="*/ 3899802 w 4827816"/>
              <a:gd name="csY16" fmla="*/ 2862322 h 2862322"/>
              <a:gd name="csX17" fmla="*/ 3315100 w 4827816"/>
              <a:gd name="csY17" fmla="*/ 2862322 h 2862322"/>
              <a:gd name="csX18" fmla="*/ 2730398 w 4827816"/>
              <a:gd name="csY18" fmla="*/ 2862322 h 2862322"/>
              <a:gd name="csX19" fmla="*/ 2193974 w 4827816"/>
              <a:gd name="csY19" fmla="*/ 2862322 h 2862322"/>
              <a:gd name="csX20" fmla="*/ 1609272 w 4827816"/>
              <a:gd name="csY20" fmla="*/ 2862322 h 2862322"/>
              <a:gd name="csX21" fmla="*/ 1169404 w 4827816"/>
              <a:gd name="csY21" fmla="*/ 2862322 h 2862322"/>
              <a:gd name="csX22" fmla="*/ 536424 w 4827816"/>
              <a:gd name="csY22" fmla="*/ 2862322 h 2862322"/>
              <a:gd name="csX23" fmla="*/ 0 w 4827816"/>
              <a:gd name="csY23" fmla="*/ 2862322 h 2862322"/>
              <a:gd name="csX24" fmla="*/ 0 w 4827816"/>
              <a:gd name="csY24" fmla="*/ 2261234 h 2862322"/>
              <a:gd name="csX25" fmla="*/ 0 w 4827816"/>
              <a:gd name="csY25" fmla="*/ 1774640 h 2862322"/>
              <a:gd name="csX26" fmla="*/ 0 w 4827816"/>
              <a:gd name="csY26" fmla="*/ 1230798 h 2862322"/>
              <a:gd name="csX27" fmla="*/ 0 w 4827816"/>
              <a:gd name="csY27" fmla="*/ 658334 h 2862322"/>
              <a:gd name="csX28" fmla="*/ 0 w 4827816"/>
              <a:gd name="csY28" fmla="*/ 0 h 286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827816" h="2862322" extrusionOk="0">
                <a:moveTo>
                  <a:pt x="0" y="0"/>
                </a:moveTo>
                <a:cubicBezTo>
                  <a:pt x="268440" y="-54529"/>
                  <a:pt x="292825" y="26621"/>
                  <a:pt x="584702" y="0"/>
                </a:cubicBezTo>
                <a:cubicBezTo>
                  <a:pt x="876579" y="-26621"/>
                  <a:pt x="969661" y="9450"/>
                  <a:pt x="1072848" y="0"/>
                </a:cubicBezTo>
                <a:cubicBezTo>
                  <a:pt x="1176035" y="-9450"/>
                  <a:pt x="1359006" y="2180"/>
                  <a:pt x="1560994" y="0"/>
                </a:cubicBezTo>
                <a:cubicBezTo>
                  <a:pt x="1762982" y="-2180"/>
                  <a:pt x="1824126" y="24714"/>
                  <a:pt x="2000862" y="0"/>
                </a:cubicBezTo>
                <a:cubicBezTo>
                  <a:pt x="2177598" y="-24714"/>
                  <a:pt x="2358078" y="1897"/>
                  <a:pt x="2633842" y="0"/>
                </a:cubicBezTo>
                <a:cubicBezTo>
                  <a:pt x="2909606" y="-1897"/>
                  <a:pt x="3111295" y="3919"/>
                  <a:pt x="3266822" y="0"/>
                </a:cubicBezTo>
                <a:cubicBezTo>
                  <a:pt x="3422349" y="-3919"/>
                  <a:pt x="3506392" y="21664"/>
                  <a:pt x="3706690" y="0"/>
                </a:cubicBezTo>
                <a:cubicBezTo>
                  <a:pt x="3906988" y="-21664"/>
                  <a:pt x="3999673" y="14587"/>
                  <a:pt x="4291392" y="0"/>
                </a:cubicBezTo>
                <a:cubicBezTo>
                  <a:pt x="4583111" y="-14587"/>
                  <a:pt x="4660440" y="1105"/>
                  <a:pt x="4827816" y="0"/>
                </a:cubicBezTo>
                <a:cubicBezTo>
                  <a:pt x="4890600" y="214640"/>
                  <a:pt x="4764369" y="433455"/>
                  <a:pt x="4827816" y="601088"/>
                </a:cubicBezTo>
                <a:cubicBezTo>
                  <a:pt x="4891263" y="768721"/>
                  <a:pt x="4796967" y="953948"/>
                  <a:pt x="4827816" y="1173552"/>
                </a:cubicBezTo>
                <a:cubicBezTo>
                  <a:pt x="4858665" y="1393156"/>
                  <a:pt x="4824611" y="1555728"/>
                  <a:pt x="4827816" y="1717393"/>
                </a:cubicBezTo>
                <a:cubicBezTo>
                  <a:pt x="4831021" y="1879058"/>
                  <a:pt x="4803384" y="1988860"/>
                  <a:pt x="4827816" y="2232611"/>
                </a:cubicBezTo>
                <a:cubicBezTo>
                  <a:pt x="4852248" y="2476362"/>
                  <a:pt x="4781266" y="2688422"/>
                  <a:pt x="4827816" y="2862322"/>
                </a:cubicBezTo>
                <a:cubicBezTo>
                  <a:pt x="4734667" y="2883166"/>
                  <a:pt x="4628591" y="2821978"/>
                  <a:pt x="4436226" y="2862322"/>
                </a:cubicBezTo>
                <a:cubicBezTo>
                  <a:pt x="4243861" y="2902666"/>
                  <a:pt x="4130528" y="2857505"/>
                  <a:pt x="3899802" y="2862322"/>
                </a:cubicBezTo>
                <a:cubicBezTo>
                  <a:pt x="3669076" y="2867139"/>
                  <a:pt x="3480932" y="2859675"/>
                  <a:pt x="3315100" y="2862322"/>
                </a:cubicBezTo>
                <a:cubicBezTo>
                  <a:pt x="3149268" y="2864969"/>
                  <a:pt x="2960910" y="2856052"/>
                  <a:pt x="2730398" y="2862322"/>
                </a:cubicBezTo>
                <a:cubicBezTo>
                  <a:pt x="2499886" y="2868592"/>
                  <a:pt x="2322446" y="2805392"/>
                  <a:pt x="2193974" y="2862322"/>
                </a:cubicBezTo>
                <a:cubicBezTo>
                  <a:pt x="2065502" y="2919252"/>
                  <a:pt x="1758734" y="2848287"/>
                  <a:pt x="1609272" y="2862322"/>
                </a:cubicBezTo>
                <a:cubicBezTo>
                  <a:pt x="1459810" y="2876357"/>
                  <a:pt x="1301938" y="2857419"/>
                  <a:pt x="1169404" y="2862322"/>
                </a:cubicBezTo>
                <a:cubicBezTo>
                  <a:pt x="1036870" y="2867225"/>
                  <a:pt x="775163" y="2852013"/>
                  <a:pt x="536424" y="2862322"/>
                </a:cubicBezTo>
                <a:cubicBezTo>
                  <a:pt x="297685" y="2872631"/>
                  <a:pt x="136348" y="2831257"/>
                  <a:pt x="0" y="2862322"/>
                </a:cubicBezTo>
                <a:cubicBezTo>
                  <a:pt x="-55739" y="2632955"/>
                  <a:pt x="14478" y="2450746"/>
                  <a:pt x="0" y="2261234"/>
                </a:cubicBezTo>
                <a:cubicBezTo>
                  <a:pt x="-14478" y="2071722"/>
                  <a:pt x="14130" y="1986406"/>
                  <a:pt x="0" y="1774640"/>
                </a:cubicBezTo>
                <a:cubicBezTo>
                  <a:pt x="-14130" y="1562874"/>
                  <a:pt x="42250" y="1350730"/>
                  <a:pt x="0" y="1230798"/>
                </a:cubicBezTo>
                <a:cubicBezTo>
                  <a:pt x="-42250" y="1110866"/>
                  <a:pt x="34770" y="827639"/>
                  <a:pt x="0" y="658334"/>
                </a:cubicBezTo>
                <a:cubicBezTo>
                  <a:pt x="-34770" y="489029"/>
                  <a:pt x="26051" y="17152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Το σχολείο μας είναι ένα σχολείο κτισμένο στα 1200 μέτρα υψόμετρο, στο χωριό Λεμύθου.</a:t>
            </a:r>
          </a:p>
          <a:p>
            <a:r>
              <a:rPr lang="el-GR" dirty="0"/>
              <a:t>Εδώ φοιτούν 135 μαθητές οι οποίοι έρχονται από περίπου 15 διαφορετικές ορεινές κοινότητες.</a:t>
            </a:r>
          </a:p>
          <a:p>
            <a:r>
              <a:rPr lang="el-GR" dirty="0"/>
              <a:t>Βρισκόμαστε μέσα σε φυσική βλάστηση. Συχνοί επισκέπτες μας, τα </a:t>
            </a:r>
            <a:r>
              <a:rPr lang="el-GR" dirty="0" err="1"/>
              <a:t>αγρινά</a:t>
            </a:r>
            <a:r>
              <a:rPr lang="el-GR" dirty="0"/>
              <a:t> και οι μέλισσες.</a:t>
            </a:r>
          </a:p>
          <a:p>
            <a:r>
              <a:rPr lang="el-GR" dirty="0">
                <a:hlinkClick r:id="rId2"/>
              </a:rPr>
              <a:t>ΕΜΠΟΡΙΚΗ ΣΧΟΛΗ ΜΙΤΣΗ ΛΕΜΥΘΟΥ | </a:t>
            </a:r>
            <a:r>
              <a:rPr lang="el-GR" dirty="0" err="1">
                <a:hlinkClick r:id="rId2"/>
              </a:rPr>
              <a:t>School</a:t>
            </a:r>
            <a:r>
              <a:rPr lang="el-GR" dirty="0">
                <a:hlinkClick r:id="rId2"/>
              </a:rPr>
              <a:t> of the </a:t>
            </a:r>
            <a:r>
              <a:rPr lang="el-GR" dirty="0" err="1">
                <a:hlinkClick r:id="rId2"/>
              </a:rPr>
              <a:t>future</a:t>
            </a:r>
            <a:endParaRPr lang="el-GR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8817FD43-A9B3-5214-B5E4-6AC88DAA6668}"/>
              </a:ext>
            </a:extLst>
          </p:cNvPr>
          <p:cNvSpPr/>
          <p:nvPr/>
        </p:nvSpPr>
        <p:spPr>
          <a:xfrm>
            <a:off x="255815" y="5400069"/>
            <a:ext cx="10983686" cy="1109589"/>
          </a:xfrm>
          <a:custGeom>
            <a:avLst/>
            <a:gdLst>
              <a:gd name="csX0" fmla="*/ 0 w 10983686"/>
              <a:gd name="csY0" fmla="*/ 0 h 1109589"/>
              <a:gd name="csX1" fmla="*/ 686480 w 10983686"/>
              <a:gd name="csY1" fmla="*/ 0 h 1109589"/>
              <a:gd name="csX2" fmla="*/ 1043450 w 10983686"/>
              <a:gd name="csY2" fmla="*/ 0 h 1109589"/>
              <a:gd name="csX3" fmla="*/ 1510257 w 10983686"/>
              <a:gd name="csY3" fmla="*/ 0 h 1109589"/>
              <a:gd name="csX4" fmla="*/ 2416411 w 10983686"/>
              <a:gd name="csY4" fmla="*/ 0 h 1109589"/>
              <a:gd name="csX5" fmla="*/ 2993054 w 10983686"/>
              <a:gd name="csY5" fmla="*/ 0 h 1109589"/>
              <a:gd name="csX6" fmla="*/ 3569698 w 10983686"/>
              <a:gd name="csY6" fmla="*/ 0 h 1109589"/>
              <a:gd name="csX7" fmla="*/ 4146341 w 10983686"/>
              <a:gd name="csY7" fmla="*/ 0 h 1109589"/>
              <a:gd name="csX8" fmla="*/ 4503311 w 10983686"/>
              <a:gd name="csY8" fmla="*/ 0 h 1109589"/>
              <a:gd name="csX9" fmla="*/ 5189792 w 10983686"/>
              <a:gd name="csY9" fmla="*/ 0 h 1109589"/>
              <a:gd name="csX10" fmla="*/ 5546761 w 10983686"/>
              <a:gd name="csY10" fmla="*/ 0 h 1109589"/>
              <a:gd name="csX11" fmla="*/ 6233242 w 10983686"/>
              <a:gd name="csY11" fmla="*/ 0 h 1109589"/>
              <a:gd name="csX12" fmla="*/ 7139396 w 10983686"/>
              <a:gd name="csY12" fmla="*/ 0 h 1109589"/>
              <a:gd name="csX13" fmla="*/ 7935713 w 10983686"/>
              <a:gd name="csY13" fmla="*/ 0 h 1109589"/>
              <a:gd name="csX14" fmla="*/ 8622194 w 10983686"/>
              <a:gd name="csY14" fmla="*/ 0 h 1109589"/>
              <a:gd name="csX15" fmla="*/ 9308674 w 10983686"/>
              <a:gd name="csY15" fmla="*/ 0 h 1109589"/>
              <a:gd name="csX16" fmla="*/ 9665644 w 10983686"/>
              <a:gd name="csY16" fmla="*/ 0 h 1109589"/>
              <a:gd name="csX17" fmla="*/ 10242287 w 10983686"/>
              <a:gd name="csY17" fmla="*/ 0 h 1109589"/>
              <a:gd name="csX18" fmla="*/ 10983686 w 10983686"/>
              <a:gd name="csY18" fmla="*/ 0 h 1109589"/>
              <a:gd name="csX19" fmla="*/ 10983686 w 10983686"/>
              <a:gd name="csY19" fmla="*/ 576986 h 1109589"/>
              <a:gd name="csX20" fmla="*/ 10983686 w 10983686"/>
              <a:gd name="csY20" fmla="*/ 1109589 h 1109589"/>
              <a:gd name="csX21" fmla="*/ 10516879 w 10983686"/>
              <a:gd name="csY21" fmla="*/ 1109589 h 1109589"/>
              <a:gd name="csX22" fmla="*/ 9830399 w 10983686"/>
              <a:gd name="csY22" fmla="*/ 1109589 h 1109589"/>
              <a:gd name="csX23" fmla="*/ 9034082 w 10983686"/>
              <a:gd name="csY23" fmla="*/ 1109589 h 1109589"/>
              <a:gd name="csX24" fmla="*/ 8127928 w 10983686"/>
              <a:gd name="csY24" fmla="*/ 1109589 h 1109589"/>
              <a:gd name="csX25" fmla="*/ 7331610 w 10983686"/>
              <a:gd name="csY25" fmla="*/ 1109589 h 1109589"/>
              <a:gd name="csX26" fmla="*/ 6425456 w 10983686"/>
              <a:gd name="csY26" fmla="*/ 1109589 h 1109589"/>
              <a:gd name="csX27" fmla="*/ 5848813 w 10983686"/>
              <a:gd name="csY27" fmla="*/ 1109589 h 1109589"/>
              <a:gd name="csX28" fmla="*/ 4942659 w 10983686"/>
              <a:gd name="csY28" fmla="*/ 1109589 h 1109589"/>
              <a:gd name="csX29" fmla="*/ 4366015 w 10983686"/>
              <a:gd name="csY29" fmla="*/ 1109589 h 1109589"/>
              <a:gd name="csX30" fmla="*/ 3679535 w 10983686"/>
              <a:gd name="csY30" fmla="*/ 1109589 h 1109589"/>
              <a:gd name="csX31" fmla="*/ 2993054 w 10983686"/>
              <a:gd name="csY31" fmla="*/ 1109589 h 1109589"/>
              <a:gd name="csX32" fmla="*/ 2416411 w 10983686"/>
              <a:gd name="csY32" fmla="*/ 1109589 h 1109589"/>
              <a:gd name="csX33" fmla="*/ 2059441 w 10983686"/>
              <a:gd name="csY33" fmla="*/ 1109589 h 1109589"/>
              <a:gd name="csX34" fmla="*/ 1702471 w 10983686"/>
              <a:gd name="csY34" fmla="*/ 1109589 h 1109589"/>
              <a:gd name="csX35" fmla="*/ 906154 w 10983686"/>
              <a:gd name="csY35" fmla="*/ 1109589 h 1109589"/>
              <a:gd name="csX36" fmla="*/ 0 w 10983686"/>
              <a:gd name="csY36" fmla="*/ 1109589 h 1109589"/>
              <a:gd name="csX37" fmla="*/ 0 w 10983686"/>
              <a:gd name="csY37" fmla="*/ 554795 h 1109589"/>
              <a:gd name="csX38" fmla="*/ 0 w 10983686"/>
              <a:gd name="csY38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983686" h="1109589" fill="none" extrusionOk="0">
                <a:moveTo>
                  <a:pt x="0" y="0"/>
                </a:moveTo>
                <a:cubicBezTo>
                  <a:pt x="207936" y="16381"/>
                  <a:pt x="479280" y="-8189"/>
                  <a:pt x="686480" y="0"/>
                </a:cubicBezTo>
                <a:cubicBezTo>
                  <a:pt x="893680" y="8189"/>
                  <a:pt x="935749" y="-7148"/>
                  <a:pt x="1043450" y="0"/>
                </a:cubicBezTo>
                <a:cubicBezTo>
                  <a:pt x="1151151" y="7148"/>
                  <a:pt x="1394272" y="-18211"/>
                  <a:pt x="1510257" y="0"/>
                </a:cubicBezTo>
                <a:cubicBezTo>
                  <a:pt x="1626242" y="18211"/>
                  <a:pt x="2059300" y="31999"/>
                  <a:pt x="2416411" y="0"/>
                </a:cubicBezTo>
                <a:cubicBezTo>
                  <a:pt x="2773522" y="-31999"/>
                  <a:pt x="2785569" y="-27606"/>
                  <a:pt x="2993054" y="0"/>
                </a:cubicBezTo>
                <a:cubicBezTo>
                  <a:pt x="3200539" y="27606"/>
                  <a:pt x="3302261" y="5105"/>
                  <a:pt x="3569698" y="0"/>
                </a:cubicBezTo>
                <a:cubicBezTo>
                  <a:pt x="3837135" y="-5105"/>
                  <a:pt x="3983994" y="3663"/>
                  <a:pt x="4146341" y="0"/>
                </a:cubicBezTo>
                <a:cubicBezTo>
                  <a:pt x="4308688" y="-3663"/>
                  <a:pt x="4429609" y="-13860"/>
                  <a:pt x="4503311" y="0"/>
                </a:cubicBezTo>
                <a:cubicBezTo>
                  <a:pt x="4577013" y="13860"/>
                  <a:pt x="4906880" y="-1387"/>
                  <a:pt x="5189792" y="0"/>
                </a:cubicBezTo>
                <a:cubicBezTo>
                  <a:pt x="5472704" y="1387"/>
                  <a:pt x="5416222" y="1942"/>
                  <a:pt x="5546761" y="0"/>
                </a:cubicBezTo>
                <a:cubicBezTo>
                  <a:pt x="5677300" y="-1942"/>
                  <a:pt x="5895900" y="-4824"/>
                  <a:pt x="6233242" y="0"/>
                </a:cubicBezTo>
                <a:cubicBezTo>
                  <a:pt x="6570584" y="4824"/>
                  <a:pt x="6693924" y="-39212"/>
                  <a:pt x="7139396" y="0"/>
                </a:cubicBezTo>
                <a:cubicBezTo>
                  <a:pt x="7584868" y="39212"/>
                  <a:pt x="7670456" y="13706"/>
                  <a:pt x="7935713" y="0"/>
                </a:cubicBezTo>
                <a:cubicBezTo>
                  <a:pt x="8200970" y="-13706"/>
                  <a:pt x="8433770" y="-31786"/>
                  <a:pt x="8622194" y="0"/>
                </a:cubicBezTo>
                <a:cubicBezTo>
                  <a:pt x="8810618" y="31786"/>
                  <a:pt x="9018675" y="12630"/>
                  <a:pt x="9308674" y="0"/>
                </a:cubicBezTo>
                <a:cubicBezTo>
                  <a:pt x="9598673" y="-12630"/>
                  <a:pt x="9538323" y="14181"/>
                  <a:pt x="9665644" y="0"/>
                </a:cubicBezTo>
                <a:cubicBezTo>
                  <a:pt x="9792965" y="-14181"/>
                  <a:pt x="10051306" y="1032"/>
                  <a:pt x="10242287" y="0"/>
                </a:cubicBezTo>
                <a:cubicBezTo>
                  <a:pt x="10433268" y="-1032"/>
                  <a:pt x="10629807" y="1239"/>
                  <a:pt x="10983686" y="0"/>
                </a:cubicBezTo>
                <a:cubicBezTo>
                  <a:pt x="10968686" y="276785"/>
                  <a:pt x="10956851" y="425331"/>
                  <a:pt x="10983686" y="576986"/>
                </a:cubicBezTo>
                <a:cubicBezTo>
                  <a:pt x="11010521" y="728641"/>
                  <a:pt x="10979452" y="951519"/>
                  <a:pt x="10983686" y="1109589"/>
                </a:cubicBezTo>
                <a:cubicBezTo>
                  <a:pt x="10836728" y="1129397"/>
                  <a:pt x="10684210" y="1105341"/>
                  <a:pt x="10516879" y="1109589"/>
                </a:cubicBezTo>
                <a:cubicBezTo>
                  <a:pt x="10349548" y="1113837"/>
                  <a:pt x="10034409" y="1115024"/>
                  <a:pt x="9830399" y="1109589"/>
                </a:cubicBezTo>
                <a:cubicBezTo>
                  <a:pt x="9626389" y="1104154"/>
                  <a:pt x="9409865" y="1097791"/>
                  <a:pt x="9034082" y="1109589"/>
                </a:cubicBezTo>
                <a:cubicBezTo>
                  <a:pt x="8658299" y="1121387"/>
                  <a:pt x="8534727" y="1135263"/>
                  <a:pt x="8127928" y="1109589"/>
                </a:cubicBezTo>
                <a:cubicBezTo>
                  <a:pt x="7721129" y="1083915"/>
                  <a:pt x="7597096" y="1106689"/>
                  <a:pt x="7331610" y="1109589"/>
                </a:cubicBezTo>
                <a:cubicBezTo>
                  <a:pt x="7066124" y="1112489"/>
                  <a:pt x="6793426" y="1078546"/>
                  <a:pt x="6425456" y="1109589"/>
                </a:cubicBezTo>
                <a:cubicBezTo>
                  <a:pt x="6057486" y="1140632"/>
                  <a:pt x="5983169" y="1131182"/>
                  <a:pt x="5848813" y="1109589"/>
                </a:cubicBezTo>
                <a:cubicBezTo>
                  <a:pt x="5714457" y="1087996"/>
                  <a:pt x="5163456" y="1066535"/>
                  <a:pt x="4942659" y="1109589"/>
                </a:cubicBezTo>
                <a:cubicBezTo>
                  <a:pt x="4721862" y="1152643"/>
                  <a:pt x="4531215" y="1094956"/>
                  <a:pt x="4366015" y="1109589"/>
                </a:cubicBezTo>
                <a:cubicBezTo>
                  <a:pt x="4200815" y="1124222"/>
                  <a:pt x="3943859" y="1128227"/>
                  <a:pt x="3679535" y="1109589"/>
                </a:cubicBezTo>
                <a:cubicBezTo>
                  <a:pt x="3415211" y="1090951"/>
                  <a:pt x="3223952" y="1120735"/>
                  <a:pt x="2993054" y="1109589"/>
                </a:cubicBezTo>
                <a:cubicBezTo>
                  <a:pt x="2762156" y="1098443"/>
                  <a:pt x="2614319" y="1133860"/>
                  <a:pt x="2416411" y="1109589"/>
                </a:cubicBezTo>
                <a:cubicBezTo>
                  <a:pt x="2218503" y="1085318"/>
                  <a:pt x="2142487" y="1123584"/>
                  <a:pt x="2059441" y="1109589"/>
                </a:cubicBezTo>
                <a:cubicBezTo>
                  <a:pt x="1976395" y="1095595"/>
                  <a:pt x="1829006" y="1105544"/>
                  <a:pt x="1702471" y="1109589"/>
                </a:cubicBezTo>
                <a:cubicBezTo>
                  <a:pt x="1575936" y="1113635"/>
                  <a:pt x="1088854" y="1139052"/>
                  <a:pt x="906154" y="1109589"/>
                </a:cubicBezTo>
                <a:cubicBezTo>
                  <a:pt x="723454" y="1080126"/>
                  <a:pt x="279566" y="1075990"/>
                  <a:pt x="0" y="1109589"/>
                </a:cubicBezTo>
                <a:cubicBezTo>
                  <a:pt x="10457" y="833564"/>
                  <a:pt x="-16778" y="734845"/>
                  <a:pt x="0" y="554795"/>
                </a:cubicBezTo>
                <a:cubicBezTo>
                  <a:pt x="16778" y="374745"/>
                  <a:pt x="3749" y="215326"/>
                  <a:pt x="0" y="0"/>
                </a:cubicBezTo>
                <a:close/>
              </a:path>
              <a:path w="10983686" h="1109589" stroke="0" extrusionOk="0">
                <a:moveTo>
                  <a:pt x="0" y="0"/>
                </a:moveTo>
                <a:cubicBezTo>
                  <a:pt x="156494" y="-1766"/>
                  <a:pt x="222386" y="-2908"/>
                  <a:pt x="356970" y="0"/>
                </a:cubicBezTo>
                <a:cubicBezTo>
                  <a:pt x="491554" y="2908"/>
                  <a:pt x="972375" y="-5648"/>
                  <a:pt x="1153287" y="0"/>
                </a:cubicBezTo>
                <a:cubicBezTo>
                  <a:pt x="1334199" y="5648"/>
                  <a:pt x="1420319" y="-13867"/>
                  <a:pt x="1620094" y="0"/>
                </a:cubicBezTo>
                <a:cubicBezTo>
                  <a:pt x="1819869" y="13867"/>
                  <a:pt x="1974266" y="4570"/>
                  <a:pt x="2306574" y="0"/>
                </a:cubicBezTo>
                <a:cubicBezTo>
                  <a:pt x="2638882" y="-4570"/>
                  <a:pt x="3018671" y="41457"/>
                  <a:pt x="3212728" y="0"/>
                </a:cubicBezTo>
                <a:cubicBezTo>
                  <a:pt x="3406785" y="-41457"/>
                  <a:pt x="3461321" y="-10201"/>
                  <a:pt x="3569698" y="0"/>
                </a:cubicBezTo>
                <a:cubicBezTo>
                  <a:pt x="3678075" y="10201"/>
                  <a:pt x="4127735" y="-17048"/>
                  <a:pt x="4366015" y="0"/>
                </a:cubicBezTo>
                <a:cubicBezTo>
                  <a:pt x="4604295" y="17048"/>
                  <a:pt x="4985442" y="-27951"/>
                  <a:pt x="5162332" y="0"/>
                </a:cubicBezTo>
                <a:cubicBezTo>
                  <a:pt x="5339222" y="27951"/>
                  <a:pt x="5526709" y="5920"/>
                  <a:pt x="5629139" y="0"/>
                </a:cubicBezTo>
                <a:cubicBezTo>
                  <a:pt x="5731569" y="-5920"/>
                  <a:pt x="6264035" y="-14510"/>
                  <a:pt x="6535293" y="0"/>
                </a:cubicBezTo>
                <a:cubicBezTo>
                  <a:pt x="6806551" y="14510"/>
                  <a:pt x="7190703" y="4263"/>
                  <a:pt x="7441447" y="0"/>
                </a:cubicBezTo>
                <a:cubicBezTo>
                  <a:pt x="7692191" y="-4263"/>
                  <a:pt x="7846765" y="-32092"/>
                  <a:pt x="8127928" y="0"/>
                </a:cubicBezTo>
                <a:cubicBezTo>
                  <a:pt x="8409091" y="32092"/>
                  <a:pt x="8566511" y="702"/>
                  <a:pt x="8814408" y="0"/>
                </a:cubicBezTo>
                <a:cubicBezTo>
                  <a:pt x="9062305" y="-702"/>
                  <a:pt x="9067305" y="-10426"/>
                  <a:pt x="9171378" y="0"/>
                </a:cubicBezTo>
                <a:cubicBezTo>
                  <a:pt x="9275451" y="10426"/>
                  <a:pt x="9801157" y="-37197"/>
                  <a:pt x="10077532" y="0"/>
                </a:cubicBezTo>
                <a:cubicBezTo>
                  <a:pt x="10353907" y="37197"/>
                  <a:pt x="10773727" y="21137"/>
                  <a:pt x="10983686" y="0"/>
                </a:cubicBezTo>
                <a:cubicBezTo>
                  <a:pt x="10959563" y="154436"/>
                  <a:pt x="11008135" y="415329"/>
                  <a:pt x="10983686" y="543699"/>
                </a:cubicBezTo>
                <a:cubicBezTo>
                  <a:pt x="10959237" y="672069"/>
                  <a:pt x="10971036" y="923724"/>
                  <a:pt x="10983686" y="1109589"/>
                </a:cubicBezTo>
                <a:cubicBezTo>
                  <a:pt x="10862866" y="1087354"/>
                  <a:pt x="10618865" y="1110026"/>
                  <a:pt x="10407042" y="1109589"/>
                </a:cubicBezTo>
                <a:cubicBezTo>
                  <a:pt x="10195219" y="1109152"/>
                  <a:pt x="9799082" y="1115649"/>
                  <a:pt x="9610725" y="1109589"/>
                </a:cubicBezTo>
                <a:cubicBezTo>
                  <a:pt x="9422368" y="1103529"/>
                  <a:pt x="9364432" y="1106920"/>
                  <a:pt x="9253755" y="1109589"/>
                </a:cubicBezTo>
                <a:cubicBezTo>
                  <a:pt x="9143078" y="1112259"/>
                  <a:pt x="8829327" y="1100892"/>
                  <a:pt x="8457438" y="1109589"/>
                </a:cubicBezTo>
                <a:cubicBezTo>
                  <a:pt x="8085549" y="1118286"/>
                  <a:pt x="8157238" y="1104571"/>
                  <a:pt x="7990632" y="1109589"/>
                </a:cubicBezTo>
                <a:cubicBezTo>
                  <a:pt x="7824026" y="1114607"/>
                  <a:pt x="7710690" y="1104906"/>
                  <a:pt x="7633662" y="1109589"/>
                </a:cubicBezTo>
                <a:cubicBezTo>
                  <a:pt x="7556634" y="1114273"/>
                  <a:pt x="7442936" y="1102896"/>
                  <a:pt x="7276692" y="1109589"/>
                </a:cubicBezTo>
                <a:cubicBezTo>
                  <a:pt x="7110448" y="1116283"/>
                  <a:pt x="6836517" y="1101553"/>
                  <a:pt x="6590212" y="1109589"/>
                </a:cubicBezTo>
                <a:cubicBezTo>
                  <a:pt x="6343907" y="1117625"/>
                  <a:pt x="6343057" y="1103652"/>
                  <a:pt x="6123405" y="1109589"/>
                </a:cubicBezTo>
                <a:cubicBezTo>
                  <a:pt x="5903753" y="1115526"/>
                  <a:pt x="5875692" y="1113223"/>
                  <a:pt x="5656598" y="1109589"/>
                </a:cubicBezTo>
                <a:cubicBezTo>
                  <a:pt x="5437504" y="1105955"/>
                  <a:pt x="5144882" y="1115292"/>
                  <a:pt x="4970118" y="1109589"/>
                </a:cubicBezTo>
                <a:cubicBezTo>
                  <a:pt x="4795354" y="1103886"/>
                  <a:pt x="4711967" y="1097794"/>
                  <a:pt x="4613148" y="1109589"/>
                </a:cubicBezTo>
                <a:cubicBezTo>
                  <a:pt x="4514329" y="1121385"/>
                  <a:pt x="4249250" y="1105899"/>
                  <a:pt x="4146341" y="1109589"/>
                </a:cubicBezTo>
                <a:cubicBezTo>
                  <a:pt x="4043432" y="1113279"/>
                  <a:pt x="3877142" y="1093466"/>
                  <a:pt x="3679535" y="1109589"/>
                </a:cubicBezTo>
                <a:cubicBezTo>
                  <a:pt x="3481928" y="1125712"/>
                  <a:pt x="3327534" y="1122447"/>
                  <a:pt x="3212728" y="1109589"/>
                </a:cubicBezTo>
                <a:cubicBezTo>
                  <a:pt x="3097922" y="1096731"/>
                  <a:pt x="2822522" y="1138700"/>
                  <a:pt x="2526248" y="1109589"/>
                </a:cubicBezTo>
                <a:cubicBezTo>
                  <a:pt x="2229974" y="1080478"/>
                  <a:pt x="1998769" y="1124510"/>
                  <a:pt x="1839767" y="1109589"/>
                </a:cubicBezTo>
                <a:cubicBezTo>
                  <a:pt x="1680765" y="1094668"/>
                  <a:pt x="1476142" y="1110708"/>
                  <a:pt x="1372961" y="1109589"/>
                </a:cubicBezTo>
                <a:cubicBezTo>
                  <a:pt x="1269780" y="1108470"/>
                  <a:pt x="1124340" y="1114179"/>
                  <a:pt x="906154" y="1109589"/>
                </a:cubicBezTo>
                <a:cubicBezTo>
                  <a:pt x="687968" y="1104999"/>
                  <a:pt x="405342" y="1148673"/>
                  <a:pt x="0" y="1109589"/>
                </a:cubicBezTo>
                <a:cubicBezTo>
                  <a:pt x="20782" y="969519"/>
                  <a:pt x="22587" y="832299"/>
                  <a:pt x="0" y="588082"/>
                </a:cubicBezTo>
                <a:cubicBezTo>
                  <a:pt x="-22587" y="343865"/>
                  <a:pt x="13488" y="20010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Για να  μπορέσουμε  να περιγράψουμε  την   Εμπορική Σχολή </a:t>
            </a:r>
            <a:r>
              <a:rPr lang="el-GR" dirty="0" err="1"/>
              <a:t>Μίτση</a:t>
            </a:r>
            <a:r>
              <a:rPr lang="el-GR" dirty="0"/>
              <a:t>  χρησιμοποιούνται  πολλά  ______________, _____________, ______________ και _________________ .</a:t>
            </a:r>
          </a:p>
          <a:p>
            <a:pPr algn="ctr"/>
            <a:endParaRPr lang="el-GR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3A459A3-75B3-9EE0-BF77-12C0510A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0424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33B76-89F6-4195-CCB7-27A1E6518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2A37C0-6363-33DF-2C3A-4D51652B146D}"/>
              </a:ext>
            </a:extLst>
          </p:cNvPr>
          <p:cNvSpPr txBox="1"/>
          <p:nvPr/>
        </p:nvSpPr>
        <p:spPr>
          <a:xfrm>
            <a:off x="92529" y="479726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</a:t>
            </a:r>
            <a:r>
              <a:rPr lang="el-GR" dirty="0">
                <a:highlight>
                  <a:srgbClr val="FFFF00"/>
                </a:highlight>
              </a:rPr>
              <a:t>ιστορικά εκπαιδευτικά </a:t>
            </a:r>
            <a:r>
              <a:rPr lang="el-GR" dirty="0">
                <a:highlight>
                  <a:srgbClr val="00FFFF"/>
                </a:highlight>
              </a:rPr>
              <a:t>ιδρύματα</a:t>
            </a:r>
            <a:r>
              <a:rPr lang="el-GR" dirty="0"/>
              <a:t> της Κύπρου. Είναι </a:t>
            </a:r>
            <a:r>
              <a:rPr lang="el-GR" dirty="0">
                <a:highlight>
                  <a:srgbClr val="00FF00"/>
                </a:highlight>
              </a:rPr>
              <a:t>εξ</a:t>
            </a:r>
            <a:r>
              <a:rPr lang="el-GR" dirty="0">
                <a:highlight>
                  <a:srgbClr val="FFFFFF"/>
                </a:highlight>
              </a:rPr>
              <a:t> ο</a:t>
            </a:r>
            <a:r>
              <a:rPr lang="el-GR" dirty="0"/>
              <a:t>λοκλήρου </a:t>
            </a:r>
            <a:r>
              <a:rPr lang="el-GR" dirty="0" err="1">
                <a:highlight>
                  <a:srgbClr val="FFFF00"/>
                </a:highlight>
              </a:rPr>
              <a:t>πετρόκτιστο</a:t>
            </a:r>
            <a:r>
              <a:rPr lang="el-GR" dirty="0"/>
              <a:t>. Η </a:t>
            </a:r>
            <a:r>
              <a:rPr lang="el-GR" dirty="0">
                <a:highlight>
                  <a:srgbClr val="00FFFF"/>
                </a:highlight>
              </a:rPr>
              <a:t>πρόσοψή</a:t>
            </a:r>
            <a:r>
              <a:rPr lang="el-GR" dirty="0"/>
              <a:t> του χαρακτηρίζεται από απόλυτη συμμετρία, </a:t>
            </a:r>
            <a:r>
              <a:rPr lang="el-GR" dirty="0">
                <a:highlight>
                  <a:srgbClr val="00FF00"/>
                </a:highlight>
              </a:rPr>
              <a:t>με</a:t>
            </a:r>
            <a:r>
              <a:rPr lang="el-GR" dirty="0"/>
              <a:t> </a:t>
            </a:r>
            <a:r>
              <a:rPr lang="el-GR" dirty="0">
                <a:highlight>
                  <a:srgbClr val="FFFF00"/>
                </a:highlight>
              </a:rPr>
              <a:t>μεγάλα</a:t>
            </a:r>
            <a:r>
              <a:rPr lang="el-GR" dirty="0"/>
              <a:t>, </a:t>
            </a:r>
            <a:r>
              <a:rPr lang="el-GR" dirty="0">
                <a:highlight>
                  <a:srgbClr val="FFFF00"/>
                </a:highlight>
              </a:rPr>
              <a:t>ορθογώνια</a:t>
            </a:r>
            <a:r>
              <a:rPr lang="el-GR" dirty="0"/>
              <a:t> </a:t>
            </a:r>
            <a:r>
              <a:rPr lang="el-GR" dirty="0">
                <a:highlight>
                  <a:srgbClr val="00FFFF"/>
                </a:highlight>
              </a:rPr>
              <a:t>παράθυρα</a:t>
            </a:r>
            <a:r>
              <a:rPr lang="el-GR" dirty="0"/>
              <a:t> που επιτρέπουν στο φυσικό φως να πλημμυρίζει τις </a:t>
            </a:r>
            <a:r>
              <a:rPr lang="el-GR" dirty="0">
                <a:highlight>
                  <a:srgbClr val="00FFFF"/>
                </a:highlight>
              </a:rPr>
              <a:t>αίθουσες διδασκαλίας. </a:t>
            </a:r>
          </a:p>
          <a:p>
            <a:r>
              <a:rPr lang="el-GR" dirty="0">
                <a:highlight>
                  <a:srgbClr val="00FF00"/>
                </a:highlight>
              </a:rPr>
              <a:t>Στο</a:t>
            </a:r>
            <a:r>
              <a:rPr lang="el-GR" dirty="0"/>
              <a:t> εσωτερικό του, η σχολή διαθέτει </a:t>
            </a:r>
            <a:r>
              <a:rPr lang="el-GR" dirty="0">
                <a:highlight>
                  <a:srgbClr val="FFFF00"/>
                </a:highlight>
              </a:rPr>
              <a:t>ψηλοτάβανες</a:t>
            </a:r>
            <a:r>
              <a:rPr lang="el-GR" dirty="0"/>
              <a:t> αίθουσες διδασκαλίας, </a:t>
            </a:r>
            <a:r>
              <a:rPr lang="el-GR" dirty="0">
                <a:highlight>
                  <a:srgbClr val="FFFF00"/>
                </a:highlight>
              </a:rPr>
              <a:t>μεγάλους</a:t>
            </a:r>
            <a:r>
              <a:rPr lang="el-GR" dirty="0"/>
              <a:t> </a:t>
            </a:r>
            <a:r>
              <a:rPr lang="el-GR" dirty="0">
                <a:highlight>
                  <a:srgbClr val="00FFFF"/>
                </a:highlight>
              </a:rPr>
              <a:t>διαδρόμους</a:t>
            </a:r>
            <a:r>
              <a:rPr lang="el-GR" dirty="0"/>
              <a:t> και </a:t>
            </a:r>
            <a:r>
              <a:rPr lang="el-GR" dirty="0">
                <a:highlight>
                  <a:srgbClr val="00FFFF"/>
                </a:highlight>
              </a:rPr>
              <a:t>γραφεία</a:t>
            </a:r>
            <a:r>
              <a:rPr lang="el-GR" dirty="0"/>
              <a:t> </a:t>
            </a:r>
            <a:r>
              <a:rPr lang="el-GR" dirty="0">
                <a:highlight>
                  <a:srgbClr val="00FF00"/>
                </a:highlight>
              </a:rPr>
              <a:t>για</a:t>
            </a:r>
            <a:r>
              <a:rPr lang="el-GR" dirty="0"/>
              <a:t> το </a:t>
            </a:r>
            <a:r>
              <a:rPr lang="el-GR" dirty="0">
                <a:highlight>
                  <a:srgbClr val="FFFFFF"/>
                </a:highlight>
              </a:rPr>
              <a:t>προσωπικό</a:t>
            </a:r>
            <a:r>
              <a:rPr lang="el-GR" dirty="0"/>
              <a:t>. </a:t>
            </a:r>
            <a:r>
              <a:rPr lang="el-GR" dirty="0">
                <a:highlight>
                  <a:srgbClr val="FF00FF"/>
                </a:highlight>
              </a:rPr>
              <a:t>Εξωτερικά</a:t>
            </a:r>
            <a:r>
              <a:rPr lang="el-GR" dirty="0"/>
              <a:t>, το κτίριο περιβάλλεται </a:t>
            </a:r>
            <a:r>
              <a:rPr lang="el-GR" dirty="0">
                <a:highlight>
                  <a:srgbClr val="00FF00"/>
                </a:highlight>
              </a:rPr>
              <a:t>από</a:t>
            </a:r>
            <a:r>
              <a:rPr lang="el-GR" dirty="0"/>
              <a:t> μια </a:t>
            </a:r>
            <a:r>
              <a:rPr lang="el-GR" dirty="0">
                <a:highlight>
                  <a:srgbClr val="FFFF00"/>
                </a:highlight>
              </a:rPr>
              <a:t>μεγάλη</a:t>
            </a:r>
            <a:r>
              <a:rPr lang="el-GR" dirty="0"/>
              <a:t> </a:t>
            </a:r>
            <a:r>
              <a:rPr lang="el-GR" dirty="0">
                <a:highlight>
                  <a:srgbClr val="FFFF00"/>
                </a:highlight>
              </a:rPr>
              <a:t>πλακόστρωτη</a:t>
            </a:r>
            <a:r>
              <a:rPr lang="el-GR" dirty="0"/>
              <a:t> </a:t>
            </a:r>
            <a:r>
              <a:rPr lang="el-GR" dirty="0">
                <a:highlight>
                  <a:srgbClr val="00FFFF"/>
                </a:highlight>
              </a:rPr>
              <a:t>αυλή</a:t>
            </a:r>
            <a:r>
              <a:rPr lang="el-GR" dirty="0"/>
              <a:t> με ψηλά </a:t>
            </a:r>
            <a:r>
              <a:rPr lang="el-GR" dirty="0">
                <a:highlight>
                  <a:srgbClr val="00FFFF"/>
                </a:highlight>
              </a:rPr>
              <a:t>πεύκα</a:t>
            </a:r>
            <a:r>
              <a:rPr lang="el-GR" dirty="0"/>
              <a:t> και </a:t>
            </a:r>
            <a:r>
              <a:rPr lang="el-GR" dirty="0">
                <a:highlight>
                  <a:srgbClr val="00FFFF"/>
                </a:highlight>
              </a:rPr>
              <a:t>πλατάνια</a:t>
            </a:r>
            <a:r>
              <a:rPr lang="el-GR" dirty="0"/>
              <a:t>, η οποία αποτελεί τον </a:t>
            </a:r>
            <a:r>
              <a:rPr lang="el-GR" dirty="0">
                <a:highlight>
                  <a:srgbClr val="00FFFF"/>
                </a:highlight>
              </a:rPr>
              <a:t>χώρο συγκέντρωσης </a:t>
            </a:r>
            <a:r>
              <a:rPr lang="el-GR" dirty="0"/>
              <a:t>και δραστηριοτήτων των μαθητών. Το </a:t>
            </a:r>
            <a:r>
              <a:rPr lang="el-GR" dirty="0">
                <a:highlight>
                  <a:srgbClr val="00FFFF"/>
                </a:highlight>
              </a:rPr>
              <a:t>κτίριο</a:t>
            </a:r>
            <a:r>
              <a:rPr lang="el-GR" dirty="0"/>
              <a:t>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9AA367-2E21-FA06-5276-99CDA9D93E6E}"/>
              </a:ext>
            </a:extLst>
          </p:cNvPr>
          <p:cNvSpPr txBox="1"/>
          <p:nvPr/>
        </p:nvSpPr>
        <p:spPr>
          <a:xfrm>
            <a:off x="6961413" y="1726221"/>
            <a:ext cx="4827816" cy="2862322"/>
          </a:xfrm>
          <a:custGeom>
            <a:avLst/>
            <a:gdLst>
              <a:gd name="csX0" fmla="*/ 0 w 4827816"/>
              <a:gd name="csY0" fmla="*/ 0 h 2862322"/>
              <a:gd name="csX1" fmla="*/ 584702 w 4827816"/>
              <a:gd name="csY1" fmla="*/ 0 h 2862322"/>
              <a:gd name="csX2" fmla="*/ 1072848 w 4827816"/>
              <a:gd name="csY2" fmla="*/ 0 h 2862322"/>
              <a:gd name="csX3" fmla="*/ 1560994 w 4827816"/>
              <a:gd name="csY3" fmla="*/ 0 h 2862322"/>
              <a:gd name="csX4" fmla="*/ 2000862 w 4827816"/>
              <a:gd name="csY4" fmla="*/ 0 h 2862322"/>
              <a:gd name="csX5" fmla="*/ 2633842 w 4827816"/>
              <a:gd name="csY5" fmla="*/ 0 h 2862322"/>
              <a:gd name="csX6" fmla="*/ 3266822 w 4827816"/>
              <a:gd name="csY6" fmla="*/ 0 h 2862322"/>
              <a:gd name="csX7" fmla="*/ 3706690 w 4827816"/>
              <a:gd name="csY7" fmla="*/ 0 h 2862322"/>
              <a:gd name="csX8" fmla="*/ 4291392 w 4827816"/>
              <a:gd name="csY8" fmla="*/ 0 h 2862322"/>
              <a:gd name="csX9" fmla="*/ 4827816 w 4827816"/>
              <a:gd name="csY9" fmla="*/ 0 h 2862322"/>
              <a:gd name="csX10" fmla="*/ 4827816 w 4827816"/>
              <a:gd name="csY10" fmla="*/ 601088 h 2862322"/>
              <a:gd name="csX11" fmla="*/ 4827816 w 4827816"/>
              <a:gd name="csY11" fmla="*/ 1173552 h 2862322"/>
              <a:gd name="csX12" fmla="*/ 4827816 w 4827816"/>
              <a:gd name="csY12" fmla="*/ 1717393 h 2862322"/>
              <a:gd name="csX13" fmla="*/ 4827816 w 4827816"/>
              <a:gd name="csY13" fmla="*/ 2232611 h 2862322"/>
              <a:gd name="csX14" fmla="*/ 4827816 w 4827816"/>
              <a:gd name="csY14" fmla="*/ 2862322 h 2862322"/>
              <a:gd name="csX15" fmla="*/ 4436226 w 4827816"/>
              <a:gd name="csY15" fmla="*/ 2862322 h 2862322"/>
              <a:gd name="csX16" fmla="*/ 3899802 w 4827816"/>
              <a:gd name="csY16" fmla="*/ 2862322 h 2862322"/>
              <a:gd name="csX17" fmla="*/ 3315100 w 4827816"/>
              <a:gd name="csY17" fmla="*/ 2862322 h 2862322"/>
              <a:gd name="csX18" fmla="*/ 2730398 w 4827816"/>
              <a:gd name="csY18" fmla="*/ 2862322 h 2862322"/>
              <a:gd name="csX19" fmla="*/ 2193974 w 4827816"/>
              <a:gd name="csY19" fmla="*/ 2862322 h 2862322"/>
              <a:gd name="csX20" fmla="*/ 1609272 w 4827816"/>
              <a:gd name="csY20" fmla="*/ 2862322 h 2862322"/>
              <a:gd name="csX21" fmla="*/ 1169404 w 4827816"/>
              <a:gd name="csY21" fmla="*/ 2862322 h 2862322"/>
              <a:gd name="csX22" fmla="*/ 536424 w 4827816"/>
              <a:gd name="csY22" fmla="*/ 2862322 h 2862322"/>
              <a:gd name="csX23" fmla="*/ 0 w 4827816"/>
              <a:gd name="csY23" fmla="*/ 2862322 h 2862322"/>
              <a:gd name="csX24" fmla="*/ 0 w 4827816"/>
              <a:gd name="csY24" fmla="*/ 2261234 h 2862322"/>
              <a:gd name="csX25" fmla="*/ 0 w 4827816"/>
              <a:gd name="csY25" fmla="*/ 1774640 h 2862322"/>
              <a:gd name="csX26" fmla="*/ 0 w 4827816"/>
              <a:gd name="csY26" fmla="*/ 1230798 h 2862322"/>
              <a:gd name="csX27" fmla="*/ 0 w 4827816"/>
              <a:gd name="csY27" fmla="*/ 658334 h 2862322"/>
              <a:gd name="csX28" fmla="*/ 0 w 4827816"/>
              <a:gd name="csY28" fmla="*/ 0 h 28623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4827816" h="2862322" extrusionOk="0">
                <a:moveTo>
                  <a:pt x="0" y="0"/>
                </a:moveTo>
                <a:cubicBezTo>
                  <a:pt x="268440" y="-54529"/>
                  <a:pt x="292825" y="26621"/>
                  <a:pt x="584702" y="0"/>
                </a:cubicBezTo>
                <a:cubicBezTo>
                  <a:pt x="876579" y="-26621"/>
                  <a:pt x="969661" y="9450"/>
                  <a:pt x="1072848" y="0"/>
                </a:cubicBezTo>
                <a:cubicBezTo>
                  <a:pt x="1176035" y="-9450"/>
                  <a:pt x="1359006" y="2180"/>
                  <a:pt x="1560994" y="0"/>
                </a:cubicBezTo>
                <a:cubicBezTo>
                  <a:pt x="1762982" y="-2180"/>
                  <a:pt x="1824126" y="24714"/>
                  <a:pt x="2000862" y="0"/>
                </a:cubicBezTo>
                <a:cubicBezTo>
                  <a:pt x="2177598" y="-24714"/>
                  <a:pt x="2358078" y="1897"/>
                  <a:pt x="2633842" y="0"/>
                </a:cubicBezTo>
                <a:cubicBezTo>
                  <a:pt x="2909606" y="-1897"/>
                  <a:pt x="3111295" y="3919"/>
                  <a:pt x="3266822" y="0"/>
                </a:cubicBezTo>
                <a:cubicBezTo>
                  <a:pt x="3422349" y="-3919"/>
                  <a:pt x="3506392" y="21664"/>
                  <a:pt x="3706690" y="0"/>
                </a:cubicBezTo>
                <a:cubicBezTo>
                  <a:pt x="3906988" y="-21664"/>
                  <a:pt x="3999673" y="14587"/>
                  <a:pt x="4291392" y="0"/>
                </a:cubicBezTo>
                <a:cubicBezTo>
                  <a:pt x="4583111" y="-14587"/>
                  <a:pt x="4660440" y="1105"/>
                  <a:pt x="4827816" y="0"/>
                </a:cubicBezTo>
                <a:cubicBezTo>
                  <a:pt x="4890600" y="214640"/>
                  <a:pt x="4764369" y="433455"/>
                  <a:pt x="4827816" y="601088"/>
                </a:cubicBezTo>
                <a:cubicBezTo>
                  <a:pt x="4891263" y="768721"/>
                  <a:pt x="4796967" y="953948"/>
                  <a:pt x="4827816" y="1173552"/>
                </a:cubicBezTo>
                <a:cubicBezTo>
                  <a:pt x="4858665" y="1393156"/>
                  <a:pt x="4824611" y="1555728"/>
                  <a:pt x="4827816" y="1717393"/>
                </a:cubicBezTo>
                <a:cubicBezTo>
                  <a:pt x="4831021" y="1879058"/>
                  <a:pt x="4803384" y="1988860"/>
                  <a:pt x="4827816" y="2232611"/>
                </a:cubicBezTo>
                <a:cubicBezTo>
                  <a:pt x="4852248" y="2476362"/>
                  <a:pt x="4781266" y="2688422"/>
                  <a:pt x="4827816" y="2862322"/>
                </a:cubicBezTo>
                <a:cubicBezTo>
                  <a:pt x="4734667" y="2883166"/>
                  <a:pt x="4628591" y="2821978"/>
                  <a:pt x="4436226" y="2862322"/>
                </a:cubicBezTo>
                <a:cubicBezTo>
                  <a:pt x="4243861" y="2902666"/>
                  <a:pt x="4130528" y="2857505"/>
                  <a:pt x="3899802" y="2862322"/>
                </a:cubicBezTo>
                <a:cubicBezTo>
                  <a:pt x="3669076" y="2867139"/>
                  <a:pt x="3480932" y="2859675"/>
                  <a:pt x="3315100" y="2862322"/>
                </a:cubicBezTo>
                <a:cubicBezTo>
                  <a:pt x="3149268" y="2864969"/>
                  <a:pt x="2960910" y="2856052"/>
                  <a:pt x="2730398" y="2862322"/>
                </a:cubicBezTo>
                <a:cubicBezTo>
                  <a:pt x="2499886" y="2868592"/>
                  <a:pt x="2322446" y="2805392"/>
                  <a:pt x="2193974" y="2862322"/>
                </a:cubicBezTo>
                <a:cubicBezTo>
                  <a:pt x="2065502" y="2919252"/>
                  <a:pt x="1758734" y="2848287"/>
                  <a:pt x="1609272" y="2862322"/>
                </a:cubicBezTo>
                <a:cubicBezTo>
                  <a:pt x="1459810" y="2876357"/>
                  <a:pt x="1301938" y="2857419"/>
                  <a:pt x="1169404" y="2862322"/>
                </a:cubicBezTo>
                <a:cubicBezTo>
                  <a:pt x="1036870" y="2867225"/>
                  <a:pt x="775163" y="2852013"/>
                  <a:pt x="536424" y="2862322"/>
                </a:cubicBezTo>
                <a:cubicBezTo>
                  <a:pt x="297685" y="2872631"/>
                  <a:pt x="136348" y="2831257"/>
                  <a:pt x="0" y="2862322"/>
                </a:cubicBezTo>
                <a:cubicBezTo>
                  <a:pt x="-55739" y="2632955"/>
                  <a:pt x="14478" y="2450746"/>
                  <a:pt x="0" y="2261234"/>
                </a:cubicBezTo>
                <a:cubicBezTo>
                  <a:pt x="-14478" y="2071722"/>
                  <a:pt x="14130" y="1986406"/>
                  <a:pt x="0" y="1774640"/>
                </a:cubicBezTo>
                <a:cubicBezTo>
                  <a:pt x="-14130" y="1562874"/>
                  <a:pt x="42250" y="1350730"/>
                  <a:pt x="0" y="1230798"/>
                </a:cubicBezTo>
                <a:cubicBezTo>
                  <a:pt x="-42250" y="1110866"/>
                  <a:pt x="34770" y="827639"/>
                  <a:pt x="0" y="658334"/>
                </a:cubicBezTo>
                <a:cubicBezTo>
                  <a:pt x="-34770" y="489029"/>
                  <a:pt x="26051" y="17152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Το σχολείο μας είναι ένα σχολείο κτισμένο στα 1200 μέτρα υψόμετρο, στο χωριό Λεμύθου.</a:t>
            </a:r>
          </a:p>
          <a:p>
            <a:r>
              <a:rPr lang="el-GR" dirty="0"/>
              <a:t>Εδώ φοιτούν 135 μαθητές οι οποίοι έρχονται από περίπου 15 διαφορετικές ορεινές κοινότητες.</a:t>
            </a:r>
          </a:p>
          <a:p>
            <a:r>
              <a:rPr lang="el-GR" dirty="0"/>
              <a:t>Βρισκόμαστε μέσα σε φυσική βλάστηση. Συχνοί επισκέπτες μας, τα </a:t>
            </a:r>
            <a:r>
              <a:rPr lang="el-GR" dirty="0" err="1"/>
              <a:t>αγρινά</a:t>
            </a:r>
            <a:r>
              <a:rPr lang="el-GR" dirty="0"/>
              <a:t> και οι μέλισσες.</a:t>
            </a:r>
          </a:p>
          <a:p>
            <a:r>
              <a:rPr lang="el-GR" dirty="0">
                <a:hlinkClick r:id="rId2"/>
              </a:rPr>
              <a:t>ΕΜΠΟΡΙΚΗ ΣΧΟΛΗ ΜΙΤΣΗ ΛΕΜΥΘΟΥ | </a:t>
            </a:r>
            <a:r>
              <a:rPr lang="el-GR" dirty="0" err="1">
                <a:hlinkClick r:id="rId2"/>
              </a:rPr>
              <a:t>School</a:t>
            </a:r>
            <a:r>
              <a:rPr lang="el-GR" dirty="0">
                <a:hlinkClick r:id="rId2"/>
              </a:rPr>
              <a:t> of the </a:t>
            </a:r>
            <a:r>
              <a:rPr lang="el-GR" dirty="0" err="1">
                <a:hlinkClick r:id="rId2"/>
              </a:rPr>
              <a:t>future</a:t>
            </a:r>
            <a:endParaRPr lang="el-GR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7458EC6-3D4C-0906-79C8-60737B747D12}"/>
              </a:ext>
            </a:extLst>
          </p:cNvPr>
          <p:cNvSpPr/>
          <p:nvPr/>
        </p:nvSpPr>
        <p:spPr>
          <a:xfrm>
            <a:off x="255815" y="5400069"/>
            <a:ext cx="10983686" cy="1109589"/>
          </a:xfrm>
          <a:custGeom>
            <a:avLst/>
            <a:gdLst>
              <a:gd name="csX0" fmla="*/ 0 w 10983686"/>
              <a:gd name="csY0" fmla="*/ 0 h 1109589"/>
              <a:gd name="csX1" fmla="*/ 686480 w 10983686"/>
              <a:gd name="csY1" fmla="*/ 0 h 1109589"/>
              <a:gd name="csX2" fmla="*/ 1043450 w 10983686"/>
              <a:gd name="csY2" fmla="*/ 0 h 1109589"/>
              <a:gd name="csX3" fmla="*/ 1510257 w 10983686"/>
              <a:gd name="csY3" fmla="*/ 0 h 1109589"/>
              <a:gd name="csX4" fmla="*/ 2416411 w 10983686"/>
              <a:gd name="csY4" fmla="*/ 0 h 1109589"/>
              <a:gd name="csX5" fmla="*/ 2993054 w 10983686"/>
              <a:gd name="csY5" fmla="*/ 0 h 1109589"/>
              <a:gd name="csX6" fmla="*/ 3569698 w 10983686"/>
              <a:gd name="csY6" fmla="*/ 0 h 1109589"/>
              <a:gd name="csX7" fmla="*/ 4146341 w 10983686"/>
              <a:gd name="csY7" fmla="*/ 0 h 1109589"/>
              <a:gd name="csX8" fmla="*/ 4503311 w 10983686"/>
              <a:gd name="csY8" fmla="*/ 0 h 1109589"/>
              <a:gd name="csX9" fmla="*/ 5189792 w 10983686"/>
              <a:gd name="csY9" fmla="*/ 0 h 1109589"/>
              <a:gd name="csX10" fmla="*/ 5546761 w 10983686"/>
              <a:gd name="csY10" fmla="*/ 0 h 1109589"/>
              <a:gd name="csX11" fmla="*/ 6233242 w 10983686"/>
              <a:gd name="csY11" fmla="*/ 0 h 1109589"/>
              <a:gd name="csX12" fmla="*/ 7139396 w 10983686"/>
              <a:gd name="csY12" fmla="*/ 0 h 1109589"/>
              <a:gd name="csX13" fmla="*/ 7935713 w 10983686"/>
              <a:gd name="csY13" fmla="*/ 0 h 1109589"/>
              <a:gd name="csX14" fmla="*/ 8622194 w 10983686"/>
              <a:gd name="csY14" fmla="*/ 0 h 1109589"/>
              <a:gd name="csX15" fmla="*/ 9308674 w 10983686"/>
              <a:gd name="csY15" fmla="*/ 0 h 1109589"/>
              <a:gd name="csX16" fmla="*/ 9665644 w 10983686"/>
              <a:gd name="csY16" fmla="*/ 0 h 1109589"/>
              <a:gd name="csX17" fmla="*/ 10242287 w 10983686"/>
              <a:gd name="csY17" fmla="*/ 0 h 1109589"/>
              <a:gd name="csX18" fmla="*/ 10983686 w 10983686"/>
              <a:gd name="csY18" fmla="*/ 0 h 1109589"/>
              <a:gd name="csX19" fmla="*/ 10983686 w 10983686"/>
              <a:gd name="csY19" fmla="*/ 576986 h 1109589"/>
              <a:gd name="csX20" fmla="*/ 10983686 w 10983686"/>
              <a:gd name="csY20" fmla="*/ 1109589 h 1109589"/>
              <a:gd name="csX21" fmla="*/ 10516879 w 10983686"/>
              <a:gd name="csY21" fmla="*/ 1109589 h 1109589"/>
              <a:gd name="csX22" fmla="*/ 9830399 w 10983686"/>
              <a:gd name="csY22" fmla="*/ 1109589 h 1109589"/>
              <a:gd name="csX23" fmla="*/ 9034082 w 10983686"/>
              <a:gd name="csY23" fmla="*/ 1109589 h 1109589"/>
              <a:gd name="csX24" fmla="*/ 8127928 w 10983686"/>
              <a:gd name="csY24" fmla="*/ 1109589 h 1109589"/>
              <a:gd name="csX25" fmla="*/ 7331610 w 10983686"/>
              <a:gd name="csY25" fmla="*/ 1109589 h 1109589"/>
              <a:gd name="csX26" fmla="*/ 6425456 w 10983686"/>
              <a:gd name="csY26" fmla="*/ 1109589 h 1109589"/>
              <a:gd name="csX27" fmla="*/ 5848813 w 10983686"/>
              <a:gd name="csY27" fmla="*/ 1109589 h 1109589"/>
              <a:gd name="csX28" fmla="*/ 4942659 w 10983686"/>
              <a:gd name="csY28" fmla="*/ 1109589 h 1109589"/>
              <a:gd name="csX29" fmla="*/ 4366015 w 10983686"/>
              <a:gd name="csY29" fmla="*/ 1109589 h 1109589"/>
              <a:gd name="csX30" fmla="*/ 3679535 w 10983686"/>
              <a:gd name="csY30" fmla="*/ 1109589 h 1109589"/>
              <a:gd name="csX31" fmla="*/ 2993054 w 10983686"/>
              <a:gd name="csY31" fmla="*/ 1109589 h 1109589"/>
              <a:gd name="csX32" fmla="*/ 2416411 w 10983686"/>
              <a:gd name="csY32" fmla="*/ 1109589 h 1109589"/>
              <a:gd name="csX33" fmla="*/ 2059441 w 10983686"/>
              <a:gd name="csY33" fmla="*/ 1109589 h 1109589"/>
              <a:gd name="csX34" fmla="*/ 1702471 w 10983686"/>
              <a:gd name="csY34" fmla="*/ 1109589 h 1109589"/>
              <a:gd name="csX35" fmla="*/ 906154 w 10983686"/>
              <a:gd name="csY35" fmla="*/ 1109589 h 1109589"/>
              <a:gd name="csX36" fmla="*/ 0 w 10983686"/>
              <a:gd name="csY36" fmla="*/ 1109589 h 1109589"/>
              <a:gd name="csX37" fmla="*/ 0 w 10983686"/>
              <a:gd name="csY37" fmla="*/ 554795 h 1109589"/>
              <a:gd name="csX38" fmla="*/ 0 w 10983686"/>
              <a:gd name="csY38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10983686" h="1109589" fill="none" extrusionOk="0">
                <a:moveTo>
                  <a:pt x="0" y="0"/>
                </a:moveTo>
                <a:cubicBezTo>
                  <a:pt x="207936" y="16381"/>
                  <a:pt x="479280" y="-8189"/>
                  <a:pt x="686480" y="0"/>
                </a:cubicBezTo>
                <a:cubicBezTo>
                  <a:pt x="893680" y="8189"/>
                  <a:pt x="935749" y="-7148"/>
                  <a:pt x="1043450" y="0"/>
                </a:cubicBezTo>
                <a:cubicBezTo>
                  <a:pt x="1151151" y="7148"/>
                  <a:pt x="1394272" y="-18211"/>
                  <a:pt x="1510257" y="0"/>
                </a:cubicBezTo>
                <a:cubicBezTo>
                  <a:pt x="1626242" y="18211"/>
                  <a:pt x="2059300" y="31999"/>
                  <a:pt x="2416411" y="0"/>
                </a:cubicBezTo>
                <a:cubicBezTo>
                  <a:pt x="2773522" y="-31999"/>
                  <a:pt x="2785569" y="-27606"/>
                  <a:pt x="2993054" y="0"/>
                </a:cubicBezTo>
                <a:cubicBezTo>
                  <a:pt x="3200539" y="27606"/>
                  <a:pt x="3302261" y="5105"/>
                  <a:pt x="3569698" y="0"/>
                </a:cubicBezTo>
                <a:cubicBezTo>
                  <a:pt x="3837135" y="-5105"/>
                  <a:pt x="3983994" y="3663"/>
                  <a:pt x="4146341" y="0"/>
                </a:cubicBezTo>
                <a:cubicBezTo>
                  <a:pt x="4308688" y="-3663"/>
                  <a:pt x="4429609" y="-13860"/>
                  <a:pt x="4503311" y="0"/>
                </a:cubicBezTo>
                <a:cubicBezTo>
                  <a:pt x="4577013" y="13860"/>
                  <a:pt x="4906880" y="-1387"/>
                  <a:pt x="5189792" y="0"/>
                </a:cubicBezTo>
                <a:cubicBezTo>
                  <a:pt x="5472704" y="1387"/>
                  <a:pt x="5416222" y="1942"/>
                  <a:pt x="5546761" y="0"/>
                </a:cubicBezTo>
                <a:cubicBezTo>
                  <a:pt x="5677300" y="-1942"/>
                  <a:pt x="5895900" y="-4824"/>
                  <a:pt x="6233242" y="0"/>
                </a:cubicBezTo>
                <a:cubicBezTo>
                  <a:pt x="6570584" y="4824"/>
                  <a:pt x="6693924" y="-39212"/>
                  <a:pt x="7139396" y="0"/>
                </a:cubicBezTo>
                <a:cubicBezTo>
                  <a:pt x="7584868" y="39212"/>
                  <a:pt x="7670456" y="13706"/>
                  <a:pt x="7935713" y="0"/>
                </a:cubicBezTo>
                <a:cubicBezTo>
                  <a:pt x="8200970" y="-13706"/>
                  <a:pt x="8433770" y="-31786"/>
                  <a:pt x="8622194" y="0"/>
                </a:cubicBezTo>
                <a:cubicBezTo>
                  <a:pt x="8810618" y="31786"/>
                  <a:pt x="9018675" y="12630"/>
                  <a:pt x="9308674" y="0"/>
                </a:cubicBezTo>
                <a:cubicBezTo>
                  <a:pt x="9598673" y="-12630"/>
                  <a:pt x="9538323" y="14181"/>
                  <a:pt x="9665644" y="0"/>
                </a:cubicBezTo>
                <a:cubicBezTo>
                  <a:pt x="9792965" y="-14181"/>
                  <a:pt x="10051306" y="1032"/>
                  <a:pt x="10242287" y="0"/>
                </a:cubicBezTo>
                <a:cubicBezTo>
                  <a:pt x="10433268" y="-1032"/>
                  <a:pt x="10629807" y="1239"/>
                  <a:pt x="10983686" y="0"/>
                </a:cubicBezTo>
                <a:cubicBezTo>
                  <a:pt x="10968686" y="276785"/>
                  <a:pt x="10956851" y="425331"/>
                  <a:pt x="10983686" y="576986"/>
                </a:cubicBezTo>
                <a:cubicBezTo>
                  <a:pt x="11010521" y="728641"/>
                  <a:pt x="10979452" y="951519"/>
                  <a:pt x="10983686" y="1109589"/>
                </a:cubicBezTo>
                <a:cubicBezTo>
                  <a:pt x="10836728" y="1129397"/>
                  <a:pt x="10684210" y="1105341"/>
                  <a:pt x="10516879" y="1109589"/>
                </a:cubicBezTo>
                <a:cubicBezTo>
                  <a:pt x="10349548" y="1113837"/>
                  <a:pt x="10034409" y="1115024"/>
                  <a:pt x="9830399" y="1109589"/>
                </a:cubicBezTo>
                <a:cubicBezTo>
                  <a:pt x="9626389" y="1104154"/>
                  <a:pt x="9409865" y="1097791"/>
                  <a:pt x="9034082" y="1109589"/>
                </a:cubicBezTo>
                <a:cubicBezTo>
                  <a:pt x="8658299" y="1121387"/>
                  <a:pt x="8534727" y="1135263"/>
                  <a:pt x="8127928" y="1109589"/>
                </a:cubicBezTo>
                <a:cubicBezTo>
                  <a:pt x="7721129" y="1083915"/>
                  <a:pt x="7597096" y="1106689"/>
                  <a:pt x="7331610" y="1109589"/>
                </a:cubicBezTo>
                <a:cubicBezTo>
                  <a:pt x="7066124" y="1112489"/>
                  <a:pt x="6793426" y="1078546"/>
                  <a:pt x="6425456" y="1109589"/>
                </a:cubicBezTo>
                <a:cubicBezTo>
                  <a:pt x="6057486" y="1140632"/>
                  <a:pt x="5983169" y="1131182"/>
                  <a:pt x="5848813" y="1109589"/>
                </a:cubicBezTo>
                <a:cubicBezTo>
                  <a:pt x="5714457" y="1087996"/>
                  <a:pt x="5163456" y="1066535"/>
                  <a:pt x="4942659" y="1109589"/>
                </a:cubicBezTo>
                <a:cubicBezTo>
                  <a:pt x="4721862" y="1152643"/>
                  <a:pt x="4531215" y="1094956"/>
                  <a:pt x="4366015" y="1109589"/>
                </a:cubicBezTo>
                <a:cubicBezTo>
                  <a:pt x="4200815" y="1124222"/>
                  <a:pt x="3943859" y="1128227"/>
                  <a:pt x="3679535" y="1109589"/>
                </a:cubicBezTo>
                <a:cubicBezTo>
                  <a:pt x="3415211" y="1090951"/>
                  <a:pt x="3223952" y="1120735"/>
                  <a:pt x="2993054" y="1109589"/>
                </a:cubicBezTo>
                <a:cubicBezTo>
                  <a:pt x="2762156" y="1098443"/>
                  <a:pt x="2614319" y="1133860"/>
                  <a:pt x="2416411" y="1109589"/>
                </a:cubicBezTo>
                <a:cubicBezTo>
                  <a:pt x="2218503" y="1085318"/>
                  <a:pt x="2142487" y="1123584"/>
                  <a:pt x="2059441" y="1109589"/>
                </a:cubicBezTo>
                <a:cubicBezTo>
                  <a:pt x="1976395" y="1095595"/>
                  <a:pt x="1829006" y="1105544"/>
                  <a:pt x="1702471" y="1109589"/>
                </a:cubicBezTo>
                <a:cubicBezTo>
                  <a:pt x="1575936" y="1113635"/>
                  <a:pt x="1088854" y="1139052"/>
                  <a:pt x="906154" y="1109589"/>
                </a:cubicBezTo>
                <a:cubicBezTo>
                  <a:pt x="723454" y="1080126"/>
                  <a:pt x="279566" y="1075990"/>
                  <a:pt x="0" y="1109589"/>
                </a:cubicBezTo>
                <a:cubicBezTo>
                  <a:pt x="10457" y="833564"/>
                  <a:pt x="-16778" y="734845"/>
                  <a:pt x="0" y="554795"/>
                </a:cubicBezTo>
                <a:cubicBezTo>
                  <a:pt x="16778" y="374745"/>
                  <a:pt x="3749" y="215326"/>
                  <a:pt x="0" y="0"/>
                </a:cubicBezTo>
                <a:close/>
              </a:path>
              <a:path w="10983686" h="1109589" stroke="0" extrusionOk="0">
                <a:moveTo>
                  <a:pt x="0" y="0"/>
                </a:moveTo>
                <a:cubicBezTo>
                  <a:pt x="156494" y="-1766"/>
                  <a:pt x="222386" y="-2908"/>
                  <a:pt x="356970" y="0"/>
                </a:cubicBezTo>
                <a:cubicBezTo>
                  <a:pt x="491554" y="2908"/>
                  <a:pt x="972375" y="-5648"/>
                  <a:pt x="1153287" y="0"/>
                </a:cubicBezTo>
                <a:cubicBezTo>
                  <a:pt x="1334199" y="5648"/>
                  <a:pt x="1420319" y="-13867"/>
                  <a:pt x="1620094" y="0"/>
                </a:cubicBezTo>
                <a:cubicBezTo>
                  <a:pt x="1819869" y="13867"/>
                  <a:pt x="1974266" y="4570"/>
                  <a:pt x="2306574" y="0"/>
                </a:cubicBezTo>
                <a:cubicBezTo>
                  <a:pt x="2638882" y="-4570"/>
                  <a:pt x="3018671" y="41457"/>
                  <a:pt x="3212728" y="0"/>
                </a:cubicBezTo>
                <a:cubicBezTo>
                  <a:pt x="3406785" y="-41457"/>
                  <a:pt x="3461321" y="-10201"/>
                  <a:pt x="3569698" y="0"/>
                </a:cubicBezTo>
                <a:cubicBezTo>
                  <a:pt x="3678075" y="10201"/>
                  <a:pt x="4127735" y="-17048"/>
                  <a:pt x="4366015" y="0"/>
                </a:cubicBezTo>
                <a:cubicBezTo>
                  <a:pt x="4604295" y="17048"/>
                  <a:pt x="4985442" y="-27951"/>
                  <a:pt x="5162332" y="0"/>
                </a:cubicBezTo>
                <a:cubicBezTo>
                  <a:pt x="5339222" y="27951"/>
                  <a:pt x="5526709" y="5920"/>
                  <a:pt x="5629139" y="0"/>
                </a:cubicBezTo>
                <a:cubicBezTo>
                  <a:pt x="5731569" y="-5920"/>
                  <a:pt x="6264035" y="-14510"/>
                  <a:pt x="6535293" y="0"/>
                </a:cubicBezTo>
                <a:cubicBezTo>
                  <a:pt x="6806551" y="14510"/>
                  <a:pt x="7190703" y="4263"/>
                  <a:pt x="7441447" y="0"/>
                </a:cubicBezTo>
                <a:cubicBezTo>
                  <a:pt x="7692191" y="-4263"/>
                  <a:pt x="7846765" y="-32092"/>
                  <a:pt x="8127928" y="0"/>
                </a:cubicBezTo>
                <a:cubicBezTo>
                  <a:pt x="8409091" y="32092"/>
                  <a:pt x="8566511" y="702"/>
                  <a:pt x="8814408" y="0"/>
                </a:cubicBezTo>
                <a:cubicBezTo>
                  <a:pt x="9062305" y="-702"/>
                  <a:pt x="9067305" y="-10426"/>
                  <a:pt x="9171378" y="0"/>
                </a:cubicBezTo>
                <a:cubicBezTo>
                  <a:pt x="9275451" y="10426"/>
                  <a:pt x="9801157" y="-37197"/>
                  <a:pt x="10077532" y="0"/>
                </a:cubicBezTo>
                <a:cubicBezTo>
                  <a:pt x="10353907" y="37197"/>
                  <a:pt x="10773727" y="21137"/>
                  <a:pt x="10983686" y="0"/>
                </a:cubicBezTo>
                <a:cubicBezTo>
                  <a:pt x="10959563" y="154436"/>
                  <a:pt x="11008135" y="415329"/>
                  <a:pt x="10983686" y="543699"/>
                </a:cubicBezTo>
                <a:cubicBezTo>
                  <a:pt x="10959237" y="672069"/>
                  <a:pt x="10971036" y="923724"/>
                  <a:pt x="10983686" y="1109589"/>
                </a:cubicBezTo>
                <a:cubicBezTo>
                  <a:pt x="10862866" y="1087354"/>
                  <a:pt x="10618865" y="1110026"/>
                  <a:pt x="10407042" y="1109589"/>
                </a:cubicBezTo>
                <a:cubicBezTo>
                  <a:pt x="10195219" y="1109152"/>
                  <a:pt x="9799082" y="1115649"/>
                  <a:pt x="9610725" y="1109589"/>
                </a:cubicBezTo>
                <a:cubicBezTo>
                  <a:pt x="9422368" y="1103529"/>
                  <a:pt x="9364432" y="1106920"/>
                  <a:pt x="9253755" y="1109589"/>
                </a:cubicBezTo>
                <a:cubicBezTo>
                  <a:pt x="9143078" y="1112259"/>
                  <a:pt x="8829327" y="1100892"/>
                  <a:pt x="8457438" y="1109589"/>
                </a:cubicBezTo>
                <a:cubicBezTo>
                  <a:pt x="8085549" y="1118286"/>
                  <a:pt x="8157238" y="1104571"/>
                  <a:pt x="7990632" y="1109589"/>
                </a:cubicBezTo>
                <a:cubicBezTo>
                  <a:pt x="7824026" y="1114607"/>
                  <a:pt x="7710690" y="1104906"/>
                  <a:pt x="7633662" y="1109589"/>
                </a:cubicBezTo>
                <a:cubicBezTo>
                  <a:pt x="7556634" y="1114273"/>
                  <a:pt x="7442936" y="1102896"/>
                  <a:pt x="7276692" y="1109589"/>
                </a:cubicBezTo>
                <a:cubicBezTo>
                  <a:pt x="7110448" y="1116283"/>
                  <a:pt x="6836517" y="1101553"/>
                  <a:pt x="6590212" y="1109589"/>
                </a:cubicBezTo>
                <a:cubicBezTo>
                  <a:pt x="6343907" y="1117625"/>
                  <a:pt x="6343057" y="1103652"/>
                  <a:pt x="6123405" y="1109589"/>
                </a:cubicBezTo>
                <a:cubicBezTo>
                  <a:pt x="5903753" y="1115526"/>
                  <a:pt x="5875692" y="1113223"/>
                  <a:pt x="5656598" y="1109589"/>
                </a:cubicBezTo>
                <a:cubicBezTo>
                  <a:pt x="5437504" y="1105955"/>
                  <a:pt x="5144882" y="1115292"/>
                  <a:pt x="4970118" y="1109589"/>
                </a:cubicBezTo>
                <a:cubicBezTo>
                  <a:pt x="4795354" y="1103886"/>
                  <a:pt x="4711967" y="1097794"/>
                  <a:pt x="4613148" y="1109589"/>
                </a:cubicBezTo>
                <a:cubicBezTo>
                  <a:pt x="4514329" y="1121385"/>
                  <a:pt x="4249250" y="1105899"/>
                  <a:pt x="4146341" y="1109589"/>
                </a:cubicBezTo>
                <a:cubicBezTo>
                  <a:pt x="4043432" y="1113279"/>
                  <a:pt x="3877142" y="1093466"/>
                  <a:pt x="3679535" y="1109589"/>
                </a:cubicBezTo>
                <a:cubicBezTo>
                  <a:pt x="3481928" y="1125712"/>
                  <a:pt x="3327534" y="1122447"/>
                  <a:pt x="3212728" y="1109589"/>
                </a:cubicBezTo>
                <a:cubicBezTo>
                  <a:pt x="3097922" y="1096731"/>
                  <a:pt x="2822522" y="1138700"/>
                  <a:pt x="2526248" y="1109589"/>
                </a:cubicBezTo>
                <a:cubicBezTo>
                  <a:pt x="2229974" y="1080478"/>
                  <a:pt x="1998769" y="1124510"/>
                  <a:pt x="1839767" y="1109589"/>
                </a:cubicBezTo>
                <a:cubicBezTo>
                  <a:pt x="1680765" y="1094668"/>
                  <a:pt x="1476142" y="1110708"/>
                  <a:pt x="1372961" y="1109589"/>
                </a:cubicBezTo>
                <a:cubicBezTo>
                  <a:pt x="1269780" y="1108470"/>
                  <a:pt x="1124340" y="1114179"/>
                  <a:pt x="906154" y="1109589"/>
                </a:cubicBezTo>
                <a:cubicBezTo>
                  <a:pt x="687968" y="1104999"/>
                  <a:pt x="405342" y="1148673"/>
                  <a:pt x="0" y="1109589"/>
                </a:cubicBezTo>
                <a:cubicBezTo>
                  <a:pt x="20782" y="969519"/>
                  <a:pt x="22587" y="832299"/>
                  <a:pt x="0" y="588082"/>
                </a:cubicBezTo>
                <a:cubicBezTo>
                  <a:pt x="-22587" y="343865"/>
                  <a:pt x="13488" y="20010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Για να  μπορέσουμε  να περιγράψουμε  την   Εμπορική Σχολή </a:t>
            </a:r>
            <a:r>
              <a:rPr lang="el-GR" dirty="0" err="1"/>
              <a:t>Μίτση</a:t>
            </a:r>
            <a:r>
              <a:rPr lang="el-GR" dirty="0"/>
              <a:t>  χρησιμοποιούνται  πολλά   </a:t>
            </a:r>
            <a:r>
              <a:rPr lang="el-GR" dirty="0">
                <a:highlight>
                  <a:srgbClr val="FFFF00"/>
                </a:highlight>
              </a:rPr>
              <a:t>επίθετα</a:t>
            </a:r>
            <a:r>
              <a:rPr lang="el-GR" dirty="0"/>
              <a:t>,  </a:t>
            </a:r>
            <a:r>
              <a:rPr lang="el-GR" dirty="0">
                <a:highlight>
                  <a:srgbClr val="00FFFF"/>
                </a:highlight>
              </a:rPr>
              <a:t>ουσιαστικά</a:t>
            </a:r>
            <a:r>
              <a:rPr lang="el-GR" dirty="0"/>
              <a:t>, </a:t>
            </a:r>
            <a:r>
              <a:rPr lang="el-GR" dirty="0">
                <a:highlight>
                  <a:srgbClr val="00FF00"/>
                </a:highlight>
              </a:rPr>
              <a:t>προθέσεις</a:t>
            </a:r>
            <a:r>
              <a:rPr lang="el-GR" dirty="0"/>
              <a:t> και  </a:t>
            </a:r>
            <a:r>
              <a:rPr lang="el-GR" dirty="0">
                <a:highlight>
                  <a:srgbClr val="FF00FF"/>
                </a:highlight>
              </a:rPr>
              <a:t>επιρρήματα</a:t>
            </a:r>
            <a:r>
              <a:rPr lang="el-GR" dirty="0"/>
              <a:t>.</a:t>
            </a:r>
          </a:p>
          <a:p>
            <a:pPr algn="ctr"/>
            <a:endParaRPr lang="el-GR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66C0714C-C44D-87A0-4822-51D5FA8B8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4391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31B0B-A941-0C1D-0779-41D365BD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28D027-89EA-DF6A-09A3-8F8D806ECA7C}"/>
              </a:ext>
            </a:extLst>
          </p:cNvPr>
          <p:cNvSpPr txBox="1"/>
          <p:nvPr/>
        </p:nvSpPr>
        <p:spPr>
          <a:xfrm>
            <a:off x="985159" y="319267"/>
            <a:ext cx="6656613" cy="3416320"/>
          </a:xfrm>
          <a:custGeom>
            <a:avLst/>
            <a:gdLst>
              <a:gd name="csX0" fmla="*/ 0 w 6656613"/>
              <a:gd name="csY0" fmla="*/ 0 h 3416320"/>
              <a:gd name="csX1" fmla="*/ 621284 w 6656613"/>
              <a:gd name="csY1" fmla="*/ 0 h 3416320"/>
              <a:gd name="csX2" fmla="*/ 1109436 w 6656613"/>
              <a:gd name="csY2" fmla="*/ 0 h 3416320"/>
              <a:gd name="csX3" fmla="*/ 1597587 w 6656613"/>
              <a:gd name="csY3" fmla="*/ 0 h 3416320"/>
              <a:gd name="csX4" fmla="*/ 2019173 w 6656613"/>
              <a:gd name="csY4" fmla="*/ 0 h 3416320"/>
              <a:gd name="csX5" fmla="*/ 2707023 w 6656613"/>
              <a:gd name="csY5" fmla="*/ 0 h 3416320"/>
              <a:gd name="csX6" fmla="*/ 3394873 w 6656613"/>
              <a:gd name="csY6" fmla="*/ 0 h 3416320"/>
              <a:gd name="csX7" fmla="*/ 3816458 w 6656613"/>
              <a:gd name="csY7" fmla="*/ 0 h 3416320"/>
              <a:gd name="csX8" fmla="*/ 4437742 w 6656613"/>
              <a:gd name="csY8" fmla="*/ 0 h 3416320"/>
              <a:gd name="csX9" fmla="*/ 5059026 w 6656613"/>
              <a:gd name="csY9" fmla="*/ 0 h 3416320"/>
              <a:gd name="csX10" fmla="*/ 5680310 w 6656613"/>
              <a:gd name="csY10" fmla="*/ 0 h 3416320"/>
              <a:gd name="csX11" fmla="*/ 6656613 w 6656613"/>
              <a:gd name="csY11" fmla="*/ 0 h 3416320"/>
              <a:gd name="csX12" fmla="*/ 6656613 w 6656613"/>
              <a:gd name="csY12" fmla="*/ 569387 h 3416320"/>
              <a:gd name="csX13" fmla="*/ 6656613 w 6656613"/>
              <a:gd name="csY13" fmla="*/ 1070447 h 3416320"/>
              <a:gd name="csX14" fmla="*/ 6656613 w 6656613"/>
              <a:gd name="csY14" fmla="*/ 1537344 h 3416320"/>
              <a:gd name="csX15" fmla="*/ 6656613 w 6656613"/>
              <a:gd name="csY15" fmla="*/ 2004241 h 3416320"/>
              <a:gd name="csX16" fmla="*/ 6656613 w 6656613"/>
              <a:gd name="csY16" fmla="*/ 2539465 h 3416320"/>
              <a:gd name="csX17" fmla="*/ 6656613 w 6656613"/>
              <a:gd name="csY17" fmla="*/ 3416320 h 3416320"/>
              <a:gd name="csX18" fmla="*/ 6101895 w 6656613"/>
              <a:gd name="csY18" fmla="*/ 3416320 h 3416320"/>
              <a:gd name="csX19" fmla="*/ 5547178 w 6656613"/>
              <a:gd name="csY19" fmla="*/ 3416320 h 3416320"/>
              <a:gd name="csX20" fmla="*/ 4925894 w 6656613"/>
              <a:gd name="csY20" fmla="*/ 3416320 h 3416320"/>
              <a:gd name="csX21" fmla="*/ 4504308 w 6656613"/>
              <a:gd name="csY21" fmla="*/ 3416320 h 3416320"/>
              <a:gd name="csX22" fmla="*/ 3816458 w 6656613"/>
              <a:gd name="csY22" fmla="*/ 3416320 h 3416320"/>
              <a:gd name="csX23" fmla="*/ 3128608 w 6656613"/>
              <a:gd name="csY23" fmla="*/ 3416320 h 3416320"/>
              <a:gd name="csX24" fmla="*/ 2507324 w 6656613"/>
              <a:gd name="csY24" fmla="*/ 3416320 h 3416320"/>
              <a:gd name="csX25" fmla="*/ 2152305 w 6656613"/>
              <a:gd name="csY25" fmla="*/ 3416320 h 3416320"/>
              <a:gd name="csX26" fmla="*/ 1597587 w 6656613"/>
              <a:gd name="csY26" fmla="*/ 3416320 h 3416320"/>
              <a:gd name="csX27" fmla="*/ 1242568 w 6656613"/>
              <a:gd name="csY27" fmla="*/ 3416320 h 3416320"/>
              <a:gd name="csX28" fmla="*/ 887548 w 6656613"/>
              <a:gd name="csY28" fmla="*/ 3416320 h 3416320"/>
              <a:gd name="csX29" fmla="*/ 0 w 6656613"/>
              <a:gd name="csY29" fmla="*/ 3416320 h 3416320"/>
              <a:gd name="csX30" fmla="*/ 0 w 6656613"/>
              <a:gd name="csY30" fmla="*/ 2812770 h 3416320"/>
              <a:gd name="csX31" fmla="*/ 0 w 6656613"/>
              <a:gd name="csY31" fmla="*/ 2243383 h 3416320"/>
              <a:gd name="csX32" fmla="*/ 0 w 6656613"/>
              <a:gd name="csY32" fmla="*/ 1605670 h 3416320"/>
              <a:gd name="csX33" fmla="*/ 0 w 6656613"/>
              <a:gd name="csY33" fmla="*/ 1070447 h 3416320"/>
              <a:gd name="csX34" fmla="*/ 0 w 6656613"/>
              <a:gd name="csY34" fmla="*/ 501060 h 3416320"/>
              <a:gd name="csX35" fmla="*/ 0 w 6656613"/>
              <a:gd name="csY35" fmla="*/ 0 h 34163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656613" h="34163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706840" y="197942"/>
                  <a:pt x="6618103" y="308912"/>
                  <a:pt x="6656613" y="569387"/>
                </a:cubicBezTo>
                <a:cubicBezTo>
                  <a:pt x="6695123" y="829862"/>
                  <a:pt x="6650735" y="832052"/>
                  <a:pt x="6656613" y="1070447"/>
                </a:cubicBezTo>
                <a:cubicBezTo>
                  <a:pt x="6662491" y="1308842"/>
                  <a:pt x="6633995" y="1315940"/>
                  <a:pt x="6656613" y="1537344"/>
                </a:cubicBezTo>
                <a:cubicBezTo>
                  <a:pt x="6679231" y="1758748"/>
                  <a:pt x="6627366" y="1888800"/>
                  <a:pt x="6656613" y="2004241"/>
                </a:cubicBezTo>
                <a:cubicBezTo>
                  <a:pt x="6685860" y="2119682"/>
                  <a:pt x="6594222" y="2403448"/>
                  <a:pt x="6656613" y="2539465"/>
                </a:cubicBezTo>
                <a:cubicBezTo>
                  <a:pt x="6719004" y="2675482"/>
                  <a:pt x="6655893" y="3132462"/>
                  <a:pt x="6656613" y="3416320"/>
                </a:cubicBezTo>
                <a:cubicBezTo>
                  <a:pt x="6474659" y="3463622"/>
                  <a:pt x="6320338" y="3384269"/>
                  <a:pt x="6101895" y="3416320"/>
                </a:cubicBezTo>
                <a:cubicBezTo>
                  <a:pt x="5883452" y="3448371"/>
                  <a:pt x="5715021" y="3396432"/>
                  <a:pt x="5547178" y="3416320"/>
                </a:cubicBezTo>
                <a:cubicBezTo>
                  <a:pt x="5379335" y="3436208"/>
                  <a:pt x="5232113" y="3355498"/>
                  <a:pt x="4925894" y="3416320"/>
                </a:cubicBezTo>
                <a:cubicBezTo>
                  <a:pt x="4619675" y="3477142"/>
                  <a:pt x="4681804" y="3395358"/>
                  <a:pt x="4504308" y="3416320"/>
                </a:cubicBezTo>
                <a:cubicBezTo>
                  <a:pt x="4326812" y="3437282"/>
                  <a:pt x="4028583" y="3405301"/>
                  <a:pt x="3816458" y="3416320"/>
                </a:cubicBezTo>
                <a:cubicBezTo>
                  <a:pt x="3604333" y="3427339"/>
                  <a:pt x="3456265" y="3352162"/>
                  <a:pt x="3128608" y="3416320"/>
                </a:cubicBezTo>
                <a:cubicBezTo>
                  <a:pt x="2800951" y="3480478"/>
                  <a:pt x="2737848" y="3378096"/>
                  <a:pt x="2507324" y="3416320"/>
                </a:cubicBezTo>
                <a:cubicBezTo>
                  <a:pt x="2276800" y="3454544"/>
                  <a:pt x="2238603" y="3398649"/>
                  <a:pt x="2152305" y="3416320"/>
                </a:cubicBezTo>
                <a:cubicBezTo>
                  <a:pt x="2066007" y="3433991"/>
                  <a:pt x="1737011" y="3407265"/>
                  <a:pt x="1597587" y="3416320"/>
                </a:cubicBezTo>
                <a:cubicBezTo>
                  <a:pt x="1458163" y="3425375"/>
                  <a:pt x="1317243" y="3407615"/>
                  <a:pt x="1242568" y="3416320"/>
                </a:cubicBezTo>
                <a:cubicBezTo>
                  <a:pt x="1167893" y="3425025"/>
                  <a:pt x="972847" y="3379395"/>
                  <a:pt x="887548" y="3416320"/>
                </a:cubicBezTo>
                <a:cubicBezTo>
                  <a:pt x="802249" y="3453245"/>
                  <a:pt x="184312" y="3384644"/>
                  <a:pt x="0" y="3416320"/>
                </a:cubicBezTo>
                <a:cubicBezTo>
                  <a:pt x="-32883" y="3125901"/>
                  <a:pt x="4256" y="3054030"/>
                  <a:pt x="0" y="2812770"/>
                </a:cubicBezTo>
                <a:cubicBezTo>
                  <a:pt x="-4256" y="2571510"/>
                  <a:pt x="42589" y="2464093"/>
                  <a:pt x="0" y="2243383"/>
                </a:cubicBezTo>
                <a:cubicBezTo>
                  <a:pt x="-42589" y="2022673"/>
                  <a:pt x="57218" y="1745308"/>
                  <a:pt x="0" y="1605670"/>
                </a:cubicBezTo>
                <a:cubicBezTo>
                  <a:pt x="-57218" y="1466032"/>
                  <a:pt x="53589" y="1209048"/>
                  <a:pt x="0" y="1070447"/>
                </a:cubicBezTo>
                <a:cubicBezTo>
                  <a:pt x="-53589" y="931846"/>
                  <a:pt x="46085" y="702796"/>
                  <a:pt x="0" y="501060"/>
                </a:cubicBezTo>
                <a:cubicBezTo>
                  <a:pt x="-46085" y="299324"/>
                  <a:pt x="52233" y="17273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254CF73-934C-374A-DE00-2FFD70635DA2}"/>
              </a:ext>
            </a:extLst>
          </p:cNvPr>
          <p:cNvSpPr/>
          <p:nvPr/>
        </p:nvSpPr>
        <p:spPr>
          <a:xfrm>
            <a:off x="204108" y="3854677"/>
            <a:ext cx="2574471" cy="499988"/>
          </a:xfrm>
          <a:custGeom>
            <a:avLst/>
            <a:gdLst>
              <a:gd name="csX0" fmla="*/ 0 w 2574471"/>
              <a:gd name="csY0" fmla="*/ 0 h 499988"/>
              <a:gd name="csX1" fmla="*/ 643618 w 2574471"/>
              <a:gd name="csY1" fmla="*/ 0 h 499988"/>
              <a:gd name="csX2" fmla="*/ 1210001 w 2574471"/>
              <a:gd name="csY2" fmla="*/ 0 h 499988"/>
              <a:gd name="csX3" fmla="*/ 1879364 w 2574471"/>
              <a:gd name="csY3" fmla="*/ 0 h 499988"/>
              <a:gd name="csX4" fmla="*/ 2574471 w 2574471"/>
              <a:gd name="csY4" fmla="*/ 0 h 499988"/>
              <a:gd name="csX5" fmla="*/ 2574471 w 2574471"/>
              <a:gd name="csY5" fmla="*/ 499988 h 499988"/>
              <a:gd name="csX6" fmla="*/ 2008087 w 2574471"/>
              <a:gd name="csY6" fmla="*/ 499988 h 499988"/>
              <a:gd name="csX7" fmla="*/ 1312980 w 2574471"/>
              <a:gd name="csY7" fmla="*/ 499988 h 499988"/>
              <a:gd name="csX8" fmla="*/ 643618 w 2574471"/>
              <a:gd name="csY8" fmla="*/ 499988 h 499988"/>
              <a:gd name="csX9" fmla="*/ 0 w 2574471"/>
              <a:gd name="csY9" fmla="*/ 499988 h 499988"/>
              <a:gd name="csX10" fmla="*/ 0 w 2574471"/>
              <a:gd name="csY10" fmla="*/ 0 h 49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74471" h="499988" fill="none" extrusionOk="0">
                <a:moveTo>
                  <a:pt x="0" y="0"/>
                </a:moveTo>
                <a:cubicBezTo>
                  <a:pt x="199881" y="-13790"/>
                  <a:pt x="462937" y="13031"/>
                  <a:pt x="643618" y="0"/>
                </a:cubicBezTo>
                <a:cubicBezTo>
                  <a:pt x="824299" y="-13031"/>
                  <a:pt x="1049202" y="12357"/>
                  <a:pt x="1210001" y="0"/>
                </a:cubicBezTo>
                <a:cubicBezTo>
                  <a:pt x="1370800" y="-12357"/>
                  <a:pt x="1723946" y="3354"/>
                  <a:pt x="1879364" y="0"/>
                </a:cubicBezTo>
                <a:cubicBezTo>
                  <a:pt x="2034782" y="-3354"/>
                  <a:pt x="2393607" y="-19069"/>
                  <a:pt x="2574471" y="0"/>
                </a:cubicBezTo>
                <a:cubicBezTo>
                  <a:pt x="2595168" y="168185"/>
                  <a:pt x="2596209" y="349180"/>
                  <a:pt x="2574471" y="499988"/>
                </a:cubicBezTo>
                <a:cubicBezTo>
                  <a:pt x="2368484" y="492866"/>
                  <a:pt x="2223850" y="472005"/>
                  <a:pt x="2008087" y="499988"/>
                </a:cubicBezTo>
                <a:cubicBezTo>
                  <a:pt x="1792324" y="527971"/>
                  <a:pt x="1481061" y="502756"/>
                  <a:pt x="1312980" y="499988"/>
                </a:cubicBezTo>
                <a:cubicBezTo>
                  <a:pt x="1144899" y="497220"/>
                  <a:pt x="941627" y="506085"/>
                  <a:pt x="643618" y="499988"/>
                </a:cubicBezTo>
                <a:cubicBezTo>
                  <a:pt x="345609" y="493891"/>
                  <a:pt x="141164" y="496144"/>
                  <a:pt x="0" y="499988"/>
                </a:cubicBezTo>
                <a:cubicBezTo>
                  <a:pt x="18512" y="271168"/>
                  <a:pt x="18495" y="141001"/>
                  <a:pt x="0" y="0"/>
                </a:cubicBezTo>
                <a:close/>
              </a:path>
              <a:path w="2574471" h="499988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567219" y="102069"/>
                  <a:pt x="2561034" y="306227"/>
                  <a:pt x="2574471" y="499988"/>
                </a:cubicBezTo>
                <a:cubicBezTo>
                  <a:pt x="2244839" y="490761"/>
                  <a:pt x="2043768" y="494541"/>
                  <a:pt x="1905109" y="499988"/>
                </a:cubicBezTo>
                <a:cubicBezTo>
                  <a:pt x="1766450" y="505435"/>
                  <a:pt x="1454931" y="492989"/>
                  <a:pt x="1210001" y="499988"/>
                </a:cubicBezTo>
                <a:cubicBezTo>
                  <a:pt x="965071" y="506987"/>
                  <a:pt x="248762" y="553247"/>
                  <a:pt x="0" y="499988"/>
                </a:cubicBezTo>
                <a:cubicBezTo>
                  <a:pt x="13929" y="281128"/>
                  <a:pt x="19597" y="20037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επίθετα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2DED5CB-B69E-F64C-FDFB-A6CC7EF47330}"/>
              </a:ext>
            </a:extLst>
          </p:cNvPr>
          <p:cNvSpPr/>
          <p:nvPr/>
        </p:nvSpPr>
        <p:spPr>
          <a:xfrm>
            <a:off x="2890159" y="3854676"/>
            <a:ext cx="2574471" cy="499988"/>
          </a:xfrm>
          <a:custGeom>
            <a:avLst/>
            <a:gdLst>
              <a:gd name="csX0" fmla="*/ 0 w 2574471"/>
              <a:gd name="csY0" fmla="*/ 0 h 499988"/>
              <a:gd name="csX1" fmla="*/ 643618 w 2574471"/>
              <a:gd name="csY1" fmla="*/ 0 h 499988"/>
              <a:gd name="csX2" fmla="*/ 1210001 w 2574471"/>
              <a:gd name="csY2" fmla="*/ 0 h 499988"/>
              <a:gd name="csX3" fmla="*/ 1879364 w 2574471"/>
              <a:gd name="csY3" fmla="*/ 0 h 499988"/>
              <a:gd name="csX4" fmla="*/ 2574471 w 2574471"/>
              <a:gd name="csY4" fmla="*/ 0 h 499988"/>
              <a:gd name="csX5" fmla="*/ 2574471 w 2574471"/>
              <a:gd name="csY5" fmla="*/ 499988 h 499988"/>
              <a:gd name="csX6" fmla="*/ 2008087 w 2574471"/>
              <a:gd name="csY6" fmla="*/ 499988 h 499988"/>
              <a:gd name="csX7" fmla="*/ 1312980 w 2574471"/>
              <a:gd name="csY7" fmla="*/ 499988 h 499988"/>
              <a:gd name="csX8" fmla="*/ 643618 w 2574471"/>
              <a:gd name="csY8" fmla="*/ 499988 h 499988"/>
              <a:gd name="csX9" fmla="*/ 0 w 2574471"/>
              <a:gd name="csY9" fmla="*/ 499988 h 499988"/>
              <a:gd name="csX10" fmla="*/ 0 w 2574471"/>
              <a:gd name="csY10" fmla="*/ 0 h 49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74471" h="499988" fill="none" extrusionOk="0">
                <a:moveTo>
                  <a:pt x="0" y="0"/>
                </a:moveTo>
                <a:cubicBezTo>
                  <a:pt x="199881" y="-13790"/>
                  <a:pt x="462937" y="13031"/>
                  <a:pt x="643618" y="0"/>
                </a:cubicBezTo>
                <a:cubicBezTo>
                  <a:pt x="824299" y="-13031"/>
                  <a:pt x="1049202" y="12357"/>
                  <a:pt x="1210001" y="0"/>
                </a:cubicBezTo>
                <a:cubicBezTo>
                  <a:pt x="1370800" y="-12357"/>
                  <a:pt x="1723946" y="3354"/>
                  <a:pt x="1879364" y="0"/>
                </a:cubicBezTo>
                <a:cubicBezTo>
                  <a:pt x="2034782" y="-3354"/>
                  <a:pt x="2393607" y="-19069"/>
                  <a:pt x="2574471" y="0"/>
                </a:cubicBezTo>
                <a:cubicBezTo>
                  <a:pt x="2595168" y="168185"/>
                  <a:pt x="2596209" y="349180"/>
                  <a:pt x="2574471" y="499988"/>
                </a:cubicBezTo>
                <a:cubicBezTo>
                  <a:pt x="2368484" y="492866"/>
                  <a:pt x="2223850" y="472005"/>
                  <a:pt x="2008087" y="499988"/>
                </a:cubicBezTo>
                <a:cubicBezTo>
                  <a:pt x="1792324" y="527971"/>
                  <a:pt x="1481061" y="502756"/>
                  <a:pt x="1312980" y="499988"/>
                </a:cubicBezTo>
                <a:cubicBezTo>
                  <a:pt x="1144899" y="497220"/>
                  <a:pt x="941627" y="506085"/>
                  <a:pt x="643618" y="499988"/>
                </a:cubicBezTo>
                <a:cubicBezTo>
                  <a:pt x="345609" y="493891"/>
                  <a:pt x="141164" y="496144"/>
                  <a:pt x="0" y="499988"/>
                </a:cubicBezTo>
                <a:cubicBezTo>
                  <a:pt x="18512" y="271168"/>
                  <a:pt x="18495" y="141001"/>
                  <a:pt x="0" y="0"/>
                </a:cubicBezTo>
                <a:close/>
              </a:path>
              <a:path w="2574471" h="499988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567219" y="102069"/>
                  <a:pt x="2561034" y="306227"/>
                  <a:pt x="2574471" y="499988"/>
                </a:cubicBezTo>
                <a:cubicBezTo>
                  <a:pt x="2244839" y="490761"/>
                  <a:pt x="2043768" y="494541"/>
                  <a:pt x="1905109" y="499988"/>
                </a:cubicBezTo>
                <a:cubicBezTo>
                  <a:pt x="1766450" y="505435"/>
                  <a:pt x="1454931" y="492989"/>
                  <a:pt x="1210001" y="499988"/>
                </a:cubicBezTo>
                <a:cubicBezTo>
                  <a:pt x="965071" y="506987"/>
                  <a:pt x="248762" y="553247"/>
                  <a:pt x="0" y="499988"/>
                </a:cubicBezTo>
                <a:cubicBezTo>
                  <a:pt x="13929" y="281128"/>
                  <a:pt x="19597" y="20037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ουσιαστικά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6339CC0-7CFF-3181-9CD4-B7D133617A0A}"/>
              </a:ext>
            </a:extLst>
          </p:cNvPr>
          <p:cNvSpPr/>
          <p:nvPr/>
        </p:nvSpPr>
        <p:spPr>
          <a:xfrm>
            <a:off x="5861959" y="3854676"/>
            <a:ext cx="2574471" cy="499988"/>
          </a:xfrm>
          <a:custGeom>
            <a:avLst/>
            <a:gdLst>
              <a:gd name="csX0" fmla="*/ 0 w 2574471"/>
              <a:gd name="csY0" fmla="*/ 0 h 499988"/>
              <a:gd name="csX1" fmla="*/ 643618 w 2574471"/>
              <a:gd name="csY1" fmla="*/ 0 h 499988"/>
              <a:gd name="csX2" fmla="*/ 1210001 w 2574471"/>
              <a:gd name="csY2" fmla="*/ 0 h 499988"/>
              <a:gd name="csX3" fmla="*/ 1879364 w 2574471"/>
              <a:gd name="csY3" fmla="*/ 0 h 499988"/>
              <a:gd name="csX4" fmla="*/ 2574471 w 2574471"/>
              <a:gd name="csY4" fmla="*/ 0 h 499988"/>
              <a:gd name="csX5" fmla="*/ 2574471 w 2574471"/>
              <a:gd name="csY5" fmla="*/ 499988 h 499988"/>
              <a:gd name="csX6" fmla="*/ 2008087 w 2574471"/>
              <a:gd name="csY6" fmla="*/ 499988 h 499988"/>
              <a:gd name="csX7" fmla="*/ 1312980 w 2574471"/>
              <a:gd name="csY7" fmla="*/ 499988 h 499988"/>
              <a:gd name="csX8" fmla="*/ 643618 w 2574471"/>
              <a:gd name="csY8" fmla="*/ 499988 h 499988"/>
              <a:gd name="csX9" fmla="*/ 0 w 2574471"/>
              <a:gd name="csY9" fmla="*/ 499988 h 499988"/>
              <a:gd name="csX10" fmla="*/ 0 w 2574471"/>
              <a:gd name="csY10" fmla="*/ 0 h 49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74471" h="499988" fill="none" extrusionOk="0">
                <a:moveTo>
                  <a:pt x="0" y="0"/>
                </a:moveTo>
                <a:cubicBezTo>
                  <a:pt x="199881" y="-13790"/>
                  <a:pt x="462937" y="13031"/>
                  <a:pt x="643618" y="0"/>
                </a:cubicBezTo>
                <a:cubicBezTo>
                  <a:pt x="824299" y="-13031"/>
                  <a:pt x="1049202" y="12357"/>
                  <a:pt x="1210001" y="0"/>
                </a:cubicBezTo>
                <a:cubicBezTo>
                  <a:pt x="1370800" y="-12357"/>
                  <a:pt x="1723946" y="3354"/>
                  <a:pt x="1879364" y="0"/>
                </a:cubicBezTo>
                <a:cubicBezTo>
                  <a:pt x="2034782" y="-3354"/>
                  <a:pt x="2393607" y="-19069"/>
                  <a:pt x="2574471" y="0"/>
                </a:cubicBezTo>
                <a:cubicBezTo>
                  <a:pt x="2595168" y="168185"/>
                  <a:pt x="2596209" y="349180"/>
                  <a:pt x="2574471" y="499988"/>
                </a:cubicBezTo>
                <a:cubicBezTo>
                  <a:pt x="2368484" y="492866"/>
                  <a:pt x="2223850" y="472005"/>
                  <a:pt x="2008087" y="499988"/>
                </a:cubicBezTo>
                <a:cubicBezTo>
                  <a:pt x="1792324" y="527971"/>
                  <a:pt x="1481061" y="502756"/>
                  <a:pt x="1312980" y="499988"/>
                </a:cubicBezTo>
                <a:cubicBezTo>
                  <a:pt x="1144899" y="497220"/>
                  <a:pt x="941627" y="506085"/>
                  <a:pt x="643618" y="499988"/>
                </a:cubicBezTo>
                <a:cubicBezTo>
                  <a:pt x="345609" y="493891"/>
                  <a:pt x="141164" y="496144"/>
                  <a:pt x="0" y="499988"/>
                </a:cubicBezTo>
                <a:cubicBezTo>
                  <a:pt x="18512" y="271168"/>
                  <a:pt x="18495" y="141001"/>
                  <a:pt x="0" y="0"/>
                </a:cubicBezTo>
                <a:close/>
              </a:path>
              <a:path w="2574471" h="499988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567219" y="102069"/>
                  <a:pt x="2561034" y="306227"/>
                  <a:pt x="2574471" y="499988"/>
                </a:cubicBezTo>
                <a:cubicBezTo>
                  <a:pt x="2244839" y="490761"/>
                  <a:pt x="2043768" y="494541"/>
                  <a:pt x="1905109" y="499988"/>
                </a:cubicBezTo>
                <a:cubicBezTo>
                  <a:pt x="1766450" y="505435"/>
                  <a:pt x="1454931" y="492989"/>
                  <a:pt x="1210001" y="499988"/>
                </a:cubicBezTo>
                <a:cubicBezTo>
                  <a:pt x="965071" y="506987"/>
                  <a:pt x="248762" y="553247"/>
                  <a:pt x="0" y="499988"/>
                </a:cubicBezTo>
                <a:cubicBezTo>
                  <a:pt x="13929" y="281128"/>
                  <a:pt x="19597" y="20037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προθέσεις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85DBDAE-9341-09C0-619E-2C416BA1082E}"/>
              </a:ext>
            </a:extLst>
          </p:cNvPr>
          <p:cNvSpPr/>
          <p:nvPr/>
        </p:nvSpPr>
        <p:spPr>
          <a:xfrm>
            <a:off x="8833759" y="3854676"/>
            <a:ext cx="2574471" cy="499988"/>
          </a:xfrm>
          <a:custGeom>
            <a:avLst/>
            <a:gdLst>
              <a:gd name="csX0" fmla="*/ 0 w 2574471"/>
              <a:gd name="csY0" fmla="*/ 0 h 499988"/>
              <a:gd name="csX1" fmla="*/ 643618 w 2574471"/>
              <a:gd name="csY1" fmla="*/ 0 h 499988"/>
              <a:gd name="csX2" fmla="*/ 1210001 w 2574471"/>
              <a:gd name="csY2" fmla="*/ 0 h 499988"/>
              <a:gd name="csX3" fmla="*/ 1879364 w 2574471"/>
              <a:gd name="csY3" fmla="*/ 0 h 499988"/>
              <a:gd name="csX4" fmla="*/ 2574471 w 2574471"/>
              <a:gd name="csY4" fmla="*/ 0 h 499988"/>
              <a:gd name="csX5" fmla="*/ 2574471 w 2574471"/>
              <a:gd name="csY5" fmla="*/ 499988 h 499988"/>
              <a:gd name="csX6" fmla="*/ 2008087 w 2574471"/>
              <a:gd name="csY6" fmla="*/ 499988 h 499988"/>
              <a:gd name="csX7" fmla="*/ 1312980 w 2574471"/>
              <a:gd name="csY7" fmla="*/ 499988 h 499988"/>
              <a:gd name="csX8" fmla="*/ 643618 w 2574471"/>
              <a:gd name="csY8" fmla="*/ 499988 h 499988"/>
              <a:gd name="csX9" fmla="*/ 0 w 2574471"/>
              <a:gd name="csY9" fmla="*/ 499988 h 499988"/>
              <a:gd name="csX10" fmla="*/ 0 w 2574471"/>
              <a:gd name="csY10" fmla="*/ 0 h 4999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574471" h="499988" fill="none" extrusionOk="0">
                <a:moveTo>
                  <a:pt x="0" y="0"/>
                </a:moveTo>
                <a:cubicBezTo>
                  <a:pt x="199881" y="-13790"/>
                  <a:pt x="462937" y="13031"/>
                  <a:pt x="643618" y="0"/>
                </a:cubicBezTo>
                <a:cubicBezTo>
                  <a:pt x="824299" y="-13031"/>
                  <a:pt x="1049202" y="12357"/>
                  <a:pt x="1210001" y="0"/>
                </a:cubicBezTo>
                <a:cubicBezTo>
                  <a:pt x="1370800" y="-12357"/>
                  <a:pt x="1723946" y="3354"/>
                  <a:pt x="1879364" y="0"/>
                </a:cubicBezTo>
                <a:cubicBezTo>
                  <a:pt x="2034782" y="-3354"/>
                  <a:pt x="2393607" y="-19069"/>
                  <a:pt x="2574471" y="0"/>
                </a:cubicBezTo>
                <a:cubicBezTo>
                  <a:pt x="2595168" y="168185"/>
                  <a:pt x="2596209" y="349180"/>
                  <a:pt x="2574471" y="499988"/>
                </a:cubicBezTo>
                <a:cubicBezTo>
                  <a:pt x="2368484" y="492866"/>
                  <a:pt x="2223850" y="472005"/>
                  <a:pt x="2008087" y="499988"/>
                </a:cubicBezTo>
                <a:cubicBezTo>
                  <a:pt x="1792324" y="527971"/>
                  <a:pt x="1481061" y="502756"/>
                  <a:pt x="1312980" y="499988"/>
                </a:cubicBezTo>
                <a:cubicBezTo>
                  <a:pt x="1144899" y="497220"/>
                  <a:pt x="941627" y="506085"/>
                  <a:pt x="643618" y="499988"/>
                </a:cubicBezTo>
                <a:cubicBezTo>
                  <a:pt x="345609" y="493891"/>
                  <a:pt x="141164" y="496144"/>
                  <a:pt x="0" y="499988"/>
                </a:cubicBezTo>
                <a:cubicBezTo>
                  <a:pt x="18512" y="271168"/>
                  <a:pt x="18495" y="141001"/>
                  <a:pt x="0" y="0"/>
                </a:cubicBezTo>
                <a:close/>
              </a:path>
              <a:path w="2574471" h="499988" stroke="0" extrusionOk="0">
                <a:moveTo>
                  <a:pt x="0" y="0"/>
                </a:moveTo>
                <a:cubicBezTo>
                  <a:pt x="185352" y="-18783"/>
                  <a:pt x="386238" y="-20677"/>
                  <a:pt x="566384" y="0"/>
                </a:cubicBezTo>
                <a:cubicBezTo>
                  <a:pt x="746530" y="20677"/>
                  <a:pt x="1032427" y="30920"/>
                  <a:pt x="1235746" y="0"/>
                </a:cubicBezTo>
                <a:cubicBezTo>
                  <a:pt x="1439065" y="-30920"/>
                  <a:pt x="1666584" y="28905"/>
                  <a:pt x="1827874" y="0"/>
                </a:cubicBezTo>
                <a:cubicBezTo>
                  <a:pt x="1989164" y="-28905"/>
                  <a:pt x="2415451" y="28191"/>
                  <a:pt x="2574471" y="0"/>
                </a:cubicBezTo>
                <a:cubicBezTo>
                  <a:pt x="2567219" y="102069"/>
                  <a:pt x="2561034" y="306227"/>
                  <a:pt x="2574471" y="499988"/>
                </a:cubicBezTo>
                <a:cubicBezTo>
                  <a:pt x="2244839" y="490761"/>
                  <a:pt x="2043768" y="494541"/>
                  <a:pt x="1905109" y="499988"/>
                </a:cubicBezTo>
                <a:cubicBezTo>
                  <a:pt x="1766450" y="505435"/>
                  <a:pt x="1454931" y="492989"/>
                  <a:pt x="1210001" y="499988"/>
                </a:cubicBezTo>
                <a:cubicBezTo>
                  <a:pt x="965071" y="506987"/>
                  <a:pt x="248762" y="553247"/>
                  <a:pt x="0" y="499988"/>
                </a:cubicBezTo>
                <a:cubicBezTo>
                  <a:pt x="13929" y="281128"/>
                  <a:pt x="19597" y="20037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επιρρήματα</a:t>
            </a:r>
          </a:p>
        </p:txBody>
      </p:sp>
      <p:pic>
        <p:nvPicPr>
          <p:cNvPr id="12" name="Εικόνα 11" descr="Education Clipart-student test taking at desk">
            <a:extLst>
              <a:ext uri="{FF2B5EF4-FFF2-40B4-BE49-F238E27FC236}">
                <a16:creationId xmlns:a16="http://schemas.microsoft.com/office/drawing/2014/main" id="{F493EABB-FB09-3ADB-5612-E9888807D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6059" y="479818"/>
            <a:ext cx="3393622" cy="3095217"/>
          </a:xfrm>
          <a:custGeom>
            <a:avLst/>
            <a:gdLst>
              <a:gd name="csX0" fmla="*/ 0 w 3393622"/>
              <a:gd name="csY0" fmla="*/ 0 h 3095217"/>
              <a:gd name="csX1" fmla="*/ 497731 w 3393622"/>
              <a:gd name="csY1" fmla="*/ 0 h 3095217"/>
              <a:gd name="csX2" fmla="*/ 1029399 w 3393622"/>
              <a:gd name="csY2" fmla="*/ 0 h 3095217"/>
              <a:gd name="csX3" fmla="*/ 1628939 w 3393622"/>
              <a:gd name="csY3" fmla="*/ 0 h 3095217"/>
              <a:gd name="csX4" fmla="*/ 2194542 w 3393622"/>
              <a:gd name="csY4" fmla="*/ 0 h 3095217"/>
              <a:gd name="csX5" fmla="*/ 2692273 w 3393622"/>
              <a:gd name="csY5" fmla="*/ 0 h 3095217"/>
              <a:gd name="csX6" fmla="*/ 3393622 w 3393622"/>
              <a:gd name="csY6" fmla="*/ 0 h 3095217"/>
              <a:gd name="csX7" fmla="*/ 3393622 w 3393622"/>
              <a:gd name="csY7" fmla="*/ 577774 h 3095217"/>
              <a:gd name="csX8" fmla="*/ 3393622 w 3393622"/>
              <a:gd name="csY8" fmla="*/ 1062691 h 3095217"/>
              <a:gd name="csX9" fmla="*/ 3393622 w 3393622"/>
              <a:gd name="csY9" fmla="*/ 1609513 h 3095217"/>
              <a:gd name="csX10" fmla="*/ 3393622 w 3393622"/>
              <a:gd name="csY10" fmla="*/ 2063478 h 3095217"/>
              <a:gd name="csX11" fmla="*/ 3393622 w 3393622"/>
              <a:gd name="csY11" fmla="*/ 2610300 h 3095217"/>
              <a:gd name="csX12" fmla="*/ 3393622 w 3393622"/>
              <a:gd name="csY12" fmla="*/ 3095217 h 3095217"/>
              <a:gd name="csX13" fmla="*/ 2861955 w 3393622"/>
              <a:gd name="csY13" fmla="*/ 3095217 h 3095217"/>
              <a:gd name="csX14" fmla="*/ 2398160 w 3393622"/>
              <a:gd name="csY14" fmla="*/ 3095217 h 3095217"/>
              <a:gd name="csX15" fmla="*/ 1934365 w 3393622"/>
              <a:gd name="csY15" fmla="*/ 3095217 h 3095217"/>
              <a:gd name="csX16" fmla="*/ 1300888 w 3393622"/>
              <a:gd name="csY16" fmla="*/ 3095217 h 3095217"/>
              <a:gd name="csX17" fmla="*/ 803157 w 3393622"/>
              <a:gd name="csY17" fmla="*/ 3095217 h 3095217"/>
              <a:gd name="csX18" fmla="*/ 0 w 3393622"/>
              <a:gd name="csY18" fmla="*/ 3095217 h 3095217"/>
              <a:gd name="csX19" fmla="*/ 0 w 3393622"/>
              <a:gd name="csY19" fmla="*/ 2610300 h 3095217"/>
              <a:gd name="csX20" fmla="*/ 0 w 3393622"/>
              <a:gd name="csY20" fmla="*/ 2063478 h 3095217"/>
              <a:gd name="csX21" fmla="*/ 0 w 3393622"/>
              <a:gd name="csY21" fmla="*/ 1640465 h 3095217"/>
              <a:gd name="csX22" fmla="*/ 0 w 3393622"/>
              <a:gd name="csY22" fmla="*/ 1186500 h 3095217"/>
              <a:gd name="csX23" fmla="*/ 0 w 3393622"/>
              <a:gd name="csY23" fmla="*/ 608726 h 3095217"/>
              <a:gd name="csX24" fmla="*/ 0 w 3393622"/>
              <a:gd name="csY24" fmla="*/ 0 h 30952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3393622" h="3095217" fill="none" extrusionOk="0">
                <a:moveTo>
                  <a:pt x="0" y="0"/>
                </a:moveTo>
                <a:cubicBezTo>
                  <a:pt x="228951" y="-51437"/>
                  <a:pt x="255812" y="12288"/>
                  <a:pt x="497731" y="0"/>
                </a:cubicBezTo>
                <a:cubicBezTo>
                  <a:pt x="739650" y="-12288"/>
                  <a:pt x="850639" y="49789"/>
                  <a:pt x="1029399" y="0"/>
                </a:cubicBezTo>
                <a:cubicBezTo>
                  <a:pt x="1208159" y="-49789"/>
                  <a:pt x="1355881" y="63126"/>
                  <a:pt x="1628939" y="0"/>
                </a:cubicBezTo>
                <a:cubicBezTo>
                  <a:pt x="1901997" y="-63126"/>
                  <a:pt x="2063716" y="50067"/>
                  <a:pt x="2194542" y="0"/>
                </a:cubicBezTo>
                <a:cubicBezTo>
                  <a:pt x="2325368" y="-50067"/>
                  <a:pt x="2449616" y="20974"/>
                  <a:pt x="2692273" y="0"/>
                </a:cubicBezTo>
                <a:cubicBezTo>
                  <a:pt x="2934930" y="-20974"/>
                  <a:pt x="3079197" y="6791"/>
                  <a:pt x="3393622" y="0"/>
                </a:cubicBezTo>
                <a:cubicBezTo>
                  <a:pt x="3435699" y="152412"/>
                  <a:pt x="3376338" y="304620"/>
                  <a:pt x="3393622" y="577774"/>
                </a:cubicBezTo>
                <a:cubicBezTo>
                  <a:pt x="3410906" y="850928"/>
                  <a:pt x="3348767" y="825653"/>
                  <a:pt x="3393622" y="1062691"/>
                </a:cubicBezTo>
                <a:cubicBezTo>
                  <a:pt x="3438477" y="1299729"/>
                  <a:pt x="3346153" y="1449525"/>
                  <a:pt x="3393622" y="1609513"/>
                </a:cubicBezTo>
                <a:cubicBezTo>
                  <a:pt x="3441091" y="1769501"/>
                  <a:pt x="3343186" y="1919534"/>
                  <a:pt x="3393622" y="2063478"/>
                </a:cubicBezTo>
                <a:cubicBezTo>
                  <a:pt x="3444058" y="2207422"/>
                  <a:pt x="3358552" y="2451574"/>
                  <a:pt x="3393622" y="2610300"/>
                </a:cubicBezTo>
                <a:cubicBezTo>
                  <a:pt x="3428692" y="2769026"/>
                  <a:pt x="3358935" y="2962337"/>
                  <a:pt x="3393622" y="3095217"/>
                </a:cubicBezTo>
                <a:cubicBezTo>
                  <a:pt x="3256935" y="3134712"/>
                  <a:pt x="3038991" y="3080867"/>
                  <a:pt x="2861955" y="3095217"/>
                </a:cubicBezTo>
                <a:cubicBezTo>
                  <a:pt x="2684919" y="3109567"/>
                  <a:pt x="2526858" y="3091689"/>
                  <a:pt x="2398160" y="3095217"/>
                </a:cubicBezTo>
                <a:cubicBezTo>
                  <a:pt x="2269462" y="3098745"/>
                  <a:pt x="2164285" y="3089585"/>
                  <a:pt x="1934365" y="3095217"/>
                </a:cubicBezTo>
                <a:cubicBezTo>
                  <a:pt x="1704446" y="3100849"/>
                  <a:pt x="1574259" y="3049613"/>
                  <a:pt x="1300888" y="3095217"/>
                </a:cubicBezTo>
                <a:cubicBezTo>
                  <a:pt x="1027517" y="3140821"/>
                  <a:pt x="1007013" y="3070404"/>
                  <a:pt x="803157" y="3095217"/>
                </a:cubicBezTo>
                <a:cubicBezTo>
                  <a:pt x="599301" y="3120030"/>
                  <a:pt x="253017" y="3007622"/>
                  <a:pt x="0" y="3095217"/>
                </a:cubicBezTo>
                <a:cubicBezTo>
                  <a:pt x="-47279" y="2972231"/>
                  <a:pt x="37406" y="2714637"/>
                  <a:pt x="0" y="2610300"/>
                </a:cubicBezTo>
                <a:cubicBezTo>
                  <a:pt x="-37406" y="2505963"/>
                  <a:pt x="30602" y="2319123"/>
                  <a:pt x="0" y="2063478"/>
                </a:cubicBezTo>
                <a:cubicBezTo>
                  <a:pt x="-30602" y="1807833"/>
                  <a:pt x="4099" y="1830298"/>
                  <a:pt x="0" y="1640465"/>
                </a:cubicBezTo>
                <a:cubicBezTo>
                  <a:pt x="-4099" y="1450632"/>
                  <a:pt x="43404" y="1412185"/>
                  <a:pt x="0" y="1186500"/>
                </a:cubicBezTo>
                <a:cubicBezTo>
                  <a:pt x="-43404" y="960816"/>
                  <a:pt x="49788" y="792161"/>
                  <a:pt x="0" y="608726"/>
                </a:cubicBezTo>
                <a:cubicBezTo>
                  <a:pt x="-49788" y="425291"/>
                  <a:pt x="43540" y="171074"/>
                  <a:pt x="0" y="0"/>
                </a:cubicBezTo>
                <a:close/>
              </a:path>
              <a:path w="3393622" h="3095217" stroke="0" extrusionOk="0">
                <a:moveTo>
                  <a:pt x="0" y="0"/>
                </a:moveTo>
                <a:cubicBezTo>
                  <a:pt x="137358" y="-34156"/>
                  <a:pt x="396267" y="44850"/>
                  <a:pt x="633476" y="0"/>
                </a:cubicBezTo>
                <a:cubicBezTo>
                  <a:pt x="870685" y="-44850"/>
                  <a:pt x="989320" y="24494"/>
                  <a:pt x="1131207" y="0"/>
                </a:cubicBezTo>
                <a:cubicBezTo>
                  <a:pt x="1273094" y="-24494"/>
                  <a:pt x="1498464" y="4181"/>
                  <a:pt x="1595002" y="0"/>
                </a:cubicBezTo>
                <a:cubicBezTo>
                  <a:pt x="1691540" y="-4181"/>
                  <a:pt x="1931187" y="45821"/>
                  <a:pt x="2228478" y="0"/>
                </a:cubicBezTo>
                <a:cubicBezTo>
                  <a:pt x="2525769" y="-45821"/>
                  <a:pt x="2567704" y="8770"/>
                  <a:pt x="2760146" y="0"/>
                </a:cubicBezTo>
                <a:cubicBezTo>
                  <a:pt x="2952588" y="-8770"/>
                  <a:pt x="3231788" y="62732"/>
                  <a:pt x="3393622" y="0"/>
                </a:cubicBezTo>
                <a:cubicBezTo>
                  <a:pt x="3432856" y="177783"/>
                  <a:pt x="3369170" y="269990"/>
                  <a:pt x="3393622" y="453965"/>
                </a:cubicBezTo>
                <a:cubicBezTo>
                  <a:pt x="3418074" y="637941"/>
                  <a:pt x="3364617" y="811953"/>
                  <a:pt x="3393622" y="1000787"/>
                </a:cubicBezTo>
                <a:cubicBezTo>
                  <a:pt x="3422627" y="1189621"/>
                  <a:pt x="3389990" y="1298887"/>
                  <a:pt x="3393622" y="1578561"/>
                </a:cubicBezTo>
                <a:cubicBezTo>
                  <a:pt x="3397254" y="1858235"/>
                  <a:pt x="3389714" y="1940367"/>
                  <a:pt x="3393622" y="2032526"/>
                </a:cubicBezTo>
                <a:cubicBezTo>
                  <a:pt x="3397530" y="2124686"/>
                  <a:pt x="3356115" y="2373421"/>
                  <a:pt x="3393622" y="2610300"/>
                </a:cubicBezTo>
                <a:cubicBezTo>
                  <a:pt x="3431129" y="2847179"/>
                  <a:pt x="3348929" y="2943345"/>
                  <a:pt x="3393622" y="3095217"/>
                </a:cubicBezTo>
                <a:cubicBezTo>
                  <a:pt x="3134643" y="3108323"/>
                  <a:pt x="3084406" y="3041595"/>
                  <a:pt x="2828018" y="3095217"/>
                </a:cubicBezTo>
                <a:cubicBezTo>
                  <a:pt x="2571630" y="3148839"/>
                  <a:pt x="2386126" y="3081781"/>
                  <a:pt x="2228478" y="3095217"/>
                </a:cubicBezTo>
                <a:cubicBezTo>
                  <a:pt x="2070830" y="3108653"/>
                  <a:pt x="1961041" y="3079741"/>
                  <a:pt x="1696811" y="3095217"/>
                </a:cubicBezTo>
                <a:cubicBezTo>
                  <a:pt x="1432581" y="3110693"/>
                  <a:pt x="1271239" y="3052924"/>
                  <a:pt x="1097271" y="3095217"/>
                </a:cubicBezTo>
                <a:cubicBezTo>
                  <a:pt x="923303" y="3137510"/>
                  <a:pt x="630387" y="3089877"/>
                  <a:pt x="497731" y="3095217"/>
                </a:cubicBezTo>
                <a:cubicBezTo>
                  <a:pt x="365075" y="3100557"/>
                  <a:pt x="153527" y="3079868"/>
                  <a:pt x="0" y="3095217"/>
                </a:cubicBezTo>
                <a:cubicBezTo>
                  <a:pt x="-8832" y="2969505"/>
                  <a:pt x="38830" y="2749945"/>
                  <a:pt x="0" y="2579348"/>
                </a:cubicBezTo>
                <a:cubicBezTo>
                  <a:pt x="-38830" y="2408751"/>
                  <a:pt x="35868" y="2272803"/>
                  <a:pt x="0" y="2094430"/>
                </a:cubicBezTo>
                <a:cubicBezTo>
                  <a:pt x="-35868" y="1916057"/>
                  <a:pt x="40554" y="1742256"/>
                  <a:pt x="0" y="1640465"/>
                </a:cubicBezTo>
                <a:cubicBezTo>
                  <a:pt x="-40554" y="1538675"/>
                  <a:pt x="33495" y="1251358"/>
                  <a:pt x="0" y="1093643"/>
                </a:cubicBezTo>
                <a:cubicBezTo>
                  <a:pt x="-33495" y="935928"/>
                  <a:pt x="54878" y="717871"/>
                  <a:pt x="0" y="608726"/>
                </a:cubicBezTo>
                <a:cubicBezTo>
                  <a:pt x="-54878" y="499581"/>
                  <a:pt x="68154" y="17826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13872643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3AD0FFE4-1B56-C0A7-A137-7EE48B55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6538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D1747-C99A-3CDF-9CA6-5CF4BA1C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449FF8-11C7-4DF0-F8E2-3641C8D110F6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BA68DCDB-1A02-5BC2-6E50-92CBCCE9A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6DB08D7-CED3-C849-CAB8-49A427E2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6312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9676C-6BFA-E9FE-474E-C26B014D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398E75-89A3-F6AB-17DE-0C114AC4775E}"/>
              </a:ext>
            </a:extLst>
          </p:cNvPr>
          <p:cNvSpPr txBox="1"/>
          <p:nvPr/>
        </p:nvSpPr>
        <p:spPr>
          <a:xfrm>
            <a:off x="451757" y="854549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A4CF6F0-4F13-9734-2392-FBCC1F375086}"/>
              </a:ext>
            </a:extLst>
          </p:cNvPr>
          <p:cNvSpPr/>
          <p:nvPr/>
        </p:nvSpPr>
        <p:spPr>
          <a:xfrm>
            <a:off x="7358743" y="125261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Υποκειμενική περιγραφή;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DFEEAD6-D67D-7E66-48F8-6CC849137D4C}"/>
              </a:ext>
            </a:extLst>
          </p:cNvPr>
          <p:cNvSpPr/>
          <p:nvPr/>
        </p:nvSpPr>
        <p:spPr>
          <a:xfrm>
            <a:off x="7358743" y="351684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Αντικειμενική  περιγραφή;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A4A8FEB-69C3-868E-BA86-77649DEA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480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87A95-AA33-A858-452D-E6B9C6E75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7B3F80-DF52-A8AD-02E3-43B313F3A1FA}"/>
              </a:ext>
            </a:extLst>
          </p:cNvPr>
          <p:cNvSpPr txBox="1"/>
          <p:nvPr/>
        </p:nvSpPr>
        <p:spPr>
          <a:xfrm>
            <a:off x="277586" y="1028343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91E16F7F-7186-6A4B-C8D3-053A8F862723}"/>
              </a:ext>
            </a:extLst>
          </p:cNvPr>
          <p:cNvSpPr/>
          <p:nvPr/>
        </p:nvSpPr>
        <p:spPr>
          <a:xfrm>
            <a:off x="7358743" y="125261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Μονοτροπικό; 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5D763B2-9142-7C16-C874-F916293E35E9}"/>
              </a:ext>
            </a:extLst>
          </p:cNvPr>
          <p:cNvSpPr/>
          <p:nvPr/>
        </p:nvSpPr>
        <p:spPr>
          <a:xfrm>
            <a:off x="7358743" y="351684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Πολυτροπικό; 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193015D-A322-115E-4F7E-5AA8FAE26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4428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DB611-39B5-56FF-4C3C-6562D3129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5258CB-23EA-58B4-B2C2-222F2D4D5AB6}"/>
              </a:ext>
            </a:extLst>
          </p:cNvPr>
          <p:cNvSpPr txBox="1"/>
          <p:nvPr/>
        </p:nvSpPr>
        <p:spPr>
          <a:xfrm>
            <a:off x="495298" y="190143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6AABC59-5491-E035-3606-391B101F1F4E}"/>
              </a:ext>
            </a:extLst>
          </p:cNvPr>
          <p:cNvSpPr/>
          <p:nvPr/>
        </p:nvSpPr>
        <p:spPr>
          <a:xfrm>
            <a:off x="7358743" y="125261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Μονοτροπικό; 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150176D-30D9-0453-E1E7-3162B0036B2A}"/>
              </a:ext>
            </a:extLst>
          </p:cNvPr>
          <p:cNvSpPr/>
          <p:nvPr/>
        </p:nvSpPr>
        <p:spPr>
          <a:xfrm>
            <a:off x="7358743" y="351684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Πολυτροπικό; 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5198B26D-1BB5-84D4-28C0-C1A26877A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143" y="5083628"/>
            <a:ext cx="3257321" cy="1475371"/>
          </a:xfrm>
          <a:custGeom>
            <a:avLst/>
            <a:gdLst>
              <a:gd name="csX0" fmla="*/ 0 w 3257321"/>
              <a:gd name="csY0" fmla="*/ 0 h 1475371"/>
              <a:gd name="csX1" fmla="*/ 575460 w 3257321"/>
              <a:gd name="csY1" fmla="*/ 0 h 1475371"/>
              <a:gd name="csX2" fmla="*/ 1118347 w 3257321"/>
              <a:gd name="csY2" fmla="*/ 0 h 1475371"/>
              <a:gd name="csX3" fmla="*/ 1628661 w 3257321"/>
              <a:gd name="csY3" fmla="*/ 0 h 1475371"/>
              <a:gd name="csX4" fmla="*/ 2106401 w 3257321"/>
              <a:gd name="csY4" fmla="*/ 0 h 1475371"/>
              <a:gd name="csX5" fmla="*/ 2551568 w 3257321"/>
              <a:gd name="csY5" fmla="*/ 0 h 1475371"/>
              <a:gd name="csX6" fmla="*/ 3257321 w 3257321"/>
              <a:gd name="csY6" fmla="*/ 0 h 1475371"/>
              <a:gd name="csX7" fmla="*/ 3257321 w 3257321"/>
              <a:gd name="csY7" fmla="*/ 506544 h 1475371"/>
              <a:gd name="csX8" fmla="*/ 3257321 w 3257321"/>
              <a:gd name="csY8" fmla="*/ 998334 h 1475371"/>
              <a:gd name="csX9" fmla="*/ 3257321 w 3257321"/>
              <a:gd name="csY9" fmla="*/ 1475371 h 1475371"/>
              <a:gd name="csX10" fmla="*/ 2649288 w 3257321"/>
              <a:gd name="csY10" fmla="*/ 1475371 h 1475371"/>
              <a:gd name="csX11" fmla="*/ 2138974 w 3257321"/>
              <a:gd name="csY11" fmla="*/ 1475371 h 1475371"/>
              <a:gd name="csX12" fmla="*/ 1693807 w 3257321"/>
              <a:gd name="csY12" fmla="*/ 1475371 h 1475371"/>
              <a:gd name="csX13" fmla="*/ 1248640 w 3257321"/>
              <a:gd name="csY13" fmla="*/ 1475371 h 1475371"/>
              <a:gd name="csX14" fmla="*/ 770899 w 3257321"/>
              <a:gd name="csY14" fmla="*/ 1475371 h 1475371"/>
              <a:gd name="csX15" fmla="*/ 0 w 3257321"/>
              <a:gd name="csY15" fmla="*/ 1475371 h 1475371"/>
              <a:gd name="csX16" fmla="*/ 0 w 3257321"/>
              <a:gd name="csY16" fmla="*/ 1013088 h 1475371"/>
              <a:gd name="csX17" fmla="*/ 0 w 3257321"/>
              <a:gd name="csY17" fmla="*/ 565559 h 1475371"/>
              <a:gd name="csX18" fmla="*/ 0 w 3257321"/>
              <a:gd name="csY18" fmla="*/ 0 h 14753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257321" h="1475371" fill="none" extrusionOk="0">
                <a:moveTo>
                  <a:pt x="0" y="0"/>
                </a:moveTo>
                <a:cubicBezTo>
                  <a:pt x="137237" y="-10787"/>
                  <a:pt x="424390" y="67528"/>
                  <a:pt x="575460" y="0"/>
                </a:cubicBezTo>
                <a:cubicBezTo>
                  <a:pt x="726530" y="-67528"/>
                  <a:pt x="879059" y="15762"/>
                  <a:pt x="1118347" y="0"/>
                </a:cubicBezTo>
                <a:cubicBezTo>
                  <a:pt x="1357635" y="-15762"/>
                  <a:pt x="1435546" y="52740"/>
                  <a:pt x="1628661" y="0"/>
                </a:cubicBezTo>
                <a:cubicBezTo>
                  <a:pt x="1821776" y="-52740"/>
                  <a:pt x="1987579" y="19884"/>
                  <a:pt x="2106401" y="0"/>
                </a:cubicBezTo>
                <a:cubicBezTo>
                  <a:pt x="2225223" y="-19884"/>
                  <a:pt x="2345200" y="32536"/>
                  <a:pt x="2551568" y="0"/>
                </a:cubicBezTo>
                <a:cubicBezTo>
                  <a:pt x="2757936" y="-32536"/>
                  <a:pt x="3108181" y="67038"/>
                  <a:pt x="3257321" y="0"/>
                </a:cubicBezTo>
                <a:cubicBezTo>
                  <a:pt x="3305899" y="193442"/>
                  <a:pt x="3227153" y="307861"/>
                  <a:pt x="3257321" y="506544"/>
                </a:cubicBezTo>
                <a:cubicBezTo>
                  <a:pt x="3287489" y="705227"/>
                  <a:pt x="3223276" y="771083"/>
                  <a:pt x="3257321" y="998334"/>
                </a:cubicBezTo>
                <a:cubicBezTo>
                  <a:pt x="3291366" y="1225585"/>
                  <a:pt x="3252487" y="1260788"/>
                  <a:pt x="3257321" y="1475371"/>
                </a:cubicBezTo>
                <a:cubicBezTo>
                  <a:pt x="3062853" y="1478085"/>
                  <a:pt x="2941739" y="1411268"/>
                  <a:pt x="2649288" y="1475371"/>
                </a:cubicBezTo>
                <a:cubicBezTo>
                  <a:pt x="2356837" y="1539474"/>
                  <a:pt x="2265040" y="1461532"/>
                  <a:pt x="2138974" y="1475371"/>
                </a:cubicBezTo>
                <a:cubicBezTo>
                  <a:pt x="2012908" y="1489210"/>
                  <a:pt x="1890957" y="1441273"/>
                  <a:pt x="1693807" y="1475371"/>
                </a:cubicBezTo>
                <a:cubicBezTo>
                  <a:pt x="1496657" y="1509469"/>
                  <a:pt x="1419415" y="1429304"/>
                  <a:pt x="1248640" y="1475371"/>
                </a:cubicBezTo>
                <a:cubicBezTo>
                  <a:pt x="1077865" y="1521438"/>
                  <a:pt x="866580" y="1428045"/>
                  <a:pt x="770899" y="1475371"/>
                </a:cubicBezTo>
                <a:cubicBezTo>
                  <a:pt x="675218" y="1522697"/>
                  <a:pt x="363446" y="1431584"/>
                  <a:pt x="0" y="1475371"/>
                </a:cubicBezTo>
                <a:cubicBezTo>
                  <a:pt x="-13751" y="1322995"/>
                  <a:pt x="16087" y="1204128"/>
                  <a:pt x="0" y="1013088"/>
                </a:cubicBezTo>
                <a:cubicBezTo>
                  <a:pt x="-16087" y="822048"/>
                  <a:pt x="15012" y="759945"/>
                  <a:pt x="0" y="565559"/>
                </a:cubicBezTo>
                <a:cubicBezTo>
                  <a:pt x="-15012" y="371173"/>
                  <a:pt x="6455" y="252203"/>
                  <a:pt x="0" y="0"/>
                </a:cubicBezTo>
                <a:close/>
              </a:path>
              <a:path w="3257321" h="1475371" stroke="0" extrusionOk="0">
                <a:moveTo>
                  <a:pt x="0" y="0"/>
                </a:moveTo>
                <a:cubicBezTo>
                  <a:pt x="212128" y="-18657"/>
                  <a:pt x="352733" y="35854"/>
                  <a:pt x="542887" y="0"/>
                </a:cubicBezTo>
                <a:cubicBezTo>
                  <a:pt x="733041" y="-35854"/>
                  <a:pt x="890308" y="42136"/>
                  <a:pt x="1150920" y="0"/>
                </a:cubicBezTo>
                <a:cubicBezTo>
                  <a:pt x="1411532" y="-42136"/>
                  <a:pt x="1534907" y="36101"/>
                  <a:pt x="1726380" y="0"/>
                </a:cubicBezTo>
                <a:cubicBezTo>
                  <a:pt x="1917853" y="-36101"/>
                  <a:pt x="2107738" y="47086"/>
                  <a:pt x="2236694" y="0"/>
                </a:cubicBezTo>
                <a:cubicBezTo>
                  <a:pt x="2365650" y="-47086"/>
                  <a:pt x="2882954" y="27716"/>
                  <a:pt x="3257321" y="0"/>
                </a:cubicBezTo>
                <a:cubicBezTo>
                  <a:pt x="3270981" y="174812"/>
                  <a:pt x="3229321" y="343166"/>
                  <a:pt x="3257321" y="506544"/>
                </a:cubicBezTo>
                <a:cubicBezTo>
                  <a:pt x="3285321" y="669922"/>
                  <a:pt x="3254307" y="785598"/>
                  <a:pt x="3257321" y="968827"/>
                </a:cubicBezTo>
                <a:cubicBezTo>
                  <a:pt x="3260335" y="1152056"/>
                  <a:pt x="3222785" y="1267417"/>
                  <a:pt x="3257321" y="1475371"/>
                </a:cubicBezTo>
                <a:cubicBezTo>
                  <a:pt x="2994269" y="1496336"/>
                  <a:pt x="2955555" y="1436516"/>
                  <a:pt x="2714434" y="1475371"/>
                </a:cubicBezTo>
                <a:cubicBezTo>
                  <a:pt x="2473313" y="1514226"/>
                  <a:pt x="2268490" y="1430618"/>
                  <a:pt x="2138974" y="1475371"/>
                </a:cubicBezTo>
                <a:cubicBezTo>
                  <a:pt x="2009458" y="1520124"/>
                  <a:pt x="1819886" y="1451587"/>
                  <a:pt x="1693807" y="1475371"/>
                </a:cubicBezTo>
                <a:cubicBezTo>
                  <a:pt x="1567728" y="1499155"/>
                  <a:pt x="1421698" y="1469637"/>
                  <a:pt x="1216067" y="1475371"/>
                </a:cubicBezTo>
                <a:cubicBezTo>
                  <a:pt x="1010436" y="1481105"/>
                  <a:pt x="813095" y="1423739"/>
                  <a:pt x="673180" y="1475371"/>
                </a:cubicBezTo>
                <a:cubicBezTo>
                  <a:pt x="533265" y="1527003"/>
                  <a:pt x="232496" y="1457398"/>
                  <a:pt x="0" y="1475371"/>
                </a:cubicBezTo>
                <a:cubicBezTo>
                  <a:pt x="-53981" y="1263764"/>
                  <a:pt x="38060" y="1118526"/>
                  <a:pt x="0" y="998334"/>
                </a:cubicBezTo>
                <a:cubicBezTo>
                  <a:pt x="-38060" y="878142"/>
                  <a:pt x="15091" y="704485"/>
                  <a:pt x="0" y="491790"/>
                </a:cubicBezTo>
                <a:cubicBezTo>
                  <a:pt x="-15091" y="279095"/>
                  <a:pt x="57606" y="21677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997488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14649883-0DC2-96B1-AB6F-7A1622B6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1981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1DB87-923C-6BDA-C4B0-5AEF5006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9A6C22-3257-E5FE-EFA1-FD4FC6EB76F7}"/>
              </a:ext>
            </a:extLst>
          </p:cNvPr>
          <p:cNvSpPr txBox="1"/>
          <p:nvPr/>
        </p:nvSpPr>
        <p:spPr>
          <a:xfrm>
            <a:off x="451757" y="919486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CD32959-ACB0-3AE9-AB0A-EDFA58756435}"/>
              </a:ext>
            </a:extLst>
          </p:cNvPr>
          <p:cNvSpPr/>
          <p:nvPr/>
        </p:nvSpPr>
        <p:spPr>
          <a:xfrm>
            <a:off x="7358743" y="125261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Αφήγηση; 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27E6524-61A3-31FA-E1AA-52518A83F3EF}"/>
              </a:ext>
            </a:extLst>
          </p:cNvPr>
          <p:cNvSpPr/>
          <p:nvPr/>
        </p:nvSpPr>
        <p:spPr>
          <a:xfrm>
            <a:off x="7358743" y="2590800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Περιγραφή; </a:t>
            </a: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06E79C6-3587-2BA4-8B8B-8CFF10E64057}"/>
              </a:ext>
            </a:extLst>
          </p:cNvPr>
          <p:cNvSpPr/>
          <p:nvPr/>
        </p:nvSpPr>
        <p:spPr>
          <a:xfrm>
            <a:off x="7358743" y="3881868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/>
              <a:t>Επιχειρηματολογία; </a:t>
            </a:r>
            <a:endParaRPr lang="el-GR" sz="24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01210446-45D2-87FB-4944-D7858F195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491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D1A41-775B-7338-A37C-F477EB4DA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788F9FB-10CA-E8BA-34EA-46E767729779}"/>
              </a:ext>
            </a:extLst>
          </p:cNvPr>
          <p:cNvSpPr txBox="1"/>
          <p:nvPr/>
        </p:nvSpPr>
        <p:spPr>
          <a:xfrm>
            <a:off x="495300" y="897715"/>
            <a:ext cx="6656613" cy="4801314"/>
          </a:xfrm>
          <a:custGeom>
            <a:avLst/>
            <a:gdLst>
              <a:gd name="csX0" fmla="*/ 0 w 6656613"/>
              <a:gd name="csY0" fmla="*/ 0 h 4801314"/>
              <a:gd name="csX1" fmla="*/ 621284 w 6656613"/>
              <a:gd name="csY1" fmla="*/ 0 h 4801314"/>
              <a:gd name="csX2" fmla="*/ 1109436 w 6656613"/>
              <a:gd name="csY2" fmla="*/ 0 h 4801314"/>
              <a:gd name="csX3" fmla="*/ 1597587 w 6656613"/>
              <a:gd name="csY3" fmla="*/ 0 h 4801314"/>
              <a:gd name="csX4" fmla="*/ 2019173 w 6656613"/>
              <a:gd name="csY4" fmla="*/ 0 h 4801314"/>
              <a:gd name="csX5" fmla="*/ 2707023 w 6656613"/>
              <a:gd name="csY5" fmla="*/ 0 h 4801314"/>
              <a:gd name="csX6" fmla="*/ 3394873 w 6656613"/>
              <a:gd name="csY6" fmla="*/ 0 h 4801314"/>
              <a:gd name="csX7" fmla="*/ 3816458 w 6656613"/>
              <a:gd name="csY7" fmla="*/ 0 h 4801314"/>
              <a:gd name="csX8" fmla="*/ 4437742 w 6656613"/>
              <a:gd name="csY8" fmla="*/ 0 h 4801314"/>
              <a:gd name="csX9" fmla="*/ 5059026 w 6656613"/>
              <a:gd name="csY9" fmla="*/ 0 h 4801314"/>
              <a:gd name="csX10" fmla="*/ 5680310 w 6656613"/>
              <a:gd name="csY10" fmla="*/ 0 h 4801314"/>
              <a:gd name="csX11" fmla="*/ 6656613 w 6656613"/>
              <a:gd name="csY11" fmla="*/ 0 h 4801314"/>
              <a:gd name="csX12" fmla="*/ 6656613 w 6656613"/>
              <a:gd name="csY12" fmla="*/ 533479 h 4801314"/>
              <a:gd name="csX13" fmla="*/ 6656613 w 6656613"/>
              <a:gd name="csY13" fmla="*/ 970932 h 4801314"/>
              <a:gd name="csX14" fmla="*/ 6656613 w 6656613"/>
              <a:gd name="csY14" fmla="*/ 1360372 h 4801314"/>
              <a:gd name="csX15" fmla="*/ 6656613 w 6656613"/>
              <a:gd name="csY15" fmla="*/ 1749812 h 4801314"/>
              <a:gd name="csX16" fmla="*/ 6656613 w 6656613"/>
              <a:gd name="csY16" fmla="*/ 2235278 h 4801314"/>
              <a:gd name="csX17" fmla="*/ 6656613 w 6656613"/>
              <a:gd name="csY17" fmla="*/ 2672731 h 4801314"/>
              <a:gd name="csX18" fmla="*/ 6656613 w 6656613"/>
              <a:gd name="csY18" fmla="*/ 3206211 h 4801314"/>
              <a:gd name="csX19" fmla="*/ 6656613 w 6656613"/>
              <a:gd name="csY19" fmla="*/ 3595651 h 4801314"/>
              <a:gd name="csX20" fmla="*/ 6656613 w 6656613"/>
              <a:gd name="csY20" fmla="*/ 4081117 h 4801314"/>
              <a:gd name="csX21" fmla="*/ 6656613 w 6656613"/>
              <a:gd name="csY21" fmla="*/ 4801314 h 4801314"/>
              <a:gd name="csX22" fmla="*/ 5968763 w 6656613"/>
              <a:gd name="csY22" fmla="*/ 4801314 h 4801314"/>
              <a:gd name="csX23" fmla="*/ 5280913 w 6656613"/>
              <a:gd name="csY23" fmla="*/ 4801314 h 4801314"/>
              <a:gd name="csX24" fmla="*/ 4659629 w 6656613"/>
              <a:gd name="csY24" fmla="*/ 4801314 h 4801314"/>
              <a:gd name="csX25" fmla="*/ 4304610 w 6656613"/>
              <a:gd name="csY25" fmla="*/ 4801314 h 4801314"/>
              <a:gd name="csX26" fmla="*/ 3749892 w 6656613"/>
              <a:gd name="csY26" fmla="*/ 4801314 h 4801314"/>
              <a:gd name="csX27" fmla="*/ 3394873 w 6656613"/>
              <a:gd name="csY27" fmla="*/ 4801314 h 4801314"/>
              <a:gd name="csX28" fmla="*/ 3039853 w 6656613"/>
              <a:gd name="csY28" fmla="*/ 4801314 h 4801314"/>
              <a:gd name="csX29" fmla="*/ 2618268 w 6656613"/>
              <a:gd name="csY29" fmla="*/ 4801314 h 4801314"/>
              <a:gd name="csX30" fmla="*/ 1996984 w 6656613"/>
              <a:gd name="csY30" fmla="*/ 4801314 h 4801314"/>
              <a:gd name="csX31" fmla="*/ 1309134 w 6656613"/>
              <a:gd name="csY31" fmla="*/ 4801314 h 4801314"/>
              <a:gd name="csX32" fmla="*/ 621284 w 6656613"/>
              <a:gd name="csY32" fmla="*/ 4801314 h 4801314"/>
              <a:gd name="csX33" fmla="*/ 0 w 6656613"/>
              <a:gd name="csY33" fmla="*/ 4801314 h 4801314"/>
              <a:gd name="csX34" fmla="*/ 0 w 6656613"/>
              <a:gd name="csY34" fmla="*/ 4411874 h 4801314"/>
              <a:gd name="csX35" fmla="*/ 0 w 6656613"/>
              <a:gd name="csY35" fmla="*/ 3830382 h 4801314"/>
              <a:gd name="csX36" fmla="*/ 0 w 6656613"/>
              <a:gd name="csY36" fmla="*/ 3344915 h 4801314"/>
              <a:gd name="csX37" fmla="*/ 0 w 6656613"/>
              <a:gd name="csY37" fmla="*/ 2955476 h 4801314"/>
              <a:gd name="csX38" fmla="*/ 0 w 6656613"/>
              <a:gd name="csY38" fmla="*/ 2518022 h 4801314"/>
              <a:gd name="csX39" fmla="*/ 0 w 6656613"/>
              <a:gd name="csY39" fmla="*/ 2032556 h 4801314"/>
              <a:gd name="csX40" fmla="*/ 0 w 6656613"/>
              <a:gd name="csY40" fmla="*/ 1403051 h 4801314"/>
              <a:gd name="csX41" fmla="*/ 0 w 6656613"/>
              <a:gd name="csY41" fmla="*/ 917584 h 4801314"/>
              <a:gd name="csX42" fmla="*/ 0 w 6656613"/>
              <a:gd name="csY42" fmla="*/ 480131 h 4801314"/>
              <a:gd name="csX43" fmla="*/ 0 w 6656613"/>
              <a:gd name="csY43" fmla="*/ 0 h 48013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</a:cxnLst>
            <a:rect l="l" t="t" r="r" b="b"/>
            <a:pathLst>
              <a:path w="6656613" h="4801314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3794" y="116851"/>
                  <a:pt x="6631840" y="274254"/>
                  <a:pt x="6656613" y="533479"/>
                </a:cubicBezTo>
                <a:cubicBezTo>
                  <a:pt x="6681386" y="792704"/>
                  <a:pt x="6623468" y="792968"/>
                  <a:pt x="6656613" y="970932"/>
                </a:cubicBezTo>
                <a:cubicBezTo>
                  <a:pt x="6689758" y="1148896"/>
                  <a:pt x="6615713" y="1281403"/>
                  <a:pt x="6656613" y="1360372"/>
                </a:cubicBezTo>
                <a:cubicBezTo>
                  <a:pt x="6697513" y="1439341"/>
                  <a:pt x="6655242" y="1557835"/>
                  <a:pt x="6656613" y="1749812"/>
                </a:cubicBezTo>
                <a:cubicBezTo>
                  <a:pt x="6657984" y="1941789"/>
                  <a:pt x="6600963" y="2051601"/>
                  <a:pt x="6656613" y="2235278"/>
                </a:cubicBezTo>
                <a:cubicBezTo>
                  <a:pt x="6712263" y="2418955"/>
                  <a:pt x="6642221" y="2564821"/>
                  <a:pt x="6656613" y="2672731"/>
                </a:cubicBezTo>
                <a:cubicBezTo>
                  <a:pt x="6671005" y="2780641"/>
                  <a:pt x="6604350" y="3010241"/>
                  <a:pt x="6656613" y="3206211"/>
                </a:cubicBezTo>
                <a:cubicBezTo>
                  <a:pt x="6708876" y="3402181"/>
                  <a:pt x="6619940" y="3506369"/>
                  <a:pt x="6656613" y="3595651"/>
                </a:cubicBezTo>
                <a:cubicBezTo>
                  <a:pt x="6693286" y="3684933"/>
                  <a:pt x="6631157" y="3907652"/>
                  <a:pt x="6656613" y="4081117"/>
                </a:cubicBezTo>
                <a:cubicBezTo>
                  <a:pt x="6682069" y="4254582"/>
                  <a:pt x="6590056" y="4537921"/>
                  <a:pt x="6656613" y="4801314"/>
                </a:cubicBezTo>
                <a:cubicBezTo>
                  <a:pt x="6469415" y="4871947"/>
                  <a:pt x="6180888" y="4790295"/>
                  <a:pt x="5968763" y="4801314"/>
                </a:cubicBezTo>
                <a:cubicBezTo>
                  <a:pt x="5756638" y="4812333"/>
                  <a:pt x="5608570" y="4737156"/>
                  <a:pt x="5280913" y="4801314"/>
                </a:cubicBezTo>
                <a:cubicBezTo>
                  <a:pt x="4953256" y="4865472"/>
                  <a:pt x="4890153" y="4763090"/>
                  <a:pt x="4659629" y="4801314"/>
                </a:cubicBezTo>
                <a:cubicBezTo>
                  <a:pt x="4429105" y="4839538"/>
                  <a:pt x="4390908" y="4783643"/>
                  <a:pt x="4304610" y="4801314"/>
                </a:cubicBezTo>
                <a:cubicBezTo>
                  <a:pt x="4218312" y="4818985"/>
                  <a:pt x="3889316" y="4792259"/>
                  <a:pt x="3749892" y="4801314"/>
                </a:cubicBezTo>
                <a:cubicBezTo>
                  <a:pt x="3610468" y="4810369"/>
                  <a:pt x="3469548" y="4792609"/>
                  <a:pt x="3394873" y="4801314"/>
                </a:cubicBezTo>
                <a:cubicBezTo>
                  <a:pt x="3320198" y="4810019"/>
                  <a:pt x="3125152" y="4764389"/>
                  <a:pt x="3039853" y="4801314"/>
                </a:cubicBezTo>
                <a:cubicBezTo>
                  <a:pt x="2954554" y="4838239"/>
                  <a:pt x="2742241" y="4799685"/>
                  <a:pt x="2618268" y="4801314"/>
                </a:cubicBezTo>
                <a:cubicBezTo>
                  <a:pt x="2494296" y="4802943"/>
                  <a:pt x="2201469" y="4785566"/>
                  <a:pt x="1996984" y="4801314"/>
                </a:cubicBezTo>
                <a:cubicBezTo>
                  <a:pt x="1792499" y="4817062"/>
                  <a:pt x="1635009" y="4745553"/>
                  <a:pt x="1309134" y="4801314"/>
                </a:cubicBezTo>
                <a:cubicBezTo>
                  <a:pt x="983259" y="4857075"/>
                  <a:pt x="839976" y="4800697"/>
                  <a:pt x="621284" y="4801314"/>
                </a:cubicBezTo>
                <a:cubicBezTo>
                  <a:pt x="402592" y="4801931"/>
                  <a:pt x="262265" y="4730338"/>
                  <a:pt x="0" y="4801314"/>
                </a:cubicBezTo>
                <a:cubicBezTo>
                  <a:pt x="-33590" y="4711613"/>
                  <a:pt x="6946" y="4493698"/>
                  <a:pt x="0" y="4411874"/>
                </a:cubicBezTo>
                <a:cubicBezTo>
                  <a:pt x="-6946" y="4330050"/>
                  <a:pt x="34921" y="4054131"/>
                  <a:pt x="0" y="3830382"/>
                </a:cubicBezTo>
                <a:cubicBezTo>
                  <a:pt x="-34921" y="3606633"/>
                  <a:pt x="41441" y="3532527"/>
                  <a:pt x="0" y="3344915"/>
                </a:cubicBezTo>
                <a:cubicBezTo>
                  <a:pt x="-41441" y="3157303"/>
                  <a:pt x="29577" y="3131093"/>
                  <a:pt x="0" y="2955476"/>
                </a:cubicBezTo>
                <a:cubicBezTo>
                  <a:pt x="-29577" y="2779859"/>
                  <a:pt x="31602" y="2683813"/>
                  <a:pt x="0" y="2518022"/>
                </a:cubicBezTo>
                <a:cubicBezTo>
                  <a:pt x="-31602" y="2352231"/>
                  <a:pt x="21664" y="2205983"/>
                  <a:pt x="0" y="2032556"/>
                </a:cubicBezTo>
                <a:cubicBezTo>
                  <a:pt x="-21664" y="1859129"/>
                  <a:pt x="20692" y="1632595"/>
                  <a:pt x="0" y="1403051"/>
                </a:cubicBezTo>
                <a:cubicBezTo>
                  <a:pt x="-20692" y="1173508"/>
                  <a:pt x="40965" y="1066955"/>
                  <a:pt x="0" y="917584"/>
                </a:cubicBezTo>
                <a:cubicBezTo>
                  <a:pt x="-40965" y="768213"/>
                  <a:pt x="43865" y="673498"/>
                  <a:pt x="0" y="480131"/>
                </a:cubicBezTo>
                <a:cubicBezTo>
                  <a:pt x="-43865" y="286764"/>
                  <a:pt x="54012" y="22892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b="1" u="sng" dirty="0"/>
              <a:t>Εμπορική Σχολή </a:t>
            </a:r>
            <a:r>
              <a:rPr lang="el-GR" b="1" u="sng" dirty="0" err="1"/>
              <a:t>Μιτσή</a:t>
            </a:r>
            <a:endParaRPr lang="el-GR" b="1" u="sng" dirty="0"/>
          </a:p>
          <a:p>
            <a:pPr algn="ctr"/>
            <a:endParaRPr lang="el-GR" b="1" u="sng" dirty="0"/>
          </a:p>
          <a:p>
            <a:r>
              <a:rPr lang="el-GR" dirty="0"/>
              <a:t>Η Εμπορική Σχολή </a:t>
            </a:r>
            <a:r>
              <a:rPr lang="el-GR" dirty="0" err="1"/>
              <a:t>Μιτσή</a:t>
            </a:r>
            <a:r>
              <a:rPr lang="el-GR" dirty="0"/>
              <a:t> στη Λεμύθου αποτελεί ένα από τα πιο ιστορικά εκπαιδευτικά ιδρύματα της Κύπρου. Είναι εξ ολοκλήρου </a:t>
            </a:r>
            <a:r>
              <a:rPr lang="el-GR" dirty="0" err="1"/>
              <a:t>πετρόκτιστο</a:t>
            </a:r>
            <a:r>
              <a:rPr lang="el-GR" dirty="0"/>
              <a:t>. Η πρόσοψή του χαρακτηρίζεται από απόλυτη συμμετρία, με μεγάλα, ορθογώνια παράθυρα που επιτρέπουν στο φυσικό φως να πλημμυρίζει τις αίθουσες διδασκαλίας. </a:t>
            </a:r>
          </a:p>
          <a:p>
            <a:r>
              <a:rPr lang="el-GR" dirty="0"/>
              <a:t>Στο εσωτερικό του, η σχολή διαθέτει ψηλοτάβανες αίθουσες διδασκαλίας, μεγάλους διαδρόμους και γραφεία για το προσωπικό. Εξωτερικά, το κτίριο περιβάλλεται από μια μεγάλη πλακόστρωτη αυλή με ψηλά πεύκα και πλατάνια, η οποία αποτελεί τον χώρο συγκέντρωσης και δραστηριοτήτων των μαθητών. Το κτίριο της Σχολής </a:t>
            </a:r>
            <a:r>
              <a:rPr lang="el-GR" dirty="0" err="1"/>
              <a:t>Μιτσή</a:t>
            </a:r>
            <a:r>
              <a:rPr lang="el-GR" dirty="0"/>
              <a:t>  στεγάζει τα όνειρα των παιδιών της κυπριακής υπαίθρου για περισσότερο από έναν αιώνα.</a:t>
            </a:r>
          </a:p>
          <a:p>
            <a:pPr algn="r"/>
            <a:r>
              <a:rPr lang="el-GR" dirty="0"/>
              <a:t>Μαρία Γεωργίου  Α1</a:t>
            </a:r>
          </a:p>
          <a:p>
            <a:pPr algn="ctr"/>
            <a:r>
              <a:rPr lang="el-GR" dirty="0"/>
              <a:t>Το παρόν άρθρο δημοσιεύτηκε στο περιοδικό «Ο Φάρος» της Εμπορικής Σχολής </a:t>
            </a:r>
            <a:r>
              <a:rPr lang="el-GR" dirty="0" err="1"/>
              <a:t>Μιτσή</a:t>
            </a:r>
            <a:r>
              <a:rPr lang="el-GR" dirty="0"/>
              <a:t> (Σχολική Χρονιά 2024-2025).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6B2D5A7-29BF-A877-6D65-2ED495B8601E}"/>
              </a:ext>
            </a:extLst>
          </p:cNvPr>
          <p:cNvSpPr/>
          <p:nvPr/>
        </p:nvSpPr>
        <p:spPr>
          <a:xfrm>
            <a:off x="7358743" y="125261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Φιλική επιστολή; 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4AD4732-F506-2C04-F494-D0C8F947BB56}"/>
              </a:ext>
            </a:extLst>
          </p:cNvPr>
          <p:cNvSpPr/>
          <p:nvPr/>
        </p:nvSpPr>
        <p:spPr>
          <a:xfrm>
            <a:off x="7358743" y="351684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Άρθρο; 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AF89F7A3-46F7-FAC5-40A4-C11D3B088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3252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4595-BB7B-BC83-362C-493E71B9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07BF3B7-115F-EF7A-C7FA-E30883AA91D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F4FD1105-41D8-0FF1-B31D-AA2DA6A1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6532069A-03F6-A02D-4BA0-14FD91002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A1AC159-D939-3BD3-615D-683251D2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6016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15072-CF89-FAAE-F0A0-0D5E13C9A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55CC42E9-27F1-1AA1-0264-263EF0EACF0B}"/>
              </a:ext>
            </a:extLst>
          </p:cNvPr>
          <p:cNvSpPr/>
          <p:nvPr/>
        </p:nvSpPr>
        <p:spPr>
          <a:xfrm>
            <a:off x="228600" y="486112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9056840-3F4B-55C6-E368-0E494FBE4436}"/>
              </a:ext>
            </a:extLst>
          </p:cNvPr>
          <p:cNvSpPr/>
          <p:nvPr/>
        </p:nvSpPr>
        <p:spPr>
          <a:xfrm>
            <a:off x="86786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0070C0"/>
                </a:solidFill>
              </a:rPr>
              <a:t>επίθετα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D1DACB45-A100-406A-1B66-6E7BD62BD9BA}"/>
              </a:ext>
            </a:extLst>
          </p:cNvPr>
          <p:cNvSpPr/>
          <p:nvPr/>
        </p:nvSpPr>
        <p:spPr>
          <a:xfrm>
            <a:off x="5177519" y="20347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b="1" dirty="0" err="1"/>
              <a:t>Κειμενικός</a:t>
            </a:r>
            <a:r>
              <a:rPr lang="el-GR" b="1" dirty="0"/>
              <a:t>  τύπος : Περιγραφή </a:t>
            </a:r>
          </a:p>
          <a:p>
            <a:pPr algn="ctr"/>
            <a:endParaRPr lang="el-GR" b="1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C3DDEAF4-B1FF-67BC-DDBE-4F226648672B}"/>
              </a:ext>
            </a:extLst>
          </p:cNvPr>
          <p:cNvSpPr/>
          <p:nvPr/>
        </p:nvSpPr>
        <p:spPr>
          <a:xfrm>
            <a:off x="10434642" y="3429000"/>
            <a:ext cx="1477049" cy="1017814"/>
          </a:xfrm>
          <a:custGeom>
            <a:avLst/>
            <a:gdLst>
              <a:gd name="csX0" fmla="*/ 0 w 1477049"/>
              <a:gd name="csY0" fmla="*/ 169639 h 1017814"/>
              <a:gd name="csX1" fmla="*/ 169639 w 1477049"/>
              <a:gd name="csY1" fmla="*/ 0 h 1017814"/>
              <a:gd name="csX2" fmla="*/ 727147 w 1477049"/>
              <a:gd name="csY2" fmla="*/ 0 h 1017814"/>
              <a:gd name="csX3" fmla="*/ 1307410 w 1477049"/>
              <a:gd name="csY3" fmla="*/ 0 h 1017814"/>
              <a:gd name="csX4" fmla="*/ 1477049 w 1477049"/>
              <a:gd name="csY4" fmla="*/ 169639 h 1017814"/>
              <a:gd name="csX5" fmla="*/ 1477049 w 1477049"/>
              <a:gd name="csY5" fmla="*/ 495336 h 1017814"/>
              <a:gd name="csX6" fmla="*/ 1477049 w 1477049"/>
              <a:gd name="csY6" fmla="*/ 848175 h 1017814"/>
              <a:gd name="csX7" fmla="*/ 1307410 w 1477049"/>
              <a:gd name="csY7" fmla="*/ 1017814 h 1017814"/>
              <a:gd name="csX8" fmla="*/ 761280 w 1477049"/>
              <a:gd name="csY8" fmla="*/ 1017814 h 1017814"/>
              <a:gd name="csX9" fmla="*/ 169639 w 1477049"/>
              <a:gd name="csY9" fmla="*/ 1017814 h 1017814"/>
              <a:gd name="csX10" fmla="*/ 0 w 1477049"/>
              <a:gd name="csY10" fmla="*/ 848175 h 1017814"/>
              <a:gd name="csX11" fmla="*/ 0 w 1477049"/>
              <a:gd name="csY11" fmla="*/ 495336 h 1017814"/>
              <a:gd name="csX12" fmla="*/ 0 w 1477049"/>
              <a:gd name="csY12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77049" h="1017814" fill="none" extrusionOk="0">
                <a:moveTo>
                  <a:pt x="0" y="169639"/>
                </a:moveTo>
                <a:cubicBezTo>
                  <a:pt x="13297" y="83535"/>
                  <a:pt x="103816" y="662"/>
                  <a:pt x="169639" y="0"/>
                </a:cubicBezTo>
                <a:cubicBezTo>
                  <a:pt x="371867" y="-54987"/>
                  <a:pt x="582412" y="5730"/>
                  <a:pt x="727147" y="0"/>
                </a:cubicBezTo>
                <a:cubicBezTo>
                  <a:pt x="871882" y="-5730"/>
                  <a:pt x="1105849" y="31772"/>
                  <a:pt x="1307410" y="0"/>
                </a:cubicBezTo>
                <a:cubicBezTo>
                  <a:pt x="1400512" y="9177"/>
                  <a:pt x="1464905" y="63154"/>
                  <a:pt x="1477049" y="169639"/>
                </a:cubicBezTo>
                <a:cubicBezTo>
                  <a:pt x="1494634" y="294007"/>
                  <a:pt x="1462481" y="377213"/>
                  <a:pt x="1477049" y="495336"/>
                </a:cubicBezTo>
                <a:cubicBezTo>
                  <a:pt x="1491617" y="613459"/>
                  <a:pt x="1461258" y="756456"/>
                  <a:pt x="1477049" y="848175"/>
                </a:cubicBezTo>
                <a:cubicBezTo>
                  <a:pt x="1487911" y="959901"/>
                  <a:pt x="1399945" y="1025439"/>
                  <a:pt x="1307410" y="1017814"/>
                </a:cubicBezTo>
                <a:cubicBezTo>
                  <a:pt x="1176523" y="1055502"/>
                  <a:pt x="919780" y="982467"/>
                  <a:pt x="761280" y="1017814"/>
                </a:cubicBezTo>
                <a:cubicBezTo>
                  <a:pt x="602780" y="1053161"/>
                  <a:pt x="349344" y="985273"/>
                  <a:pt x="169639" y="1017814"/>
                </a:cubicBezTo>
                <a:cubicBezTo>
                  <a:pt x="88094" y="1016248"/>
                  <a:pt x="-12930" y="962651"/>
                  <a:pt x="0" y="848175"/>
                </a:cubicBezTo>
                <a:cubicBezTo>
                  <a:pt x="-9659" y="770865"/>
                  <a:pt x="18132" y="568196"/>
                  <a:pt x="0" y="495336"/>
                </a:cubicBezTo>
                <a:cubicBezTo>
                  <a:pt x="-18132" y="422476"/>
                  <a:pt x="4439" y="249650"/>
                  <a:pt x="0" y="169639"/>
                </a:cubicBezTo>
                <a:close/>
              </a:path>
              <a:path w="147704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299437" y="-40046"/>
                  <a:pt x="612447" y="68688"/>
                  <a:pt x="749902" y="0"/>
                </a:cubicBezTo>
                <a:cubicBezTo>
                  <a:pt x="887357" y="-68688"/>
                  <a:pt x="1183167" y="45213"/>
                  <a:pt x="1307410" y="0"/>
                </a:cubicBezTo>
                <a:cubicBezTo>
                  <a:pt x="1404186" y="24931"/>
                  <a:pt x="1481676" y="78791"/>
                  <a:pt x="1477049" y="169639"/>
                </a:cubicBezTo>
                <a:cubicBezTo>
                  <a:pt x="1516016" y="241600"/>
                  <a:pt x="1450918" y="410649"/>
                  <a:pt x="1477049" y="508907"/>
                </a:cubicBezTo>
                <a:cubicBezTo>
                  <a:pt x="1503180" y="607165"/>
                  <a:pt x="1470151" y="748354"/>
                  <a:pt x="1477049" y="848175"/>
                </a:cubicBezTo>
                <a:cubicBezTo>
                  <a:pt x="1477605" y="928868"/>
                  <a:pt x="1408548" y="1005224"/>
                  <a:pt x="1307410" y="1017814"/>
                </a:cubicBezTo>
                <a:cubicBezTo>
                  <a:pt x="1171864" y="1027989"/>
                  <a:pt x="1039525" y="988428"/>
                  <a:pt x="772658" y="1017814"/>
                </a:cubicBezTo>
                <a:cubicBezTo>
                  <a:pt x="505791" y="1047200"/>
                  <a:pt x="316264" y="986781"/>
                  <a:pt x="169639" y="1017814"/>
                </a:cubicBezTo>
                <a:cubicBezTo>
                  <a:pt x="71617" y="1011966"/>
                  <a:pt x="3979" y="958026"/>
                  <a:pt x="0" y="848175"/>
                </a:cubicBezTo>
                <a:cubicBezTo>
                  <a:pt x="-36972" y="765813"/>
                  <a:pt x="9995" y="612583"/>
                  <a:pt x="0" y="522478"/>
                </a:cubicBezTo>
                <a:cubicBezTo>
                  <a:pt x="-9995" y="432373"/>
                  <a:pt x="23111" y="321238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rgbClr val="00B050"/>
                </a:solidFill>
              </a:rPr>
              <a:t>επιρρήματα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F93D9F-3D8A-6209-B3AC-2CA817ED2A77}"/>
              </a:ext>
            </a:extLst>
          </p:cNvPr>
          <p:cNvSpPr txBox="1"/>
          <p:nvPr/>
        </p:nvSpPr>
        <p:spPr>
          <a:xfrm>
            <a:off x="4440688" y="4773474"/>
            <a:ext cx="7000198" cy="369332"/>
          </a:xfrm>
          <a:custGeom>
            <a:avLst/>
            <a:gdLst>
              <a:gd name="csX0" fmla="*/ 0 w 7000198"/>
              <a:gd name="csY0" fmla="*/ 0 h 369332"/>
              <a:gd name="csX1" fmla="*/ 513348 w 7000198"/>
              <a:gd name="csY1" fmla="*/ 0 h 369332"/>
              <a:gd name="csX2" fmla="*/ 1166700 w 7000198"/>
              <a:gd name="csY2" fmla="*/ 0 h 369332"/>
              <a:gd name="csX3" fmla="*/ 1890053 w 7000198"/>
              <a:gd name="csY3" fmla="*/ 0 h 369332"/>
              <a:gd name="csX4" fmla="*/ 2403401 w 7000198"/>
              <a:gd name="csY4" fmla="*/ 0 h 369332"/>
              <a:gd name="csX5" fmla="*/ 3126755 w 7000198"/>
              <a:gd name="csY5" fmla="*/ 0 h 369332"/>
              <a:gd name="csX6" fmla="*/ 3640103 w 7000198"/>
              <a:gd name="csY6" fmla="*/ 0 h 369332"/>
              <a:gd name="csX7" fmla="*/ 4223453 w 7000198"/>
              <a:gd name="csY7" fmla="*/ 0 h 369332"/>
              <a:gd name="csX8" fmla="*/ 4876805 w 7000198"/>
              <a:gd name="csY8" fmla="*/ 0 h 369332"/>
              <a:gd name="csX9" fmla="*/ 5530156 w 7000198"/>
              <a:gd name="csY9" fmla="*/ 0 h 369332"/>
              <a:gd name="csX10" fmla="*/ 5973502 w 7000198"/>
              <a:gd name="csY10" fmla="*/ 0 h 369332"/>
              <a:gd name="csX11" fmla="*/ 6416848 w 7000198"/>
              <a:gd name="csY11" fmla="*/ 0 h 369332"/>
              <a:gd name="csX12" fmla="*/ 7000198 w 7000198"/>
              <a:gd name="csY12" fmla="*/ 0 h 369332"/>
              <a:gd name="csX13" fmla="*/ 7000198 w 7000198"/>
              <a:gd name="csY13" fmla="*/ 369332 h 369332"/>
              <a:gd name="csX14" fmla="*/ 6416848 w 7000198"/>
              <a:gd name="csY14" fmla="*/ 369332 h 369332"/>
              <a:gd name="csX15" fmla="*/ 5833498 w 7000198"/>
              <a:gd name="csY15" fmla="*/ 369332 h 369332"/>
              <a:gd name="csX16" fmla="*/ 5460154 w 7000198"/>
              <a:gd name="csY16" fmla="*/ 369332 h 369332"/>
              <a:gd name="csX17" fmla="*/ 4736801 w 7000198"/>
              <a:gd name="csY17" fmla="*/ 369332 h 369332"/>
              <a:gd name="csX18" fmla="*/ 4013447 w 7000198"/>
              <a:gd name="csY18" fmla="*/ 369332 h 369332"/>
              <a:gd name="csX19" fmla="*/ 3430097 w 7000198"/>
              <a:gd name="csY19" fmla="*/ 369332 h 369332"/>
              <a:gd name="csX20" fmla="*/ 3056753 w 7000198"/>
              <a:gd name="csY20" fmla="*/ 369332 h 369332"/>
              <a:gd name="csX21" fmla="*/ 2543405 w 7000198"/>
              <a:gd name="csY21" fmla="*/ 369332 h 369332"/>
              <a:gd name="csX22" fmla="*/ 1820051 w 7000198"/>
              <a:gd name="csY22" fmla="*/ 369332 h 369332"/>
              <a:gd name="csX23" fmla="*/ 1096698 w 7000198"/>
              <a:gd name="csY23" fmla="*/ 369332 h 369332"/>
              <a:gd name="csX24" fmla="*/ 723354 w 7000198"/>
              <a:gd name="csY24" fmla="*/ 369332 h 369332"/>
              <a:gd name="csX25" fmla="*/ 0 w 7000198"/>
              <a:gd name="csY25" fmla="*/ 369332 h 369332"/>
              <a:gd name="csX26" fmla="*/ 0 w 7000198"/>
              <a:gd name="csY26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000198" h="369332" extrusionOk="0">
                <a:moveTo>
                  <a:pt x="0" y="0"/>
                </a:moveTo>
                <a:cubicBezTo>
                  <a:pt x="198335" y="-43049"/>
                  <a:pt x="323204" y="44652"/>
                  <a:pt x="513348" y="0"/>
                </a:cubicBezTo>
                <a:cubicBezTo>
                  <a:pt x="703492" y="-44652"/>
                  <a:pt x="868704" y="13948"/>
                  <a:pt x="1166700" y="0"/>
                </a:cubicBezTo>
                <a:cubicBezTo>
                  <a:pt x="1464696" y="-13948"/>
                  <a:pt x="1597898" y="7442"/>
                  <a:pt x="1890053" y="0"/>
                </a:cubicBezTo>
                <a:cubicBezTo>
                  <a:pt x="2182208" y="-7442"/>
                  <a:pt x="2191615" y="31553"/>
                  <a:pt x="2403401" y="0"/>
                </a:cubicBezTo>
                <a:cubicBezTo>
                  <a:pt x="2615187" y="-31553"/>
                  <a:pt x="2795806" y="58308"/>
                  <a:pt x="3126755" y="0"/>
                </a:cubicBezTo>
                <a:cubicBezTo>
                  <a:pt x="3457704" y="-58308"/>
                  <a:pt x="3485866" y="4093"/>
                  <a:pt x="3640103" y="0"/>
                </a:cubicBezTo>
                <a:cubicBezTo>
                  <a:pt x="3794340" y="-4093"/>
                  <a:pt x="4075033" y="56662"/>
                  <a:pt x="4223453" y="0"/>
                </a:cubicBezTo>
                <a:cubicBezTo>
                  <a:pt x="4371873" y="-56662"/>
                  <a:pt x="4659774" y="9620"/>
                  <a:pt x="4876805" y="0"/>
                </a:cubicBezTo>
                <a:cubicBezTo>
                  <a:pt x="5093836" y="-9620"/>
                  <a:pt x="5331813" y="8872"/>
                  <a:pt x="5530156" y="0"/>
                </a:cubicBezTo>
                <a:cubicBezTo>
                  <a:pt x="5728499" y="-8872"/>
                  <a:pt x="5787489" y="36828"/>
                  <a:pt x="5973502" y="0"/>
                </a:cubicBezTo>
                <a:cubicBezTo>
                  <a:pt x="6159515" y="-36828"/>
                  <a:pt x="6198125" y="48819"/>
                  <a:pt x="6416848" y="0"/>
                </a:cubicBezTo>
                <a:cubicBezTo>
                  <a:pt x="6635571" y="-48819"/>
                  <a:pt x="6808565" y="38799"/>
                  <a:pt x="7000198" y="0"/>
                </a:cubicBezTo>
                <a:cubicBezTo>
                  <a:pt x="7001059" y="141194"/>
                  <a:pt x="6978216" y="241900"/>
                  <a:pt x="7000198" y="369332"/>
                </a:cubicBezTo>
                <a:cubicBezTo>
                  <a:pt x="6828388" y="406483"/>
                  <a:pt x="6653295" y="347255"/>
                  <a:pt x="6416848" y="369332"/>
                </a:cubicBezTo>
                <a:cubicBezTo>
                  <a:pt x="6180401" y="391409"/>
                  <a:pt x="6032556" y="327745"/>
                  <a:pt x="5833498" y="369332"/>
                </a:cubicBezTo>
                <a:cubicBezTo>
                  <a:pt x="5634440" y="410919"/>
                  <a:pt x="5632815" y="333726"/>
                  <a:pt x="5460154" y="369332"/>
                </a:cubicBezTo>
                <a:cubicBezTo>
                  <a:pt x="5287493" y="404938"/>
                  <a:pt x="5064977" y="297889"/>
                  <a:pt x="4736801" y="369332"/>
                </a:cubicBezTo>
                <a:cubicBezTo>
                  <a:pt x="4408625" y="440775"/>
                  <a:pt x="4335425" y="344550"/>
                  <a:pt x="4013447" y="369332"/>
                </a:cubicBezTo>
                <a:cubicBezTo>
                  <a:pt x="3691469" y="394114"/>
                  <a:pt x="3703292" y="368393"/>
                  <a:pt x="3430097" y="369332"/>
                </a:cubicBezTo>
                <a:cubicBezTo>
                  <a:pt x="3156902" y="370271"/>
                  <a:pt x="3242267" y="352223"/>
                  <a:pt x="3056753" y="369332"/>
                </a:cubicBezTo>
                <a:cubicBezTo>
                  <a:pt x="2871239" y="386441"/>
                  <a:pt x="2662231" y="309699"/>
                  <a:pt x="2543405" y="369332"/>
                </a:cubicBezTo>
                <a:cubicBezTo>
                  <a:pt x="2424579" y="428965"/>
                  <a:pt x="2108395" y="353065"/>
                  <a:pt x="1820051" y="369332"/>
                </a:cubicBezTo>
                <a:cubicBezTo>
                  <a:pt x="1531707" y="385599"/>
                  <a:pt x="1280538" y="360427"/>
                  <a:pt x="1096698" y="369332"/>
                </a:cubicBezTo>
                <a:cubicBezTo>
                  <a:pt x="912858" y="378237"/>
                  <a:pt x="816068" y="331900"/>
                  <a:pt x="723354" y="369332"/>
                </a:cubicBezTo>
                <a:cubicBezTo>
                  <a:pt x="630640" y="406764"/>
                  <a:pt x="269442" y="309810"/>
                  <a:pt x="0" y="369332"/>
                </a:cubicBezTo>
                <a:cubicBezTo>
                  <a:pt x="-29315" y="209616"/>
                  <a:pt x="39255" y="13698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682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b="1" dirty="0"/>
              <a:t>Εκεί βρίσκεται ένα ξύλινο κιόσκι με ολάνθιστες τριανταφυλλιές.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CFD857D7-0802-E3C3-F9B8-EEC028140A06}"/>
              </a:ext>
            </a:extLst>
          </p:cNvPr>
          <p:cNvSpPr/>
          <p:nvPr/>
        </p:nvSpPr>
        <p:spPr>
          <a:xfrm>
            <a:off x="7010392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προθέσεις</a:t>
            </a:r>
            <a:r>
              <a:rPr lang="el-GR" b="1" dirty="0"/>
              <a:t> 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5107EE40-6E2E-4DFC-3B43-B4E85458BFC3}"/>
              </a:ext>
            </a:extLst>
          </p:cNvPr>
          <p:cNvSpPr/>
          <p:nvPr/>
        </p:nvSpPr>
        <p:spPr>
          <a:xfrm>
            <a:off x="5382970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7030A0"/>
                </a:solidFill>
              </a:rPr>
              <a:t>ουσιαστικά</a:t>
            </a:r>
            <a:r>
              <a:rPr lang="el-GR" b="1" dirty="0"/>
              <a:t> 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D887FCF0-37A9-AD29-F03D-E606F7C00BB2}"/>
              </a:ext>
            </a:extLst>
          </p:cNvPr>
          <p:cNvSpPr/>
          <p:nvPr/>
        </p:nvSpPr>
        <p:spPr>
          <a:xfrm>
            <a:off x="37147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accent2"/>
                </a:solidFill>
              </a:rPr>
              <a:t>ρήματα</a:t>
            </a:r>
          </a:p>
          <a:p>
            <a:pPr algn="ctr"/>
            <a:r>
              <a:rPr lang="el-GR" b="1" dirty="0">
                <a:solidFill>
                  <a:schemeClr val="accent2"/>
                </a:solidFill>
              </a:rPr>
              <a:t>(ενεστώτας)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99A53FEE-C464-83FC-05E7-C3EC6713D10B}"/>
              </a:ext>
            </a:extLst>
          </p:cNvPr>
          <p:cNvCxnSpPr>
            <a:stCxn id="14" idx="2"/>
          </p:cNvCxnSpPr>
          <p:nvPr/>
        </p:nvCxnSpPr>
        <p:spPr>
          <a:xfrm>
            <a:off x="7852685" y="2624819"/>
            <a:ext cx="2849331" cy="63001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32C451B5-A2CE-F75E-5A99-02CA9968457C}"/>
              </a:ext>
            </a:extLst>
          </p:cNvPr>
          <p:cNvCxnSpPr>
            <a:cxnSpLocks/>
          </p:cNvCxnSpPr>
          <p:nvPr/>
        </p:nvCxnSpPr>
        <p:spPr>
          <a:xfrm flipH="1">
            <a:off x="5837475" y="2561053"/>
            <a:ext cx="1734901" cy="12054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765C01EE-06DF-0F71-AEF8-28BB120F0E42}"/>
              </a:ext>
            </a:extLst>
          </p:cNvPr>
          <p:cNvCxnSpPr>
            <a:cxnSpLocks/>
          </p:cNvCxnSpPr>
          <p:nvPr/>
        </p:nvCxnSpPr>
        <p:spPr>
          <a:xfrm flipH="1">
            <a:off x="7402285" y="2646590"/>
            <a:ext cx="183026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8D0A1C7F-6A5D-B68F-BF75-93D601365CA6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182451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AAF9D607-48AB-519B-CCD5-92799266A46A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Εικόνα 32">
            <a:extLst>
              <a:ext uri="{FF2B5EF4-FFF2-40B4-BE49-F238E27FC236}">
                <a16:creationId xmlns:a16="http://schemas.microsoft.com/office/drawing/2014/main" id="{F616E712-C9FE-6264-9CF9-F404E7E4C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87" y="2034794"/>
            <a:ext cx="2849151" cy="2849151"/>
          </a:xfrm>
          <a:custGeom>
            <a:avLst/>
            <a:gdLst>
              <a:gd name="csX0" fmla="*/ 0 w 2849151"/>
              <a:gd name="csY0" fmla="*/ 0 h 2849151"/>
              <a:gd name="csX1" fmla="*/ 598322 w 2849151"/>
              <a:gd name="csY1" fmla="*/ 0 h 2849151"/>
              <a:gd name="csX2" fmla="*/ 1196643 w 2849151"/>
              <a:gd name="csY2" fmla="*/ 0 h 2849151"/>
              <a:gd name="csX3" fmla="*/ 1794965 w 2849151"/>
              <a:gd name="csY3" fmla="*/ 0 h 2849151"/>
              <a:gd name="csX4" fmla="*/ 2849151 w 2849151"/>
              <a:gd name="csY4" fmla="*/ 0 h 2849151"/>
              <a:gd name="csX5" fmla="*/ 2849151 w 2849151"/>
              <a:gd name="csY5" fmla="*/ 484356 h 2849151"/>
              <a:gd name="csX6" fmla="*/ 2849151 w 2849151"/>
              <a:gd name="csY6" fmla="*/ 1025694 h 2849151"/>
              <a:gd name="csX7" fmla="*/ 2849151 w 2849151"/>
              <a:gd name="csY7" fmla="*/ 1595525 h 2849151"/>
              <a:gd name="csX8" fmla="*/ 2849151 w 2849151"/>
              <a:gd name="csY8" fmla="*/ 2079880 h 2849151"/>
              <a:gd name="csX9" fmla="*/ 2849151 w 2849151"/>
              <a:gd name="csY9" fmla="*/ 2849151 h 2849151"/>
              <a:gd name="csX10" fmla="*/ 2279321 w 2849151"/>
              <a:gd name="csY10" fmla="*/ 2849151 h 2849151"/>
              <a:gd name="csX11" fmla="*/ 1766474 w 2849151"/>
              <a:gd name="csY11" fmla="*/ 2849151 h 2849151"/>
              <a:gd name="csX12" fmla="*/ 1253626 w 2849151"/>
              <a:gd name="csY12" fmla="*/ 2849151 h 2849151"/>
              <a:gd name="csX13" fmla="*/ 740779 w 2849151"/>
              <a:gd name="csY13" fmla="*/ 2849151 h 2849151"/>
              <a:gd name="csX14" fmla="*/ 0 w 2849151"/>
              <a:gd name="csY14" fmla="*/ 2849151 h 2849151"/>
              <a:gd name="csX15" fmla="*/ 0 w 2849151"/>
              <a:gd name="csY15" fmla="*/ 2336304 h 2849151"/>
              <a:gd name="csX16" fmla="*/ 0 w 2849151"/>
              <a:gd name="csY16" fmla="*/ 1851948 h 2849151"/>
              <a:gd name="csX17" fmla="*/ 0 w 2849151"/>
              <a:gd name="csY17" fmla="*/ 1310609 h 2849151"/>
              <a:gd name="csX18" fmla="*/ 0 w 2849151"/>
              <a:gd name="csY18" fmla="*/ 826254 h 2849151"/>
              <a:gd name="csX19" fmla="*/ 0 w 2849151"/>
              <a:gd name="csY19" fmla="*/ 0 h 2849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849151" h="2849151" fill="none" extrusionOk="0">
                <a:moveTo>
                  <a:pt x="0" y="0"/>
                </a:moveTo>
                <a:cubicBezTo>
                  <a:pt x="155166" y="-47053"/>
                  <a:pt x="372364" y="65562"/>
                  <a:pt x="598322" y="0"/>
                </a:cubicBezTo>
                <a:cubicBezTo>
                  <a:pt x="824280" y="-65562"/>
                  <a:pt x="938209" y="50101"/>
                  <a:pt x="1196643" y="0"/>
                </a:cubicBezTo>
                <a:cubicBezTo>
                  <a:pt x="1455077" y="-50101"/>
                  <a:pt x="1632909" y="20652"/>
                  <a:pt x="1794965" y="0"/>
                </a:cubicBezTo>
                <a:cubicBezTo>
                  <a:pt x="1957021" y="-20652"/>
                  <a:pt x="2613344" y="91046"/>
                  <a:pt x="2849151" y="0"/>
                </a:cubicBezTo>
                <a:cubicBezTo>
                  <a:pt x="2873039" y="184352"/>
                  <a:pt x="2797349" y="373281"/>
                  <a:pt x="2849151" y="484356"/>
                </a:cubicBezTo>
                <a:cubicBezTo>
                  <a:pt x="2900953" y="595431"/>
                  <a:pt x="2823003" y="895225"/>
                  <a:pt x="2849151" y="1025694"/>
                </a:cubicBezTo>
                <a:cubicBezTo>
                  <a:pt x="2875299" y="1156163"/>
                  <a:pt x="2831018" y="1330107"/>
                  <a:pt x="2849151" y="1595525"/>
                </a:cubicBezTo>
                <a:cubicBezTo>
                  <a:pt x="2867284" y="1860943"/>
                  <a:pt x="2819305" y="1960891"/>
                  <a:pt x="2849151" y="2079880"/>
                </a:cubicBezTo>
                <a:cubicBezTo>
                  <a:pt x="2878997" y="2198870"/>
                  <a:pt x="2829778" y="2676143"/>
                  <a:pt x="2849151" y="2849151"/>
                </a:cubicBezTo>
                <a:cubicBezTo>
                  <a:pt x="2587789" y="2915572"/>
                  <a:pt x="2507343" y="2831531"/>
                  <a:pt x="2279321" y="2849151"/>
                </a:cubicBezTo>
                <a:cubicBezTo>
                  <a:pt x="2051299" y="2866771"/>
                  <a:pt x="1981081" y="2802480"/>
                  <a:pt x="1766474" y="2849151"/>
                </a:cubicBezTo>
                <a:cubicBezTo>
                  <a:pt x="1551867" y="2895822"/>
                  <a:pt x="1391886" y="2793452"/>
                  <a:pt x="1253626" y="2849151"/>
                </a:cubicBezTo>
                <a:cubicBezTo>
                  <a:pt x="1115366" y="2904850"/>
                  <a:pt x="858025" y="2836535"/>
                  <a:pt x="740779" y="2849151"/>
                </a:cubicBezTo>
                <a:cubicBezTo>
                  <a:pt x="623533" y="2861767"/>
                  <a:pt x="271290" y="2762562"/>
                  <a:pt x="0" y="2849151"/>
                </a:cubicBezTo>
                <a:cubicBezTo>
                  <a:pt x="-11555" y="2744863"/>
                  <a:pt x="53811" y="2525609"/>
                  <a:pt x="0" y="2336304"/>
                </a:cubicBezTo>
                <a:cubicBezTo>
                  <a:pt x="-53811" y="2146999"/>
                  <a:pt x="42547" y="2056914"/>
                  <a:pt x="0" y="1851948"/>
                </a:cubicBezTo>
                <a:cubicBezTo>
                  <a:pt x="-42547" y="1646982"/>
                  <a:pt x="17789" y="1462781"/>
                  <a:pt x="0" y="1310609"/>
                </a:cubicBezTo>
                <a:cubicBezTo>
                  <a:pt x="-17789" y="1158437"/>
                  <a:pt x="35257" y="1066713"/>
                  <a:pt x="0" y="826254"/>
                </a:cubicBezTo>
                <a:cubicBezTo>
                  <a:pt x="-35257" y="585795"/>
                  <a:pt x="72906" y="330556"/>
                  <a:pt x="0" y="0"/>
                </a:cubicBezTo>
                <a:close/>
              </a:path>
              <a:path w="2849151" h="2849151" stroke="0" extrusionOk="0">
                <a:moveTo>
                  <a:pt x="0" y="0"/>
                </a:moveTo>
                <a:cubicBezTo>
                  <a:pt x="160300" y="-26185"/>
                  <a:pt x="335954" y="56017"/>
                  <a:pt x="512847" y="0"/>
                </a:cubicBezTo>
                <a:cubicBezTo>
                  <a:pt x="689740" y="-56017"/>
                  <a:pt x="990690" y="14570"/>
                  <a:pt x="1111169" y="0"/>
                </a:cubicBezTo>
                <a:cubicBezTo>
                  <a:pt x="1231648" y="-14570"/>
                  <a:pt x="1518310" y="34186"/>
                  <a:pt x="1624016" y="0"/>
                </a:cubicBezTo>
                <a:cubicBezTo>
                  <a:pt x="1729722" y="-34186"/>
                  <a:pt x="2015301" y="24890"/>
                  <a:pt x="2250829" y="0"/>
                </a:cubicBezTo>
                <a:cubicBezTo>
                  <a:pt x="2486357" y="-24890"/>
                  <a:pt x="2604764" y="59794"/>
                  <a:pt x="2849151" y="0"/>
                </a:cubicBezTo>
                <a:cubicBezTo>
                  <a:pt x="2900221" y="261989"/>
                  <a:pt x="2782065" y="370340"/>
                  <a:pt x="2849151" y="569830"/>
                </a:cubicBezTo>
                <a:cubicBezTo>
                  <a:pt x="2916237" y="769320"/>
                  <a:pt x="2811054" y="877525"/>
                  <a:pt x="2849151" y="1111169"/>
                </a:cubicBezTo>
                <a:cubicBezTo>
                  <a:pt x="2887248" y="1344813"/>
                  <a:pt x="2826351" y="1391523"/>
                  <a:pt x="2849151" y="1624016"/>
                </a:cubicBezTo>
                <a:cubicBezTo>
                  <a:pt x="2871951" y="1856509"/>
                  <a:pt x="2806636" y="1963908"/>
                  <a:pt x="2849151" y="2193846"/>
                </a:cubicBezTo>
                <a:cubicBezTo>
                  <a:pt x="2891666" y="2423784"/>
                  <a:pt x="2845637" y="2535758"/>
                  <a:pt x="2849151" y="2849151"/>
                </a:cubicBezTo>
                <a:cubicBezTo>
                  <a:pt x="2729728" y="2854535"/>
                  <a:pt x="2573068" y="2832600"/>
                  <a:pt x="2364795" y="2849151"/>
                </a:cubicBezTo>
                <a:cubicBezTo>
                  <a:pt x="2156522" y="2865702"/>
                  <a:pt x="2092817" y="2845064"/>
                  <a:pt x="1823457" y="2849151"/>
                </a:cubicBezTo>
                <a:cubicBezTo>
                  <a:pt x="1554097" y="2853238"/>
                  <a:pt x="1486966" y="2844764"/>
                  <a:pt x="1310609" y="2849151"/>
                </a:cubicBezTo>
                <a:cubicBezTo>
                  <a:pt x="1134252" y="2853538"/>
                  <a:pt x="985622" y="2782322"/>
                  <a:pt x="683796" y="2849151"/>
                </a:cubicBezTo>
                <a:cubicBezTo>
                  <a:pt x="381970" y="2915980"/>
                  <a:pt x="286035" y="2769312"/>
                  <a:pt x="0" y="2849151"/>
                </a:cubicBezTo>
                <a:cubicBezTo>
                  <a:pt x="-55213" y="2625169"/>
                  <a:pt x="29750" y="2416366"/>
                  <a:pt x="0" y="2279321"/>
                </a:cubicBezTo>
                <a:cubicBezTo>
                  <a:pt x="-29750" y="2142276"/>
                  <a:pt x="19742" y="1903208"/>
                  <a:pt x="0" y="1737982"/>
                </a:cubicBezTo>
                <a:cubicBezTo>
                  <a:pt x="-19742" y="1572756"/>
                  <a:pt x="24553" y="1366341"/>
                  <a:pt x="0" y="1196643"/>
                </a:cubicBezTo>
                <a:cubicBezTo>
                  <a:pt x="-24553" y="1026945"/>
                  <a:pt x="50727" y="705028"/>
                  <a:pt x="0" y="569830"/>
                </a:cubicBezTo>
                <a:cubicBezTo>
                  <a:pt x="-50727" y="434632"/>
                  <a:pt x="10472" y="16903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5501486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B26D28C-4233-6059-C9FB-7C12AE0F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1660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8BAD8-A761-E14D-996A-5983E66C3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8A582214-A434-6C1D-6340-A5596E9D6826}"/>
              </a:ext>
            </a:extLst>
          </p:cNvPr>
          <p:cNvSpPr/>
          <p:nvPr/>
        </p:nvSpPr>
        <p:spPr>
          <a:xfrm>
            <a:off x="228600" y="486112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294FF3D2-0AD3-D7C5-D058-377CF2270793}"/>
              </a:ext>
            </a:extLst>
          </p:cNvPr>
          <p:cNvSpPr/>
          <p:nvPr/>
        </p:nvSpPr>
        <p:spPr>
          <a:xfrm>
            <a:off x="86786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0070C0"/>
                </a:solidFill>
              </a:rPr>
              <a:t>επίθετα</a:t>
            </a:r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33D5C8F9-17D6-B3FA-D6C3-B5B9D5F92747}"/>
              </a:ext>
            </a:extLst>
          </p:cNvPr>
          <p:cNvSpPr/>
          <p:nvPr/>
        </p:nvSpPr>
        <p:spPr>
          <a:xfrm>
            <a:off x="5177519" y="20347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b="1" dirty="0" err="1"/>
              <a:t>Κειμενικός</a:t>
            </a:r>
            <a:r>
              <a:rPr lang="el-GR" b="1" dirty="0"/>
              <a:t>  τύπος : Περιγραφή </a:t>
            </a:r>
          </a:p>
          <a:p>
            <a:pPr algn="ctr"/>
            <a:endParaRPr lang="el-GR" b="1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2186AE73-2D20-BBA2-9D34-77C7F7A4BEB8}"/>
              </a:ext>
            </a:extLst>
          </p:cNvPr>
          <p:cNvSpPr/>
          <p:nvPr/>
        </p:nvSpPr>
        <p:spPr>
          <a:xfrm>
            <a:off x="10434642" y="3429000"/>
            <a:ext cx="1477049" cy="1017814"/>
          </a:xfrm>
          <a:custGeom>
            <a:avLst/>
            <a:gdLst>
              <a:gd name="csX0" fmla="*/ 0 w 1477049"/>
              <a:gd name="csY0" fmla="*/ 169639 h 1017814"/>
              <a:gd name="csX1" fmla="*/ 169639 w 1477049"/>
              <a:gd name="csY1" fmla="*/ 0 h 1017814"/>
              <a:gd name="csX2" fmla="*/ 727147 w 1477049"/>
              <a:gd name="csY2" fmla="*/ 0 h 1017814"/>
              <a:gd name="csX3" fmla="*/ 1307410 w 1477049"/>
              <a:gd name="csY3" fmla="*/ 0 h 1017814"/>
              <a:gd name="csX4" fmla="*/ 1477049 w 1477049"/>
              <a:gd name="csY4" fmla="*/ 169639 h 1017814"/>
              <a:gd name="csX5" fmla="*/ 1477049 w 1477049"/>
              <a:gd name="csY5" fmla="*/ 495336 h 1017814"/>
              <a:gd name="csX6" fmla="*/ 1477049 w 1477049"/>
              <a:gd name="csY6" fmla="*/ 848175 h 1017814"/>
              <a:gd name="csX7" fmla="*/ 1307410 w 1477049"/>
              <a:gd name="csY7" fmla="*/ 1017814 h 1017814"/>
              <a:gd name="csX8" fmla="*/ 761280 w 1477049"/>
              <a:gd name="csY8" fmla="*/ 1017814 h 1017814"/>
              <a:gd name="csX9" fmla="*/ 169639 w 1477049"/>
              <a:gd name="csY9" fmla="*/ 1017814 h 1017814"/>
              <a:gd name="csX10" fmla="*/ 0 w 1477049"/>
              <a:gd name="csY10" fmla="*/ 848175 h 1017814"/>
              <a:gd name="csX11" fmla="*/ 0 w 1477049"/>
              <a:gd name="csY11" fmla="*/ 495336 h 1017814"/>
              <a:gd name="csX12" fmla="*/ 0 w 1477049"/>
              <a:gd name="csY12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477049" h="1017814" fill="none" extrusionOk="0">
                <a:moveTo>
                  <a:pt x="0" y="169639"/>
                </a:moveTo>
                <a:cubicBezTo>
                  <a:pt x="13297" y="83535"/>
                  <a:pt x="103816" y="662"/>
                  <a:pt x="169639" y="0"/>
                </a:cubicBezTo>
                <a:cubicBezTo>
                  <a:pt x="371867" y="-54987"/>
                  <a:pt x="582412" y="5730"/>
                  <a:pt x="727147" y="0"/>
                </a:cubicBezTo>
                <a:cubicBezTo>
                  <a:pt x="871882" y="-5730"/>
                  <a:pt x="1105849" y="31772"/>
                  <a:pt x="1307410" y="0"/>
                </a:cubicBezTo>
                <a:cubicBezTo>
                  <a:pt x="1400512" y="9177"/>
                  <a:pt x="1464905" y="63154"/>
                  <a:pt x="1477049" y="169639"/>
                </a:cubicBezTo>
                <a:cubicBezTo>
                  <a:pt x="1494634" y="294007"/>
                  <a:pt x="1462481" y="377213"/>
                  <a:pt x="1477049" y="495336"/>
                </a:cubicBezTo>
                <a:cubicBezTo>
                  <a:pt x="1491617" y="613459"/>
                  <a:pt x="1461258" y="756456"/>
                  <a:pt x="1477049" y="848175"/>
                </a:cubicBezTo>
                <a:cubicBezTo>
                  <a:pt x="1487911" y="959901"/>
                  <a:pt x="1399945" y="1025439"/>
                  <a:pt x="1307410" y="1017814"/>
                </a:cubicBezTo>
                <a:cubicBezTo>
                  <a:pt x="1176523" y="1055502"/>
                  <a:pt x="919780" y="982467"/>
                  <a:pt x="761280" y="1017814"/>
                </a:cubicBezTo>
                <a:cubicBezTo>
                  <a:pt x="602780" y="1053161"/>
                  <a:pt x="349344" y="985273"/>
                  <a:pt x="169639" y="1017814"/>
                </a:cubicBezTo>
                <a:cubicBezTo>
                  <a:pt x="88094" y="1016248"/>
                  <a:pt x="-12930" y="962651"/>
                  <a:pt x="0" y="848175"/>
                </a:cubicBezTo>
                <a:cubicBezTo>
                  <a:pt x="-9659" y="770865"/>
                  <a:pt x="18132" y="568196"/>
                  <a:pt x="0" y="495336"/>
                </a:cubicBezTo>
                <a:cubicBezTo>
                  <a:pt x="-18132" y="422476"/>
                  <a:pt x="4439" y="249650"/>
                  <a:pt x="0" y="169639"/>
                </a:cubicBezTo>
                <a:close/>
              </a:path>
              <a:path w="147704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299437" y="-40046"/>
                  <a:pt x="612447" y="68688"/>
                  <a:pt x="749902" y="0"/>
                </a:cubicBezTo>
                <a:cubicBezTo>
                  <a:pt x="887357" y="-68688"/>
                  <a:pt x="1183167" y="45213"/>
                  <a:pt x="1307410" y="0"/>
                </a:cubicBezTo>
                <a:cubicBezTo>
                  <a:pt x="1404186" y="24931"/>
                  <a:pt x="1481676" y="78791"/>
                  <a:pt x="1477049" y="169639"/>
                </a:cubicBezTo>
                <a:cubicBezTo>
                  <a:pt x="1516016" y="241600"/>
                  <a:pt x="1450918" y="410649"/>
                  <a:pt x="1477049" y="508907"/>
                </a:cubicBezTo>
                <a:cubicBezTo>
                  <a:pt x="1503180" y="607165"/>
                  <a:pt x="1470151" y="748354"/>
                  <a:pt x="1477049" y="848175"/>
                </a:cubicBezTo>
                <a:cubicBezTo>
                  <a:pt x="1477605" y="928868"/>
                  <a:pt x="1408548" y="1005224"/>
                  <a:pt x="1307410" y="1017814"/>
                </a:cubicBezTo>
                <a:cubicBezTo>
                  <a:pt x="1171864" y="1027989"/>
                  <a:pt x="1039525" y="988428"/>
                  <a:pt x="772658" y="1017814"/>
                </a:cubicBezTo>
                <a:cubicBezTo>
                  <a:pt x="505791" y="1047200"/>
                  <a:pt x="316264" y="986781"/>
                  <a:pt x="169639" y="1017814"/>
                </a:cubicBezTo>
                <a:cubicBezTo>
                  <a:pt x="71617" y="1011966"/>
                  <a:pt x="3979" y="958026"/>
                  <a:pt x="0" y="848175"/>
                </a:cubicBezTo>
                <a:cubicBezTo>
                  <a:pt x="-36972" y="765813"/>
                  <a:pt x="9995" y="612583"/>
                  <a:pt x="0" y="522478"/>
                </a:cubicBezTo>
                <a:cubicBezTo>
                  <a:pt x="-9995" y="432373"/>
                  <a:pt x="23111" y="321238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>
                <a:solidFill>
                  <a:srgbClr val="00B050"/>
                </a:solidFill>
              </a:rPr>
              <a:t>επιρρήματα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C7E951-AA40-A2AF-0611-C019E7095F42}"/>
              </a:ext>
            </a:extLst>
          </p:cNvPr>
          <p:cNvSpPr txBox="1"/>
          <p:nvPr/>
        </p:nvSpPr>
        <p:spPr>
          <a:xfrm>
            <a:off x="4440688" y="4773474"/>
            <a:ext cx="7000198" cy="369332"/>
          </a:xfrm>
          <a:custGeom>
            <a:avLst/>
            <a:gdLst>
              <a:gd name="csX0" fmla="*/ 0 w 7000198"/>
              <a:gd name="csY0" fmla="*/ 0 h 369332"/>
              <a:gd name="csX1" fmla="*/ 513348 w 7000198"/>
              <a:gd name="csY1" fmla="*/ 0 h 369332"/>
              <a:gd name="csX2" fmla="*/ 1166700 w 7000198"/>
              <a:gd name="csY2" fmla="*/ 0 h 369332"/>
              <a:gd name="csX3" fmla="*/ 1890053 w 7000198"/>
              <a:gd name="csY3" fmla="*/ 0 h 369332"/>
              <a:gd name="csX4" fmla="*/ 2403401 w 7000198"/>
              <a:gd name="csY4" fmla="*/ 0 h 369332"/>
              <a:gd name="csX5" fmla="*/ 3126755 w 7000198"/>
              <a:gd name="csY5" fmla="*/ 0 h 369332"/>
              <a:gd name="csX6" fmla="*/ 3640103 w 7000198"/>
              <a:gd name="csY6" fmla="*/ 0 h 369332"/>
              <a:gd name="csX7" fmla="*/ 4223453 w 7000198"/>
              <a:gd name="csY7" fmla="*/ 0 h 369332"/>
              <a:gd name="csX8" fmla="*/ 4876805 w 7000198"/>
              <a:gd name="csY8" fmla="*/ 0 h 369332"/>
              <a:gd name="csX9" fmla="*/ 5530156 w 7000198"/>
              <a:gd name="csY9" fmla="*/ 0 h 369332"/>
              <a:gd name="csX10" fmla="*/ 5973502 w 7000198"/>
              <a:gd name="csY10" fmla="*/ 0 h 369332"/>
              <a:gd name="csX11" fmla="*/ 6416848 w 7000198"/>
              <a:gd name="csY11" fmla="*/ 0 h 369332"/>
              <a:gd name="csX12" fmla="*/ 7000198 w 7000198"/>
              <a:gd name="csY12" fmla="*/ 0 h 369332"/>
              <a:gd name="csX13" fmla="*/ 7000198 w 7000198"/>
              <a:gd name="csY13" fmla="*/ 369332 h 369332"/>
              <a:gd name="csX14" fmla="*/ 6416848 w 7000198"/>
              <a:gd name="csY14" fmla="*/ 369332 h 369332"/>
              <a:gd name="csX15" fmla="*/ 5833498 w 7000198"/>
              <a:gd name="csY15" fmla="*/ 369332 h 369332"/>
              <a:gd name="csX16" fmla="*/ 5460154 w 7000198"/>
              <a:gd name="csY16" fmla="*/ 369332 h 369332"/>
              <a:gd name="csX17" fmla="*/ 4736801 w 7000198"/>
              <a:gd name="csY17" fmla="*/ 369332 h 369332"/>
              <a:gd name="csX18" fmla="*/ 4013447 w 7000198"/>
              <a:gd name="csY18" fmla="*/ 369332 h 369332"/>
              <a:gd name="csX19" fmla="*/ 3430097 w 7000198"/>
              <a:gd name="csY19" fmla="*/ 369332 h 369332"/>
              <a:gd name="csX20" fmla="*/ 3056753 w 7000198"/>
              <a:gd name="csY20" fmla="*/ 369332 h 369332"/>
              <a:gd name="csX21" fmla="*/ 2543405 w 7000198"/>
              <a:gd name="csY21" fmla="*/ 369332 h 369332"/>
              <a:gd name="csX22" fmla="*/ 1820051 w 7000198"/>
              <a:gd name="csY22" fmla="*/ 369332 h 369332"/>
              <a:gd name="csX23" fmla="*/ 1096698 w 7000198"/>
              <a:gd name="csY23" fmla="*/ 369332 h 369332"/>
              <a:gd name="csX24" fmla="*/ 723354 w 7000198"/>
              <a:gd name="csY24" fmla="*/ 369332 h 369332"/>
              <a:gd name="csX25" fmla="*/ 0 w 7000198"/>
              <a:gd name="csY25" fmla="*/ 369332 h 369332"/>
              <a:gd name="csX26" fmla="*/ 0 w 7000198"/>
              <a:gd name="csY26" fmla="*/ 0 h 3693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000198" h="369332" extrusionOk="0">
                <a:moveTo>
                  <a:pt x="0" y="0"/>
                </a:moveTo>
                <a:cubicBezTo>
                  <a:pt x="198335" y="-43049"/>
                  <a:pt x="323204" y="44652"/>
                  <a:pt x="513348" y="0"/>
                </a:cubicBezTo>
                <a:cubicBezTo>
                  <a:pt x="703492" y="-44652"/>
                  <a:pt x="868704" y="13948"/>
                  <a:pt x="1166700" y="0"/>
                </a:cubicBezTo>
                <a:cubicBezTo>
                  <a:pt x="1464696" y="-13948"/>
                  <a:pt x="1597898" y="7442"/>
                  <a:pt x="1890053" y="0"/>
                </a:cubicBezTo>
                <a:cubicBezTo>
                  <a:pt x="2182208" y="-7442"/>
                  <a:pt x="2191615" y="31553"/>
                  <a:pt x="2403401" y="0"/>
                </a:cubicBezTo>
                <a:cubicBezTo>
                  <a:pt x="2615187" y="-31553"/>
                  <a:pt x="2795806" y="58308"/>
                  <a:pt x="3126755" y="0"/>
                </a:cubicBezTo>
                <a:cubicBezTo>
                  <a:pt x="3457704" y="-58308"/>
                  <a:pt x="3485866" y="4093"/>
                  <a:pt x="3640103" y="0"/>
                </a:cubicBezTo>
                <a:cubicBezTo>
                  <a:pt x="3794340" y="-4093"/>
                  <a:pt x="4075033" y="56662"/>
                  <a:pt x="4223453" y="0"/>
                </a:cubicBezTo>
                <a:cubicBezTo>
                  <a:pt x="4371873" y="-56662"/>
                  <a:pt x="4659774" y="9620"/>
                  <a:pt x="4876805" y="0"/>
                </a:cubicBezTo>
                <a:cubicBezTo>
                  <a:pt x="5093836" y="-9620"/>
                  <a:pt x="5331813" y="8872"/>
                  <a:pt x="5530156" y="0"/>
                </a:cubicBezTo>
                <a:cubicBezTo>
                  <a:pt x="5728499" y="-8872"/>
                  <a:pt x="5787489" y="36828"/>
                  <a:pt x="5973502" y="0"/>
                </a:cubicBezTo>
                <a:cubicBezTo>
                  <a:pt x="6159515" y="-36828"/>
                  <a:pt x="6198125" y="48819"/>
                  <a:pt x="6416848" y="0"/>
                </a:cubicBezTo>
                <a:cubicBezTo>
                  <a:pt x="6635571" y="-48819"/>
                  <a:pt x="6808565" y="38799"/>
                  <a:pt x="7000198" y="0"/>
                </a:cubicBezTo>
                <a:cubicBezTo>
                  <a:pt x="7001059" y="141194"/>
                  <a:pt x="6978216" y="241900"/>
                  <a:pt x="7000198" y="369332"/>
                </a:cubicBezTo>
                <a:cubicBezTo>
                  <a:pt x="6828388" y="406483"/>
                  <a:pt x="6653295" y="347255"/>
                  <a:pt x="6416848" y="369332"/>
                </a:cubicBezTo>
                <a:cubicBezTo>
                  <a:pt x="6180401" y="391409"/>
                  <a:pt x="6032556" y="327745"/>
                  <a:pt x="5833498" y="369332"/>
                </a:cubicBezTo>
                <a:cubicBezTo>
                  <a:pt x="5634440" y="410919"/>
                  <a:pt x="5632815" y="333726"/>
                  <a:pt x="5460154" y="369332"/>
                </a:cubicBezTo>
                <a:cubicBezTo>
                  <a:pt x="5287493" y="404938"/>
                  <a:pt x="5064977" y="297889"/>
                  <a:pt x="4736801" y="369332"/>
                </a:cubicBezTo>
                <a:cubicBezTo>
                  <a:pt x="4408625" y="440775"/>
                  <a:pt x="4335425" y="344550"/>
                  <a:pt x="4013447" y="369332"/>
                </a:cubicBezTo>
                <a:cubicBezTo>
                  <a:pt x="3691469" y="394114"/>
                  <a:pt x="3703292" y="368393"/>
                  <a:pt x="3430097" y="369332"/>
                </a:cubicBezTo>
                <a:cubicBezTo>
                  <a:pt x="3156902" y="370271"/>
                  <a:pt x="3242267" y="352223"/>
                  <a:pt x="3056753" y="369332"/>
                </a:cubicBezTo>
                <a:cubicBezTo>
                  <a:pt x="2871239" y="386441"/>
                  <a:pt x="2662231" y="309699"/>
                  <a:pt x="2543405" y="369332"/>
                </a:cubicBezTo>
                <a:cubicBezTo>
                  <a:pt x="2424579" y="428965"/>
                  <a:pt x="2108395" y="353065"/>
                  <a:pt x="1820051" y="369332"/>
                </a:cubicBezTo>
                <a:cubicBezTo>
                  <a:pt x="1531707" y="385599"/>
                  <a:pt x="1280538" y="360427"/>
                  <a:pt x="1096698" y="369332"/>
                </a:cubicBezTo>
                <a:cubicBezTo>
                  <a:pt x="912858" y="378237"/>
                  <a:pt x="816068" y="331900"/>
                  <a:pt x="723354" y="369332"/>
                </a:cubicBezTo>
                <a:cubicBezTo>
                  <a:pt x="630640" y="406764"/>
                  <a:pt x="269442" y="309810"/>
                  <a:pt x="0" y="369332"/>
                </a:cubicBezTo>
                <a:cubicBezTo>
                  <a:pt x="-29315" y="209616"/>
                  <a:pt x="39255" y="136985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968299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00B050"/>
                </a:solidFill>
              </a:rPr>
              <a:t>Εκεί</a:t>
            </a:r>
            <a:r>
              <a:rPr lang="el-GR" b="1" dirty="0"/>
              <a:t> </a:t>
            </a:r>
            <a:r>
              <a:rPr lang="el-GR" b="1" dirty="0">
                <a:solidFill>
                  <a:schemeClr val="accent2"/>
                </a:solidFill>
              </a:rPr>
              <a:t>βρίσκεται</a:t>
            </a:r>
            <a:r>
              <a:rPr lang="el-GR" b="1" dirty="0"/>
              <a:t> ένα </a:t>
            </a:r>
            <a:r>
              <a:rPr lang="el-GR" b="1" dirty="0">
                <a:solidFill>
                  <a:srgbClr val="0070C0"/>
                </a:solidFill>
              </a:rPr>
              <a:t>ξύλινο</a:t>
            </a:r>
            <a:r>
              <a:rPr lang="el-GR" b="1" dirty="0"/>
              <a:t> </a:t>
            </a:r>
            <a:r>
              <a:rPr lang="el-GR" b="1" dirty="0">
                <a:solidFill>
                  <a:srgbClr val="7030A0"/>
                </a:solidFill>
              </a:rPr>
              <a:t>κιόσκι</a:t>
            </a:r>
            <a:r>
              <a:rPr lang="el-GR" b="1" dirty="0"/>
              <a:t> </a:t>
            </a:r>
            <a:r>
              <a:rPr lang="el-GR" b="1" dirty="0">
                <a:solidFill>
                  <a:srgbClr val="FF0000"/>
                </a:solidFill>
              </a:rPr>
              <a:t>με</a:t>
            </a:r>
            <a:r>
              <a:rPr lang="el-GR" b="1" dirty="0"/>
              <a:t> </a:t>
            </a:r>
            <a:r>
              <a:rPr lang="el-GR" b="1" dirty="0">
                <a:solidFill>
                  <a:srgbClr val="0070C0"/>
                </a:solidFill>
              </a:rPr>
              <a:t>ολάνθιστες</a:t>
            </a:r>
            <a:r>
              <a:rPr lang="el-GR" b="1" dirty="0"/>
              <a:t> </a:t>
            </a:r>
            <a:r>
              <a:rPr lang="el-GR" b="1" dirty="0">
                <a:solidFill>
                  <a:srgbClr val="7030A0"/>
                </a:solidFill>
              </a:rPr>
              <a:t>τριανταφυλλιές</a:t>
            </a:r>
            <a:r>
              <a:rPr lang="el-GR" b="1" dirty="0"/>
              <a:t>.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A859B518-934E-E655-5A12-A6BD4858535B}"/>
              </a:ext>
            </a:extLst>
          </p:cNvPr>
          <p:cNvSpPr/>
          <p:nvPr/>
        </p:nvSpPr>
        <p:spPr>
          <a:xfrm>
            <a:off x="7010392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FF0000"/>
                </a:solidFill>
              </a:rPr>
              <a:t>προθέσεις</a:t>
            </a:r>
            <a:r>
              <a:rPr lang="el-GR" b="1" dirty="0"/>
              <a:t> </a:t>
            </a:r>
          </a:p>
        </p:txBody>
      </p:sp>
      <p:sp>
        <p:nvSpPr>
          <p:cNvPr id="12" name="Ορθογώνιο: Στρογγύλεμα γωνιών 11">
            <a:extLst>
              <a:ext uri="{FF2B5EF4-FFF2-40B4-BE49-F238E27FC236}">
                <a16:creationId xmlns:a16="http://schemas.microsoft.com/office/drawing/2014/main" id="{9F1453C9-DC16-E9C5-4E7F-743FD724EF8B}"/>
              </a:ext>
            </a:extLst>
          </p:cNvPr>
          <p:cNvSpPr/>
          <p:nvPr/>
        </p:nvSpPr>
        <p:spPr>
          <a:xfrm>
            <a:off x="5382970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rgbClr val="7030A0"/>
                </a:solidFill>
              </a:rPr>
              <a:t>ουσιαστικά</a:t>
            </a:r>
            <a:r>
              <a:rPr lang="el-GR" b="1" dirty="0"/>
              <a:t> </a:t>
            </a:r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FB5CB33A-7B9E-AE4E-DAD3-F1D87D32C4D0}"/>
              </a:ext>
            </a:extLst>
          </p:cNvPr>
          <p:cNvSpPr/>
          <p:nvPr/>
        </p:nvSpPr>
        <p:spPr>
          <a:xfrm>
            <a:off x="3714731" y="3429000"/>
            <a:ext cx="1627422" cy="1017814"/>
          </a:xfrm>
          <a:custGeom>
            <a:avLst/>
            <a:gdLst>
              <a:gd name="csX0" fmla="*/ 0 w 1627422"/>
              <a:gd name="csY0" fmla="*/ 169639 h 1017814"/>
              <a:gd name="csX1" fmla="*/ 169639 w 1627422"/>
              <a:gd name="csY1" fmla="*/ 0 h 1017814"/>
              <a:gd name="csX2" fmla="*/ 586139 w 1627422"/>
              <a:gd name="csY2" fmla="*/ 0 h 1017814"/>
              <a:gd name="csX3" fmla="*/ 1041283 w 1627422"/>
              <a:gd name="csY3" fmla="*/ 0 h 1017814"/>
              <a:gd name="csX4" fmla="*/ 1457783 w 1627422"/>
              <a:gd name="csY4" fmla="*/ 0 h 1017814"/>
              <a:gd name="csX5" fmla="*/ 1627422 w 1627422"/>
              <a:gd name="csY5" fmla="*/ 169639 h 1017814"/>
              <a:gd name="csX6" fmla="*/ 1627422 w 1627422"/>
              <a:gd name="csY6" fmla="*/ 502122 h 1017814"/>
              <a:gd name="csX7" fmla="*/ 1627422 w 1627422"/>
              <a:gd name="csY7" fmla="*/ 848175 h 1017814"/>
              <a:gd name="csX8" fmla="*/ 1457783 w 1627422"/>
              <a:gd name="csY8" fmla="*/ 1017814 h 1017814"/>
              <a:gd name="csX9" fmla="*/ 1067046 w 1627422"/>
              <a:gd name="csY9" fmla="*/ 1017814 h 1017814"/>
              <a:gd name="csX10" fmla="*/ 663428 w 1627422"/>
              <a:gd name="csY10" fmla="*/ 1017814 h 1017814"/>
              <a:gd name="csX11" fmla="*/ 169639 w 1627422"/>
              <a:gd name="csY11" fmla="*/ 1017814 h 1017814"/>
              <a:gd name="csX12" fmla="*/ 0 w 1627422"/>
              <a:gd name="csY12" fmla="*/ 848175 h 1017814"/>
              <a:gd name="csX13" fmla="*/ 0 w 1627422"/>
              <a:gd name="csY13" fmla="*/ 508907 h 1017814"/>
              <a:gd name="csX14" fmla="*/ 0 w 1627422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27422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288465" y="-36007"/>
                  <a:pt x="452326" y="20784"/>
                  <a:pt x="586139" y="0"/>
                </a:cubicBezTo>
                <a:cubicBezTo>
                  <a:pt x="719952" y="-20784"/>
                  <a:pt x="914072" y="45106"/>
                  <a:pt x="1041283" y="0"/>
                </a:cubicBezTo>
                <a:cubicBezTo>
                  <a:pt x="1168494" y="-45106"/>
                  <a:pt x="1313852" y="31391"/>
                  <a:pt x="1457783" y="0"/>
                </a:cubicBezTo>
                <a:cubicBezTo>
                  <a:pt x="1552670" y="-2577"/>
                  <a:pt x="1602942" y="68597"/>
                  <a:pt x="1627422" y="169639"/>
                </a:cubicBezTo>
                <a:cubicBezTo>
                  <a:pt x="1659909" y="258275"/>
                  <a:pt x="1605261" y="376060"/>
                  <a:pt x="1627422" y="502122"/>
                </a:cubicBezTo>
                <a:cubicBezTo>
                  <a:pt x="1649583" y="628184"/>
                  <a:pt x="1587885" y="760791"/>
                  <a:pt x="1627422" y="848175"/>
                </a:cubicBezTo>
                <a:cubicBezTo>
                  <a:pt x="1642612" y="955272"/>
                  <a:pt x="1560407" y="1003295"/>
                  <a:pt x="1457783" y="1017814"/>
                </a:cubicBezTo>
                <a:cubicBezTo>
                  <a:pt x="1376490" y="1056111"/>
                  <a:pt x="1243274" y="994445"/>
                  <a:pt x="1067046" y="1017814"/>
                </a:cubicBezTo>
                <a:cubicBezTo>
                  <a:pt x="890818" y="1041183"/>
                  <a:pt x="808022" y="1007334"/>
                  <a:pt x="663428" y="1017814"/>
                </a:cubicBezTo>
                <a:cubicBezTo>
                  <a:pt x="518834" y="1028294"/>
                  <a:pt x="386749" y="963990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1627422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7074" y="-19220"/>
                  <a:pt x="446806" y="32113"/>
                  <a:pt x="611902" y="0"/>
                </a:cubicBezTo>
                <a:cubicBezTo>
                  <a:pt x="776998" y="-32113"/>
                  <a:pt x="883608" y="26613"/>
                  <a:pt x="1015520" y="0"/>
                </a:cubicBezTo>
                <a:cubicBezTo>
                  <a:pt x="1147432" y="-26613"/>
                  <a:pt x="1326971" y="27319"/>
                  <a:pt x="1457783" y="0"/>
                </a:cubicBezTo>
                <a:cubicBezTo>
                  <a:pt x="1556590" y="19630"/>
                  <a:pt x="1623039" y="69827"/>
                  <a:pt x="1627422" y="169639"/>
                </a:cubicBezTo>
                <a:cubicBezTo>
                  <a:pt x="1634969" y="284231"/>
                  <a:pt x="1620524" y="409086"/>
                  <a:pt x="1627422" y="508907"/>
                </a:cubicBezTo>
                <a:cubicBezTo>
                  <a:pt x="1634320" y="608728"/>
                  <a:pt x="1608888" y="769199"/>
                  <a:pt x="1627422" y="848175"/>
                </a:cubicBezTo>
                <a:cubicBezTo>
                  <a:pt x="1632119" y="920708"/>
                  <a:pt x="1543090" y="1011678"/>
                  <a:pt x="1457783" y="1017814"/>
                </a:cubicBezTo>
                <a:cubicBezTo>
                  <a:pt x="1318578" y="1056072"/>
                  <a:pt x="1185968" y="992889"/>
                  <a:pt x="1054165" y="1017814"/>
                </a:cubicBezTo>
                <a:cubicBezTo>
                  <a:pt x="922362" y="1042739"/>
                  <a:pt x="786265" y="1013656"/>
                  <a:pt x="637665" y="1017814"/>
                </a:cubicBezTo>
                <a:cubicBezTo>
                  <a:pt x="489065" y="1021972"/>
                  <a:pt x="286269" y="976046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>
                <a:solidFill>
                  <a:schemeClr val="accent2"/>
                </a:solidFill>
              </a:rPr>
              <a:t>ρήματα</a:t>
            </a:r>
          </a:p>
          <a:p>
            <a:pPr algn="ctr"/>
            <a:r>
              <a:rPr lang="el-GR" b="1" dirty="0">
                <a:solidFill>
                  <a:schemeClr val="accent2"/>
                </a:solidFill>
              </a:rPr>
              <a:t>(ενεστώτας)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173535C9-B7AC-FB10-78AD-ADD504017AC7}"/>
              </a:ext>
            </a:extLst>
          </p:cNvPr>
          <p:cNvCxnSpPr>
            <a:stCxn id="14" idx="2"/>
          </p:cNvCxnSpPr>
          <p:nvPr/>
        </p:nvCxnSpPr>
        <p:spPr>
          <a:xfrm>
            <a:off x="7852685" y="2624819"/>
            <a:ext cx="2849331" cy="63001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FE41A615-3CEC-A92C-3224-DFEB7989AF48}"/>
              </a:ext>
            </a:extLst>
          </p:cNvPr>
          <p:cNvCxnSpPr>
            <a:cxnSpLocks/>
          </p:cNvCxnSpPr>
          <p:nvPr/>
        </p:nvCxnSpPr>
        <p:spPr>
          <a:xfrm flipH="1">
            <a:off x="5837475" y="2561053"/>
            <a:ext cx="1734901" cy="12054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BCE0EF88-D44C-4EE6-874A-4BE021611F24}"/>
              </a:ext>
            </a:extLst>
          </p:cNvPr>
          <p:cNvCxnSpPr>
            <a:cxnSpLocks/>
          </p:cNvCxnSpPr>
          <p:nvPr/>
        </p:nvCxnSpPr>
        <p:spPr>
          <a:xfrm flipH="1">
            <a:off x="7402285" y="2646590"/>
            <a:ext cx="183026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F6F7962C-2CB7-6C83-44D7-AC133D6217F8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182451" cy="8150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E05B6EAB-E181-E9E8-CFEA-AD03F2B3567B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Εικόνα 32">
            <a:extLst>
              <a:ext uri="{FF2B5EF4-FFF2-40B4-BE49-F238E27FC236}">
                <a16:creationId xmlns:a16="http://schemas.microsoft.com/office/drawing/2014/main" id="{92744039-F9A4-44EF-A223-C16E6C1B6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87" y="2034794"/>
            <a:ext cx="2849151" cy="2849151"/>
          </a:xfrm>
          <a:custGeom>
            <a:avLst/>
            <a:gdLst>
              <a:gd name="csX0" fmla="*/ 0 w 2849151"/>
              <a:gd name="csY0" fmla="*/ 0 h 2849151"/>
              <a:gd name="csX1" fmla="*/ 598322 w 2849151"/>
              <a:gd name="csY1" fmla="*/ 0 h 2849151"/>
              <a:gd name="csX2" fmla="*/ 1196643 w 2849151"/>
              <a:gd name="csY2" fmla="*/ 0 h 2849151"/>
              <a:gd name="csX3" fmla="*/ 1794965 w 2849151"/>
              <a:gd name="csY3" fmla="*/ 0 h 2849151"/>
              <a:gd name="csX4" fmla="*/ 2849151 w 2849151"/>
              <a:gd name="csY4" fmla="*/ 0 h 2849151"/>
              <a:gd name="csX5" fmla="*/ 2849151 w 2849151"/>
              <a:gd name="csY5" fmla="*/ 484356 h 2849151"/>
              <a:gd name="csX6" fmla="*/ 2849151 w 2849151"/>
              <a:gd name="csY6" fmla="*/ 1025694 h 2849151"/>
              <a:gd name="csX7" fmla="*/ 2849151 w 2849151"/>
              <a:gd name="csY7" fmla="*/ 1595525 h 2849151"/>
              <a:gd name="csX8" fmla="*/ 2849151 w 2849151"/>
              <a:gd name="csY8" fmla="*/ 2079880 h 2849151"/>
              <a:gd name="csX9" fmla="*/ 2849151 w 2849151"/>
              <a:gd name="csY9" fmla="*/ 2849151 h 2849151"/>
              <a:gd name="csX10" fmla="*/ 2279321 w 2849151"/>
              <a:gd name="csY10" fmla="*/ 2849151 h 2849151"/>
              <a:gd name="csX11" fmla="*/ 1766474 w 2849151"/>
              <a:gd name="csY11" fmla="*/ 2849151 h 2849151"/>
              <a:gd name="csX12" fmla="*/ 1253626 w 2849151"/>
              <a:gd name="csY12" fmla="*/ 2849151 h 2849151"/>
              <a:gd name="csX13" fmla="*/ 740779 w 2849151"/>
              <a:gd name="csY13" fmla="*/ 2849151 h 2849151"/>
              <a:gd name="csX14" fmla="*/ 0 w 2849151"/>
              <a:gd name="csY14" fmla="*/ 2849151 h 2849151"/>
              <a:gd name="csX15" fmla="*/ 0 w 2849151"/>
              <a:gd name="csY15" fmla="*/ 2336304 h 2849151"/>
              <a:gd name="csX16" fmla="*/ 0 w 2849151"/>
              <a:gd name="csY16" fmla="*/ 1851948 h 2849151"/>
              <a:gd name="csX17" fmla="*/ 0 w 2849151"/>
              <a:gd name="csY17" fmla="*/ 1310609 h 2849151"/>
              <a:gd name="csX18" fmla="*/ 0 w 2849151"/>
              <a:gd name="csY18" fmla="*/ 826254 h 2849151"/>
              <a:gd name="csX19" fmla="*/ 0 w 2849151"/>
              <a:gd name="csY19" fmla="*/ 0 h 2849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849151" h="2849151" fill="none" extrusionOk="0">
                <a:moveTo>
                  <a:pt x="0" y="0"/>
                </a:moveTo>
                <a:cubicBezTo>
                  <a:pt x="155166" y="-47053"/>
                  <a:pt x="372364" y="65562"/>
                  <a:pt x="598322" y="0"/>
                </a:cubicBezTo>
                <a:cubicBezTo>
                  <a:pt x="824280" y="-65562"/>
                  <a:pt x="938209" y="50101"/>
                  <a:pt x="1196643" y="0"/>
                </a:cubicBezTo>
                <a:cubicBezTo>
                  <a:pt x="1455077" y="-50101"/>
                  <a:pt x="1632909" y="20652"/>
                  <a:pt x="1794965" y="0"/>
                </a:cubicBezTo>
                <a:cubicBezTo>
                  <a:pt x="1957021" y="-20652"/>
                  <a:pt x="2613344" y="91046"/>
                  <a:pt x="2849151" y="0"/>
                </a:cubicBezTo>
                <a:cubicBezTo>
                  <a:pt x="2873039" y="184352"/>
                  <a:pt x="2797349" y="373281"/>
                  <a:pt x="2849151" y="484356"/>
                </a:cubicBezTo>
                <a:cubicBezTo>
                  <a:pt x="2900953" y="595431"/>
                  <a:pt x="2823003" y="895225"/>
                  <a:pt x="2849151" y="1025694"/>
                </a:cubicBezTo>
                <a:cubicBezTo>
                  <a:pt x="2875299" y="1156163"/>
                  <a:pt x="2831018" y="1330107"/>
                  <a:pt x="2849151" y="1595525"/>
                </a:cubicBezTo>
                <a:cubicBezTo>
                  <a:pt x="2867284" y="1860943"/>
                  <a:pt x="2819305" y="1960891"/>
                  <a:pt x="2849151" y="2079880"/>
                </a:cubicBezTo>
                <a:cubicBezTo>
                  <a:pt x="2878997" y="2198870"/>
                  <a:pt x="2829778" y="2676143"/>
                  <a:pt x="2849151" y="2849151"/>
                </a:cubicBezTo>
                <a:cubicBezTo>
                  <a:pt x="2587789" y="2915572"/>
                  <a:pt x="2507343" y="2831531"/>
                  <a:pt x="2279321" y="2849151"/>
                </a:cubicBezTo>
                <a:cubicBezTo>
                  <a:pt x="2051299" y="2866771"/>
                  <a:pt x="1981081" y="2802480"/>
                  <a:pt x="1766474" y="2849151"/>
                </a:cubicBezTo>
                <a:cubicBezTo>
                  <a:pt x="1551867" y="2895822"/>
                  <a:pt x="1391886" y="2793452"/>
                  <a:pt x="1253626" y="2849151"/>
                </a:cubicBezTo>
                <a:cubicBezTo>
                  <a:pt x="1115366" y="2904850"/>
                  <a:pt x="858025" y="2836535"/>
                  <a:pt x="740779" y="2849151"/>
                </a:cubicBezTo>
                <a:cubicBezTo>
                  <a:pt x="623533" y="2861767"/>
                  <a:pt x="271290" y="2762562"/>
                  <a:pt x="0" y="2849151"/>
                </a:cubicBezTo>
                <a:cubicBezTo>
                  <a:pt x="-11555" y="2744863"/>
                  <a:pt x="53811" y="2525609"/>
                  <a:pt x="0" y="2336304"/>
                </a:cubicBezTo>
                <a:cubicBezTo>
                  <a:pt x="-53811" y="2146999"/>
                  <a:pt x="42547" y="2056914"/>
                  <a:pt x="0" y="1851948"/>
                </a:cubicBezTo>
                <a:cubicBezTo>
                  <a:pt x="-42547" y="1646982"/>
                  <a:pt x="17789" y="1462781"/>
                  <a:pt x="0" y="1310609"/>
                </a:cubicBezTo>
                <a:cubicBezTo>
                  <a:pt x="-17789" y="1158437"/>
                  <a:pt x="35257" y="1066713"/>
                  <a:pt x="0" y="826254"/>
                </a:cubicBezTo>
                <a:cubicBezTo>
                  <a:pt x="-35257" y="585795"/>
                  <a:pt x="72906" y="330556"/>
                  <a:pt x="0" y="0"/>
                </a:cubicBezTo>
                <a:close/>
              </a:path>
              <a:path w="2849151" h="2849151" stroke="0" extrusionOk="0">
                <a:moveTo>
                  <a:pt x="0" y="0"/>
                </a:moveTo>
                <a:cubicBezTo>
                  <a:pt x="160300" y="-26185"/>
                  <a:pt x="335954" y="56017"/>
                  <a:pt x="512847" y="0"/>
                </a:cubicBezTo>
                <a:cubicBezTo>
                  <a:pt x="689740" y="-56017"/>
                  <a:pt x="990690" y="14570"/>
                  <a:pt x="1111169" y="0"/>
                </a:cubicBezTo>
                <a:cubicBezTo>
                  <a:pt x="1231648" y="-14570"/>
                  <a:pt x="1518310" y="34186"/>
                  <a:pt x="1624016" y="0"/>
                </a:cubicBezTo>
                <a:cubicBezTo>
                  <a:pt x="1729722" y="-34186"/>
                  <a:pt x="2015301" y="24890"/>
                  <a:pt x="2250829" y="0"/>
                </a:cubicBezTo>
                <a:cubicBezTo>
                  <a:pt x="2486357" y="-24890"/>
                  <a:pt x="2604764" y="59794"/>
                  <a:pt x="2849151" y="0"/>
                </a:cubicBezTo>
                <a:cubicBezTo>
                  <a:pt x="2900221" y="261989"/>
                  <a:pt x="2782065" y="370340"/>
                  <a:pt x="2849151" y="569830"/>
                </a:cubicBezTo>
                <a:cubicBezTo>
                  <a:pt x="2916237" y="769320"/>
                  <a:pt x="2811054" y="877525"/>
                  <a:pt x="2849151" y="1111169"/>
                </a:cubicBezTo>
                <a:cubicBezTo>
                  <a:pt x="2887248" y="1344813"/>
                  <a:pt x="2826351" y="1391523"/>
                  <a:pt x="2849151" y="1624016"/>
                </a:cubicBezTo>
                <a:cubicBezTo>
                  <a:pt x="2871951" y="1856509"/>
                  <a:pt x="2806636" y="1963908"/>
                  <a:pt x="2849151" y="2193846"/>
                </a:cubicBezTo>
                <a:cubicBezTo>
                  <a:pt x="2891666" y="2423784"/>
                  <a:pt x="2845637" y="2535758"/>
                  <a:pt x="2849151" y="2849151"/>
                </a:cubicBezTo>
                <a:cubicBezTo>
                  <a:pt x="2729728" y="2854535"/>
                  <a:pt x="2573068" y="2832600"/>
                  <a:pt x="2364795" y="2849151"/>
                </a:cubicBezTo>
                <a:cubicBezTo>
                  <a:pt x="2156522" y="2865702"/>
                  <a:pt x="2092817" y="2845064"/>
                  <a:pt x="1823457" y="2849151"/>
                </a:cubicBezTo>
                <a:cubicBezTo>
                  <a:pt x="1554097" y="2853238"/>
                  <a:pt x="1486966" y="2844764"/>
                  <a:pt x="1310609" y="2849151"/>
                </a:cubicBezTo>
                <a:cubicBezTo>
                  <a:pt x="1134252" y="2853538"/>
                  <a:pt x="985622" y="2782322"/>
                  <a:pt x="683796" y="2849151"/>
                </a:cubicBezTo>
                <a:cubicBezTo>
                  <a:pt x="381970" y="2915980"/>
                  <a:pt x="286035" y="2769312"/>
                  <a:pt x="0" y="2849151"/>
                </a:cubicBezTo>
                <a:cubicBezTo>
                  <a:pt x="-55213" y="2625169"/>
                  <a:pt x="29750" y="2416366"/>
                  <a:pt x="0" y="2279321"/>
                </a:cubicBezTo>
                <a:cubicBezTo>
                  <a:pt x="-29750" y="2142276"/>
                  <a:pt x="19742" y="1903208"/>
                  <a:pt x="0" y="1737982"/>
                </a:cubicBezTo>
                <a:cubicBezTo>
                  <a:pt x="-19742" y="1572756"/>
                  <a:pt x="24553" y="1366341"/>
                  <a:pt x="0" y="1196643"/>
                </a:cubicBezTo>
                <a:cubicBezTo>
                  <a:pt x="-24553" y="1026945"/>
                  <a:pt x="50727" y="705028"/>
                  <a:pt x="0" y="569830"/>
                </a:cubicBezTo>
                <a:cubicBezTo>
                  <a:pt x="-50727" y="434632"/>
                  <a:pt x="10472" y="16903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35501486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0E71089C-7DF7-47DF-0D4C-C9B857E92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87616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oapbox derby with children racing car | Free Vector">
            <a:extLst>
              <a:ext uri="{FF2B5EF4-FFF2-40B4-BE49-F238E27FC236}">
                <a16:creationId xmlns:a16="http://schemas.microsoft.com/office/drawing/2014/main" id="{BC4A762E-2622-C506-110D-07C16006A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743"/>
          <a:stretch>
            <a:fillRect/>
          </a:stretch>
        </p:blipFill>
        <p:spPr bwMode="auto">
          <a:xfrm>
            <a:off x="2434595" y="1975453"/>
            <a:ext cx="6793945" cy="382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81F27107-860F-48FA-1057-C0B94B619F45}"/>
              </a:ext>
            </a:extLst>
          </p:cNvPr>
          <p:cNvSpPr/>
          <p:nvPr/>
        </p:nvSpPr>
        <p:spPr>
          <a:xfrm rot="794260">
            <a:off x="5094589" y="2697434"/>
            <a:ext cx="3429000" cy="8065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>
                <a:solidFill>
                  <a:schemeClr val="tx1"/>
                </a:solidFill>
              </a:rPr>
              <a:t>ΑΦΕΤΗΡΙΑ</a:t>
            </a:r>
            <a:endParaRPr lang="el-CY" sz="36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87686B-ED80-4F13-8815-175BE4A32E80}"/>
              </a:ext>
            </a:extLst>
          </p:cNvPr>
          <p:cNvSpPr txBox="1"/>
          <p:nvPr/>
        </p:nvSpPr>
        <p:spPr>
          <a:xfrm rot="20690226">
            <a:off x="201546" y="1047048"/>
            <a:ext cx="5148728" cy="1477328"/>
          </a:xfrm>
          <a:custGeom>
            <a:avLst/>
            <a:gdLst>
              <a:gd name="csX0" fmla="*/ 0 w 5148728"/>
              <a:gd name="csY0" fmla="*/ 0 h 1477328"/>
              <a:gd name="csX1" fmla="*/ 675055 w 5148728"/>
              <a:gd name="csY1" fmla="*/ 0 h 1477328"/>
              <a:gd name="csX2" fmla="*/ 1247136 w 5148728"/>
              <a:gd name="csY2" fmla="*/ 0 h 1477328"/>
              <a:gd name="csX3" fmla="*/ 1767730 w 5148728"/>
              <a:gd name="csY3" fmla="*/ 0 h 1477328"/>
              <a:gd name="csX4" fmla="*/ 2339811 w 5148728"/>
              <a:gd name="csY4" fmla="*/ 0 h 1477328"/>
              <a:gd name="csX5" fmla="*/ 2860404 w 5148728"/>
              <a:gd name="csY5" fmla="*/ 0 h 1477328"/>
              <a:gd name="csX6" fmla="*/ 3278023 w 5148728"/>
              <a:gd name="csY6" fmla="*/ 0 h 1477328"/>
              <a:gd name="csX7" fmla="*/ 3953079 w 5148728"/>
              <a:gd name="csY7" fmla="*/ 0 h 1477328"/>
              <a:gd name="csX8" fmla="*/ 4422185 w 5148728"/>
              <a:gd name="csY8" fmla="*/ 0 h 1477328"/>
              <a:gd name="csX9" fmla="*/ 5148728 w 5148728"/>
              <a:gd name="csY9" fmla="*/ 0 h 1477328"/>
              <a:gd name="csX10" fmla="*/ 5148728 w 5148728"/>
              <a:gd name="csY10" fmla="*/ 507216 h 1477328"/>
              <a:gd name="csX11" fmla="*/ 5148728 w 5148728"/>
              <a:gd name="csY11" fmla="*/ 970112 h 1477328"/>
              <a:gd name="csX12" fmla="*/ 5148728 w 5148728"/>
              <a:gd name="csY12" fmla="*/ 1477328 h 1477328"/>
              <a:gd name="csX13" fmla="*/ 4628134 w 5148728"/>
              <a:gd name="csY13" fmla="*/ 1477328 h 1477328"/>
              <a:gd name="csX14" fmla="*/ 4159028 w 5148728"/>
              <a:gd name="csY14" fmla="*/ 1477328 h 1477328"/>
              <a:gd name="csX15" fmla="*/ 3586947 w 5148728"/>
              <a:gd name="csY15" fmla="*/ 1477328 h 1477328"/>
              <a:gd name="csX16" fmla="*/ 3066354 w 5148728"/>
              <a:gd name="csY16" fmla="*/ 1477328 h 1477328"/>
              <a:gd name="csX17" fmla="*/ 2648735 w 5148728"/>
              <a:gd name="csY17" fmla="*/ 1477328 h 1477328"/>
              <a:gd name="csX18" fmla="*/ 2076654 w 5148728"/>
              <a:gd name="csY18" fmla="*/ 1477328 h 1477328"/>
              <a:gd name="csX19" fmla="*/ 1453085 w 5148728"/>
              <a:gd name="csY19" fmla="*/ 1477328 h 1477328"/>
              <a:gd name="csX20" fmla="*/ 983979 w 5148728"/>
              <a:gd name="csY20" fmla="*/ 1477328 h 1477328"/>
              <a:gd name="csX21" fmla="*/ 0 w 5148728"/>
              <a:gd name="csY21" fmla="*/ 1477328 h 1477328"/>
              <a:gd name="csX22" fmla="*/ 0 w 5148728"/>
              <a:gd name="csY22" fmla="*/ 970112 h 1477328"/>
              <a:gd name="csX23" fmla="*/ 0 w 5148728"/>
              <a:gd name="csY23" fmla="*/ 492443 h 1477328"/>
              <a:gd name="csX24" fmla="*/ 0 w 5148728"/>
              <a:gd name="csY24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148728" h="1477328" extrusionOk="0">
                <a:moveTo>
                  <a:pt x="0" y="0"/>
                </a:moveTo>
                <a:cubicBezTo>
                  <a:pt x="307564" y="-38093"/>
                  <a:pt x="433118" y="32375"/>
                  <a:pt x="675055" y="0"/>
                </a:cubicBezTo>
                <a:cubicBezTo>
                  <a:pt x="916992" y="-32375"/>
                  <a:pt x="1042978" y="59793"/>
                  <a:pt x="1247136" y="0"/>
                </a:cubicBezTo>
                <a:cubicBezTo>
                  <a:pt x="1451294" y="-59793"/>
                  <a:pt x="1549706" y="62158"/>
                  <a:pt x="1767730" y="0"/>
                </a:cubicBezTo>
                <a:cubicBezTo>
                  <a:pt x="1985754" y="-62158"/>
                  <a:pt x="2059131" y="3028"/>
                  <a:pt x="2339811" y="0"/>
                </a:cubicBezTo>
                <a:cubicBezTo>
                  <a:pt x="2620491" y="-3028"/>
                  <a:pt x="2718197" y="32522"/>
                  <a:pt x="2860404" y="0"/>
                </a:cubicBezTo>
                <a:cubicBezTo>
                  <a:pt x="3002611" y="-32522"/>
                  <a:pt x="3142222" y="46276"/>
                  <a:pt x="3278023" y="0"/>
                </a:cubicBezTo>
                <a:cubicBezTo>
                  <a:pt x="3413824" y="-46276"/>
                  <a:pt x="3682919" y="61797"/>
                  <a:pt x="3953079" y="0"/>
                </a:cubicBezTo>
                <a:cubicBezTo>
                  <a:pt x="4223239" y="-61797"/>
                  <a:pt x="4313445" y="50384"/>
                  <a:pt x="4422185" y="0"/>
                </a:cubicBezTo>
                <a:cubicBezTo>
                  <a:pt x="4530925" y="-50384"/>
                  <a:pt x="4788590" y="62061"/>
                  <a:pt x="5148728" y="0"/>
                </a:cubicBezTo>
                <a:cubicBezTo>
                  <a:pt x="5206790" y="194624"/>
                  <a:pt x="5144598" y="292511"/>
                  <a:pt x="5148728" y="507216"/>
                </a:cubicBezTo>
                <a:cubicBezTo>
                  <a:pt x="5152858" y="721921"/>
                  <a:pt x="5143463" y="762319"/>
                  <a:pt x="5148728" y="970112"/>
                </a:cubicBezTo>
                <a:cubicBezTo>
                  <a:pt x="5153993" y="1177905"/>
                  <a:pt x="5132589" y="1328620"/>
                  <a:pt x="5148728" y="1477328"/>
                </a:cubicBezTo>
                <a:cubicBezTo>
                  <a:pt x="4922724" y="1501198"/>
                  <a:pt x="4817543" y="1430354"/>
                  <a:pt x="4628134" y="1477328"/>
                </a:cubicBezTo>
                <a:cubicBezTo>
                  <a:pt x="4438725" y="1524302"/>
                  <a:pt x="4376088" y="1427940"/>
                  <a:pt x="4159028" y="1477328"/>
                </a:cubicBezTo>
                <a:cubicBezTo>
                  <a:pt x="3941968" y="1526716"/>
                  <a:pt x="3790408" y="1476441"/>
                  <a:pt x="3586947" y="1477328"/>
                </a:cubicBezTo>
                <a:cubicBezTo>
                  <a:pt x="3383486" y="1478215"/>
                  <a:pt x="3277174" y="1422504"/>
                  <a:pt x="3066354" y="1477328"/>
                </a:cubicBezTo>
                <a:cubicBezTo>
                  <a:pt x="2855534" y="1532152"/>
                  <a:pt x="2826098" y="1462981"/>
                  <a:pt x="2648735" y="1477328"/>
                </a:cubicBezTo>
                <a:cubicBezTo>
                  <a:pt x="2471372" y="1491675"/>
                  <a:pt x="2240012" y="1420889"/>
                  <a:pt x="2076654" y="1477328"/>
                </a:cubicBezTo>
                <a:cubicBezTo>
                  <a:pt x="1913296" y="1533767"/>
                  <a:pt x="1647128" y="1417472"/>
                  <a:pt x="1453085" y="1477328"/>
                </a:cubicBezTo>
                <a:cubicBezTo>
                  <a:pt x="1259042" y="1537184"/>
                  <a:pt x="1191449" y="1435527"/>
                  <a:pt x="983979" y="1477328"/>
                </a:cubicBezTo>
                <a:cubicBezTo>
                  <a:pt x="776509" y="1519129"/>
                  <a:pt x="225587" y="1368056"/>
                  <a:pt x="0" y="1477328"/>
                </a:cubicBezTo>
                <a:cubicBezTo>
                  <a:pt x="-20157" y="1341431"/>
                  <a:pt x="19025" y="1090411"/>
                  <a:pt x="0" y="970112"/>
                </a:cubicBezTo>
                <a:cubicBezTo>
                  <a:pt x="-19025" y="849813"/>
                  <a:pt x="14983" y="704371"/>
                  <a:pt x="0" y="492443"/>
                </a:cubicBezTo>
                <a:cubicBezTo>
                  <a:pt x="-14983" y="280515"/>
                  <a:pt x="44019" y="200952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0714378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dirty="0"/>
              <a:t>Το πέτρινο σχολείο δεσπόζει περήφανα στο καταπράσινο βουνό. Οι μαθητές περπατούν καθημερινά στην πλακόστρωτη αυλή και μπαίνουν χαρούμενοι στις φωτεινές αίθουσες. Εκεί, οι δάσκαλοι προσφέρουν απλόχερα τη γνώση.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6096EB5-3E08-7325-6C1D-B81BB7ADC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36015">
            <a:off x="8026351" y="576190"/>
            <a:ext cx="3814131" cy="2437370"/>
          </a:xfrm>
          <a:custGeom>
            <a:avLst/>
            <a:gdLst>
              <a:gd name="csX0" fmla="*/ 0 w 3814131"/>
              <a:gd name="csY0" fmla="*/ 0 h 2437370"/>
              <a:gd name="csX1" fmla="*/ 621158 w 3814131"/>
              <a:gd name="csY1" fmla="*/ 0 h 2437370"/>
              <a:gd name="csX2" fmla="*/ 1127893 w 3814131"/>
              <a:gd name="csY2" fmla="*/ 0 h 2437370"/>
              <a:gd name="csX3" fmla="*/ 1710910 w 3814131"/>
              <a:gd name="csY3" fmla="*/ 0 h 2437370"/>
              <a:gd name="csX4" fmla="*/ 2332069 w 3814131"/>
              <a:gd name="csY4" fmla="*/ 0 h 2437370"/>
              <a:gd name="csX5" fmla="*/ 2876945 w 3814131"/>
              <a:gd name="csY5" fmla="*/ 0 h 2437370"/>
              <a:gd name="csX6" fmla="*/ 3345538 w 3814131"/>
              <a:gd name="csY6" fmla="*/ 0 h 2437370"/>
              <a:gd name="csX7" fmla="*/ 3814131 w 3814131"/>
              <a:gd name="csY7" fmla="*/ 0 h 2437370"/>
              <a:gd name="csX8" fmla="*/ 3814131 w 3814131"/>
              <a:gd name="csY8" fmla="*/ 536221 h 2437370"/>
              <a:gd name="csX9" fmla="*/ 3814131 w 3814131"/>
              <a:gd name="csY9" fmla="*/ 1048069 h 2437370"/>
              <a:gd name="csX10" fmla="*/ 3814131 w 3814131"/>
              <a:gd name="csY10" fmla="*/ 1584291 h 2437370"/>
              <a:gd name="csX11" fmla="*/ 3814131 w 3814131"/>
              <a:gd name="csY11" fmla="*/ 2437370 h 2437370"/>
              <a:gd name="csX12" fmla="*/ 3269255 w 3814131"/>
              <a:gd name="csY12" fmla="*/ 2437370 h 2437370"/>
              <a:gd name="csX13" fmla="*/ 2762521 w 3814131"/>
              <a:gd name="csY13" fmla="*/ 2437370 h 2437370"/>
              <a:gd name="csX14" fmla="*/ 2217645 w 3814131"/>
              <a:gd name="csY14" fmla="*/ 2437370 h 2437370"/>
              <a:gd name="csX15" fmla="*/ 1749052 w 3814131"/>
              <a:gd name="csY15" fmla="*/ 2437370 h 2437370"/>
              <a:gd name="csX16" fmla="*/ 1127893 w 3814131"/>
              <a:gd name="csY16" fmla="*/ 2437370 h 2437370"/>
              <a:gd name="csX17" fmla="*/ 621158 w 3814131"/>
              <a:gd name="csY17" fmla="*/ 2437370 h 2437370"/>
              <a:gd name="csX18" fmla="*/ 0 w 3814131"/>
              <a:gd name="csY18" fmla="*/ 2437370 h 2437370"/>
              <a:gd name="csX19" fmla="*/ 0 w 3814131"/>
              <a:gd name="csY19" fmla="*/ 1901149 h 2437370"/>
              <a:gd name="csX20" fmla="*/ 0 w 3814131"/>
              <a:gd name="csY20" fmla="*/ 1413675 h 2437370"/>
              <a:gd name="csX21" fmla="*/ 0 w 3814131"/>
              <a:gd name="csY21" fmla="*/ 950574 h 2437370"/>
              <a:gd name="csX22" fmla="*/ 0 w 3814131"/>
              <a:gd name="csY22" fmla="*/ 536221 h 2437370"/>
              <a:gd name="csX23" fmla="*/ 0 w 3814131"/>
              <a:gd name="csY23" fmla="*/ 0 h 24373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3814131" h="2437370" fill="none" extrusionOk="0">
                <a:moveTo>
                  <a:pt x="0" y="0"/>
                </a:moveTo>
                <a:cubicBezTo>
                  <a:pt x="134563" y="-67900"/>
                  <a:pt x="381849" y="29054"/>
                  <a:pt x="621158" y="0"/>
                </a:cubicBezTo>
                <a:cubicBezTo>
                  <a:pt x="860467" y="-29054"/>
                  <a:pt x="992190" y="35860"/>
                  <a:pt x="1127893" y="0"/>
                </a:cubicBezTo>
                <a:cubicBezTo>
                  <a:pt x="1263597" y="-35860"/>
                  <a:pt x="1496259" y="39445"/>
                  <a:pt x="1710910" y="0"/>
                </a:cubicBezTo>
                <a:cubicBezTo>
                  <a:pt x="1925561" y="-39445"/>
                  <a:pt x="2049589" y="36632"/>
                  <a:pt x="2332069" y="0"/>
                </a:cubicBezTo>
                <a:cubicBezTo>
                  <a:pt x="2614549" y="-36632"/>
                  <a:pt x="2760352" y="61368"/>
                  <a:pt x="2876945" y="0"/>
                </a:cubicBezTo>
                <a:cubicBezTo>
                  <a:pt x="2993538" y="-61368"/>
                  <a:pt x="3183544" y="43067"/>
                  <a:pt x="3345538" y="0"/>
                </a:cubicBezTo>
                <a:cubicBezTo>
                  <a:pt x="3507532" y="-43067"/>
                  <a:pt x="3599798" y="55512"/>
                  <a:pt x="3814131" y="0"/>
                </a:cubicBezTo>
                <a:cubicBezTo>
                  <a:pt x="3839254" y="140123"/>
                  <a:pt x="3766208" y="393218"/>
                  <a:pt x="3814131" y="536221"/>
                </a:cubicBezTo>
                <a:cubicBezTo>
                  <a:pt x="3862054" y="679224"/>
                  <a:pt x="3752905" y="876593"/>
                  <a:pt x="3814131" y="1048069"/>
                </a:cubicBezTo>
                <a:cubicBezTo>
                  <a:pt x="3875357" y="1219545"/>
                  <a:pt x="3769566" y="1448399"/>
                  <a:pt x="3814131" y="1584291"/>
                </a:cubicBezTo>
                <a:cubicBezTo>
                  <a:pt x="3858696" y="1720183"/>
                  <a:pt x="3772675" y="2029158"/>
                  <a:pt x="3814131" y="2437370"/>
                </a:cubicBezTo>
                <a:cubicBezTo>
                  <a:pt x="3680546" y="2442398"/>
                  <a:pt x="3483940" y="2424641"/>
                  <a:pt x="3269255" y="2437370"/>
                </a:cubicBezTo>
                <a:cubicBezTo>
                  <a:pt x="3054570" y="2450099"/>
                  <a:pt x="3008070" y="2383858"/>
                  <a:pt x="2762521" y="2437370"/>
                </a:cubicBezTo>
                <a:cubicBezTo>
                  <a:pt x="2516972" y="2490882"/>
                  <a:pt x="2444192" y="2421456"/>
                  <a:pt x="2217645" y="2437370"/>
                </a:cubicBezTo>
                <a:cubicBezTo>
                  <a:pt x="1991098" y="2453284"/>
                  <a:pt x="1919286" y="2386351"/>
                  <a:pt x="1749052" y="2437370"/>
                </a:cubicBezTo>
                <a:cubicBezTo>
                  <a:pt x="1578818" y="2488389"/>
                  <a:pt x="1266300" y="2424948"/>
                  <a:pt x="1127893" y="2437370"/>
                </a:cubicBezTo>
                <a:cubicBezTo>
                  <a:pt x="989486" y="2449792"/>
                  <a:pt x="765154" y="2427151"/>
                  <a:pt x="621158" y="2437370"/>
                </a:cubicBezTo>
                <a:cubicBezTo>
                  <a:pt x="477163" y="2447589"/>
                  <a:pt x="162748" y="2422434"/>
                  <a:pt x="0" y="2437370"/>
                </a:cubicBezTo>
                <a:cubicBezTo>
                  <a:pt x="-2151" y="2224540"/>
                  <a:pt x="20809" y="2124164"/>
                  <a:pt x="0" y="1901149"/>
                </a:cubicBezTo>
                <a:cubicBezTo>
                  <a:pt x="-20809" y="1678134"/>
                  <a:pt x="11703" y="1524338"/>
                  <a:pt x="0" y="1413675"/>
                </a:cubicBezTo>
                <a:cubicBezTo>
                  <a:pt x="-11703" y="1303012"/>
                  <a:pt x="28126" y="1071005"/>
                  <a:pt x="0" y="950574"/>
                </a:cubicBezTo>
                <a:cubicBezTo>
                  <a:pt x="-28126" y="830143"/>
                  <a:pt x="46683" y="695837"/>
                  <a:pt x="0" y="536221"/>
                </a:cubicBezTo>
                <a:cubicBezTo>
                  <a:pt x="-46683" y="376605"/>
                  <a:pt x="47625" y="251121"/>
                  <a:pt x="0" y="0"/>
                </a:cubicBezTo>
                <a:close/>
              </a:path>
              <a:path w="3814131" h="2437370" stroke="0" extrusionOk="0">
                <a:moveTo>
                  <a:pt x="0" y="0"/>
                </a:moveTo>
                <a:cubicBezTo>
                  <a:pt x="151493" y="-13209"/>
                  <a:pt x="291682" y="335"/>
                  <a:pt x="468593" y="0"/>
                </a:cubicBezTo>
                <a:cubicBezTo>
                  <a:pt x="645504" y="-335"/>
                  <a:pt x="854855" y="37493"/>
                  <a:pt x="1089752" y="0"/>
                </a:cubicBezTo>
                <a:cubicBezTo>
                  <a:pt x="1324649" y="-37493"/>
                  <a:pt x="1465505" y="60457"/>
                  <a:pt x="1634628" y="0"/>
                </a:cubicBezTo>
                <a:cubicBezTo>
                  <a:pt x="1803751" y="-60457"/>
                  <a:pt x="2007132" y="9550"/>
                  <a:pt x="2141362" y="0"/>
                </a:cubicBezTo>
                <a:cubicBezTo>
                  <a:pt x="2275592" y="-9550"/>
                  <a:pt x="2471581" y="40942"/>
                  <a:pt x="2571814" y="0"/>
                </a:cubicBezTo>
                <a:cubicBezTo>
                  <a:pt x="2672047" y="-40942"/>
                  <a:pt x="2989639" y="24373"/>
                  <a:pt x="3154831" y="0"/>
                </a:cubicBezTo>
                <a:cubicBezTo>
                  <a:pt x="3320023" y="-24373"/>
                  <a:pt x="3606474" y="46959"/>
                  <a:pt x="3814131" y="0"/>
                </a:cubicBezTo>
                <a:cubicBezTo>
                  <a:pt x="3849596" y="144719"/>
                  <a:pt x="3775559" y="348357"/>
                  <a:pt x="3814131" y="438727"/>
                </a:cubicBezTo>
                <a:cubicBezTo>
                  <a:pt x="3852703" y="529097"/>
                  <a:pt x="3797864" y="785111"/>
                  <a:pt x="3814131" y="974948"/>
                </a:cubicBezTo>
                <a:cubicBezTo>
                  <a:pt x="3830398" y="1164785"/>
                  <a:pt x="3805999" y="1301646"/>
                  <a:pt x="3814131" y="1511169"/>
                </a:cubicBezTo>
                <a:cubicBezTo>
                  <a:pt x="3822263" y="1720692"/>
                  <a:pt x="3725645" y="2241359"/>
                  <a:pt x="3814131" y="2437370"/>
                </a:cubicBezTo>
                <a:cubicBezTo>
                  <a:pt x="3621837" y="2461894"/>
                  <a:pt x="3527970" y="2396331"/>
                  <a:pt x="3383679" y="2437370"/>
                </a:cubicBezTo>
                <a:cubicBezTo>
                  <a:pt x="3239388" y="2478409"/>
                  <a:pt x="3010680" y="2377459"/>
                  <a:pt x="2838803" y="2437370"/>
                </a:cubicBezTo>
                <a:cubicBezTo>
                  <a:pt x="2666926" y="2497281"/>
                  <a:pt x="2435007" y="2433941"/>
                  <a:pt x="2332069" y="2437370"/>
                </a:cubicBezTo>
                <a:cubicBezTo>
                  <a:pt x="2229131" y="2440799"/>
                  <a:pt x="2103368" y="2436641"/>
                  <a:pt x="1901617" y="2437370"/>
                </a:cubicBezTo>
                <a:cubicBezTo>
                  <a:pt x="1699866" y="2438099"/>
                  <a:pt x="1600315" y="2404741"/>
                  <a:pt x="1471165" y="2437370"/>
                </a:cubicBezTo>
                <a:cubicBezTo>
                  <a:pt x="1342015" y="2469999"/>
                  <a:pt x="1106732" y="2435324"/>
                  <a:pt x="926289" y="2437370"/>
                </a:cubicBezTo>
                <a:cubicBezTo>
                  <a:pt x="745846" y="2439416"/>
                  <a:pt x="449172" y="2403625"/>
                  <a:pt x="0" y="2437370"/>
                </a:cubicBezTo>
                <a:cubicBezTo>
                  <a:pt x="-49485" y="2332365"/>
                  <a:pt x="58384" y="2118441"/>
                  <a:pt x="0" y="1949896"/>
                </a:cubicBezTo>
                <a:cubicBezTo>
                  <a:pt x="-58384" y="1781351"/>
                  <a:pt x="53032" y="1703287"/>
                  <a:pt x="0" y="1486796"/>
                </a:cubicBezTo>
                <a:cubicBezTo>
                  <a:pt x="-53032" y="1270305"/>
                  <a:pt x="23691" y="1201520"/>
                  <a:pt x="0" y="1023695"/>
                </a:cubicBezTo>
                <a:cubicBezTo>
                  <a:pt x="-23691" y="845870"/>
                  <a:pt x="43370" y="684643"/>
                  <a:pt x="0" y="560595"/>
                </a:cubicBezTo>
                <a:cubicBezTo>
                  <a:pt x="-43370" y="436547"/>
                  <a:pt x="4870" y="14999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3457240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094A7E-18CC-2C2B-5A89-A9BF5ED51228}"/>
              </a:ext>
            </a:extLst>
          </p:cNvPr>
          <p:cNvSpPr txBox="1"/>
          <p:nvPr/>
        </p:nvSpPr>
        <p:spPr>
          <a:xfrm rot="21017091">
            <a:off x="857741" y="3594486"/>
            <a:ext cx="213394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Με βάση την παραπάνω περιγραφή, δοκίμασε να βρεις και να ομαδοποιήσεις τις λέξεις. 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1A8752B0-60AA-5ACA-D7E0-0CAAEC4E7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851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CBCCA2F3-7A72-9B7A-3CBE-50E26CFF514A}"/>
              </a:ext>
            </a:extLst>
          </p:cNvPr>
          <p:cNvCxnSpPr/>
          <p:nvPr/>
        </p:nvCxnSpPr>
        <p:spPr>
          <a:xfrm>
            <a:off x="2111828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214256BA-BBB4-1DF2-1E39-D63570B01A82}"/>
              </a:ext>
            </a:extLst>
          </p:cNvPr>
          <p:cNvCxnSpPr/>
          <p:nvPr/>
        </p:nvCxnSpPr>
        <p:spPr>
          <a:xfrm>
            <a:off x="511628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2C406437-51B3-778A-1853-2C4EF94003F7}"/>
              </a:ext>
            </a:extLst>
          </p:cNvPr>
          <p:cNvCxnSpPr/>
          <p:nvPr/>
        </p:nvCxnSpPr>
        <p:spPr>
          <a:xfrm>
            <a:off x="719545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B199FE30-EF09-B59E-1D79-752CA8EEB5A1}"/>
              </a:ext>
            </a:extLst>
          </p:cNvPr>
          <p:cNvCxnSpPr/>
          <p:nvPr/>
        </p:nvCxnSpPr>
        <p:spPr>
          <a:xfrm>
            <a:off x="9786257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B6258920-1277-6E46-6A91-B1555DD64BC9}"/>
              </a:ext>
            </a:extLst>
          </p:cNvPr>
          <p:cNvCxnSpPr>
            <a:cxnSpLocks/>
          </p:cNvCxnSpPr>
          <p:nvPr/>
        </p:nvCxnSpPr>
        <p:spPr>
          <a:xfrm flipH="1">
            <a:off x="0" y="2318656"/>
            <a:ext cx="12148457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A7F1A3E1-7FA9-364C-7CEF-74C58EA9F72D}"/>
              </a:ext>
            </a:extLst>
          </p:cNvPr>
          <p:cNvCxnSpPr>
            <a:cxnSpLocks/>
          </p:cNvCxnSpPr>
          <p:nvPr/>
        </p:nvCxnSpPr>
        <p:spPr>
          <a:xfrm flipH="1">
            <a:off x="0" y="4430485"/>
            <a:ext cx="12104914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Οβάλ 14">
            <a:extLst>
              <a:ext uri="{FF2B5EF4-FFF2-40B4-BE49-F238E27FC236}">
                <a16:creationId xmlns:a16="http://schemas.microsoft.com/office/drawing/2014/main" id="{B04252D1-7B1E-A4EA-CDD4-74FD15538B77}"/>
              </a:ext>
            </a:extLst>
          </p:cNvPr>
          <p:cNvSpPr/>
          <p:nvPr/>
        </p:nvSpPr>
        <p:spPr>
          <a:xfrm>
            <a:off x="-48985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BA2809E9-C875-4551-F593-063F6C5E58B0}"/>
              </a:ext>
            </a:extLst>
          </p:cNvPr>
          <p:cNvSpPr/>
          <p:nvPr/>
        </p:nvSpPr>
        <p:spPr>
          <a:xfrm>
            <a:off x="2220688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45" name="Οβάλ 44">
            <a:extLst>
              <a:ext uri="{FF2B5EF4-FFF2-40B4-BE49-F238E27FC236}">
                <a16:creationId xmlns:a16="http://schemas.microsoft.com/office/drawing/2014/main" id="{C7AF6C40-7BF9-4D39-8C4B-36D295AE34D2}"/>
              </a:ext>
            </a:extLst>
          </p:cNvPr>
          <p:cNvSpPr/>
          <p:nvPr/>
        </p:nvSpPr>
        <p:spPr>
          <a:xfrm>
            <a:off x="5181602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43" name="Οβάλ 42">
            <a:extLst>
              <a:ext uri="{FF2B5EF4-FFF2-40B4-BE49-F238E27FC236}">
                <a16:creationId xmlns:a16="http://schemas.microsoft.com/office/drawing/2014/main" id="{7FE9604F-8C7A-ABC7-AB9A-189EB78BF81C}"/>
              </a:ext>
            </a:extLst>
          </p:cNvPr>
          <p:cNvSpPr/>
          <p:nvPr/>
        </p:nvSpPr>
        <p:spPr>
          <a:xfrm>
            <a:off x="7260771" y="-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41" name="Οβάλ 40">
            <a:extLst>
              <a:ext uri="{FF2B5EF4-FFF2-40B4-BE49-F238E27FC236}">
                <a16:creationId xmlns:a16="http://schemas.microsoft.com/office/drawing/2014/main" id="{7E71C719-8951-AD94-7F88-3BE4FF6A0734}"/>
              </a:ext>
            </a:extLst>
          </p:cNvPr>
          <p:cNvSpPr/>
          <p:nvPr/>
        </p:nvSpPr>
        <p:spPr>
          <a:xfrm>
            <a:off x="9846125" y="-4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39" name="Οβάλ 38">
            <a:extLst>
              <a:ext uri="{FF2B5EF4-FFF2-40B4-BE49-F238E27FC236}">
                <a16:creationId xmlns:a16="http://schemas.microsoft.com/office/drawing/2014/main" id="{A21B3326-58D3-E6F3-DB31-209663B002F7}"/>
              </a:ext>
            </a:extLst>
          </p:cNvPr>
          <p:cNvSpPr/>
          <p:nvPr/>
        </p:nvSpPr>
        <p:spPr>
          <a:xfrm>
            <a:off x="-38099" y="2318656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37" name="Οβάλ 36">
            <a:extLst>
              <a:ext uri="{FF2B5EF4-FFF2-40B4-BE49-F238E27FC236}">
                <a16:creationId xmlns:a16="http://schemas.microsoft.com/office/drawing/2014/main" id="{19A5D8B7-E988-A0DB-728A-71B441D9D10C}"/>
              </a:ext>
            </a:extLst>
          </p:cNvPr>
          <p:cNvSpPr/>
          <p:nvPr/>
        </p:nvSpPr>
        <p:spPr>
          <a:xfrm>
            <a:off x="2084616" y="2318655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7A29A5C8-313E-8487-C998-09686F7CF667}"/>
              </a:ext>
            </a:extLst>
          </p:cNvPr>
          <p:cNvSpPr/>
          <p:nvPr/>
        </p:nvSpPr>
        <p:spPr>
          <a:xfrm>
            <a:off x="5159834" y="2373077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2B2900B7-0D30-9645-015E-8C5B43FCE21F}"/>
              </a:ext>
            </a:extLst>
          </p:cNvPr>
          <p:cNvSpPr/>
          <p:nvPr/>
        </p:nvSpPr>
        <p:spPr>
          <a:xfrm>
            <a:off x="7239003" y="235130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9</a:t>
            </a:r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C34B3C40-60A3-F7CF-3A99-B588F518A2BF}"/>
              </a:ext>
            </a:extLst>
          </p:cNvPr>
          <p:cNvSpPr/>
          <p:nvPr/>
        </p:nvSpPr>
        <p:spPr>
          <a:xfrm>
            <a:off x="9835239" y="2373061"/>
            <a:ext cx="805545" cy="5878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10</a:t>
            </a:r>
          </a:p>
        </p:txBody>
      </p:sp>
      <p:sp>
        <p:nvSpPr>
          <p:cNvPr id="27" name="Οβάλ 26">
            <a:extLst>
              <a:ext uri="{FF2B5EF4-FFF2-40B4-BE49-F238E27FC236}">
                <a16:creationId xmlns:a16="http://schemas.microsoft.com/office/drawing/2014/main" id="{3A33A53B-7A3D-F9BB-C991-4DA5B24E1EBE}"/>
              </a:ext>
            </a:extLst>
          </p:cNvPr>
          <p:cNvSpPr/>
          <p:nvPr/>
        </p:nvSpPr>
        <p:spPr>
          <a:xfrm>
            <a:off x="32657" y="4506680"/>
            <a:ext cx="628639" cy="5442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11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13ED1D34-2936-7268-7BB4-FF6D0B27FFC2}"/>
              </a:ext>
            </a:extLst>
          </p:cNvPr>
          <p:cNvSpPr/>
          <p:nvPr/>
        </p:nvSpPr>
        <p:spPr>
          <a:xfrm>
            <a:off x="2177144" y="4506681"/>
            <a:ext cx="685801" cy="5442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12</a:t>
            </a: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9BC13F1E-E0DF-AF2F-4ABB-587F947A3576}"/>
              </a:ext>
            </a:extLst>
          </p:cNvPr>
          <p:cNvSpPr/>
          <p:nvPr/>
        </p:nvSpPr>
        <p:spPr>
          <a:xfrm>
            <a:off x="5181601" y="4506681"/>
            <a:ext cx="761995" cy="5442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13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D5B78578-AB21-2AE6-0DDB-75D899C82593}"/>
              </a:ext>
            </a:extLst>
          </p:cNvPr>
          <p:cNvSpPr/>
          <p:nvPr/>
        </p:nvSpPr>
        <p:spPr>
          <a:xfrm>
            <a:off x="7228113" y="4463132"/>
            <a:ext cx="794658" cy="5606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14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CDAFD0D2-F56E-B1D9-38EC-2BC868CA7363}"/>
              </a:ext>
            </a:extLst>
          </p:cNvPr>
          <p:cNvSpPr/>
          <p:nvPr/>
        </p:nvSpPr>
        <p:spPr>
          <a:xfrm>
            <a:off x="9916885" y="4506680"/>
            <a:ext cx="696685" cy="5442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15</a:t>
            </a:r>
          </a:p>
        </p:txBody>
      </p:sp>
      <p:sp>
        <p:nvSpPr>
          <p:cNvPr id="44" name="Ορθογώνιο: Στρογγύλεμα γωνιών 43">
            <a:extLst>
              <a:ext uri="{FF2B5EF4-FFF2-40B4-BE49-F238E27FC236}">
                <a16:creationId xmlns:a16="http://schemas.microsoft.com/office/drawing/2014/main" id="{A02AFC8E-29D2-8B2E-274C-57C6DFB73638}"/>
              </a:ext>
            </a:extLst>
          </p:cNvPr>
          <p:cNvSpPr/>
          <p:nvPr/>
        </p:nvSpPr>
        <p:spPr>
          <a:xfrm>
            <a:off x="304802" y="734793"/>
            <a:ext cx="165871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πέτρινο</a:t>
            </a:r>
          </a:p>
        </p:txBody>
      </p:sp>
      <p:sp>
        <p:nvSpPr>
          <p:cNvPr id="48" name="Ορθογώνιο: Στρογγύλεμα γωνιών 47">
            <a:extLst>
              <a:ext uri="{FF2B5EF4-FFF2-40B4-BE49-F238E27FC236}">
                <a16:creationId xmlns:a16="http://schemas.microsoft.com/office/drawing/2014/main" id="{D461BC1B-0D6F-134D-75F8-A7BE75289207}"/>
              </a:ext>
            </a:extLst>
          </p:cNvPr>
          <p:cNvSpPr/>
          <p:nvPr/>
        </p:nvSpPr>
        <p:spPr>
          <a:xfrm>
            <a:off x="2393490" y="925286"/>
            <a:ext cx="265612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περήφανα</a:t>
            </a:r>
          </a:p>
        </p:txBody>
      </p:sp>
      <p:sp>
        <p:nvSpPr>
          <p:cNvPr id="52" name="Ορθογώνιο: Στρογγύλεμα γωνιών 51">
            <a:extLst>
              <a:ext uri="{FF2B5EF4-FFF2-40B4-BE49-F238E27FC236}">
                <a16:creationId xmlns:a16="http://schemas.microsoft.com/office/drawing/2014/main" id="{2007CE7F-9768-0EB1-2123-033F182CB2BB}"/>
              </a:ext>
            </a:extLst>
          </p:cNvPr>
          <p:cNvSpPr/>
          <p:nvPr/>
        </p:nvSpPr>
        <p:spPr>
          <a:xfrm>
            <a:off x="5323130" y="963380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καταπράσινο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465C69FE-EA19-6EC0-4622-E75B9327FC63}"/>
              </a:ext>
            </a:extLst>
          </p:cNvPr>
          <p:cNvSpPr/>
          <p:nvPr/>
        </p:nvSpPr>
        <p:spPr>
          <a:xfrm>
            <a:off x="10238011" y="772879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οι</a:t>
            </a: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7EBC59B9-C0A6-81D1-672E-59B0F965D6E3}"/>
              </a:ext>
            </a:extLst>
          </p:cNvPr>
          <p:cNvSpPr/>
          <p:nvPr/>
        </p:nvSpPr>
        <p:spPr>
          <a:xfrm>
            <a:off x="2754087" y="3004444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dirty="0"/>
              <a:t>περπατούν</a:t>
            </a:r>
          </a:p>
          <a:p>
            <a:pPr algn="ctr"/>
            <a:endParaRPr lang="el-GR" sz="1400" dirty="0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D6C572FD-43EE-6D73-5266-2968CD0D1A6E}"/>
              </a:ext>
            </a:extLst>
          </p:cNvPr>
          <p:cNvSpPr/>
          <p:nvPr/>
        </p:nvSpPr>
        <p:spPr>
          <a:xfrm>
            <a:off x="7752011" y="3037112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400" dirty="0"/>
          </a:p>
          <a:p>
            <a:pPr algn="ctr"/>
            <a:r>
              <a:rPr lang="el-GR" dirty="0"/>
              <a:t>πλακόστρωτη</a:t>
            </a:r>
          </a:p>
          <a:p>
            <a:pPr algn="ctr"/>
            <a:endParaRPr lang="el-GR" sz="1400" dirty="0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C6C1E4DA-CD29-92EE-002A-861803587D2C}"/>
              </a:ext>
            </a:extLst>
          </p:cNvPr>
          <p:cNvSpPr/>
          <p:nvPr/>
        </p:nvSpPr>
        <p:spPr>
          <a:xfrm>
            <a:off x="5248287" y="5143486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αίθουσες</a:t>
            </a:r>
          </a:p>
        </p:txBody>
      </p:sp>
      <p:sp>
        <p:nvSpPr>
          <p:cNvPr id="34" name="Ορθογώνιο: Στρογγύλεμα γωνιών 33">
            <a:extLst>
              <a:ext uri="{FF2B5EF4-FFF2-40B4-BE49-F238E27FC236}">
                <a16:creationId xmlns:a16="http://schemas.microsoft.com/office/drawing/2014/main" id="{D077DBB6-BA3F-0558-BCCB-BA8AF863682E}"/>
              </a:ext>
            </a:extLst>
          </p:cNvPr>
          <p:cNvSpPr/>
          <p:nvPr/>
        </p:nvSpPr>
        <p:spPr>
          <a:xfrm>
            <a:off x="5283634" y="3037102"/>
            <a:ext cx="1824717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000" b="1" dirty="0"/>
          </a:p>
          <a:p>
            <a:pPr algn="ctr"/>
            <a:r>
              <a:rPr lang="el-GR" sz="2000" dirty="0"/>
              <a:t>καθημερινά</a:t>
            </a:r>
          </a:p>
          <a:p>
            <a:pPr algn="ctr"/>
            <a:endParaRPr lang="el-GR" sz="1400" dirty="0"/>
          </a:p>
        </p:txBody>
      </p:sp>
      <p:sp>
        <p:nvSpPr>
          <p:cNvPr id="42" name="Ορθογώνιο: Στρογγύλεμα γωνιών 41">
            <a:extLst>
              <a:ext uri="{FF2B5EF4-FFF2-40B4-BE49-F238E27FC236}">
                <a16:creationId xmlns:a16="http://schemas.microsoft.com/office/drawing/2014/main" id="{C1807EBC-8809-70F8-FC9E-1B248AC0908C}"/>
              </a:ext>
            </a:extLst>
          </p:cNvPr>
          <p:cNvSpPr/>
          <p:nvPr/>
        </p:nvSpPr>
        <p:spPr>
          <a:xfrm>
            <a:off x="2336338" y="5176154"/>
            <a:ext cx="2656128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φωτεινές</a:t>
            </a:r>
          </a:p>
        </p:txBody>
      </p:sp>
      <p:sp>
        <p:nvSpPr>
          <p:cNvPr id="47" name="Ορθογώνιο: Στρογγύλεμα γωνιών 46">
            <a:extLst>
              <a:ext uri="{FF2B5EF4-FFF2-40B4-BE49-F238E27FC236}">
                <a16:creationId xmlns:a16="http://schemas.microsoft.com/office/drawing/2014/main" id="{DD62F853-AFD9-F21E-BD42-93E6BF7D552C}"/>
              </a:ext>
            </a:extLst>
          </p:cNvPr>
          <p:cNvSpPr/>
          <p:nvPr/>
        </p:nvSpPr>
        <p:spPr>
          <a:xfrm>
            <a:off x="7707087" y="859955"/>
            <a:ext cx="1515848" cy="83822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βουνό</a:t>
            </a:r>
          </a:p>
        </p:txBody>
      </p:sp>
      <p:sp>
        <p:nvSpPr>
          <p:cNvPr id="50" name="Ορθογώνιο: Στρογγύλεμα γωνιών 49">
            <a:extLst>
              <a:ext uri="{FF2B5EF4-FFF2-40B4-BE49-F238E27FC236}">
                <a16:creationId xmlns:a16="http://schemas.microsoft.com/office/drawing/2014/main" id="{AACE4B18-B627-137E-6BD6-E7056FB7E95B}"/>
              </a:ext>
            </a:extLst>
          </p:cNvPr>
          <p:cNvSpPr/>
          <p:nvPr/>
        </p:nvSpPr>
        <p:spPr>
          <a:xfrm>
            <a:off x="528634" y="3004444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μαθητές</a:t>
            </a:r>
          </a:p>
        </p:txBody>
      </p:sp>
      <p:sp>
        <p:nvSpPr>
          <p:cNvPr id="53" name="Ορθογώνιο: Στρογγύλεμα γωνιών 52">
            <a:extLst>
              <a:ext uri="{FF2B5EF4-FFF2-40B4-BE49-F238E27FC236}">
                <a16:creationId xmlns:a16="http://schemas.microsoft.com/office/drawing/2014/main" id="{AFE69399-327C-7D79-98A7-1B6F6078AD39}"/>
              </a:ext>
            </a:extLst>
          </p:cNvPr>
          <p:cNvSpPr/>
          <p:nvPr/>
        </p:nvSpPr>
        <p:spPr>
          <a:xfrm>
            <a:off x="10461163" y="3037089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αυλή</a:t>
            </a:r>
          </a:p>
        </p:txBody>
      </p:sp>
      <p:sp>
        <p:nvSpPr>
          <p:cNvPr id="55" name="Ορθογώνιο: Στρογγύλεμα γωνιών 54">
            <a:extLst>
              <a:ext uri="{FF2B5EF4-FFF2-40B4-BE49-F238E27FC236}">
                <a16:creationId xmlns:a16="http://schemas.microsoft.com/office/drawing/2014/main" id="{AADFB11F-A2DE-BC39-3097-1852CCC6F245}"/>
              </a:ext>
            </a:extLst>
          </p:cNvPr>
          <p:cNvSpPr/>
          <p:nvPr/>
        </p:nvSpPr>
        <p:spPr>
          <a:xfrm>
            <a:off x="472161" y="5170726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μπαίνουν</a:t>
            </a:r>
          </a:p>
        </p:txBody>
      </p:sp>
      <p:sp>
        <p:nvSpPr>
          <p:cNvPr id="58" name="Ορθογώνιο: Στρογγύλεμα γωνιών 57">
            <a:extLst>
              <a:ext uri="{FF2B5EF4-FFF2-40B4-BE49-F238E27FC236}">
                <a16:creationId xmlns:a16="http://schemas.microsoft.com/office/drawing/2014/main" id="{5D9F9290-17B1-CB22-FA14-D140E7060007}"/>
              </a:ext>
            </a:extLst>
          </p:cNvPr>
          <p:cNvSpPr/>
          <p:nvPr/>
        </p:nvSpPr>
        <p:spPr>
          <a:xfrm>
            <a:off x="7413184" y="5127183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εκεί</a:t>
            </a:r>
          </a:p>
        </p:txBody>
      </p:sp>
      <p:sp>
        <p:nvSpPr>
          <p:cNvPr id="61" name="Ορθογώνιο: Στρογγύλεμα γωνιών 60">
            <a:extLst>
              <a:ext uri="{FF2B5EF4-FFF2-40B4-BE49-F238E27FC236}">
                <a16:creationId xmlns:a16="http://schemas.microsoft.com/office/drawing/2014/main" id="{206D99B4-0EA5-688B-E53F-59F19B1805F6}"/>
              </a:ext>
            </a:extLst>
          </p:cNvPr>
          <p:cNvSpPr/>
          <p:nvPr/>
        </p:nvSpPr>
        <p:spPr>
          <a:xfrm>
            <a:off x="10033896" y="5127153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δάσκαλοι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0BCC963E-F3D2-68C2-0973-6B93F7AD0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0481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2385E-B818-3B23-0881-E5C2C0102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Ευθεία γραμμή σύνδεσης 2">
            <a:extLst>
              <a:ext uri="{FF2B5EF4-FFF2-40B4-BE49-F238E27FC236}">
                <a16:creationId xmlns:a16="http://schemas.microsoft.com/office/drawing/2014/main" id="{28B3235D-3060-85F8-8E26-C2FDDAF7378F}"/>
              </a:ext>
            </a:extLst>
          </p:cNvPr>
          <p:cNvCxnSpPr/>
          <p:nvPr/>
        </p:nvCxnSpPr>
        <p:spPr>
          <a:xfrm>
            <a:off x="2111828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Ευθεία γραμμή σύνδεσης 3">
            <a:extLst>
              <a:ext uri="{FF2B5EF4-FFF2-40B4-BE49-F238E27FC236}">
                <a16:creationId xmlns:a16="http://schemas.microsoft.com/office/drawing/2014/main" id="{C584A021-13CE-1440-5FAC-5116E30FFAF5}"/>
              </a:ext>
            </a:extLst>
          </p:cNvPr>
          <p:cNvCxnSpPr/>
          <p:nvPr/>
        </p:nvCxnSpPr>
        <p:spPr>
          <a:xfrm>
            <a:off x="511628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>
            <a:extLst>
              <a:ext uri="{FF2B5EF4-FFF2-40B4-BE49-F238E27FC236}">
                <a16:creationId xmlns:a16="http://schemas.microsoft.com/office/drawing/2014/main" id="{C4C58AC2-A372-2A28-A7C2-F2B402A00C8B}"/>
              </a:ext>
            </a:extLst>
          </p:cNvPr>
          <p:cNvCxnSpPr/>
          <p:nvPr/>
        </p:nvCxnSpPr>
        <p:spPr>
          <a:xfrm>
            <a:off x="7195456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>
            <a:extLst>
              <a:ext uri="{FF2B5EF4-FFF2-40B4-BE49-F238E27FC236}">
                <a16:creationId xmlns:a16="http://schemas.microsoft.com/office/drawing/2014/main" id="{9CFF9D30-827A-35D5-BC27-CDFCE26619F4}"/>
              </a:ext>
            </a:extLst>
          </p:cNvPr>
          <p:cNvCxnSpPr/>
          <p:nvPr/>
        </p:nvCxnSpPr>
        <p:spPr>
          <a:xfrm>
            <a:off x="9786257" y="0"/>
            <a:ext cx="0" cy="685800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Ευθεία γραμμή σύνδεσης 6">
            <a:extLst>
              <a:ext uri="{FF2B5EF4-FFF2-40B4-BE49-F238E27FC236}">
                <a16:creationId xmlns:a16="http://schemas.microsoft.com/office/drawing/2014/main" id="{A0950A9C-135F-029E-2805-626FBE436B89}"/>
              </a:ext>
            </a:extLst>
          </p:cNvPr>
          <p:cNvCxnSpPr>
            <a:cxnSpLocks/>
          </p:cNvCxnSpPr>
          <p:nvPr/>
        </p:nvCxnSpPr>
        <p:spPr>
          <a:xfrm flipH="1">
            <a:off x="0" y="2318656"/>
            <a:ext cx="12148457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FD69E1F7-37F3-ECB1-6DD3-FAA0D51F7C51}"/>
              </a:ext>
            </a:extLst>
          </p:cNvPr>
          <p:cNvCxnSpPr>
            <a:cxnSpLocks/>
          </p:cNvCxnSpPr>
          <p:nvPr/>
        </p:nvCxnSpPr>
        <p:spPr>
          <a:xfrm flipH="1">
            <a:off x="0" y="4430485"/>
            <a:ext cx="12104914" cy="0"/>
          </a:xfrm>
          <a:prstGeom prst="line">
            <a:avLst/>
          </a:prstGeom>
          <a:ln w="76200">
            <a:prstDash val="lg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Οβάλ 14">
            <a:extLst>
              <a:ext uri="{FF2B5EF4-FFF2-40B4-BE49-F238E27FC236}">
                <a16:creationId xmlns:a16="http://schemas.microsoft.com/office/drawing/2014/main" id="{DDBCA698-47FB-CACF-733B-6C736FB5D186}"/>
              </a:ext>
            </a:extLst>
          </p:cNvPr>
          <p:cNvSpPr/>
          <p:nvPr/>
        </p:nvSpPr>
        <p:spPr>
          <a:xfrm>
            <a:off x="-48985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</a:p>
        </p:txBody>
      </p:sp>
      <p:sp>
        <p:nvSpPr>
          <p:cNvPr id="29" name="Οβάλ 28">
            <a:extLst>
              <a:ext uri="{FF2B5EF4-FFF2-40B4-BE49-F238E27FC236}">
                <a16:creationId xmlns:a16="http://schemas.microsoft.com/office/drawing/2014/main" id="{C3AE91DE-59BC-D8A1-A3B9-69F4857304B2}"/>
              </a:ext>
            </a:extLst>
          </p:cNvPr>
          <p:cNvSpPr/>
          <p:nvPr/>
        </p:nvSpPr>
        <p:spPr>
          <a:xfrm>
            <a:off x="2220688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</a:p>
        </p:txBody>
      </p:sp>
      <p:sp>
        <p:nvSpPr>
          <p:cNvPr id="45" name="Οβάλ 44">
            <a:extLst>
              <a:ext uri="{FF2B5EF4-FFF2-40B4-BE49-F238E27FC236}">
                <a16:creationId xmlns:a16="http://schemas.microsoft.com/office/drawing/2014/main" id="{53C12465-61E9-424A-0B55-0197B46397DD}"/>
              </a:ext>
            </a:extLst>
          </p:cNvPr>
          <p:cNvSpPr/>
          <p:nvPr/>
        </p:nvSpPr>
        <p:spPr>
          <a:xfrm>
            <a:off x="5181602" y="0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</a:p>
        </p:txBody>
      </p:sp>
      <p:sp>
        <p:nvSpPr>
          <p:cNvPr id="43" name="Οβάλ 42">
            <a:extLst>
              <a:ext uri="{FF2B5EF4-FFF2-40B4-BE49-F238E27FC236}">
                <a16:creationId xmlns:a16="http://schemas.microsoft.com/office/drawing/2014/main" id="{72C4E2D5-9AF8-9982-845F-B1B0D01BD21C}"/>
              </a:ext>
            </a:extLst>
          </p:cNvPr>
          <p:cNvSpPr/>
          <p:nvPr/>
        </p:nvSpPr>
        <p:spPr>
          <a:xfrm>
            <a:off x="7260771" y="-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</a:p>
        </p:txBody>
      </p:sp>
      <p:sp>
        <p:nvSpPr>
          <p:cNvPr id="41" name="Οβάλ 40">
            <a:extLst>
              <a:ext uri="{FF2B5EF4-FFF2-40B4-BE49-F238E27FC236}">
                <a16:creationId xmlns:a16="http://schemas.microsoft.com/office/drawing/2014/main" id="{02D238C9-B94E-559F-0958-5A6651BB2056}"/>
              </a:ext>
            </a:extLst>
          </p:cNvPr>
          <p:cNvSpPr/>
          <p:nvPr/>
        </p:nvSpPr>
        <p:spPr>
          <a:xfrm>
            <a:off x="9846125" y="-4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</a:p>
        </p:txBody>
      </p:sp>
      <p:sp>
        <p:nvSpPr>
          <p:cNvPr id="39" name="Οβάλ 38">
            <a:extLst>
              <a:ext uri="{FF2B5EF4-FFF2-40B4-BE49-F238E27FC236}">
                <a16:creationId xmlns:a16="http://schemas.microsoft.com/office/drawing/2014/main" id="{FE44EE44-ED88-50D5-43B8-18804CEF3585}"/>
              </a:ext>
            </a:extLst>
          </p:cNvPr>
          <p:cNvSpPr/>
          <p:nvPr/>
        </p:nvSpPr>
        <p:spPr>
          <a:xfrm>
            <a:off x="-38099" y="2318656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</a:p>
        </p:txBody>
      </p:sp>
      <p:sp>
        <p:nvSpPr>
          <p:cNvPr id="37" name="Οβάλ 36">
            <a:extLst>
              <a:ext uri="{FF2B5EF4-FFF2-40B4-BE49-F238E27FC236}">
                <a16:creationId xmlns:a16="http://schemas.microsoft.com/office/drawing/2014/main" id="{E322A269-A414-8F8B-6A2C-9341073135AB}"/>
              </a:ext>
            </a:extLst>
          </p:cNvPr>
          <p:cNvSpPr/>
          <p:nvPr/>
        </p:nvSpPr>
        <p:spPr>
          <a:xfrm>
            <a:off x="2084616" y="2318655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B9DE5252-50AE-68F2-B6A4-3F6E1A680A91}"/>
              </a:ext>
            </a:extLst>
          </p:cNvPr>
          <p:cNvSpPr/>
          <p:nvPr/>
        </p:nvSpPr>
        <p:spPr>
          <a:xfrm>
            <a:off x="5159834" y="2373077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E3A3ECEA-DDE8-939A-CE59-95058FBB52A7}"/>
              </a:ext>
            </a:extLst>
          </p:cNvPr>
          <p:cNvSpPr/>
          <p:nvPr/>
        </p:nvSpPr>
        <p:spPr>
          <a:xfrm>
            <a:off x="7239003" y="2351303"/>
            <a:ext cx="576942" cy="62048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9</a:t>
            </a:r>
          </a:p>
        </p:txBody>
      </p:sp>
      <p:sp>
        <p:nvSpPr>
          <p:cNvPr id="31" name="Οβάλ 30">
            <a:extLst>
              <a:ext uri="{FF2B5EF4-FFF2-40B4-BE49-F238E27FC236}">
                <a16:creationId xmlns:a16="http://schemas.microsoft.com/office/drawing/2014/main" id="{19475DC8-BDE7-2084-FA6E-75285AEB5C51}"/>
              </a:ext>
            </a:extLst>
          </p:cNvPr>
          <p:cNvSpPr/>
          <p:nvPr/>
        </p:nvSpPr>
        <p:spPr>
          <a:xfrm>
            <a:off x="9835239" y="2373061"/>
            <a:ext cx="805545" cy="5878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10</a:t>
            </a:r>
          </a:p>
        </p:txBody>
      </p:sp>
      <p:sp>
        <p:nvSpPr>
          <p:cNvPr id="27" name="Οβάλ 26">
            <a:extLst>
              <a:ext uri="{FF2B5EF4-FFF2-40B4-BE49-F238E27FC236}">
                <a16:creationId xmlns:a16="http://schemas.microsoft.com/office/drawing/2014/main" id="{9048B7B6-8CA2-0A08-8020-CF71EBB4612F}"/>
              </a:ext>
            </a:extLst>
          </p:cNvPr>
          <p:cNvSpPr/>
          <p:nvPr/>
        </p:nvSpPr>
        <p:spPr>
          <a:xfrm>
            <a:off x="32657" y="4506680"/>
            <a:ext cx="628639" cy="54428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11</a:t>
            </a:r>
          </a:p>
        </p:txBody>
      </p:sp>
      <p:sp>
        <p:nvSpPr>
          <p:cNvPr id="25" name="Οβάλ 24">
            <a:extLst>
              <a:ext uri="{FF2B5EF4-FFF2-40B4-BE49-F238E27FC236}">
                <a16:creationId xmlns:a16="http://schemas.microsoft.com/office/drawing/2014/main" id="{0A58F1F6-5232-DC83-F059-04AF1E613D5B}"/>
              </a:ext>
            </a:extLst>
          </p:cNvPr>
          <p:cNvSpPr/>
          <p:nvPr/>
        </p:nvSpPr>
        <p:spPr>
          <a:xfrm>
            <a:off x="2177144" y="4506681"/>
            <a:ext cx="685801" cy="5442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12</a:t>
            </a:r>
          </a:p>
        </p:txBody>
      </p:sp>
      <p:sp>
        <p:nvSpPr>
          <p:cNvPr id="23" name="Οβάλ 22">
            <a:extLst>
              <a:ext uri="{FF2B5EF4-FFF2-40B4-BE49-F238E27FC236}">
                <a16:creationId xmlns:a16="http://schemas.microsoft.com/office/drawing/2014/main" id="{B0B8287E-8E95-ACA5-B713-E6B51A148DD5}"/>
              </a:ext>
            </a:extLst>
          </p:cNvPr>
          <p:cNvSpPr/>
          <p:nvPr/>
        </p:nvSpPr>
        <p:spPr>
          <a:xfrm>
            <a:off x="5181601" y="4506681"/>
            <a:ext cx="761995" cy="54427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13</a:t>
            </a:r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01FEC89B-102A-A707-A423-C7E73B64C5EB}"/>
              </a:ext>
            </a:extLst>
          </p:cNvPr>
          <p:cNvSpPr/>
          <p:nvPr/>
        </p:nvSpPr>
        <p:spPr>
          <a:xfrm>
            <a:off x="7228113" y="4463132"/>
            <a:ext cx="794658" cy="5606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14</a:t>
            </a:r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224E7515-8D94-6A95-BA2C-2CE72A4FE4E4}"/>
              </a:ext>
            </a:extLst>
          </p:cNvPr>
          <p:cNvSpPr/>
          <p:nvPr/>
        </p:nvSpPr>
        <p:spPr>
          <a:xfrm>
            <a:off x="9916885" y="4506680"/>
            <a:ext cx="696685" cy="54427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15</a:t>
            </a:r>
          </a:p>
        </p:txBody>
      </p:sp>
      <p:sp>
        <p:nvSpPr>
          <p:cNvPr id="44" name="Ορθογώνιο: Στρογγύλεμα γωνιών 43">
            <a:extLst>
              <a:ext uri="{FF2B5EF4-FFF2-40B4-BE49-F238E27FC236}">
                <a16:creationId xmlns:a16="http://schemas.microsoft.com/office/drawing/2014/main" id="{7F61503B-CDB8-48CB-052E-8D08A899F28B}"/>
              </a:ext>
            </a:extLst>
          </p:cNvPr>
          <p:cNvSpPr/>
          <p:nvPr/>
        </p:nvSpPr>
        <p:spPr>
          <a:xfrm>
            <a:off x="304802" y="734793"/>
            <a:ext cx="165871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Πέτρινο</a:t>
            </a:r>
          </a:p>
          <a:p>
            <a:pPr algn="ctr"/>
            <a:r>
              <a:rPr lang="el-GR" sz="2800" dirty="0">
                <a:solidFill>
                  <a:srgbClr val="FF0000"/>
                </a:solidFill>
              </a:rPr>
              <a:t>Επίθετο</a:t>
            </a:r>
            <a:r>
              <a:rPr lang="el-GR" sz="2800" dirty="0"/>
              <a:t> </a:t>
            </a:r>
          </a:p>
        </p:txBody>
      </p:sp>
      <p:sp>
        <p:nvSpPr>
          <p:cNvPr id="48" name="Ορθογώνιο: Στρογγύλεμα γωνιών 47">
            <a:extLst>
              <a:ext uri="{FF2B5EF4-FFF2-40B4-BE49-F238E27FC236}">
                <a16:creationId xmlns:a16="http://schemas.microsoft.com/office/drawing/2014/main" id="{474D2F86-5D67-50E6-8FA9-A148CAD54C73}"/>
              </a:ext>
            </a:extLst>
          </p:cNvPr>
          <p:cNvSpPr/>
          <p:nvPr/>
        </p:nvSpPr>
        <p:spPr>
          <a:xfrm>
            <a:off x="2373087" y="751116"/>
            <a:ext cx="2656128" cy="947054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Περήφανα</a:t>
            </a:r>
          </a:p>
          <a:p>
            <a:pPr algn="ctr"/>
            <a:r>
              <a:rPr lang="el-GR" sz="2800" dirty="0">
                <a:solidFill>
                  <a:srgbClr val="FF0000"/>
                </a:solidFill>
              </a:rPr>
              <a:t>Επίρρημα</a:t>
            </a:r>
          </a:p>
        </p:txBody>
      </p:sp>
      <p:sp>
        <p:nvSpPr>
          <p:cNvPr id="52" name="Ορθογώνιο: Στρογγύλεμα γωνιών 51">
            <a:extLst>
              <a:ext uri="{FF2B5EF4-FFF2-40B4-BE49-F238E27FC236}">
                <a16:creationId xmlns:a16="http://schemas.microsoft.com/office/drawing/2014/main" id="{7FD39C39-9497-DA8B-2CE0-9A7586C80348}"/>
              </a:ext>
            </a:extLst>
          </p:cNvPr>
          <p:cNvSpPr/>
          <p:nvPr/>
        </p:nvSpPr>
        <p:spPr>
          <a:xfrm>
            <a:off x="5323130" y="963380"/>
            <a:ext cx="1752585" cy="62048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Καταπράσινο</a:t>
            </a:r>
          </a:p>
          <a:p>
            <a:pPr algn="ctr"/>
            <a:r>
              <a:rPr lang="el-GR" sz="1600" dirty="0">
                <a:solidFill>
                  <a:srgbClr val="FF0000"/>
                </a:solidFill>
              </a:rPr>
              <a:t>Επίθετο</a:t>
            </a:r>
            <a:r>
              <a:rPr lang="el-GR" sz="1600" dirty="0"/>
              <a:t> </a:t>
            </a:r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74B1F7AD-07AD-BDD4-4589-73706440E5D6}"/>
              </a:ext>
            </a:extLst>
          </p:cNvPr>
          <p:cNvSpPr/>
          <p:nvPr/>
        </p:nvSpPr>
        <p:spPr>
          <a:xfrm>
            <a:off x="10238011" y="772879"/>
            <a:ext cx="1752585" cy="1148385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Οι</a:t>
            </a:r>
          </a:p>
          <a:p>
            <a:pPr algn="ctr"/>
            <a:r>
              <a:rPr lang="el-GR" sz="3600" dirty="0">
                <a:solidFill>
                  <a:srgbClr val="FF0000"/>
                </a:solidFill>
              </a:rPr>
              <a:t>Άρθρο</a:t>
            </a: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375D8A25-CE90-641C-6223-264593B1820B}"/>
              </a:ext>
            </a:extLst>
          </p:cNvPr>
          <p:cNvSpPr/>
          <p:nvPr/>
        </p:nvSpPr>
        <p:spPr>
          <a:xfrm>
            <a:off x="2405742" y="3004444"/>
            <a:ext cx="2543197" cy="1012379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 algn="ctr"/>
            <a:r>
              <a:rPr lang="el-GR" sz="2800" dirty="0"/>
              <a:t>Περπατούν</a:t>
            </a:r>
          </a:p>
          <a:p>
            <a:pPr algn="ctr"/>
            <a:r>
              <a:rPr lang="el-GR" sz="2800" dirty="0">
                <a:solidFill>
                  <a:srgbClr val="FF0000"/>
                </a:solidFill>
              </a:rPr>
              <a:t>ρήμα</a:t>
            </a:r>
          </a:p>
          <a:p>
            <a:pPr algn="ctr"/>
            <a:endParaRPr lang="el-GR" sz="1400" dirty="0"/>
          </a:p>
        </p:txBody>
      </p:sp>
      <p:sp>
        <p:nvSpPr>
          <p:cNvPr id="19" name="Ορθογώνιο: Στρογγύλεμα γωνιών 18">
            <a:extLst>
              <a:ext uri="{FF2B5EF4-FFF2-40B4-BE49-F238E27FC236}">
                <a16:creationId xmlns:a16="http://schemas.microsoft.com/office/drawing/2014/main" id="{EDD60340-9D2B-5F87-FAB0-9B41D5934C1D}"/>
              </a:ext>
            </a:extLst>
          </p:cNvPr>
          <p:cNvSpPr/>
          <p:nvPr/>
        </p:nvSpPr>
        <p:spPr>
          <a:xfrm>
            <a:off x="7752011" y="3037112"/>
            <a:ext cx="1752585" cy="10668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400" dirty="0"/>
          </a:p>
          <a:p>
            <a:pPr algn="ctr"/>
            <a:r>
              <a:rPr lang="el-GR" dirty="0"/>
              <a:t>Πλακόστρωτη</a:t>
            </a:r>
          </a:p>
          <a:p>
            <a:pPr algn="ctr"/>
            <a:r>
              <a:rPr lang="el-GR" sz="1400" dirty="0">
                <a:solidFill>
                  <a:srgbClr val="FF0000"/>
                </a:solidFill>
              </a:rPr>
              <a:t>Επίθετο</a:t>
            </a:r>
            <a:endParaRPr lang="el-GR" sz="1400" dirty="0"/>
          </a:p>
        </p:txBody>
      </p:sp>
      <p:sp>
        <p:nvSpPr>
          <p:cNvPr id="26" name="Ορθογώνιο: Στρογγύλεμα γωνιών 25">
            <a:extLst>
              <a:ext uri="{FF2B5EF4-FFF2-40B4-BE49-F238E27FC236}">
                <a16:creationId xmlns:a16="http://schemas.microsoft.com/office/drawing/2014/main" id="{E91D503A-CB50-F30A-82A4-899C1EFFD408}"/>
              </a:ext>
            </a:extLst>
          </p:cNvPr>
          <p:cNvSpPr/>
          <p:nvPr/>
        </p:nvSpPr>
        <p:spPr>
          <a:xfrm>
            <a:off x="5150312" y="5301369"/>
            <a:ext cx="2219313" cy="968839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Αίθουσες</a:t>
            </a:r>
          </a:p>
          <a:p>
            <a:pPr algn="ctr"/>
            <a:r>
              <a:rPr lang="el-GR" sz="2800" dirty="0">
                <a:solidFill>
                  <a:srgbClr val="FF0000"/>
                </a:solidFill>
              </a:rPr>
              <a:t>Ουσιαστικό</a:t>
            </a:r>
            <a:endParaRPr lang="el-GR" sz="2800" dirty="0"/>
          </a:p>
        </p:txBody>
      </p:sp>
      <p:sp>
        <p:nvSpPr>
          <p:cNvPr id="34" name="Ορθογώνιο: Στρογγύλεμα γωνιών 33">
            <a:extLst>
              <a:ext uri="{FF2B5EF4-FFF2-40B4-BE49-F238E27FC236}">
                <a16:creationId xmlns:a16="http://schemas.microsoft.com/office/drawing/2014/main" id="{61B05C8F-392E-281D-0230-A06A4B6830F6}"/>
              </a:ext>
            </a:extLst>
          </p:cNvPr>
          <p:cNvSpPr/>
          <p:nvPr/>
        </p:nvSpPr>
        <p:spPr>
          <a:xfrm>
            <a:off x="5283634" y="3037102"/>
            <a:ext cx="1824717" cy="82734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000" b="1" dirty="0"/>
          </a:p>
          <a:p>
            <a:pPr algn="ctr"/>
            <a:r>
              <a:rPr lang="el-GR" sz="2000" dirty="0"/>
              <a:t>Καθημερινά</a:t>
            </a:r>
          </a:p>
          <a:p>
            <a:pPr algn="ctr"/>
            <a:r>
              <a:rPr lang="el-GR" sz="2000" dirty="0">
                <a:solidFill>
                  <a:srgbClr val="FF0000"/>
                </a:solidFill>
              </a:rPr>
              <a:t>Επίρρημα</a:t>
            </a:r>
            <a:endParaRPr lang="el-GR" sz="2000" dirty="0"/>
          </a:p>
          <a:p>
            <a:pPr algn="ctr"/>
            <a:endParaRPr lang="el-GR" sz="1400" dirty="0"/>
          </a:p>
        </p:txBody>
      </p:sp>
      <p:sp>
        <p:nvSpPr>
          <p:cNvPr id="42" name="Ορθογώνιο: Στρογγύλεμα γωνιών 41">
            <a:extLst>
              <a:ext uri="{FF2B5EF4-FFF2-40B4-BE49-F238E27FC236}">
                <a16:creationId xmlns:a16="http://schemas.microsoft.com/office/drawing/2014/main" id="{05F42AD7-522C-578B-EB27-FF9802A4287F}"/>
              </a:ext>
            </a:extLst>
          </p:cNvPr>
          <p:cNvSpPr/>
          <p:nvPr/>
        </p:nvSpPr>
        <p:spPr>
          <a:xfrm>
            <a:off x="2336338" y="5176154"/>
            <a:ext cx="2656128" cy="1366157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600" dirty="0"/>
              <a:t>Φωτεινές</a:t>
            </a:r>
          </a:p>
          <a:p>
            <a:pPr algn="ctr"/>
            <a:r>
              <a:rPr lang="el-GR" sz="3600" dirty="0">
                <a:solidFill>
                  <a:srgbClr val="FF0000"/>
                </a:solidFill>
              </a:rPr>
              <a:t>Επίθετο </a:t>
            </a:r>
          </a:p>
        </p:txBody>
      </p:sp>
      <p:sp>
        <p:nvSpPr>
          <p:cNvPr id="47" name="Ορθογώνιο: Στρογγύλεμα γωνιών 46">
            <a:extLst>
              <a:ext uri="{FF2B5EF4-FFF2-40B4-BE49-F238E27FC236}">
                <a16:creationId xmlns:a16="http://schemas.microsoft.com/office/drawing/2014/main" id="{8E001A02-C79B-1574-AB1C-5628F75DB3C7}"/>
              </a:ext>
            </a:extLst>
          </p:cNvPr>
          <p:cNvSpPr/>
          <p:nvPr/>
        </p:nvSpPr>
        <p:spPr>
          <a:xfrm>
            <a:off x="7249902" y="859955"/>
            <a:ext cx="2666983" cy="83822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Βουνό</a:t>
            </a:r>
          </a:p>
          <a:p>
            <a:pPr algn="ctr"/>
            <a:r>
              <a:rPr lang="el-GR" sz="3200" dirty="0">
                <a:solidFill>
                  <a:srgbClr val="FF0000"/>
                </a:solidFill>
              </a:rPr>
              <a:t>Ουσιαστικό</a:t>
            </a:r>
            <a:r>
              <a:rPr lang="el-GR" sz="3200" dirty="0"/>
              <a:t> </a:t>
            </a:r>
          </a:p>
        </p:txBody>
      </p:sp>
      <p:sp>
        <p:nvSpPr>
          <p:cNvPr id="50" name="Ορθογώνιο: Στρογγύλεμα γωνιών 49">
            <a:extLst>
              <a:ext uri="{FF2B5EF4-FFF2-40B4-BE49-F238E27FC236}">
                <a16:creationId xmlns:a16="http://schemas.microsoft.com/office/drawing/2014/main" id="{97A108E7-0CA4-BCFA-3F27-3D34ACCDB58A}"/>
              </a:ext>
            </a:extLst>
          </p:cNvPr>
          <p:cNvSpPr/>
          <p:nvPr/>
        </p:nvSpPr>
        <p:spPr>
          <a:xfrm>
            <a:off x="163287" y="3004444"/>
            <a:ext cx="1881195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Μαθητές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</a:rPr>
              <a:t>Ουσιαστικό</a:t>
            </a:r>
            <a:endParaRPr lang="el-GR" sz="2400" dirty="0"/>
          </a:p>
        </p:txBody>
      </p:sp>
      <p:sp>
        <p:nvSpPr>
          <p:cNvPr id="53" name="Ορθογώνιο: Στρογγύλεμα γωνιών 52">
            <a:extLst>
              <a:ext uri="{FF2B5EF4-FFF2-40B4-BE49-F238E27FC236}">
                <a16:creationId xmlns:a16="http://schemas.microsoft.com/office/drawing/2014/main" id="{0C6BA8E5-B47C-74A9-2FE2-F8FD6017B409}"/>
              </a:ext>
            </a:extLst>
          </p:cNvPr>
          <p:cNvSpPr/>
          <p:nvPr/>
        </p:nvSpPr>
        <p:spPr>
          <a:xfrm>
            <a:off x="9975374" y="3099711"/>
            <a:ext cx="2277857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Αυλή</a:t>
            </a:r>
          </a:p>
          <a:p>
            <a:pPr algn="ctr"/>
            <a:r>
              <a:rPr lang="el-GR" sz="2800" dirty="0">
                <a:solidFill>
                  <a:srgbClr val="FF0000"/>
                </a:solidFill>
              </a:rPr>
              <a:t>Ουσιαστικό</a:t>
            </a:r>
            <a:endParaRPr lang="el-GR" sz="2800" dirty="0"/>
          </a:p>
        </p:txBody>
      </p:sp>
      <p:sp>
        <p:nvSpPr>
          <p:cNvPr id="55" name="Ορθογώνιο: Στρογγύλεμα γωνιών 54">
            <a:extLst>
              <a:ext uri="{FF2B5EF4-FFF2-40B4-BE49-F238E27FC236}">
                <a16:creationId xmlns:a16="http://schemas.microsoft.com/office/drawing/2014/main" id="{2D9190AF-6E41-3E75-56B4-5811582083C6}"/>
              </a:ext>
            </a:extLst>
          </p:cNvPr>
          <p:cNvSpPr/>
          <p:nvPr/>
        </p:nvSpPr>
        <p:spPr>
          <a:xfrm>
            <a:off x="472161" y="5170726"/>
            <a:ext cx="1515848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Μπαίνουν</a:t>
            </a:r>
          </a:p>
          <a:p>
            <a:pPr algn="ctr"/>
            <a:r>
              <a:rPr lang="el-GR" sz="2000" dirty="0">
                <a:solidFill>
                  <a:srgbClr val="FF0000"/>
                </a:solidFill>
              </a:rPr>
              <a:t>ρήμα</a:t>
            </a:r>
            <a:endParaRPr lang="el-GR" sz="2000" dirty="0"/>
          </a:p>
        </p:txBody>
      </p:sp>
      <p:sp>
        <p:nvSpPr>
          <p:cNvPr id="58" name="Ορθογώνιο: Στρογγύλεμα γωνιών 57">
            <a:extLst>
              <a:ext uri="{FF2B5EF4-FFF2-40B4-BE49-F238E27FC236}">
                <a16:creationId xmlns:a16="http://schemas.microsoft.com/office/drawing/2014/main" id="{FCFD38B5-122C-95D2-CE19-C187E73B11F9}"/>
              </a:ext>
            </a:extLst>
          </p:cNvPr>
          <p:cNvSpPr/>
          <p:nvPr/>
        </p:nvSpPr>
        <p:spPr>
          <a:xfrm>
            <a:off x="7456718" y="5301369"/>
            <a:ext cx="2242445" cy="94157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3200" dirty="0"/>
              <a:t>Εκεί</a:t>
            </a:r>
          </a:p>
          <a:p>
            <a:pPr algn="ctr"/>
            <a:r>
              <a:rPr lang="el-GR" sz="3200" dirty="0">
                <a:solidFill>
                  <a:srgbClr val="FF0000"/>
                </a:solidFill>
              </a:rPr>
              <a:t>Επίρρημα</a:t>
            </a:r>
            <a:endParaRPr lang="el-GR" sz="3200" dirty="0"/>
          </a:p>
        </p:txBody>
      </p:sp>
      <p:sp>
        <p:nvSpPr>
          <p:cNvPr id="61" name="Ορθογώνιο: Στρογγύλεμα γωνιών 60">
            <a:extLst>
              <a:ext uri="{FF2B5EF4-FFF2-40B4-BE49-F238E27FC236}">
                <a16:creationId xmlns:a16="http://schemas.microsoft.com/office/drawing/2014/main" id="{1822DE55-BA37-4C0E-F5B3-38E361C92F81}"/>
              </a:ext>
            </a:extLst>
          </p:cNvPr>
          <p:cNvSpPr/>
          <p:nvPr/>
        </p:nvSpPr>
        <p:spPr>
          <a:xfrm>
            <a:off x="10033895" y="5127153"/>
            <a:ext cx="2114559" cy="941601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2400" dirty="0"/>
          </a:p>
          <a:p>
            <a:pPr algn="ctr"/>
            <a:r>
              <a:rPr lang="el-GR" sz="2400" dirty="0"/>
              <a:t>Δάσκαλοι</a:t>
            </a:r>
          </a:p>
          <a:p>
            <a:pPr algn="ctr"/>
            <a:r>
              <a:rPr lang="el-GR" sz="2400" dirty="0">
                <a:solidFill>
                  <a:srgbClr val="FF0000"/>
                </a:solidFill>
              </a:rPr>
              <a:t>Ουσιαστικό</a:t>
            </a:r>
            <a:r>
              <a:rPr lang="el-GR" sz="2400" dirty="0"/>
              <a:t> </a:t>
            </a:r>
          </a:p>
          <a:p>
            <a:pPr algn="ctr"/>
            <a:endParaRPr lang="el-GR" sz="2400" dirty="0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77B9B60D-9049-784F-1677-41F6E7E3C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874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155D-C2D2-4412-2DF3-88F6D240F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AB35CD2A-7329-CE71-7196-FAF7F79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7B0D1F2-BBE1-3CA1-7ED4-0A508300C1EF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DDE494E-3F76-FB35-7B70-08984F54CEDB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 </a:t>
            </a:r>
          </a:p>
          <a:p>
            <a:r>
              <a:rPr lang="el-GR" dirty="0">
                <a:solidFill>
                  <a:schemeClr val="tx1"/>
                </a:solidFill>
              </a:rPr>
              <a:t>1. Νεοελληνική Γλώσσα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2. Νεοελληνική Γλώσσα - Τετράδιο Εργασιών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3. Γραμματική Νέας Ελληνικής Γλώσσας Α΄, Β΄, Γ΄ Γυμνασίου, Σ. </a:t>
            </a:r>
            <a:r>
              <a:rPr lang="el-GR" dirty="0" err="1">
                <a:solidFill>
                  <a:schemeClr val="tx1"/>
                </a:solidFill>
              </a:rPr>
              <a:t>Χατζησαββίδης</a:t>
            </a:r>
            <a:r>
              <a:rPr lang="el-GR" dirty="0">
                <a:solidFill>
                  <a:schemeClr val="tx1"/>
                </a:solidFill>
              </a:rPr>
              <a:t> - Α. </a:t>
            </a:r>
            <a:r>
              <a:rPr lang="el-GR" dirty="0" err="1">
                <a:solidFill>
                  <a:schemeClr val="tx1"/>
                </a:solidFill>
              </a:rPr>
              <a:t>Χατζησαββίδου</a:t>
            </a:r>
            <a:r>
              <a:rPr lang="el-GR" dirty="0">
                <a:solidFill>
                  <a:schemeClr val="tx1"/>
                </a:solidFill>
              </a:rPr>
              <a:t>, ΙΤΥΕ «ΔΙΟΦΑΝΤΟΣ». </a:t>
            </a: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D0CF5B27-13BF-403E-7D58-6D95A4E96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CA1FE86-EC33-5822-E7BF-946C62B11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733D196-CA47-3D33-94F2-5C1D1651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2174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6BD4837-1545-2A1D-778E-84B2EA7F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EF32BAB-6B84-7684-5344-170DA5A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1835</Words>
  <Application>Microsoft Office PowerPoint</Application>
  <PresentationFormat>Ευρεία οθόνη</PresentationFormat>
  <Paragraphs>259</Paragraphs>
  <Slides>24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Google Sans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Ελένη Χαραλάμπους</dc:creator>
  <cp:lastModifiedBy>Ελένη Χαραλάμπους</cp:lastModifiedBy>
  <cp:revision>213</cp:revision>
  <dcterms:created xsi:type="dcterms:W3CDTF">2026-09-02T08:41:55Z</dcterms:created>
  <dcterms:modified xsi:type="dcterms:W3CDTF">2026-09-21T12:34:49Z</dcterms:modified>
</cp:coreProperties>
</file>