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524" r:id="rId3"/>
    <p:sldId id="544" r:id="rId4"/>
    <p:sldId id="533" r:id="rId5"/>
    <p:sldId id="545" r:id="rId6"/>
    <p:sldId id="535" r:id="rId7"/>
    <p:sldId id="539" r:id="rId8"/>
    <p:sldId id="540" r:id="rId9"/>
    <p:sldId id="543" r:id="rId10"/>
    <p:sldId id="541" r:id="rId11"/>
    <p:sldId id="542" r:id="rId12"/>
    <p:sldId id="519" r:id="rId13"/>
    <p:sldId id="546" r:id="rId14"/>
    <p:sldId id="547" r:id="rId15"/>
    <p:sldId id="501" r:id="rId16"/>
    <p:sldId id="468" r:id="rId17"/>
    <p:sldId id="464" r:id="rId18"/>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10" autoAdjust="0"/>
    <p:restoredTop sz="94660"/>
  </p:normalViewPr>
  <p:slideViewPr>
    <p:cSldViewPr snapToGrid="0">
      <p:cViewPr varScale="1">
        <p:scale>
          <a:sx n="59" d="100"/>
          <a:sy n="59" d="100"/>
        </p:scale>
        <p:origin x="90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205F05-FD7F-4E33-8B1D-31767F866632}" type="datetimeFigureOut">
              <a:rPr lang="el-GR" smtClean="0"/>
              <a:t>22/9/2026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993511-585F-47B8-83FD-13C352338DD8}" type="slidenum">
              <a:rPr lang="el-GR" smtClean="0"/>
              <a:t>‹#›</a:t>
            </a:fld>
            <a:endParaRPr lang="el-GR"/>
          </a:p>
        </p:txBody>
      </p:sp>
    </p:spTree>
    <p:extLst>
      <p:ext uri="{BB962C8B-B14F-4D97-AF65-F5344CB8AC3E}">
        <p14:creationId xmlns:p14="http://schemas.microsoft.com/office/powerpoint/2010/main" val="1033405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D492423D-AC2F-40EE-9C12-15061559E47E}" type="slidenum">
              <a:rPr lang="el-CY" smtClean="0"/>
              <a:t>16</a:t>
            </a:fld>
            <a:endParaRPr lang="el-CY"/>
          </a:p>
        </p:txBody>
      </p:sp>
    </p:spTree>
    <p:extLst>
      <p:ext uri="{BB962C8B-B14F-4D97-AF65-F5344CB8AC3E}">
        <p14:creationId xmlns:p14="http://schemas.microsoft.com/office/powerpoint/2010/main" val="1484406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37993511-585F-47B8-83FD-13C352338DD8}" type="slidenum">
              <a:rPr lang="el-GR" smtClean="0"/>
              <a:t>17</a:t>
            </a:fld>
            <a:endParaRPr lang="el-GR"/>
          </a:p>
        </p:txBody>
      </p:sp>
    </p:spTree>
    <p:extLst>
      <p:ext uri="{BB962C8B-B14F-4D97-AF65-F5344CB8AC3E}">
        <p14:creationId xmlns:p14="http://schemas.microsoft.com/office/powerpoint/2010/main" val="223785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2D5B9BC-C193-8CA2-2997-C5636BD2860D}"/>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6C299EB7-3FA9-4F98-9679-43945ED945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1B4273A5-C192-1E56-206B-86ACD5089A48}"/>
              </a:ext>
            </a:extLst>
          </p:cNvPr>
          <p:cNvSpPr>
            <a:spLocks noGrp="1"/>
          </p:cNvSpPr>
          <p:nvPr>
            <p:ph type="dt" sz="half" idx="10"/>
          </p:nvPr>
        </p:nvSpPr>
        <p:spPr/>
        <p:txBody>
          <a:bodyPr/>
          <a:lstStyle/>
          <a:p>
            <a:fld id="{8FA73581-6097-4031-B387-53F570DAB709}" type="datetime1">
              <a:rPr lang="el-GR" smtClean="0"/>
              <a:t>22/9/2026</a:t>
            </a:fld>
            <a:endParaRPr lang="el-GR"/>
          </a:p>
        </p:txBody>
      </p:sp>
      <p:sp>
        <p:nvSpPr>
          <p:cNvPr id="5" name="Θέση υποσέλιδου 4">
            <a:extLst>
              <a:ext uri="{FF2B5EF4-FFF2-40B4-BE49-F238E27FC236}">
                <a16:creationId xmlns:a16="http://schemas.microsoft.com/office/drawing/2014/main" id="{746B9762-7585-7199-1C45-0DE3EC32E6B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237B8912-A608-7B77-BB09-FC078E64A9A0}"/>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182009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9F74BAD-3F5F-CA8F-7001-62072C459CA4}"/>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9E492B6F-C8B9-5777-BBA5-78ADBCB48E15}"/>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DE55CE43-B882-23BA-7E93-4A93BA4068A7}"/>
              </a:ext>
            </a:extLst>
          </p:cNvPr>
          <p:cNvSpPr>
            <a:spLocks noGrp="1"/>
          </p:cNvSpPr>
          <p:nvPr>
            <p:ph type="dt" sz="half" idx="10"/>
          </p:nvPr>
        </p:nvSpPr>
        <p:spPr/>
        <p:txBody>
          <a:bodyPr/>
          <a:lstStyle/>
          <a:p>
            <a:fld id="{DCE08DFA-8BA3-4726-9E35-6726262A485A}" type="datetime1">
              <a:rPr lang="el-GR" smtClean="0"/>
              <a:t>22/9/2026</a:t>
            </a:fld>
            <a:endParaRPr lang="el-GR"/>
          </a:p>
        </p:txBody>
      </p:sp>
      <p:sp>
        <p:nvSpPr>
          <p:cNvPr id="5" name="Θέση υποσέλιδου 4">
            <a:extLst>
              <a:ext uri="{FF2B5EF4-FFF2-40B4-BE49-F238E27FC236}">
                <a16:creationId xmlns:a16="http://schemas.microsoft.com/office/drawing/2014/main" id="{A3B61FF3-4A5D-EE6C-B66F-0BC90039AC5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BDD871C3-4280-BE1E-211C-2A703CECAE93}"/>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3350448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82476F3-FB3A-A769-28D8-46424BAB82FA}"/>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F9AB386B-8EFD-97A6-2E47-D41F46A1EE8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E28886C2-3A2A-E200-F29C-B5E72FB13AEA}"/>
              </a:ext>
            </a:extLst>
          </p:cNvPr>
          <p:cNvSpPr>
            <a:spLocks noGrp="1"/>
          </p:cNvSpPr>
          <p:nvPr>
            <p:ph type="dt" sz="half" idx="10"/>
          </p:nvPr>
        </p:nvSpPr>
        <p:spPr/>
        <p:txBody>
          <a:bodyPr/>
          <a:lstStyle/>
          <a:p>
            <a:fld id="{06A02920-4499-4B62-ABFA-1727D4D1D947}" type="datetime1">
              <a:rPr lang="el-GR" smtClean="0"/>
              <a:t>22/9/2026</a:t>
            </a:fld>
            <a:endParaRPr lang="el-GR"/>
          </a:p>
        </p:txBody>
      </p:sp>
      <p:sp>
        <p:nvSpPr>
          <p:cNvPr id="5" name="Θέση υποσέλιδου 4">
            <a:extLst>
              <a:ext uri="{FF2B5EF4-FFF2-40B4-BE49-F238E27FC236}">
                <a16:creationId xmlns:a16="http://schemas.microsoft.com/office/drawing/2014/main" id="{E09DF1B8-E4C4-8632-2649-A7B302CBD25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0827C0FE-2A2D-20C7-B319-AD73A1FB0FDE}"/>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819372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B9F1E14-7712-517F-48E1-E1DD4CFE4DB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0F03C124-5573-E329-DC8B-3E1EB7BE7FAF}"/>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EC8CEA30-485F-985A-9D4E-FA5133B253D5}"/>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3334BD92-5805-5CD6-459F-25551CFF7B7A}"/>
              </a:ext>
            </a:extLst>
          </p:cNvPr>
          <p:cNvSpPr>
            <a:spLocks noGrp="1"/>
          </p:cNvSpPr>
          <p:nvPr>
            <p:ph type="dt" sz="half" idx="10"/>
          </p:nvPr>
        </p:nvSpPr>
        <p:spPr/>
        <p:txBody>
          <a:bodyPr/>
          <a:lstStyle/>
          <a:p>
            <a:fld id="{C1B8E540-C37B-4B5D-97A6-29A36FFC586F}" type="datetime1">
              <a:rPr lang="el-GR" smtClean="0"/>
              <a:t>22/9/2026</a:t>
            </a:fld>
            <a:endParaRPr lang="el-GR"/>
          </a:p>
        </p:txBody>
      </p:sp>
      <p:sp>
        <p:nvSpPr>
          <p:cNvPr id="6" name="Θέση υποσέλιδου 5">
            <a:extLst>
              <a:ext uri="{FF2B5EF4-FFF2-40B4-BE49-F238E27FC236}">
                <a16:creationId xmlns:a16="http://schemas.microsoft.com/office/drawing/2014/main" id="{AADAAF6E-5A4D-85D2-3C34-F098C4921BA7}"/>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063400B-7AFD-DAE1-C32F-165C9DC095E6}"/>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1579633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C99B9F5-C4CB-C844-3ECE-E4F211107D65}"/>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ADF93D91-CE2A-5166-1223-7E7A772995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A1AD026C-636B-9888-05F9-29AEA3BA3ED6}"/>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EB7E6AF5-8E40-3A3E-6EAB-57F176A3A9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91E1575F-EC8F-BA74-69D5-FFF018747872}"/>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10825784-FB0A-5741-CCB2-002E39DC2DEC}"/>
              </a:ext>
            </a:extLst>
          </p:cNvPr>
          <p:cNvSpPr>
            <a:spLocks noGrp="1"/>
          </p:cNvSpPr>
          <p:nvPr>
            <p:ph type="dt" sz="half" idx="10"/>
          </p:nvPr>
        </p:nvSpPr>
        <p:spPr/>
        <p:txBody>
          <a:bodyPr/>
          <a:lstStyle/>
          <a:p>
            <a:fld id="{AEFB794B-0D8E-46B6-9EC8-0916E7B0BB97}" type="datetime1">
              <a:rPr lang="el-GR" smtClean="0"/>
              <a:t>22/9/2026</a:t>
            </a:fld>
            <a:endParaRPr lang="el-GR"/>
          </a:p>
        </p:txBody>
      </p:sp>
      <p:sp>
        <p:nvSpPr>
          <p:cNvPr id="8" name="Θέση υποσέλιδου 7">
            <a:extLst>
              <a:ext uri="{FF2B5EF4-FFF2-40B4-BE49-F238E27FC236}">
                <a16:creationId xmlns:a16="http://schemas.microsoft.com/office/drawing/2014/main" id="{CF2D042A-2FBF-7F92-1B08-6FCDE2193693}"/>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76698922-A94F-CFAB-2D1E-B8362985B21B}"/>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2463645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0B76A1F-8514-5477-3390-6D4293507550}"/>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423FBE75-7424-1A9F-F07D-74167447731E}"/>
              </a:ext>
            </a:extLst>
          </p:cNvPr>
          <p:cNvSpPr>
            <a:spLocks noGrp="1"/>
          </p:cNvSpPr>
          <p:nvPr>
            <p:ph type="dt" sz="half" idx="10"/>
          </p:nvPr>
        </p:nvSpPr>
        <p:spPr/>
        <p:txBody>
          <a:bodyPr/>
          <a:lstStyle/>
          <a:p>
            <a:fld id="{DAC72BAB-73BD-42A3-AEBC-8AEDA00DDC17}" type="datetime1">
              <a:rPr lang="el-GR" smtClean="0"/>
              <a:t>22/9/2026</a:t>
            </a:fld>
            <a:endParaRPr lang="el-GR"/>
          </a:p>
        </p:txBody>
      </p:sp>
      <p:sp>
        <p:nvSpPr>
          <p:cNvPr id="4" name="Θέση υποσέλιδου 3">
            <a:extLst>
              <a:ext uri="{FF2B5EF4-FFF2-40B4-BE49-F238E27FC236}">
                <a16:creationId xmlns:a16="http://schemas.microsoft.com/office/drawing/2014/main" id="{E8817B54-62D3-B439-9162-C3EA43D8C3B9}"/>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02BCA53C-41F3-BFBD-100C-DBA5CB4A86E5}"/>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909236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CE74712E-D919-0105-F477-AA1B49D10079}"/>
              </a:ext>
            </a:extLst>
          </p:cNvPr>
          <p:cNvSpPr>
            <a:spLocks noGrp="1"/>
          </p:cNvSpPr>
          <p:nvPr>
            <p:ph type="dt" sz="half" idx="10"/>
          </p:nvPr>
        </p:nvSpPr>
        <p:spPr/>
        <p:txBody>
          <a:bodyPr/>
          <a:lstStyle/>
          <a:p>
            <a:fld id="{7A563018-9375-427E-A3CF-BC85BDA4B21D}" type="datetime1">
              <a:rPr lang="el-GR" smtClean="0"/>
              <a:t>22/9/2026</a:t>
            </a:fld>
            <a:endParaRPr lang="el-GR"/>
          </a:p>
        </p:txBody>
      </p:sp>
      <p:sp>
        <p:nvSpPr>
          <p:cNvPr id="3" name="Θέση υποσέλιδου 2">
            <a:extLst>
              <a:ext uri="{FF2B5EF4-FFF2-40B4-BE49-F238E27FC236}">
                <a16:creationId xmlns:a16="http://schemas.microsoft.com/office/drawing/2014/main" id="{E9FA074E-AF6F-E1B8-DBF2-BCF96912EEB6}"/>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D1AF30DE-D699-B884-DF01-B8A23D351551}"/>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1045015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1FC7687-48D6-1651-2B4F-828D437F7857}"/>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70CFED8B-23DC-C2F9-CD6C-BA9E0A7189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17C6ACC7-63EA-2F31-7226-1E84914C1E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7E44FDF8-48C4-EDA6-5ED0-66EC1551CCD3}"/>
              </a:ext>
            </a:extLst>
          </p:cNvPr>
          <p:cNvSpPr>
            <a:spLocks noGrp="1"/>
          </p:cNvSpPr>
          <p:nvPr>
            <p:ph type="dt" sz="half" idx="10"/>
          </p:nvPr>
        </p:nvSpPr>
        <p:spPr/>
        <p:txBody>
          <a:bodyPr/>
          <a:lstStyle/>
          <a:p>
            <a:fld id="{EABEFB39-27B4-41EA-BDB2-FFE0BEF74C0F}" type="datetime1">
              <a:rPr lang="el-GR" smtClean="0"/>
              <a:t>22/9/2026</a:t>
            </a:fld>
            <a:endParaRPr lang="el-GR"/>
          </a:p>
        </p:txBody>
      </p:sp>
      <p:sp>
        <p:nvSpPr>
          <p:cNvPr id="6" name="Θέση υποσέλιδου 5">
            <a:extLst>
              <a:ext uri="{FF2B5EF4-FFF2-40B4-BE49-F238E27FC236}">
                <a16:creationId xmlns:a16="http://schemas.microsoft.com/office/drawing/2014/main" id="{89386AF4-C9C7-E5FE-A61F-6C9BEE896EA6}"/>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0D87E33-8AF8-C182-5E22-AFC3717554B9}"/>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4119045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A612237-BB21-8677-590D-C1CC763C0256}"/>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5DB8D79F-5513-44C5-D03A-92208E4441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DFED075F-96C0-320A-773E-4B3D3567FF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AF010B22-EC07-7193-B435-FF22A223CF90}"/>
              </a:ext>
            </a:extLst>
          </p:cNvPr>
          <p:cNvSpPr>
            <a:spLocks noGrp="1"/>
          </p:cNvSpPr>
          <p:nvPr>
            <p:ph type="dt" sz="half" idx="10"/>
          </p:nvPr>
        </p:nvSpPr>
        <p:spPr/>
        <p:txBody>
          <a:bodyPr/>
          <a:lstStyle/>
          <a:p>
            <a:fld id="{048BF61D-A5B4-4B3F-A060-3E78EFF72B4B}" type="datetime1">
              <a:rPr lang="el-GR" smtClean="0"/>
              <a:t>22/9/2026</a:t>
            </a:fld>
            <a:endParaRPr lang="el-GR"/>
          </a:p>
        </p:txBody>
      </p:sp>
      <p:sp>
        <p:nvSpPr>
          <p:cNvPr id="6" name="Θέση υποσέλιδου 5">
            <a:extLst>
              <a:ext uri="{FF2B5EF4-FFF2-40B4-BE49-F238E27FC236}">
                <a16:creationId xmlns:a16="http://schemas.microsoft.com/office/drawing/2014/main" id="{98EA76BF-B450-F91E-0107-D91550B80A02}"/>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5C6FDEF-CBD9-F1A3-D04C-65461406785C}"/>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1183197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6BF64AD-266C-5F0E-8490-81FA358F602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CDD9C09F-C7C8-B6DF-C2F0-6D873D1F3224}"/>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D7EC2D91-08DE-2076-CA2F-05E4C89E4807}"/>
              </a:ext>
            </a:extLst>
          </p:cNvPr>
          <p:cNvSpPr>
            <a:spLocks noGrp="1"/>
          </p:cNvSpPr>
          <p:nvPr>
            <p:ph type="dt" sz="half" idx="10"/>
          </p:nvPr>
        </p:nvSpPr>
        <p:spPr/>
        <p:txBody>
          <a:bodyPr/>
          <a:lstStyle/>
          <a:p>
            <a:fld id="{30B0252B-F2CE-460C-8375-FE08F3211345}" type="datetime1">
              <a:rPr lang="el-GR" smtClean="0"/>
              <a:t>22/9/2026</a:t>
            </a:fld>
            <a:endParaRPr lang="el-GR"/>
          </a:p>
        </p:txBody>
      </p:sp>
      <p:sp>
        <p:nvSpPr>
          <p:cNvPr id="5" name="Θέση υποσέλιδου 4">
            <a:extLst>
              <a:ext uri="{FF2B5EF4-FFF2-40B4-BE49-F238E27FC236}">
                <a16:creationId xmlns:a16="http://schemas.microsoft.com/office/drawing/2014/main" id="{718571F5-DEF8-3CE6-768B-8BFEF2CF536F}"/>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9EA5A2F2-E0AF-EC83-2180-EDB2C1F5C82C}"/>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1327736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F82A610F-9D49-1759-261A-BB63E3D93D43}"/>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8108CCA1-E38A-4119-CB4F-17373126962A}"/>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2901FBF-0CE1-1710-782D-21A9DE55ABAE}"/>
              </a:ext>
            </a:extLst>
          </p:cNvPr>
          <p:cNvSpPr>
            <a:spLocks noGrp="1"/>
          </p:cNvSpPr>
          <p:nvPr>
            <p:ph type="dt" sz="half" idx="10"/>
          </p:nvPr>
        </p:nvSpPr>
        <p:spPr/>
        <p:txBody>
          <a:bodyPr/>
          <a:lstStyle/>
          <a:p>
            <a:fld id="{411AC0E5-5043-4E2B-A251-F68EB3A6EA15}" type="datetime1">
              <a:rPr lang="el-GR" smtClean="0"/>
              <a:t>22/9/2026</a:t>
            </a:fld>
            <a:endParaRPr lang="el-GR"/>
          </a:p>
        </p:txBody>
      </p:sp>
      <p:sp>
        <p:nvSpPr>
          <p:cNvPr id="5" name="Θέση υποσέλιδου 4">
            <a:extLst>
              <a:ext uri="{FF2B5EF4-FFF2-40B4-BE49-F238E27FC236}">
                <a16:creationId xmlns:a16="http://schemas.microsoft.com/office/drawing/2014/main" id="{62A939EA-E032-12FB-2784-82304001DF07}"/>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50358D9B-6B16-0CBC-11A6-5D9067DCF2A0}"/>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321039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5E2C2256-37CD-8A7D-A7B6-39F562E2B2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647A7B6C-F10C-E558-7530-6CCAA2CBB8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430636AF-CD58-5268-82DF-CBD1BB563F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112F5C3-150B-44B6-9BF0-AB41C978959D}" type="datetime1">
              <a:rPr lang="el-GR" smtClean="0"/>
              <a:t>22/9/2026</a:t>
            </a:fld>
            <a:endParaRPr lang="el-GR"/>
          </a:p>
        </p:txBody>
      </p:sp>
      <p:sp>
        <p:nvSpPr>
          <p:cNvPr id="5" name="Θέση υποσέλιδου 4">
            <a:extLst>
              <a:ext uri="{FF2B5EF4-FFF2-40B4-BE49-F238E27FC236}">
                <a16:creationId xmlns:a16="http://schemas.microsoft.com/office/drawing/2014/main" id="{DA98B117-A7EA-F7E3-F20C-FF8C6B4C5B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64BC439D-B701-3A6F-438A-B3B057A2FA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D76951D-685B-45DD-9E69-EF3755A73C30}" type="slidenum">
              <a:rPr lang="el-GR" smtClean="0"/>
              <a:t>‹#›</a:t>
            </a:fld>
            <a:endParaRPr lang="el-GR"/>
          </a:p>
        </p:txBody>
      </p:sp>
    </p:spTree>
    <p:extLst>
      <p:ext uri="{BB962C8B-B14F-4D97-AF65-F5344CB8AC3E}">
        <p14:creationId xmlns:p14="http://schemas.microsoft.com/office/powerpoint/2010/main" val="12522752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elenecharalampous72@gmail.com"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F50146C1-BB7C-C82E-0793-6CEE3C26B3D1}"/>
              </a:ext>
            </a:extLst>
          </p:cNvPr>
          <p:cNvSpPr/>
          <p:nvPr/>
        </p:nvSpPr>
        <p:spPr>
          <a:xfrm>
            <a:off x="114300" y="625064"/>
            <a:ext cx="11963400" cy="5111435"/>
          </a:xfrm>
          <a:custGeom>
            <a:avLst/>
            <a:gdLst>
              <a:gd name="csX0" fmla="*/ 0 w 11963400"/>
              <a:gd name="csY0" fmla="*/ 851923 h 5111435"/>
              <a:gd name="csX1" fmla="*/ 851923 w 11963400"/>
              <a:gd name="csY1" fmla="*/ 0 h 5111435"/>
              <a:gd name="csX2" fmla="*/ 1216707 w 11963400"/>
              <a:gd name="csY2" fmla="*/ 0 h 5111435"/>
              <a:gd name="csX3" fmla="*/ 1581491 w 11963400"/>
              <a:gd name="csY3" fmla="*/ 0 h 5111435"/>
              <a:gd name="csX4" fmla="*/ 2151467 w 11963400"/>
              <a:gd name="csY4" fmla="*/ 0 h 5111435"/>
              <a:gd name="csX5" fmla="*/ 2618846 w 11963400"/>
              <a:gd name="csY5" fmla="*/ 0 h 5111435"/>
              <a:gd name="csX6" fmla="*/ 2983630 w 11963400"/>
              <a:gd name="csY6" fmla="*/ 0 h 5111435"/>
              <a:gd name="csX7" fmla="*/ 3451010 w 11963400"/>
              <a:gd name="csY7" fmla="*/ 0 h 5111435"/>
              <a:gd name="csX8" fmla="*/ 4020985 w 11963400"/>
              <a:gd name="csY8" fmla="*/ 0 h 5111435"/>
              <a:gd name="csX9" fmla="*/ 4796152 w 11963400"/>
              <a:gd name="csY9" fmla="*/ 0 h 5111435"/>
              <a:gd name="csX10" fmla="*/ 5160936 w 11963400"/>
              <a:gd name="csY10" fmla="*/ 0 h 5111435"/>
              <a:gd name="csX11" fmla="*/ 5423124 w 11963400"/>
              <a:gd name="csY11" fmla="*/ 0 h 5111435"/>
              <a:gd name="csX12" fmla="*/ 5685313 w 11963400"/>
              <a:gd name="csY12" fmla="*/ 0 h 5111435"/>
              <a:gd name="csX13" fmla="*/ 6357884 w 11963400"/>
              <a:gd name="csY13" fmla="*/ 0 h 5111435"/>
              <a:gd name="csX14" fmla="*/ 7030454 w 11963400"/>
              <a:gd name="csY14" fmla="*/ 0 h 5111435"/>
              <a:gd name="csX15" fmla="*/ 7497834 w 11963400"/>
              <a:gd name="csY15" fmla="*/ 0 h 5111435"/>
              <a:gd name="csX16" fmla="*/ 7965214 w 11963400"/>
              <a:gd name="csY16" fmla="*/ 0 h 5111435"/>
              <a:gd name="csX17" fmla="*/ 8227402 w 11963400"/>
              <a:gd name="csY17" fmla="*/ 0 h 5111435"/>
              <a:gd name="csX18" fmla="*/ 8489591 w 11963400"/>
              <a:gd name="csY18" fmla="*/ 0 h 5111435"/>
              <a:gd name="csX19" fmla="*/ 9264757 w 11963400"/>
              <a:gd name="csY19" fmla="*/ 0 h 5111435"/>
              <a:gd name="csX20" fmla="*/ 9834733 w 11963400"/>
              <a:gd name="csY20" fmla="*/ 0 h 5111435"/>
              <a:gd name="csX21" fmla="*/ 10096921 w 11963400"/>
              <a:gd name="csY21" fmla="*/ 0 h 5111435"/>
              <a:gd name="csX22" fmla="*/ 10461705 w 11963400"/>
              <a:gd name="csY22" fmla="*/ 0 h 5111435"/>
              <a:gd name="csX23" fmla="*/ 11111477 w 11963400"/>
              <a:gd name="csY23" fmla="*/ 0 h 5111435"/>
              <a:gd name="csX24" fmla="*/ 11963400 w 11963400"/>
              <a:gd name="csY24" fmla="*/ 851923 h 5111435"/>
              <a:gd name="csX25" fmla="*/ 11963400 w 11963400"/>
              <a:gd name="csY25" fmla="*/ 1453930 h 5111435"/>
              <a:gd name="csX26" fmla="*/ 11963400 w 11963400"/>
              <a:gd name="csY26" fmla="*/ 2090014 h 5111435"/>
              <a:gd name="csX27" fmla="*/ 11963400 w 11963400"/>
              <a:gd name="csY27" fmla="*/ 2589793 h 5111435"/>
              <a:gd name="csX28" fmla="*/ 11963400 w 11963400"/>
              <a:gd name="csY28" fmla="*/ 3123649 h 5111435"/>
              <a:gd name="csX29" fmla="*/ 11963400 w 11963400"/>
              <a:gd name="csY29" fmla="*/ 3657505 h 5111435"/>
              <a:gd name="csX30" fmla="*/ 11963400 w 11963400"/>
              <a:gd name="csY30" fmla="*/ 4259512 h 5111435"/>
              <a:gd name="csX31" fmla="*/ 11111477 w 11963400"/>
              <a:gd name="csY31" fmla="*/ 5111435 h 5111435"/>
              <a:gd name="csX32" fmla="*/ 10746693 w 11963400"/>
              <a:gd name="csY32" fmla="*/ 5111435 h 5111435"/>
              <a:gd name="csX33" fmla="*/ 10381909 w 11963400"/>
              <a:gd name="csY33" fmla="*/ 5111435 h 5111435"/>
              <a:gd name="csX34" fmla="*/ 10017125 w 11963400"/>
              <a:gd name="csY34" fmla="*/ 5111435 h 5111435"/>
              <a:gd name="csX35" fmla="*/ 9447149 w 11963400"/>
              <a:gd name="csY35" fmla="*/ 5111435 h 5111435"/>
              <a:gd name="csX36" fmla="*/ 9184961 w 11963400"/>
              <a:gd name="csY36" fmla="*/ 5111435 h 5111435"/>
              <a:gd name="csX37" fmla="*/ 8512390 w 11963400"/>
              <a:gd name="csY37" fmla="*/ 5111435 h 5111435"/>
              <a:gd name="csX38" fmla="*/ 7737224 w 11963400"/>
              <a:gd name="csY38" fmla="*/ 5111435 h 5111435"/>
              <a:gd name="csX39" fmla="*/ 6962057 w 11963400"/>
              <a:gd name="csY39" fmla="*/ 5111435 h 5111435"/>
              <a:gd name="csX40" fmla="*/ 6494678 w 11963400"/>
              <a:gd name="csY40" fmla="*/ 5111435 h 5111435"/>
              <a:gd name="csX41" fmla="*/ 5924702 w 11963400"/>
              <a:gd name="csY41" fmla="*/ 5111435 h 5111435"/>
              <a:gd name="csX42" fmla="*/ 5559918 w 11963400"/>
              <a:gd name="csY42" fmla="*/ 5111435 h 5111435"/>
              <a:gd name="csX43" fmla="*/ 4887348 w 11963400"/>
              <a:gd name="csY43" fmla="*/ 5111435 h 5111435"/>
              <a:gd name="csX44" fmla="*/ 4625159 w 11963400"/>
              <a:gd name="csY44" fmla="*/ 5111435 h 5111435"/>
              <a:gd name="csX45" fmla="*/ 4055184 w 11963400"/>
              <a:gd name="csY45" fmla="*/ 5111435 h 5111435"/>
              <a:gd name="csX46" fmla="*/ 3690400 w 11963400"/>
              <a:gd name="csY46" fmla="*/ 5111435 h 5111435"/>
              <a:gd name="csX47" fmla="*/ 2915233 w 11963400"/>
              <a:gd name="csY47" fmla="*/ 5111435 h 5111435"/>
              <a:gd name="csX48" fmla="*/ 2447854 w 11963400"/>
              <a:gd name="csY48" fmla="*/ 5111435 h 5111435"/>
              <a:gd name="csX49" fmla="*/ 1877878 w 11963400"/>
              <a:gd name="csY49" fmla="*/ 5111435 h 5111435"/>
              <a:gd name="csX50" fmla="*/ 851923 w 11963400"/>
              <a:gd name="csY50" fmla="*/ 5111435 h 5111435"/>
              <a:gd name="csX51" fmla="*/ 0 w 11963400"/>
              <a:gd name="csY51" fmla="*/ 4259512 h 5111435"/>
              <a:gd name="csX52" fmla="*/ 0 w 11963400"/>
              <a:gd name="csY52" fmla="*/ 3725656 h 5111435"/>
              <a:gd name="csX53" fmla="*/ 0 w 11963400"/>
              <a:gd name="csY53" fmla="*/ 3225877 h 5111435"/>
              <a:gd name="csX54" fmla="*/ 0 w 11963400"/>
              <a:gd name="csY54" fmla="*/ 2589793 h 5111435"/>
              <a:gd name="csX55" fmla="*/ 0 w 11963400"/>
              <a:gd name="csY55" fmla="*/ 2090014 h 5111435"/>
              <a:gd name="csX56" fmla="*/ 0 w 11963400"/>
              <a:gd name="csY56" fmla="*/ 1590234 h 5111435"/>
              <a:gd name="csX57" fmla="*/ 0 w 11963400"/>
              <a:gd name="csY57" fmla="*/ 851923 h 51114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Lst>
            <a:rect l="l" t="t" r="r" b="b"/>
            <a:pathLst>
              <a:path w="11963400" h="5111435" fill="none" extrusionOk="0">
                <a:moveTo>
                  <a:pt x="0" y="851923"/>
                </a:moveTo>
                <a:cubicBezTo>
                  <a:pt x="53941" y="294017"/>
                  <a:pt x="344909" y="34636"/>
                  <a:pt x="851923" y="0"/>
                </a:cubicBezTo>
                <a:cubicBezTo>
                  <a:pt x="971050" y="-28031"/>
                  <a:pt x="1124563" y="14950"/>
                  <a:pt x="1216707" y="0"/>
                </a:cubicBezTo>
                <a:cubicBezTo>
                  <a:pt x="1308851" y="-14950"/>
                  <a:pt x="1439702" y="21832"/>
                  <a:pt x="1581491" y="0"/>
                </a:cubicBezTo>
                <a:cubicBezTo>
                  <a:pt x="1723280" y="-21832"/>
                  <a:pt x="1922697" y="7814"/>
                  <a:pt x="2151467" y="0"/>
                </a:cubicBezTo>
                <a:cubicBezTo>
                  <a:pt x="2380237" y="-7814"/>
                  <a:pt x="2445166" y="1735"/>
                  <a:pt x="2618846" y="0"/>
                </a:cubicBezTo>
                <a:cubicBezTo>
                  <a:pt x="2792526" y="-1735"/>
                  <a:pt x="2904953" y="25273"/>
                  <a:pt x="2983630" y="0"/>
                </a:cubicBezTo>
                <a:cubicBezTo>
                  <a:pt x="3062307" y="-25273"/>
                  <a:pt x="3252340" y="40425"/>
                  <a:pt x="3451010" y="0"/>
                </a:cubicBezTo>
                <a:cubicBezTo>
                  <a:pt x="3649680" y="-40425"/>
                  <a:pt x="3881351" y="12598"/>
                  <a:pt x="4020985" y="0"/>
                </a:cubicBezTo>
                <a:cubicBezTo>
                  <a:pt x="4160619" y="-12598"/>
                  <a:pt x="4547775" y="13815"/>
                  <a:pt x="4796152" y="0"/>
                </a:cubicBezTo>
                <a:cubicBezTo>
                  <a:pt x="5044529" y="-13815"/>
                  <a:pt x="5064775" y="35451"/>
                  <a:pt x="5160936" y="0"/>
                </a:cubicBezTo>
                <a:cubicBezTo>
                  <a:pt x="5257097" y="-35451"/>
                  <a:pt x="5305773" y="10050"/>
                  <a:pt x="5423124" y="0"/>
                </a:cubicBezTo>
                <a:cubicBezTo>
                  <a:pt x="5540475" y="-10050"/>
                  <a:pt x="5582516" y="21001"/>
                  <a:pt x="5685313" y="0"/>
                </a:cubicBezTo>
                <a:cubicBezTo>
                  <a:pt x="5788110" y="-21001"/>
                  <a:pt x="6049257" y="25148"/>
                  <a:pt x="6357884" y="0"/>
                </a:cubicBezTo>
                <a:cubicBezTo>
                  <a:pt x="6666511" y="-25148"/>
                  <a:pt x="6813767" y="38205"/>
                  <a:pt x="7030454" y="0"/>
                </a:cubicBezTo>
                <a:cubicBezTo>
                  <a:pt x="7247141" y="-38205"/>
                  <a:pt x="7270672" y="25679"/>
                  <a:pt x="7497834" y="0"/>
                </a:cubicBezTo>
                <a:cubicBezTo>
                  <a:pt x="7724996" y="-25679"/>
                  <a:pt x="7827208" y="5162"/>
                  <a:pt x="7965214" y="0"/>
                </a:cubicBezTo>
                <a:cubicBezTo>
                  <a:pt x="8103220" y="-5162"/>
                  <a:pt x="8143742" y="17797"/>
                  <a:pt x="8227402" y="0"/>
                </a:cubicBezTo>
                <a:cubicBezTo>
                  <a:pt x="8311062" y="-17797"/>
                  <a:pt x="8405258" y="29656"/>
                  <a:pt x="8489591" y="0"/>
                </a:cubicBezTo>
                <a:cubicBezTo>
                  <a:pt x="8573924" y="-29656"/>
                  <a:pt x="8909421" y="20498"/>
                  <a:pt x="9264757" y="0"/>
                </a:cubicBezTo>
                <a:cubicBezTo>
                  <a:pt x="9620093" y="-20498"/>
                  <a:pt x="9690711" y="10457"/>
                  <a:pt x="9834733" y="0"/>
                </a:cubicBezTo>
                <a:cubicBezTo>
                  <a:pt x="9978755" y="-10457"/>
                  <a:pt x="10001717" y="1725"/>
                  <a:pt x="10096921" y="0"/>
                </a:cubicBezTo>
                <a:cubicBezTo>
                  <a:pt x="10192125" y="-1725"/>
                  <a:pt x="10381302" y="42881"/>
                  <a:pt x="10461705" y="0"/>
                </a:cubicBezTo>
                <a:cubicBezTo>
                  <a:pt x="10542108" y="-42881"/>
                  <a:pt x="10868671" y="65849"/>
                  <a:pt x="11111477" y="0"/>
                </a:cubicBezTo>
                <a:cubicBezTo>
                  <a:pt x="11504515" y="-45356"/>
                  <a:pt x="11923644" y="388966"/>
                  <a:pt x="11963400" y="851923"/>
                </a:cubicBezTo>
                <a:cubicBezTo>
                  <a:pt x="11981178" y="995718"/>
                  <a:pt x="11935718" y="1188355"/>
                  <a:pt x="11963400" y="1453930"/>
                </a:cubicBezTo>
                <a:cubicBezTo>
                  <a:pt x="11991082" y="1719505"/>
                  <a:pt x="11915612" y="1787558"/>
                  <a:pt x="11963400" y="2090014"/>
                </a:cubicBezTo>
                <a:cubicBezTo>
                  <a:pt x="12011188" y="2392470"/>
                  <a:pt x="11954395" y="2350977"/>
                  <a:pt x="11963400" y="2589793"/>
                </a:cubicBezTo>
                <a:cubicBezTo>
                  <a:pt x="11972405" y="2828609"/>
                  <a:pt x="11939818" y="2923299"/>
                  <a:pt x="11963400" y="3123649"/>
                </a:cubicBezTo>
                <a:cubicBezTo>
                  <a:pt x="11986982" y="3323999"/>
                  <a:pt x="11949409" y="3537128"/>
                  <a:pt x="11963400" y="3657505"/>
                </a:cubicBezTo>
                <a:cubicBezTo>
                  <a:pt x="11977391" y="3777882"/>
                  <a:pt x="11953496" y="4007654"/>
                  <a:pt x="11963400" y="4259512"/>
                </a:cubicBezTo>
                <a:cubicBezTo>
                  <a:pt x="11896631" y="4767703"/>
                  <a:pt x="11562651" y="5229539"/>
                  <a:pt x="11111477" y="5111435"/>
                </a:cubicBezTo>
                <a:cubicBezTo>
                  <a:pt x="10940498" y="5143411"/>
                  <a:pt x="10833196" y="5099512"/>
                  <a:pt x="10746693" y="5111435"/>
                </a:cubicBezTo>
                <a:cubicBezTo>
                  <a:pt x="10660190" y="5123358"/>
                  <a:pt x="10497248" y="5085939"/>
                  <a:pt x="10381909" y="5111435"/>
                </a:cubicBezTo>
                <a:cubicBezTo>
                  <a:pt x="10266570" y="5136931"/>
                  <a:pt x="10157549" y="5088851"/>
                  <a:pt x="10017125" y="5111435"/>
                </a:cubicBezTo>
                <a:cubicBezTo>
                  <a:pt x="9876701" y="5134019"/>
                  <a:pt x="9670935" y="5094712"/>
                  <a:pt x="9447149" y="5111435"/>
                </a:cubicBezTo>
                <a:cubicBezTo>
                  <a:pt x="9223363" y="5128158"/>
                  <a:pt x="9310806" y="5106430"/>
                  <a:pt x="9184961" y="5111435"/>
                </a:cubicBezTo>
                <a:cubicBezTo>
                  <a:pt x="9059116" y="5116440"/>
                  <a:pt x="8749042" y="5070849"/>
                  <a:pt x="8512390" y="5111435"/>
                </a:cubicBezTo>
                <a:cubicBezTo>
                  <a:pt x="8275738" y="5152021"/>
                  <a:pt x="7945793" y="5052812"/>
                  <a:pt x="7737224" y="5111435"/>
                </a:cubicBezTo>
                <a:cubicBezTo>
                  <a:pt x="7528655" y="5170058"/>
                  <a:pt x="7223290" y="5094890"/>
                  <a:pt x="6962057" y="5111435"/>
                </a:cubicBezTo>
                <a:cubicBezTo>
                  <a:pt x="6700824" y="5127980"/>
                  <a:pt x="6648395" y="5110456"/>
                  <a:pt x="6494678" y="5111435"/>
                </a:cubicBezTo>
                <a:cubicBezTo>
                  <a:pt x="6340961" y="5112414"/>
                  <a:pt x="6207054" y="5057983"/>
                  <a:pt x="5924702" y="5111435"/>
                </a:cubicBezTo>
                <a:cubicBezTo>
                  <a:pt x="5642350" y="5164887"/>
                  <a:pt x="5700329" y="5079610"/>
                  <a:pt x="5559918" y="5111435"/>
                </a:cubicBezTo>
                <a:cubicBezTo>
                  <a:pt x="5419507" y="5143260"/>
                  <a:pt x="5180636" y="5100982"/>
                  <a:pt x="4887348" y="5111435"/>
                </a:cubicBezTo>
                <a:cubicBezTo>
                  <a:pt x="4594060" y="5121888"/>
                  <a:pt x="4717119" y="5100838"/>
                  <a:pt x="4625159" y="5111435"/>
                </a:cubicBezTo>
                <a:cubicBezTo>
                  <a:pt x="4533199" y="5122032"/>
                  <a:pt x="4320680" y="5091604"/>
                  <a:pt x="4055184" y="5111435"/>
                </a:cubicBezTo>
                <a:cubicBezTo>
                  <a:pt x="3789689" y="5131266"/>
                  <a:pt x="3839977" y="5091034"/>
                  <a:pt x="3690400" y="5111435"/>
                </a:cubicBezTo>
                <a:cubicBezTo>
                  <a:pt x="3540823" y="5131836"/>
                  <a:pt x="3164575" y="5067222"/>
                  <a:pt x="2915233" y="5111435"/>
                </a:cubicBezTo>
                <a:cubicBezTo>
                  <a:pt x="2665891" y="5155648"/>
                  <a:pt x="2575755" y="5075108"/>
                  <a:pt x="2447854" y="5111435"/>
                </a:cubicBezTo>
                <a:cubicBezTo>
                  <a:pt x="2319953" y="5147762"/>
                  <a:pt x="2033155" y="5101267"/>
                  <a:pt x="1877878" y="5111435"/>
                </a:cubicBezTo>
                <a:cubicBezTo>
                  <a:pt x="1722601" y="5121603"/>
                  <a:pt x="1316749" y="5005803"/>
                  <a:pt x="851923" y="5111435"/>
                </a:cubicBezTo>
                <a:cubicBezTo>
                  <a:pt x="376422" y="5150014"/>
                  <a:pt x="-48139" y="4737584"/>
                  <a:pt x="0" y="4259512"/>
                </a:cubicBezTo>
                <a:cubicBezTo>
                  <a:pt x="-62023" y="4149422"/>
                  <a:pt x="44734" y="3928550"/>
                  <a:pt x="0" y="3725656"/>
                </a:cubicBezTo>
                <a:cubicBezTo>
                  <a:pt x="-44734" y="3522762"/>
                  <a:pt x="2213" y="3350242"/>
                  <a:pt x="0" y="3225877"/>
                </a:cubicBezTo>
                <a:cubicBezTo>
                  <a:pt x="-2213" y="3101512"/>
                  <a:pt x="35111" y="2775994"/>
                  <a:pt x="0" y="2589793"/>
                </a:cubicBezTo>
                <a:cubicBezTo>
                  <a:pt x="-35111" y="2403592"/>
                  <a:pt x="45270" y="2262621"/>
                  <a:pt x="0" y="2090014"/>
                </a:cubicBezTo>
                <a:cubicBezTo>
                  <a:pt x="-45270" y="1917407"/>
                  <a:pt x="18092" y="1769326"/>
                  <a:pt x="0" y="1590234"/>
                </a:cubicBezTo>
                <a:cubicBezTo>
                  <a:pt x="-18092" y="1411142"/>
                  <a:pt x="14127" y="1019587"/>
                  <a:pt x="0" y="851923"/>
                </a:cubicBezTo>
                <a:close/>
              </a:path>
              <a:path w="11963400" h="5111435" stroke="0" extrusionOk="0">
                <a:moveTo>
                  <a:pt x="0" y="851923"/>
                </a:moveTo>
                <a:cubicBezTo>
                  <a:pt x="48867" y="344877"/>
                  <a:pt x="389623" y="-102243"/>
                  <a:pt x="851923" y="0"/>
                </a:cubicBezTo>
                <a:cubicBezTo>
                  <a:pt x="1083713" y="-71550"/>
                  <a:pt x="1191897" y="80444"/>
                  <a:pt x="1524494" y="0"/>
                </a:cubicBezTo>
                <a:cubicBezTo>
                  <a:pt x="1857091" y="-80444"/>
                  <a:pt x="1724255" y="31202"/>
                  <a:pt x="1889278" y="0"/>
                </a:cubicBezTo>
                <a:cubicBezTo>
                  <a:pt x="2054301" y="-31202"/>
                  <a:pt x="2386780" y="12025"/>
                  <a:pt x="2561849" y="0"/>
                </a:cubicBezTo>
                <a:cubicBezTo>
                  <a:pt x="2736918" y="-12025"/>
                  <a:pt x="2949611" y="58191"/>
                  <a:pt x="3234419" y="0"/>
                </a:cubicBezTo>
                <a:cubicBezTo>
                  <a:pt x="3519227" y="-58191"/>
                  <a:pt x="3482855" y="34776"/>
                  <a:pt x="3599204" y="0"/>
                </a:cubicBezTo>
                <a:cubicBezTo>
                  <a:pt x="3715554" y="-34776"/>
                  <a:pt x="3783090" y="4646"/>
                  <a:pt x="3963988" y="0"/>
                </a:cubicBezTo>
                <a:cubicBezTo>
                  <a:pt x="4144886" y="-4646"/>
                  <a:pt x="4489157" y="87754"/>
                  <a:pt x="4739154" y="0"/>
                </a:cubicBezTo>
                <a:cubicBezTo>
                  <a:pt x="4989151" y="-87754"/>
                  <a:pt x="4931112" y="19505"/>
                  <a:pt x="5103938" y="0"/>
                </a:cubicBezTo>
                <a:cubicBezTo>
                  <a:pt x="5276764" y="-19505"/>
                  <a:pt x="5711146" y="85131"/>
                  <a:pt x="5879104" y="0"/>
                </a:cubicBezTo>
                <a:cubicBezTo>
                  <a:pt x="6047062" y="-85131"/>
                  <a:pt x="6135235" y="2048"/>
                  <a:pt x="6346484" y="0"/>
                </a:cubicBezTo>
                <a:cubicBezTo>
                  <a:pt x="6557733" y="-2048"/>
                  <a:pt x="6593333" y="51280"/>
                  <a:pt x="6813864" y="0"/>
                </a:cubicBezTo>
                <a:cubicBezTo>
                  <a:pt x="7034395" y="-51280"/>
                  <a:pt x="7185280" y="66398"/>
                  <a:pt x="7383839" y="0"/>
                </a:cubicBezTo>
                <a:cubicBezTo>
                  <a:pt x="7582398" y="-66398"/>
                  <a:pt x="7667132" y="10286"/>
                  <a:pt x="7748623" y="0"/>
                </a:cubicBezTo>
                <a:cubicBezTo>
                  <a:pt x="7830114" y="-10286"/>
                  <a:pt x="8094232" y="34968"/>
                  <a:pt x="8421194" y="0"/>
                </a:cubicBezTo>
                <a:cubicBezTo>
                  <a:pt x="8748156" y="-34968"/>
                  <a:pt x="8661050" y="22857"/>
                  <a:pt x="8785978" y="0"/>
                </a:cubicBezTo>
                <a:cubicBezTo>
                  <a:pt x="8910906" y="-22857"/>
                  <a:pt x="9119596" y="28197"/>
                  <a:pt x="9253358" y="0"/>
                </a:cubicBezTo>
                <a:cubicBezTo>
                  <a:pt x="9387120" y="-28197"/>
                  <a:pt x="9444485" y="2817"/>
                  <a:pt x="9515546" y="0"/>
                </a:cubicBezTo>
                <a:cubicBezTo>
                  <a:pt x="9586607" y="-2817"/>
                  <a:pt x="9776375" y="40199"/>
                  <a:pt x="9880331" y="0"/>
                </a:cubicBezTo>
                <a:cubicBezTo>
                  <a:pt x="9984287" y="-40199"/>
                  <a:pt x="10537586" y="112519"/>
                  <a:pt x="11111477" y="0"/>
                </a:cubicBezTo>
                <a:cubicBezTo>
                  <a:pt x="11679706" y="-4161"/>
                  <a:pt x="11908314" y="321974"/>
                  <a:pt x="11963400" y="851923"/>
                </a:cubicBezTo>
                <a:cubicBezTo>
                  <a:pt x="11985575" y="1047725"/>
                  <a:pt x="11962721" y="1142860"/>
                  <a:pt x="11963400" y="1317627"/>
                </a:cubicBezTo>
                <a:cubicBezTo>
                  <a:pt x="11964079" y="1492394"/>
                  <a:pt x="11918382" y="1651219"/>
                  <a:pt x="11963400" y="1953710"/>
                </a:cubicBezTo>
                <a:cubicBezTo>
                  <a:pt x="12008418" y="2256201"/>
                  <a:pt x="11915577" y="2235996"/>
                  <a:pt x="11963400" y="2487566"/>
                </a:cubicBezTo>
                <a:cubicBezTo>
                  <a:pt x="12011223" y="2739136"/>
                  <a:pt x="11922373" y="2738993"/>
                  <a:pt x="11963400" y="2953270"/>
                </a:cubicBezTo>
                <a:cubicBezTo>
                  <a:pt x="12004427" y="3167547"/>
                  <a:pt x="11915315" y="3312702"/>
                  <a:pt x="11963400" y="3521201"/>
                </a:cubicBezTo>
                <a:cubicBezTo>
                  <a:pt x="12011485" y="3729700"/>
                  <a:pt x="11963371" y="4082395"/>
                  <a:pt x="11963400" y="4259512"/>
                </a:cubicBezTo>
                <a:cubicBezTo>
                  <a:pt x="11983364" y="4701100"/>
                  <a:pt x="11595453" y="5074604"/>
                  <a:pt x="11111477" y="5111435"/>
                </a:cubicBezTo>
                <a:cubicBezTo>
                  <a:pt x="10953809" y="5112113"/>
                  <a:pt x="10610832" y="5054989"/>
                  <a:pt x="10336311" y="5111435"/>
                </a:cubicBezTo>
                <a:cubicBezTo>
                  <a:pt x="10061790" y="5167881"/>
                  <a:pt x="10060529" y="5080484"/>
                  <a:pt x="9971527" y="5111435"/>
                </a:cubicBezTo>
                <a:cubicBezTo>
                  <a:pt x="9882525" y="5142386"/>
                  <a:pt x="9568970" y="5084514"/>
                  <a:pt x="9401551" y="5111435"/>
                </a:cubicBezTo>
                <a:cubicBezTo>
                  <a:pt x="9234132" y="5138356"/>
                  <a:pt x="9076852" y="5081935"/>
                  <a:pt x="8934172" y="5111435"/>
                </a:cubicBezTo>
                <a:cubicBezTo>
                  <a:pt x="8791492" y="5140935"/>
                  <a:pt x="8706491" y="5108652"/>
                  <a:pt x="8569388" y="5111435"/>
                </a:cubicBezTo>
                <a:cubicBezTo>
                  <a:pt x="8432285" y="5114218"/>
                  <a:pt x="8325980" y="5072630"/>
                  <a:pt x="8204603" y="5111435"/>
                </a:cubicBezTo>
                <a:cubicBezTo>
                  <a:pt x="8083227" y="5150240"/>
                  <a:pt x="7884870" y="5095593"/>
                  <a:pt x="7737224" y="5111435"/>
                </a:cubicBezTo>
                <a:cubicBezTo>
                  <a:pt x="7589578" y="5127277"/>
                  <a:pt x="7290956" y="5052582"/>
                  <a:pt x="7167248" y="5111435"/>
                </a:cubicBezTo>
                <a:cubicBezTo>
                  <a:pt x="7043540" y="5170288"/>
                  <a:pt x="6554939" y="5091378"/>
                  <a:pt x="6392082" y="5111435"/>
                </a:cubicBezTo>
                <a:cubicBezTo>
                  <a:pt x="6229225" y="5131492"/>
                  <a:pt x="5858015" y="5057154"/>
                  <a:pt x="5719511" y="5111435"/>
                </a:cubicBezTo>
                <a:cubicBezTo>
                  <a:pt x="5581007" y="5165716"/>
                  <a:pt x="5575846" y="5091634"/>
                  <a:pt x="5457323" y="5111435"/>
                </a:cubicBezTo>
                <a:cubicBezTo>
                  <a:pt x="5338800" y="5131236"/>
                  <a:pt x="5098898" y="5076308"/>
                  <a:pt x="4989943" y="5111435"/>
                </a:cubicBezTo>
                <a:cubicBezTo>
                  <a:pt x="4880988" y="5146562"/>
                  <a:pt x="4560639" y="5072864"/>
                  <a:pt x="4214777" y="5111435"/>
                </a:cubicBezTo>
                <a:cubicBezTo>
                  <a:pt x="3868915" y="5150006"/>
                  <a:pt x="4014688" y="5111293"/>
                  <a:pt x="3952588" y="5111435"/>
                </a:cubicBezTo>
                <a:cubicBezTo>
                  <a:pt x="3890488" y="5111577"/>
                  <a:pt x="3509340" y="5091621"/>
                  <a:pt x="3382613" y="5111435"/>
                </a:cubicBezTo>
                <a:cubicBezTo>
                  <a:pt x="3255887" y="5131249"/>
                  <a:pt x="3184162" y="5109185"/>
                  <a:pt x="3017829" y="5111435"/>
                </a:cubicBezTo>
                <a:cubicBezTo>
                  <a:pt x="2851496" y="5113685"/>
                  <a:pt x="2797687" y="5093884"/>
                  <a:pt x="2653045" y="5111435"/>
                </a:cubicBezTo>
                <a:cubicBezTo>
                  <a:pt x="2508403" y="5128986"/>
                  <a:pt x="2483971" y="5095851"/>
                  <a:pt x="2390856" y="5111435"/>
                </a:cubicBezTo>
                <a:cubicBezTo>
                  <a:pt x="2297741" y="5127019"/>
                  <a:pt x="2223934" y="5091719"/>
                  <a:pt x="2128667" y="5111435"/>
                </a:cubicBezTo>
                <a:cubicBezTo>
                  <a:pt x="2033400" y="5131151"/>
                  <a:pt x="1970116" y="5092376"/>
                  <a:pt x="1866479" y="5111435"/>
                </a:cubicBezTo>
                <a:cubicBezTo>
                  <a:pt x="1762842" y="5130494"/>
                  <a:pt x="1574909" y="5080408"/>
                  <a:pt x="1501695" y="5111435"/>
                </a:cubicBezTo>
                <a:cubicBezTo>
                  <a:pt x="1428481" y="5142462"/>
                  <a:pt x="1045232" y="5061086"/>
                  <a:pt x="851923" y="5111435"/>
                </a:cubicBezTo>
                <a:cubicBezTo>
                  <a:pt x="346748" y="5004001"/>
                  <a:pt x="-100170" y="4630806"/>
                  <a:pt x="0" y="4259512"/>
                </a:cubicBezTo>
                <a:cubicBezTo>
                  <a:pt x="-75104" y="3977767"/>
                  <a:pt x="5521" y="3844444"/>
                  <a:pt x="0" y="3623429"/>
                </a:cubicBezTo>
                <a:cubicBezTo>
                  <a:pt x="-5521" y="3402414"/>
                  <a:pt x="46239" y="3319890"/>
                  <a:pt x="0" y="3157725"/>
                </a:cubicBezTo>
                <a:cubicBezTo>
                  <a:pt x="-46239" y="2995560"/>
                  <a:pt x="21254" y="2801653"/>
                  <a:pt x="0" y="2589793"/>
                </a:cubicBezTo>
                <a:cubicBezTo>
                  <a:pt x="-21254" y="2377933"/>
                  <a:pt x="53335" y="2173479"/>
                  <a:pt x="0" y="2021862"/>
                </a:cubicBezTo>
                <a:cubicBezTo>
                  <a:pt x="-53335" y="1870245"/>
                  <a:pt x="52025" y="1655759"/>
                  <a:pt x="0" y="1556158"/>
                </a:cubicBezTo>
                <a:cubicBezTo>
                  <a:pt x="-52025" y="1456557"/>
                  <a:pt x="37643" y="1056870"/>
                  <a:pt x="0" y="851923"/>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sp>
        <p:nvSpPr>
          <p:cNvPr id="5" name="Ορθογώνιο: Στρογγύλεμα γωνιών 4">
            <a:extLst>
              <a:ext uri="{FF2B5EF4-FFF2-40B4-BE49-F238E27FC236}">
                <a16:creationId xmlns:a16="http://schemas.microsoft.com/office/drawing/2014/main" id="{2641E0A1-AE30-2F73-F1B5-B88C27C9F333}"/>
              </a:ext>
            </a:extLst>
          </p:cNvPr>
          <p:cNvSpPr/>
          <p:nvPr/>
        </p:nvSpPr>
        <p:spPr>
          <a:xfrm>
            <a:off x="3766457" y="391886"/>
            <a:ext cx="3635828" cy="620485"/>
          </a:xfrm>
          <a:custGeom>
            <a:avLst/>
            <a:gdLst>
              <a:gd name="csX0" fmla="*/ 0 w 3635828"/>
              <a:gd name="csY0" fmla="*/ 103416 h 620485"/>
              <a:gd name="csX1" fmla="*/ 103416 w 3635828"/>
              <a:gd name="csY1" fmla="*/ 0 h 620485"/>
              <a:gd name="csX2" fmla="*/ 606335 w 3635828"/>
              <a:gd name="csY2" fmla="*/ 0 h 620485"/>
              <a:gd name="csX3" fmla="*/ 1143545 w 3635828"/>
              <a:gd name="csY3" fmla="*/ 0 h 620485"/>
              <a:gd name="csX4" fmla="*/ 1612174 w 3635828"/>
              <a:gd name="csY4" fmla="*/ 0 h 620485"/>
              <a:gd name="csX5" fmla="*/ 2183674 w 3635828"/>
              <a:gd name="csY5" fmla="*/ 0 h 620485"/>
              <a:gd name="csX6" fmla="*/ 2755173 w 3635828"/>
              <a:gd name="csY6" fmla="*/ 0 h 620485"/>
              <a:gd name="csX7" fmla="*/ 3532412 w 3635828"/>
              <a:gd name="csY7" fmla="*/ 0 h 620485"/>
              <a:gd name="csX8" fmla="*/ 3635828 w 3635828"/>
              <a:gd name="csY8" fmla="*/ 103416 h 620485"/>
              <a:gd name="csX9" fmla="*/ 3635828 w 3635828"/>
              <a:gd name="csY9" fmla="*/ 517069 h 620485"/>
              <a:gd name="csX10" fmla="*/ 3532412 w 3635828"/>
              <a:gd name="csY10" fmla="*/ 620485 h 620485"/>
              <a:gd name="csX11" fmla="*/ 3063783 w 3635828"/>
              <a:gd name="csY11" fmla="*/ 620485 h 620485"/>
              <a:gd name="csX12" fmla="*/ 2560863 w 3635828"/>
              <a:gd name="csY12" fmla="*/ 620485 h 620485"/>
              <a:gd name="csX13" fmla="*/ 2023654 w 3635828"/>
              <a:gd name="csY13" fmla="*/ 620485 h 620485"/>
              <a:gd name="csX14" fmla="*/ 1452154 w 3635828"/>
              <a:gd name="csY14" fmla="*/ 620485 h 620485"/>
              <a:gd name="csX15" fmla="*/ 812075 w 3635828"/>
              <a:gd name="csY15" fmla="*/ 620485 h 620485"/>
              <a:gd name="csX16" fmla="*/ 103416 w 3635828"/>
              <a:gd name="csY16" fmla="*/ 620485 h 620485"/>
              <a:gd name="csX17" fmla="*/ 0 w 3635828"/>
              <a:gd name="csY17" fmla="*/ 517069 h 620485"/>
              <a:gd name="csX18" fmla="*/ 0 w 3635828"/>
              <a:gd name="csY18" fmla="*/ 103416 h 6204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35828" h="620485" fill="none" extrusionOk="0">
                <a:moveTo>
                  <a:pt x="0" y="103416"/>
                </a:moveTo>
                <a:cubicBezTo>
                  <a:pt x="-1961" y="45890"/>
                  <a:pt x="43536" y="-698"/>
                  <a:pt x="103416" y="0"/>
                </a:cubicBezTo>
                <a:cubicBezTo>
                  <a:pt x="247376" y="-49536"/>
                  <a:pt x="405922" y="12555"/>
                  <a:pt x="606335" y="0"/>
                </a:cubicBezTo>
                <a:cubicBezTo>
                  <a:pt x="806748" y="-12555"/>
                  <a:pt x="973675" y="57402"/>
                  <a:pt x="1143545" y="0"/>
                </a:cubicBezTo>
                <a:cubicBezTo>
                  <a:pt x="1313415" y="-57402"/>
                  <a:pt x="1455248" y="24122"/>
                  <a:pt x="1612174" y="0"/>
                </a:cubicBezTo>
                <a:cubicBezTo>
                  <a:pt x="1769100" y="-24122"/>
                  <a:pt x="2028995" y="66272"/>
                  <a:pt x="2183674" y="0"/>
                </a:cubicBezTo>
                <a:cubicBezTo>
                  <a:pt x="2338353" y="-66272"/>
                  <a:pt x="2545947" y="29915"/>
                  <a:pt x="2755173" y="0"/>
                </a:cubicBezTo>
                <a:cubicBezTo>
                  <a:pt x="2964399" y="-29915"/>
                  <a:pt x="3376749" y="19502"/>
                  <a:pt x="3532412" y="0"/>
                </a:cubicBezTo>
                <a:cubicBezTo>
                  <a:pt x="3591533" y="-16584"/>
                  <a:pt x="3638776" y="49442"/>
                  <a:pt x="3635828" y="103416"/>
                </a:cubicBezTo>
                <a:cubicBezTo>
                  <a:pt x="3663718" y="300424"/>
                  <a:pt x="3601218" y="324844"/>
                  <a:pt x="3635828" y="517069"/>
                </a:cubicBezTo>
                <a:cubicBezTo>
                  <a:pt x="3640479" y="572854"/>
                  <a:pt x="3601718" y="632182"/>
                  <a:pt x="3532412" y="620485"/>
                </a:cubicBezTo>
                <a:cubicBezTo>
                  <a:pt x="3334981" y="639915"/>
                  <a:pt x="3205534" y="599932"/>
                  <a:pt x="3063783" y="620485"/>
                </a:cubicBezTo>
                <a:cubicBezTo>
                  <a:pt x="2922032" y="641038"/>
                  <a:pt x="2810969" y="581655"/>
                  <a:pt x="2560863" y="620485"/>
                </a:cubicBezTo>
                <a:cubicBezTo>
                  <a:pt x="2310757" y="659315"/>
                  <a:pt x="2142871" y="564314"/>
                  <a:pt x="2023654" y="620485"/>
                </a:cubicBezTo>
                <a:cubicBezTo>
                  <a:pt x="1904437" y="676656"/>
                  <a:pt x="1611329" y="596562"/>
                  <a:pt x="1452154" y="620485"/>
                </a:cubicBezTo>
                <a:cubicBezTo>
                  <a:pt x="1292979" y="644408"/>
                  <a:pt x="1095529" y="565158"/>
                  <a:pt x="812075" y="620485"/>
                </a:cubicBezTo>
                <a:cubicBezTo>
                  <a:pt x="528621" y="675812"/>
                  <a:pt x="313929" y="597717"/>
                  <a:pt x="103416" y="620485"/>
                </a:cubicBezTo>
                <a:cubicBezTo>
                  <a:pt x="34397" y="630829"/>
                  <a:pt x="2247" y="578220"/>
                  <a:pt x="0" y="517069"/>
                </a:cubicBezTo>
                <a:cubicBezTo>
                  <a:pt x="-48029" y="396747"/>
                  <a:pt x="37651" y="294226"/>
                  <a:pt x="0" y="103416"/>
                </a:cubicBezTo>
                <a:close/>
              </a:path>
              <a:path w="3635828" h="620485" stroke="0" extrusionOk="0">
                <a:moveTo>
                  <a:pt x="0" y="103416"/>
                </a:moveTo>
                <a:cubicBezTo>
                  <a:pt x="3589" y="43617"/>
                  <a:pt x="47098" y="-9927"/>
                  <a:pt x="103416" y="0"/>
                </a:cubicBezTo>
                <a:cubicBezTo>
                  <a:pt x="383085" y="-4408"/>
                  <a:pt x="432360" y="60686"/>
                  <a:pt x="709205" y="0"/>
                </a:cubicBezTo>
                <a:cubicBezTo>
                  <a:pt x="986050" y="-60686"/>
                  <a:pt x="1035917" y="55702"/>
                  <a:pt x="1212125" y="0"/>
                </a:cubicBezTo>
                <a:cubicBezTo>
                  <a:pt x="1388333" y="-55702"/>
                  <a:pt x="1657960" y="67466"/>
                  <a:pt x="1817914" y="0"/>
                </a:cubicBezTo>
                <a:cubicBezTo>
                  <a:pt x="1977868" y="-67466"/>
                  <a:pt x="2240651" y="29055"/>
                  <a:pt x="2423703" y="0"/>
                </a:cubicBezTo>
                <a:cubicBezTo>
                  <a:pt x="2606755" y="-29055"/>
                  <a:pt x="2688726" y="33369"/>
                  <a:pt x="2926623" y="0"/>
                </a:cubicBezTo>
                <a:cubicBezTo>
                  <a:pt x="3164520" y="-33369"/>
                  <a:pt x="3307504" y="24649"/>
                  <a:pt x="3532412" y="0"/>
                </a:cubicBezTo>
                <a:cubicBezTo>
                  <a:pt x="3589672" y="-3387"/>
                  <a:pt x="3637264" y="43875"/>
                  <a:pt x="3635828" y="103416"/>
                </a:cubicBezTo>
                <a:cubicBezTo>
                  <a:pt x="3681783" y="218467"/>
                  <a:pt x="3596316" y="355919"/>
                  <a:pt x="3635828" y="517069"/>
                </a:cubicBezTo>
                <a:cubicBezTo>
                  <a:pt x="3635191" y="578248"/>
                  <a:pt x="3582306" y="616113"/>
                  <a:pt x="3532412" y="620485"/>
                </a:cubicBezTo>
                <a:cubicBezTo>
                  <a:pt x="3272070" y="663831"/>
                  <a:pt x="3198045" y="615775"/>
                  <a:pt x="2995203" y="620485"/>
                </a:cubicBezTo>
                <a:cubicBezTo>
                  <a:pt x="2792361" y="625195"/>
                  <a:pt x="2607626" y="612606"/>
                  <a:pt x="2492283" y="620485"/>
                </a:cubicBezTo>
                <a:cubicBezTo>
                  <a:pt x="2376940" y="628364"/>
                  <a:pt x="2050429" y="548773"/>
                  <a:pt x="1886494" y="620485"/>
                </a:cubicBezTo>
                <a:cubicBezTo>
                  <a:pt x="1722559" y="692197"/>
                  <a:pt x="1551562" y="568356"/>
                  <a:pt x="1383575" y="620485"/>
                </a:cubicBezTo>
                <a:cubicBezTo>
                  <a:pt x="1215588" y="672614"/>
                  <a:pt x="980816" y="597117"/>
                  <a:pt x="846365" y="620485"/>
                </a:cubicBezTo>
                <a:cubicBezTo>
                  <a:pt x="711914" y="643853"/>
                  <a:pt x="474815" y="574106"/>
                  <a:pt x="103416" y="620485"/>
                </a:cubicBezTo>
                <a:cubicBezTo>
                  <a:pt x="47851" y="620305"/>
                  <a:pt x="-879" y="573302"/>
                  <a:pt x="0" y="517069"/>
                </a:cubicBezTo>
                <a:cubicBezTo>
                  <a:pt x="-10968" y="347108"/>
                  <a:pt x="23083" y="269689"/>
                  <a:pt x="0" y="103416"/>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ΓΛΩΣΣΑ  Α’ ΓΥΜΝΑΣΙΟΥ </a:t>
            </a:r>
          </a:p>
        </p:txBody>
      </p:sp>
      <p:sp>
        <p:nvSpPr>
          <p:cNvPr id="7" name="TextBox 6">
            <a:extLst>
              <a:ext uri="{FF2B5EF4-FFF2-40B4-BE49-F238E27FC236}">
                <a16:creationId xmlns:a16="http://schemas.microsoft.com/office/drawing/2014/main" id="{6AE6E4CC-907C-C855-B5BC-9F3B603EDBF2}"/>
              </a:ext>
            </a:extLst>
          </p:cNvPr>
          <p:cNvSpPr txBox="1"/>
          <p:nvPr/>
        </p:nvSpPr>
        <p:spPr>
          <a:xfrm>
            <a:off x="9492342" y="5951988"/>
            <a:ext cx="2419349" cy="553998"/>
          </a:xfrm>
          <a:custGeom>
            <a:avLst/>
            <a:gdLst>
              <a:gd name="csX0" fmla="*/ 0 w 2419349"/>
              <a:gd name="csY0" fmla="*/ 0 h 553998"/>
              <a:gd name="csX1" fmla="*/ 508063 w 2419349"/>
              <a:gd name="csY1" fmla="*/ 0 h 553998"/>
              <a:gd name="csX2" fmla="*/ 1016127 w 2419349"/>
              <a:gd name="csY2" fmla="*/ 0 h 553998"/>
              <a:gd name="csX3" fmla="*/ 1548383 w 2419349"/>
              <a:gd name="csY3" fmla="*/ 0 h 553998"/>
              <a:gd name="csX4" fmla="*/ 1983866 w 2419349"/>
              <a:gd name="csY4" fmla="*/ 0 h 553998"/>
              <a:gd name="csX5" fmla="*/ 2419349 w 2419349"/>
              <a:gd name="csY5" fmla="*/ 0 h 553998"/>
              <a:gd name="csX6" fmla="*/ 2419349 w 2419349"/>
              <a:gd name="csY6" fmla="*/ 553998 h 553998"/>
              <a:gd name="csX7" fmla="*/ 1983866 w 2419349"/>
              <a:gd name="csY7" fmla="*/ 553998 h 553998"/>
              <a:gd name="csX8" fmla="*/ 1451609 w 2419349"/>
              <a:gd name="csY8" fmla="*/ 553998 h 553998"/>
              <a:gd name="csX9" fmla="*/ 1016127 w 2419349"/>
              <a:gd name="csY9" fmla="*/ 553998 h 553998"/>
              <a:gd name="csX10" fmla="*/ 483870 w 2419349"/>
              <a:gd name="csY10" fmla="*/ 553998 h 553998"/>
              <a:gd name="csX11" fmla="*/ 0 w 2419349"/>
              <a:gd name="csY11" fmla="*/ 553998 h 553998"/>
              <a:gd name="csX12" fmla="*/ 0 w 2419349"/>
              <a:gd name="csY12" fmla="*/ 0 h 5539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419349" h="553998" extrusionOk="0">
                <a:moveTo>
                  <a:pt x="0" y="0"/>
                </a:moveTo>
                <a:cubicBezTo>
                  <a:pt x="165915" y="-10826"/>
                  <a:pt x="349378" y="19532"/>
                  <a:pt x="508063" y="0"/>
                </a:cubicBezTo>
                <a:cubicBezTo>
                  <a:pt x="666748" y="-19532"/>
                  <a:pt x="869734" y="34335"/>
                  <a:pt x="1016127" y="0"/>
                </a:cubicBezTo>
                <a:cubicBezTo>
                  <a:pt x="1162520" y="-34335"/>
                  <a:pt x="1416785" y="21643"/>
                  <a:pt x="1548383" y="0"/>
                </a:cubicBezTo>
                <a:cubicBezTo>
                  <a:pt x="1679981" y="-21643"/>
                  <a:pt x="1891670" y="50781"/>
                  <a:pt x="1983866" y="0"/>
                </a:cubicBezTo>
                <a:cubicBezTo>
                  <a:pt x="2076062" y="-50781"/>
                  <a:pt x="2281462" y="29963"/>
                  <a:pt x="2419349" y="0"/>
                </a:cubicBezTo>
                <a:cubicBezTo>
                  <a:pt x="2458457" y="232575"/>
                  <a:pt x="2356222" y="324967"/>
                  <a:pt x="2419349" y="553998"/>
                </a:cubicBezTo>
                <a:cubicBezTo>
                  <a:pt x="2246847" y="588644"/>
                  <a:pt x="2101643" y="511517"/>
                  <a:pt x="1983866" y="553998"/>
                </a:cubicBezTo>
                <a:cubicBezTo>
                  <a:pt x="1866089" y="596479"/>
                  <a:pt x="1709067" y="537742"/>
                  <a:pt x="1451609" y="553998"/>
                </a:cubicBezTo>
                <a:cubicBezTo>
                  <a:pt x="1194151" y="570254"/>
                  <a:pt x="1147157" y="512108"/>
                  <a:pt x="1016127" y="553998"/>
                </a:cubicBezTo>
                <a:cubicBezTo>
                  <a:pt x="885097" y="595888"/>
                  <a:pt x="714285" y="545414"/>
                  <a:pt x="483870" y="553998"/>
                </a:cubicBezTo>
                <a:cubicBezTo>
                  <a:pt x="253455" y="562582"/>
                  <a:pt x="126682" y="507702"/>
                  <a:pt x="0" y="553998"/>
                </a:cubicBezTo>
                <a:cubicBezTo>
                  <a:pt x="-40971" y="369135"/>
                  <a:pt x="64651" y="161622"/>
                  <a:pt x="0" y="0"/>
                </a:cubicBezTo>
                <a:close/>
              </a:path>
            </a:pathLst>
          </a:custGeom>
          <a:noFill/>
          <a:ln w="57150">
            <a:solidFill>
              <a:schemeClr val="accent1">
                <a:lumMod val="75000"/>
              </a:schemeClr>
            </a:solidFill>
            <a:extLst>
              <a:ext uri="{C807C97D-BFC1-408E-A445-0C87EB9F89A2}">
                <ask:lineSketchStyleProps xmlns:ask="http://schemas.microsoft.com/office/drawing/2018/sketchyshapes" sd="1709869730">
                  <a:prstGeom prst="rect">
                    <a:avLst/>
                  </a:prstGeom>
                  <ask:type>
                    <ask:lineSketchScribble/>
                  </ask:type>
                </ask:lineSketchStyleProps>
              </a:ext>
            </a:extLst>
          </a:ln>
        </p:spPr>
        <p:txBody>
          <a:bodyPr wrap="square">
            <a:spAutoFit/>
          </a:bodyPr>
          <a:lstStyle/>
          <a:p>
            <a:pPr algn="r"/>
            <a:r>
              <a:rPr lang="el-GR" sz="1000" dirty="0" err="1"/>
              <a:t>Δρ</a:t>
            </a:r>
            <a:r>
              <a:rPr lang="el-GR" sz="1000" dirty="0"/>
              <a:t> Ελένη  Χαραλάμπους</a:t>
            </a:r>
          </a:p>
          <a:p>
            <a:pPr algn="r"/>
            <a:r>
              <a:rPr lang="en-US" sz="1000" dirty="0">
                <a:solidFill>
                  <a:schemeClr val="tx1"/>
                </a:solidFill>
                <a:hlinkClick r:id="rId2"/>
              </a:rPr>
              <a:t>elenecharalampous72@gmail.com</a:t>
            </a:r>
            <a:endParaRPr lang="el-GR" sz="1000" dirty="0">
              <a:solidFill>
                <a:schemeClr val="tx1"/>
              </a:solidFill>
            </a:endParaRPr>
          </a:p>
          <a:p>
            <a:pPr algn="r"/>
            <a:r>
              <a:rPr lang="en-US" sz="1000" dirty="0"/>
              <a:t>https://www.e-charalambous.com</a:t>
            </a:r>
            <a:endParaRPr lang="el-GR" sz="1000" dirty="0"/>
          </a:p>
        </p:txBody>
      </p:sp>
      <p:sp>
        <p:nvSpPr>
          <p:cNvPr id="9" name="Ορθογώνιο: Στρογγύλεμα γωνιών 8">
            <a:extLst>
              <a:ext uri="{FF2B5EF4-FFF2-40B4-BE49-F238E27FC236}">
                <a16:creationId xmlns:a16="http://schemas.microsoft.com/office/drawing/2014/main" id="{334B9122-2451-02EF-CEBC-186AADF05DCA}"/>
              </a:ext>
            </a:extLst>
          </p:cNvPr>
          <p:cNvSpPr/>
          <p:nvPr/>
        </p:nvSpPr>
        <p:spPr>
          <a:xfrm>
            <a:off x="5084310" y="1260453"/>
            <a:ext cx="5350332" cy="590025"/>
          </a:xfrm>
          <a:custGeom>
            <a:avLst/>
            <a:gdLst>
              <a:gd name="csX0" fmla="*/ 0 w 5350332"/>
              <a:gd name="csY0" fmla="*/ 98339 h 590025"/>
              <a:gd name="csX1" fmla="*/ 98339 w 5350332"/>
              <a:gd name="csY1" fmla="*/ 0 h 590025"/>
              <a:gd name="csX2" fmla="*/ 774040 w 5350332"/>
              <a:gd name="csY2" fmla="*/ 0 h 590025"/>
              <a:gd name="csX3" fmla="*/ 1295132 w 5350332"/>
              <a:gd name="csY3" fmla="*/ 0 h 590025"/>
              <a:gd name="csX4" fmla="*/ 1764687 w 5350332"/>
              <a:gd name="csY4" fmla="*/ 0 h 590025"/>
              <a:gd name="csX5" fmla="*/ 2337315 w 5350332"/>
              <a:gd name="csY5" fmla="*/ 0 h 590025"/>
              <a:gd name="csX6" fmla="*/ 2858407 w 5350332"/>
              <a:gd name="csY6" fmla="*/ 0 h 590025"/>
              <a:gd name="csX7" fmla="*/ 3327962 w 5350332"/>
              <a:gd name="csY7" fmla="*/ 0 h 590025"/>
              <a:gd name="csX8" fmla="*/ 3797517 w 5350332"/>
              <a:gd name="csY8" fmla="*/ 0 h 590025"/>
              <a:gd name="csX9" fmla="*/ 4318609 w 5350332"/>
              <a:gd name="csY9" fmla="*/ 0 h 590025"/>
              <a:gd name="csX10" fmla="*/ 5251993 w 5350332"/>
              <a:gd name="csY10" fmla="*/ 0 h 590025"/>
              <a:gd name="csX11" fmla="*/ 5350332 w 5350332"/>
              <a:gd name="csY11" fmla="*/ 98339 h 590025"/>
              <a:gd name="csX12" fmla="*/ 5350332 w 5350332"/>
              <a:gd name="csY12" fmla="*/ 491686 h 590025"/>
              <a:gd name="csX13" fmla="*/ 5251993 w 5350332"/>
              <a:gd name="csY13" fmla="*/ 590025 h 590025"/>
              <a:gd name="csX14" fmla="*/ 4782438 w 5350332"/>
              <a:gd name="csY14" fmla="*/ 590025 h 590025"/>
              <a:gd name="csX15" fmla="*/ 4209810 w 5350332"/>
              <a:gd name="csY15" fmla="*/ 590025 h 590025"/>
              <a:gd name="csX16" fmla="*/ 3740254 w 5350332"/>
              <a:gd name="csY16" fmla="*/ 590025 h 590025"/>
              <a:gd name="csX17" fmla="*/ 3270699 w 5350332"/>
              <a:gd name="csY17" fmla="*/ 590025 h 590025"/>
              <a:gd name="csX18" fmla="*/ 2852681 w 5350332"/>
              <a:gd name="csY18" fmla="*/ 590025 h 590025"/>
              <a:gd name="csX19" fmla="*/ 2434662 w 5350332"/>
              <a:gd name="csY19" fmla="*/ 590025 h 590025"/>
              <a:gd name="csX20" fmla="*/ 2016644 w 5350332"/>
              <a:gd name="csY20" fmla="*/ 590025 h 590025"/>
              <a:gd name="csX21" fmla="*/ 1547088 w 5350332"/>
              <a:gd name="csY21" fmla="*/ 590025 h 590025"/>
              <a:gd name="csX22" fmla="*/ 1129070 w 5350332"/>
              <a:gd name="csY22" fmla="*/ 590025 h 590025"/>
              <a:gd name="csX23" fmla="*/ 659515 w 5350332"/>
              <a:gd name="csY23" fmla="*/ 590025 h 590025"/>
              <a:gd name="csX24" fmla="*/ 98339 w 5350332"/>
              <a:gd name="csY24" fmla="*/ 590025 h 590025"/>
              <a:gd name="csX25" fmla="*/ 0 w 5350332"/>
              <a:gd name="csY25" fmla="*/ 491686 h 590025"/>
              <a:gd name="csX26" fmla="*/ 0 w 5350332"/>
              <a:gd name="csY26" fmla="*/ 98339 h 5900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5350332" h="590025" fill="none" extrusionOk="0">
                <a:moveTo>
                  <a:pt x="0" y="98339"/>
                </a:moveTo>
                <a:cubicBezTo>
                  <a:pt x="1738" y="43804"/>
                  <a:pt x="35460" y="13774"/>
                  <a:pt x="98339" y="0"/>
                </a:cubicBezTo>
                <a:cubicBezTo>
                  <a:pt x="354065" y="-12264"/>
                  <a:pt x="623766" y="51086"/>
                  <a:pt x="774040" y="0"/>
                </a:cubicBezTo>
                <a:cubicBezTo>
                  <a:pt x="924314" y="-51086"/>
                  <a:pt x="1179305" y="28616"/>
                  <a:pt x="1295132" y="0"/>
                </a:cubicBezTo>
                <a:cubicBezTo>
                  <a:pt x="1410959" y="-28616"/>
                  <a:pt x="1623005" y="192"/>
                  <a:pt x="1764687" y="0"/>
                </a:cubicBezTo>
                <a:cubicBezTo>
                  <a:pt x="1906370" y="-192"/>
                  <a:pt x="2110277" y="8120"/>
                  <a:pt x="2337315" y="0"/>
                </a:cubicBezTo>
                <a:cubicBezTo>
                  <a:pt x="2564353" y="-8120"/>
                  <a:pt x="2729454" y="3563"/>
                  <a:pt x="2858407" y="0"/>
                </a:cubicBezTo>
                <a:cubicBezTo>
                  <a:pt x="2987360" y="-3563"/>
                  <a:pt x="3135412" y="1261"/>
                  <a:pt x="3327962" y="0"/>
                </a:cubicBezTo>
                <a:cubicBezTo>
                  <a:pt x="3520513" y="-1261"/>
                  <a:pt x="3676691" y="43806"/>
                  <a:pt x="3797517" y="0"/>
                </a:cubicBezTo>
                <a:cubicBezTo>
                  <a:pt x="3918344" y="-43806"/>
                  <a:pt x="4093017" y="62373"/>
                  <a:pt x="4318609" y="0"/>
                </a:cubicBezTo>
                <a:cubicBezTo>
                  <a:pt x="4544201" y="-62373"/>
                  <a:pt x="5017903" y="7128"/>
                  <a:pt x="5251993" y="0"/>
                </a:cubicBezTo>
                <a:cubicBezTo>
                  <a:pt x="5297720" y="12799"/>
                  <a:pt x="5345021" y="45141"/>
                  <a:pt x="5350332" y="98339"/>
                </a:cubicBezTo>
                <a:cubicBezTo>
                  <a:pt x="5397418" y="291388"/>
                  <a:pt x="5308205" y="380510"/>
                  <a:pt x="5350332" y="491686"/>
                </a:cubicBezTo>
                <a:cubicBezTo>
                  <a:pt x="5344329" y="545006"/>
                  <a:pt x="5300910" y="580079"/>
                  <a:pt x="5251993" y="590025"/>
                </a:cubicBezTo>
                <a:cubicBezTo>
                  <a:pt x="5143429" y="606328"/>
                  <a:pt x="4996247" y="569184"/>
                  <a:pt x="4782438" y="590025"/>
                </a:cubicBezTo>
                <a:cubicBezTo>
                  <a:pt x="4568629" y="610866"/>
                  <a:pt x="4461432" y="572124"/>
                  <a:pt x="4209810" y="590025"/>
                </a:cubicBezTo>
                <a:cubicBezTo>
                  <a:pt x="3958188" y="607926"/>
                  <a:pt x="3842384" y="589299"/>
                  <a:pt x="3740254" y="590025"/>
                </a:cubicBezTo>
                <a:cubicBezTo>
                  <a:pt x="3638124" y="590751"/>
                  <a:pt x="3454821" y="542642"/>
                  <a:pt x="3270699" y="590025"/>
                </a:cubicBezTo>
                <a:cubicBezTo>
                  <a:pt x="3086577" y="637408"/>
                  <a:pt x="2959030" y="572552"/>
                  <a:pt x="2852681" y="590025"/>
                </a:cubicBezTo>
                <a:cubicBezTo>
                  <a:pt x="2746332" y="607498"/>
                  <a:pt x="2587858" y="555427"/>
                  <a:pt x="2434662" y="590025"/>
                </a:cubicBezTo>
                <a:cubicBezTo>
                  <a:pt x="2281466" y="624623"/>
                  <a:pt x="2125347" y="572539"/>
                  <a:pt x="2016644" y="590025"/>
                </a:cubicBezTo>
                <a:cubicBezTo>
                  <a:pt x="1907941" y="607511"/>
                  <a:pt x="1690083" y="577620"/>
                  <a:pt x="1547088" y="590025"/>
                </a:cubicBezTo>
                <a:cubicBezTo>
                  <a:pt x="1404093" y="602430"/>
                  <a:pt x="1282551" y="558841"/>
                  <a:pt x="1129070" y="590025"/>
                </a:cubicBezTo>
                <a:cubicBezTo>
                  <a:pt x="975589" y="621209"/>
                  <a:pt x="811663" y="564120"/>
                  <a:pt x="659515" y="590025"/>
                </a:cubicBezTo>
                <a:cubicBezTo>
                  <a:pt x="507368" y="615930"/>
                  <a:pt x="345947" y="529975"/>
                  <a:pt x="98339" y="590025"/>
                </a:cubicBezTo>
                <a:cubicBezTo>
                  <a:pt x="56499" y="580235"/>
                  <a:pt x="-1377" y="544443"/>
                  <a:pt x="0" y="491686"/>
                </a:cubicBezTo>
                <a:cubicBezTo>
                  <a:pt x="-28619" y="297315"/>
                  <a:pt x="20316" y="240151"/>
                  <a:pt x="0" y="98339"/>
                </a:cubicBezTo>
                <a:close/>
              </a:path>
              <a:path w="5350332" h="590025" stroke="0" extrusionOk="0">
                <a:moveTo>
                  <a:pt x="0" y="98339"/>
                </a:moveTo>
                <a:cubicBezTo>
                  <a:pt x="7460" y="38449"/>
                  <a:pt x="44123" y="-1181"/>
                  <a:pt x="98339" y="0"/>
                </a:cubicBezTo>
                <a:cubicBezTo>
                  <a:pt x="241975" y="-38948"/>
                  <a:pt x="547341" y="72735"/>
                  <a:pt x="722504" y="0"/>
                </a:cubicBezTo>
                <a:cubicBezTo>
                  <a:pt x="897668" y="-72735"/>
                  <a:pt x="958121" y="23686"/>
                  <a:pt x="1192059" y="0"/>
                </a:cubicBezTo>
                <a:cubicBezTo>
                  <a:pt x="1425998" y="-23686"/>
                  <a:pt x="1566209" y="15766"/>
                  <a:pt x="1816224" y="0"/>
                </a:cubicBezTo>
                <a:cubicBezTo>
                  <a:pt x="2066240" y="-15766"/>
                  <a:pt x="2155561" y="51556"/>
                  <a:pt x="2440388" y="0"/>
                </a:cubicBezTo>
                <a:cubicBezTo>
                  <a:pt x="2725215" y="-51556"/>
                  <a:pt x="2786552" y="11239"/>
                  <a:pt x="2909944" y="0"/>
                </a:cubicBezTo>
                <a:cubicBezTo>
                  <a:pt x="3033336" y="-11239"/>
                  <a:pt x="3180175" y="31009"/>
                  <a:pt x="3379499" y="0"/>
                </a:cubicBezTo>
                <a:cubicBezTo>
                  <a:pt x="3578823" y="-31009"/>
                  <a:pt x="3723257" y="10561"/>
                  <a:pt x="4055200" y="0"/>
                </a:cubicBezTo>
                <a:cubicBezTo>
                  <a:pt x="4387143" y="-10561"/>
                  <a:pt x="4356407" y="46049"/>
                  <a:pt x="4524755" y="0"/>
                </a:cubicBezTo>
                <a:cubicBezTo>
                  <a:pt x="4693104" y="-46049"/>
                  <a:pt x="5043702" y="48390"/>
                  <a:pt x="5251993" y="0"/>
                </a:cubicBezTo>
                <a:cubicBezTo>
                  <a:pt x="5303892" y="15388"/>
                  <a:pt x="5343547" y="39920"/>
                  <a:pt x="5350332" y="98339"/>
                </a:cubicBezTo>
                <a:cubicBezTo>
                  <a:pt x="5380813" y="204675"/>
                  <a:pt x="5314532" y="370168"/>
                  <a:pt x="5350332" y="491686"/>
                </a:cubicBezTo>
                <a:cubicBezTo>
                  <a:pt x="5345425" y="559081"/>
                  <a:pt x="5308910" y="582842"/>
                  <a:pt x="5251993" y="590025"/>
                </a:cubicBezTo>
                <a:cubicBezTo>
                  <a:pt x="5021837" y="658108"/>
                  <a:pt x="4898363" y="545053"/>
                  <a:pt x="4679365" y="590025"/>
                </a:cubicBezTo>
                <a:cubicBezTo>
                  <a:pt x="4460367" y="634997"/>
                  <a:pt x="4330534" y="569786"/>
                  <a:pt x="4158273" y="590025"/>
                </a:cubicBezTo>
                <a:cubicBezTo>
                  <a:pt x="3986012" y="610264"/>
                  <a:pt x="3910883" y="566124"/>
                  <a:pt x="3740254" y="590025"/>
                </a:cubicBezTo>
                <a:cubicBezTo>
                  <a:pt x="3569625" y="613926"/>
                  <a:pt x="3455319" y="570288"/>
                  <a:pt x="3270699" y="590025"/>
                </a:cubicBezTo>
                <a:cubicBezTo>
                  <a:pt x="3086079" y="609762"/>
                  <a:pt x="2821652" y="550587"/>
                  <a:pt x="2594998" y="590025"/>
                </a:cubicBezTo>
                <a:cubicBezTo>
                  <a:pt x="2368344" y="629463"/>
                  <a:pt x="2238724" y="527948"/>
                  <a:pt x="1919297" y="590025"/>
                </a:cubicBezTo>
                <a:cubicBezTo>
                  <a:pt x="1599870" y="652102"/>
                  <a:pt x="1559626" y="552351"/>
                  <a:pt x="1346669" y="590025"/>
                </a:cubicBezTo>
                <a:cubicBezTo>
                  <a:pt x="1133712" y="627699"/>
                  <a:pt x="1078273" y="589973"/>
                  <a:pt x="928650" y="590025"/>
                </a:cubicBezTo>
                <a:cubicBezTo>
                  <a:pt x="779027" y="590077"/>
                  <a:pt x="430340" y="520795"/>
                  <a:pt x="98339" y="590025"/>
                </a:cubicBezTo>
                <a:cubicBezTo>
                  <a:pt x="47321" y="592515"/>
                  <a:pt x="-59" y="539767"/>
                  <a:pt x="0" y="491686"/>
                </a:cubicBezTo>
                <a:cubicBezTo>
                  <a:pt x="-44071" y="357424"/>
                  <a:pt x="47019" y="257623"/>
                  <a:pt x="0" y="98339"/>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400" b="1" dirty="0"/>
              <a:t>1. Οι πρώτες μέρες  σε ένα νέο σχολείο</a:t>
            </a:r>
          </a:p>
        </p:txBody>
      </p:sp>
      <p:sp>
        <p:nvSpPr>
          <p:cNvPr id="4" name="Ορθογώνιο: Στρογγύλεμα γωνιών 3">
            <a:extLst>
              <a:ext uri="{FF2B5EF4-FFF2-40B4-BE49-F238E27FC236}">
                <a16:creationId xmlns:a16="http://schemas.microsoft.com/office/drawing/2014/main" id="{827A4B37-371E-B6B0-A23C-2A5197267FE0}"/>
              </a:ext>
            </a:extLst>
          </p:cNvPr>
          <p:cNvSpPr/>
          <p:nvPr/>
        </p:nvSpPr>
        <p:spPr>
          <a:xfrm>
            <a:off x="8666385" y="4313071"/>
            <a:ext cx="3329671" cy="1017814"/>
          </a:xfrm>
          <a:custGeom>
            <a:avLst/>
            <a:gdLst>
              <a:gd name="csX0" fmla="*/ 0 w 3329671"/>
              <a:gd name="csY0" fmla="*/ 169639 h 1017814"/>
              <a:gd name="csX1" fmla="*/ 169639 w 3329671"/>
              <a:gd name="csY1" fmla="*/ 0 h 1017814"/>
              <a:gd name="csX2" fmla="*/ 707910 w 3329671"/>
              <a:gd name="csY2" fmla="*/ 0 h 1017814"/>
              <a:gd name="csX3" fmla="*/ 1276084 w 3329671"/>
              <a:gd name="csY3" fmla="*/ 0 h 1017814"/>
              <a:gd name="csX4" fmla="*/ 1784451 w 3329671"/>
              <a:gd name="csY4" fmla="*/ 0 h 1017814"/>
              <a:gd name="csX5" fmla="*/ 2382530 w 3329671"/>
              <a:gd name="csY5" fmla="*/ 0 h 1017814"/>
              <a:gd name="csX6" fmla="*/ 3160032 w 3329671"/>
              <a:gd name="csY6" fmla="*/ 0 h 1017814"/>
              <a:gd name="csX7" fmla="*/ 3329671 w 3329671"/>
              <a:gd name="csY7" fmla="*/ 169639 h 1017814"/>
              <a:gd name="csX8" fmla="*/ 3329671 w 3329671"/>
              <a:gd name="csY8" fmla="*/ 522478 h 1017814"/>
              <a:gd name="csX9" fmla="*/ 3329671 w 3329671"/>
              <a:gd name="csY9" fmla="*/ 848175 h 1017814"/>
              <a:gd name="csX10" fmla="*/ 3160032 w 3329671"/>
              <a:gd name="csY10" fmla="*/ 1017814 h 1017814"/>
              <a:gd name="csX11" fmla="*/ 2651665 w 3329671"/>
              <a:gd name="csY11" fmla="*/ 1017814 h 1017814"/>
              <a:gd name="csX12" fmla="*/ 2113394 w 3329671"/>
              <a:gd name="csY12" fmla="*/ 1017814 h 1017814"/>
              <a:gd name="csX13" fmla="*/ 1545220 w 3329671"/>
              <a:gd name="csY13" fmla="*/ 1017814 h 1017814"/>
              <a:gd name="csX14" fmla="*/ 947141 w 3329671"/>
              <a:gd name="csY14" fmla="*/ 1017814 h 1017814"/>
              <a:gd name="csX15" fmla="*/ 169639 w 3329671"/>
              <a:gd name="csY15" fmla="*/ 1017814 h 1017814"/>
              <a:gd name="csX16" fmla="*/ 0 w 3329671"/>
              <a:gd name="csY16" fmla="*/ 848175 h 1017814"/>
              <a:gd name="csX17" fmla="*/ 0 w 3329671"/>
              <a:gd name="csY17" fmla="*/ 502122 h 1017814"/>
              <a:gd name="csX18" fmla="*/ 0 w 3329671"/>
              <a:gd name="csY18" fmla="*/ 169639 h 10178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29671" h="1017814" fill="none" extrusionOk="0">
                <a:moveTo>
                  <a:pt x="0" y="169639"/>
                </a:moveTo>
                <a:cubicBezTo>
                  <a:pt x="-24695" y="70768"/>
                  <a:pt x="55539" y="-5156"/>
                  <a:pt x="169639" y="0"/>
                </a:cubicBezTo>
                <a:cubicBezTo>
                  <a:pt x="365027" y="-38270"/>
                  <a:pt x="449109" y="60980"/>
                  <a:pt x="707910" y="0"/>
                </a:cubicBezTo>
                <a:cubicBezTo>
                  <a:pt x="966711" y="-60980"/>
                  <a:pt x="1022000" y="67501"/>
                  <a:pt x="1276084" y="0"/>
                </a:cubicBezTo>
                <a:cubicBezTo>
                  <a:pt x="1530168" y="-67501"/>
                  <a:pt x="1612753" y="54317"/>
                  <a:pt x="1784451" y="0"/>
                </a:cubicBezTo>
                <a:cubicBezTo>
                  <a:pt x="1956149" y="-54317"/>
                  <a:pt x="2139200" y="3190"/>
                  <a:pt x="2382530" y="0"/>
                </a:cubicBezTo>
                <a:cubicBezTo>
                  <a:pt x="2625860" y="-3190"/>
                  <a:pt x="2832094" y="37784"/>
                  <a:pt x="3160032" y="0"/>
                </a:cubicBezTo>
                <a:cubicBezTo>
                  <a:pt x="3265685" y="-17328"/>
                  <a:pt x="3336822" y="56401"/>
                  <a:pt x="3329671" y="169639"/>
                </a:cubicBezTo>
                <a:cubicBezTo>
                  <a:pt x="3335319" y="340535"/>
                  <a:pt x="3300364" y="417896"/>
                  <a:pt x="3329671" y="522478"/>
                </a:cubicBezTo>
                <a:cubicBezTo>
                  <a:pt x="3358978" y="627060"/>
                  <a:pt x="3297024" y="687971"/>
                  <a:pt x="3329671" y="848175"/>
                </a:cubicBezTo>
                <a:cubicBezTo>
                  <a:pt x="3346991" y="936912"/>
                  <a:pt x="3266118" y="1029709"/>
                  <a:pt x="3160032" y="1017814"/>
                </a:cubicBezTo>
                <a:cubicBezTo>
                  <a:pt x="2939944" y="1059243"/>
                  <a:pt x="2787797" y="995732"/>
                  <a:pt x="2651665" y="1017814"/>
                </a:cubicBezTo>
                <a:cubicBezTo>
                  <a:pt x="2515533" y="1039896"/>
                  <a:pt x="2344219" y="1009932"/>
                  <a:pt x="2113394" y="1017814"/>
                </a:cubicBezTo>
                <a:cubicBezTo>
                  <a:pt x="1882569" y="1025696"/>
                  <a:pt x="1715462" y="953965"/>
                  <a:pt x="1545220" y="1017814"/>
                </a:cubicBezTo>
                <a:cubicBezTo>
                  <a:pt x="1374978" y="1081663"/>
                  <a:pt x="1199772" y="977122"/>
                  <a:pt x="947141" y="1017814"/>
                </a:cubicBezTo>
                <a:cubicBezTo>
                  <a:pt x="694510" y="1058506"/>
                  <a:pt x="482348" y="955507"/>
                  <a:pt x="169639" y="1017814"/>
                </a:cubicBezTo>
                <a:cubicBezTo>
                  <a:pt x="72023" y="999244"/>
                  <a:pt x="-18417" y="961830"/>
                  <a:pt x="0" y="848175"/>
                </a:cubicBezTo>
                <a:cubicBezTo>
                  <a:pt x="-29712" y="750778"/>
                  <a:pt x="23933" y="646666"/>
                  <a:pt x="0" y="502122"/>
                </a:cubicBezTo>
                <a:cubicBezTo>
                  <a:pt x="-23933" y="357578"/>
                  <a:pt x="35338" y="288049"/>
                  <a:pt x="0" y="169639"/>
                </a:cubicBezTo>
                <a:close/>
              </a:path>
              <a:path w="3329671" h="1017814" stroke="0" extrusionOk="0">
                <a:moveTo>
                  <a:pt x="0" y="169639"/>
                </a:moveTo>
                <a:cubicBezTo>
                  <a:pt x="16232" y="63812"/>
                  <a:pt x="77302" y="-16853"/>
                  <a:pt x="169639" y="0"/>
                </a:cubicBezTo>
                <a:cubicBezTo>
                  <a:pt x="302610" y="-61123"/>
                  <a:pt x="617375" y="53410"/>
                  <a:pt x="797622" y="0"/>
                </a:cubicBezTo>
                <a:cubicBezTo>
                  <a:pt x="977869" y="-53410"/>
                  <a:pt x="1145548" y="14984"/>
                  <a:pt x="1335892" y="0"/>
                </a:cubicBezTo>
                <a:cubicBezTo>
                  <a:pt x="1526236" y="-14984"/>
                  <a:pt x="1693535" y="27541"/>
                  <a:pt x="1963875" y="0"/>
                </a:cubicBezTo>
                <a:cubicBezTo>
                  <a:pt x="2234215" y="-27541"/>
                  <a:pt x="2368133" y="68444"/>
                  <a:pt x="2591857" y="0"/>
                </a:cubicBezTo>
                <a:cubicBezTo>
                  <a:pt x="2815581" y="-68444"/>
                  <a:pt x="2942704" y="23383"/>
                  <a:pt x="3160032" y="0"/>
                </a:cubicBezTo>
                <a:cubicBezTo>
                  <a:pt x="3251712" y="-745"/>
                  <a:pt x="3329441" y="94107"/>
                  <a:pt x="3329671" y="169639"/>
                </a:cubicBezTo>
                <a:cubicBezTo>
                  <a:pt x="3332734" y="308236"/>
                  <a:pt x="3321613" y="428116"/>
                  <a:pt x="3329671" y="495336"/>
                </a:cubicBezTo>
                <a:cubicBezTo>
                  <a:pt x="3337729" y="562556"/>
                  <a:pt x="3319512" y="760500"/>
                  <a:pt x="3329671" y="848175"/>
                </a:cubicBezTo>
                <a:cubicBezTo>
                  <a:pt x="3325603" y="967815"/>
                  <a:pt x="3236099" y="1007144"/>
                  <a:pt x="3160032" y="1017814"/>
                </a:cubicBezTo>
                <a:cubicBezTo>
                  <a:pt x="3002899" y="1038055"/>
                  <a:pt x="2826620" y="985931"/>
                  <a:pt x="2591857" y="1017814"/>
                </a:cubicBezTo>
                <a:cubicBezTo>
                  <a:pt x="2357094" y="1049697"/>
                  <a:pt x="2207778" y="1016655"/>
                  <a:pt x="2053587" y="1017814"/>
                </a:cubicBezTo>
                <a:cubicBezTo>
                  <a:pt x="1899396" y="1018973"/>
                  <a:pt x="1566768" y="981006"/>
                  <a:pt x="1425604" y="1017814"/>
                </a:cubicBezTo>
                <a:cubicBezTo>
                  <a:pt x="1284440" y="1054622"/>
                  <a:pt x="1081077" y="1010076"/>
                  <a:pt x="887333" y="1017814"/>
                </a:cubicBezTo>
                <a:cubicBezTo>
                  <a:pt x="693589" y="1025552"/>
                  <a:pt x="489745" y="959858"/>
                  <a:pt x="169639" y="1017814"/>
                </a:cubicBezTo>
                <a:cubicBezTo>
                  <a:pt x="68870" y="1009415"/>
                  <a:pt x="5202" y="926211"/>
                  <a:pt x="0" y="848175"/>
                </a:cubicBezTo>
                <a:cubicBezTo>
                  <a:pt x="-31868" y="728497"/>
                  <a:pt x="1346" y="617012"/>
                  <a:pt x="0" y="515692"/>
                </a:cubicBezTo>
                <a:cubicBezTo>
                  <a:pt x="-1346" y="414372"/>
                  <a:pt x="3817" y="307557"/>
                  <a:pt x="0" y="169639"/>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 </a:t>
            </a:r>
          </a:p>
          <a:p>
            <a:pPr algn="ctr"/>
            <a:r>
              <a:rPr lang="el-GR" sz="1600" dirty="0"/>
              <a:t>Αισθητικές λεπτομέρειες (όραση, ακοή, όσφρηση, γεύση, αφή)</a:t>
            </a:r>
          </a:p>
          <a:p>
            <a:pPr algn="ctr"/>
            <a:endParaRPr lang="el-GR" sz="1400" dirty="0"/>
          </a:p>
        </p:txBody>
      </p:sp>
      <p:sp>
        <p:nvSpPr>
          <p:cNvPr id="14" name="Ορθογώνιο: Στρογγύλεμα γωνιών 13">
            <a:extLst>
              <a:ext uri="{FF2B5EF4-FFF2-40B4-BE49-F238E27FC236}">
                <a16:creationId xmlns:a16="http://schemas.microsoft.com/office/drawing/2014/main" id="{800B7BFD-367F-5228-1D8E-27731A5D4AA2}"/>
              </a:ext>
            </a:extLst>
          </p:cNvPr>
          <p:cNvSpPr/>
          <p:nvPr/>
        </p:nvSpPr>
        <p:spPr>
          <a:xfrm>
            <a:off x="5177519" y="2034794"/>
            <a:ext cx="5350332" cy="590025"/>
          </a:xfrm>
          <a:custGeom>
            <a:avLst/>
            <a:gdLst>
              <a:gd name="csX0" fmla="*/ 0 w 5350332"/>
              <a:gd name="csY0" fmla="*/ 98339 h 590025"/>
              <a:gd name="csX1" fmla="*/ 98339 w 5350332"/>
              <a:gd name="csY1" fmla="*/ 0 h 590025"/>
              <a:gd name="csX2" fmla="*/ 774040 w 5350332"/>
              <a:gd name="csY2" fmla="*/ 0 h 590025"/>
              <a:gd name="csX3" fmla="*/ 1295132 w 5350332"/>
              <a:gd name="csY3" fmla="*/ 0 h 590025"/>
              <a:gd name="csX4" fmla="*/ 1764687 w 5350332"/>
              <a:gd name="csY4" fmla="*/ 0 h 590025"/>
              <a:gd name="csX5" fmla="*/ 2337315 w 5350332"/>
              <a:gd name="csY5" fmla="*/ 0 h 590025"/>
              <a:gd name="csX6" fmla="*/ 2858407 w 5350332"/>
              <a:gd name="csY6" fmla="*/ 0 h 590025"/>
              <a:gd name="csX7" fmla="*/ 3327962 w 5350332"/>
              <a:gd name="csY7" fmla="*/ 0 h 590025"/>
              <a:gd name="csX8" fmla="*/ 3797517 w 5350332"/>
              <a:gd name="csY8" fmla="*/ 0 h 590025"/>
              <a:gd name="csX9" fmla="*/ 4318609 w 5350332"/>
              <a:gd name="csY9" fmla="*/ 0 h 590025"/>
              <a:gd name="csX10" fmla="*/ 5251993 w 5350332"/>
              <a:gd name="csY10" fmla="*/ 0 h 590025"/>
              <a:gd name="csX11" fmla="*/ 5350332 w 5350332"/>
              <a:gd name="csY11" fmla="*/ 98339 h 590025"/>
              <a:gd name="csX12" fmla="*/ 5350332 w 5350332"/>
              <a:gd name="csY12" fmla="*/ 491686 h 590025"/>
              <a:gd name="csX13" fmla="*/ 5251993 w 5350332"/>
              <a:gd name="csY13" fmla="*/ 590025 h 590025"/>
              <a:gd name="csX14" fmla="*/ 4782438 w 5350332"/>
              <a:gd name="csY14" fmla="*/ 590025 h 590025"/>
              <a:gd name="csX15" fmla="*/ 4209810 w 5350332"/>
              <a:gd name="csY15" fmla="*/ 590025 h 590025"/>
              <a:gd name="csX16" fmla="*/ 3740254 w 5350332"/>
              <a:gd name="csY16" fmla="*/ 590025 h 590025"/>
              <a:gd name="csX17" fmla="*/ 3270699 w 5350332"/>
              <a:gd name="csY17" fmla="*/ 590025 h 590025"/>
              <a:gd name="csX18" fmla="*/ 2852681 w 5350332"/>
              <a:gd name="csY18" fmla="*/ 590025 h 590025"/>
              <a:gd name="csX19" fmla="*/ 2434662 w 5350332"/>
              <a:gd name="csY19" fmla="*/ 590025 h 590025"/>
              <a:gd name="csX20" fmla="*/ 2016644 w 5350332"/>
              <a:gd name="csY20" fmla="*/ 590025 h 590025"/>
              <a:gd name="csX21" fmla="*/ 1547088 w 5350332"/>
              <a:gd name="csY21" fmla="*/ 590025 h 590025"/>
              <a:gd name="csX22" fmla="*/ 1129070 w 5350332"/>
              <a:gd name="csY22" fmla="*/ 590025 h 590025"/>
              <a:gd name="csX23" fmla="*/ 659515 w 5350332"/>
              <a:gd name="csY23" fmla="*/ 590025 h 590025"/>
              <a:gd name="csX24" fmla="*/ 98339 w 5350332"/>
              <a:gd name="csY24" fmla="*/ 590025 h 590025"/>
              <a:gd name="csX25" fmla="*/ 0 w 5350332"/>
              <a:gd name="csY25" fmla="*/ 491686 h 590025"/>
              <a:gd name="csX26" fmla="*/ 0 w 5350332"/>
              <a:gd name="csY26" fmla="*/ 98339 h 5900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5350332" h="590025" fill="none" extrusionOk="0">
                <a:moveTo>
                  <a:pt x="0" y="98339"/>
                </a:moveTo>
                <a:cubicBezTo>
                  <a:pt x="1738" y="43804"/>
                  <a:pt x="35460" y="13774"/>
                  <a:pt x="98339" y="0"/>
                </a:cubicBezTo>
                <a:cubicBezTo>
                  <a:pt x="354065" y="-12264"/>
                  <a:pt x="623766" y="51086"/>
                  <a:pt x="774040" y="0"/>
                </a:cubicBezTo>
                <a:cubicBezTo>
                  <a:pt x="924314" y="-51086"/>
                  <a:pt x="1179305" y="28616"/>
                  <a:pt x="1295132" y="0"/>
                </a:cubicBezTo>
                <a:cubicBezTo>
                  <a:pt x="1410959" y="-28616"/>
                  <a:pt x="1623005" y="192"/>
                  <a:pt x="1764687" y="0"/>
                </a:cubicBezTo>
                <a:cubicBezTo>
                  <a:pt x="1906370" y="-192"/>
                  <a:pt x="2110277" y="8120"/>
                  <a:pt x="2337315" y="0"/>
                </a:cubicBezTo>
                <a:cubicBezTo>
                  <a:pt x="2564353" y="-8120"/>
                  <a:pt x="2729454" y="3563"/>
                  <a:pt x="2858407" y="0"/>
                </a:cubicBezTo>
                <a:cubicBezTo>
                  <a:pt x="2987360" y="-3563"/>
                  <a:pt x="3135412" y="1261"/>
                  <a:pt x="3327962" y="0"/>
                </a:cubicBezTo>
                <a:cubicBezTo>
                  <a:pt x="3520513" y="-1261"/>
                  <a:pt x="3676691" y="43806"/>
                  <a:pt x="3797517" y="0"/>
                </a:cubicBezTo>
                <a:cubicBezTo>
                  <a:pt x="3918344" y="-43806"/>
                  <a:pt x="4093017" y="62373"/>
                  <a:pt x="4318609" y="0"/>
                </a:cubicBezTo>
                <a:cubicBezTo>
                  <a:pt x="4544201" y="-62373"/>
                  <a:pt x="5017903" y="7128"/>
                  <a:pt x="5251993" y="0"/>
                </a:cubicBezTo>
                <a:cubicBezTo>
                  <a:pt x="5297720" y="12799"/>
                  <a:pt x="5345021" y="45141"/>
                  <a:pt x="5350332" y="98339"/>
                </a:cubicBezTo>
                <a:cubicBezTo>
                  <a:pt x="5397418" y="291388"/>
                  <a:pt x="5308205" y="380510"/>
                  <a:pt x="5350332" y="491686"/>
                </a:cubicBezTo>
                <a:cubicBezTo>
                  <a:pt x="5344329" y="545006"/>
                  <a:pt x="5300910" y="580079"/>
                  <a:pt x="5251993" y="590025"/>
                </a:cubicBezTo>
                <a:cubicBezTo>
                  <a:pt x="5143429" y="606328"/>
                  <a:pt x="4996247" y="569184"/>
                  <a:pt x="4782438" y="590025"/>
                </a:cubicBezTo>
                <a:cubicBezTo>
                  <a:pt x="4568629" y="610866"/>
                  <a:pt x="4461432" y="572124"/>
                  <a:pt x="4209810" y="590025"/>
                </a:cubicBezTo>
                <a:cubicBezTo>
                  <a:pt x="3958188" y="607926"/>
                  <a:pt x="3842384" y="589299"/>
                  <a:pt x="3740254" y="590025"/>
                </a:cubicBezTo>
                <a:cubicBezTo>
                  <a:pt x="3638124" y="590751"/>
                  <a:pt x="3454821" y="542642"/>
                  <a:pt x="3270699" y="590025"/>
                </a:cubicBezTo>
                <a:cubicBezTo>
                  <a:pt x="3086577" y="637408"/>
                  <a:pt x="2959030" y="572552"/>
                  <a:pt x="2852681" y="590025"/>
                </a:cubicBezTo>
                <a:cubicBezTo>
                  <a:pt x="2746332" y="607498"/>
                  <a:pt x="2587858" y="555427"/>
                  <a:pt x="2434662" y="590025"/>
                </a:cubicBezTo>
                <a:cubicBezTo>
                  <a:pt x="2281466" y="624623"/>
                  <a:pt x="2125347" y="572539"/>
                  <a:pt x="2016644" y="590025"/>
                </a:cubicBezTo>
                <a:cubicBezTo>
                  <a:pt x="1907941" y="607511"/>
                  <a:pt x="1690083" y="577620"/>
                  <a:pt x="1547088" y="590025"/>
                </a:cubicBezTo>
                <a:cubicBezTo>
                  <a:pt x="1404093" y="602430"/>
                  <a:pt x="1282551" y="558841"/>
                  <a:pt x="1129070" y="590025"/>
                </a:cubicBezTo>
                <a:cubicBezTo>
                  <a:pt x="975589" y="621209"/>
                  <a:pt x="811663" y="564120"/>
                  <a:pt x="659515" y="590025"/>
                </a:cubicBezTo>
                <a:cubicBezTo>
                  <a:pt x="507368" y="615930"/>
                  <a:pt x="345947" y="529975"/>
                  <a:pt x="98339" y="590025"/>
                </a:cubicBezTo>
                <a:cubicBezTo>
                  <a:pt x="56499" y="580235"/>
                  <a:pt x="-1377" y="544443"/>
                  <a:pt x="0" y="491686"/>
                </a:cubicBezTo>
                <a:cubicBezTo>
                  <a:pt x="-28619" y="297315"/>
                  <a:pt x="20316" y="240151"/>
                  <a:pt x="0" y="98339"/>
                </a:cubicBezTo>
                <a:close/>
              </a:path>
              <a:path w="5350332" h="590025" stroke="0" extrusionOk="0">
                <a:moveTo>
                  <a:pt x="0" y="98339"/>
                </a:moveTo>
                <a:cubicBezTo>
                  <a:pt x="7460" y="38449"/>
                  <a:pt x="44123" y="-1181"/>
                  <a:pt x="98339" y="0"/>
                </a:cubicBezTo>
                <a:cubicBezTo>
                  <a:pt x="241975" y="-38948"/>
                  <a:pt x="547341" y="72735"/>
                  <a:pt x="722504" y="0"/>
                </a:cubicBezTo>
                <a:cubicBezTo>
                  <a:pt x="897668" y="-72735"/>
                  <a:pt x="958121" y="23686"/>
                  <a:pt x="1192059" y="0"/>
                </a:cubicBezTo>
                <a:cubicBezTo>
                  <a:pt x="1425998" y="-23686"/>
                  <a:pt x="1566209" y="15766"/>
                  <a:pt x="1816224" y="0"/>
                </a:cubicBezTo>
                <a:cubicBezTo>
                  <a:pt x="2066240" y="-15766"/>
                  <a:pt x="2155561" y="51556"/>
                  <a:pt x="2440388" y="0"/>
                </a:cubicBezTo>
                <a:cubicBezTo>
                  <a:pt x="2725215" y="-51556"/>
                  <a:pt x="2786552" y="11239"/>
                  <a:pt x="2909944" y="0"/>
                </a:cubicBezTo>
                <a:cubicBezTo>
                  <a:pt x="3033336" y="-11239"/>
                  <a:pt x="3180175" y="31009"/>
                  <a:pt x="3379499" y="0"/>
                </a:cubicBezTo>
                <a:cubicBezTo>
                  <a:pt x="3578823" y="-31009"/>
                  <a:pt x="3723257" y="10561"/>
                  <a:pt x="4055200" y="0"/>
                </a:cubicBezTo>
                <a:cubicBezTo>
                  <a:pt x="4387143" y="-10561"/>
                  <a:pt x="4356407" y="46049"/>
                  <a:pt x="4524755" y="0"/>
                </a:cubicBezTo>
                <a:cubicBezTo>
                  <a:pt x="4693104" y="-46049"/>
                  <a:pt x="5043702" y="48390"/>
                  <a:pt x="5251993" y="0"/>
                </a:cubicBezTo>
                <a:cubicBezTo>
                  <a:pt x="5303892" y="15388"/>
                  <a:pt x="5343547" y="39920"/>
                  <a:pt x="5350332" y="98339"/>
                </a:cubicBezTo>
                <a:cubicBezTo>
                  <a:pt x="5380813" y="204675"/>
                  <a:pt x="5314532" y="370168"/>
                  <a:pt x="5350332" y="491686"/>
                </a:cubicBezTo>
                <a:cubicBezTo>
                  <a:pt x="5345425" y="559081"/>
                  <a:pt x="5308910" y="582842"/>
                  <a:pt x="5251993" y="590025"/>
                </a:cubicBezTo>
                <a:cubicBezTo>
                  <a:pt x="5021837" y="658108"/>
                  <a:pt x="4898363" y="545053"/>
                  <a:pt x="4679365" y="590025"/>
                </a:cubicBezTo>
                <a:cubicBezTo>
                  <a:pt x="4460367" y="634997"/>
                  <a:pt x="4330534" y="569786"/>
                  <a:pt x="4158273" y="590025"/>
                </a:cubicBezTo>
                <a:cubicBezTo>
                  <a:pt x="3986012" y="610264"/>
                  <a:pt x="3910883" y="566124"/>
                  <a:pt x="3740254" y="590025"/>
                </a:cubicBezTo>
                <a:cubicBezTo>
                  <a:pt x="3569625" y="613926"/>
                  <a:pt x="3455319" y="570288"/>
                  <a:pt x="3270699" y="590025"/>
                </a:cubicBezTo>
                <a:cubicBezTo>
                  <a:pt x="3086079" y="609762"/>
                  <a:pt x="2821652" y="550587"/>
                  <a:pt x="2594998" y="590025"/>
                </a:cubicBezTo>
                <a:cubicBezTo>
                  <a:pt x="2368344" y="629463"/>
                  <a:pt x="2238724" y="527948"/>
                  <a:pt x="1919297" y="590025"/>
                </a:cubicBezTo>
                <a:cubicBezTo>
                  <a:pt x="1599870" y="652102"/>
                  <a:pt x="1559626" y="552351"/>
                  <a:pt x="1346669" y="590025"/>
                </a:cubicBezTo>
                <a:cubicBezTo>
                  <a:pt x="1133712" y="627699"/>
                  <a:pt x="1078273" y="589973"/>
                  <a:pt x="928650" y="590025"/>
                </a:cubicBezTo>
                <a:cubicBezTo>
                  <a:pt x="779027" y="590077"/>
                  <a:pt x="430340" y="520795"/>
                  <a:pt x="98339" y="590025"/>
                </a:cubicBezTo>
                <a:cubicBezTo>
                  <a:pt x="47321" y="592515"/>
                  <a:pt x="-59" y="539767"/>
                  <a:pt x="0" y="491686"/>
                </a:cubicBezTo>
                <a:cubicBezTo>
                  <a:pt x="-44071" y="357424"/>
                  <a:pt x="47019" y="257623"/>
                  <a:pt x="0" y="98339"/>
                </a:cubicBezTo>
                <a:close/>
              </a:path>
            </a:pathLst>
          </a:custGeom>
          <a:solidFill>
            <a:schemeClr val="tx2">
              <a:lumMod val="10000"/>
              <a:lumOff val="90000"/>
            </a:schemeClr>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b="1" dirty="0"/>
          </a:p>
          <a:p>
            <a:pPr algn="ctr"/>
            <a:r>
              <a:rPr lang="el-GR" b="1" dirty="0"/>
              <a:t>ΔΟΜΗ  ΠΕΡΙΓΡΑΦΙΚΟΥ  ΚΕΙΜΕΝΟΥ </a:t>
            </a:r>
          </a:p>
        </p:txBody>
      </p:sp>
      <p:sp>
        <p:nvSpPr>
          <p:cNvPr id="16" name="Ορθογώνιο: Στρογγύλεμα γωνιών 15">
            <a:extLst>
              <a:ext uri="{FF2B5EF4-FFF2-40B4-BE49-F238E27FC236}">
                <a16:creationId xmlns:a16="http://schemas.microsoft.com/office/drawing/2014/main" id="{16BDCB36-D6E8-0A66-0895-1D1308D06FB0}"/>
              </a:ext>
            </a:extLst>
          </p:cNvPr>
          <p:cNvSpPr/>
          <p:nvPr/>
        </p:nvSpPr>
        <p:spPr>
          <a:xfrm>
            <a:off x="10434642" y="3355636"/>
            <a:ext cx="1477049" cy="678338"/>
          </a:xfrm>
          <a:custGeom>
            <a:avLst/>
            <a:gdLst>
              <a:gd name="csX0" fmla="*/ 0 w 1477049"/>
              <a:gd name="csY0" fmla="*/ 113059 h 678338"/>
              <a:gd name="csX1" fmla="*/ 113059 w 1477049"/>
              <a:gd name="csY1" fmla="*/ 0 h 678338"/>
              <a:gd name="csX2" fmla="*/ 517527 w 1477049"/>
              <a:gd name="csY2" fmla="*/ 0 h 678338"/>
              <a:gd name="csX3" fmla="*/ 909485 w 1477049"/>
              <a:gd name="csY3" fmla="*/ 0 h 678338"/>
              <a:gd name="csX4" fmla="*/ 1363990 w 1477049"/>
              <a:gd name="csY4" fmla="*/ 0 h 678338"/>
              <a:gd name="csX5" fmla="*/ 1477049 w 1477049"/>
              <a:gd name="csY5" fmla="*/ 113059 h 678338"/>
              <a:gd name="csX6" fmla="*/ 1477049 w 1477049"/>
              <a:gd name="csY6" fmla="*/ 565279 h 678338"/>
              <a:gd name="csX7" fmla="*/ 1363990 w 1477049"/>
              <a:gd name="csY7" fmla="*/ 678338 h 678338"/>
              <a:gd name="csX8" fmla="*/ 972032 w 1477049"/>
              <a:gd name="csY8" fmla="*/ 678338 h 678338"/>
              <a:gd name="csX9" fmla="*/ 555055 w 1477049"/>
              <a:gd name="csY9" fmla="*/ 678338 h 678338"/>
              <a:gd name="csX10" fmla="*/ 113059 w 1477049"/>
              <a:gd name="csY10" fmla="*/ 678338 h 678338"/>
              <a:gd name="csX11" fmla="*/ 0 w 1477049"/>
              <a:gd name="csY11" fmla="*/ 565279 h 678338"/>
              <a:gd name="csX12" fmla="*/ 0 w 1477049"/>
              <a:gd name="csY12" fmla="*/ 113059 h 6783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477049" h="678338" fill="none" extrusionOk="0">
                <a:moveTo>
                  <a:pt x="0" y="113059"/>
                </a:moveTo>
                <a:cubicBezTo>
                  <a:pt x="13538" y="58341"/>
                  <a:pt x="56079" y="130"/>
                  <a:pt x="113059" y="0"/>
                </a:cubicBezTo>
                <a:cubicBezTo>
                  <a:pt x="306817" y="-28987"/>
                  <a:pt x="350510" y="5293"/>
                  <a:pt x="517527" y="0"/>
                </a:cubicBezTo>
                <a:cubicBezTo>
                  <a:pt x="684544" y="-5293"/>
                  <a:pt x="828310" y="15450"/>
                  <a:pt x="909485" y="0"/>
                </a:cubicBezTo>
                <a:cubicBezTo>
                  <a:pt x="990660" y="-15450"/>
                  <a:pt x="1201867" y="25258"/>
                  <a:pt x="1363990" y="0"/>
                </a:cubicBezTo>
                <a:cubicBezTo>
                  <a:pt x="1431967" y="-236"/>
                  <a:pt x="1467065" y="39844"/>
                  <a:pt x="1477049" y="113059"/>
                </a:cubicBezTo>
                <a:cubicBezTo>
                  <a:pt x="1530051" y="238072"/>
                  <a:pt x="1462003" y="387343"/>
                  <a:pt x="1477049" y="565279"/>
                </a:cubicBezTo>
                <a:cubicBezTo>
                  <a:pt x="1484442" y="639996"/>
                  <a:pt x="1426075" y="680688"/>
                  <a:pt x="1363990" y="678338"/>
                </a:cubicBezTo>
                <a:cubicBezTo>
                  <a:pt x="1182013" y="678656"/>
                  <a:pt x="1141651" y="637122"/>
                  <a:pt x="972032" y="678338"/>
                </a:cubicBezTo>
                <a:cubicBezTo>
                  <a:pt x="802413" y="719554"/>
                  <a:pt x="681947" y="668970"/>
                  <a:pt x="555055" y="678338"/>
                </a:cubicBezTo>
                <a:cubicBezTo>
                  <a:pt x="428163" y="687706"/>
                  <a:pt x="232132" y="653814"/>
                  <a:pt x="113059" y="678338"/>
                </a:cubicBezTo>
                <a:cubicBezTo>
                  <a:pt x="53287" y="674473"/>
                  <a:pt x="4897" y="614333"/>
                  <a:pt x="0" y="565279"/>
                </a:cubicBezTo>
                <a:cubicBezTo>
                  <a:pt x="-2366" y="418675"/>
                  <a:pt x="39659" y="333146"/>
                  <a:pt x="0" y="113059"/>
                </a:cubicBezTo>
                <a:close/>
              </a:path>
              <a:path w="1477049" h="678338" stroke="0" extrusionOk="0">
                <a:moveTo>
                  <a:pt x="0" y="113059"/>
                </a:moveTo>
                <a:cubicBezTo>
                  <a:pt x="2008" y="49116"/>
                  <a:pt x="51057" y="-5471"/>
                  <a:pt x="113059" y="0"/>
                </a:cubicBezTo>
                <a:cubicBezTo>
                  <a:pt x="257567" y="-6053"/>
                  <a:pt x="384602" y="42919"/>
                  <a:pt x="542545" y="0"/>
                </a:cubicBezTo>
                <a:cubicBezTo>
                  <a:pt x="700488" y="-42919"/>
                  <a:pt x="744209" y="27907"/>
                  <a:pt x="934504" y="0"/>
                </a:cubicBezTo>
                <a:cubicBezTo>
                  <a:pt x="1124799" y="-27907"/>
                  <a:pt x="1277134" y="15209"/>
                  <a:pt x="1363990" y="0"/>
                </a:cubicBezTo>
                <a:cubicBezTo>
                  <a:pt x="1428615" y="8375"/>
                  <a:pt x="1468471" y="38637"/>
                  <a:pt x="1477049" y="113059"/>
                </a:cubicBezTo>
                <a:cubicBezTo>
                  <a:pt x="1483299" y="255682"/>
                  <a:pt x="1435797" y="378461"/>
                  <a:pt x="1477049" y="565279"/>
                </a:cubicBezTo>
                <a:cubicBezTo>
                  <a:pt x="1477663" y="613357"/>
                  <a:pt x="1433564" y="666283"/>
                  <a:pt x="1363990" y="678338"/>
                </a:cubicBezTo>
                <a:cubicBezTo>
                  <a:pt x="1191491" y="684866"/>
                  <a:pt x="1136456" y="654923"/>
                  <a:pt x="984541" y="678338"/>
                </a:cubicBezTo>
                <a:cubicBezTo>
                  <a:pt x="832626" y="701753"/>
                  <a:pt x="752481" y="676509"/>
                  <a:pt x="580073" y="678338"/>
                </a:cubicBezTo>
                <a:cubicBezTo>
                  <a:pt x="407665" y="680167"/>
                  <a:pt x="318369" y="647381"/>
                  <a:pt x="113059" y="678338"/>
                </a:cubicBezTo>
                <a:cubicBezTo>
                  <a:pt x="35390" y="682226"/>
                  <a:pt x="-14945" y="632639"/>
                  <a:pt x="0" y="565279"/>
                </a:cubicBezTo>
                <a:cubicBezTo>
                  <a:pt x="-27163" y="371712"/>
                  <a:pt x="41096" y="303164"/>
                  <a:pt x="0" y="113059"/>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600" b="1" dirty="0"/>
              <a:t>Γενικό συμπέρασμα </a:t>
            </a:r>
          </a:p>
        </p:txBody>
      </p:sp>
      <p:pic>
        <p:nvPicPr>
          <p:cNvPr id="3" name="Εικόνα 2" descr="Νεοελληνική Γλώσσα (Έκθεση) Α΄ Γυμνασίου – Βιβλίο Μαθητή [pdf] | taexeiola.gr">
            <a:extLst>
              <a:ext uri="{FF2B5EF4-FFF2-40B4-BE49-F238E27FC236}">
                <a16:creationId xmlns:a16="http://schemas.microsoft.com/office/drawing/2014/main" id="{8C863A76-1535-AEA7-087E-C7E38E236A94}"/>
              </a:ext>
            </a:extLst>
          </p:cNvPr>
          <p:cNvPicPr>
            <a:picLocks noChangeAspect="1"/>
          </p:cNvPicPr>
          <p:nvPr/>
        </p:nvPicPr>
        <p:blipFill>
          <a:blip r:embed="rId3"/>
          <a:stretch>
            <a:fillRect/>
          </a:stretch>
        </p:blipFill>
        <p:spPr>
          <a:xfrm>
            <a:off x="803860" y="1555465"/>
            <a:ext cx="2676525" cy="2673981"/>
          </a:xfrm>
          <a:custGeom>
            <a:avLst/>
            <a:gdLst>
              <a:gd name="csX0" fmla="*/ 0 w 2676525"/>
              <a:gd name="csY0" fmla="*/ 0 h 2673981"/>
              <a:gd name="csX1" fmla="*/ 508540 w 2676525"/>
              <a:gd name="csY1" fmla="*/ 0 h 2673981"/>
              <a:gd name="csX2" fmla="*/ 990314 w 2676525"/>
              <a:gd name="csY2" fmla="*/ 0 h 2673981"/>
              <a:gd name="csX3" fmla="*/ 1552385 w 2676525"/>
              <a:gd name="csY3" fmla="*/ 0 h 2673981"/>
              <a:gd name="csX4" fmla="*/ 2007394 w 2676525"/>
              <a:gd name="csY4" fmla="*/ 0 h 2673981"/>
              <a:gd name="csX5" fmla="*/ 2676525 w 2676525"/>
              <a:gd name="csY5" fmla="*/ 0 h 2673981"/>
              <a:gd name="csX6" fmla="*/ 2676525 w 2676525"/>
              <a:gd name="csY6" fmla="*/ 508056 h 2673981"/>
              <a:gd name="csX7" fmla="*/ 2676525 w 2676525"/>
              <a:gd name="csY7" fmla="*/ 1016113 h 2673981"/>
              <a:gd name="csX8" fmla="*/ 2676525 w 2676525"/>
              <a:gd name="csY8" fmla="*/ 1604389 h 2673981"/>
              <a:gd name="csX9" fmla="*/ 2676525 w 2676525"/>
              <a:gd name="csY9" fmla="*/ 2058965 h 2673981"/>
              <a:gd name="csX10" fmla="*/ 2676525 w 2676525"/>
              <a:gd name="csY10" fmla="*/ 2673981 h 2673981"/>
              <a:gd name="csX11" fmla="*/ 2087690 w 2676525"/>
              <a:gd name="csY11" fmla="*/ 2673981 h 2673981"/>
              <a:gd name="csX12" fmla="*/ 1525619 w 2676525"/>
              <a:gd name="csY12" fmla="*/ 2673981 h 2673981"/>
              <a:gd name="csX13" fmla="*/ 990314 w 2676525"/>
              <a:gd name="csY13" fmla="*/ 2673981 h 2673981"/>
              <a:gd name="csX14" fmla="*/ 481774 w 2676525"/>
              <a:gd name="csY14" fmla="*/ 2673981 h 2673981"/>
              <a:gd name="csX15" fmla="*/ 0 w 2676525"/>
              <a:gd name="csY15" fmla="*/ 2673981 h 2673981"/>
              <a:gd name="csX16" fmla="*/ 0 w 2676525"/>
              <a:gd name="csY16" fmla="*/ 2219404 h 2673981"/>
              <a:gd name="csX17" fmla="*/ 0 w 2676525"/>
              <a:gd name="csY17" fmla="*/ 1764827 h 2673981"/>
              <a:gd name="csX18" fmla="*/ 0 w 2676525"/>
              <a:gd name="csY18" fmla="*/ 1256771 h 2673981"/>
              <a:gd name="csX19" fmla="*/ 0 w 2676525"/>
              <a:gd name="csY19" fmla="*/ 668495 h 2673981"/>
              <a:gd name="csX20" fmla="*/ 0 w 2676525"/>
              <a:gd name="csY20" fmla="*/ 0 h 26739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676525" h="2673981" fill="none" extrusionOk="0">
                <a:moveTo>
                  <a:pt x="0" y="0"/>
                </a:moveTo>
                <a:cubicBezTo>
                  <a:pt x="210406" y="-15814"/>
                  <a:pt x="330972" y="34562"/>
                  <a:pt x="508540" y="0"/>
                </a:cubicBezTo>
                <a:cubicBezTo>
                  <a:pt x="686108" y="-34562"/>
                  <a:pt x="835394" y="56613"/>
                  <a:pt x="990314" y="0"/>
                </a:cubicBezTo>
                <a:cubicBezTo>
                  <a:pt x="1145234" y="-56613"/>
                  <a:pt x="1383020" y="52519"/>
                  <a:pt x="1552385" y="0"/>
                </a:cubicBezTo>
                <a:cubicBezTo>
                  <a:pt x="1721750" y="-52519"/>
                  <a:pt x="1889370" y="10660"/>
                  <a:pt x="2007394" y="0"/>
                </a:cubicBezTo>
                <a:cubicBezTo>
                  <a:pt x="2125418" y="-10660"/>
                  <a:pt x="2503519" y="68089"/>
                  <a:pt x="2676525" y="0"/>
                </a:cubicBezTo>
                <a:cubicBezTo>
                  <a:pt x="2711493" y="146800"/>
                  <a:pt x="2636996" y="302546"/>
                  <a:pt x="2676525" y="508056"/>
                </a:cubicBezTo>
                <a:cubicBezTo>
                  <a:pt x="2716054" y="713566"/>
                  <a:pt x="2657203" y="785715"/>
                  <a:pt x="2676525" y="1016113"/>
                </a:cubicBezTo>
                <a:cubicBezTo>
                  <a:pt x="2695847" y="1246511"/>
                  <a:pt x="2624547" y="1338632"/>
                  <a:pt x="2676525" y="1604389"/>
                </a:cubicBezTo>
                <a:cubicBezTo>
                  <a:pt x="2728503" y="1870146"/>
                  <a:pt x="2673560" y="1883229"/>
                  <a:pt x="2676525" y="2058965"/>
                </a:cubicBezTo>
                <a:cubicBezTo>
                  <a:pt x="2679490" y="2234701"/>
                  <a:pt x="2642487" y="2467136"/>
                  <a:pt x="2676525" y="2673981"/>
                </a:cubicBezTo>
                <a:cubicBezTo>
                  <a:pt x="2427056" y="2708915"/>
                  <a:pt x="2344088" y="2667964"/>
                  <a:pt x="2087690" y="2673981"/>
                </a:cubicBezTo>
                <a:cubicBezTo>
                  <a:pt x="1831292" y="2679998"/>
                  <a:pt x="1754015" y="2660433"/>
                  <a:pt x="1525619" y="2673981"/>
                </a:cubicBezTo>
                <a:cubicBezTo>
                  <a:pt x="1297223" y="2687529"/>
                  <a:pt x="1104877" y="2647184"/>
                  <a:pt x="990314" y="2673981"/>
                </a:cubicBezTo>
                <a:cubicBezTo>
                  <a:pt x="875751" y="2700778"/>
                  <a:pt x="589291" y="2659617"/>
                  <a:pt x="481774" y="2673981"/>
                </a:cubicBezTo>
                <a:cubicBezTo>
                  <a:pt x="374257" y="2688345"/>
                  <a:pt x="125227" y="2663967"/>
                  <a:pt x="0" y="2673981"/>
                </a:cubicBezTo>
                <a:cubicBezTo>
                  <a:pt x="-50347" y="2578241"/>
                  <a:pt x="43565" y="2384078"/>
                  <a:pt x="0" y="2219404"/>
                </a:cubicBezTo>
                <a:cubicBezTo>
                  <a:pt x="-43565" y="2054730"/>
                  <a:pt x="47599" y="1916722"/>
                  <a:pt x="0" y="1764827"/>
                </a:cubicBezTo>
                <a:cubicBezTo>
                  <a:pt x="-47599" y="1612932"/>
                  <a:pt x="25298" y="1383039"/>
                  <a:pt x="0" y="1256771"/>
                </a:cubicBezTo>
                <a:cubicBezTo>
                  <a:pt x="-25298" y="1130503"/>
                  <a:pt x="56755" y="854534"/>
                  <a:pt x="0" y="668495"/>
                </a:cubicBezTo>
                <a:cubicBezTo>
                  <a:pt x="-56755" y="482456"/>
                  <a:pt x="2624" y="157252"/>
                  <a:pt x="0" y="0"/>
                </a:cubicBezTo>
                <a:close/>
              </a:path>
              <a:path w="2676525" h="2673981" stroke="0" extrusionOk="0">
                <a:moveTo>
                  <a:pt x="0" y="0"/>
                </a:moveTo>
                <a:cubicBezTo>
                  <a:pt x="258167" y="-50890"/>
                  <a:pt x="421934" y="45895"/>
                  <a:pt x="588836" y="0"/>
                </a:cubicBezTo>
                <a:cubicBezTo>
                  <a:pt x="755738" y="-45895"/>
                  <a:pt x="833481" y="38717"/>
                  <a:pt x="1043845" y="0"/>
                </a:cubicBezTo>
                <a:cubicBezTo>
                  <a:pt x="1254209" y="-38717"/>
                  <a:pt x="1315360" y="26364"/>
                  <a:pt x="1579150" y="0"/>
                </a:cubicBezTo>
                <a:cubicBezTo>
                  <a:pt x="1842941" y="-26364"/>
                  <a:pt x="1919613" y="40243"/>
                  <a:pt x="2034159" y="0"/>
                </a:cubicBezTo>
                <a:cubicBezTo>
                  <a:pt x="2148705" y="-40243"/>
                  <a:pt x="2452424" y="30240"/>
                  <a:pt x="2676525" y="0"/>
                </a:cubicBezTo>
                <a:cubicBezTo>
                  <a:pt x="2677107" y="165694"/>
                  <a:pt x="2632417" y="274690"/>
                  <a:pt x="2676525" y="481317"/>
                </a:cubicBezTo>
                <a:cubicBezTo>
                  <a:pt x="2720633" y="687944"/>
                  <a:pt x="2673634" y="859670"/>
                  <a:pt x="2676525" y="1016113"/>
                </a:cubicBezTo>
                <a:cubicBezTo>
                  <a:pt x="2679416" y="1172556"/>
                  <a:pt x="2632622" y="1384819"/>
                  <a:pt x="2676525" y="1550909"/>
                </a:cubicBezTo>
                <a:cubicBezTo>
                  <a:pt x="2720428" y="1716999"/>
                  <a:pt x="2637658" y="1793538"/>
                  <a:pt x="2676525" y="2032226"/>
                </a:cubicBezTo>
                <a:cubicBezTo>
                  <a:pt x="2715392" y="2270914"/>
                  <a:pt x="2663558" y="2439456"/>
                  <a:pt x="2676525" y="2673981"/>
                </a:cubicBezTo>
                <a:cubicBezTo>
                  <a:pt x="2524302" y="2687519"/>
                  <a:pt x="2417170" y="2663347"/>
                  <a:pt x="2194751" y="2673981"/>
                </a:cubicBezTo>
                <a:cubicBezTo>
                  <a:pt x="1972332" y="2684615"/>
                  <a:pt x="1951176" y="2641485"/>
                  <a:pt x="1712976" y="2673981"/>
                </a:cubicBezTo>
                <a:cubicBezTo>
                  <a:pt x="1474776" y="2706477"/>
                  <a:pt x="1304231" y="2644143"/>
                  <a:pt x="1177671" y="2673981"/>
                </a:cubicBezTo>
                <a:cubicBezTo>
                  <a:pt x="1051112" y="2703819"/>
                  <a:pt x="826061" y="2617564"/>
                  <a:pt x="588835" y="2673981"/>
                </a:cubicBezTo>
                <a:cubicBezTo>
                  <a:pt x="351609" y="2730398"/>
                  <a:pt x="149114" y="2669913"/>
                  <a:pt x="0" y="2673981"/>
                </a:cubicBezTo>
                <a:cubicBezTo>
                  <a:pt x="-27983" y="2467558"/>
                  <a:pt x="9221" y="2270078"/>
                  <a:pt x="0" y="2112445"/>
                </a:cubicBezTo>
                <a:cubicBezTo>
                  <a:pt x="-9221" y="1954812"/>
                  <a:pt x="43645" y="1797613"/>
                  <a:pt x="0" y="1631128"/>
                </a:cubicBezTo>
                <a:cubicBezTo>
                  <a:pt x="-43645" y="1464643"/>
                  <a:pt x="45698" y="1377770"/>
                  <a:pt x="0" y="1149812"/>
                </a:cubicBezTo>
                <a:cubicBezTo>
                  <a:pt x="-45698" y="921854"/>
                  <a:pt x="39577" y="822099"/>
                  <a:pt x="0" y="668495"/>
                </a:cubicBezTo>
                <a:cubicBezTo>
                  <a:pt x="-39577" y="514891"/>
                  <a:pt x="48729" y="292635"/>
                  <a:pt x="0" y="0"/>
                </a:cubicBezTo>
                <a:close/>
              </a:path>
            </a:pathLst>
          </a:custGeom>
          <a:ln>
            <a:solidFill>
              <a:schemeClr val="tx1"/>
            </a:solidFill>
            <a:extLst>
              <a:ext uri="{C807C97D-BFC1-408E-A445-0C87EB9F89A2}">
                <ask:lineSketchStyleProps xmlns:ask="http://schemas.microsoft.com/office/drawing/2018/sketchyshapes" sd="1473061243">
                  <a:prstGeom prst="rect">
                    <a:avLst/>
                  </a:prstGeom>
                  <ask:type>
                    <ask:lineSketchScribble/>
                  </ask:type>
                </ask:lineSketchStyleProps>
              </a:ext>
            </a:extLst>
          </a:ln>
        </p:spPr>
      </p:pic>
      <p:sp>
        <p:nvSpPr>
          <p:cNvPr id="10" name="Ορθογώνιο: Στρογγύλεμα γωνιών 9">
            <a:extLst>
              <a:ext uri="{FF2B5EF4-FFF2-40B4-BE49-F238E27FC236}">
                <a16:creationId xmlns:a16="http://schemas.microsoft.com/office/drawing/2014/main" id="{1A58EB6E-B188-C62C-0863-30CFB545780C}"/>
              </a:ext>
            </a:extLst>
          </p:cNvPr>
          <p:cNvSpPr/>
          <p:nvPr/>
        </p:nvSpPr>
        <p:spPr>
          <a:xfrm>
            <a:off x="6849849" y="4313071"/>
            <a:ext cx="1797489" cy="1017814"/>
          </a:xfrm>
          <a:custGeom>
            <a:avLst/>
            <a:gdLst>
              <a:gd name="csX0" fmla="*/ 0 w 1797489"/>
              <a:gd name="csY0" fmla="*/ 169639 h 1017814"/>
              <a:gd name="csX1" fmla="*/ 169639 w 1797489"/>
              <a:gd name="csY1" fmla="*/ 0 h 1017814"/>
              <a:gd name="csX2" fmla="*/ 641127 w 1797489"/>
              <a:gd name="csY2" fmla="*/ 0 h 1017814"/>
              <a:gd name="csX3" fmla="*/ 1156362 w 1797489"/>
              <a:gd name="csY3" fmla="*/ 0 h 1017814"/>
              <a:gd name="csX4" fmla="*/ 1627850 w 1797489"/>
              <a:gd name="csY4" fmla="*/ 0 h 1017814"/>
              <a:gd name="csX5" fmla="*/ 1797489 w 1797489"/>
              <a:gd name="csY5" fmla="*/ 169639 h 1017814"/>
              <a:gd name="csX6" fmla="*/ 1797489 w 1797489"/>
              <a:gd name="csY6" fmla="*/ 502122 h 1017814"/>
              <a:gd name="csX7" fmla="*/ 1797489 w 1797489"/>
              <a:gd name="csY7" fmla="*/ 848175 h 1017814"/>
              <a:gd name="csX8" fmla="*/ 1627850 w 1797489"/>
              <a:gd name="csY8" fmla="*/ 1017814 h 1017814"/>
              <a:gd name="csX9" fmla="*/ 1185526 w 1797489"/>
              <a:gd name="csY9" fmla="*/ 1017814 h 1017814"/>
              <a:gd name="csX10" fmla="*/ 728620 w 1797489"/>
              <a:gd name="csY10" fmla="*/ 1017814 h 1017814"/>
              <a:gd name="csX11" fmla="*/ 169639 w 1797489"/>
              <a:gd name="csY11" fmla="*/ 1017814 h 1017814"/>
              <a:gd name="csX12" fmla="*/ 0 w 1797489"/>
              <a:gd name="csY12" fmla="*/ 848175 h 1017814"/>
              <a:gd name="csX13" fmla="*/ 0 w 1797489"/>
              <a:gd name="csY13" fmla="*/ 508907 h 1017814"/>
              <a:gd name="csX14" fmla="*/ 0 w 1797489"/>
              <a:gd name="csY14" fmla="*/ 169639 h 10178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797489" h="1017814" fill="none" extrusionOk="0">
                <a:moveTo>
                  <a:pt x="0" y="169639"/>
                </a:moveTo>
                <a:cubicBezTo>
                  <a:pt x="-7080" y="67551"/>
                  <a:pt x="81152" y="-15653"/>
                  <a:pt x="169639" y="0"/>
                </a:cubicBezTo>
                <a:cubicBezTo>
                  <a:pt x="344045" y="-34904"/>
                  <a:pt x="415525" y="52139"/>
                  <a:pt x="641127" y="0"/>
                </a:cubicBezTo>
                <a:cubicBezTo>
                  <a:pt x="866729" y="-52139"/>
                  <a:pt x="1032006" y="8015"/>
                  <a:pt x="1156362" y="0"/>
                </a:cubicBezTo>
                <a:cubicBezTo>
                  <a:pt x="1280718" y="-8015"/>
                  <a:pt x="1437088" y="9183"/>
                  <a:pt x="1627850" y="0"/>
                </a:cubicBezTo>
                <a:cubicBezTo>
                  <a:pt x="1722737" y="-2577"/>
                  <a:pt x="1773009" y="68597"/>
                  <a:pt x="1797489" y="169639"/>
                </a:cubicBezTo>
                <a:cubicBezTo>
                  <a:pt x="1829976" y="258275"/>
                  <a:pt x="1775328" y="376060"/>
                  <a:pt x="1797489" y="502122"/>
                </a:cubicBezTo>
                <a:cubicBezTo>
                  <a:pt x="1819650" y="628184"/>
                  <a:pt x="1757952" y="760791"/>
                  <a:pt x="1797489" y="848175"/>
                </a:cubicBezTo>
                <a:cubicBezTo>
                  <a:pt x="1812679" y="955272"/>
                  <a:pt x="1730474" y="1003295"/>
                  <a:pt x="1627850" y="1017814"/>
                </a:cubicBezTo>
                <a:cubicBezTo>
                  <a:pt x="1477082" y="1027311"/>
                  <a:pt x="1383792" y="1014963"/>
                  <a:pt x="1185526" y="1017814"/>
                </a:cubicBezTo>
                <a:cubicBezTo>
                  <a:pt x="987260" y="1020665"/>
                  <a:pt x="881331" y="1000359"/>
                  <a:pt x="728620" y="1017814"/>
                </a:cubicBezTo>
                <a:cubicBezTo>
                  <a:pt x="575909" y="1035269"/>
                  <a:pt x="283473" y="986100"/>
                  <a:pt x="169639" y="1017814"/>
                </a:cubicBezTo>
                <a:cubicBezTo>
                  <a:pt x="80040" y="1016514"/>
                  <a:pt x="-25568" y="940856"/>
                  <a:pt x="0" y="848175"/>
                </a:cubicBezTo>
                <a:cubicBezTo>
                  <a:pt x="-6115" y="773751"/>
                  <a:pt x="33204" y="578412"/>
                  <a:pt x="0" y="508907"/>
                </a:cubicBezTo>
                <a:cubicBezTo>
                  <a:pt x="-33204" y="439402"/>
                  <a:pt x="24179" y="262347"/>
                  <a:pt x="0" y="169639"/>
                </a:cubicBezTo>
                <a:close/>
              </a:path>
              <a:path w="1797489" h="1017814" stroke="0" extrusionOk="0">
                <a:moveTo>
                  <a:pt x="0" y="169639"/>
                </a:moveTo>
                <a:cubicBezTo>
                  <a:pt x="16232" y="63812"/>
                  <a:pt x="77302" y="-16853"/>
                  <a:pt x="169639" y="0"/>
                </a:cubicBezTo>
                <a:cubicBezTo>
                  <a:pt x="341090" y="-58326"/>
                  <a:pt x="442463" y="56252"/>
                  <a:pt x="670291" y="0"/>
                </a:cubicBezTo>
                <a:cubicBezTo>
                  <a:pt x="898119" y="-56252"/>
                  <a:pt x="998899" y="7199"/>
                  <a:pt x="1127198" y="0"/>
                </a:cubicBezTo>
                <a:cubicBezTo>
                  <a:pt x="1255497" y="-7199"/>
                  <a:pt x="1481284" y="42616"/>
                  <a:pt x="1627850" y="0"/>
                </a:cubicBezTo>
                <a:cubicBezTo>
                  <a:pt x="1726657" y="19630"/>
                  <a:pt x="1793106" y="69827"/>
                  <a:pt x="1797489" y="169639"/>
                </a:cubicBezTo>
                <a:cubicBezTo>
                  <a:pt x="1805036" y="284231"/>
                  <a:pt x="1790591" y="409086"/>
                  <a:pt x="1797489" y="508907"/>
                </a:cubicBezTo>
                <a:cubicBezTo>
                  <a:pt x="1804387" y="608728"/>
                  <a:pt x="1778955" y="769199"/>
                  <a:pt x="1797489" y="848175"/>
                </a:cubicBezTo>
                <a:cubicBezTo>
                  <a:pt x="1802186" y="920708"/>
                  <a:pt x="1713157" y="1011678"/>
                  <a:pt x="1627850" y="1017814"/>
                </a:cubicBezTo>
                <a:cubicBezTo>
                  <a:pt x="1453861" y="1024964"/>
                  <a:pt x="1359341" y="990918"/>
                  <a:pt x="1170944" y="1017814"/>
                </a:cubicBezTo>
                <a:cubicBezTo>
                  <a:pt x="982547" y="1044710"/>
                  <a:pt x="849369" y="971082"/>
                  <a:pt x="699456" y="1017814"/>
                </a:cubicBezTo>
                <a:cubicBezTo>
                  <a:pt x="549543" y="1064546"/>
                  <a:pt x="348618" y="966254"/>
                  <a:pt x="169639" y="1017814"/>
                </a:cubicBezTo>
                <a:cubicBezTo>
                  <a:pt x="72719" y="1026429"/>
                  <a:pt x="7123" y="922232"/>
                  <a:pt x="0" y="848175"/>
                </a:cubicBezTo>
                <a:cubicBezTo>
                  <a:pt x="-19924" y="726196"/>
                  <a:pt x="23402" y="677398"/>
                  <a:pt x="0" y="508907"/>
                </a:cubicBezTo>
                <a:cubicBezTo>
                  <a:pt x="-23402" y="340416"/>
                  <a:pt x="4931" y="328946"/>
                  <a:pt x="0" y="169639"/>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600" dirty="0"/>
              <a:t>Επιμέρους λεπτομέρειες και  χαρακτηριστικά</a:t>
            </a:r>
          </a:p>
        </p:txBody>
      </p:sp>
      <p:sp>
        <p:nvSpPr>
          <p:cNvPr id="12" name="Ορθογώνιο: Στρογγύλεμα γωνιών 11">
            <a:extLst>
              <a:ext uri="{FF2B5EF4-FFF2-40B4-BE49-F238E27FC236}">
                <a16:creationId xmlns:a16="http://schemas.microsoft.com/office/drawing/2014/main" id="{AF56EC9C-A55D-DE8B-0508-00D3D4BC9B51}"/>
              </a:ext>
            </a:extLst>
          </p:cNvPr>
          <p:cNvSpPr/>
          <p:nvPr/>
        </p:nvSpPr>
        <p:spPr>
          <a:xfrm>
            <a:off x="3714731" y="4519704"/>
            <a:ext cx="3136439" cy="1017814"/>
          </a:xfrm>
          <a:custGeom>
            <a:avLst/>
            <a:gdLst>
              <a:gd name="csX0" fmla="*/ 0 w 3136439"/>
              <a:gd name="csY0" fmla="*/ 169639 h 1017814"/>
              <a:gd name="csX1" fmla="*/ 169639 w 3136439"/>
              <a:gd name="csY1" fmla="*/ 0 h 1017814"/>
              <a:gd name="csX2" fmla="*/ 673128 w 3136439"/>
              <a:gd name="csY2" fmla="*/ 0 h 1017814"/>
              <a:gd name="csX3" fmla="*/ 1204589 w 3136439"/>
              <a:gd name="csY3" fmla="*/ 0 h 1017814"/>
              <a:gd name="csX4" fmla="*/ 1680106 w 3136439"/>
              <a:gd name="csY4" fmla="*/ 0 h 1017814"/>
              <a:gd name="csX5" fmla="*/ 2239538 w 3136439"/>
              <a:gd name="csY5" fmla="*/ 0 h 1017814"/>
              <a:gd name="csX6" fmla="*/ 2966800 w 3136439"/>
              <a:gd name="csY6" fmla="*/ 0 h 1017814"/>
              <a:gd name="csX7" fmla="*/ 3136439 w 3136439"/>
              <a:gd name="csY7" fmla="*/ 169639 h 1017814"/>
              <a:gd name="csX8" fmla="*/ 3136439 w 3136439"/>
              <a:gd name="csY8" fmla="*/ 522478 h 1017814"/>
              <a:gd name="csX9" fmla="*/ 3136439 w 3136439"/>
              <a:gd name="csY9" fmla="*/ 848175 h 1017814"/>
              <a:gd name="csX10" fmla="*/ 2966800 w 3136439"/>
              <a:gd name="csY10" fmla="*/ 1017814 h 1017814"/>
              <a:gd name="csX11" fmla="*/ 2491283 w 3136439"/>
              <a:gd name="csY11" fmla="*/ 1017814 h 1017814"/>
              <a:gd name="csX12" fmla="*/ 1987794 w 3136439"/>
              <a:gd name="csY12" fmla="*/ 1017814 h 1017814"/>
              <a:gd name="csX13" fmla="*/ 1456333 w 3136439"/>
              <a:gd name="csY13" fmla="*/ 1017814 h 1017814"/>
              <a:gd name="csX14" fmla="*/ 896901 w 3136439"/>
              <a:gd name="csY14" fmla="*/ 1017814 h 1017814"/>
              <a:gd name="csX15" fmla="*/ 169639 w 3136439"/>
              <a:gd name="csY15" fmla="*/ 1017814 h 1017814"/>
              <a:gd name="csX16" fmla="*/ 0 w 3136439"/>
              <a:gd name="csY16" fmla="*/ 848175 h 1017814"/>
              <a:gd name="csX17" fmla="*/ 0 w 3136439"/>
              <a:gd name="csY17" fmla="*/ 502122 h 1017814"/>
              <a:gd name="csX18" fmla="*/ 0 w 3136439"/>
              <a:gd name="csY18" fmla="*/ 169639 h 10178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136439" h="1017814" fill="none" extrusionOk="0">
                <a:moveTo>
                  <a:pt x="0" y="169639"/>
                </a:moveTo>
                <a:cubicBezTo>
                  <a:pt x="-24695" y="70768"/>
                  <a:pt x="55539" y="-5156"/>
                  <a:pt x="169639" y="0"/>
                </a:cubicBezTo>
                <a:cubicBezTo>
                  <a:pt x="346545" y="-53990"/>
                  <a:pt x="518710" y="9048"/>
                  <a:pt x="673128" y="0"/>
                </a:cubicBezTo>
                <a:cubicBezTo>
                  <a:pt x="827546" y="-9048"/>
                  <a:pt x="998781" y="60552"/>
                  <a:pt x="1204589" y="0"/>
                </a:cubicBezTo>
                <a:cubicBezTo>
                  <a:pt x="1410397" y="-60552"/>
                  <a:pt x="1522386" y="33785"/>
                  <a:pt x="1680106" y="0"/>
                </a:cubicBezTo>
                <a:cubicBezTo>
                  <a:pt x="1837826" y="-33785"/>
                  <a:pt x="1977213" y="23887"/>
                  <a:pt x="2239538" y="0"/>
                </a:cubicBezTo>
                <a:cubicBezTo>
                  <a:pt x="2501863" y="-23887"/>
                  <a:pt x="2613654" y="84732"/>
                  <a:pt x="2966800" y="0"/>
                </a:cubicBezTo>
                <a:cubicBezTo>
                  <a:pt x="3072453" y="-17328"/>
                  <a:pt x="3143590" y="56401"/>
                  <a:pt x="3136439" y="169639"/>
                </a:cubicBezTo>
                <a:cubicBezTo>
                  <a:pt x="3142087" y="340535"/>
                  <a:pt x="3107132" y="417896"/>
                  <a:pt x="3136439" y="522478"/>
                </a:cubicBezTo>
                <a:cubicBezTo>
                  <a:pt x="3165746" y="627060"/>
                  <a:pt x="3103792" y="687971"/>
                  <a:pt x="3136439" y="848175"/>
                </a:cubicBezTo>
                <a:cubicBezTo>
                  <a:pt x="3153759" y="936912"/>
                  <a:pt x="3072886" y="1029709"/>
                  <a:pt x="2966800" y="1017814"/>
                </a:cubicBezTo>
                <a:cubicBezTo>
                  <a:pt x="2737921" y="1023174"/>
                  <a:pt x="2687961" y="1017668"/>
                  <a:pt x="2491283" y="1017814"/>
                </a:cubicBezTo>
                <a:cubicBezTo>
                  <a:pt x="2294605" y="1017960"/>
                  <a:pt x="2159023" y="973408"/>
                  <a:pt x="1987794" y="1017814"/>
                </a:cubicBezTo>
                <a:cubicBezTo>
                  <a:pt x="1816565" y="1062220"/>
                  <a:pt x="1580398" y="962133"/>
                  <a:pt x="1456333" y="1017814"/>
                </a:cubicBezTo>
                <a:cubicBezTo>
                  <a:pt x="1332268" y="1073495"/>
                  <a:pt x="1135883" y="1015270"/>
                  <a:pt x="896901" y="1017814"/>
                </a:cubicBezTo>
                <a:cubicBezTo>
                  <a:pt x="657919" y="1020358"/>
                  <a:pt x="330706" y="983398"/>
                  <a:pt x="169639" y="1017814"/>
                </a:cubicBezTo>
                <a:cubicBezTo>
                  <a:pt x="72023" y="999244"/>
                  <a:pt x="-18417" y="961830"/>
                  <a:pt x="0" y="848175"/>
                </a:cubicBezTo>
                <a:cubicBezTo>
                  <a:pt x="-29712" y="750778"/>
                  <a:pt x="23933" y="646666"/>
                  <a:pt x="0" y="502122"/>
                </a:cubicBezTo>
                <a:cubicBezTo>
                  <a:pt x="-23933" y="357578"/>
                  <a:pt x="35338" y="288049"/>
                  <a:pt x="0" y="169639"/>
                </a:cubicBezTo>
                <a:close/>
              </a:path>
              <a:path w="3136439" h="1017814" stroke="0" extrusionOk="0">
                <a:moveTo>
                  <a:pt x="0" y="169639"/>
                </a:moveTo>
                <a:cubicBezTo>
                  <a:pt x="16232" y="63812"/>
                  <a:pt x="77302" y="-16853"/>
                  <a:pt x="169639" y="0"/>
                </a:cubicBezTo>
                <a:cubicBezTo>
                  <a:pt x="358512" y="-16183"/>
                  <a:pt x="468026" y="61976"/>
                  <a:pt x="757043" y="0"/>
                </a:cubicBezTo>
                <a:cubicBezTo>
                  <a:pt x="1046060" y="-61976"/>
                  <a:pt x="1024389" y="46797"/>
                  <a:pt x="1260532" y="0"/>
                </a:cubicBezTo>
                <a:cubicBezTo>
                  <a:pt x="1496675" y="-46797"/>
                  <a:pt x="1648043" y="41168"/>
                  <a:pt x="1847936" y="0"/>
                </a:cubicBezTo>
                <a:cubicBezTo>
                  <a:pt x="2047829" y="-41168"/>
                  <a:pt x="2269025" y="8563"/>
                  <a:pt x="2435339" y="0"/>
                </a:cubicBezTo>
                <a:cubicBezTo>
                  <a:pt x="2601653" y="-8563"/>
                  <a:pt x="2783039" y="60226"/>
                  <a:pt x="2966800" y="0"/>
                </a:cubicBezTo>
                <a:cubicBezTo>
                  <a:pt x="3058480" y="-745"/>
                  <a:pt x="3136209" y="94107"/>
                  <a:pt x="3136439" y="169639"/>
                </a:cubicBezTo>
                <a:cubicBezTo>
                  <a:pt x="3139502" y="308236"/>
                  <a:pt x="3128381" y="428116"/>
                  <a:pt x="3136439" y="495336"/>
                </a:cubicBezTo>
                <a:cubicBezTo>
                  <a:pt x="3144497" y="562556"/>
                  <a:pt x="3126280" y="760500"/>
                  <a:pt x="3136439" y="848175"/>
                </a:cubicBezTo>
                <a:cubicBezTo>
                  <a:pt x="3132371" y="967815"/>
                  <a:pt x="3042867" y="1007144"/>
                  <a:pt x="2966800" y="1017814"/>
                </a:cubicBezTo>
                <a:cubicBezTo>
                  <a:pt x="2709786" y="1044933"/>
                  <a:pt x="2612241" y="980636"/>
                  <a:pt x="2435339" y="1017814"/>
                </a:cubicBezTo>
                <a:cubicBezTo>
                  <a:pt x="2258437" y="1054992"/>
                  <a:pt x="2060498" y="986762"/>
                  <a:pt x="1931850" y="1017814"/>
                </a:cubicBezTo>
                <a:cubicBezTo>
                  <a:pt x="1803202" y="1048866"/>
                  <a:pt x="1519878" y="990190"/>
                  <a:pt x="1344447" y="1017814"/>
                </a:cubicBezTo>
                <a:cubicBezTo>
                  <a:pt x="1169016" y="1045438"/>
                  <a:pt x="1011057" y="972813"/>
                  <a:pt x="840958" y="1017814"/>
                </a:cubicBezTo>
                <a:cubicBezTo>
                  <a:pt x="670859" y="1062815"/>
                  <a:pt x="425162" y="1002103"/>
                  <a:pt x="169639" y="1017814"/>
                </a:cubicBezTo>
                <a:cubicBezTo>
                  <a:pt x="68870" y="1009415"/>
                  <a:pt x="5202" y="926211"/>
                  <a:pt x="0" y="848175"/>
                </a:cubicBezTo>
                <a:cubicBezTo>
                  <a:pt x="-31868" y="728497"/>
                  <a:pt x="1346" y="617012"/>
                  <a:pt x="0" y="515692"/>
                </a:cubicBezTo>
                <a:cubicBezTo>
                  <a:pt x="-1346" y="414372"/>
                  <a:pt x="3817" y="307557"/>
                  <a:pt x="0" y="169639"/>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600" dirty="0"/>
              <a:t>Εκκίνηση</a:t>
            </a:r>
          </a:p>
          <a:p>
            <a:pPr algn="ctr"/>
            <a:r>
              <a:rPr lang="el-GR" sz="1600" dirty="0"/>
              <a:t>π.χ. από πάνω προς τα κάτω, από κοντά μακριά, από έξω προς τα μέσα</a:t>
            </a:r>
          </a:p>
        </p:txBody>
      </p:sp>
      <p:sp>
        <p:nvSpPr>
          <p:cNvPr id="15" name="Ορθογώνιο: Στρογγύλεμα γωνιών 14">
            <a:extLst>
              <a:ext uri="{FF2B5EF4-FFF2-40B4-BE49-F238E27FC236}">
                <a16:creationId xmlns:a16="http://schemas.microsoft.com/office/drawing/2014/main" id="{E4882F95-7F51-EB32-7A2E-EBFEDEDE7A2C}"/>
              </a:ext>
            </a:extLst>
          </p:cNvPr>
          <p:cNvSpPr/>
          <p:nvPr/>
        </p:nvSpPr>
        <p:spPr>
          <a:xfrm>
            <a:off x="3714731" y="3429000"/>
            <a:ext cx="1627422" cy="1017814"/>
          </a:xfrm>
          <a:custGeom>
            <a:avLst/>
            <a:gdLst>
              <a:gd name="csX0" fmla="*/ 0 w 1627422"/>
              <a:gd name="csY0" fmla="*/ 169639 h 1017814"/>
              <a:gd name="csX1" fmla="*/ 169639 w 1627422"/>
              <a:gd name="csY1" fmla="*/ 0 h 1017814"/>
              <a:gd name="csX2" fmla="*/ 586139 w 1627422"/>
              <a:gd name="csY2" fmla="*/ 0 h 1017814"/>
              <a:gd name="csX3" fmla="*/ 1041283 w 1627422"/>
              <a:gd name="csY3" fmla="*/ 0 h 1017814"/>
              <a:gd name="csX4" fmla="*/ 1457783 w 1627422"/>
              <a:gd name="csY4" fmla="*/ 0 h 1017814"/>
              <a:gd name="csX5" fmla="*/ 1627422 w 1627422"/>
              <a:gd name="csY5" fmla="*/ 169639 h 1017814"/>
              <a:gd name="csX6" fmla="*/ 1627422 w 1627422"/>
              <a:gd name="csY6" fmla="*/ 502122 h 1017814"/>
              <a:gd name="csX7" fmla="*/ 1627422 w 1627422"/>
              <a:gd name="csY7" fmla="*/ 848175 h 1017814"/>
              <a:gd name="csX8" fmla="*/ 1457783 w 1627422"/>
              <a:gd name="csY8" fmla="*/ 1017814 h 1017814"/>
              <a:gd name="csX9" fmla="*/ 1067046 w 1627422"/>
              <a:gd name="csY9" fmla="*/ 1017814 h 1017814"/>
              <a:gd name="csX10" fmla="*/ 663428 w 1627422"/>
              <a:gd name="csY10" fmla="*/ 1017814 h 1017814"/>
              <a:gd name="csX11" fmla="*/ 169639 w 1627422"/>
              <a:gd name="csY11" fmla="*/ 1017814 h 1017814"/>
              <a:gd name="csX12" fmla="*/ 0 w 1627422"/>
              <a:gd name="csY12" fmla="*/ 848175 h 1017814"/>
              <a:gd name="csX13" fmla="*/ 0 w 1627422"/>
              <a:gd name="csY13" fmla="*/ 508907 h 1017814"/>
              <a:gd name="csX14" fmla="*/ 0 w 1627422"/>
              <a:gd name="csY14" fmla="*/ 169639 h 10178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627422" h="1017814" fill="none" extrusionOk="0">
                <a:moveTo>
                  <a:pt x="0" y="169639"/>
                </a:moveTo>
                <a:cubicBezTo>
                  <a:pt x="-7080" y="67551"/>
                  <a:pt x="81152" y="-15653"/>
                  <a:pt x="169639" y="0"/>
                </a:cubicBezTo>
                <a:cubicBezTo>
                  <a:pt x="288465" y="-36007"/>
                  <a:pt x="452326" y="20784"/>
                  <a:pt x="586139" y="0"/>
                </a:cubicBezTo>
                <a:cubicBezTo>
                  <a:pt x="719952" y="-20784"/>
                  <a:pt x="914072" y="45106"/>
                  <a:pt x="1041283" y="0"/>
                </a:cubicBezTo>
                <a:cubicBezTo>
                  <a:pt x="1168494" y="-45106"/>
                  <a:pt x="1313852" y="31391"/>
                  <a:pt x="1457783" y="0"/>
                </a:cubicBezTo>
                <a:cubicBezTo>
                  <a:pt x="1552670" y="-2577"/>
                  <a:pt x="1602942" y="68597"/>
                  <a:pt x="1627422" y="169639"/>
                </a:cubicBezTo>
                <a:cubicBezTo>
                  <a:pt x="1659909" y="258275"/>
                  <a:pt x="1605261" y="376060"/>
                  <a:pt x="1627422" y="502122"/>
                </a:cubicBezTo>
                <a:cubicBezTo>
                  <a:pt x="1649583" y="628184"/>
                  <a:pt x="1587885" y="760791"/>
                  <a:pt x="1627422" y="848175"/>
                </a:cubicBezTo>
                <a:cubicBezTo>
                  <a:pt x="1642612" y="955272"/>
                  <a:pt x="1560407" y="1003295"/>
                  <a:pt x="1457783" y="1017814"/>
                </a:cubicBezTo>
                <a:cubicBezTo>
                  <a:pt x="1376490" y="1056111"/>
                  <a:pt x="1243274" y="994445"/>
                  <a:pt x="1067046" y="1017814"/>
                </a:cubicBezTo>
                <a:cubicBezTo>
                  <a:pt x="890818" y="1041183"/>
                  <a:pt x="808022" y="1007334"/>
                  <a:pt x="663428" y="1017814"/>
                </a:cubicBezTo>
                <a:cubicBezTo>
                  <a:pt x="518834" y="1028294"/>
                  <a:pt x="386749" y="963990"/>
                  <a:pt x="169639" y="1017814"/>
                </a:cubicBezTo>
                <a:cubicBezTo>
                  <a:pt x="80040" y="1016514"/>
                  <a:pt x="-25568" y="940856"/>
                  <a:pt x="0" y="848175"/>
                </a:cubicBezTo>
                <a:cubicBezTo>
                  <a:pt x="-6115" y="773751"/>
                  <a:pt x="33204" y="578412"/>
                  <a:pt x="0" y="508907"/>
                </a:cubicBezTo>
                <a:cubicBezTo>
                  <a:pt x="-33204" y="439402"/>
                  <a:pt x="24179" y="262347"/>
                  <a:pt x="0" y="169639"/>
                </a:cubicBezTo>
                <a:close/>
              </a:path>
              <a:path w="1627422" h="1017814" stroke="0" extrusionOk="0">
                <a:moveTo>
                  <a:pt x="0" y="169639"/>
                </a:moveTo>
                <a:cubicBezTo>
                  <a:pt x="16232" y="63812"/>
                  <a:pt x="77302" y="-16853"/>
                  <a:pt x="169639" y="0"/>
                </a:cubicBezTo>
                <a:cubicBezTo>
                  <a:pt x="357074" y="-19220"/>
                  <a:pt x="446806" y="32113"/>
                  <a:pt x="611902" y="0"/>
                </a:cubicBezTo>
                <a:cubicBezTo>
                  <a:pt x="776998" y="-32113"/>
                  <a:pt x="883608" y="26613"/>
                  <a:pt x="1015520" y="0"/>
                </a:cubicBezTo>
                <a:cubicBezTo>
                  <a:pt x="1147432" y="-26613"/>
                  <a:pt x="1326971" y="27319"/>
                  <a:pt x="1457783" y="0"/>
                </a:cubicBezTo>
                <a:cubicBezTo>
                  <a:pt x="1556590" y="19630"/>
                  <a:pt x="1623039" y="69827"/>
                  <a:pt x="1627422" y="169639"/>
                </a:cubicBezTo>
                <a:cubicBezTo>
                  <a:pt x="1634969" y="284231"/>
                  <a:pt x="1620524" y="409086"/>
                  <a:pt x="1627422" y="508907"/>
                </a:cubicBezTo>
                <a:cubicBezTo>
                  <a:pt x="1634320" y="608728"/>
                  <a:pt x="1608888" y="769199"/>
                  <a:pt x="1627422" y="848175"/>
                </a:cubicBezTo>
                <a:cubicBezTo>
                  <a:pt x="1632119" y="920708"/>
                  <a:pt x="1543090" y="1011678"/>
                  <a:pt x="1457783" y="1017814"/>
                </a:cubicBezTo>
                <a:cubicBezTo>
                  <a:pt x="1318578" y="1056072"/>
                  <a:pt x="1185968" y="992889"/>
                  <a:pt x="1054165" y="1017814"/>
                </a:cubicBezTo>
                <a:cubicBezTo>
                  <a:pt x="922362" y="1042739"/>
                  <a:pt x="786265" y="1013656"/>
                  <a:pt x="637665" y="1017814"/>
                </a:cubicBezTo>
                <a:cubicBezTo>
                  <a:pt x="489065" y="1021972"/>
                  <a:pt x="286269" y="976046"/>
                  <a:pt x="169639" y="1017814"/>
                </a:cubicBezTo>
                <a:cubicBezTo>
                  <a:pt x="72719" y="1026429"/>
                  <a:pt x="7123" y="922232"/>
                  <a:pt x="0" y="848175"/>
                </a:cubicBezTo>
                <a:cubicBezTo>
                  <a:pt x="-19924" y="726196"/>
                  <a:pt x="23402" y="677398"/>
                  <a:pt x="0" y="508907"/>
                </a:cubicBezTo>
                <a:cubicBezTo>
                  <a:pt x="-23402" y="340416"/>
                  <a:pt x="4931" y="328946"/>
                  <a:pt x="0" y="169639"/>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600" b="1" dirty="0"/>
              <a:t>Εισαγωγή</a:t>
            </a:r>
          </a:p>
        </p:txBody>
      </p:sp>
      <p:cxnSp>
        <p:nvCxnSpPr>
          <p:cNvPr id="20" name="Ευθύγραμμο βέλος σύνδεσης 19">
            <a:extLst>
              <a:ext uri="{FF2B5EF4-FFF2-40B4-BE49-F238E27FC236}">
                <a16:creationId xmlns:a16="http://schemas.microsoft.com/office/drawing/2014/main" id="{5983B296-606A-4B8E-6A50-0372F820B204}"/>
              </a:ext>
            </a:extLst>
          </p:cNvPr>
          <p:cNvCxnSpPr>
            <a:stCxn id="14" idx="2"/>
          </p:cNvCxnSpPr>
          <p:nvPr/>
        </p:nvCxnSpPr>
        <p:spPr>
          <a:xfrm>
            <a:off x="7852685" y="2624819"/>
            <a:ext cx="2849331" cy="63001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1" name="Ευθύγραμμο βέλος σύνδεσης 20">
            <a:extLst>
              <a:ext uri="{FF2B5EF4-FFF2-40B4-BE49-F238E27FC236}">
                <a16:creationId xmlns:a16="http://schemas.microsoft.com/office/drawing/2014/main" id="{809C4824-B851-FC73-9512-55B187C5EFD8}"/>
              </a:ext>
            </a:extLst>
          </p:cNvPr>
          <p:cNvCxnSpPr>
            <a:cxnSpLocks/>
          </p:cNvCxnSpPr>
          <p:nvPr/>
        </p:nvCxnSpPr>
        <p:spPr>
          <a:xfrm flipH="1">
            <a:off x="5837475" y="2561053"/>
            <a:ext cx="1734901" cy="1205493"/>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2" name="Ευθύγραμμο βέλος σύνδεσης 21">
            <a:extLst>
              <a:ext uri="{FF2B5EF4-FFF2-40B4-BE49-F238E27FC236}">
                <a16:creationId xmlns:a16="http://schemas.microsoft.com/office/drawing/2014/main" id="{D7F6E7E2-EE0B-03C6-AE8C-0CB58B7C0B89}"/>
              </a:ext>
            </a:extLst>
          </p:cNvPr>
          <p:cNvCxnSpPr>
            <a:cxnSpLocks/>
          </p:cNvCxnSpPr>
          <p:nvPr/>
        </p:nvCxnSpPr>
        <p:spPr>
          <a:xfrm flipH="1">
            <a:off x="7346502" y="2646590"/>
            <a:ext cx="238809" cy="1030624"/>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3" name="Ευθύγραμμο βέλος σύνδεσης 22">
            <a:extLst>
              <a:ext uri="{FF2B5EF4-FFF2-40B4-BE49-F238E27FC236}">
                <a16:creationId xmlns:a16="http://schemas.microsoft.com/office/drawing/2014/main" id="{D7D1512C-5286-6CBC-3C7E-867D8EE64D35}"/>
              </a:ext>
            </a:extLst>
          </p:cNvPr>
          <p:cNvCxnSpPr>
            <a:cxnSpLocks/>
          </p:cNvCxnSpPr>
          <p:nvPr/>
        </p:nvCxnSpPr>
        <p:spPr>
          <a:xfrm>
            <a:off x="7678520" y="2624819"/>
            <a:ext cx="1214429" cy="1078538"/>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9" name="Ευθύγραμμο βέλος σύνδεσης 28">
            <a:extLst>
              <a:ext uri="{FF2B5EF4-FFF2-40B4-BE49-F238E27FC236}">
                <a16:creationId xmlns:a16="http://schemas.microsoft.com/office/drawing/2014/main" id="{B4F1D60D-A567-E2AA-4FAC-4BD6EC61AF00}"/>
              </a:ext>
            </a:extLst>
          </p:cNvPr>
          <p:cNvCxnSpPr>
            <a:cxnSpLocks/>
          </p:cNvCxnSpPr>
          <p:nvPr/>
        </p:nvCxnSpPr>
        <p:spPr>
          <a:xfrm flipH="1">
            <a:off x="4882942" y="2581319"/>
            <a:ext cx="2635011" cy="880338"/>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6" name="Θέση αριθμού διαφάνειας 5">
            <a:extLst>
              <a:ext uri="{FF2B5EF4-FFF2-40B4-BE49-F238E27FC236}">
                <a16:creationId xmlns:a16="http://schemas.microsoft.com/office/drawing/2014/main" id="{A946CDE8-024E-33CC-8F06-6D1494C1CC8E}"/>
              </a:ext>
            </a:extLst>
          </p:cNvPr>
          <p:cNvSpPr>
            <a:spLocks noGrp="1"/>
          </p:cNvSpPr>
          <p:nvPr>
            <p:ph type="sldNum" sz="quarter" idx="12"/>
          </p:nvPr>
        </p:nvSpPr>
        <p:spPr/>
        <p:txBody>
          <a:bodyPr/>
          <a:lstStyle/>
          <a:p>
            <a:fld id="{FD76951D-685B-45DD-9E69-EF3755A73C30}" type="slidenum">
              <a:rPr lang="el-GR" smtClean="0"/>
              <a:t>1</a:t>
            </a:fld>
            <a:endParaRPr lang="el-GR"/>
          </a:p>
        </p:txBody>
      </p:sp>
      <p:sp>
        <p:nvSpPr>
          <p:cNvPr id="11" name="Ορθογώνιο: Στρογγύλεμα γωνιών 10">
            <a:extLst>
              <a:ext uri="{FF2B5EF4-FFF2-40B4-BE49-F238E27FC236}">
                <a16:creationId xmlns:a16="http://schemas.microsoft.com/office/drawing/2014/main" id="{7752859F-953C-307C-A1F1-16A82A49CFD2}"/>
              </a:ext>
            </a:extLst>
          </p:cNvPr>
          <p:cNvSpPr/>
          <p:nvPr/>
        </p:nvSpPr>
        <p:spPr>
          <a:xfrm>
            <a:off x="5909583" y="3804927"/>
            <a:ext cx="2985404" cy="327589"/>
          </a:xfrm>
          <a:custGeom>
            <a:avLst/>
            <a:gdLst>
              <a:gd name="csX0" fmla="*/ 0 w 2985404"/>
              <a:gd name="csY0" fmla="*/ 54599 h 327589"/>
              <a:gd name="csX1" fmla="*/ 54599 w 2985404"/>
              <a:gd name="csY1" fmla="*/ 0 h 327589"/>
              <a:gd name="csX2" fmla="*/ 572316 w 2985404"/>
              <a:gd name="csY2" fmla="*/ 0 h 327589"/>
              <a:gd name="csX3" fmla="*/ 1061271 w 2985404"/>
              <a:gd name="csY3" fmla="*/ 0 h 327589"/>
              <a:gd name="csX4" fmla="*/ 1694036 w 2985404"/>
              <a:gd name="csY4" fmla="*/ 0 h 327589"/>
              <a:gd name="csX5" fmla="*/ 2240516 w 2985404"/>
              <a:gd name="csY5" fmla="*/ 0 h 327589"/>
              <a:gd name="csX6" fmla="*/ 2930805 w 2985404"/>
              <a:gd name="csY6" fmla="*/ 0 h 327589"/>
              <a:gd name="csX7" fmla="*/ 2985404 w 2985404"/>
              <a:gd name="csY7" fmla="*/ 54599 h 327589"/>
              <a:gd name="csX8" fmla="*/ 2985404 w 2985404"/>
              <a:gd name="csY8" fmla="*/ 272990 h 327589"/>
              <a:gd name="csX9" fmla="*/ 2930805 w 2985404"/>
              <a:gd name="csY9" fmla="*/ 327589 h 327589"/>
              <a:gd name="csX10" fmla="*/ 2413088 w 2985404"/>
              <a:gd name="csY10" fmla="*/ 327589 h 327589"/>
              <a:gd name="csX11" fmla="*/ 1837847 w 2985404"/>
              <a:gd name="csY11" fmla="*/ 327589 h 327589"/>
              <a:gd name="csX12" fmla="*/ 1291368 w 2985404"/>
              <a:gd name="csY12" fmla="*/ 327589 h 327589"/>
              <a:gd name="csX13" fmla="*/ 773650 w 2985404"/>
              <a:gd name="csY13" fmla="*/ 327589 h 327589"/>
              <a:gd name="csX14" fmla="*/ 54599 w 2985404"/>
              <a:gd name="csY14" fmla="*/ 327589 h 327589"/>
              <a:gd name="csX15" fmla="*/ 0 w 2985404"/>
              <a:gd name="csY15" fmla="*/ 272990 h 327589"/>
              <a:gd name="csX16" fmla="*/ 0 w 2985404"/>
              <a:gd name="csY16" fmla="*/ 54599 h 3275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985404" h="327589" fill="none" extrusionOk="0">
                <a:moveTo>
                  <a:pt x="0" y="54599"/>
                </a:moveTo>
                <a:cubicBezTo>
                  <a:pt x="-448" y="31447"/>
                  <a:pt x="23186" y="-1327"/>
                  <a:pt x="54599" y="0"/>
                </a:cubicBezTo>
                <a:cubicBezTo>
                  <a:pt x="281339" y="-24932"/>
                  <a:pt x="339651" y="24627"/>
                  <a:pt x="572316" y="0"/>
                </a:cubicBezTo>
                <a:cubicBezTo>
                  <a:pt x="804981" y="-24627"/>
                  <a:pt x="947418" y="33307"/>
                  <a:pt x="1061271" y="0"/>
                </a:cubicBezTo>
                <a:cubicBezTo>
                  <a:pt x="1175125" y="-33307"/>
                  <a:pt x="1431779" y="38236"/>
                  <a:pt x="1694036" y="0"/>
                </a:cubicBezTo>
                <a:cubicBezTo>
                  <a:pt x="1956293" y="-38236"/>
                  <a:pt x="2115644" y="11523"/>
                  <a:pt x="2240516" y="0"/>
                </a:cubicBezTo>
                <a:cubicBezTo>
                  <a:pt x="2365388" y="-11523"/>
                  <a:pt x="2753657" y="11820"/>
                  <a:pt x="2930805" y="0"/>
                </a:cubicBezTo>
                <a:cubicBezTo>
                  <a:pt x="2961660" y="619"/>
                  <a:pt x="2987586" y="20899"/>
                  <a:pt x="2985404" y="54599"/>
                </a:cubicBezTo>
                <a:cubicBezTo>
                  <a:pt x="3007262" y="153609"/>
                  <a:pt x="2960415" y="167122"/>
                  <a:pt x="2985404" y="272990"/>
                </a:cubicBezTo>
                <a:cubicBezTo>
                  <a:pt x="2985950" y="298632"/>
                  <a:pt x="2964523" y="331388"/>
                  <a:pt x="2930805" y="327589"/>
                </a:cubicBezTo>
                <a:cubicBezTo>
                  <a:pt x="2684212" y="374359"/>
                  <a:pt x="2540699" y="278547"/>
                  <a:pt x="2413088" y="327589"/>
                </a:cubicBezTo>
                <a:cubicBezTo>
                  <a:pt x="2285477" y="376631"/>
                  <a:pt x="2000805" y="267326"/>
                  <a:pt x="1837847" y="327589"/>
                </a:cubicBezTo>
                <a:cubicBezTo>
                  <a:pt x="1674889" y="387852"/>
                  <a:pt x="1513694" y="323216"/>
                  <a:pt x="1291368" y="327589"/>
                </a:cubicBezTo>
                <a:cubicBezTo>
                  <a:pt x="1069042" y="331962"/>
                  <a:pt x="925820" y="301484"/>
                  <a:pt x="773650" y="327589"/>
                </a:cubicBezTo>
                <a:cubicBezTo>
                  <a:pt x="621480" y="353694"/>
                  <a:pt x="316390" y="266483"/>
                  <a:pt x="54599" y="327589"/>
                </a:cubicBezTo>
                <a:cubicBezTo>
                  <a:pt x="17497" y="331375"/>
                  <a:pt x="-1135" y="306091"/>
                  <a:pt x="0" y="272990"/>
                </a:cubicBezTo>
                <a:cubicBezTo>
                  <a:pt x="-25520" y="211882"/>
                  <a:pt x="3440" y="107830"/>
                  <a:pt x="0" y="54599"/>
                </a:cubicBezTo>
                <a:close/>
              </a:path>
              <a:path w="2985404" h="327589" stroke="0" extrusionOk="0">
                <a:moveTo>
                  <a:pt x="0" y="54599"/>
                </a:moveTo>
                <a:cubicBezTo>
                  <a:pt x="5566" y="20283"/>
                  <a:pt x="24500" y="-680"/>
                  <a:pt x="54599" y="0"/>
                </a:cubicBezTo>
                <a:cubicBezTo>
                  <a:pt x="349054" y="-22586"/>
                  <a:pt x="488170" y="52205"/>
                  <a:pt x="658602" y="0"/>
                </a:cubicBezTo>
                <a:cubicBezTo>
                  <a:pt x="829034" y="-52205"/>
                  <a:pt x="1018547" y="53552"/>
                  <a:pt x="1176319" y="0"/>
                </a:cubicBezTo>
                <a:cubicBezTo>
                  <a:pt x="1334091" y="-53552"/>
                  <a:pt x="1630494" y="39501"/>
                  <a:pt x="1780323" y="0"/>
                </a:cubicBezTo>
                <a:cubicBezTo>
                  <a:pt x="1930152" y="-39501"/>
                  <a:pt x="2095973" y="37037"/>
                  <a:pt x="2384326" y="0"/>
                </a:cubicBezTo>
                <a:cubicBezTo>
                  <a:pt x="2672679" y="-37037"/>
                  <a:pt x="2801412" y="23797"/>
                  <a:pt x="2930805" y="0"/>
                </a:cubicBezTo>
                <a:cubicBezTo>
                  <a:pt x="2953857" y="-2633"/>
                  <a:pt x="2985372" y="26958"/>
                  <a:pt x="2985404" y="54599"/>
                </a:cubicBezTo>
                <a:cubicBezTo>
                  <a:pt x="3003331" y="132102"/>
                  <a:pt x="2976841" y="179942"/>
                  <a:pt x="2985404" y="272990"/>
                </a:cubicBezTo>
                <a:cubicBezTo>
                  <a:pt x="2988344" y="297319"/>
                  <a:pt x="2960493" y="323449"/>
                  <a:pt x="2930805" y="327589"/>
                </a:cubicBezTo>
                <a:cubicBezTo>
                  <a:pt x="2672009" y="339552"/>
                  <a:pt x="2550920" y="274364"/>
                  <a:pt x="2384326" y="327589"/>
                </a:cubicBezTo>
                <a:cubicBezTo>
                  <a:pt x="2217732" y="380814"/>
                  <a:pt x="1962278" y="322039"/>
                  <a:pt x="1809085" y="327589"/>
                </a:cubicBezTo>
                <a:cubicBezTo>
                  <a:pt x="1655892" y="333139"/>
                  <a:pt x="1427471" y="311234"/>
                  <a:pt x="1291368" y="327589"/>
                </a:cubicBezTo>
                <a:cubicBezTo>
                  <a:pt x="1155265" y="343944"/>
                  <a:pt x="816342" y="284644"/>
                  <a:pt x="687364" y="327589"/>
                </a:cubicBezTo>
                <a:cubicBezTo>
                  <a:pt x="558386" y="370534"/>
                  <a:pt x="278165" y="256221"/>
                  <a:pt x="54599" y="327589"/>
                </a:cubicBezTo>
                <a:cubicBezTo>
                  <a:pt x="17320" y="328695"/>
                  <a:pt x="-947" y="303222"/>
                  <a:pt x="0" y="272990"/>
                </a:cubicBezTo>
                <a:cubicBezTo>
                  <a:pt x="-19693" y="179143"/>
                  <a:pt x="5137" y="124881"/>
                  <a:pt x="0" y="54599"/>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Σημαντικές λεπτομέρειες </a:t>
            </a:r>
          </a:p>
        </p:txBody>
      </p:sp>
    </p:spTree>
    <p:extLst>
      <p:ext uri="{BB962C8B-B14F-4D97-AF65-F5344CB8AC3E}">
        <p14:creationId xmlns:p14="http://schemas.microsoft.com/office/powerpoint/2010/main" val="3418236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D59C9-221F-8DA8-457D-88E74C5FF65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7CF48BF-1865-962E-CAB1-FF74801B21C8}"/>
              </a:ext>
            </a:extLst>
          </p:cNvPr>
          <p:cNvSpPr txBox="1"/>
          <p:nvPr/>
        </p:nvSpPr>
        <p:spPr>
          <a:xfrm>
            <a:off x="288472" y="362194"/>
            <a:ext cx="5949043" cy="915635"/>
          </a:xfrm>
          <a:custGeom>
            <a:avLst/>
            <a:gdLst>
              <a:gd name="csX0" fmla="*/ 0 w 5949043"/>
              <a:gd name="csY0" fmla="*/ 0 h 915635"/>
              <a:gd name="csX1" fmla="*/ 416433 w 5949043"/>
              <a:gd name="csY1" fmla="*/ 0 h 915635"/>
              <a:gd name="csX2" fmla="*/ 892356 w 5949043"/>
              <a:gd name="csY2" fmla="*/ 0 h 915635"/>
              <a:gd name="csX3" fmla="*/ 1368280 w 5949043"/>
              <a:gd name="csY3" fmla="*/ 0 h 915635"/>
              <a:gd name="csX4" fmla="*/ 1784713 w 5949043"/>
              <a:gd name="csY4" fmla="*/ 0 h 915635"/>
              <a:gd name="csX5" fmla="*/ 2379617 w 5949043"/>
              <a:gd name="csY5" fmla="*/ 0 h 915635"/>
              <a:gd name="csX6" fmla="*/ 2915031 w 5949043"/>
              <a:gd name="csY6" fmla="*/ 0 h 915635"/>
              <a:gd name="csX7" fmla="*/ 3628916 w 5949043"/>
              <a:gd name="csY7" fmla="*/ 0 h 915635"/>
              <a:gd name="csX8" fmla="*/ 4164330 w 5949043"/>
              <a:gd name="csY8" fmla="*/ 0 h 915635"/>
              <a:gd name="csX9" fmla="*/ 4759234 w 5949043"/>
              <a:gd name="csY9" fmla="*/ 0 h 915635"/>
              <a:gd name="csX10" fmla="*/ 5949043 w 5949043"/>
              <a:gd name="csY10" fmla="*/ 0 h 915635"/>
              <a:gd name="csX11" fmla="*/ 5949043 w 5949043"/>
              <a:gd name="csY11" fmla="*/ 439505 h 915635"/>
              <a:gd name="csX12" fmla="*/ 5949043 w 5949043"/>
              <a:gd name="csY12" fmla="*/ 915635 h 915635"/>
              <a:gd name="csX13" fmla="*/ 5294648 w 5949043"/>
              <a:gd name="csY13" fmla="*/ 915635 h 915635"/>
              <a:gd name="csX14" fmla="*/ 4580763 w 5949043"/>
              <a:gd name="csY14" fmla="*/ 915635 h 915635"/>
              <a:gd name="csX15" fmla="*/ 4045349 w 5949043"/>
              <a:gd name="csY15" fmla="*/ 915635 h 915635"/>
              <a:gd name="csX16" fmla="*/ 3569426 w 5949043"/>
              <a:gd name="csY16" fmla="*/ 915635 h 915635"/>
              <a:gd name="csX17" fmla="*/ 2855541 w 5949043"/>
              <a:gd name="csY17" fmla="*/ 915635 h 915635"/>
              <a:gd name="csX18" fmla="*/ 2201146 w 5949043"/>
              <a:gd name="csY18" fmla="*/ 915635 h 915635"/>
              <a:gd name="csX19" fmla="*/ 1665732 w 5949043"/>
              <a:gd name="csY19" fmla="*/ 915635 h 915635"/>
              <a:gd name="csX20" fmla="*/ 1130318 w 5949043"/>
              <a:gd name="csY20" fmla="*/ 915635 h 915635"/>
              <a:gd name="csX21" fmla="*/ 713885 w 5949043"/>
              <a:gd name="csY21" fmla="*/ 915635 h 915635"/>
              <a:gd name="csX22" fmla="*/ 0 w 5949043"/>
              <a:gd name="csY22" fmla="*/ 915635 h 915635"/>
              <a:gd name="csX23" fmla="*/ 0 w 5949043"/>
              <a:gd name="csY23" fmla="*/ 439505 h 915635"/>
              <a:gd name="csX24" fmla="*/ 0 w 5949043"/>
              <a:gd name="csY24" fmla="*/ 0 h 9156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5949043" h="915635" fill="none" extrusionOk="0">
                <a:moveTo>
                  <a:pt x="0" y="0"/>
                </a:moveTo>
                <a:cubicBezTo>
                  <a:pt x="119359" y="-23794"/>
                  <a:pt x="234076" y="30638"/>
                  <a:pt x="416433" y="0"/>
                </a:cubicBezTo>
                <a:cubicBezTo>
                  <a:pt x="598790" y="-30638"/>
                  <a:pt x="675601" y="45486"/>
                  <a:pt x="892356" y="0"/>
                </a:cubicBezTo>
                <a:cubicBezTo>
                  <a:pt x="1109111" y="-45486"/>
                  <a:pt x="1181502" y="13270"/>
                  <a:pt x="1368280" y="0"/>
                </a:cubicBezTo>
                <a:cubicBezTo>
                  <a:pt x="1555058" y="-13270"/>
                  <a:pt x="1684826" y="42289"/>
                  <a:pt x="1784713" y="0"/>
                </a:cubicBezTo>
                <a:cubicBezTo>
                  <a:pt x="1884600" y="-42289"/>
                  <a:pt x="2170513" y="44642"/>
                  <a:pt x="2379617" y="0"/>
                </a:cubicBezTo>
                <a:cubicBezTo>
                  <a:pt x="2588721" y="-44642"/>
                  <a:pt x="2667703" y="35795"/>
                  <a:pt x="2915031" y="0"/>
                </a:cubicBezTo>
                <a:cubicBezTo>
                  <a:pt x="3162359" y="-35795"/>
                  <a:pt x="3326220" y="266"/>
                  <a:pt x="3628916" y="0"/>
                </a:cubicBezTo>
                <a:cubicBezTo>
                  <a:pt x="3931612" y="-266"/>
                  <a:pt x="4053297" y="52895"/>
                  <a:pt x="4164330" y="0"/>
                </a:cubicBezTo>
                <a:cubicBezTo>
                  <a:pt x="4275363" y="-52895"/>
                  <a:pt x="4536393" y="8650"/>
                  <a:pt x="4759234" y="0"/>
                </a:cubicBezTo>
                <a:cubicBezTo>
                  <a:pt x="4982075" y="-8650"/>
                  <a:pt x="5629754" y="56739"/>
                  <a:pt x="5949043" y="0"/>
                </a:cubicBezTo>
                <a:cubicBezTo>
                  <a:pt x="5960767" y="145690"/>
                  <a:pt x="5929881" y="307594"/>
                  <a:pt x="5949043" y="439505"/>
                </a:cubicBezTo>
                <a:cubicBezTo>
                  <a:pt x="5968205" y="571416"/>
                  <a:pt x="5895158" y="805912"/>
                  <a:pt x="5949043" y="915635"/>
                </a:cubicBezTo>
                <a:cubicBezTo>
                  <a:pt x="5691827" y="989614"/>
                  <a:pt x="5446413" y="894159"/>
                  <a:pt x="5294648" y="915635"/>
                </a:cubicBezTo>
                <a:cubicBezTo>
                  <a:pt x="5142883" y="937111"/>
                  <a:pt x="4864322" y="893083"/>
                  <a:pt x="4580763" y="915635"/>
                </a:cubicBezTo>
                <a:cubicBezTo>
                  <a:pt x="4297204" y="938187"/>
                  <a:pt x="4272762" y="876714"/>
                  <a:pt x="4045349" y="915635"/>
                </a:cubicBezTo>
                <a:cubicBezTo>
                  <a:pt x="3817936" y="954556"/>
                  <a:pt x="3784715" y="863738"/>
                  <a:pt x="3569426" y="915635"/>
                </a:cubicBezTo>
                <a:cubicBezTo>
                  <a:pt x="3354137" y="967532"/>
                  <a:pt x="3037910" y="862695"/>
                  <a:pt x="2855541" y="915635"/>
                </a:cubicBezTo>
                <a:cubicBezTo>
                  <a:pt x="2673173" y="968575"/>
                  <a:pt x="2446350" y="911228"/>
                  <a:pt x="2201146" y="915635"/>
                </a:cubicBezTo>
                <a:cubicBezTo>
                  <a:pt x="1955942" y="920042"/>
                  <a:pt x="1850463" y="895735"/>
                  <a:pt x="1665732" y="915635"/>
                </a:cubicBezTo>
                <a:cubicBezTo>
                  <a:pt x="1481001" y="935535"/>
                  <a:pt x="1305953" y="910636"/>
                  <a:pt x="1130318" y="915635"/>
                </a:cubicBezTo>
                <a:cubicBezTo>
                  <a:pt x="954683" y="920634"/>
                  <a:pt x="852758" y="895550"/>
                  <a:pt x="713885" y="915635"/>
                </a:cubicBezTo>
                <a:cubicBezTo>
                  <a:pt x="575012" y="935720"/>
                  <a:pt x="171301" y="867018"/>
                  <a:pt x="0" y="915635"/>
                </a:cubicBezTo>
                <a:cubicBezTo>
                  <a:pt x="-21133" y="744992"/>
                  <a:pt x="6726" y="677045"/>
                  <a:pt x="0" y="439505"/>
                </a:cubicBezTo>
                <a:cubicBezTo>
                  <a:pt x="-6726" y="201965"/>
                  <a:pt x="16753" y="186611"/>
                  <a:pt x="0" y="0"/>
                </a:cubicBezTo>
                <a:close/>
              </a:path>
              <a:path w="5949043" h="915635" stroke="0" extrusionOk="0">
                <a:moveTo>
                  <a:pt x="0" y="0"/>
                </a:moveTo>
                <a:cubicBezTo>
                  <a:pt x="197935" y="-66075"/>
                  <a:pt x="352812" y="44927"/>
                  <a:pt x="654395" y="0"/>
                </a:cubicBezTo>
                <a:cubicBezTo>
                  <a:pt x="955978" y="-44927"/>
                  <a:pt x="922152" y="22786"/>
                  <a:pt x="1189809" y="0"/>
                </a:cubicBezTo>
                <a:cubicBezTo>
                  <a:pt x="1457466" y="-22786"/>
                  <a:pt x="1539704" y="20095"/>
                  <a:pt x="1725222" y="0"/>
                </a:cubicBezTo>
                <a:cubicBezTo>
                  <a:pt x="1910740" y="-20095"/>
                  <a:pt x="2002525" y="10461"/>
                  <a:pt x="2201146" y="0"/>
                </a:cubicBezTo>
                <a:cubicBezTo>
                  <a:pt x="2399767" y="-10461"/>
                  <a:pt x="2680329" y="66796"/>
                  <a:pt x="2915031" y="0"/>
                </a:cubicBezTo>
                <a:cubicBezTo>
                  <a:pt x="3149734" y="-66796"/>
                  <a:pt x="3309720" y="16440"/>
                  <a:pt x="3628916" y="0"/>
                </a:cubicBezTo>
                <a:cubicBezTo>
                  <a:pt x="3948112" y="-16440"/>
                  <a:pt x="3988761" y="46089"/>
                  <a:pt x="4104840" y="0"/>
                </a:cubicBezTo>
                <a:cubicBezTo>
                  <a:pt x="4220919" y="-46089"/>
                  <a:pt x="4457681" y="16813"/>
                  <a:pt x="4759234" y="0"/>
                </a:cubicBezTo>
                <a:cubicBezTo>
                  <a:pt x="5060787" y="-16813"/>
                  <a:pt x="5148580" y="35282"/>
                  <a:pt x="5413629" y="0"/>
                </a:cubicBezTo>
                <a:cubicBezTo>
                  <a:pt x="5678678" y="-35282"/>
                  <a:pt x="5800481" y="47409"/>
                  <a:pt x="5949043" y="0"/>
                </a:cubicBezTo>
                <a:cubicBezTo>
                  <a:pt x="5992066" y="114490"/>
                  <a:pt x="5936622" y="268332"/>
                  <a:pt x="5949043" y="457818"/>
                </a:cubicBezTo>
                <a:cubicBezTo>
                  <a:pt x="5961464" y="647304"/>
                  <a:pt x="5896460" y="705316"/>
                  <a:pt x="5949043" y="915635"/>
                </a:cubicBezTo>
                <a:cubicBezTo>
                  <a:pt x="5823046" y="955074"/>
                  <a:pt x="5684039" y="872983"/>
                  <a:pt x="5473120" y="915635"/>
                </a:cubicBezTo>
                <a:cubicBezTo>
                  <a:pt x="5262201" y="958287"/>
                  <a:pt x="5122496" y="905972"/>
                  <a:pt x="4878215" y="915635"/>
                </a:cubicBezTo>
                <a:cubicBezTo>
                  <a:pt x="4633935" y="925298"/>
                  <a:pt x="4466747" y="877974"/>
                  <a:pt x="4342801" y="915635"/>
                </a:cubicBezTo>
                <a:cubicBezTo>
                  <a:pt x="4218855" y="953296"/>
                  <a:pt x="4014701" y="904624"/>
                  <a:pt x="3747897" y="915635"/>
                </a:cubicBezTo>
                <a:cubicBezTo>
                  <a:pt x="3481093" y="926646"/>
                  <a:pt x="3284509" y="870083"/>
                  <a:pt x="3093502" y="915635"/>
                </a:cubicBezTo>
                <a:cubicBezTo>
                  <a:pt x="2902496" y="961187"/>
                  <a:pt x="2755429" y="878771"/>
                  <a:pt x="2439108" y="915635"/>
                </a:cubicBezTo>
                <a:cubicBezTo>
                  <a:pt x="2122787" y="952499"/>
                  <a:pt x="1989268" y="863289"/>
                  <a:pt x="1844203" y="915635"/>
                </a:cubicBezTo>
                <a:cubicBezTo>
                  <a:pt x="1699138" y="967981"/>
                  <a:pt x="1503835" y="894696"/>
                  <a:pt x="1189809" y="915635"/>
                </a:cubicBezTo>
                <a:cubicBezTo>
                  <a:pt x="875783" y="936574"/>
                  <a:pt x="869170" y="860808"/>
                  <a:pt x="713885" y="915635"/>
                </a:cubicBezTo>
                <a:cubicBezTo>
                  <a:pt x="558600" y="970462"/>
                  <a:pt x="243805" y="871139"/>
                  <a:pt x="0" y="915635"/>
                </a:cubicBezTo>
                <a:cubicBezTo>
                  <a:pt x="-42388" y="758301"/>
                  <a:pt x="49396" y="649032"/>
                  <a:pt x="0" y="439505"/>
                </a:cubicBezTo>
                <a:cubicBezTo>
                  <a:pt x="-49396" y="229978"/>
                  <a:pt x="31637" y="169070"/>
                  <a:pt x="0" y="0"/>
                </a:cubicBezTo>
                <a:close/>
              </a:path>
            </a:pathLst>
          </a:custGeom>
          <a:solidFill>
            <a:schemeClr val="tx2">
              <a:lumMod val="25000"/>
              <a:lumOff val="75000"/>
            </a:schemeClr>
          </a:solidFill>
          <a:ln>
            <a:solidFill>
              <a:schemeClr val="tx1"/>
            </a:solidFill>
            <a:extLst>
              <a:ext uri="{C807C97D-BFC1-408E-A445-0C87EB9F89A2}">
                <ask:lineSketchStyleProps xmlns:ask="http://schemas.microsoft.com/office/drawing/2018/sketchyshapes" sd="2189887663">
                  <a:prstGeom prst="rect">
                    <a:avLst/>
                  </a:prstGeom>
                  <ask:type>
                    <ask:lineSketchScribble/>
                  </ask:type>
                </ask:lineSketchStyleProps>
              </a:ext>
            </a:extLst>
          </a:ln>
        </p:spPr>
        <p:txBody>
          <a:bodyPr wrap="square">
            <a:spAutoFit/>
          </a:bodyPr>
          <a:lstStyle/>
          <a:p>
            <a:pPr marL="0" marR="0">
              <a:spcBef>
                <a:spcPts val="900"/>
              </a:spcBef>
              <a:spcAft>
                <a:spcPts val="1200"/>
              </a:spcAft>
              <a:buNone/>
            </a:pPr>
            <a:r>
              <a:rPr lang="el-GR" b="1" u="none" strike="noStrike" dirty="0">
                <a:effectLst/>
                <a:latin typeface="Google Sans"/>
              </a:rPr>
              <a:t>1</a:t>
            </a:r>
            <a:r>
              <a:rPr lang="el-GR" b="1" u="none" strike="noStrike" baseline="30000" dirty="0">
                <a:effectLst/>
                <a:latin typeface="Google Sans"/>
              </a:rPr>
              <a:t>η</a:t>
            </a:r>
            <a:r>
              <a:rPr lang="el-GR" b="1" u="none" strike="noStrike" dirty="0">
                <a:effectLst/>
                <a:latin typeface="Google Sans"/>
              </a:rPr>
              <a:t> ΕΝΟΤΗΤΑ</a:t>
            </a:r>
          </a:p>
          <a:p>
            <a:pPr marL="0" marR="0">
              <a:spcBef>
                <a:spcPts val="900"/>
              </a:spcBef>
              <a:spcAft>
                <a:spcPts val="1200"/>
              </a:spcAft>
              <a:buNone/>
            </a:pPr>
            <a:r>
              <a:rPr lang="el-GR" b="1" u="none" strike="noStrike" dirty="0">
                <a:effectLst/>
                <a:latin typeface="Google Sans"/>
              </a:rPr>
              <a:t>Περιεχόμενα :  </a:t>
            </a:r>
          </a:p>
        </p:txBody>
      </p:sp>
      <p:sp>
        <p:nvSpPr>
          <p:cNvPr id="19" name="TextBox 18">
            <a:extLst>
              <a:ext uri="{FF2B5EF4-FFF2-40B4-BE49-F238E27FC236}">
                <a16:creationId xmlns:a16="http://schemas.microsoft.com/office/drawing/2014/main" id="{1EFEB889-486F-2E6F-648C-C850376A9B6B}"/>
              </a:ext>
            </a:extLst>
          </p:cNvPr>
          <p:cNvSpPr txBox="1"/>
          <p:nvPr/>
        </p:nvSpPr>
        <p:spPr>
          <a:xfrm>
            <a:off x="288473" y="1433512"/>
            <a:ext cx="5949042" cy="4816703"/>
          </a:xfrm>
          <a:custGeom>
            <a:avLst/>
            <a:gdLst>
              <a:gd name="csX0" fmla="*/ 0 w 5949042"/>
              <a:gd name="csY0" fmla="*/ 0 h 4816703"/>
              <a:gd name="csX1" fmla="*/ 654395 w 5949042"/>
              <a:gd name="csY1" fmla="*/ 0 h 4816703"/>
              <a:gd name="csX2" fmla="*/ 1189808 w 5949042"/>
              <a:gd name="csY2" fmla="*/ 0 h 4816703"/>
              <a:gd name="csX3" fmla="*/ 1725222 w 5949042"/>
              <a:gd name="csY3" fmla="*/ 0 h 4816703"/>
              <a:gd name="csX4" fmla="*/ 2201146 w 5949042"/>
              <a:gd name="csY4" fmla="*/ 0 h 4816703"/>
              <a:gd name="csX5" fmla="*/ 2915031 w 5949042"/>
              <a:gd name="csY5" fmla="*/ 0 h 4816703"/>
              <a:gd name="csX6" fmla="*/ 3628916 w 5949042"/>
              <a:gd name="csY6" fmla="*/ 0 h 4816703"/>
              <a:gd name="csX7" fmla="*/ 4104839 w 5949042"/>
              <a:gd name="csY7" fmla="*/ 0 h 4816703"/>
              <a:gd name="csX8" fmla="*/ 4759234 w 5949042"/>
              <a:gd name="csY8" fmla="*/ 0 h 4816703"/>
              <a:gd name="csX9" fmla="*/ 5413628 w 5949042"/>
              <a:gd name="csY9" fmla="*/ 0 h 4816703"/>
              <a:gd name="csX10" fmla="*/ 5949042 w 5949042"/>
              <a:gd name="csY10" fmla="*/ 0 h 4816703"/>
              <a:gd name="csX11" fmla="*/ 5949042 w 5949042"/>
              <a:gd name="csY11" fmla="*/ 535189 h 4816703"/>
              <a:gd name="csX12" fmla="*/ 5949042 w 5949042"/>
              <a:gd name="csY12" fmla="*/ 1022211 h 4816703"/>
              <a:gd name="csX13" fmla="*/ 5949042 w 5949042"/>
              <a:gd name="csY13" fmla="*/ 1461067 h 4816703"/>
              <a:gd name="csX14" fmla="*/ 5949042 w 5949042"/>
              <a:gd name="csY14" fmla="*/ 1851755 h 4816703"/>
              <a:gd name="csX15" fmla="*/ 5949042 w 5949042"/>
              <a:gd name="csY15" fmla="*/ 2242443 h 4816703"/>
              <a:gd name="csX16" fmla="*/ 5949042 w 5949042"/>
              <a:gd name="csY16" fmla="*/ 2729465 h 4816703"/>
              <a:gd name="csX17" fmla="*/ 5949042 w 5949042"/>
              <a:gd name="csY17" fmla="*/ 3168320 h 4816703"/>
              <a:gd name="csX18" fmla="*/ 5949042 w 5949042"/>
              <a:gd name="csY18" fmla="*/ 3703509 h 4816703"/>
              <a:gd name="csX19" fmla="*/ 5949042 w 5949042"/>
              <a:gd name="csY19" fmla="*/ 4094198 h 4816703"/>
              <a:gd name="csX20" fmla="*/ 5949042 w 5949042"/>
              <a:gd name="csY20" fmla="*/ 4816703 h 4816703"/>
              <a:gd name="csX21" fmla="*/ 5473119 w 5949042"/>
              <a:gd name="csY21" fmla="*/ 4816703 h 4816703"/>
              <a:gd name="csX22" fmla="*/ 4759234 w 5949042"/>
              <a:gd name="csY22" fmla="*/ 4816703 h 4816703"/>
              <a:gd name="csX23" fmla="*/ 4045349 w 5949042"/>
              <a:gd name="csY23" fmla="*/ 4816703 h 4816703"/>
              <a:gd name="csX24" fmla="*/ 3390954 w 5949042"/>
              <a:gd name="csY24" fmla="*/ 4816703 h 4816703"/>
              <a:gd name="csX25" fmla="*/ 2974521 w 5949042"/>
              <a:gd name="csY25" fmla="*/ 4816703 h 4816703"/>
              <a:gd name="csX26" fmla="*/ 2379617 w 5949042"/>
              <a:gd name="csY26" fmla="*/ 4816703 h 4816703"/>
              <a:gd name="csX27" fmla="*/ 1963184 w 5949042"/>
              <a:gd name="csY27" fmla="*/ 4816703 h 4816703"/>
              <a:gd name="csX28" fmla="*/ 1546751 w 5949042"/>
              <a:gd name="csY28" fmla="*/ 4816703 h 4816703"/>
              <a:gd name="csX29" fmla="*/ 1070828 w 5949042"/>
              <a:gd name="csY29" fmla="*/ 4816703 h 4816703"/>
              <a:gd name="csX30" fmla="*/ 0 w 5949042"/>
              <a:gd name="csY30" fmla="*/ 4816703 h 4816703"/>
              <a:gd name="csX31" fmla="*/ 0 w 5949042"/>
              <a:gd name="csY31" fmla="*/ 4185180 h 4816703"/>
              <a:gd name="csX32" fmla="*/ 0 w 5949042"/>
              <a:gd name="csY32" fmla="*/ 3553656 h 4816703"/>
              <a:gd name="csX33" fmla="*/ 0 w 5949042"/>
              <a:gd name="csY33" fmla="*/ 3066634 h 4816703"/>
              <a:gd name="csX34" fmla="*/ 0 w 5949042"/>
              <a:gd name="csY34" fmla="*/ 2531445 h 4816703"/>
              <a:gd name="csX35" fmla="*/ 0 w 5949042"/>
              <a:gd name="csY35" fmla="*/ 1948089 h 4816703"/>
              <a:gd name="csX36" fmla="*/ 0 w 5949042"/>
              <a:gd name="csY36" fmla="*/ 1461067 h 4816703"/>
              <a:gd name="csX37" fmla="*/ 0 w 5949042"/>
              <a:gd name="csY37" fmla="*/ 1070378 h 4816703"/>
              <a:gd name="csX38" fmla="*/ 0 w 5949042"/>
              <a:gd name="csY38" fmla="*/ 631523 h 4816703"/>
              <a:gd name="csX39" fmla="*/ 0 w 5949042"/>
              <a:gd name="csY39" fmla="*/ 0 h 48167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5949042" h="4816703" extrusionOk="0">
                <a:moveTo>
                  <a:pt x="0" y="0"/>
                </a:moveTo>
                <a:cubicBezTo>
                  <a:pt x="197935" y="-66075"/>
                  <a:pt x="352812" y="44927"/>
                  <a:pt x="654395" y="0"/>
                </a:cubicBezTo>
                <a:cubicBezTo>
                  <a:pt x="955978" y="-44927"/>
                  <a:pt x="925525" y="25408"/>
                  <a:pt x="1189808" y="0"/>
                </a:cubicBezTo>
                <a:cubicBezTo>
                  <a:pt x="1454091" y="-25408"/>
                  <a:pt x="1533254" y="18104"/>
                  <a:pt x="1725222" y="0"/>
                </a:cubicBezTo>
                <a:cubicBezTo>
                  <a:pt x="1917190" y="-18104"/>
                  <a:pt x="2002525" y="10461"/>
                  <a:pt x="2201146" y="0"/>
                </a:cubicBezTo>
                <a:cubicBezTo>
                  <a:pt x="2399767" y="-10461"/>
                  <a:pt x="2680329" y="66796"/>
                  <a:pt x="2915031" y="0"/>
                </a:cubicBezTo>
                <a:cubicBezTo>
                  <a:pt x="3149734" y="-66796"/>
                  <a:pt x="3309720" y="16440"/>
                  <a:pt x="3628916" y="0"/>
                </a:cubicBezTo>
                <a:cubicBezTo>
                  <a:pt x="3948112" y="-16440"/>
                  <a:pt x="3990397" y="48015"/>
                  <a:pt x="4104839" y="0"/>
                </a:cubicBezTo>
                <a:cubicBezTo>
                  <a:pt x="4219281" y="-48015"/>
                  <a:pt x="4453961" y="12042"/>
                  <a:pt x="4759234" y="0"/>
                </a:cubicBezTo>
                <a:cubicBezTo>
                  <a:pt x="5064507" y="-12042"/>
                  <a:pt x="5152993" y="37795"/>
                  <a:pt x="5413628" y="0"/>
                </a:cubicBezTo>
                <a:cubicBezTo>
                  <a:pt x="5674263" y="-37795"/>
                  <a:pt x="5800480" y="47409"/>
                  <a:pt x="5949042" y="0"/>
                </a:cubicBezTo>
                <a:cubicBezTo>
                  <a:pt x="6005015" y="113324"/>
                  <a:pt x="5898571" y="371472"/>
                  <a:pt x="5949042" y="535189"/>
                </a:cubicBezTo>
                <a:cubicBezTo>
                  <a:pt x="5999513" y="698906"/>
                  <a:pt x="5942092" y="791277"/>
                  <a:pt x="5949042" y="1022211"/>
                </a:cubicBezTo>
                <a:cubicBezTo>
                  <a:pt x="5955992" y="1253145"/>
                  <a:pt x="5944824" y="1249156"/>
                  <a:pt x="5949042" y="1461067"/>
                </a:cubicBezTo>
                <a:cubicBezTo>
                  <a:pt x="5953260" y="1672978"/>
                  <a:pt x="5929454" y="1689437"/>
                  <a:pt x="5949042" y="1851755"/>
                </a:cubicBezTo>
                <a:cubicBezTo>
                  <a:pt x="5968630" y="2014073"/>
                  <a:pt x="5910212" y="2052894"/>
                  <a:pt x="5949042" y="2242443"/>
                </a:cubicBezTo>
                <a:cubicBezTo>
                  <a:pt x="5987872" y="2431992"/>
                  <a:pt x="5914180" y="2537059"/>
                  <a:pt x="5949042" y="2729465"/>
                </a:cubicBezTo>
                <a:cubicBezTo>
                  <a:pt x="5983904" y="2921871"/>
                  <a:pt x="5929479" y="3003100"/>
                  <a:pt x="5949042" y="3168320"/>
                </a:cubicBezTo>
                <a:cubicBezTo>
                  <a:pt x="5968605" y="3333541"/>
                  <a:pt x="5948108" y="3519402"/>
                  <a:pt x="5949042" y="3703509"/>
                </a:cubicBezTo>
                <a:cubicBezTo>
                  <a:pt x="5949976" y="3887616"/>
                  <a:pt x="5919845" y="3943462"/>
                  <a:pt x="5949042" y="4094198"/>
                </a:cubicBezTo>
                <a:cubicBezTo>
                  <a:pt x="5978239" y="4244934"/>
                  <a:pt x="5933046" y="4627176"/>
                  <a:pt x="5949042" y="4816703"/>
                </a:cubicBezTo>
                <a:cubicBezTo>
                  <a:pt x="5756163" y="4827089"/>
                  <a:pt x="5625772" y="4813219"/>
                  <a:pt x="5473119" y="4816703"/>
                </a:cubicBezTo>
                <a:cubicBezTo>
                  <a:pt x="5320466" y="4820187"/>
                  <a:pt x="5003039" y="4772207"/>
                  <a:pt x="4759234" y="4816703"/>
                </a:cubicBezTo>
                <a:cubicBezTo>
                  <a:pt x="4515430" y="4861199"/>
                  <a:pt x="4269998" y="4803124"/>
                  <a:pt x="4045349" y="4816703"/>
                </a:cubicBezTo>
                <a:cubicBezTo>
                  <a:pt x="3820700" y="4830282"/>
                  <a:pt x="3596704" y="4770098"/>
                  <a:pt x="3390954" y="4816703"/>
                </a:cubicBezTo>
                <a:cubicBezTo>
                  <a:pt x="3185205" y="4863308"/>
                  <a:pt x="3116816" y="4779341"/>
                  <a:pt x="2974521" y="4816703"/>
                </a:cubicBezTo>
                <a:cubicBezTo>
                  <a:pt x="2832226" y="4854065"/>
                  <a:pt x="2594601" y="4793099"/>
                  <a:pt x="2379617" y="4816703"/>
                </a:cubicBezTo>
                <a:cubicBezTo>
                  <a:pt x="2164633" y="4840307"/>
                  <a:pt x="2068202" y="4811696"/>
                  <a:pt x="1963184" y="4816703"/>
                </a:cubicBezTo>
                <a:cubicBezTo>
                  <a:pt x="1858166" y="4821710"/>
                  <a:pt x="1641864" y="4776775"/>
                  <a:pt x="1546751" y="4816703"/>
                </a:cubicBezTo>
                <a:cubicBezTo>
                  <a:pt x="1451638" y="4856631"/>
                  <a:pt x="1272152" y="4798761"/>
                  <a:pt x="1070828" y="4816703"/>
                </a:cubicBezTo>
                <a:cubicBezTo>
                  <a:pt x="869504" y="4834645"/>
                  <a:pt x="287894" y="4734086"/>
                  <a:pt x="0" y="4816703"/>
                </a:cubicBezTo>
                <a:cubicBezTo>
                  <a:pt x="-12462" y="4677381"/>
                  <a:pt x="22490" y="4456350"/>
                  <a:pt x="0" y="4185180"/>
                </a:cubicBezTo>
                <a:cubicBezTo>
                  <a:pt x="-22490" y="3914010"/>
                  <a:pt x="38352" y="3800824"/>
                  <a:pt x="0" y="3553656"/>
                </a:cubicBezTo>
                <a:cubicBezTo>
                  <a:pt x="-38352" y="3306488"/>
                  <a:pt x="7468" y="3277301"/>
                  <a:pt x="0" y="3066634"/>
                </a:cubicBezTo>
                <a:cubicBezTo>
                  <a:pt x="-7468" y="2855967"/>
                  <a:pt x="63949" y="2685026"/>
                  <a:pt x="0" y="2531445"/>
                </a:cubicBezTo>
                <a:cubicBezTo>
                  <a:pt x="-63949" y="2377864"/>
                  <a:pt x="26686" y="2095434"/>
                  <a:pt x="0" y="1948089"/>
                </a:cubicBezTo>
                <a:cubicBezTo>
                  <a:pt x="-26686" y="1800744"/>
                  <a:pt x="7919" y="1598440"/>
                  <a:pt x="0" y="1461067"/>
                </a:cubicBezTo>
                <a:cubicBezTo>
                  <a:pt x="-7919" y="1323694"/>
                  <a:pt x="40673" y="1234804"/>
                  <a:pt x="0" y="1070378"/>
                </a:cubicBezTo>
                <a:cubicBezTo>
                  <a:pt x="-40673" y="905952"/>
                  <a:pt x="29130" y="812769"/>
                  <a:pt x="0" y="631523"/>
                </a:cubicBezTo>
                <a:cubicBezTo>
                  <a:pt x="-29130" y="450278"/>
                  <a:pt x="54401" y="130444"/>
                  <a:pt x="0" y="0"/>
                </a:cubicBezTo>
                <a:close/>
              </a:path>
            </a:pathLst>
          </a:custGeom>
          <a:noFill/>
          <a:ln>
            <a:solidFill>
              <a:schemeClr val="tx1"/>
            </a:solidFill>
            <a:extLst>
              <a:ext uri="{C807C97D-BFC1-408E-A445-0C87EB9F89A2}">
                <ask:lineSketchStyleProps xmlns:ask="http://schemas.microsoft.com/office/drawing/2018/sketchyshapes" sd="2189887663">
                  <a:prstGeom prst="rect">
                    <a:avLst/>
                  </a:prstGeom>
                  <ask:type>
                    <ask:lineSketchScribble/>
                  </ask:type>
                </ask:lineSketchStyleProps>
              </a:ext>
            </a:extLst>
          </a:ln>
        </p:spPr>
        <p:txBody>
          <a:bodyPr wrap="square">
            <a:spAutoFit/>
          </a:bodyPr>
          <a:lstStyle/>
          <a:p>
            <a:pPr marL="228600" marR="0" indent="-228600">
              <a:spcBef>
                <a:spcPts val="900"/>
              </a:spcBef>
              <a:spcAft>
                <a:spcPts val="1200"/>
              </a:spcAft>
              <a:buAutoNum type="arabicPeriod"/>
            </a:pPr>
            <a:r>
              <a:rPr lang="el-GR" sz="1200" u="none" strike="noStrike" dirty="0">
                <a:effectLst/>
                <a:latin typeface="Google Sans"/>
              </a:rPr>
              <a:t>Κύριοι όροι πρότασης : υποκείμενο / αντικείμενο </a:t>
            </a:r>
          </a:p>
          <a:p>
            <a:pPr marL="228600" indent="-228600">
              <a:spcBef>
                <a:spcPts val="900"/>
              </a:spcBef>
              <a:spcAft>
                <a:spcPts val="1200"/>
              </a:spcAft>
              <a:buFontTx/>
              <a:buAutoNum type="arabicPeriod"/>
            </a:pPr>
            <a:r>
              <a:rPr lang="el-GR" sz="1200" dirty="0">
                <a:latin typeface="Google Sans"/>
              </a:rPr>
              <a:t>Κύριοι όροι πρότασης : υποκείμενο / αντικείμενο  : Δημιουργική  εργασία</a:t>
            </a:r>
            <a:endParaRPr lang="el-GR" sz="1200" u="none" strike="noStrike" dirty="0">
              <a:effectLst/>
              <a:latin typeface="Google Sans"/>
            </a:endParaRPr>
          </a:p>
          <a:p>
            <a:pPr marL="0" marR="0">
              <a:spcBef>
                <a:spcPts val="900"/>
              </a:spcBef>
              <a:spcAft>
                <a:spcPts val="1200"/>
              </a:spcAft>
              <a:buNone/>
            </a:pPr>
            <a:r>
              <a:rPr lang="el-GR" sz="1200" dirty="0">
                <a:latin typeface="Google Sans"/>
              </a:rPr>
              <a:t>3.  Περιγραφή  -  Γλώσσα περιγραφής </a:t>
            </a:r>
          </a:p>
          <a:p>
            <a:pPr>
              <a:spcBef>
                <a:spcPts val="900"/>
              </a:spcBef>
              <a:spcAft>
                <a:spcPts val="1200"/>
              </a:spcAft>
            </a:pPr>
            <a:r>
              <a:rPr lang="el-GR" sz="1200" dirty="0">
                <a:latin typeface="Google Sans"/>
              </a:rPr>
              <a:t>4</a:t>
            </a:r>
            <a:r>
              <a:rPr lang="el-GR" sz="1200" u="none" strike="noStrike" dirty="0">
                <a:effectLst/>
                <a:latin typeface="Google Sans"/>
              </a:rPr>
              <a:t>. </a:t>
            </a:r>
            <a:r>
              <a:rPr lang="el-GR" sz="1200" dirty="0">
                <a:latin typeface="Google Sans"/>
              </a:rPr>
              <a:t>Περιγραφή  - Δομή  περιγραφικού  κειμένου </a:t>
            </a:r>
            <a:endParaRPr lang="el-GR" sz="1200" u="none" strike="noStrike" dirty="0">
              <a:effectLst/>
              <a:latin typeface="Google Sans"/>
            </a:endParaRPr>
          </a:p>
          <a:p>
            <a:pPr marL="0" marR="0">
              <a:spcBef>
                <a:spcPts val="900"/>
              </a:spcBef>
              <a:spcAft>
                <a:spcPts val="1200"/>
              </a:spcAft>
              <a:buNone/>
            </a:pPr>
            <a:r>
              <a:rPr lang="el-GR" sz="1200" u="none" strike="noStrike" dirty="0">
                <a:effectLst/>
                <a:latin typeface="Google Sans"/>
              </a:rPr>
              <a:t>5. Είδη προτάσεων ως  προς τη δομή </a:t>
            </a:r>
          </a:p>
          <a:p>
            <a:pPr>
              <a:spcBef>
                <a:spcPts val="900"/>
              </a:spcBef>
              <a:spcAft>
                <a:spcPts val="1200"/>
              </a:spcAft>
            </a:pPr>
            <a:r>
              <a:rPr lang="el-GR" sz="1200" dirty="0">
                <a:latin typeface="Google Sans"/>
              </a:rPr>
              <a:t>6. Είδη προτάσεων ως  προς  το περιεχόμενο</a:t>
            </a:r>
          </a:p>
          <a:p>
            <a:pPr>
              <a:spcBef>
                <a:spcPts val="900"/>
              </a:spcBef>
              <a:spcAft>
                <a:spcPts val="1200"/>
              </a:spcAft>
            </a:pPr>
            <a:r>
              <a:rPr lang="el-GR" sz="1200" dirty="0">
                <a:latin typeface="Google Sans"/>
              </a:rPr>
              <a:t>7. Είδη προτάσεων ως  προς  την ποιότητα </a:t>
            </a:r>
          </a:p>
          <a:p>
            <a:pPr>
              <a:spcBef>
                <a:spcPts val="900"/>
              </a:spcBef>
              <a:spcAft>
                <a:spcPts val="1200"/>
              </a:spcAft>
            </a:pPr>
            <a:r>
              <a:rPr lang="el-GR" sz="1200" dirty="0">
                <a:latin typeface="Google Sans"/>
              </a:rPr>
              <a:t>8.  Κειμενικό  είδος : Φιλική  επιστολή  - εξωτερικά δομικά στοιχεία</a:t>
            </a:r>
          </a:p>
          <a:p>
            <a:pPr>
              <a:spcBef>
                <a:spcPts val="900"/>
              </a:spcBef>
              <a:spcAft>
                <a:spcPts val="1200"/>
              </a:spcAft>
            </a:pPr>
            <a:r>
              <a:rPr lang="el-GR" sz="1200" dirty="0">
                <a:latin typeface="Google Sans"/>
              </a:rPr>
              <a:t>9. Κειμενικό  είδος : Φιλική  επιστολή  -  εσωτερικά δομικά στοιχεία</a:t>
            </a:r>
          </a:p>
          <a:p>
            <a:pPr>
              <a:spcBef>
                <a:spcPts val="900"/>
              </a:spcBef>
              <a:spcAft>
                <a:spcPts val="1200"/>
              </a:spcAft>
            </a:pPr>
            <a:r>
              <a:rPr lang="el-GR" sz="1200" dirty="0">
                <a:latin typeface="Google Sans"/>
              </a:rPr>
              <a:t>10. Είδη  προφορικού και  γραπτού  λόγου </a:t>
            </a:r>
          </a:p>
          <a:p>
            <a:pPr marL="0" marR="0">
              <a:spcBef>
                <a:spcPts val="900"/>
              </a:spcBef>
              <a:spcAft>
                <a:spcPts val="1200"/>
              </a:spcAft>
              <a:buNone/>
            </a:pPr>
            <a:endParaRPr lang="el-GR" sz="1200" dirty="0">
              <a:latin typeface="Google Sans"/>
            </a:endParaRPr>
          </a:p>
        </p:txBody>
      </p:sp>
      <p:sp>
        <p:nvSpPr>
          <p:cNvPr id="4" name="TextBox 3">
            <a:extLst>
              <a:ext uri="{FF2B5EF4-FFF2-40B4-BE49-F238E27FC236}">
                <a16:creationId xmlns:a16="http://schemas.microsoft.com/office/drawing/2014/main" id="{663E63CE-EB52-202D-D220-9D9EF2735CEA}"/>
              </a:ext>
            </a:extLst>
          </p:cNvPr>
          <p:cNvSpPr txBox="1"/>
          <p:nvPr/>
        </p:nvSpPr>
        <p:spPr>
          <a:xfrm>
            <a:off x="6667502" y="2341453"/>
            <a:ext cx="5110841" cy="3093154"/>
          </a:xfrm>
          <a:custGeom>
            <a:avLst/>
            <a:gdLst>
              <a:gd name="csX0" fmla="*/ 0 w 5110841"/>
              <a:gd name="csY0" fmla="*/ 0 h 3093154"/>
              <a:gd name="csX1" fmla="*/ 618980 w 5110841"/>
              <a:gd name="csY1" fmla="*/ 0 h 3093154"/>
              <a:gd name="csX2" fmla="*/ 1135742 w 5110841"/>
              <a:gd name="csY2" fmla="*/ 0 h 3093154"/>
              <a:gd name="csX3" fmla="*/ 1652505 w 5110841"/>
              <a:gd name="csY3" fmla="*/ 0 h 3093154"/>
              <a:gd name="csX4" fmla="*/ 2118160 w 5110841"/>
              <a:gd name="csY4" fmla="*/ 0 h 3093154"/>
              <a:gd name="csX5" fmla="*/ 2788248 w 5110841"/>
              <a:gd name="csY5" fmla="*/ 0 h 3093154"/>
              <a:gd name="csX6" fmla="*/ 3458336 w 5110841"/>
              <a:gd name="csY6" fmla="*/ 0 h 3093154"/>
              <a:gd name="csX7" fmla="*/ 3923990 w 5110841"/>
              <a:gd name="csY7" fmla="*/ 0 h 3093154"/>
              <a:gd name="csX8" fmla="*/ 4542970 w 5110841"/>
              <a:gd name="csY8" fmla="*/ 0 h 3093154"/>
              <a:gd name="csX9" fmla="*/ 5110841 w 5110841"/>
              <a:gd name="csY9" fmla="*/ 0 h 3093154"/>
              <a:gd name="csX10" fmla="*/ 5110841 w 5110841"/>
              <a:gd name="csY10" fmla="*/ 546457 h 3093154"/>
              <a:gd name="csX11" fmla="*/ 5110841 w 5110841"/>
              <a:gd name="csY11" fmla="*/ 1061983 h 3093154"/>
              <a:gd name="csX12" fmla="*/ 5110841 w 5110841"/>
              <a:gd name="csY12" fmla="*/ 1546577 h 3093154"/>
              <a:gd name="csX13" fmla="*/ 5110841 w 5110841"/>
              <a:gd name="csY13" fmla="*/ 2000240 h 3093154"/>
              <a:gd name="csX14" fmla="*/ 5110841 w 5110841"/>
              <a:gd name="csY14" fmla="*/ 2422971 h 3093154"/>
              <a:gd name="csX15" fmla="*/ 5110841 w 5110841"/>
              <a:gd name="csY15" fmla="*/ 3093154 h 3093154"/>
              <a:gd name="csX16" fmla="*/ 4594078 w 5110841"/>
              <a:gd name="csY16" fmla="*/ 3093154 h 3093154"/>
              <a:gd name="csX17" fmla="*/ 3975099 w 5110841"/>
              <a:gd name="csY17" fmla="*/ 3093154 h 3093154"/>
              <a:gd name="csX18" fmla="*/ 3356119 w 5110841"/>
              <a:gd name="csY18" fmla="*/ 3093154 h 3093154"/>
              <a:gd name="csX19" fmla="*/ 2788248 w 5110841"/>
              <a:gd name="csY19" fmla="*/ 3093154 h 3093154"/>
              <a:gd name="csX20" fmla="*/ 2169268 w 5110841"/>
              <a:gd name="csY20" fmla="*/ 3093154 h 3093154"/>
              <a:gd name="csX21" fmla="*/ 1703614 w 5110841"/>
              <a:gd name="csY21" fmla="*/ 3093154 h 3093154"/>
              <a:gd name="csX22" fmla="*/ 1033526 w 5110841"/>
              <a:gd name="csY22" fmla="*/ 3093154 h 3093154"/>
              <a:gd name="csX23" fmla="*/ 0 w 5110841"/>
              <a:gd name="csY23" fmla="*/ 3093154 h 3093154"/>
              <a:gd name="csX24" fmla="*/ 0 w 5110841"/>
              <a:gd name="csY24" fmla="*/ 2546697 h 3093154"/>
              <a:gd name="csX25" fmla="*/ 0 w 5110841"/>
              <a:gd name="csY25" fmla="*/ 2123966 h 3093154"/>
              <a:gd name="csX26" fmla="*/ 0 w 5110841"/>
              <a:gd name="csY26" fmla="*/ 1639372 h 3093154"/>
              <a:gd name="csX27" fmla="*/ 0 w 5110841"/>
              <a:gd name="csY27" fmla="*/ 1123846 h 3093154"/>
              <a:gd name="csX28" fmla="*/ 0 w 5110841"/>
              <a:gd name="csY28" fmla="*/ 608320 h 3093154"/>
              <a:gd name="csX29" fmla="*/ 0 w 5110841"/>
              <a:gd name="csY29" fmla="*/ 0 h 30931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5110841" h="3093154" extrusionOk="0">
                <a:moveTo>
                  <a:pt x="0" y="0"/>
                </a:moveTo>
                <a:cubicBezTo>
                  <a:pt x="225669" y="-30196"/>
                  <a:pt x="322866" y="9191"/>
                  <a:pt x="618980" y="0"/>
                </a:cubicBezTo>
                <a:cubicBezTo>
                  <a:pt x="915094" y="-9191"/>
                  <a:pt x="1018540" y="1304"/>
                  <a:pt x="1135742" y="0"/>
                </a:cubicBezTo>
                <a:cubicBezTo>
                  <a:pt x="1252944" y="-1304"/>
                  <a:pt x="1460015" y="10304"/>
                  <a:pt x="1652505" y="0"/>
                </a:cubicBezTo>
                <a:cubicBezTo>
                  <a:pt x="1844995" y="-10304"/>
                  <a:pt x="1917152" y="1894"/>
                  <a:pt x="2118160" y="0"/>
                </a:cubicBezTo>
                <a:cubicBezTo>
                  <a:pt x="2319168" y="-1894"/>
                  <a:pt x="2484358" y="40686"/>
                  <a:pt x="2788248" y="0"/>
                </a:cubicBezTo>
                <a:cubicBezTo>
                  <a:pt x="3092138" y="-40686"/>
                  <a:pt x="3151279" y="15574"/>
                  <a:pt x="3458336" y="0"/>
                </a:cubicBezTo>
                <a:cubicBezTo>
                  <a:pt x="3765393" y="-15574"/>
                  <a:pt x="3719621" y="43895"/>
                  <a:pt x="3923990" y="0"/>
                </a:cubicBezTo>
                <a:cubicBezTo>
                  <a:pt x="4128359" y="-43895"/>
                  <a:pt x="4330825" y="72578"/>
                  <a:pt x="4542970" y="0"/>
                </a:cubicBezTo>
                <a:cubicBezTo>
                  <a:pt x="4755115" y="-72578"/>
                  <a:pt x="4963509" y="65923"/>
                  <a:pt x="5110841" y="0"/>
                </a:cubicBezTo>
                <a:cubicBezTo>
                  <a:pt x="5124113" y="202370"/>
                  <a:pt x="5051223" y="327891"/>
                  <a:pt x="5110841" y="546457"/>
                </a:cubicBezTo>
                <a:cubicBezTo>
                  <a:pt x="5170459" y="765023"/>
                  <a:pt x="5061000" y="940457"/>
                  <a:pt x="5110841" y="1061983"/>
                </a:cubicBezTo>
                <a:cubicBezTo>
                  <a:pt x="5160682" y="1183509"/>
                  <a:pt x="5058785" y="1341844"/>
                  <a:pt x="5110841" y="1546577"/>
                </a:cubicBezTo>
                <a:cubicBezTo>
                  <a:pt x="5162897" y="1751310"/>
                  <a:pt x="5064540" y="1901743"/>
                  <a:pt x="5110841" y="2000240"/>
                </a:cubicBezTo>
                <a:cubicBezTo>
                  <a:pt x="5157142" y="2098737"/>
                  <a:pt x="5107648" y="2275026"/>
                  <a:pt x="5110841" y="2422971"/>
                </a:cubicBezTo>
                <a:cubicBezTo>
                  <a:pt x="5114034" y="2570916"/>
                  <a:pt x="5084005" y="2870271"/>
                  <a:pt x="5110841" y="3093154"/>
                </a:cubicBezTo>
                <a:cubicBezTo>
                  <a:pt x="4972451" y="3095081"/>
                  <a:pt x="4734438" y="3050433"/>
                  <a:pt x="4594078" y="3093154"/>
                </a:cubicBezTo>
                <a:cubicBezTo>
                  <a:pt x="4453718" y="3135875"/>
                  <a:pt x="4201615" y="3068550"/>
                  <a:pt x="3975099" y="3093154"/>
                </a:cubicBezTo>
                <a:cubicBezTo>
                  <a:pt x="3748583" y="3117758"/>
                  <a:pt x="3559960" y="3030672"/>
                  <a:pt x="3356119" y="3093154"/>
                </a:cubicBezTo>
                <a:cubicBezTo>
                  <a:pt x="3152278" y="3155636"/>
                  <a:pt x="2933427" y="3055130"/>
                  <a:pt x="2788248" y="3093154"/>
                </a:cubicBezTo>
                <a:cubicBezTo>
                  <a:pt x="2643069" y="3131178"/>
                  <a:pt x="2351786" y="3044657"/>
                  <a:pt x="2169268" y="3093154"/>
                </a:cubicBezTo>
                <a:cubicBezTo>
                  <a:pt x="1986750" y="3141651"/>
                  <a:pt x="1928489" y="3087623"/>
                  <a:pt x="1703614" y="3093154"/>
                </a:cubicBezTo>
                <a:cubicBezTo>
                  <a:pt x="1478739" y="3098685"/>
                  <a:pt x="1350782" y="3054708"/>
                  <a:pt x="1033526" y="3093154"/>
                </a:cubicBezTo>
                <a:cubicBezTo>
                  <a:pt x="716270" y="3131600"/>
                  <a:pt x="310229" y="2999844"/>
                  <a:pt x="0" y="3093154"/>
                </a:cubicBezTo>
                <a:cubicBezTo>
                  <a:pt x="-45041" y="2941308"/>
                  <a:pt x="19628" y="2805137"/>
                  <a:pt x="0" y="2546697"/>
                </a:cubicBezTo>
                <a:cubicBezTo>
                  <a:pt x="-19628" y="2288257"/>
                  <a:pt x="41119" y="2233825"/>
                  <a:pt x="0" y="2123966"/>
                </a:cubicBezTo>
                <a:cubicBezTo>
                  <a:pt x="-41119" y="2014107"/>
                  <a:pt x="4125" y="1815373"/>
                  <a:pt x="0" y="1639372"/>
                </a:cubicBezTo>
                <a:cubicBezTo>
                  <a:pt x="-4125" y="1463371"/>
                  <a:pt x="52715" y="1323582"/>
                  <a:pt x="0" y="1123846"/>
                </a:cubicBezTo>
                <a:cubicBezTo>
                  <a:pt x="-52715" y="924110"/>
                  <a:pt x="2928" y="821084"/>
                  <a:pt x="0" y="608320"/>
                </a:cubicBezTo>
                <a:cubicBezTo>
                  <a:pt x="-2928" y="395556"/>
                  <a:pt x="53074" y="280697"/>
                  <a:pt x="0" y="0"/>
                </a:cubicBezTo>
                <a:close/>
              </a:path>
            </a:pathLst>
          </a:custGeom>
          <a:noFill/>
          <a:ln>
            <a:solidFill>
              <a:schemeClr val="tx1"/>
            </a:solidFill>
            <a:extLst>
              <a:ext uri="{C807C97D-BFC1-408E-A445-0C87EB9F89A2}">
                <ask:lineSketchStyleProps xmlns:ask="http://schemas.microsoft.com/office/drawing/2018/sketchyshapes" sd="2189887663">
                  <a:prstGeom prst="rect">
                    <a:avLst/>
                  </a:prstGeom>
                  <ask:type>
                    <ask:lineSketchScribble/>
                  </ask:type>
                </ask:lineSketchStyleProps>
              </a:ext>
            </a:extLst>
          </a:ln>
        </p:spPr>
        <p:txBody>
          <a:bodyPr wrap="square">
            <a:spAutoFit/>
          </a:bodyPr>
          <a:lstStyle/>
          <a:p>
            <a:pPr>
              <a:spcBef>
                <a:spcPts val="900"/>
              </a:spcBef>
              <a:spcAft>
                <a:spcPts val="1200"/>
              </a:spcAft>
            </a:pPr>
            <a:r>
              <a:rPr lang="el-GR" sz="1200" u="none" strike="noStrike" dirty="0">
                <a:effectLst/>
                <a:latin typeface="Google Sans"/>
              </a:rPr>
              <a:t>11. </a:t>
            </a:r>
            <a:r>
              <a:rPr lang="el-GR" sz="1200" dirty="0">
                <a:latin typeface="Google Sans"/>
              </a:rPr>
              <a:t>Χαρακτηριστικά του γραπτού και  του προφορικού λόγου </a:t>
            </a:r>
          </a:p>
          <a:p>
            <a:pPr>
              <a:spcBef>
                <a:spcPts val="900"/>
              </a:spcBef>
              <a:spcAft>
                <a:spcPts val="1200"/>
              </a:spcAft>
            </a:pPr>
            <a:r>
              <a:rPr lang="el-GR" sz="1200" dirty="0">
                <a:latin typeface="Google Sans"/>
              </a:rPr>
              <a:t>12. Γλωσσικά  χαρακτηριστικά  προφορικού λόγου </a:t>
            </a:r>
          </a:p>
          <a:p>
            <a:pPr>
              <a:spcBef>
                <a:spcPts val="900"/>
              </a:spcBef>
              <a:spcAft>
                <a:spcPts val="1200"/>
              </a:spcAft>
            </a:pPr>
            <a:r>
              <a:rPr lang="el-GR" sz="1200" u="none" strike="noStrike" dirty="0">
                <a:effectLst/>
                <a:latin typeface="Google Sans"/>
              </a:rPr>
              <a:t>13. </a:t>
            </a:r>
            <a:r>
              <a:rPr lang="el-GR" sz="1200" dirty="0">
                <a:latin typeface="Google Sans"/>
              </a:rPr>
              <a:t>Δομικά στοιχεία παραγράφου </a:t>
            </a:r>
            <a:endParaRPr lang="el-GR" sz="1200" u="none" strike="noStrike" dirty="0">
              <a:effectLst/>
              <a:latin typeface="Google Sans"/>
            </a:endParaRPr>
          </a:p>
          <a:p>
            <a:pPr>
              <a:spcBef>
                <a:spcPts val="900"/>
              </a:spcBef>
              <a:spcAft>
                <a:spcPts val="1200"/>
              </a:spcAft>
            </a:pPr>
            <a:r>
              <a:rPr lang="el-GR" sz="1200" dirty="0">
                <a:latin typeface="Google Sans"/>
              </a:rPr>
              <a:t>14. Εσωτερικά  δομικά στοιχεία  παραγράφου </a:t>
            </a:r>
          </a:p>
          <a:p>
            <a:pPr>
              <a:spcBef>
                <a:spcPts val="900"/>
              </a:spcBef>
              <a:spcAft>
                <a:spcPts val="1200"/>
              </a:spcAft>
            </a:pPr>
            <a:r>
              <a:rPr lang="el-GR" sz="1200" dirty="0">
                <a:latin typeface="Google Sans"/>
              </a:rPr>
              <a:t>15. Συνοχή / συνεκτικότητα </a:t>
            </a:r>
          </a:p>
          <a:p>
            <a:pPr>
              <a:spcBef>
                <a:spcPts val="900"/>
              </a:spcBef>
              <a:spcAft>
                <a:spcPts val="1200"/>
              </a:spcAft>
            </a:pPr>
            <a:r>
              <a:rPr lang="el-GR" sz="1200" u="none" strike="noStrike" dirty="0">
                <a:effectLst/>
                <a:latin typeface="Google Sans"/>
              </a:rPr>
              <a:t>16. </a:t>
            </a:r>
            <a:r>
              <a:rPr lang="el-GR" sz="1200" dirty="0">
                <a:latin typeface="Google Sans"/>
              </a:rPr>
              <a:t>Κύριοι όροι της  πρότασης : συνδετικό ρήμα / κατηγορούμενο </a:t>
            </a:r>
            <a:endParaRPr lang="el-GR" sz="1200" u="none" strike="noStrike" dirty="0">
              <a:effectLst/>
              <a:latin typeface="Google Sans"/>
            </a:endParaRPr>
          </a:p>
          <a:p>
            <a:pPr marL="0" marR="0">
              <a:spcBef>
                <a:spcPts val="900"/>
              </a:spcBef>
              <a:spcAft>
                <a:spcPts val="1200"/>
              </a:spcAft>
              <a:buNone/>
            </a:pPr>
            <a:r>
              <a:rPr lang="el-GR" sz="1200" dirty="0">
                <a:latin typeface="Google Sans"/>
              </a:rPr>
              <a:t>17</a:t>
            </a:r>
            <a:r>
              <a:rPr lang="el-GR" dirty="0">
                <a:latin typeface="Google Sans"/>
              </a:rPr>
              <a:t>.  ΠΡΩΤΗ  ΕΝΟΤΗΤΑ  : ΕΠΑΝΑΛΗΨΗ</a:t>
            </a:r>
            <a:endParaRPr lang="el-GR" u="none" strike="noStrike" dirty="0">
              <a:effectLst/>
              <a:latin typeface="Google Sans"/>
            </a:endParaRPr>
          </a:p>
        </p:txBody>
      </p:sp>
      <p:sp>
        <p:nvSpPr>
          <p:cNvPr id="2" name="Θέση αριθμού διαφάνειας 1">
            <a:extLst>
              <a:ext uri="{FF2B5EF4-FFF2-40B4-BE49-F238E27FC236}">
                <a16:creationId xmlns:a16="http://schemas.microsoft.com/office/drawing/2014/main" id="{B3B2C833-21CF-9652-2FA6-ACC68035CCFE}"/>
              </a:ext>
            </a:extLst>
          </p:cNvPr>
          <p:cNvSpPr>
            <a:spLocks noGrp="1"/>
          </p:cNvSpPr>
          <p:nvPr>
            <p:ph type="sldNum" sz="quarter" idx="12"/>
          </p:nvPr>
        </p:nvSpPr>
        <p:spPr/>
        <p:txBody>
          <a:bodyPr/>
          <a:lstStyle/>
          <a:p>
            <a:fld id="{FD76951D-685B-45DD-9E69-EF3755A73C30}" type="slidenum">
              <a:rPr lang="el-GR" smtClean="0"/>
              <a:t>2</a:t>
            </a:fld>
            <a:endParaRPr lang="el-GR"/>
          </a:p>
        </p:txBody>
      </p:sp>
    </p:spTree>
    <p:extLst>
      <p:ext uri="{BB962C8B-B14F-4D97-AF65-F5344CB8AC3E}">
        <p14:creationId xmlns:p14="http://schemas.microsoft.com/office/powerpoint/2010/main" val="3502895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EFAD4-E79D-9142-2FE7-3E2145535E08}"/>
            </a:ext>
          </a:extLst>
        </p:cNvPr>
        <p:cNvGrpSpPr/>
        <p:nvPr/>
      </p:nvGrpSpPr>
      <p:grpSpPr>
        <a:xfrm>
          <a:off x="0" y="0"/>
          <a:ext cx="0" cy="0"/>
          <a:chOff x="0" y="0"/>
          <a:chExt cx="0" cy="0"/>
        </a:xfrm>
      </p:grpSpPr>
      <p:sp>
        <p:nvSpPr>
          <p:cNvPr id="4" name="Ορθογώνιο: Στρογγύλεμα γωνιών 3">
            <a:extLst>
              <a:ext uri="{FF2B5EF4-FFF2-40B4-BE49-F238E27FC236}">
                <a16:creationId xmlns:a16="http://schemas.microsoft.com/office/drawing/2014/main" id="{9B0E5F5B-B828-D522-966B-CFF4FACE8EEB}"/>
              </a:ext>
            </a:extLst>
          </p:cNvPr>
          <p:cNvSpPr/>
          <p:nvPr/>
        </p:nvSpPr>
        <p:spPr>
          <a:xfrm>
            <a:off x="8683394" y="5246710"/>
            <a:ext cx="3329671" cy="1396295"/>
          </a:xfrm>
          <a:custGeom>
            <a:avLst/>
            <a:gdLst>
              <a:gd name="csX0" fmla="*/ 0 w 3329671"/>
              <a:gd name="csY0" fmla="*/ 232720 h 1396295"/>
              <a:gd name="csX1" fmla="*/ 232720 w 3329671"/>
              <a:gd name="csY1" fmla="*/ 0 h 1396295"/>
              <a:gd name="csX2" fmla="*/ 748282 w 3329671"/>
              <a:gd name="csY2" fmla="*/ 0 h 1396295"/>
              <a:gd name="csX3" fmla="*/ 1292485 w 3329671"/>
              <a:gd name="csY3" fmla="*/ 0 h 1396295"/>
              <a:gd name="csX4" fmla="*/ 1779405 w 3329671"/>
              <a:gd name="csY4" fmla="*/ 0 h 1396295"/>
              <a:gd name="csX5" fmla="*/ 2352251 w 3329671"/>
              <a:gd name="csY5" fmla="*/ 0 h 1396295"/>
              <a:gd name="csX6" fmla="*/ 3096951 w 3329671"/>
              <a:gd name="csY6" fmla="*/ 0 h 1396295"/>
              <a:gd name="csX7" fmla="*/ 3329671 w 3329671"/>
              <a:gd name="csY7" fmla="*/ 232720 h 1396295"/>
              <a:gd name="csX8" fmla="*/ 3329671 w 3329671"/>
              <a:gd name="csY8" fmla="*/ 716765 h 1396295"/>
              <a:gd name="csX9" fmla="*/ 3329671 w 3329671"/>
              <a:gd name="csY9" fmla="*/ 1163575 h 1396295"/>
              <a:gd name="csX10" fmla="*/ 3096951 w 3329671"/>
              <a:gd name="csY10" fmla="*/ 1396295 h 1396295"/>
              <a:gd name="csX11" fmla="*/ 2610032 w 3329671"/>
              <a:gd name="csY11" fmla="*/ 1396295 h 1396295"/>
              <a:gd name="csX12" fmla="*/ 2094470 w 3329671"/>
              <a:gd name="csY12" fmla="*/ 1396295 h 1396295"/>
              <a:gd name="csX13" fmla="*/ 1550266 w 3329671"/>
              <a:gd name="csY13" fmla="*/ 1396295 h 1396295"/>
              <a:gd name="csX14" fmla="*/ 977420 w 3329671"/>
              <a:gd name="csY14" fmla="*/ 1396295 h 1396295"/>
              <a:gd name="csX15" fmla="*/ 232720 w 3329671"/>
              <a:gd name="csY15" fmla="*/ 1396295 h 1396295"/>
              <a:gd name="csX16" fmla="*/ 0 w 3329671"/>
              <a:gd name="csY16" fmla="*/ 1163575 h 1396295"/>
              <a:gd name="csX17" fmla="*/ 0 w 3329671"/>
              <a:gd name="csY17" fmla="*/ 688839 h 1396295"/>
              <a:gd name="csX18" fmla="*/ 0 w 3329671"/>
              <a:gd name="csY18" fmla="*/ 232720 h 13962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29671" h="1396295" fill="none" extrusionOk="0">
                <a:moveTo>
                  <a:pt x="0" y="232720"/>
                </a:moveTo>
                <a:cubicBezTo>
                  <a:pt x="-35298" y="96785"/>
                  <a:pt x="67942" y="-9158"/>
                  <a:pt x="232720" y="0"/>
                </a:cubicBezTo>
                <a:cubicBezTo>
                  <a:pt x="406410" y="-31596"/>
                  <a:pt x="590145" y="18576"/>
                  <a:pt x="748282" y="0"/>
                </a:cubicBezTo>
                <a:cubicBezTo>
                  <a:pt x="906419" y="-18576"/>
                  <a:pt x="1066180" y="28464"/>
                  <a:pt x="1292485" y="0"/>
                </a:cubicBezTo>
                <a:cubicBezTo>
                  <a:pt x="1518790" y="-28464"/>
                  <a:pt x="1642770" y="53990"/>
                  <a:pt x="1779405" y="0"/>
                </a:cubicBezTo>
                <a:cubicBezTo>
                  <a:pt x="1916040" y="-53990"/>
                  <a:pt x="2182085" y="4684"/>
                  <a:pt x="2352251" y="0"/>
                </a:cubicBezTo>
                <a:cubicBezTo>
                  <a:pt x="2522417" y="-4684"/>
                  <a:pt x="2835201" y="3773"/>
                  <a:pt x="3096951" y="0"/>
                </a:cubicBezTo>
                <a:cubicBezTo>
                  <a:pt x="3240583" y="-21877"/>
                  <a:pt x="3338946" y="78835"/>
                  <a:pt x="3329671" y="232720"/>
                </a:cubicBezTo>
                <a:cubicBezTo>
                  <a:pt x="3345774" y="450995"/>
                  <a:pt x="3326912" y="571481"/>
                  <a:pt x="3329671" y="716765"/>
                </a:cubicBezTo>
                <a:cubicBezTo>
                  <a:pt x="3332430" y="862050"/>
                  <a:pt x="3292734" y="1049320"/>
                  <a:pt x="3329671" y="1163575"/>
                </a:cubicBezTo>
                <a:cubicBezTo>
                  <a:pt x="3344971" y="1287729"/>
                  <a:pt x="3234283" y="1404742"/>
                  <a:pt x="3096951" y="1396295"/>
                </a:cubicBezTo>
                <a:cubicBezTo>
                  <a:pt x="2866738" y="1402839"/>
                  <a:pt x="2821280" y="1349646"/>
                  <a:pt x="2610032" y="1396295"/>
                </a:cubicBezTo>
                <a:cubicBezTo>
                  <a:pt x="2398784" y="1442944"/>
                  <a:pt x="2199936" y="1384609"/>
                  <a:pt x="2094470" y="1396295"/>
                </a:cubicBezTo>
                <a:cubicBezTo>
                  <a:pt x="1989004" y="1407981"/>
                  <a:pt x="1745938" y="1390921"/>
                  <a:pt x="1550266" y="1396295"/>
                </a:cubicBezTo>
                <a:cubicBezTo>
                  <a:pt x="1354594" y="1401669"/>
                  <a:pt x="1152220" y="1349045"/>
                  <a:pt x="977420" y="1396295"/>
                </a:cubicBezTo>
                <a:cubicBezTo>
                  <a:pt x="802620" y="1443545"/>
                  <a:pt x="537606" y="1353210"/>
                  <a:pt x="232720" y="1396295"/>
                </a:cubicBezTo>
                <a:cubicBezTo>
                  <a:pt x="102530" y="1388434"/>
                  <a:pt x="-15813" y="1309246"/>
                  <a:pt x="0" y="1163575"/>
                </a:cubicBezTo>
                <a:cubicBezTo>
                  <a:pt x="-50548" y="926275"/>
                  <a:pt x="8420" y="808356"/>
                  <a:pt x="0" y="688839"/>
                </a:cubicBezTo>
                <a:cubicBezTo>
                  <a:pt x="-8420" y="569322"/>
                  <a:pt x="18241" y="453689"/>
                  <a:pt x="0" y="232720"/>
                </a:cubicBezTo>
                <a:close/>
              </a:path>
              <a:path w="3329671" h="1396295" stroke="0" extrusionOk="0">
                <a:moveTo>
                  <a:pt x="0" y="232720"/>
                </a:moveTo>
                <a:cubicBezTo>
                  <a:pt x="25458" y="85154"/>
                  <a:pt x="105403" y="-15088"/>
                  <a:pt x="232720" y="0"/>
                </a:cubicBezTo>
                <a:cubicBezTo>
                  <a:pt x="447289" y="-2639"/>
                  <a:pt x="699104" y="42645"/>
                  <a:pt x="834209" y="0"/>
                </a:cubicBezTo>
                <a:cubicBezTo>
                  <a:pt x="969314" y="-42645"/>
                  <a:pt x="1111661" y="52992"/>
                  <a:pt x="1349770" y="0"/>
                </a:cubicBezTo>
                <a:cubicBezTo>
                  <a:pt x="1587879" y="-52992"/>
                  <a:pt x="1786476" y="32311"/>
                  <a:pt x="1951259" y="0"/>
                </a:cubicBezTo>
                <a:cubicBezTo>
                  <a:pt x="2116042" y="-32311"/>
                  <a:pt x="2277298" y="35602"/>
                  <a:pt x="2552747" y="0"/>
                </a:cubicBezTo>
                <a:cubicBezTo>
                  <a:pt x="2828196" y="-35602"/>
                  <a:pt x="2882025" y="58151"/>
                  <a:pt x="3096951" y="0"/>
                </a:cubicBezTo>
                <a:cubicBezTo>
                  <a:pt x="3208250" y="-6388"/>
                  <a:pt x="3329611" y="108946"/>
                  <a:pt x="3329671" y="232720"/>
                </a:cubicBezTo>
                <a:cubicBezTo>
                  <a:pt x="3347435" y="438606"/>
                  <a:pt x="3321850" y="462157"/>
                  <a:pt x="3329671" y="679530"/>
                </a:cubicBezTo>
                <a:cubicBezTo>
                  <a:pt x="3337492" y="896903"/>
                  <a:pt x="3279551" y="1028080"/>
                  <a:pt x="3329671" y="1163575"/>
                </a:cubicBezTo>
                <a:cubicBezTo>
                  <a:pt x="3328443" y="1299938"/>
                  <a:pt x="3217000" y="1391161"/>
                  <a:pt x="3096951" y="1396295"/>
                </a:cubicBezTo>
                <a:cubicBezTo>
                  <a:pt x="2952629" y="1415512"/>
                  <a:pt x="2820895" y="1352690"/>
                  <a:pt x="2552747" y="1396295"/>
                </a:cubicBezTo>
                <a:cubicBezTo>
                  <a:pt x="2284599" y="1439900"/>
                  <a:pt x="2287220" y="1348138"/>
                  <a:pt x="2037186" y="1396295"/>
                </a:cubicBezTo>
                <a:cubicBezTo>
                  <a:pt x="1787152" y="1444452"/>
                  <a:pt x="1565383" y="1383708"/>
                  <a:pt x="1435697" y="1396295"/>
                </a:cubicBezTo>
                <a:cubicBezTo>
                  <a:pt x="1306011" y="1408882"/>
                  <a:pt x="1164922" y="1357597"/>
                  <a:pt x="920135" y="1396295"/>
                </a:cubicBezTo>
                <a:cubicBezTo>
                  <a:pt x="675348" y="1434993"/>
                  <a:pt x="504726" y="1370426"/>
                  <a:pt x="232720" y="1396295"/>
                </a:cubicBezTo>
                <a:cubicBezTo>
                  <a:pt x="81538" y="1369420"/>
                  <a:pt x="9811" y="1262584"/>
                  <a:pt x="0" y="1163575"/>
                </a:cubicBezTo>
                <a:cubicBezTo>
                  <a:pt x="-37585" y="1046965"/>
                  <a:pt x="9309" y="899899"/>
                  <a:pt x="0" y="707456"/>
                </a:cubicBezTo>
                <a:cubicBezTo>
                  <a:pt x="-9309" y="515013"/>
                  <a:pt x="48798" y="410693"/>
                  <a:pt x="0" y="232720"/>
                </a:cubicBezTo>
                <a:close/>
              </a:path>
            </a:pathLst>
          </a:custGeom>
          <a:solidFill>
            <a:schemeClr val="accent2">
              <a:lumMod val="60000"/>
              <a:lumOff val="40000"/>
            </a:schemeClr>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 </a:t>
            </a:r>
            <a:r>
              <a:rPr lang="el-GR" b="1" dirty="0"/>
              <a:t>Αισθητικές λεπτομέρειες </a:t>
            </a:r>
            <a:r>
              <a:rPr lang="el-GR" dirty="0"/>
              <a:t>(όραση, ακοή, όσφρηση, γεύση, αφή)</a:t>
            </a:r>
          </a:p>
          <a:p>
            <a:pPr algn="ctr"/>
            <a:endParaRPr lang="el-GR" sz="1400" dirty="0"/>
          </a:p>
        </p:txBody>
      </p:sp>
      <p:sp>
        <p:nvSpPr>
          <p:cNvPr id="14" name="Ορθογώνιο: Στρογγύλεμα γωνιών 13">
            <a:extLst>
              <a:ext uri="{FF2B5EF4-FFF2-40B4-BE49-F238E27FC236}">
                <a16:creationId xmlns:a16="http://schemas.microsoft.com/office/drawing/2014/main" id="{FC452985-FA60-DF8A-420A-4FC78EB1E00F}"/>
              </a:ext>
            </a:extLst>
          </p:cNvPr>
          <p:cNvSpPr/>
          <p:nvPr/>
        </p:nvSpPr>
        <p:spPr>
          <a:xfrm>
            <a:off x="4845499" y="1927623"/>
            <a:ext cx="5350332" cy="590025"/>
          </a:xfrm>
          <a:custGeom>
            <a:avLst/>
            <a:gdLst>
              <a:gd name="csX0" fmla="*/ 0 w 5350332"/>
              <a:gd name="csY0" fmla="*/ 98339 h 590025"/>
              <a:gd name="csX1" fmla="*/ 98339 w 5350332"/>
              <a:gd name="csY1" fmla="*/ 0 h 590025"/>
              <a:gd name="csX2" fmla="*/ 774040 w 5350332"/>
              <a:gd name="csY2" fmla="*/ 0 h 590025"/>
              <a:gd name="csX3" fmla="*/ 1295132 w 5350332"/>
              <a:gd name="csY3" fmla="*/ 0 h 590025"/>
              <a:gd name="csX4" fmla="*/ 1764687 w 5350332"/>
              <a:gd name="csY4" fmla="*/ 0 h 590025"/>
              <a:gd name="csX5" fmla="*/ 2337315 w 5350332"/>
              <a:gd name="csY5" fmla="*/ 0 h 590025"/>
              <a:gd name="csX6" fmla="*/ 2858407 w 5350332"/>
              <a:gd name="csY6" fmla="*/ 0 h 590025"/>
              <a:gd name="csX7" fmla="*/ 3327962 w 5350332"/>
              <a:gd name="csY7" fmla="*/ 0 h 590025"/>
              <a:gd name="csX8" fmla="*/ 3797517 w 5350332"/>
              <a:gd name="csY8" fmla="*/ 0 h 590025"/>
              <a:gd name="csX9" fmla="*/ 4318609 w 5350332"/>
              <a:gd name="csY9" fmla="*/ 0 h 590025"/>
              <a:gd name="csX10" fmla="*/ 5251993 w 5350332"/>
              <a:gd name="csY10" fmla="*/ 0 h 590025"/>
              <a:gd name="csX11" fmla="*/ 5350332 w 5350332"/>
              <a:gd name="csY11" fmla="*/ 98339 h 590025"/>
              <a:gd name="csX12" fmla="*/ 5350332 w 5350332"/>
              <a:gd name="csY12" fmla="*/ 491686 h 590025"/>
              <a:gd name="csX13" fmla="*/ 5251993 w 5350332"/>
              <a:gd name="csY13" fmla="*/ 590025 h 590025"/>
              <a:gd name="csX14" fmla="*/ 4782438 w 5350332"/>
              <a:gd name="csY14" fmla="*/ 590025 h 590025"/>
              <a:gd name="csX15" fmla="*/ 4209810 w 5350332"/>
              <a:gd name="csY15" fmla="*/ 590025 h 590025"/>
              <a:gd name="csX16" fmla="*/ 3740254 w 5350332"/>
              <a:gd name="csY16" fmla="*/ 590025 h 590025"/>
              <a:gd name="csX17" fmla="*/ 3270699 w 5350332"/>
              <a:gd name="csY17" fmla="*/ 590025 h 590025"/>
              <a:gd name="csX18" fmla="*/ 2852681 w 5350332"/>
              <a:gd name="csY18" fmla="*/ 590025 h 590025"/>
              <a:gd name="csX19" fmla="*/ 2434662 w 5350332"/>
              <a:gd name="csY19" fmla="*/ 590025 h 590025"/>
              <a:gd name="csX20" fmla="*/ 2016644 w 5350332"/>
              <a:gd name="csY20" fmla="*/ 590025 h 590025"/>
              <a:gd name="csX21" fmla="*/ 1547088 w 5350332"/>
              <a:gd name="csY21" fmla="*/ 590025 h 590025"/>
              <a:gd name="csX22" fmla="*/ 1129070 w 5350332"/>
              <a:gd name="csY22" fmla="*/ 590025 h 590025"/>
              <a:gd name="csX23" fmla="*/ 659515 w 5350332"/>
              <a:gd name="csY23" fmla="*/ 590025 h 590025"/>
              <a:gd name="csX24" fmla="*/ 98339 w 5350332"/>
              <a:gd name="csY24" fmla="*/ 590025 h 590025"/>
              <a:gd name="csX25" fmla="*/ 0 w 5350332"/>
              <a:gd name="csY25" fmla="*/ 491686 h 590025"/>
              <a:gd name="csX26" fmla="*/ 0 w 5350332"/>
              <a:gd name="csY26" fmla="*/ 98339 h 5900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5350332" h="590025" fill="none" extrusionOk="0">
                <a:moveTo>
                  <a:pt x="0" y="98339"/>
                </a:moveTo>
                <a:cubicBezTo>
                  <a:pt x="1738" y="43804"/>
                  <a:pt x="35460" y="13774"/>
                  <a:pt x="98339" y="0"/>
                </a:cubicBezTo>
                <a:cubicBezTo>
                  <a:pt x="354065" y="-12264"/>
                  <a:pt x="623766" y="51086"/>
                  <a:pt x="774040" y="0"/>
                </a:cubicBezTo>
                <a:cubicBezTo>
                  <a:pt x="924314" y="-51086"/>
                  <a:pt x="1179305" y="28616"/>
                  <a:pt x="1295132" y="0"/>
                </a:cubicBezTo>
                <a:cubicBezTo>
                  <a:pt x="1410959" y="-28616"/>
                  <a:pt x="1623005" y="192"/>
                  <a:pt x="1764687" y="0"/>
                </a:cubicBezTo>
                <a:cubicBezTo>
                  <a:pt x="1906370" y="-192"/>
                  <a:pt x="2110277" y="8120"/>
                  <a:pt x="2337315" y="0"/>
                </a:cubicBezTo>
                <a:cubicBezTo>
                  <a:pt x="2564353" y="-8120"/>
                  <a:pt x="2729454" y="3563"/>
                  <a:pt x="2858407" y="0"/>
                </a:cubicBezTo>
                <a:cubicBezTo>
                  <a:pt x="2987360" y="-3563"/>
                  <a:pt x="3135412" y="1261"/>
                  <a:pt x="3327962" y="0"/>
                </a:cubicBezTo>
                <a:cubicBezTo>
                  <a:pt x="3520513" y="-1261"/>
                  <a:pt x="3676691" y="43806"/>
                  <a:pt x="3797517" y="0"/>
                </a:cubicBezTo>
                <a:cubicBezTo>
                  <a:pt x="3918344" y="-43806"/>
                  <a:pt x="4093017" y="62373"/>
                  <a:pt x="4318609" y="0"/>
                </a:cubicBezTo>
                <a:cubicBezTo>
                  <a:pt x="4544201" y="-62373"/>
                  <a:pt x="5017903" y="7128"/>
                  <a:pt x="5251993" y="0"/>
                </a:cubicBezTo>
                <a:cubicBezTo>
                  <a:pt x="5297720" y="12799"/>
                  <a:pt x="5345021" y="45141"/>
                  <a:pt x="5350332" y="98339"/>
                </a:cubicBezTo>
                <a:cubicBezTo>
                  <a:pt x="5397418" y="291388"/>
                  <a:pt x="5308205" y="380510"/>
                  <a:pt x="5350332" y="491686"/>
                </a:cubicBezTo>
                <a:cubicBezTo>
                  <a:pt x="5344329" y="545006"/>
                  <a:pt x="5300910" y="580079"/>
                  <a:pt x="5251993" y="590025"/>
                </a:cubicBezTo>
                <a:cubicBezTo>
                  <a:pt x="5143429" y="606328"/>
                  <a:pt x="4996247" y="569184"/>
                  <a:pt x="4782438" y="590025"/>
                </a:cubicBezTo>
                <a:cubicBezTo>
                  <a:pt x="4568629" y="610866"/>
                  <a:pt x="4461432" y="572124"/>
                  <a:pt x="4209810" y="590025"/>
                </a:cubicBezTo>
                <a:cubicBezTo>
                  <a:pt x="3958188" y="607926"/>
                  <a:pt x="3842384" y="589299"/>
                  <a:pt x="3740254" y="590025"/>
                </a:cubicBezTo>
                <a:cubicBezTo>
                  <a:pt x="3638124" y="590751"/>
                  <a:pt x="3454821" y="542642"/>
                  <a:pt x="3270699" y="590025"/>
                </a:cubicBezTo>
                <a:cubicBezTo>
                  <a:pt x="3086577" y="637408"/>
                  <a:pt x="2959030" y="572552"/>
                  <a:pt x="2852681" y="590025"/>
                </a:cubicBezTo>
                <a:cubicBezTo>
                  <a:pt x="2746332" y="607498"/>
                  <a:pt x="2587858" y="555427"/>
                  <a:pt x="2434662" y="590025"/>
                </a:cubicBezTo>
                <a:cubicBezTo>
                  <a:pt x="2281466" y="624623"/>
                  <a:pt x="2125347" y="572539"/>
                  <a:pt x="2016644" y="590025"/>
                </a:cubicBezTo>
                <a:cubicBezTo>
                  <a:pt x="1907941" y="607511"/>
                  <a:pt x="1690083" y="577620"/>
                  <a:pt x="1547088" y="590025"/>
                </a:cubicBezTo>
                <a:cubicBezTo>
                  <a:pt x="1404093" y="602430"/>
                  <a:pt x="1282551" y="558841"/>
                  <a:pt x="1129070" y="590025"/>
                </a:cubicBezTo>
                <a:cubicBezTo>
                  <a:pt x="975589" y="621209"/>
                  <a:pt x="811663" y="564120"/>
                  <a:pt x="659515" y="590025"/>
                </a:cubicBezTo>
                <a:cubicBezTo>
                  <a:pt x="507368" y="615930"/>
                  <a:pt x="345947" y="529975"/>
                  <a:pt x="98339" y="590025"/>
                </a:cubicBezTo>
                <a:cubicBezTo>
                  <a:pt x="56499" y="580235"/>
                  <a:pt x="-1377" y="544443"/>
                  <a:pt x="0" y="491686"/>
                </a:cubicBezTo>
                <a:cubicBezTo>
                  <a:pt x="-28619" y="297315"/>
                  <a:pt x="20316" y="240151"/>
                  <a:pt x="0" y="98339"/>
                </a:cubicBezTo>
                <a:close/>
              </a:path>
              <a:path w="5350332" h="590025" stroke="0" extrusionOk="0">
                <a:moveTo>
                  <a:pt x="0" y="98339"/>
                </a:moveTo>
                <a:cubicBezTo>
                  <a:pt x="7460" y="38449"/>
                  <a:pt x="44123" y="-1181"/>
                  <a:pt x="98339" y="0"/>
                </a:cubicBezTo>
                <a:cubicBezTo>
                  <a:pt x="241975" y="-38948"/>
                  <a:pt x="547341" y="72735"/>
                  <a:pt x="722504" y="0"/>
                </a:cubicBezTo>
                <a:cubicBezTo>
                  <a:pt x="897668" y="-72735"/>
                  <a:pt x="958121" y="23686"/>
                  <a:pt x="1192059" y="0"/>
                </a:cubicBezTo>
                <a:cubicBezTo>
                  <a:pt x="1425998" y="-23686"/>
                  <a:pt x="1566209" y="15766"/>
                  <a:pt x="1816224" y="0"/>
                </a:cubicBezTo>
                <a:cubicBezTo>
                  <a:pt x="2066240" y="-15766"/>
                  <a:pt x="2155561" y="51556"/>
                  <a:pt x="2440388" y="0"/>
                </a:cubicBezTo>
                <a:cubicBezTo>
                  <a:pt x="2725215" y="-51556"/>
                  <a:pt x="2786552" y="11239"/>
                  <a:pt x="2909944" y="0"/>
                </a:cubicBezTo>
                <a:cubicBezTo>
                  <a:pt x="3033336" y="-11239"/>
                  <a:pt x="3180175" y="31009"/>
                  <a:pt x="3379499" y="0"/>
                </a:cubicBezTo>
                <a:cubicBezTo>
                  <a:pt x="3578823" y="-31009"/>
                  <a:pt x="3723257" y="10561"/>
                  <a:pt x="4055200" y="0"/>
                </a:cubicBezTo>
                <a:cubicBezTo>
                  <a:pt x="4387143" y="-10561"/>
                  <a:pt x="4356407" y="46049"/>
                  <a:pt x="4524755" y="0"/>
                </a:cubicBezTo>
                <a:cubicBezTo>
                  <a:pt x="4693104" y="-46049"/>
                  <a:pt x="5043702" y="48390"/>
                  <a:pt x="5251993" y="0"/>
                </a:cubicBezTo>
                <a:cubicBezTo>
                  <a:pt x="5303892" y="15388"/>
                  <a:pt x="5343547" y="39920"/>
                  <a:pt x="5350332" y="98339"/>
                </a:cubicBezTo>
                <a:cubicBezTo>
                  <a:pt x="5380813" y="204675"/>
                  <a:pt x="5314532" y="370168"/>
                  <a:pt x="5350332" y="491686"/>
                </a:cubicBezTo>
                <a:cubicBezTo>
                  <a:pt x="5345425" y="559081"/>
                  <a:pt x="5308910" y="582842"/>
                  <a:pt x="5251993" y="590025"/>
                </a:cubicBezTo>
                <a:cubicBezTo>
                  <a:pt x="5021837" y="658108"/>
                  <a:pt x="4898363" y="545053"/>
                  <a:pt x="4679365" y="590025"/>
                </a:cubicBezTo>
                <a:cubicBezTo>
                  <a:pt x="4460367" y="634997"/>
                  <a:pt x="4330534" y="569786"/>
                  <a:pt x="4158273" y="590025"/>
                </a:cubicBezTo>
                <a:cubicBezTo>
                  <a:pt x="3986012" y="610264"/>
                  <a:pt x="3910883" y="566124"/>
                  <a:pt x="3740254" y="590025"/>
                </a:cubicBezTo>
                <a:cubicBezTo>
                  <a:pt x="3569625" y="613926"/>
                  <a:pt x="3455319" y="570288"/>
                  <a:pt x="3270699" y="590025"/>
                </a:cubicBezTo>
                <a:cubicBezTo>
                  <a:pt x="3086079" y="609762"/>
                  <a:pt x="2821652" y="550587"/>
                  <a:pt x="2594998" y="590025"/>
                </a:cubicBezTo>
                <a:cubicBezTo>
                  <a:pt x="2368344" y="629463"/>
                  <a:pt x="2238724" y="527948"/>
                  <a:pt x="1919297" y="590025"/>
                </a:cubicBezTo>
                <a:cubicBezTo>
                  <a:pt x="1599870" y="652102"/>
                  <a:pt x="1559626" y="552351"/>
                  <a:pt x="1346669" y="590025"/>
                </a:cubicBezTo>
                <a:cubicBezTo>
                  <a:pt x="1133712" y="627699"/>
                  <a:pt x="1078273" y="589973"/>
                  <a:pt x="928650" y="590025"/>
                </a:cubicBezTo>
                <a:cubicBezTo>
                  <a:pt x="779027" y="590077"/>
                  <a:pt x="430340" y="520795"/>
                  <a:pt x="98339" y="590025"/>
                </a:cubicBezTo>
                <a:cubicBezTo>
                  <a:pt x="47321" y="592515"/>
                  <a:pt x="-59" y="539767"/>
                  <a:pt x="0" y="491686"/>
                </a:cubicBezTo>
                <a:cubicBezTo>
                  <a:pt x="-44071" y="357424"/>
                  <a:pt x="47019" y="257623"/>
                  <a:pt x="0" y="98339"/>
                </a:cubicBezTo>
                <a:close/>
              </a:path>
            </a:pathLst>
          </a:custGeom>
          <a:solidFill>
            <a:schemeClr val="tx2">
              <a:lumMod val="10000"/>
              <a:lumOff val="90000"/>
            </a:schemeClr>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b="1" dirty="0"/>
          </a:p>
          <a:p>
            <a:pPr algn="ctr"/>
            <a:r>
              <a:rPr lang="el-GR" b="1" dirty="0"/>
              <a:t>ΔΟΜΗ  ΠΕΡΙΓΡΑΦΙΚΟΥ  ΚΕΙΜΕΝΟΥ </a:t>
            </a:r>
          </a:p>
        </p:txBody>
      </p:sp>
      <p:sp>
        <p:nvSpPr>
          <p:cNvPr id="16" name="Ορθογώνιο: Στρογγύλεμα γωνιών 15">
            <a:extLst>
              <a:ext uri="{FF2B5EF4-FFF2-40B4-BE49-F238E27FC236}">
                <a16:creationId xmlns:a16="http://schemas.microsoft.com/office/drawing/2014/main" id="{0A84394F-6C53-BF11-C094-9DFCE25F56D2}"/>
              </a:ext>
            </a:extLst>
          </p:cNvPr>
          <p:cNvSpPr/>
          <p:nvPr/>
        </p:nvSpPr>
        <p:spPr>
          <a:xfrm>
            <a:off x="9947437" y="2850849"/>
            <a:ext cx="1734900" cy="1705015"/>
          </a:xfrm>
          <a:custGeom>
            <a:avLst/>
            <a:gdLst>
              <a:gd name="csX0" fmla="*/ 0 w 1734900"/>
              <a:gd name="csY0" fmla="*/ 284175 h 1705015"/>
              <a:gd name="csX1" fmla="*/ 284175 w 1734900"/>
              <a:gd name="csY1" fmla="*/ 0 h 1705015"/>
              <a:gd name="csX2" fmla="*/ 855785 w 1734900"/>
              <a:gd name="csY2" fmla="*/ 0 h 1705015"/>
              <a:gd name="csX3" fmla="*/ 1450725 w 1734900"/>
              <a:gd name="csY3" fmla="*/ 0 h 1705015"/>
              <a:gd name="csX4" fmla="*/ 1734900 w 1734900"/>
              <a:gd name="csY4" fmla="*/ 284175 h 1705015"/>
              <a:gd name="csX5" fmla="*/ 1734900 w 1734900"/>
              <a:gd name="csY5" fmla="*/ 829774 h 1705015"/>
              <a:gd name="csX6" fmla="*/ 1734900 w 1734900"/>
              <a:gd name="csY6" fmla="*/ 1420840 h 1705015"/>
              <a:gd name="csX7" fmla="*/ 1450725 w 1734900"/>
              <a:gd name="csY7" fmla="*/ 1705015 h 1705015"/>
              <a:gd name="csX8" fmla="*/ 890781 w 1734900"/>
              <a:gd name="csY8" fmla="*/ 1705015 h 1705015"/>
              <a:gd name="csX9" fmla="*/ 284175 w 1734900"/>
              <a:gd name="csY9" fmla="*/ 1705015 h 1705015"/>
              <a:gd name="csX10" fmla="*/ 0 w 1734900"/>
              <a:gd name="csY10" fmla="*/ 1420840 h 1705015"/>
              <a:gd name="csX11" fmla="*/ 0 w 1734900"/>
              <a:gd name="csY11" fmla="*/ 829774 h 1705015"/>
              <a:gd name="csX12" fmla="*/ 0 w 1734900"/>
              <a:gd name="csY12" fmla="*/ 284175 h 17050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734900" h="1705015" fill="none" extrusionOk="0">
                <a:moveTo>
                  <a:pt x="0" y="284175"/>
                </a:moveTo>
                <a:cubicBezTo>
                  <a:pt x="22290" y="139945"/>
                  <a:pt x="155497" y="671"/>
                  <a:pt x="284175" y="0"/>
                </a:cubicBezTo>
                <a:cubicBezTo>
                  <a:pt x="415542" y="-44177"/>
                  <a:pt x="727785" y="39429"/>
                  <a:pt x="855785" y="0"/>
                </a:cubicBezTo>
                <a:cubicBezTo>
                  <a:pt x="983785" y="-39429"/>
                  <a:pt x="1329826" y="69987"/>
                  <a:pt x="1450725" y="0"/>
                </a:cubicBezTo>
                <a:cubicBezTo>
                  <a:pt x="1605435" y="34940"/>
                  <a:pt x="1706999" y="97829"/>
                  <a:pt x="1734900" y="284175"/>
                </a:cubicBezTo>
                <a:cubicBezTo>
                  <a:pt x="1761026" y="538086"/>
                  <a:pt x="1704621" y="683923"/>
                  <a:pt x="1734900" y="829774"/>
                </a:cubicBezTo>
                <a:cubicBezTo>
                  <a:pt x="1765179" y="975625"/>
                  <a:pt x="1679207" y="1145894"/>
                  <a:pt x="1734900" y="1420840"/>
                </a:cubicBezTo>
                <a:cubicBezTo>
                  <a:pt x="1753101" y="1608009"/>
                  <a:pt x="1601411" y="1746368"/>
                  <a:pt x="1450725" y="1705015"/>
                </a:cubicBezTo>
                <a:cubicBezTo>
                  <a:pt x="1311431" y="1771205"/>
                  <a:pt x="1086202" y="1641355"/>
                  <a:pt x="890781" y="1705015"/>
                </a:cubicBezTo>
                <a:cubicBezTo>
                  <a:pt x="695360" y="1768675"/>
                  <a:pt x="446516" y="1691831"/>
                  <a:pt x="284175" y="1705015"/>
                </a:cubicBezTo>
                <a:cubicBezTo>
                  <a:pt x="159978" y="1700793"/>
                  <a:pt x="-20549" y="1610822"/>
                  <a:pt x="0" y="1420840"/>
                </a:cubicBezTo>
                <a:cubicBezTo>
                  <a:pt x="-44558" y="1300826"/>
                  <a:pt x="36629" y="1119057"/>
                  <a:pt x="0" y="829774"/>
                </a:cubicBezTo>
                <a:cubicBezTo>
                  <a:pt x="-36629" y="540491"/>
                  <a:pt x="15973" y="445783"/>
                  <a:pt x="0" y="284175"/>
                </a:cubicBezTo>
                <a:close/>
              </a:path>
              <a:path w="1734900" h="1705015" stroke="0" extrusionOk="0">
                <a:moveTo>
                  <a:pt x="0" y="284175"/>
                </a:moveTo>
                <a:cubicBezTo>
                  <a:pt x="9455" y="120158"/>
                  <a:pt x="128391" y="-14476"/>
                  <a:pt x="284175" y="0"/>
                </a:cubicBezTo>
                <a:cubicBezTo>
                  <a:pt x="503838" y="-56136"/>
                  <a:pt x="592786" y="19085"/>
                  <a:pt x="879116" y="0"/>
                </a:cubicBezTo>
                <a:cubicBezTo>
                  <a:pt x="1165446" y="-19085"/>
                  <a:pt x="1245176" y="13411"/>
                  <a:pt x="1450725" y="0"/>
                </a:cubicBezTo>
                <a:cubicBezTo>
                  <a:pt x="1608321" y="5252"/>
                  <a:pt x="1771880" y="149932"/>
                  <a:pt x="1734900" y="284175"/>
                </a:cubicBezTo>
                <a:cubicBezTo>
                  <a:pt x="1751283" y="567992"/>
                  <a:pt x="1697321" y="584212"/>
                  <a:pt x="1734900" y="852508"/>
                </a:cubicBezTo>
                <a:cubicBezTo>
                  <a:pt x="1772479" y="1120804"/>
                  <a:pt x="1673525" y="1218121"/>
                  <a:pt x="1734900" y="1420840"/>
                </a:cubicBezTo>
                <a:cubicBezTo>
                  <a:pt x="1735079" y="1573596"/>
                  <a:pt x="1621567" y="1681528"/>
                  <a:pt x="1450725" y="1705015"/>
                </a:cubicBezTo>
                <a:cubicBezTo>
                  <a:pt x="1212619" y="1715125"/>
                  <a:pt x="1135977" y="1661900"/>
                  <a:pt x="902447" y="1705015"/>
                </a:cubicBezTo>
                <a:cubicBezTo>
                  <a:pt x="668917" y="1748130"/>
                  <a:pt x="524476" y="1678587"/>
                  <a:pt x="284175" y="1705015"/>
                </a:cubicBezTo>
                <a:cubicBezTo>
                  <a:pt x="123052" y="1699378"/>
                  <a:pt x="1213" y="1582713"/>
                  <a:pt x="0" y="1420840"/>
                </a:cubicBezTo>
                <a:cubicBezTo>
                  <a:pt x="-52227" y="1286546"/>
                  <a:pt x="16271" y="1035817"/>
                  <a:pt x="0" y="875241"/>
                </a:cubicBezTo>
                <a:cubicBezTo>
                  <a:pt x="-16271" y="714665"/>
                  <a:pt x="28758" y="462155"/>
                  <a:pt x="0" y="284175"/>
                </a:cubicBezTo>
                <a:close/>
              </a:path>
            </a:pathLst>
          </a:custGeom>
          <a:solidFill>
            <a:schemeClr val="accent5">
              <a:lumMod val="40000"/>
              <a:lumOff val="60000"/>
            </a:schemeClr>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600" dirty="0"/>
              <a:t> Συναισθήματα ή  κρίση  για αυτό που περιγράψαμε</a:t>
            </a:r>
          </a:p>
        </p:txBody>
      </p:sp>
      <p:sp>
        <p:nvSpPr>
          <p:cNvPr id="10" name="Ορθογώνιο: Στρογγύλεμα γωνιών 9">
            <a:extLst>
              <a:ext uri="{FF2B5EF4-FFF2-40B4-BE49-F238E27FC236}">
                <a16:creationId xmlns:a16="http://schemas.microsoft.com/office/drawing/2014/main" id="{83A261DF-8108-E904-09A0-16FCD44582FC}"/>
              </a:ext>
            </a:extLst>
          </p:cNvPr>
          <p:cNvSpPr/>
          <p:nvPr/>
        </p:nvSpPr>
        <p:spPr>
          <a:xfrm>
            <a:off x="6771600" y="4452200"/>
            <a:ext cx="1627422" cy="2245763"/>
          </a:xfrm>
          <a:custGeom>
            <a:avLst/>
            <a:gdLst>
              <a:gd name="csX0" fmla="*/ 0 w 1627422"/>
              <a:gd name="csY0" fmla="*/ 271242 h 2245763"/>
              <a:gd name="csX1" fmla="*/ 271242 w 1627422"/>
              <a:gd name="csY1" fmla="*/ 0 h 2245763"/>
              <a:gd name="csX2" fmla="*/ 802862 w 1627422"/>
              <a:gd name="csY2" fmla="*/ 0 h 2245763"/>
              <a:gd name="csX3" fmla="*/ 1356180 w 1627422"/>
              <a:gd name="csY3" fmla="*/ 0 h 2245763"/>
              <a:gd name="csX4" fmla="*/ 1627422 w 1627422"/>
              <a:gd name="csY4" fmla="*/ 271242 h 2245763"/>
              <a:gd name="csX5" fmla="*/ 1627422 w 1627422"/>
              <a:gd name="csY5" fmla="*/ 804936 h 2245763"/>
              <a:gd name="csX6" fmla="*/ 1627422 w 1627422"/>
              <a:gd name="csY6" fmla="*/ 1355663 h 2245763"/>
              <a:gd name="csX7" fmla="*/ 1627422 w 1627422"/>
              <a:gd name="csY7" fmla="*/ 1974521 h 2245763"/>
              <a:gd name="csX8" fmla="*/ 1356180 w 1627422"/>
              <a:gd name="csY8" fmla="*/ 2245763 h 2245763"/>
              <a:gd name="csX9" fmla="*/ 846259 w 1627422"/>
              <a:gd name="csY9" fmla="*/ 2245763 h 2245763"/>
              <a:gd name="csX10" fmla="*/ 271242 w 1627422"/>
              <a:gd name="csY10" fmla="*/ 2245763 h 2245763"/>
              <a:gd name="csX11" fmla="*/ 0 w 1627422"/>
              <a:gd name="csY11" fmla="*/ 1974521 h 2245763"/>
              <a:gd name="csX12" fmla="*/ 0 w 1627422"/>
              <a:gd name="csY12" fmla="*/ 1457860 h 2245763"/>
              <a:gd name="csX13" fmla="*/ 0 w 1627422"/>
              <a:gd name="csY13" fmla="*/ 907133 h 2245763"/>
              <a:gd name="csX14" fmla="*/ 0 w 1627422"/>
              <a:gd name="csY14" fmla="*/ 271242 h 22457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627422" h="2245763" fill="none" extrusionOk="0">
                <a:moveTo>
                  <a:pt x="0" y="271242"/>
                </a:moveTo>
                <a:cubicBezTo>
                  <a:pt x="-28111" y="88090"/>
                  <a:pt x="131680" y="-30815"/>
                  <a:pt x="271242" y="0"/>
                </a:cubicBezTo>
                <a:cubicBezTo>
                  <a:pt x="531410" y="-34293"/>
                  <a:pt x="540942" y="42120"/>
                  <a:pt x="802862" y="0"/>
                </a:cubicBezTo>
                <a:cubicBezTo>
                  <a:pt x="1064782" y="-42120"/>
                  <a:pt x="1234456" y="56922"/>
                  <a:pt x="1356180" y="0"/>
                </a:cubicBezTo>
                <a:cubicBezTo>
                  <a:pt x="1483863" y="-4642"/>
                  <a:pt x="1614227" y="118106"/>
                  <a:pt x="1627422" y="271242"/>
                </a:cubicBezTo>
                <a:cubicBezTo>
                  <a:pt x="1684149" y="530619"/>
                  <a:pt x="1595780" y="546707"/>
                  <a:pt x="1627422" y="804936"/>
                </a:cubicBezTo>
                <a:cubicBezTo>
                  <a:pt x="1659064" y="1063165"/>
                  <a:pt x="1596468" y="1220167"/>
                  <a:pt x="1627422" y="1355663"/>
                </a:cubicBezTo>
                <a:cubicBezTo>
                  <a:pt x="1658376" y="1491159"/>
                  <a:pt x="1568045" y="1758211"/>
                  <a:pt x="1627422" y="1974521"/>
                </a:cubicBezTo>
                <a:cubicBezTo>
                  <a:pt x="1647206" y="2141787"/>
                  <a:pt x="1518507" y="2225411"/>
                  <a:pt x="1356180" y="2245763"/>
                </a:cubicBezTo>
                <a:cubicBezTo>
                  <a:pt x="1138714" y="2306672"/>
                  <a:pt x="1059147" y="2189153"/>
                  <a:pt x="846259" y="2245763"/>
                </a:cubicBezTo>
                <a:cubicBezTo>
                  <a:pt x="633371" y="2302373"/>
                  <a:pt x="510682" y="2238406"/>
                  <a:pt x="271242" y="2245763"/>
                </a:cubicBezTo>
                <a:cubicBezTo>
                  <a:pt x="90161" y="2235254"/>
                  <a:pt x="-40235" y="2120531"/>
                  <a:pt x="0" y="1974521"/>
                </a:cubicBezTo>
                <a:cubicBezTo>
                  <a:pt x="-14989" y="1722751"/>
                  <a:pt x="50335" y="1598179"/>
                  <a:pt x="0" y="1457860"/>
                </a:cubicBezTo>
                <a:cubicBezTo>
                  <a:pt x="-50335" y="1317541"/>
                  <a:pt x="32060" y="1077566"/>
                  <a:pt x="0" y="907133"/>
                </a:cubicBezTo>
                <a:cubicBezTo>
                  <a:pt x="-32060" y="736700"/>
                  <a:pt x="20749" y="417074"/>
                  <a:pt x="0" y="271242"/>
                </a:cubicBezTo>
                <a:close/>
              </a:path>
              <a:path w="1627422" h="2245763" stroke="0" extrusionOk="0">
                <a:moveTo>
                  <a:pt x="0" y="271242"/>
                </a:moveTo>
                <a:cubicBezTo>
                  <a:pt x="21450" y="105399"/>
                  <a:pt x="124167" y="-33993"/>
                  <a:pt x="271242" y="0"/>
                </a:cubicBezTo>
                <a:cubicBezTo>
                  <a:pt x="446762" y="-53667"/>
                  <a:pt x="561097" y="15861"/>
                  <a:pt x="824560" y="0"/>
                </a:cubicBezTo>
                <a:cubicBezTo>
                  <a:pt x="1088023" y="-15861"/>
                  <a:pt x="1219095" y="19225"/>
                  <a:pt x="1356180" y="0"/>
                </a:cubicBezTo>
                <a:cubicBezTo>
                  <a:pt x="1511287" y="42845"/>
                  <a:pt x="1640082" y="129211"/>
                  <a:pt x="1627422" y="271242"/>
                </a:cubicBezTo>
                <a:cubicBezTo>
                  <a:pt x="1673802" y="481214"/>
                  <a:pt x="1593842" y="717289"/>
                  <a:pt x="1627422" y="839002"/>
                </a:cubicBezTo>
                <a:cubicBezTo>
                  <a:pt x="1661002" y="960715"/>
                  <a:pt x="1566570" y="1222300"/>
                  <a:pt x="1627422" y="1372696"/>
                </a:cubicBezTo>
                <a:cubicBezTo>
                  <a:pt x="1688274" y="1523092"/>
                  <a:pt x="1617314" y="1693821"/>
                  <a:pt x="1627422" y="1974521"/>
                </a:cubicBezTo>
                <a:cubicBezTo>
                  <a:pt x="1632334" y="2102202"/>
                  <a:pt x="1489395" y="2233620"/>
                  <a:pt x="1356180" y="2245763"/>
                </a:cubicBezTo>
                <a:cubicBezTo>
                  <a:pt x="1226615" y="2262074"/>
                  <a:pt x="984893" y="2235601"/>
                  <a:pt x="835410" y="2245763"/>
                </a:cubicBezTo>
                <a:cubicBezTo>
                  <a:pt x="685927" y="2255925"/>
                  <a:pt x="453659" y="2183619"/>
                  <a:pt x="271242" y="2245763"/>
                </a:cubicBezTo>
                <a:cubicBezTo>
                  <a:pt x="101232" y="2250923"/>
                  <a:pt x="-16735" y="2129832"/>
                  <a:pt x="0" y="1974521"/>
                </a:cubicBezTo>
                <a:cubicBezTo>
                  <a:pt x="-21073" y="1748738"/>
                  <a:pt x="60541" y="1525144"/>
                  <a:pt x="0" y="1389729"/>
                </a:cubicBezTo>
                <a:cubicBezTo>
                  <a:pt x="-60541" y="1254314"/>
                  <a:pt x="49141" y="1036368"/>
                  <a:pt x="0" y="856034"/>
                </a:cubicBezTo>
                <a:cubicBezTo>
                  <a:pt x="-49141" y="675701"/>
                  <a:pt x="882" y="561710"/>
                  <a:pt x="0" y="271242"/>
                </a:cubicBezTo>
                <a:close/>
              </a:path>
            </a:pathLst>
          </a:custGeom>
          <a:solidFill>
            <a:schemeClr val="accent2">
              <a:lumMod val="40000"/>
              <a:lumOff val="60000"/>
            </a:schemeClr>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 </a:t>
            </a:r>
            <a:r>
              <a:rPr lang="el-GR" sz="1200" b="1" dirty="0"/>
              <a:t>Πορεία προς …</a:t>
            </a:r>
          </a:p>
          <a:p>
            <a:pPr marL="171450" indent="-171450" algn="ctr">
              <a:buFont typeface="Wingdings" panose="05000000000000000000" pitchFamily="2" charset="2"/>
              <a:buChar char="q"/>
            </a:pPr>
            <a:r>
              <a:rPr lang="el-GR" sz="1200" dirty="0"/>
              <a:t>Στο πίσω  μέρος  αριστερά φαίνεται </a:t>
            </a:r>
          </a:p>
          <a:p>
            <a:pPr marL="171450" indent="-171450" algn="ctr">
              <a:buFont typeface="Wingdings" panose="05000000000000000000" pitchFamily="2" charset="2"/>
              <a:buChar char="q"/>
            </a:pPr>
            <a:r>
              <a:rPr lang="el-GR" sz="1200" dirty="0"/>
              <a:t>Από την άλλη μεριά υπάρχουν</a:t>
            </a:r>
          </a:p>
          <a:p>
            <a:pPr marL="171450" indent="-171450" algn="ctr">
              <a:buFont typeface="Wingdings" panose="05000000000000000000" pitchFamily="2" charset="2"/>
              <a:buChar char="q"/>
            </a:pPr>
            <a:r>
              <a:rPr lang="el-GR" sz="1200" dirty="0"/>
              <a:t> Στην άκρη  κάτω αριστερά διακρίνεται</a:t>
            </a:r>
          </a:p>
          <a:p>
            <a:pPr marL="171450" indent="-171450" algn="ctr">
              <a:buFont typeface="Wingdings" panose="05000000000000000000" pitchFamily="2" charset="2"/>
              <a:buChar char="q"/>
            </a:pPr>
            <a:r>
              <a:rPr lang="el-GR" sz="1200" dirty="0"/>
              <a:t>Η βόρεια πλευρά  έχει</a:t>
            </a:r>
          </a:p>
        </p:txBody>
      </p:sp>
      <p:sp>
        <p:nvSpPr>
          <p:cNvPr id="12" name="Ορθογώνιο: Στρογγύλεμα γωνιών 11">
            <a:extLst>
              <a:ext uri="{FF2B5EF4-FFF2-40B4-BE49-F238E27FC236}">
                <a16:creationId xmlns:a16="http://schemas.microsoft.com/office/drawing/2014/main" id="{40F6E622-756C-652C-7EEA-8739C3405999}"/>
              </a:ext>
            </a:extLst>
          </p:cNvPr>
          <p:cNvSpPr/>
          <p:nvPr/>
        </p:nvSpPr>
        <p:spPr>
          <a:xfrm>
            <a:off x="2344857" y="5435951"/>
            <a:ext cx="3855590" cy="1017814"/>
          </a:xfrm>
          <a:custGeom>
            <a:avLst/>
            <a:gdLst>
              <a:gd name="csX0" fmla="*/ 0 w 3855590"/>
              <a:gd name="csY0" fmla="*/ 169639 h 1017814"/>
              <a:gd name="csX1" fmla="*/ 169639 w 3855590"/>
              <a:gd name="csY1" fmla="*/ 0 h 1017814"/>
              <a:gd name="csX2" fmla="*/ 685365 w 3855590"/>
              <a:gd name="csY2" fmla="*/ 0 h 1017814"/>
              <a:gd name="csX3" fmla="*/ 1271417 w 3855590"/>
              <a:gd name="csY3" fmla="*/ 0 h 1017814"/>
              <a:gd name="csX4" fmla="*/ 1857469 w 3855590"/>
              <a:gd name="csY4" fmla="*/ 0 h 1017814"/>
              <a:gd name="csX5" fmla="*/ 2443521 w 3855590"/>
              <a:gd name="csY5" fmla="*/ 0 h 1017814"/>
              <a:gd name="csX6" fmla="*/ 2959247 w 3855590"/>
              <a:gd name="csY6" fmla="*/ 0 h 1017814"/>
              <a:gd name="csX7" fmla="*/ 3685951 w 3855590"/>
              <a:gd name="csY7" fmla="*/ 0 h 1017814"/>
              <a:gd name="csX8" fmla="*/ 3855590 w 3855590"/>
              <a:gd name="csY8" fmla="*/ 169639 h 1017814"/>
              <a:gd name="csX9" fmla="*/ 3855590 w 3855590"/>
              <a:gd name="csY9" fmla="*/ 508907 h 1017814"/>
              <a:gd name="csX10" fmla="*/ 3855590 w 3855590"/>
              <a:gd name="csY10" fmla="*/ 848175 h 1017814"/>
              <a:gd name="csX11" fmla="*/ 3685951 w 3855590"/>
              <a:gd name="csY11" fmla="*/ 1017814 h 1017814"/>
              <a:gd name="csX12" fmla="*/ 3029573 w 3855590"/>
              <a:gd name="csY12" fmla="*/ 1017814 h 1017814"/>
              <a:gd name="csX13" fmla="*/ 2373195 w 3855590"/>
              <a:gd name="csY13" fmla="*/ 1017814 h 1017814"/>
              <a:gd name="csX14" fmla="*/ 1751979 w 3855590"/>
              <a:gd name="csY14" fmla="*/ 1017814 h 1017814"/>
              <a:gd name="csX15" fmla="*/ 1271417 w 3855590"/>
              <a:gd name="csY15" fmla="*/ 1017814 h 1017814"/>
              <a:gd name="csX16" fmla="*/ 720528 w 3855590"/>
              <a:gd name="csY16" fmla="*/ 1017814 h 1017814"/>
              <a:gd name="csX17" fmla="*/ 169639 w 3855590"/>
              <a:gd name="csY17" fmla="*/ 1017814 h 1017814"/>
              <a:gd name="csX18" fmla="*/ 0 w 3855590"/>
              <a:gd name="csY18" fmla="*/ 848175 h 1017814"/>
              <a:gd name="csX19" fmla="*/ 0 w 3855590"/>
              <a:gd name="csY19" fmla="*/ 529263 h 1017814"/>
              <a:gd name="csX20" fmla="*/ 0 w 3855590"/>
              <a:gd name="csY20" fmla="*/ 169639 h 10178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855590" h="1017814" fill="none" extrusionOk="0">
                <a:moveTo>
                  <a:pt x="0" y="169639"/>
                </a:moveTo>
                <a:cubicBezTo>
                  <a:pt x="10862" y="93987"/>
                  <a:pt x="74796" y="7625"/>
                  <a:pt x="169639" y="0"/>
                </a:cubicBezTo>
                <a:cubicBezTo>
                  <a:pt x="300513" y="-57604"/>
                  <a:pt x="445752" y="46143"/>
                  <a:pt x="685365" y="0"/>
                </a:cubicBezTo>
                <a:cubicBezTo>
                  <a:pt x="924978" y="-46143"/>
                  <a:pt x="1134363" y="57123"/>
                  <a:pt x="1271417" y="0"/>
                </a:cubicBezTo>
                <a:cubicBezTo>
                  <a:pt x="1408471" y="-57123"/>
                  <a:pt x="1693081" y="66298"/>
                  <a:pt x="1857469" y="0"/>
                </a:cubicBezTo>
                <a:cubicBezTo>
                  <a:pt x="2021857" y="-66298"/>
                  <a:pt x="2272419" y="14444"/>
                  <a:pt x="2443521" y="0"/>
                </a:cubicBezTo>
                <a:cubicBezTo>
                  <a:pt x="2614623" y="-14444"/>
                  <a:pt x="2799003" y="44219"/>
                  <a:pt x="2959247" y="0"/>
                </a:cubicBezTo>
                <a:cubicBezTo>
                  <a:pt x="3119491" y="-44219"/>
                  <a:pt x="3513393" y="70413"/>
                  <a:pt x="3685951" y="0"/>
                </a:cubicBezTo>
                <a:cubicBezTo>
                  <a:pt x="3783730" y="-1300"/>
                  <a:pt x="3830022" y="74942"/>
                  <a:pt x="3855590" y="169639"/>
                </a:cubicBezTo>
                <a:cubicBezTo>
                  <a:pt x="3861705" y="244063"/>
                  <a:pt x="3822386" y="439402"/>
                  <a:pt x="3855590" y="508907"/>
                </a:cubicBezTo>
                <a:cubicBezTo>
                  <a:pt x="3888794" y="578412"/>
                  <a:pt x="3831411" y="755467"/>
                  <a:pt x="3855590" y="848175"/>
                </a:cubicBezTo>
                <a:cubicBezTo>
                  <a:pt x="3867241" y="929678"/>
                  <a:pt x="3780382" y="1039322"/>
                  <a:pt x="3685951" y="1017814"/>
                </a:cubicBezTo>
                <a:cubicBezTo>
                  <a:pt x="3375798" y="1069837"/>
                  <a:pt x="3243202" y="997547"/>
                  <a:pt x="3029573" y="1017814"/>
                </a:cubicBezTo>
                <a:cubicBezTo>
                  <a:pt x="2815944" y="1038081"/>
                  <a:pt x="2549346" y="947000"/>
                  <a:pt x="2373195" y="1017814"/>
                </a:cubicBezTo>
                <a:cubicBezTo>
                  <a:pt x="2197044" y="1088628"/>
                  <a:pt x="2027699" y="977965"/>
                  <a:pt x="1751979" y="1017814"/>
                </a:cubicBezTo>
                <a:cubicBezTo>
                  <a:pt x="1476259" y="1057663"/>
                  <a:pt x="1379604" y="999183"/>
                  <a:pt x="1271417" y="1017814"/>
                </a:cubicBezTo>
                <a:cubicBezTo>
                  <a:pt x="1163230" y="1036445"/>
                  <a:pt x="956999" y="976271"/>
                  <a:pt x="720528" y="1017814"/>
                </a:cubicBezTo>
                <a:cubicBezTo>
                  <a:pt x="484057" y="1059357"/>
                  <a:pt x="296354" y="980214"/>
                  <a:pt x="169639" y="1017814"/>
                </a:cubicBezTo>
                <a:cubicBezTo>
                  <a:pt x="51673" y="1023108"/>
                  <a:pt x="-12719" y="948881"/>
                  <a:pt x="0" y="848175"/>
                </a:cubicBezTo>
                <a:cubicBezTo>
                  <a:pt x="-18286" y="758725"/>
                  <a:pt x="22903" y="639352"/>
                  <a:pt x="0" y="529263"/>
                </a:cubicBezTo>
                <a:cubicBezTo>
                  <a:pt x="-22903" y="419174"/>
                  <a:pt x="35037" y="266436"/>
                  <a:pt x="0" y="169639"/>
                </a:cubicBezTo>
                <a:close/>
              </a:path>
              <a:path w="3855590" h="1017814" stroke="0" extrusionOk="0">
                <a:moveTo>
                  <a:pt x="0" y="169639"/>
                </a:moveTo>
                <a:cubicBezTo>
                  <a:pt x="16232" y="63812"/>
                  <a:pt x="77302" y="-16853"/>
                  <a:pt x="169639" y="0"/>
                </a:cubicBezTo>
                <a:cubicBezTo>
                  <a:pt x="331521" y="-48661"/>
                  <a:pt x="576715" y="3123"/>
                  <a:pt x="790854" y="0"/>
                </a:cubicBezTo>
                <a:cubicBezTo>
                  <a:pt x="1004993" y="-3123"/>
                  <a:pt x="1135613" y="25834"/>
                  <a:pt x="1306580" y="0"/>
                </a:cubicBezTo>
                <a:cubicBezTo>
                  <a:pt x="1477547" y="-25834"/>
                  <a:pt x="1716648" y="47843"/>
                  <a:pt x="1927795" y="0"/>
                </a:cubicBezTo>
                <a:cubicBezTo>
                  <a:pt x="2138942" y="-47843"/>
                  <a:pt x="2321459" y="50554"/>
                  <a:pt x="2549010" y="0"/>
                </a:cubicBezTo>
                <a:cubicBezTo>
                  <a:pt x="2776561" y="-50554"/>
                  <a:pt x="2886880" y="7451"/>
                  <a:pt x="3064736" y="0"/>
                </a:cubicBezTo>
                <a:cubicBezTo>
                  <a:pt x="3242592" y="-7451"/>
                  <a:pt x="3543765" y="70856"/>
                  <a:pt x="3685951" y="0"/>
                </a:cubicBezTo>
                <a:cubicBezTo>
                  <a:pt x="3780196" y="-12996"/>
                  <a:pt x="3863039" y="63360"/>
                  <a:pt x="3855590" y="169639"/>
                </a:cubicBezTo>
                <a:cubicBezTo>
                  <a:pt x="3885395" y="319236"/>
                  <a:pt x="3838818" y="345583"/>
                  <a:pt x="3855590" y="488551"/>
                </a:cubicBezTo>
                <a:cubicBezTo>
                  <a:pt x="3872362" y="631519"/>
                  <a:pt x="3834556" y="722833"/>
                  <a:pt x="3855590" y="848175"/>
                </a:cubicBezTo>
                <a:cubicBezTo>
                  <a:pt x="3851257" y="936016"/>
                  <a:pt x="3783619" y="1033976"/>
                  <a:pt x="3685951" y="1017814"/>
                </a:cubicBezTo>
                <a:cubicBezTo>
                  <a:pt x="3441546" y="1022888"/>
                  <a:pt x="3387181" y="1008956"/>
                  <a:pt x="3170225" y="1017814"/>
                </a:cubicBezTo>
                <a:cubicBezTo>
                  <a:pt x="2953269" y="1026672"/>
                  <a:pt x="2782583" y="952942"/>
                  <a:pt x="2549010" y="1017814"/>
                </a:cubicBezTo>
                <a:cubicBezTo>
                  <a:pt x="2315437" y="1082686"/>
                  <a:pt x="2143172" y="997351"/>
                  <a:pt x="2033284" y="1017814"/>
                </a:cubicBezTo>
                <a:cubicBezTo>
                  <a:pt x="1923396" y="1038277"/>
                  <a:pt x="1754735" y="977511"/>
                  <a:pt x="1482395" y="1017814"/>
                </a:cubicBezTo>
                <a:cubicBezTo>
                  <a:pt x="1210055" y="1058117"/>
                  <a:pt x="1131451" y="988988"/>
                  <a:pt x="1001833" y="1017814"/>
                </a:cubicBezTo>
                <a:cubicBezTo>
                  <a:pt x="872215" y="1046640"/>
                  <a:pt x="411560" y="1017345"/>
                  <a:pt x="169639" y="1017814"/>
                </a:cubicBezTo>
                <a:cubicBezTo>
                  <a:pt x="75363" y="1026991"/>
                  <a:pt x="-12144" y="929068"/>
                  <a:pt x="0" y="848175"/>
                </a:cubicBezTo>
                <a:cubicBezTo>
                  <a:pt x="-17585" y="723807"/>
                  <a:pt x="14568" y="640601"/>
                  <a:pt x="0" y="522478"/>
                </a:cubicBezTo>
                <a:cubicBezTo>
                  <a:pt x="-14568" y="404355"/>
                  <a:pt x="15791" y="261358"/>
                  <a:pt x="0" y="169639"/>
                </a:cubicBezTo>
                <a:close/>
              </a:path>
            </a:pathLst>
          </a:custGeom>
          <a:solidFill>
            <a:schemeClr val="accent2">
              <a:lumMod val="20000"/>
              <a:lumOff val="80000"/>
            </a:schemeClr>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200" b="1" dirty="0"/>
              <a:t>Εκκίνηση</a:t>
            </a:r>
          </a:p>
          <a:p>
            <a:pPr algn="ctr"/>
            <a:r>
              <a:rPr lang="el-GR" sz="1200" dirty="0"/>
              <a:t>π.χ. από πάνω προς τα κάτω, από κοντά μακριά, από έξω προς τα μέσα </a:t>
            </a:r>
          </a:p>
        </p:txBody>
      </p:sp>
      <p:sp>
        <p:nvSpPr>
          <p:cNvPr id="15" name="Ορθογώνιο: Στρογγύλεμα γωνιών 14">
            <a:extLst>
              <a:ext uri="{FF2B5EF4-FFF2-40B4-BE49-F238E27FC236}">
                <a16:creationId xmlns:a16="http://schemas.microsoft.com/office/drawing/2014/main" id="{6AE87996-2B67-25B3-37E5-D679DA57BC52}"/>
              </a:ext>
            </a:extLst>
          </p:cNvPr>
          <p:cNvSpPr/>
          <p:nvPr/>
        </p:nvSpPr>
        <p:spPr>
          <a:xfrm>
            <a:off x="2205714" y="3429000"/>
            <a:ext cx="3136439" cy="1017814"/>
          </a:xfrm>
          <a:custGeom>
            <a:avLst/>
            <a:gdLst>
              <a:gd name="csX0" fmla="*/ 0 w 3136439"/>
              <a:gd name="csY0" fmla="*/ 169639 h 1017814"/>
              <a:gd name="csX1" fmla="*/ 169639 w 3136439"/>
              <a:gd name="csY1" fmla="*/ 0 h 1017814"/>
              <a:gd name="csX2" fmla="*/ 673128 w 3136439"/>
              <a:gd name="csY2" fmla="*/ 0 h 1017814"/>
              <a:gd name="csX3" fmla="*/ 1204589 w 3136439"/>
              <a:gd name="csY3" fmla="*/ 0 h 1017814"/>
              <a:gd name="csX4" fmla="*/ 1680106 w 3136439"/>
              <a:gd name="csY4" fmla="*/ 0 h 1017814"/>
              <a:gd name="csX5" fmla="*/ 2239538 w 3136439"/>
              <a:gd name="csY5" fmla="*/ 0 h 1017814"/>
              <a:gd name="csX6" fmla="*/ 2966800 w 3136439"/>
              <a:gd name="csY6" fmla="*/ 0 h 1017814"/>
              <a:gd name="csX7" fmla="*/ 3136439 w 3136439"/>
              <a:gd name="csY7" fmla="*/ 169639 h 1017814"/>
              <a:gd name="csX8" fmla="*/ 3136439 w 3136439"/>
              <a:gd name="csY8" fmla="*/ 522478 h 1017814"/>
              <a:gd name="csX9" fmla="*/ 3136439 w 3136439"/>
              <a:gd name="csY9" fmla="*/ 848175 h 1017814"/>
              <a:gd name="csX10" fmla="*/ 2966800 w 3136439"/>
              <a:gd name="csY10" fmla="*/ 1017814 h 1017814"/>
              <a:gd name="csX11" fmla="*/ 2491283 w 3136439"/>
              <a:gd name="csY11" fmla="*/ 1017814 h 1017814"/>
              <a:gd name="csX12" fmla="*/ 1987794 w 3136439"/>
              <a:gd name="csY12" fmla="*/ 1017814 h 1017814"/>
              <a:gd name="csX13" fmla="*/ 1456333 w 3136439"/>
              <a:gd name="csY13" fmla="*/ 1017814 h 1017814"/>
              <a:gd name="csX14" fmla="*/ 896901 w 3136439"/>
              <a:gd name="csY14" fmla="*/ 1017814 h 1017814"/>
              <a:gd name="csX15" fmla="*/ 169639 w 3136439"/>
              <a:gd name="csY15" fmla="*/ 1017814 h 1017814"/>
              <a:gd name="csX16" fmla="*/ 0 w 3136439"/>
              <a:gd name="csY16" fmla="*/ 848175 h 1017814"/>
              <a:gd name="csX17" fmla="*/ 0 w 3136439"/>
              <a:gd name="csY17" fmla="*/ 502122 h 1017814"/>
              <a:gd name="csX18" fmla="*/ 0 w 3136439"/>
              <a:gd name="csY18" fmla="*/ 169639 h 10178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136439" h="1017814" fill="none" extrusionOk="0">
                <a:moveTo>
                  <a:pt x="0" y="169639"/>
                </a:moveTo>
                <a:cubicBezTo>
                  <a:pt x="-24695" y="70768"/>
                  <a:pt x="55539" y="-5156"/>
                  <a:pt x="169639" y="0"/>
                </a:cubicBezTo>
                <a:cubicBezTo>
                  <a:pt x="346545" y="-53990"/>
                  <a:pt x="518710" y="9048"/>
                  <a:pt x="673128" y="0"/>
                </a:cubicBezTo>
                <a:cubicBezTo>
                  <a:pt x="827546" y="-9048"/>
                  <a:pt x="998781" y="60552"/>
                  <a:pt x="1204589" y="0"/>
                </a:cubicBezTo>
                <a:cubicBezTo>
                  <a:pt x="1410397" y="-60552"/>
                  <a:pt x="1522386" y="33785"/>
                  <a:pt x="1680106" y="0"/>
                </a:cubicBezTo>
                <a:cubicBezTo>
                  <a:pt x="1837826" y="-33785"/>
                  <a:pt x="1977213" y="23887"/>
                  <a:pt x="2239538" y="0"/>
                </a:cubicBezTo>
                <a:cubicBezTo>
                  <a:pt x="2501863" y="-23887"/>
                  <a:pt x="2613654" y="84732"/>
                  <a:pt x="2966800" y="0"/>
                </a:cubicBezTo>
                <a:cubicBezTo>
                  <a:pt x="3072453" y="-17328"/>
                  <a:pt x="3143590" y="56401"/>
                  <a:pt x="3136439" y="169639"/>
                </a:cubicBezTo>
                <a:cubicBezTo>
                  <a:pt x="3142087" y="340535"/>
                  <a:pt x="3107132" y="417896"/>
                  <a:pt x="3136439" y="522478"/>
                </a:cubicBezTo>
                <a:cubicBezTo>
                  <a:pt x="3165746" y="627060"/>
                  <a:pt x="3103792" y="687971"/>
                  <a:pt x="3136439" y="848175"/>
                </a:cubicBezTo>
                <a:cubicBezTo>
                  <a:pt x="3153759" y="936912"/>
                  <a:pt x="3072886" y="1029709"/>
                  <a:pt x="2966800" y="1017814"/>
                </a:cubicBezTo>
                <a:cubicBezTo>
                  <a:pt x="2737921" y="1023174"/>
                  <a:pt x="2687961" y="1017668"/>
                  <a:pt x="2491283" y="1017814"/>
                </a:cubicBezTo>
                <a:cubicBezTo>
                  <a:pt x="2294605" y="1017960"/>
                  <a:pt x="2159023" y="973408"/>
                  <a:pt x="1987794" y="1017814"/>
                </a:cubicBezTo>
                <a:cubicBezTo>
                  <a:pt x="1816565" y="1062220"/>
                  <a:pt x="1580398" y="962133"/>
                  <a:pt x="1456333" y="1017814"/>
                </a:cubicBezTo>
                <a:cubicBezTo>
                  <a:pt x="1332268" y="1073495"/>
                  <a:pt x="1135883" y="1015270"/>
                  <a:pt x="896901" y="1017814"/>
                </a:cubicBezTo>
                <a:cubicBezTo>
                  <a:pt x="657919" y="1020358"/>
                  <a:pt x="330706" y="983398"/>
                  <a:pt x="169639" y="1017814"/>
                </a:cubicBezTo>
                <a:cubicBezTo>
                  <a:pt x="72023" y="999244"/>
                  <a:pt x="-18417" y="961830"/>
                  <a:pt x="0" y="848175"/>
                </a:cubicBezTo>
                <a:cubicBezTo>
                  <a:pt x="-29712" y="750778"/>
                  <a:pt x="23933" y="646666"/>
                  <a:pt x="0" y="502122"/>
                </a:cubicBezTo>
                <a:cubicBezTo>
                  <a:pt x="-23933" y="357578"/>
                  <a:pt x="35338" y="288049"/>
                  <a:pt x="0" y="169639"/>
                </a:cubicBezTo>
                <a:close/>
              </a:path>
              <a:path w="3136439" h="1017814" stroke="0" extrusionOk="0">
                <a:moveTo>
                  <a:pt x="0" y="169639"/>
                </a:moveTo>
                <a:cubicBezTo>
                  <a:pt x="16232" y="63812"/>
                  <a:pt x="77302" y="-16853"/>
                  <a:pt x="169639" y="0"/>
                </a:cubicBezTo>
                <a:cubicBezTo>
                  <a:pt x="358512" y="-16183"/>
                  <a:pt x="468026" y="61976"/>
                  <a:pt x="757043" y="0"/>
                </a:cubicBezTo>
                <a:cubicBezTo>
                  <a:pt x="1046060" y="-61976"/>
                  <a:pt x="1024389" y="46797"/>
                  <a:pt x="1260532" y="0"/>
                </a:cubicBezTo>
                <a:cubicBezTo>
                  <a:pt x="1496675" y="-46797"/>
                  <a:pt x="1648043" y="41168"/>
                  <a:pt x="1847936" y="0"/>
                </a:cubicBezTo>
                <a:cubicBezTo>
                  <a:pt x="2047829" y="-41168"/>
                  <a:pt x="2269025" y="8563"/>
                  <a:pt x="2435339" y="0"/>
                </a:cubicBezTo>
                <a:cubicBezTo>
                  <a:pt x="2601653" y="-8563"/>
                  <a:pt x="2783039" y="60226"/>
                  <a:pt x="2966800" y="0"/>
                </a:cubicBezTo>
                <a:cubicBezTo>
                  <a:pt x="3058480" y="-745"/>
                  <a:pt x="3136209" y="94107"/>
                  <a:pt x="3136439" y="169639"/>
                </a:cubicBezTo>
                <a:cubicBezTo>
                  <a:pt x="3139502" y="308236"/>
                  <a:pt x="3128381" y="428116"/>
                  <a:pt x="3136439" y="495336"/>
                </a:cubicBezTo>
                <a:cubicBezTo>
                  <a:pt x="3144497" y="562556"/>
                  <a:pt x="3126280" y="760500"/>
                  <a:pt x="3136439" y="848175"/>
                </a:cubicBezTo>
                <a:cubicBezTo>
                  <a:pt x="3132371" y="967815"/>
                  <a:pt x="3042867" y="1007144"/>
                  <a:pt x="2966800" y="1017814"/>
                </a:cubicBezTo>
                <a:cubicBezTo>
                  <a:pt x="2709786" y="1044933"/>
                  <a:pt x="2612241" y="980636"/>
                  <a:pt x="2435339" y="1017814"/>
                </a:cubicBezTo>
                <a:cubicBezTo>
                  <a:pt x="2258437" y="1054992"/>
                  <a:pt x="2060498" y="986762"/>
                  <a:pt x="1931850" y="1017814"/>
                </a:cubicBezTo>
                <a:cubicBezTo>
                  <a:pt x="1803202" y="1048866"/>
                  <a:pt x="1519878" y="990190"/>
                  <a:pt x="1344447" y="1017814"/>
                </a:cubicBezTo>
                <a:cubicBezTo>
                  <a:pt x="1169016" y="1045438"/>
                  <a:pt x="1011057" y="972813"/>
                  <a:pt x="840958" y="1017814"/>
                </a:cubicBezTo>
                <a:cubicBezTo>
                  <a:pt x="670859" y="1062815"/>
                  <a:pt x="425162" y="1002103"/>
                  <a:pt x="169639" y="1017814"/>
                </a:cubicBezTo>
                <a:cubicBezTo>
                  <a:pt x="68870" y="1009415"/>
                  <a:pt x="5202" y="926211"/>
                  <a:pt x="0" y="848175"/>
                </a:cubicBezTo>
                <a:cubicBezTo>
                  <a:pt x="-31868" y="728497"/>
                  <a:pt x="1346" y="617012"/>
                  <a:pt x="0" y="515692"/>
                </a:cubicBezTo>
                <a:cubicBezTo>
                  <a:pt x="-1346" y="414372"/>
                  <a:pt x="3817" y="307557"/>
                  <a:pt x="0" y="169639"/>
                </a:cubicBezTo>
                <a:close/>
              </a:path>
            </a:pathLst>
          </a:custGeom>
          <a:solidFill>
            <a:schemeClr val="accent6">
              <a:lumMod val="40000"/>
              <a:lumOff val="60000"/>
            </a:schemeClr>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200" b="1" dirty="0"/>
              <a:t>Παρουσιάζω</a:t>
            </a:r>
            <a:r>
              <a:rPr lang="el-GR" sz="1200" dirty="0"/>
              <a:t> το αντικείμενο, το πρόσωπο, το χώρο ή το φαινόμενο που θα </a:t>
            </a:r>
            <a:r>
              <a:rPr lang="el-GR" sz="1200" dirty="0" err="1"/>
              <a:t>περιγραφεί</a:t>
            </a:r>
            <a:endParaRPr lang="el-GR" sz="1200" b="1" dirty="0"/>
          </a:p>
        </p:txBody>
      </p:sp>
      <p:cxnSp>
        <p:nvCxnSpPr>
          <p:cNvPr id="20" name="Ευθύγραμμο βέλος σύνδεσης 19">
            <a:extLst>
              <a:ext uri="{FF2B5EF4-FFF2-40B4-BE49-F238E27FC236}">
                <a16:creationId xmlns:a16="http://schemas.microsoft.com/office/drawing/2014/main" id="{9D69E79E-EF29-193E-53F9-B59FAAB89636}"/>
              </a:ext>
            </a:extLst>
          </p:cNvPr>
          <p:cNvCxnSpPr>
            <a:cxnSpLocks/>
            <a:stCxn id="14" idx="2"/>
          </p:cNvCxnSpPr>
          <p:nvPr/>
        </p:nvCxnSpPr>
        <p:spPr>
          <a:xfrm>
            <a:off x="7520665" y="2517648"/>
            <a:ext cx="2325458" cy="492849"/>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1" name="Ευθύγραμμο βέλος σύνδεσης 20">
            <a:extLst>
              <a:ext uri="{FF2B5EF4-FFF2-40B4-BE49-F238E27FC236}">
                <a16:creationId xmlns:a16="http://schemas.microsoft.com/office/drawing/2014/main" id="{1088DD96-0D94-9F2A-BE10-76356EFA166A}"/>
              </a:ext>
            </a:extLst>
          </p:cNvPr>
          <p:cNvCxnSpPr>
            <a:cxnSpLocks/>
          </p:cNvCxnSpPr>
          <p:nvPr/>
        </p:nvCxnSpPr>
        <p:spPr>
          <a:xfrm flipH="1">
            <a:off x="6551901" y="2561053"/>
            <a:ext cx="1020475" cy="1116161"/>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2" name="Ευθύγραμμο βέλος σύνδεσης 21">
            <a:extLst>
              <a:ext uri="{FF2B5EF4-FFF2-40B4-BE49-F238E27FC236}">
                <a16:creationId xmlns:a16="http://schemas.microsoft.com/office/drawing/2014/main" id="{95279C35-95E8-D5FC-6EAA-89A746C66D05}"/>
              </a:ext>
            </a:extLst>
          </p:cNvPr>
          <p:cNvCxnSpPr>
            <a:cxnSpLocks/>
          </p:cNvCxnSpPr>
          <p:nvPr/>
        </p:nvCxnSpPr>
        <p:spPr>
          <a:xfrm flipH="1">
            <a:off x="7346502" y="2646590"/>
            <a:ext cx="238809" cy="1030624"/>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3" name="Ευθύγραμμο βέλος σύνδεσης 22">
            <a:extLst>
              <a:ext uri="{FF2B5EF4-FFF2-40B4-BE49-F238E27FC236}">
                <a16:creationId xmlns:a16="http://schemas.microsoft.com/office/drawing/2014/main" id="{EA015E73-3D9C-8C68-E8A5-A89D9B11165A}"/>
              </a:ext>
            </a:extLst>
          </p:cNvPr>
          <p:cNvCxnSpPr>
            <a:cxnSpLocks/>
          </p:cNvCxnSpPr>
          <p:nvPr/>
        </p:nvCxnSpPr>
        <p:spPr>
          <a:xfrm>
            <a:off x="7678520" y="2624819"/>
            <a:ext cx="1214429" cy="1078538"/>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9" name="Ευθύγραμμο βέλος σύνδεσης 28">
            <a:extLst>
              <a:ext uri="{FF2B5EF4-FFF2-40B4-BE49-F238E27FC236}">
                <a16:creationId xmlns:a16="http://schemas.microsoft.com/office/drawing/2014/main" id="{DBE0613E-3271-7690-294F-E6B2E73B4810}"/>
              </a:ext>
            </a:extLst>
          </p:cNvPr>
          <p:cNvCxnSpPr>
            <a:cxnSpLocks/>
          </p:cNvCxnSpPr>
          <p:nvPr/>
        </p:nvCxnSpPr>
        <p:spPr>
          <a:xfrm flipH="1">
            <a:off x="4882942" y="2581319"/>
            <a:ext cx="2635011" cy="880338"/>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11" name="Ορθογώνιο: Στρογγύλεμα γωνιών 10">
            <a:extLst>
              <a:ext uri="{FF2B5EF4-FFF2-40B4-BE49-F238E27FC236}">
                <a16:creationId xmlns:a16="http://schemas.microsoft.com/office/drawing/2014/main" id="{F360436F-D5CD-5DA6-916E-B16953D6EFA1}"/>
              </a:ext>
            </a:extLst>
          </p:cNvPr>
          <p:cNvSpPr/>
          <p:nvPr/>
        </p:nvSpPr>
        <p:spPr>
          <a:xfrm>
            <a:off x="5909583" y="3804927"/>
            <a:ext cx="2985404" cy="327589"/>
          </a:xfrm>
          <a:custGeom>
            <a:avLst/>
            <a:gdLst>
              <a:gd name="csX0" fmla="*/ 0 w 2985404"/>
              <a:gd name="csY0" fmla="*/ 54599 h 327589"/>
              <a:gd name="csX1" fmla="*/ 54599 w 2985404"/>
              <a:gd name="csY1" fmla="*/ 0 h 327589"/>
              <a:gd name="csX2" fmla="*/ 572316 w 2985404"/>
              <a:gd name="csY2" fmla="*/ 0 h 327589"/>
              <a:gd name="csX3" fmla="*/ 1061271 w 2985404"/>
              <a:gd name="csY3" fmla="*/ 0 h 327589"/>
              <a:gd name="csX4" fmla="*/ 1694036 w 2985404"/>
              <a:gd name="csY4" fmla="*/ 0 h 327589"/>
              <a:gd name="csX5" fmla="*/ 2240516 w 2985404"/>
              <a:gd name="csY5" fmla="*/ 0 h 327589"/>
              <a:gd name="csX6" fmla="*/ 2930805 w 2985404"/>
              <a:gd name="csY6" fmla="*/ 0 h 327589"/>
              <a:gd name="csX7" fmla="*/ 2985404 w 2985404"/>
              <a:gd name="csY7" fmla="*/ 54599 h 327589"/>
              <a:gd name="csX8" fmla="*/ 2985404 w 2985404"/>
              <a:gd name="csY8" fmla="*/ 272990 h 327589"/>
              <a:gd name="csX9" fmla="*/ 2930805 w 2985404"/>
              <a:gd name="csY9" fmla="*/ 327589 h 327589"/>
              <a:gd name="csX10" fmla="*/ 2413088 w 2985404"/>
              <a:gd name="csY10" fmla="*/ 327589 h 327589"/>
              <a:gd name="csX11" fmla="*/ 1837847 w 2985404"/>
              <a:gd name="csY11" fmla="*/ 327589 h 327589"/>
              <a:gd name="csX12" fmla="*/ 1291368 w 2985404"/>
              <a:gd name="csY12" fmla="*/ 327589 h 327589"/>
              <a:gd name="csX13" fmla="*/ 773650 w 2985404"/>
              <a:gd name="csY13" fmla="*/ 327589 h 327589"/>
              <a:gd name="csX14" fmla="*/ 54599 w 2985404"/>
              <a:gd name="csY14" fmla="*/ 327589 h 327589"/>
              <a:gd name="csX15" fmla="*/ 0 w 2985404"/>
              <a:gd name="csY15" fmla="*/ 272990 h 327589"/>
              <a:gd name="csX16" fmla="*/ 0 w 2985404"/>
              <a:gd name="csY16" fmla="*/ 54599 h 3275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985404" h="327589" fill="none" extrusionOk="0">
                <a:moveTo>
                  <a:pt x="0" y="54599"/>
                </a:moveTo>
                <a:cubicBezTo>
                  <a:pt x="-448" y="31447"/>
                  <a:pt x="23186" y="-1327"/>
                  <a:pt x="54599" y="0"/>
                </a:cubicBezTo>
                <a:cubicBezTo>
                  <a:pt x="281339" y="-24932"/>
                  <a:pt x="339651" y="24627"/>
                  <a:pt x="572316" y="0"/>
                </a:cubicBezTo>
                <a:cubicBezTo>
                  <a:pt x="804981" y="-24627"/>
                  <a:pt x="947418" y="33307"/>
                  <a:pt x="1061271" y="0"/>
                </a:cubicBezTo>
                <a:cubicBezTo>
                  <a:pt x="1175125" y="-33307"/>
                  <a:pt x="1431779" y="38236"/>
                  <a:pt x="1694036" y="0"/>
                </a:cubicBezTo>
                <a:cubicBezTo>
                  <a:pt x="1956293" y="-38236"/>
                  <a:pt x="2115644" y="11523"/>
                  <a:pt x="2240516" y="0"/>
                </a:cubicBezTo>
                <a:cubicBezTo>
                  <a:pt x="2365388" y="-11523"/>
                  <a:pt x="2753657" y="11820"/>
                  <a:pt x="2930805" y="0"/>
                </a:cubicBezTo>
                <a:cubicBezTo>
                  <a:pt x="2961660" y="619"/>
                  <a:pt x="2987586" y="20899"/>
                  <a:pt x="2985404" y="54599"/>
                </a:cubicBezTo>
                <a:cubicBezTo>
                  <a:pt x="3007262" y="153609"/>
                  <a:pt x="2960415" y="167122"/>
                  <a:pt x="2985404" y="272990"/>
                </a:cubicBezTo>
                <a:cubicBezTo>
                  <a:pt x="2985950" y="298632"/>
                  <a:pt x="2964523" y="331388"/>
                  <a:pt x="2930805" y="327589"/>
                </a:cubicBezTo>
                <a:cubicBezTo>
                  <a:pt x="2684212" y="374359"/>
                  <a:pt x="2540699" y="278547"/>
                  <a:pt x="2413088" y="327589"/>
                </a:cubicBezTo>
                <a:cubicBezTo>
                  <a:pt x="2285477" y="376631"/>
                  <a:pt x="2000805" y="267326"/>
                  <a:pt x="1837847" y="327589"/>
                </a:cubicBezTo>
                <a:cubicBezTo>
                  <a:pt x="1674889" y="387852"/>
                  <a:pt x="1513694" y="323216"/>
                  <a:pt x="1291368" y="327589"/>
                </a:cubicBezTo>
                <a:cubicBezTo>
                  <a:pt x="1069042" y="331962"/>
                  <a:pt x="925820" y="301484"/>
                  <a:pt x="773650" y="327589"/>
                </a:cubicBezTo>
                <a:cubicBezTo>
                  <a:pt x="621480" y="353694"/>
                  <a:pt x="316390" y="266483"/>
                  <a:pt x="54599" y="327589"/>
                </a:cubicBezTo>
                <a:cubicBezTo>
                  <a:pt x="17497" y="331375"/>
                  <a:pt x="-1135" y="306091"/>
                  <a:pt x="0" y="272990"/>
                </a:cubicBezTo>
                <a:cubicBezTo>
                  <a:pt x="-25520" y="211882"/>
                  <a:pt x="3440" y="107830"/>
                  <a:pt x="0" y="54599"/>
                </a:cubicBezTo>
                <a:close/>
              </a:path>
              <a:path w="2985404" h="327589" stroke="0" extrusionOk="0">
                <a:moveTo>
                  <a:pt x="0" y="54599"/>
                </a:moveTo>
                <a:cubicBezTo>
                  <a:pt x="5566" y="20283"/>
                  <a:pt x="24500" y="-680"/>
                  <a:pt x="54599" y="0"/>
                </a:cubicBezTo>
                <a:cubicBezTo>
                  <a:pt x="349054" y="-22586"/>
                  <a:pt x="488170" y="52205"/>
                  <a:pt x="658602" y="0"/>
                </a:cubicBezTo>
                <a:cubicBezTo>
                  <a:pt x="829034" y="-52205"/>
                  <a:pt x="1018547" y="53552"/>
                  <a:pt x="1176319" y="0"/>
                </a:cubicBezTo>
                <a:cubicBezTo>
                  <a:pt x="1334091" y="-53552"/>
                  <a:pt x="1630494" y="39501"/>
                  <a:pt x="1780323" y="0"/>
                </a:cubicBezTo>
                <a:cubicBezTo>
                  <a:pt x="1930152" y="-39501"/>
                  <a:pt x="2095973" y="37037"/>
                  <a:pt x="2384326" y="0"/>
                </a:cubicBezTo>
                <a:cubicBezTo>
                  <a:pt x="2672679" y="-37037"/>
                  <a:pt x="2801412" y="23797"/>
                  <a:pt x="2930805" y="0"/>
                </a:cubicBezTo>
                <a:cubicBezTo>
                  <a:pt x="2953857" y="-2633"/>
                  <a:pt x="2985372" y="26958"/>
                  <a:pt x="2985404" y="54599"/>
                </a:cubicBezTo>
                <a:cubicBezTo>
                  <a:pt x="3003331" y="132102"/>
                  <a:pt x="2976841" y="179942"/>
                  <a:pt x="2985404" y="272990"/>
                </a:cubicBezTo>
                <a:cubicBezTo>
                  <a:pt x="2988344" y="297319"/>
                  <a:pt x="2960493" y="323449"/>
                  <a:pt x="2930805" y="327589"/>
                </a:cubicBezTo>
                <a:cubicBezTo>
                  <a:pt x="2672009" y="339552"/>
                  <a:pt x="2550920" y="274364"/>
                  <a:pt x="2384326" y="327589"/>
                </a:cubicBezTo>
                <a:cubicBezTo>
                  <a:pt x="2217732" y="380814"/>
                  <a:pt x="1962278" y="322039"/>
                  <a:pt x="1809085" y="327589"/>
                </a:cubicBezTo>
                <a:cubicBezTo>
                  <a:pt x="1655892" y="333139"/>
                  <a:pt x="1427471" y="311234"/>
                  <a:pt x="1291368" y="327589"/>
                </a:cubicBezTo>
                <a:cubicBezTo>
                  <a:pt x="1155265" y="343944"/>
                  <a:pt x="816342" y="284644"/>
                  <a:pt x="687364" y="327589"/>
                </a:cubicBezTo>
                <a:cubicBezTo>
                  <a:pt x="558386" y="370534"/>
                  <a:pt x="278165" y="256221"/>
                  <a:pt x="54599" y="327589"/>
                </a:cubicBezTo>
                <a:cubicBezTo>
                  <a:pt x="17320" y="328695"/>
                  <a:pt x="-947" y="303222"/>
                  <a:pt x="0" y="272990"/>
                </a:cubicBezTo>
                <a:cubicBezTo>
                  <a:pt x="-19693" y="179143"/>
                  <a:pt x="5137" y="124881"/>
                  <a:pt x="0" y="54599"/>
                </a:cubicBezTo>
                <a:close/>
              </a:path>
            </a:pathLst>
          </a:custGeom>
          <a:solidFill>
            <a:schemeClr val="accent2">
              <a:lumMod val="75000"/>
            </a:schemeClr>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Σημαντικές λεπτομέρειες </a:t>
            </a:r>
          </a:p>
        </p:txBody>
      </p:sp>
      <p:sp>
        <p:nvSpPr>
          <p:cNvPr id="13" name="Ορθογώνιο: Στρογγύλεμα γωνιών 12">
            <a:extLst>
              <a:ext uri="{FF2B5EF4-FFF2-40B4-BE49-F238E27FC236}">
                <a16:creationId xmlns:a16="http://schemas.microsoft.com/office/drawing/2014/main" id="{CE578063-3C90-9BF0-5FE0-9598071F3769}"/>
              </a:ext>
            </a:extLst>
          </p:cNvPr>
          <p:cNvSpPr/>
          <p:nvPr/>
        </p:nvSpPr>
        <p:spPr>
          <a:xfrm>
            <a:off x="129392" y="181415"/>
            <a:ext cx="5350332" cy="1643743"/>
          </a:xfrm>
          <a:custGeom>
            <a:avLst/>
            <a:gdLst>
              <a:gd name="csX0" fmla="*/ 0 w 5350332"/>
              <a:gd name="csY0" fmla="*/ 273963 h 1643743"/>
              <a:gd name="csX1" fmla="*/ 273963 w 5350332"/>
              <a:gd name="csY1" fmla="*/ 0 h 1643743"/>
              <a:gd name="csX2" fmla="*/ 711516 w 5350332"/>
              <a:gd name="csY2" fmla="*/ 0 h 1643743"/>
              <a:gd name="csX3" fmla="*/ 1245116 w 5350332"/>
              <a:gd name="csY3" fmla="*/ 0 h 1643743"/>
              <a:gd name="csX4" fmla="*/ 1730693 w 5350332"/>
              <a:gd name="csY4" fmla="*/ 0 h 1643743"/>
              <a:gd name="csX5" fmla="*/ 2168245 w 5350332"/>
              <a:gd name="csY5" fmla="*/ 0 h 1643743"/>
              <a:gd name="csX6" fmla="*/ 2605798 w 5350332"/>
              <a:gd name="csY6" fmla="*/ 0 h 1643743"/>
              <a:gd name="csX7" fmla="*/ 3091375 w 5350332"/>
              <a:gd name="csY7" fmla="*/ 0 h 1643743"/>
              <a:gd name="csX8" fmla="*/ 3624975 w 5350332"/>
              <a:gd name="csY8" fmla="*/ 0 h 1643743"/>
              <a:gd name="csX9" fmla="*/ 4254624 w 5350332"/>
              <a:gd name="csY9" fmla="*/ 0 h 1643743"/>
              <a:gd name="csX10" fmla="*/ 5076369 w 5350332"/>
              <a:gd name="csY10" fmla="*/ 0 h 1643743"/>
              <a:gd name="csX11" fmla="*/ 5350332 w 5350332"/>
              <a:gd name="csY11" fmla="*/ 273963 h 1643743"/>
              <a:gd name="csX12" fmla="*/ 5350332 w 5350332"/>
              <a:gd name="csY12" fmla="*/ 810913 h 1643743"/>
              <a:gd name="csX13" fmla="*/ 5350332 w 5350332"/>
              <a:gd name="csY13" fmla="*/ 1369780 h 1643743"/>
              <a:gd name="csX14" fmla="*/ 5076369 w 5350332"/>
              <a:gd name="csY14" fmla="*/ 1643743 h 1643743"/>
              <a:gd name="csX15" fmla="*/ 4446720 w 5350332"/>
              <a:gd name="csY15" fmla="*/ 1643743 h 1643743"/>
              <a:gd name="csX16" fmla="*/ 4057192 w 5350332"/>
              <a:gd name="csY16" fmla="*/ 1643743 h 1643743"/>
              <a:gd name="csX17" fmla="*/ 3667663 w 5350332"/>
              <a:gd name="csY17" fmla="*/ 1643743 h 1643743"/>
              <a:gd name="csX18" fmla="*/ 3278135 w 5350332"/>
              <a:gd name="csY18" fmla="*/ 1643743 h 1643743"/>
              <a:gd name="csX19" fmla="*/ 2840582 w 5350332"/>
              <a:gd name="csY19" fmla="*/ 1643743 h 1643743"/>
              <a:gd name="csX20" fmla="*/ 2451054 w 5350332"/>
              <a:gd name="csY20" fmla="*/ 1643743 h 1643743"/>
              <a:gd name="csX21" fmla="*/ 2013501 w 5350332"/>
              <a:gd name="csY21" fmla="*/ 1643743 h 1643743"/>
              <a:gd name="csX22" fmla="*/ 1527925 w 5350332"/>
              <a:gd name="csY22" fmla="*/ 1643743 h 1643743"/>
              <a:gd name="csX23" fmla="*/ 946300 w 5350332"/>
              <a:gd name="csY23" fmla="*/ 1643743 h 1643743"/>
              <a:gd name="csX24" fmla="*/ 273963 w 5350332"/>
              <a:gd name="csY24" fmla="*/ 1643743 h 1643743"/>
              <a:gd name="csX25" fmla="*/ 0 w 5350332"/>
              <a:gd name="csY25" fmla="*/ 1369780 h 1643743"/>
              <a:gd name="csX26" fmla="*/ 0 w 5350332"/>
              <a:gd name="csY26" fmla="*/ 832830 h 1643743"/>
              <a:gd name="csX27" fmla="*/ 0 w 5350332"/>
              <a:gd name="csY27" fmla="*/ 273963 h 16437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350332" h="1643743" fill="none" extrusionOk="0">
                <a:moveTo>
                  <a:pt x="0" y="273963"/>
                </a:moveTo>
                <a:cubicBezTo>
                  <a:pt x="3723" y="91873"/>
                  <a:pt x="150641" y="29824"/>
                  <a:pt x="273963" y="0"/>
                </a:cubicBezTo>
                <a:cubicBezTo>
                  <a:pt x="441791" y="-13728"/>
                  <a:pt x="529527" y="16480"/>
                  <a:pt x="711516" y="0"/>
                </a:cubicBezTo>
                <a:cubicBezTo>
                  <a:pt x="893505" y="-16480"/>
                  <a:pt x="1029431" y="10721"/>
                  <a:pt x="1245116" y="0"/>
                </a:cubicBezTo>
                <a:cubicBezTo>
                  <a:pt x="1460801" y="-10721"/>
                  <a:pt x="1575736" y="3160"/>
                  <a:pt x="1730693" y="0"/>
                </a:cubicBezTo>
                <a:cubicBezTo>
                  <a:pt x="1885650" y="-3160"/>
                  <a:pt x="1961030" y="19549"/>
                  <a:pt x="2168245" y="0"/>
                </a:cubicBezTo>
                <a:cubicBezTo>
                  <a:pt x="2375460" y="-19549"/>
                  <a:pt x="2402121" y="18028"/>
                  <a:pt x="2605798" y="0"/>
                </a:cubicBezTo>
                <a:cubicBezTo>
                  <a:pt x="2809475" y="-18028"/>
                  <a:pt x="2901561" y="41795"/>
                  <a:pt x="3091375" y="0"/>
                </a:cubicBezTo>
                <a:cubicBezTo>
                  <a:pt x="3281189" y="-41795"/>
                  <a:pt x="3498029" y="58519"/>
                  <a:pt x="3624975" y="0"/>
                </a:cubicBezTo>
                <a:cubicBezTo>
                  <a:pt x="3751921" y="-58519"/>
                  <a:pt x="3966801" y="32013"/>
                  <a:pt x="4254624" y="0"/>
                </a:cubicBezTo>
                <a:cubicBezTo>
                  <a:pt x="4542447" y="-32013"/>
                  <a:pt x="4782003" y="1251"/>
                  <a:pt x="5076369" y="0"/>
                </a:cubicBezTo>
                <a:cubicBezTo>
                  <a:pt x="5220356" y="6360"/>
                  <a:pt x="5361158" y="142099"/>
                  <a:pt x="5350332" y="273963"/>
                </a:cubicBezTo>
                <a:cubicBezTo>
                  <a:pt x="5400769" y="421197"/>
                  <a:pt x="5293787" y="665287"/>
                  <a:pt x="5350332" y="810913"/>
                </a:cubicBezTo>
                <a:cubicBezTo>
                  <a:pt x="5406877" y="956539"/>
                  <a:pt x="5292831" y="1253357"/>
                  <a:pt x="5350332" y="1369780"/>
                </a:cubicBezTo>
                <a:cubicBezTo>
                  <a:pt x="5370412" y="1559742"/>
                  <a:pt x="5223358" y="1672256"/>
                  <a:pt x="5076369" y="1643743"/>
                </a:cubicBezTo>
                <a:cubicBezTo>
                  <a:pt x="4770584" y="1709677"/>
                  <a:pt x="4631394" y="1637655"/>
                  <a:pt x="4446720" y="1643743"/>
                </a:cubicBezTo>
                <a:cubicBezTo>
                  <a:pt x="4262046" y="1649831"/>
                  <a:pt x="4223406" y="1621850"/>
                  <a:pt x="4057192" y="1643743"/>
                </a:cubicBezTo>
                <a:cubicBezTo>
                  <a:pt x="3890978" y="1665636"/>
                  <a:pt x="3845945" y="1628003"/>
                  <a:pt x="3667663" y="1643743"/>
                </a:cubicBezTo>
                <a:cubicBezTo>
                  <a:pt x="3489381" y="1659483"/>
                  <a:pt x="3392213" y="1597340"/>
                  <a:pt x="3278135" y="1643743"/>
                </a:cubicBezTo>
                <a:cubicBezTo>
                  <a:pt x="3164057" y="1690146"/>
                  <a:pt x="3012341" y="1624248"/>
                  <a:pt x="2840582" y="1643743"/>
                </a:cubicBezTo>
                <a:cubicBezTo>
                  <a:pt x="2668823" y="1663238"/>
                  <a:pt x="2585737" y="1610325"/>
                  <a:pt x="2451054" y="1643743"/>
                </a:cubicBezTo>
                <a:cubicBezTo>
                  <a:pt x="2316371" y="1677161"/>
                  <a:pt x="2155257" y="1626602"/>
                  <a:pt x="2013501" y="1643743"/>
                </a:cubicBezTo>
                <a:cubicBezTo>
                  <a:pt x="1871745" y="1660884"/>
                  <a:pt x="1670608" y="1638878"/>
                  <a:pt x="1527925" y="1643743"/>
                </a:cubicBezTo>
                <a:cubicBezTo>
                  <a:pt x="1385242" y="1648608"/>
                  <a:pt x="1177076" y="1617015"/>
                  <a:pt x="946300" y="1643743"/>
                </a:cubicBezTo>
                <a:cubicBezTo>
                  <a:pt x="715524" y="1670471"/>
                  <a:pt x="483002" y="1575045"/>
                  <a:pt x="273963" y="1643743"/>
                </a:cubicBezTo>
                <a:cubicBezTo>
                  <a:pt x="91795" y="1648978"/>
                  <a:pt x="-5334" y="1509340"/>
                  <a:pt x="0" y="1369780"/>
                </a:cubicBezTo>
                <a:cubicBezTo>
                  <a:pt x="-22218" y="1212035"/>
                  <a:pt x="25554" y="1042930"/>
                  <a:pt x="0" y="832830"/>
                </a:cubicBezTo>
                <a:cubicBezTo>
                  <a:pt x="-25554" y="622730"/>
                  <a:pt x="23655" y="467186"/>
                  <a:pt x="0" y="273963"/>
                </a:cubicBezTo>
                <a:close/>
              </a:path>
              <a:path w="5350332" h="1643743" stroke="0" extrusionOk="0">
                <a:moveTo>
                  <a:pt x="0" y="273963"/>
                </a:moveTo>
                <a:cubicBezTo>
                  <a:pt x="10633" y="114706"/>
                  <a:pt x="123142" y="-6041"/>
                  <a:pt x="273963" y="0"/>
                </a:cubicBezTo>
                <a:cubicBezTo>
                  <a:pt x="449322" y="-15782"/>
                  <a:pt x="728516" y="128"/>
                  <a:pt x="855588" y="0"/>
                </a:cubicBezTo>
                <a:cubicBezTo>
                  <a:pt x="982661" y="-128"/>
                  <a:pt x="1077697" y="41739"/>
                  <a:pt x="1293140" y="0"/>
                </a:cubicBezTo>
                <a:cubicBezTo>
                  <a:pt x="1508583" y="-41739"/>
                  <a:pt x="1697671" y="28001"/>
                  <a:pt x="1874765" y="0"/>
                </a:cubicBezTo>
                <a:cubicBezTo>
                  <a:pt x="2051859" y="-28001"/>
                  <a:pt x="2228597" y="68851"/>
                  <a:pt x="2456390" y="0"/>
                </a:cubicBezTo>
                <a:cubicBezTo>
                  <a:pt x="2684183" y="-68851"/>
                  <a:pt x="2804316" y="2042"/>
                  <a:pt x="2893942" y="0"/>
                </a:cubicBezTo>
                <a:cubicBezTo>
                  <a:pt x="2983568" y="-2042"/>
                  <a:pt x="3119018" y="29524"/>
                  <a:pt x="3331495" y="0"/>
                </a:cubicBezTo>
                <a:cubicBezTo>
                  <a:pt x="3543972" y="-29524"/>
                  <a:pt x="3719551" y="55651"/>
                  <a:pt x="3961144" y="0"/>
                </a:cubicBezTo>
                <a:cubicBezTo>
                  <a:pt x="4202737" y="-55651"/>
                  <a:pt x="4260531" y="21496"/>
                  <a:pt x="4398696" y="0"/>
                </a:cubicBezTo>
                <a:cubicBezTo>
                  <a:pt x="4536861" y="-21496"/>
                  <a:pt x="4874224" y="59059"/>
                  <a:pt x="5076369" y="0"/>
                </a:cubicBezTo>
                <a:cubicBezTo>
                  <a:pt x="5220669" y="44699"/>
                  <a:pt x="5330465" y="110628"/>
                  <a:pt x="5350332" y="273963"/>
                </a:cubicBezTo>
                <a:cubicBezTo>
                  <a:pt x="5357889" y="382805"/>
                  <a:pt x="5323597" y="582737"/>
                  <a:pt x="5350332" y="810913"/>
                </a:cubicBezTo>
                <a:cubicBezTo>
                  <a:pt x="5377067" y="1039089"/>
                  <a:pt x="5289165" y="1149733"/>
                  <a:pt x="5350332" y="1369780"/>
                </a:cubicBezTo>
                <a:cubicBezTo>
                  <a:pt x="5361496" y="1478573"/>
                  <a:pt x="5251637" y="1631912"/>
                  <a:pt x="5076369" y="1643743"/>
                </a:cubicBezTo>
                <a:cubicBezTo>
                  <a:pt x="4860500" y="1706135"/>
                  <a:pt x="4691654" y="1627735"/>
                  <a:pt x="4494744" y="1643743"/>
                </a:cubicBezTo>
                <a:cubicBezTo>
                  <a:pt x="4297835" y="1659751"/>
                  <a:pt x="4228805" y="1600178"/>
                  <a:pt x="4105216" y="1643743"/>
                </a:cubicBezTo>
                <a:cubicBezTo>
                  <a:pt x="3981627" y="1687308"/>
                  <a:pt x="3867750" y="1595734"/>
                  <a:pt x="3667663" y="1643743"/>
                </a:cubicBezTo>
                <a:cubicBezTo>
                  <a:pt x="3467576" y="1691752"/>
                  <a:pt x="3167880" y="1601907"/>
                  <a:pt x="3038014" y="1643743"/>
                </a:cubicBezTo>
                <a:cubicBezTo>
                  <a:pt x="2908148" y="1685579"/>
                  <a:pt x="2622990" y="1592714"/>
                  <a:pt x="2408366" y="1643743"/>
                </a:cubicBezTo>
                <a:cubicBezTo>
                  <a:pt x="2193742" y="1694772"/>
                  <a:pt x="2019031" y="1592583"/>
                  <a:pt x="1874765" y="1643743"/>
                </a:cubicBezTo>
                <a:cubicBezTo>
                  <a:pt x="1730499" y="1694903"/>
                  <a:pt x="1590706" y="1597601"/>
                  <a:pt x="1485237" y="1643743"/>
                </a:cubicBezTo>
                <a:cubicBezTo>
                  <a:pt x="1379768" y="1689885"/>
                  <a:pt x="1138184" y="1642905"/>
                  <a:pt x="855588" y="1643743"/>
                </a:cubicBezTo>
                <a:cubicBezTo>
                  <a:pt x="572992" y="1644581"/>
                  <a:pt x="449472" y="1590402"/>
                  <a:pt x="273963" y="1643743"/>
                </a:cubicBezTo>
                <a:cubicBezTo>
                  <a:pt x="162974" y="1642350"/>
                  <a:pt x="-6000" y="1517818"/>
                  <a:pt x="0" y="1369780"/>
                </a:cubicBezTo>
                <a:cubicBezTo>
                  <a:pt x="-9645" y="1105502"/>
                  <a:pt x="17699" y="993623"/>
                  <a:pt x="0" y="832830"/>
                </a:cubicBezTo>
                <a:cubicBezTo>
                  <a:pt x="-17699" y="672037"/>
                  <a:pt x="36518" y="460386"/>
                  <a:pt x="0" y="273963"/>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defPPr>
              <a:defRPr lang="el-G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l-GR" b="1" baseline="30000" dirty="0"/>
              <a:t>4ο</a:t>
            </a:r>
            <a:r>
              <a:rPr lang="el-GR" b="1" dirty="0"/>
              <a:t>    μάθημα : 1 διδακτική  περίοδο </a:t>
            </a:r>
          </a:p>
          <a:p>
            <a:pPr algn="ctr"/>
            <a:endParaRPr lang="el-GR" b="1" dirty="0"/>
          </a:p>
          <a:p>
            <a:pPr algn="ctr"/>
            <a:r>
              <a:rPr lang="el-GR" b="1" dirty="0"/>
              <a:t>Ημερομηνία :   _____/____/2026</a:t>
            </a:r>
          </a:p>
        </p:txBody>
      </p:sp>
      <p:sp>
        <p:nvSpPr>
          <p:cNvPr id="18" name="Ορθογώνιο 17">
            <a:extLst>
              <a:ext uri="{FF2B5EF4-FFF2-40B4-BE49-F238E27FC236}">
                <a16:creationId xmlns:a16="http://schemas.microsoft.com/office/drawing/2014/main" id="{61ECA961-272F-5186-B6C1-661A20293DAF}"/>
              </a:ext>
            </a:extLst>
          </p:cNvPr>
          <p:cNvSpPr/>
          <p:nvPr/>
        </p:nvSpPr>
        <p:spPr>
          <a:xfrm>
            <a:off x="6551901" y="299166"/>
            <a:ext cx="4682095" cy="1170236"/>
          </a:xfrm>
          <a:custGeom>
            <a:avLst/>
            <a:gdLst>
              <a:gd name="csX0" fmla="*/ 0 w 4682095"/>
              <a:gd name="csY0" fmla="*/ 0 h 1170236"/>
              <a:gd name="csX1" fmla="*/ 491620 w 4682095"/>
              <a:gd name="csY1" fmla="*/ 0 h 1170236"/>
              <a:gd name="csX2" fmla="*/ 1030061 w 4682095"/>
              <a:gd name="csY2" fmla="*/ 0 h 1170236"/>
              <a:gd name="csX3" fmla="*/ 1662144 w 4682095"/>
              <a:gd name="csY3" fmla="*/ 0 h 1170236"/>
              <a:gd name="csX4" fmla="*/ 2294227 w 4682095"/>
              <a:gd name="csY4" fmla="*/ 0 h 1170236"/>
              <a:gd name="csX5" fmla="*/ 2973130 w 4682095"/>
              <a:gd name="csY5" fmla="*/ 0 h 1170236"/>
              <a:gd name="csX6" fmla="*/ 3511571 w 4682095"/>
              <a:gd name="csY6" fmla="*/ 0 h 1170236"/>
              <a:gd name="csX7" fmla="*/ 4143654 w 4682095"/>
              <a:gd name="csY7" fmla="*/ 0 h 1170236"/>
              <a:gd name="csX8" fmla="*/ 4682095 w 4682095"/>
              <a:gd name="csY8" fmla="*/ 0 h 1170236"/>
              <a:gd name="csX9" fmla="*/ 4682095 w 4682095"/>
              <a:gd name="csY9" fmla="*/ 596820 h 1170236"/>
              <a:gd name="csX10" fmla="*/ 4682095 w 4682095"/>
              <a:gd name="csY10" fmla="*/ 1170236 h 1170236"/>
              <a:gd name="csX11" fmla="*/ 4096833 w 4682095"/>
              <a:gd name="csY11" fmla="*/ 1170236 h 1170236"/>
              <a:gd name="csX12" fmla="*/ 3464750 w 4682095"/>
              <a:gd name="csY12" fmla="*/ 1170236 h 1170236"/>
              <a:gd name="csX13" fmla="*/ 2973130 w 4682095"/>
              <a:gd name="csY13" fmla="*/ 1170236 h 1170236"/>
              <a:gd name="csX14" fmla="*/ 2341048 w 4682095"/>
              <a:gd name="csY14" fmla="*/ 1170236 h 1170236"/>
              <a:gd name="csX15" fmla="*/ 1755786 w 4682095"/>
              <a:gd name="csY15" fmla="*/ 1170236 h 1170236"/>
              <a:gd name="csX16" fmla="*/ 1123703 w 4682095"/>
              <a:gd name="csY16" fmla="*/ 1170236 h 1170236"/>
              <a:gd name="csX17" fmla="*/ 678904 w 4682095"/>
              <a:gd name="csY17" fmla="*/ 1170236 h 1170236"/>
              <a:gd name="csX18" fmla="*/ 0 w 4682095"/>
              <a:gd name="csY18" fmla="*/ 1170236 h 1170236"/>
              <a:gd name="csX19" fmla="*/ 0 w 4682095"/>
              <a:gd name="csY19" fmla="*/ 620225 h 1170236"/>
              <a:gd name="csX20" fmla="*/ 0 w 4682095"/>
              <a:gd name="csY20" fmla="*/ 0 h 11702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682095" h="1170236" fill="none" extrusionOk="0">
                <a:moveTo>
                  <a:pt x="0" y="0"/>
                </a:moveTo>
                <a:cubicBezTo>
                  <a:pt x="180523" y="-41520"/>
                  <a:pt x="261588" y="35060"/>
                  <a:pt x="491620" y="0"/>
                </a:cubicBezTo>
                <a:cubicBezTo>
                  <a:pt x="721652" y="-35060"/>
                  <a:pt x="916898" y="41886"/>
                  <a:pt x="1030061" y="0"/>
                </a:cubicBezTo>
                <a:cubicBezTo>
                  <a:pt x="1143224" y="-41886"/>
                  <a:pt x="1494287" y="43797"/>
                  <a:pt x="1662144" y="0"/>
                </a:cubicBezTo>
                <a:cubicBezTo>
                  <a:pt x="1830001" y="-43797"/>
                  <a:pt x="2002948" y="68511"/>
                  <a:pt x="2294227" y="0"/>
                </a:cubicBezTo>
                <a:cubicBezTo>
                  <a:pt x="2585506" y="-68511"/>
                  <a:pt x="2658529" y="63033"/>
                  <a:pt x="2973130" y="0"/>
                </a:cubicBezTo>
                <a:cubicBezTo>
                  <a:pt x="3287731" y="-63033"/>
                  <a:pt x="3270725" y="8015"/>
                  <a:pt x="3511571" y="0"/>
                </a:cubicBezTo>
                <a:cubicBezTo>
                  <a:pt x="3752417" y="-8015"/>
                  <a:pt x="3862026" y="9824"/>
                  <a:pt x="4143654" y="0"/>
                </a:cubicBezTo>
                <a:cubicBezTo>
                  <a:pt x="4425282" y="-9824"/>
                  <a:pt x="4442517" y="21127"/>
                  <a:pt x="4682095" y="0"/>
                </a:cubicBezTo>
                <a:cubicBezTo>
                  <a:pt x="4726980" y="127890"/>
                  <a:pt x="4629650" y="388004"/>
                  <a:pt x="4682095" y="596820"/>
                </a:cubicBezTo>
                <a:cubicBezTo>
                  <a:pt x="4734540" y="805636"/>
                  <a:pt x="4670918" y="986698"/>
                  <a:pt x="4682095" y="1170236"/>
                </a:cubicBezTo>
                <a:cubicBezTo>
                  <a:pt x="4392723" y="1182266"/>
                  <a:pt x="4367968" y="1141665"/>
                  <a:pt x="4096833" y="1170236"/>
                </a:cubicBezTo>
                <a:cubicBezTo>
                  <a:pt x="3825698" y="1198807"/>
                  <a:pt x="3742842" y="1099549"/>
                  <a:pt x="3464750" y="1170236"/>
                </a:cubicBezTo>
                <a:cubicBezTo>
                  <a:pt x="3186658" y="1240923"/>
                  <a:pt x="3073831" y="1140634"/>
                  <a:pt x="2973130" y="1170236"/>
                </a:cubicBezTo>
                <a:cubicBezTo>
                  <a:pt x="2872429" y="1199838"/>
                  <a:pt x="2556036" y="1136793"/>
                  <a:pt x="2341048" y="1170236"/>
                </a:cubicBezTo>
                <a:cubicBezTo>
                  <a:pt x="2126060" y="1203679"/>
                  <a:pt x="2014489" y="1108186"/>
                  <a:pt x="1755786" y="1170236"/>
                </a:cubicBezTo>
                <a:cubicBezTo>
                  <a:pt x="1497083" y="1232286"/>
                  <a:pt x="1323642" y="1096639"/>
                  <a:pt x="1123703" y="1170236"/>
                </a:cubicBezTo>
                <a:cubicBezTo>
                  <a:pt x="923764" y="1243833"/>
                  <a:pt x="876875" y="1139966"/>
                  <a:pt x="678904" y="1170236"/>
                </a:cubicBezTo>
                <a:cubicBezTo>
                  <a:pt x="480933" y="1200506"/>
                  <a:pt x="287912" y="1116699"/>
                  <a:pt x="0" y="1170236"/>
                </a:cubicBezTo>
                <a:cubicBezTo>
                  <a:pt x="-59250" y="989915"/>
                  <a:pt x="63035" y="757881"/>
                  <a:pt x="0" y="620225"/>
                </a:cubicBezTo>
                <a:cubicBezTo>
                  <a:pt x="-63035" y="482569"/>
                  <a:pt x="38727" y="293390"/>
                  <a:pt x="0" y="0"/>
                </a:cubicBezTo>
                <a:close/>
              </a:path>
              <a:path w="4682095" h="1170236" stroke="0" extrusionOk="0">
                <a:moveTo>
                  <a:pt x="0" y="0"/>
                </a:moveTo>
                <a:cubicBezTo>
                  <a:pt x="91092" y="-42406"/>
                  <a:pt x="257895" y="1734"/>
                  <a:pt x="444799" y="0"/>
                </a:cubicBezTo>
                <a:cubicBezTo>
                  <a:pt x="631703" y="-1734"/>
                  <a:pt x="919828" y="31382"/>
                  <a:pt x="1123703" y="0"/>
                </a:cubicBezTo>
                <a:cubicBezTo>
                  <a:pt x="1327578" y="-31382"/>
                  <a:pt x="1621496" y="33228"/>
                  <a:pt x="1802607" y="0"/>
                </a:cubicBezTo>
                <a:cubicBezTo>
                  <a:pt x="1983718" y="-33228"/>
                  <a:pt x="2121902" y="43356"/>
                  <a:pt x="2434689" y="0"/>
                </a:cubicBezTo>
                <a:cubicBezTo>
                  <a:pt x="2747476" y="-43356"/>
                  <a:pt x="2695853" y="28110"/>
                  <a:pt x="2879488" y="0"/>
                </a:cubicBezTo>
                <a:cubicBezTo>
                  <a:pt x="3063123" y="-28110"/>
                  <a:pt x="3255929" y="58813"/>
                  <a:pt x="3464750" y="0"/>
                </a:cubicBezTo>
                <a:cubicBezTo>
                  <a:pt x="3673571" y="-58813"/>
                  <a:pt x="3921784" y="45605"/>
                  <a:pt x="4143654" y="0"/>
                </a:cubicBezTo>
                <a:cubicBezTo>
                  <a:pt x="4365524" y="-45605"/>
                  <a:pt x="4478677" y="56897"/>
                  <a:pt x="4682095" y="0"/>
                </a:cubicBezTo>
                <a:cubicBezTo>
                  <a:pt x="4734865" y="256960"/>
                  <a:pt x="4620462" y="402552"/>
                  <a:pt x="4682095" y="550011"/>
                </a:cubicBezTo>
                <a:cubicBezTo>
                  <a:pt x="4743728" y="697470"/>
                  <a:pt x="4639406" y="888463"/>
                  <a:pt x="4682095" y="1170236"/>
                </a:cubicBezTo>
                <a:cubicBezTo>
                  <a:pt x="4571068" y="1173364"/>
                  <a:pt x="4340872" y="1155532"/>
                  <a:pt x="4143654" y="1170236"/>
                </a:cubicBezTo>
                <a:cubicBezTo>
                  <a:pt x="3946436" y="1184940"/>
                  <a:pt x="3804796" y="1140975"/>
                  <a:pt x="3558392" y="1170236"/>
                </a:cubicBezTo>
                <a:cubicBezTo>
                  <a:pt x="3311988" y="1199497"/>
                  <a:pt x="3287380" y="1139879"/>
                  <a:pt x="3113593" y="1170236"/>
                </a:cubicBezTo>
                <a:cubicBezTo>
                  <a:pt x="2939806" y="1200593"/>
                  <a:pt x="2694548" y="1157512"/>
                  <a:pt x="2575152" y="1170236"/>
                </a:cubicBezTo>
                <a:cubicBezTo>
                  <a:pt x="2455756" y="1182960"/>
                  <a:pt x="2249831" y="1162233"/>
                  <a:pt x="2130353" y="1170236"/>
                </a:cubicBezTo>
                <a:cubicBezTo>
                  <a:pt x="2010875" y="1178239"/>
                  <a:pt x="1722075" y="1143099"/>
                  <a:pt x="1545091" y="1170236"/>
                </a:cubicBezTo>
                <a:cubicBezTo>
                  <a:pt x="1368107" y="1197373"/>
                  <a:pt x="1272653" y="1134140"/>
                  <a:pt x="1006650" y="1170236"/>
                </a:cubicBezTo>
                <a:cubicBezTo>
                  <a:pt x="740647" y="1206332"/>
                  <a:pt x="482933" y="1142646"/>
                  <a:pt x="0" y="1170236"/>
                </a:cubicBezTo>
                <a:cubicBezTo>
                  <a:pt x="-12786" y="985748"/>
                  <a:pt x="4171" y="888019"/>
                  <a:pt x="0" y="620225"/>
                </a:cubicBezTo>
                <a:cubicBezTo>
                  <a:pt x="-4171" y="352431"/>
                  <a:pt x="36817" y="146576"/>
                  <a:pt x="0" y="0"/>
                </a:cubicBezTo>
                <a:close/>
              </a:path>
            </a:pathLst>
          </a:custGeom>
          <a:ln w="57150">
            <a:solidFill>
              <a:schemeClr val="tx1"/>
            </a:solidFill>
            <a:extLst>
              <a:ext uri="{C807C97D-BFC1-408E-A445-0C87EB9F89A2}">
                <ask:lineSketchStyleProps xmlns:ask="http://schemas.microsoft.com/office/drawing/2018/sketchyshapes" sd="3438592488">
                  <a:prstGeom prst="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2400" b="1" dirty="0"/>
              <a:t>ΔΟΜΗ  ΠΕΡΙΓΡΑΦΙΚΟΥ  ΚΕΙΜΕΝΟΥ </a:t>
            </a:r>
          </a:p>
        </p:txBody>
      </p:sp>
      <p:cxnSp>
        <p:nvCxnSpPr>
          <p:cNvPr id="25" name="Ευθύγραμμο βέλος σύνδεσης 24">
            <a:extLst>
              <a:ext uri="{FF2B5EF4-FFF2-40B4-BE49-F238E27FC236}">
                <a16:creationId xmlns:a16="http://schemas.microsoft.com/office/drawing/2014/main" id="{A383CAF4-EFB1-A9F4-A15A-E3491A880196}"/>
              </a:ext>
            </a:extLst>
          </p:cNvPr>
          <p:cNvCxnSpPr>
            <a:cxnSpLocks/>
          </p:cNvCxnSpPr>
          <p:nvPr/>
        </p:nvCxnSpPr>
        <p:spPr>
          <a:xfrm flipH="1">
            <a:off x="5975786" y="4162708"/>
            <a:ext cx="368541" cy="1131787"/>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7" name="Ευθύγραμμο βέλος σύνδεσης 26">
            <a:extLst>
              <a:ext uri="{FF2B5EF4-FFF2-40B4-BE49-F238E27FC236}">
                <a16:creationId xmlns:a16="http://schemas.microsoft.com/office/drawing/2014/main" id="{27F3E8CB-AC6D-2750-4CEC-0132476F86D2}"/>
              </a:ext>
            </a:extLst>
          </p:cNvPr>
          <p:cNvCxnSpPr>
            <a:cxnSpLocks/>
          </p:cNvCxnSpPr>
          <p:nvPr/>
        </p:nvCxnSpPr>
        <p:spPr>
          <a:xfrm>
            <a:off x="8156150" y="4226153"/>
            <a:ext cx="1140250" cy="1020557"/>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30" name="Ευθύγραμμο βέλος σύνδεσης 29">
            <a:extLst>
              <a:ext uri="{FF2B5EF4-FFF2-40B4-BE49-F238E27FC236}">
                <a16:creationId xmlns:a16="http://schemas.microsoft.com/office/drawing/2014/main" id="{5A16429E-7F7F-F87B-FE6A-B93699265539}"/>
              </a:ext>
            </a:extLst>
          </p:cNvPr>
          <p:cNvCxnSpPr>
            <a:cxnSpLocks/>
          </p:cNvCxnSpPr>
          <p:nvPr/>
        </p:nvCxnSpPr>
        <p:spPr>
          <a:xfrm>
            <a:off x="7362664" y="4132516"/>
            <a:ext cx="0" cy="339128"/>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8221525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31B0B-A941-0C1D-0779-41D365BDA5F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528D027-89EA-DF6A-09A3-8F8D806ECA7C}"/>
              </a:ext>
            </a:extLst>
          </p:cNvPr>
          <p:cNvSpPr txBox="1"/>
          <p:nvPr/>
        </p:nvSpPr>
        <p:spPr>
          <a:xfrm>
            <a:off x="985159" y="319267"/>
            <a:ext cx="6656613" cy="3416320"/>
          </a:xfrm>
          <a:custGeom>
            <a:avLst/>
            <a:gdLst>
              <a:gd name="csX0" fmla="*/ 0 w 6656613"/>
              <a:gd name="csY0" fmla="*/ 0 h 3416320"/>
              <a:gd name="csX1" fmla="*/ 621284 w 6656613"/>
              <a:gd name="csY1" fmla="*/ 0 h 3416320"/>
              <a:gd name="csX2" fmla="*/ 1109436 w 6656613"/>
              <a:gd name="csY2" fmla="*/ 0 h 3416320"/>
              <a:gd name="csX3" fmla="*/ 1597587 w 6656613"/>
              <a:gd name="csY3" fmla="*/ 0 h 3416320"/>
              <a:gd name="csX4" fmla="*/ 2019173 w 6656613"/>
              <a:gd name="csY4" fmla="*/ 0 h 3416320"/>
              <a:gd name="csX5" fmla="*/ 2707023 w 6656613"/>
              <a:gd name="csY5" fmla="*/ 0 h 3416320"/>
              <a:gd name="csX6" fmla="*/ 3394873 w 6656613"/>
              <a:gd name="csY6" fmla="*/ 0 h 3416320"/>
              <a:gd name="csX7" fmla="*/ 3816458 w 6656613"/>
              <a:gd name="csY7" fmla="*/ 0 h 3416320"/>
              <a:gd name="csX8" fmla="*/ 4437742 w 6656613"/>
              <a:gd name="csY8" fmla="*/ 0 h 3416320"/>
              <a:gd name="csX9" fmla="*/ 5059026 w 6656613"/>
              <a:gd name="csY9" fmla="*/ 0 h 3416320"/>
              <a:gd name="csX10" fmla="*/ 5680310 w 6656613"/>
              <a:gd name="csY10" fmla="*/ 0 h 3416320"/>
              <a:gd name="csX11" fmla="*/ 6656613 w 6656613"/>
              <a:gd name="csY11" fmla="*/ 0 h 3416320"/>
              <a:gd name="csX12" fmla="*/ 6656613 w 6656613"/>
              <a:gd name="csY12" fmla="*/ 569387 h 3416320"/>
              <a:gd name="csX13" fmla="*/ 6656613 w 6656613"/>
              <a:gd name="csY13" fmla="*/ 1070447 h 3416320"/>
              <a:gd name="csX14" fmla="*/ 6656613 w 6656613"/>
              <a:gd name="csY14" fmla="*/ 1537344 h 3416320"/>
              <a:gd name="csX15" fmla="*/ 6656613 w 6656613"/>
              <a:gd name="csY15" fmla="*/ 2004241 h 3416320"/>
              <a:gd name="csX16" fmla="*/ 6656613 w 6656613"/>
              <a:gd name="csY16" fmla="*/ 2539465 h 3416320"/>
              <a:gd name="csX17" fmla="*/ 6656613 w 6656613"/>
              <a:gd name="csY17" fmla="*/ 3416320 h 3416320"/>
              <a:gd name="csX18" fmla="*/ 6101895 w 6656613"/>
              <a:gd name="csY18" fmla="*/ 3416320 h 3416320"/>
              <a:gd name="csX19" fmla="*/ 5547178 w 6656613"/>
              <a:gd name="csY19" fmla="*/ 3416320 h 3416320"/>
              <a:gd name="csX20" fmla="*/ 4925894 w 6656613"/>
              <a:gd name="csY20" fmla="*/ 3416320 h 3416320"/>
              <a:gd name="csX21" fmla="*/ 4504308 w 6656613"/>
              <a:gd name="csY21" fmla="*/ 3416320 h 3416320"/>
              <a:gd name="csX22" fmla="*/ 3816458 w 6656613"/>
              <a:gd name="csY22" fmla="*/ 3416320 h 3416320"/>
              <a:gd name="csX23" fmla="*/ 3128608 w 6656613"/>
              <a:gd name="csY23" fmla="*/ 3416320 h 3416320"/>
              <a:gd name="csX24" fmla="*/ 2507324 w 6656613"/>
              <a:gd name="csY24" fmla="*/ 3416320 h 3416320"/>
              <a:gd name="csX25" fmla="*/ 2152305 w 6656613"/>
              <a:gd name="csY25" fmla="*/ 3416320 h 3416320"/>
              <a:gd name="csX26" fmla="*/ 1597587 w 6656613"/>
              <a:gd name="csY26" fmla="*/ 3416320 h 3416320"/>
              <a:gd name="csX27" fmla="*/ 1242568 w 6656613"/>
              <a:gd name="csY27" fmla="*/ 3416320 h 3416320"/>
              <a:gd name="csX28" fmla="*/ 887548 w 6656613"/>
              <a:gd name="csY28" fmla="*/ 3416320 h 3416320"/>
              <a:gd name="csX29" fmla="*/ 0 w 6656613"/>
              <a:gd name="csY29" fmla="*/ 3416320 h 3416320"/>
              <a:gd name="csX30" fmla="*/ 0 w 6656613"/>
              <a:gd name="csY30" fmla="*/ 2812770 h 3416320"/>
              <a:gd name="csX31" fmla="*/ 0 w 6656613"/>
              <a:gd name="csY31" fmla="*/ 2243383 h 3416320"/>
              <a:gd name="csX32" fmla="*/ 0 w 6656613"/>
              <a:gd name="csY32" fmla="*/ 1605670 h 3416320"/>
              <a:gd name="csX33" fmla="*/ 0 w 6656613"/>
              <a:gd name="csY33" fmla="*/ 1070447 h 3416320"/>
              <a:gd name="csX34" fmla="*/ 0 w 6656613"/>
              <a:gd name="csY34" fmla="*/ 501060 h 3416320"/>
              <a:gd name="csX35" fmla="*/ 0 w 6656613"/>
              <a:gd name="csY35" fmla="*/ 0 h 34163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6656613" h="3416320" extrusionOk="0">
                <a:moveTo>
                  <a:pt x="0" y="0"/>
                </a:moveTo>
                <a:cubicBezTo>
                  <a:pt x="130903" y="-20903"/>
                  <a:pt x="370284" y="36079"/>
                  <a:pt x="621284" y="0"/>
                </a:cubicBezTo>
                <a:cubicBezTo>
                  <a:pt x="872284" y="-36079"/>
                  <a:pt x="984045" y="50772"/>
                  <a:pt x="1109436" y="0"/>
                </a:cubicBezTo>
                <a:cubicBezTo>
                  <a:pt x="1234827" y="-50772"/>
                  <a:pt x="1360225" y="49838"/>
                  <a:pt x="1597587" y="0"/>
                </a:cubicBezTo>
                <a:cubicBezTo>
                  <a:pt x="1834949" y="-49838"/>
                  <a:pt x="1843792" y="20867"/>
                  <a:pt x="2019173" y="0"/>
                </a:cubicBezTo>
                <a:cubicBezTo>
                  <a:pt x="2194554" y="-20867"/>
                  <a:pt x="2561996" y="67149"/>
                  <a:pt x="2707023" y="0"/>
                </a:cubicBezTo>
                <a:cubicBezTo>
                  <a:pt x="2852050" y="-67149"/>
                  <a:pt x="3219491" y="40951"/>
                  <a:pt x="3394873" y="0"/>
                </a:cubicBezTo>
                <a:cubicBezTo>
                  <a:pt x="3570255" y="-40951"/>
                  <a:pt x="3630168" y="25358"/>
                  <a:pt x="3816458" y="0"/>
                </a:cubicBezTo>
                <a:cubicBezTo>
                  <a:pt x="4002749" y="-25358"/>
                  <a:pt x="4297119" y="7177"/>
                  <a:pt x="4437742" y="0"/>
                </a:cubicBezTo>
                <a:cubicBezTo>
                  <a:pt x="4578365" y="-7177"/>
                  <a:pt x="4812528" y="58089"/>
                  <a:pt x="5059026" y="0"/>
                </a:cubicBezTo>
                <a:cubicBezTo>
                  <a:pt x="5305524" y="-58089"/>
                  <a:pt x="5431931" y="55155"/>
                  <a:pt x="5680310" y="0"/>
                </a:cubicBezTo>
                <a:cubicBezTo>
                  <a:pt x="5928689" y="-55155"/>
                  <a:pt x="6318332" y="91314"/>
                  <a:pt x="6656613" y="0"/>
                </a:cubicBezTo>
                <a:cubicBezTo>
                  <a:pt x="6706840" y="197942"/>
                  <a:pt x="6618103" y="308912"/>
                  <a:pt x="6656613" y="569387"/>
                </a:cubicBezTo>
                <a:cubicBezTo>
                  <a:pt x="6695123" y="829862"/>
                  <a:pt x="6650735" y="832052"/>
                  <a:pt x="6656613" y="1070447"/>
                </a:cubicBezTo>
                <a:cubicBezTo>
                  <a:pt x="6662491" y="1308842"/>
                  <a:pt x="6633995" y="1315940"/>
                  <a:pt x="6656613" y="1537344"/>
                </a:cubicBezTo>
                <a:cubicBezTo>
                  <a:pt x="6679231" y="1758748"/>
                  <a:pt x="6627366" y="1888800"/>
                  <a:pt x="6656613" y="2004241"/>
                </a:cubicBezTo>
                <a:cubicBezTo>
                  <a:pt x="6685860" y="2119682"/>
                  <a:pt x="6594222" y="2403448"/>
                  <a:pt x="6656613" y="2539465"/>
                </a:cubicBezTo>
                <a:cubicBezTo>
                  <a:pt x="6719004" y="2675482"/>
                  <a:pt x="6655893" y="3132462"/>
                  <a:pt x="6656613" y="3416320"/>
                </a:cubicBezTo>
                <a:cubicBezTo>
                  <a:pt x="6474659" y="3463622"/>
                  <a:pt x="6320338" y="3384269"/>
                  <a:pt x="6101895" y="3416320"/>
                </a:cubicBezTo>
                <a:cubicBezTo>
                  <a:pt x="5883452" y="3448371"/>
                  <a:pt x="5715021" y="3396432"/>
                  <a:pt x="5547178" y="3416320"/>
                </a:cubicBezTo>
                <a:cubicBezTo>
                  <a:pt x="5379335" y="3436208"/>
                  <a:pt x="5232113" y="3355498"/>
                  <a:pt x="4925894" y="3416320"/>
                </a:cubicBezTo>
                <a:cubicBezTo>
                  <a:pt x="4619675" y="3477142"/>
                  <a:pt x="4681804" y="3395358"/>
                  <a:pt x="4504308" y="3416320"/>
                </a:cubicBezTo>
                <a:cubicBezTo>
                  <a:pt x="4326812" y="3437282"/>
                  <a:pt x="4028583" y="3405301"/>
                  <a:pt x="3816458" y="3416320"/>
                </a:cubicBezTo>
                <a:cubicBezTo>
                  <a:pt x="3604333" y="3427339"/>
                  <a:pt x="3456265" y="3352162"/>
                  <a:pt x="3128608" y="3416320"/>
                </a:cubicBezTo>
                <a:cubicBezTo>
                  <a:pt x="2800951" y="3480478"/>
                  <a:pt x="2737848" y="3378096"/>
                  <a:pt x="2507324" y="3416320"/>
                </a:cubicBezTo>
                <a:cubicBezTo>
                  <a:pt x="2276800" y="3454544"/>
                  <a:pt x="2238603" y="3398649"/>
                  <a:pt x="2152305" y="3416320"/>
                </a:cubicBezTo>
                <a:cubicBezTo>
                  <a:pt x="2066007" y="3433991"/>
                  <a:pt x="1737011" y="3407265"/>
                  <a:pt x="1597587" y="3416320"/>
                </a:cubicBezTo>
                <a:cubicBezTo>
                  <a:pt x="1458163" y="3425375"/>
                  <a:pt x="1317243" y="3407615"/>
                  <a:pt x="1242568" y="3416320"/>
                </a:cubicBezTo>
                <a:cubicBezTo>
                  <a:pt x="1167893" y="3425025"/>
                  <a:pt x="972847" y="3379395"/>
                  <a:pt x="887548" y="3416320"/>
                </a:cubicBezTo>
                <a:cubicBezTo>
                  <a:pt x="802249" y="3453245"/>
                  <a:pt x="184312" y="3384644"/>
                  <a:pt x="0" y="3416320"/>
                </a:cubicBezTo>
                <a:cubicBezTo>
                  <a:pt x="-32883" y="3125901"/>
                  <a:pt x="4256" y="3054030"/>
                  <a:pt x="0" y="2812770"/>
                </a:cubicBezTo>
                <a:cubicBezTo>
                  <a:pt x="-4256" y="2571510"/>
                  <a:pt x="42589" y="2464093"/>
                  <a:pt x="0" y="2243383"/>
                </a:cubicBezTo>
                <a:cubicBezTo>
                  <a:pt x="-42589" y="2022673"/>
                  <a:pt x="57218" y="1745308"/>
                  <a:pt x="0" y="1605670"/>
                </a:cubicBezTo>
                <a:cubicBezTo>
                  <a:pt x="-57218" y="1466032"/>
                  <a:pt x="53589" y="1209048"/>
                  <a:pt x="0" y="1070447"/>
                </a:cubicBezTo>
                <a:cubicBezTo>
                  <a:pt x="-53589" y="931846"/>
                  <a:pt x="46085" y="702796"/>
                  <a:pt x="0" y="501060"/>
                </a:cubicBezTo>
                <a:cubicBezTo>
                  <a:pt x="-46085" y="299324"/>
                  <a:pt x="52233" y="172739"/>
                  <a:pt x="0" y="0"/>
                </a:cubicBezTo>
                <a:close/>
              </a:path>
            </a:pathLst>
          </a:custGeom>
          <a:noFill/>
          <a:ln>
            <a:solidFill>
              <a:schemeClr val="tx1"/>
            </a:solidFill>
            <a:extLst>
              <a:ext uri="{C807C97D-BFC1-408E-A445-0C87EB9F89A2}">
                <ask:lineSketchStyleProps xmlns:ask="http://schemas.microsoft.com/office/drawing/2018/sketchyshapes" sd="2189887663">
                  <a:prstGeom prst="rect">
                    <a:avLst/>
                  </a:prstGeom>
                  <ask:type>
                    <ask:lineSketchScribble/>
                  </ask:type>
                </ask:lineSketchStyleProps>
              </a:ext>
            </a:extLst>
          </a:ln>
        </p:spPr>
        <p:txBody>
          <a:bodyPr wrap="square">
            <a:spAutoFit/>
          </a:bodyPr>
          <a:lstStyle/>
          <a:p>
            <a:r>
              <a:rPr lang="el-GR" dirty="0"/>
              <a:t>Η Εμπορική Σχολή </a:t>
            </a:r>
            <a:r>
              <a:rPr lang="el-GR" dirty="0" err="1"/>
              <a:t>Μιτσή</a:t>
            </a:r>
            <a:r>
              <a:rPr lang="el-GR" dirty="0"/>
              <a:t> στη Λεμύθου αποτελεί ένα από τα πιο ιστορικά εκπαιδευτικά ιδρύματα της Κύπρου. Είναι εξ ολοκλήρου </a:t>
            </a:r>
            <a:r>
              <a:rPr lang="el-GR" dirty="0" err="1"/>
              <a:t>πετρόκτιστο</a:t>
            </a:r>
            <a:r>
              <a:rPr lang="el-GR" dirty="0"/>
              <a:t>. Η πρόσοψή του χαρακτηρίζεται από απόλυτη συμμετρία, με μεγάλα, ορθογώνια παράθυρα που επιτρέπουν στο φυσικό φως να πλημμυρίζει τις αίθουσες διδασκαλίας. </a:t>
            </a:r>
          </a:p>
          <a:p>
            <a:r>
              <a:rPr lang="el-GR" dirty="0"/>
              <a:t>Στο εσωτερικό του, η σχολή διαθέτει ψηλοτάβανες αίθουσες διδασκαλίας, μεγάλους διαδρόμους και γραφεία για το προσωπικό. Εξωτερικά, το κτίριο περιβάλλεται από μια μεγάλη πλακόστρωτη αυλή με ψηλά πεύκα και πλατάνια, η οποία αποτελεί τον χώρο συγκέντρωσης και δραστηριοτήτων των μαθητών. Το κτίριο της Σχολής </a:t>
            </a:r>
            <a:r>
              <a:rPr lang="el-GR" dirty="0" err="1"/>
              <a:t>Μιτσή</a:t>
            </a:r>
            <a:r>
              <a:rPr lang="el-GR" dirty="0"/>
              <a:t>  στεγάζει τα όνειρα των παιδιών της κυπριακής υπαίθρου για περισσότερο από έναν αιώνα.</a:t>
            </a:r>
          </a:p>
        </p:txBody>
      </p:sp>
      <p:sp>
        <p:nvSpPr>
          <p:cNvPr id="11" name="Ορθογώνιο 10">
            <a:extLst>
              <a:ext uri="{FF2B5EF4-FFF2-40B4-BE49-F238E27FC236}">
                <a16:creationId xmlns:a16="http://schemas.microsoft.com/office/drawing/2014/main" id="{6254CF73-934C-374A-DE00-2FFD70635DA2}"/>
              </a:ext>
            </a:extLst>
          </p:cNvPr>
          <p:cNvSpPr/>
          <p:nvPr/>
        </p:nvSpPr>
        <p:spPr>
          <a:xfrm>
            <a:off x="0" y="3854676"/>
            <a:ext cx="2013857" cy="499988"/>
          </a:xfrm>
          <a:custGeom>
            <a:avLst/>
            <a:gdLst>
              <a:gd name="csX0" fmla="*/ 0 w 2013857"/>
              <a:gd name="csY0" fmla="*/ 0 h 499988"/>
              <a:gd name="csX1" fmla="*/ 711563 w 2013857"/>
              <a:gd name="csY1" fmla="*/ 0 h 499988"/>
              <a:gd name="csX2" fmla="*/ 1342571 w 2013857"/>
              <a:gd name="csY2" fmla="*/ 0 h 499988"/>
              <a:gd name="csX3" fmla="*/ 2013857 w 2013857"/>
              <a:gd name="csY3" fmla="*/ 0 h 499988"/>
              <a:gd name="csX4" fmla="*/ 2013857 w 2013857"/>
              <a:gd name="csY4" fmla="*/ 499988 h 499988"/>
              <a:gd name="csX5" fmla="*/ 1322433 w 2013857"/>
              <a:gd name="csY5" fmla="*/ 499988 h 499988"/>
              <a:gd name="csX6" fmla="*/ 711563 w 2013857"/>
              <a:gd name="csY6" fmla="*/ 499988 h 499988"/>
              <a:gd name="csX7" fmla="*/ 0 w 2013857"/>
              <a:gd name="csY7" fmla="*/ 499988 h 499988"/>
              <a:gd name="csX8" fmla="*/ 0 w 2013857"/>
              <a:gd name="csY8" fmla="*/ 0 h 4999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13857" h="499988" fill="none" extrusionOk="0">
                <a:moveTo>
                  <a:pt x="0" y="0"/>
                </a:moveTo>
                <a:cubicBezTo>
                  <a:pt x="184190" y="4576"/>
                  <a:pt x="378885" y="7743"/>
                  <a:pt x="711563" y="0"/>
                </a:cubicBezTo>
                <a:cubicBezTo>
                  <a:pt x="1044241" y="-7743"/>
                  <a:pt x="1159235" y="30678"/>
                  <a:pt x="1342571" y="0"/>
                </a:cubicBezTo>
                <a:cubicBezTo>
                  <a:pt x="1525907" y="-30678"/>
                  <a:pt x="1679431" y="10850"/>
                  <a:pt x="2013857" y="0"/>
                </a:cubicBezTo>
                <a:cubicBezTo>
                  <a:pt x="2003779" y="186092"/>
                  <a:pt x="2036563" y="393110"/>
                  <a:pt x="2013857" y="499988"/>
                </a:cubicBezTo>
                <a:cubicBezTo>
                  <a:pt x="1694419" y="492205"/>
                  <a:pt x="1494171" y="502288"/>
                  <a:pt x="1322433" y="499988"/>
                </a:cubicBezTo>
                <a:cubicBezTo>
                  <a:pt x="1150695" y="497688"/>
                  <a:pt x="836256" y="491345"/>
                  <a:pt x="711563" y="499988"/>
                </a:cubicBezTo>
                <a:cubicBezTo>
                  <a:pt x="586870" y="508632"/>
                  <a:pt x="206767" y="467244"/>
                  <a:pt x="0" y="499988"/>
                </a:cubicBezTo>
                <a:cubicBezTo>
                  <a:pt x="-6849" y="335523"/>
                  <a:pt x="-22223" y="128765"/>
                  <a:pt x="0" y="0"/>
                </a:cubicBezTo>
                <a:close/>
              </a:path>
              <a:path w="2013857" h="499988" stroke="0" extrusionOk="0">
                <a:moveTo>
                  <a:pt x="0" y="0"/>
                </a:moveTo>
                <a:cubicBezTo>
                  <a:pt x="130908" y="16415"/>
                  <a:pt x="479586" y="-2929"/>
                  <a:pt x="610870" y="0"/>
                </a:cubicBezTo>
                <a:cubicBezTo>
                  <a:pt x="742154" y="2929"/>
                  <a:pt x="1030858" y="-15195"/>
                  <a:pt x="1302294" y="0"/>
                </a:cubicBezTo>
                <a:cubicBezTo>
                  <a:pt x="1573730" y="15195"/>
                  <a:pt x="1845660" y="-29371"/>
                  <a:pt x="2013857" y="0"/>
                </a:cubicBezTo>
                <a:cubicBezTo>
                  <a:pt x="2005951" y="167999"/>
                  <a:pt x="2034275" y="336287"/>
                  <a:pt x="2013857" y="499988"/>
                </a:cubicBezTo>
                <a:cubicBezTo>
                  <a:pt x="1756019" y="476389"/>
                  <a:pt x="1660798" y="521896"/>
                  <a:pt x="1362710" y="499988"/>
                </a:cubicBezTo>
                <a:cubicBezTo>
                  <a:pt x="1064622" y="478080"/>
                  <a:pt x="994940" y="470563"/>
                  <a:pt x="691424" y="499988"/>
                </a:cubicBezTo>
                <a:cubicBezTo>
                  <a:pt x="387908" y="529413"/>
                  <a:pt x="144111" y="509016"/>
                  <a:pt x="0" y="499988"/>
                </a:cubicBezTo>
                <a:cubicBezTo>
                  <a:pt x="-576" y="352108"/>
                  <a:pt x="15689" y="216994"/>
                  <a:pt x="0" y="0"/>
                </a:cubicBezTo>
                <a:close/>
              </a:path>
            </a:pathLst>
          </a:custGeom>
          <a:ln>
            <a:extLst>
              <a:ext uri="{C807C97D-BFC1-408E-A445-0C87EB9F89A2}">
                <ask:lineSketchStyleProps xmlns:ask="http://schemas.microsoft.com/office/drawing/2018/sketchyshapes" sd="2503988673">
                  <a:prstGeom prst="rect">
                    <a:avLst/>
                  </a:prstGeom>
                  <ask:type>
                    <ask:lineSketchFreehand/>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algn="ctr"/>
            <a:endParaRPr lang="el-GR" b="1" dirty="0"/>
          </a:p>
        </p:txBody>
      </p:sp>
      <p:sp>
        <p:nvSpPr>
          <p:cNvPr id="4" name="Ορθογώνιο 3">
            <a:extLst>
              <a:ext uri="{FF2B5EF4-FFF2-40B4-BE49-F238E27FC236}">
                <a16:creationId xmlns:a16="http://schemas.microsoft.com/office/drawing/2014/main" id="{F2DED5CB-B69E-F64C-FDFB-A6CC7EF47330}"/>
              </a:ext>
            </a:extLst>
          </p:cNvPr>
          <p:cNvSpPr/>
          <p:nvPr/>
        </p:nvSpPr>
        <p:spPr>
          <a:xfrm>
            <a:off x="2049233" y="3854676"/>
            <a:ext cx="2574471" cy="499988"/>
          </a:xfrm>
          <a:custGeom>
            <a:avLst/>
            <a:gdLst>
              <a:gd name="csX0" fmla="*/ 0 w 2574471"/>
              <a:gd name="csY0" fmla="*/ 0 h 499988"/>
              <a:gd name="csX1" fmla="*/ 643618 w 2574471"/>
              <a:gd name="csY1" fmla="*/ 0 h 499988"/>
              <a:gd name="csX2" fmla="*/ 1210001 w 2574471"/>
              <a:gd name="csY2" fmla="*/ 0 h 499988"/>
              <a:gd name="csX3" fmla="*/ 1879364 w 2574471"/>
              <a:gd name="csY3" fmla="*/ 0 h 499988"/>
              <a:gd name="csX4" fmla="*/ 2574471 w 2574471"/>
              <a:gd name="csY4" fmla="*/ 0 h 499988"/>
              <a:gd name="csX5" fmla="*/ 2574471 w 2574471"/>
              <a:gd name="csY5" fmla="*/ 499988 h 499988"/>
              <a:gd name="csX6" fmla="*/ 2008087 w 2574471"/>
              <a:gd name="csY6" fmla="*/ 499988 h 499988"/>
              <a:gd name="csX7" fmla="*/ 1312980 w 2574471"/>
              <a:gd name="csY7" fmla="*/ 499988 h 499988"/>
              <a:gd name="csX8" fmla="*/ 643618 w 2574471"/>
              <a:gd name="csY8" fmla="*/ 499988 h 499988"/>
              <a:gd name="csX9" fmla="*/ 0 w 2574471"/>
              <a:gd name="csY9" fmla="*/ 499988 h 499988"/>
              <a:gd name="csX10" fmla="*/ 0 w 2574471"/>
              <a:gd name="csY10" fmla="*/ 0 h 4999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574471" h="499988" fill="none" extrusionOk="0">
                <a:moveTo>
                  <a:pt x="0" y="0"/>
                </a:moveTo>
                <a:cubicBezTo>
                  <a:pt x="199881" y="-13790"/>
                  <a:pt x="462937" y="13031"/>
                  <a:pt x="643618" y="0"/>
                </a:cubicBezTo>
                <a:cubicBezTo>
                  <a:pt x="824299" y="-13031"/>
                  <a:pt x="1049202" y="12357"/>
                  <a:pt x="1210001" y="0"/>
                </a:cubicBezTo>
                <a:cubicBezTo>
                  <a:pt x="1370800" y="-12357"/>
                  <a:pt x="1723946" y="3354"/>
                  <a:pt x="1879364" y="0"/>
                </a:cubicBezTo>
                <a:cubicBezTo>
                  <a:pt x="2034782" y="-3354"/>
                  <a:pt x="2393607" y="-19069"/>
                  <a:pt x="2574471" y="0"/>
                </a:cubicBezTo>
                <a:cubicBezTo>
                  <a:pt x="2595168" y="168185"/>
                  <a:pt x="2596209" y="349180"/>
                  <a:pt x="2574471" y="499988"/>
                </a:cubicBezTo>
                <a:cubicBezTo>
                  <a:pt x="2368484" y="492866"/>
                  <a:pt x="2223850" y="472005"/>
                  <a:pt x="2008087" y="499988"/>
                </a:cubicBezTo>
                <a:cubicBezTo>
                  <a:pt x="1792324" y="527971"/>
                  <a:pt x="1481061" y="502756"/>
                  <a:pt x="1312980" y="499988"/>
                </a:cubicBezTo>
                <a:cubicBezTo>
                  <a:pt x="1144899" y="497220"/>
                  <a:pt x="941627" y="506085"/>
                  <a:pt x="643618" y="499988"/>
                </a:cubicBezTo>
                <a:cubicBezTo>
                  <a:pt x="345609" y="493891"/>
                  <a:pt x="141164" y="496144"/>
                  <a:pt x="0" y="499988"/>
                </a:cubicBezTo>
                <a:cubicBezTo>
                  <a:pt x="18512" y="271168"/>
                  <a:pt x="18495" y="141001"/>
                  <a:pt x="0" y="0"/>
                </a:cubicBezTo>
                <a:close/>
              </a:path>
              <a:path w="2574471" h="499988" stroke="0" extrusionOk="0">
                <a:moveTo>
                  <a:pt x="0" y="0"/>
                </a:moveTo>
                <a:cubicBezTo>
                  <a:pt x="185352" y="-18783"/>
                  <a:pt x="386238" y="-20677"/>
                  <a:pt x="566384" y="0"/>
                </a:cubicBezTo>
                <a:cubicBezTo>
                  <a:pt x="746530" y="20677"/>
                  <a:pt x="1032427" y="30920"/>
                  <a:pt x="1235746" y="0"/>
                </a:cubicBezTo>
                <a:cubicBezTo>
                  <a:pt x="1439065" y="-30920"/>
                  <a:pt x="1666584" y="28905"/>
                  <a:pt x="1827874" y="0"/>
                </a:cubicBezTo>
                <a:cubicBezTo>
                  <a:pt x="1989164" y="-28905"/>
                  <a:pt x="2415451" y="28191"/>
                  <a:pt x="2574471" y="0"/>
                </a:cubicBezTo>
                <a:cubicBezTo>
                  <a:pt x="2567219" y="102069"/>
                  <a:pt x="2561034" y="306227"/>
                  <a:pt x="2574471" y="499988"/>
                </a:cubicBezTo>
                <a:cubicBezTo>
                  <a:pt x="2244839" y="490761"/>
                  <a:pt x="2043768" y="494541"/>
                  <a:pt x="1905109" y="499988"/>
                </a:cubicBezTo>
                <a:cubicBezTo>
                  <a:pt x="1766450" y="505435"/>
                  <a:pt x="1454931" y="492989"/>
                  <a:pt x="1210001" y="499988"/>
                </a:cubicBezTo>
                <a:cubicBezTo>
                  <a:pt x="965071" y="506987"/>
                  <a:pt x="248762" y="553247"/>
                  <a:pt x="0" y="499988"/>
                </a:cubicBezTo>
                <a:cubicBezTo>
                  <a:pt x="13929" y="281128"/>
                  <a:pt x="19597" y="200373"/>
                  <a:pt x="0" y="0"/>
                </a:cubicBezTo>
                <a:close/>
              </a:path>
            </a:pathLst>
          </a:custGeom>
          <a:ln>
            <a:extLst>
              <a:ext uri="{C807C97D-BFC1-408E-A445-0C87EB9F89A2}">
                <ask:lineSketchStyleProps xmlns:ask="http://schemas.microsoft.com/office/drawing/2018/sketchyshapes" sd="2503988673">
                  <a:prstGeom prst="rect">
                    <a:avLst/>
                  </a:prstGeom>
                  <ask:type>
                    <ask:lineSketchFreehand/>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algn="ctr"/>
            <a:endParaRPr lang="el-GR" dirty="0"/>
          </a:p>
        </p:txBody>
      </p:sp>
      <p:sp>
        <p:nvSpPr>
          <p:cNvPr id="6" name="Ορθογώνιο 5">
            <a:extLst>
              <a:ext uri="{FF2B5EF4-FFF2-40B4-BE49-F238E27FC236}">
                <a16:creationId xmlns:a16="http://schemas.microsoft.com/office/drawing/2014/main" id="{C6339CC0-7CFF-3181-9CD4-B7D133617A0A}"/>
              </a:ext>
            </a:extLst>
          </p:cNvPr>
          <p:cNvSpPr/>
          <p:nvPr/>
        </p:nvSpPr>
        <p:spPr>
          <a:xfrm>
            <a:off x="4710791" y="3854676"/>
            <a:ext cx="2574471" cy="499988"/>
          </a:xfrm>
          <a:custGeom>
            <a:avLst/>
            <a:gdLst>
              <a:gd name="csX0" fmla="*/ 0 w 2574471"/>
              <a:gd name="csY0" fmla="*/ 0 h 499988"/>
              <a:gd name="csX1" fmla="*/ 643618 w 2574471"/>
              <a:gd name="csY1" fmla="*/ 0 h 499988"/>
              <a:gd name="csX2" fmla="*/ 1210001 w 2574471"/>
              <a:gd name="csY2" fmla="*/ 0 h 499988"/>
              <a:gd name="csX3" fmla="*/ 1879364 w 2574471"/>
              <a:gd name="csY3" fmla="*/ 0 h 499988"/>
              <a:gd name="csX4" fmla="*/ 2574471 w 2574471"/>
              <a:gd name="csY4" fmla="*/ 0 h 499988"/>
              <a:gd name="csX5" fmla="*/ 2574471 w 2574471"/>
              <a:gd name="csY5" fmla="*/ 499988 h 499988"/>
              <a:gd name="csX6" fmla="*/ 2008087 w 2574471"/>
              <a:gd name="csY6" fmla="*/ 499988 h 499988"/>
              <a:gd name="csX7" fmla="*/ 1312980 w 2574471"/>
              <a:gd name="csY7" fmla="*/ 499988 h 499988"/>
              <a:gd name="csX8" fmla="*/ 643618 w 2574471"/>
              <a:gd name="csY8" fmla="*/ 499988 h 499988"/>
              <a:gd name="csX9" fmla="*/ 0 w 2574471"/>
              <a:gd name="csY9" fmla="*/ 499988 h 499988"/>
              <a:gd name="csX10" fmla="*/ 0 w 2574471"/>
              <a:gd name="csY10" fmla="*/ 0 h 4999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574471" h="499988" fill="none" extrusionOk="0">
                <a:moveTo>
                  <a:pt x="0" y="0"/>
                </a:moveTo>
                <a:cubicBezTo>
                  <a:pt x="199881" y="-13790"/>
                  <a:pt x="462937" y="13031"/>
                  <a:pt x="643618" y="0"/>
                </a:cubicBezTo>
                <a:cubicBezTo>
                  <a:pt x="824299" y="-13031"/>
                  <a:pt x="1049202" y="12357"/>
                  <a:pt x="1210001" y="0"/>
                </a:cubicBezTo>
                <a:cubicBezTo>
                  <a:pt x="1370800" y="-12357"/>
                  <a:pt x="1723946" y="3354"/>
                  <a:pt x="1879364" y="0"/>
                </a:cubicBezTo>
                <a:cubicBezTo>
                  <a:pt x="2034782" y="-3354"/>
                  <a:pt x="2393607" y="-19069"/>
                  <a:pt x="2574471" y="0"/>
                </a:cubicBezTo>
                <a:cubicBezTo>
                  <a:pt x="2595168" y="168185"/>
                  <a:pt x="2596209" y="349180"/>
                  <a:pt x="2574471" y="499988"/>
                </a:cubicBezTo>
                <a:cubicBezTo>
                  <a:pt x="2368484" y="492866"/>
                  <a:pt x="2223850" y="472005"/>
                  <a:pt x="2008087" y="499988"/>
                </a:cubicBezTo>
                <a:cubicBezTo>
                  <a:pt x="1792324" y="527971"/>
                  <a:pt x="1481061" y="502756"/>
                  <a:pt x="1312980" y="499988"/>
                </a:cubicBezTo>
                <a:cubicBezTo>
                  <a:pt x="1144899" y="497220"/>
                  <a:pt x="941627" y="506085"/>
                  <a:pt x="643618" y="499988"/>
                </a:cubicBezTo>
                <a:cubicBezTo>
                  <a:pt x="345609" y="493891"/>
                  <a:pt x="141164" y="496144"/>
                  <a:pt x="0" y="499988"/>
                </a:cubicBezTo>
                <a:cubicBezTo>
                  <a:pt x="18512" y="271168"/>
                  <a:pt x="18495" y="141001"/>
                  <a:pt x="0" y="0"/>
                </a:cubicBezTo>
                <a:close/>
              </a:path>
              <a:path w="2574471" h="499988" stroke="0" extrusionOk="0">
                <a:moveTo>
                  <a:pt x="0" y="0"/>
                </a:moveTo>
                <a:cubicBezTo>
                  <a:pt x="185352" y="-18783"/>
                  <a:pt x="386238" y="-20677"/>
                  <a:pt x="566384" y="0"/>
                </a:cubicBezTo>
                <a:cubicBezTo>
                  <a:pt x="746530" y="20677"/>
                  <a:pt x="1032427" y="30920"/>
                  <a:pt x="1235746" y="0"/>
                </a:cubicBezTo>
                <a:cubicBezTo>
                  <a:pt x="1439065" y="-30920"/>
                  <a:pt x="1666584" y="28905"/>
                  <a:pt x="1827874" y="0"/>
                </a:cubicBezTo>
                <a:cubicBezTo>
                  <a:pt x="1989164" y="-28905"/>
                  <a:pt x="2415451" y="28191"/>
                  <a:pt x="2574471" y="0"/>
                </a:cubicBezTo>
                <a:cubicBezTo>
                  <a:pt x="2567219" y="102069"/>
                  <a:pt x="2561034" y="306227"/>
                  <a:pt x="2574471" y="499988"/>
                </a:cubicBezTo>
                <a:cubicBezTo>
                  <a:pt x="2244839" y="490761"/>
                  <a:pt x="2043768" y="494541"/>
                  <a:pt x="1905109" y="499988"/>
                </a:cubicBezTo>
                <a:cubicBezTo>
                  <a:pt x="1766450" y="505435"/>
                  <a:pt x="1454931" y="492989"/>
                  <a:pt x="1210001" y="499988"/>
                </a:cubicBezTo>
                <a:cubicBezTo>
                  <a:pt x="965071" y="506987"/>
                  <a:pt x="248762" y="553247"/>
                  <a:pt x="0" y="499988"/>
                </a:cubicBezTo>
                <a:cubicBezTo>
                  <a:pt x="13929" y="281128"/>
                  <a:pt x="19597" y="200373"/>
                  <a:pt x="0" y="0"/>
                </a:cubicBezTo>
                <a:close/>
              </a:path>
            </a:pathLst>
          </a:custGeom>
          <a:ln>
            <a:extLst>
              <a:ext uri="{C807C97D-BFC1-408E-A445-0C87EB9F89A2}">
                <ask:lineSketchStyleProps xmlns:ask="http://schemas.microsoft.com/office/drawing/2018/sketchyshapes" sd="2503988673">
                  <a:prstGeom prst="rect">
                    <a:avLst/>
                  </a:prstGeom>
                  <ask:type>
                    <ask:lineSketchFreehand/>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algn="ctr"/>
            <a:endParaRPr lang="el-GR" dirty="0"/>
          </a:p>
        </p:txBody>
      </p:sp>
      <p:sp>
        <p:nvSpPr>
          <p:cNvPr id="8" name="Ορθογώνιο 7">
            <a:extLst>
              <a:ext uri="{FF2B5EF4-FFF2-40B4-BE49-F238E27FC236}">
                <a16:creationId xmlns:a16="http://schemas.microsoft.com/office/drawing/2014/main" id="{C85DBDAE-9341-09C0-619E-2C416BA1082E}"/>
              </a:ext>
            </a:extLst>
          </p:cNvPr>
          <p:cNvSpPr/>
          <p:nvPr/>
        </p:nvSpPr>
        <p:spPr>
          <a:xfrm>
            <a:off x="7388679" y="3854676"/>
            <a:ext cx="2280553" cy="499988"/>
          </a:xfrm>
          <a:custGeom>
            <a:avLst/>
            <a:gdLst>
              <a:gd name="csX0" fmla="*/ 0 w 2280553"/>
              <a:gd name="csY0" fmla="*/ 0 h 499988"/>
              <a:gd name="csX1" fmla="*/ 570138 w 2280553"/>
              <a:gd name="csY1" fmla="*/ 0 h 499988"/>
              <a:gd name="csX2" fmla="*/ 1071860 w 2280553"/>
              <a:gd name="csY2" fmla="*/ 0 h 499988"/>
              <a:gd name="csX3" fmla="*/ 1664804 w 2280553"/>
              <a:gd name="csY3" fmla="*/ 0 h 499988"/>
              <a:gd name="csX4" fmla="*/ 2280553 w 2280553"/>
              <a:gd name="csY4" fmla="*/ 0 h 499988"/>
              <a:gd name="csX5" fmla="*/ 2280553 w 2280553"/>
              <a:gd name="csY5" fmla="*/ 499988 h 499988"/>
              <a:gd name="csX6" fmla="*/ 1778831 w 2280553"/>
              <a:gd name="csY6" fmla="*/ 499988 h 499988"/>
              <a:gd name="csX7" fmla="*/ 1163082 w 2280553"/>
              <a:gd name="csY7" fmla="*/ 499988 h 499988"/>
              <a:gd name="csX8" fmla="*/ 570138 w 2280553"/>
              <a:gd name="csY8" fmla="*/ 499988 h 499988"/>
              <a:gd name="csX9" fmla="*/ 0 w 2280553"/>
              <a:gd name="csY9" fmla="*/ 499988 h 499988"/>
              <a:gd name="csX10" fmla="*/ 0 w 2280553"/>
              <a:gd name="csY10" fmla="*/ 0 h 4999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280553" h="499988" fill="none" extrusionOk="0">
                <a:moveTo>
                  <a:pt x="0" y="0"/>
                </a:moveTo>
                <a:cubicBezTo>
                  <a:pt x="244835" y="-28186"/>
                  <a:pt x="418943" y="-17196"/>
                  <a:pt x="570138" y="0"/>
                </a:cubicBezTo>
                <a:cubicBezTo>
                  <a:pt x="721333" y="17196"/>
                  <a:pt x="921924" y="-1395"/>
                  <a:pt x="1071860" y="0"/>
                </a:cubicBezTo>
                <a:cubicBezTo>
                  <a:pt x="1221796" y="1395"/>
                  <a:pt x="1544419" y="-5026"/>
                  <a:pt x="1664804" y="0"/>
                </a:cubicBezTo>
                <a:cubicBezTo>
                  <a:pt x="1785189" y="5026"/>
                  <a:pt x="2092417" y="21066"/>
                  <a:pt x="2280553" y="0"/>
                </a:cubicBezTo>
                <a:cubicBezTo>
                  <a:pt x="2301250" y="168185"/>
                  <a:pt x="2302291" y="349180"/>
                  <a:pt x="2280553" y="499988"/>
                </a:cubicBezTo>
                <a:cubicBezTo>
                  <a:pt x="2099370" y="510979"/>
                  <a:pt x="1901705" y="512038"/>
                  <a:pt x="1778831" y="499988"/>
                </a:cubicBezTo>
                <a:cubicBezTo>
                  <a:pt x="1655957" y="487938"/>
                  <a:pt x="1378441" y="478505"/>
                  <a:pt x="1163082" y="499988"/>
                </a:cubicBezTo>
                <a:cubicBezTo>
                  <a:pt x="947723" y="521471"/>
                  <a:pt x="844850" y="515890"/>
                  <a:pt x="570138" y="499988"/>
                </a:cubicBezTo>
                <a:cubicBezTo>
                  <a:pt x="295426" y="484086"/>
                  <a:pt x="166857" y="500152"/>
                  <a:pt x="0" y="499988"/>
                </a:cubicBezTo>
                <a:cubicBezTo>
                  <a:pt x="18512" y="271168"/>
                  <a:pt x="18495" y="141001"/>
                  <a:pt x="0" y="0"/>
                </a:cubicBezTo>
                <a:close/>
              </a:path>
              <a:path w="2280553" h="499988" stroke="0" extrusionOk="0">
                <a:moveTo>
                  <a:pt x="0" y="0"/>
                </a:moveTo>
                <a:cubicBezTo>
                  <a:pt x="248776" y="-20186"/>
                  <a:pt x="386628" y="9346"/>
                  <a:pt x="501722" y="0"/>
                </a:cubicBezTo>
                <a:cubicBezTo>
                  <a:pt x="616816" y="-9346"/>
                  <a:pt x="816178" y="15164"/>
                  <a:pt x="1094665" y="0"/>
                </a:cubicBezTo>
                <a:cubicBezTo>
                  <a:pt x="1373152" y="-15164"/>
                  <a:pt x="1513112" y="-10924"/>
                  <a:pt x="1619193" y="0"/>
                </a:cubicBezTo>
                <a:cubicBezTo>
                  <a:pt x="1725274" y="10924"/>
                  <a:pt x="2090241" y="-26830"/>
                  <a:pt x="2280553" y="0"/>
                </a:cubicBezTo>
                <a:cubicBezTo>
                  <a:pt x="2273301" y="102069"/>
                  <a:pt x="2267116" y="306227"/>
                  <a:pt x="2280553" y="499988"/>
                </a:cubicBezTo>
                <a:cubicBezTo>
                  <a:pt x="2147960" y="470992"/>
                  <a:pt x="1812864" y="477160"/>
                  <a:pt x="1687609" y="499988"/>
                </a:cubicBezTo>
                <a:cubicBezTo>
                  <a:pt x="1562354" y="522816"/>
                  <a:pt x="1200632" y="515402"/>
                  <a:pt x="1071860" y="499988"/>
                </a:cubicBezTo>
                <a:cubicBezTo>
                  <a:pt x="943088" y="484574"/>
                  <a:pt x="385811" y="482462"/>
                  <a:pt x="0" y="499988"/>
                </a:cubicBezTo>
                <a:cubicBezTo>
                  <a:pt x="13929" y="281128"/>
                  <a:pt x="19597" y="200373"/>
                  <a:pt x="0" y="0"/>
                </a:cubicBezTo>
                <a:close/>
              </a:path>
            </a:pathLst>
          </a:custGeom>
          <a:ln>
            <a:extLst>
              <a:ext uri="{C807C97D-BFC1-408E-A445-0C87EB9F89A2}">
                <ask:lineSketchStyleProps xmlns:ask="http://schemas.microsoft.com/office/drawing/2018/sketchyshapes" sd="2503988673">
                  <a:prstGeom prst="rect">
                    <a:avLst/>
                  </a:prstGeom>
                  <ask:type>
                    <ask:lineSketchFreehand/>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algn="ctr"/>
            <a:endParaRPr lang="el-GR" dirty="0"/>
          </a:p>
        </p:txBody>
      </p:sp>
      <p:pic>
        <p:nvPicPr>
          <p:cNvPr id="12" name="Εικόνα 11" descr="Education Clipart-student test taking at desk">
            <a:extLst>
              <a:ext uri="{FF2B5EF4-FFF2-40B4-BE49-F238E27FC236}">
                <a16:creationId xmlns:a16="http://schemas.microsoft.com/office/drawing/2014/main" id="{F493EABB-FB09-3ADB-5612-E9888807D3AD}"/>
              </a:ext>
            </a:extLst>
          </p:cNvPr>
          <p:cNvPicPr>
            <a:picLocks noChangeAspect="1"/>
          </p:cNvPicPr>
          <p:nvPr/>
        </p:nvPicPr>
        <p:blipFill>
          <a:blip r:embed="rId2"/>
          <a:stretch>
            <a:fillRect/>
          </a:stretch>
        </p:blipFill>
        <p:spPr>
          <a:xfrm>
            <a:off x="8186059" y="479818"/>
            <a:ext cx="3393622" cy="3095217"/>
          </a:xfrm>
          <a:custGeom>
            <a:avLst/>
            <a:gdLst>
              <a:gd name="csX0" fmla="*/ 0 w 3393622"/>
              <a:gd name="csY0" fmla="*/ 0 h 3095217"/>
              <a:gd name="csX1" fmla="*/ 497731 w 3393622"/>
              <a:gd name="csY1" fmla="*/ 0 h 3095217"/>
              <a:gd name="csX2" fmla="*/ 1029399 w 3393622"/>
              <a:gd name="csY2" fmla="*/ 0 h 3095217"/>
              <a:gd name="csX3" fmla="*/ 1628939 w 3393622"/>
              <a:gd name="csY3" fmla="*/ 0 h 3095217"/>
              <a:gd name="csX4" fmla="*/ 2194542 w 3393622"/>
              <a:gd name="csY4" fmla="*/ 0 h 3095217"/>
              <a:gd name="csX5" fmla="*/ 2692273 w 3393622"/>
              <a:gd name="csY5" fmla="*/ 0 h 3095217"/>
              <a:gd name="csX6" fmla="*/ 3393622 w 3393622"/>
              <a:gd name="csY6" fmla="*/ 0 h 3095217"/>
              <a:gd name="csX7" fmla="*/ 3393622 w 3393622"/>
              <a:gd name="csY7" fmla="*/ 577774 h 3095217"/>
              <a:gd name="csX8" fmla="*/ 3393622 w 3393622"/>
              <a:gd name="csY8" fmla="*/ 1062691 h 3095217"/>
              <a:gd name="csX9" fmla="*/ 3393622 w 3393622"/>
              <a:gd name="csY9" fmla="*/ 1609513 h 3095217"/>
              <a:gd name="csX10" fmla="*/ 3393622 w 3393622"/>
              <a:gd name="csY10" fmla="*/ 2063478 h 3095217"/>
              <a:gd name="csX11" fmla="*/ 3393622 w 3393622"/>
              <a:gd name="csY11" fmla="*/ 2610300 h 3095217"/>
              <a:gd name="csX12" fmla="*/ 3393622 w 3393622"/>
              <a:gd name="csY12" fmla="*/ 3095217 h 3095217"/>
              <a:gd name="csX13" fmla="*/ 2861955 w 3393622"/>
              <a:gd name="csY13" fmla="*/ 3095217 h 3095217"/>
              <a:gd name="csX14" fmla="*/ 2398160 w 3393622"/>
              <a:gd name="csY14" fmla="*/ 3095217 h 3095217"/>
              <a:gd name="csX15" fmla="*/ 1934365 w 3393622"/>
              <a:gd name="csY15" fmla="*/ 3095217 h 3095217"/>
              <a:gd name="csX16" fmla="*/ 1300888 w 3393622"/>
              <a:gd name="csY16" fmla="*/ 3095217 h 3095217"/>
              <a:gd name="csX17" fmla="*/ 803157 w 3393622"/>
              <a:gd name="csY17" fmla="*/ 3095217 h 3095217"/>
              <a:gd name="csX18" fmla="*/ 0 w 3393622"/>
              <a:gd name="csY18" fmla="*/ 3095217 h 3095217"/>
              <a:gd name="csX19" fmla="*/ 0 w 3393622"/>
              <a:gd name="csY19" fmla="*/ 2610300 h 3095217"/>
              <a:gd name="csX20" fmla="*/ 0 w 3393622"/>
              <a:gd name="csY20" fmla="*/ 2063478 h 3095217"/>
              <a:gd name="csX21" fmla="*/ 0 w 3393622"/>
              <a:gd name="csY21" fmla="*/ 1640465 h 3095217"/>
              <a:gd name="csX22" fmla="*/ 0 w 3393622"/>
              <a:gd name="csY22" fmla="*/ 1186500 h 3095217"/>
              <a:gd name="csX23" fmla="*/ 0 w 3393622"/>
              <a:gd name="csY23" fmla="*/ 608726 h 3095217"/>
              <a:gd name="csX24" fmla="*/ 0 w 3393622"/>
              <a:gd name="csY24" fmla="*/ 0 h 30952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393622" h="3095217" fill="none" extrusionOk="0">
                <a:moveTo>
                  <a:pt x="0" y="0"/>
                </a:moveTo>
                <a:cubicBezTo>
                  <a:pt x="228951" y="-51437"/>
                  <a:pt x="255812" y="12288"/>
                  <a:pt x="497731" y="0"/>
                </a:cubicBezTo>
                <a:cubicBezTo>
                  <a:pt x="739650" y="-12288"/>
                  <a:pt x="850639" y="49789"/>
                  <a:pt x="1029399" y="0"/>
                </a:cubicBezTo>
                <a:cubicBezTo>
                  <a:pt x="1208159" y="-49789"/>
                  <a:pt x="1355881" y="63126"/>
                  <a:pt x="1628939" y="0"/>
                </a:cubicBezTo>
                <a:cubicBezTo>
                  <a:pt x="1901997" y="-63126"/>
                  <a:pt x="2063716" y="50067"/>
                  <a:pt x="2194542" y="0"/>
                </a:cubicBezTo>
                <a:cubicBezTo>
                  <a:pt x="2325368" y="-50067"/>
                  <a:pt x="2449616" y="20974"/>
                  <a:pt x="2692273" y="0"/>
                </a:cubicBezTo>
                <a:cubicBezTo>
                  <a:pt x="2934930" y="-20974"/>
                  <a:pt x="3079197" y="6791"/>
                  <a:pt x="3393622" y="0"/>
                </a:cubicBezTo>
                <a:cubicBezTo>
                  <a:pt x="3435699" y="152412"/>
                  <a:pt x="3376338" y="304620"/>
                  <a:pt x="3393622" y="577774"/>
                </a:cubicBezTo>
                <a:cubicBezTo>
                  <a:pt x="3410906" y="850928"/>
                  <a:pt x="3348767" y="825653"/>
                  <a:pt x="3393622" y="1062691"/>
                </a:cubicBezTo>
                <a:cubicBezTo>
                  <a:pt x="3438477" y="1299729"/>
                  <a:pt x="3346153" y="1449525"/>
                  <a:pt x="3393622" y="1609513"/>
                </a:cubicBezTo>
                <a:cubicBezTo>
                  <a:pt x="3441091" y="1769501"/>
                  <a:pt x="3343186" y="1919534"/>
                  <a:pt x="3393622" y="2063478"/>
                </a:cubicBezTo>
                <a:cubicBezTo>
                  <a:pt x="3444058" y="2207422"/>
                  <a:pt x="3358552" y="2451574"/>
                  <a:pt x="3393622" y="2610300"/>
                </a:cubicBezTo>
                <a:cubicBezTo>
                  <a:pt x="3428692" y="2769026"/>
                  <a:pt x="3358935" y="2962337"/>
                  <a:pt x="3393622" y="3095217"/>
                </a:cubicBezTo>
                <a:cubicBezTo>
                  <a:pt x="3256935" y="3134712"/>
                  <a:pt x="3038991" y="3080867"/>
                  <a:pt x="2861955" y="3095217"/>
                </a:cubicBezTo>
                <a:cubicBezTo>
                  <a:pt x="2684919" y="3109567"/>
                  <a:pt x="2526858" y="3091689"/>
                  <a:pt x="2398160" y="3095217"/>
                </a:cubicBezTo>
                <a:cubicBezTo>
                  <a:pt x="2269462" y="3098745"/>
                  <a:pt x="2164285" y="3089585"/>
                  <a:pt x="1934365" y="3095217"/>
                </a:cubicBezTo>
                <a:cubicBezTo>
                  <a:pt x="1704446" y="3100849"/>
                  <a:pt x="1574259" y="3049613"/>
                  <a:pt x="1300888" y="3095217"/>
                </a:cubicBezTo>
                <a:cubicBezTo>
                  <a:pt x="1027517" y="3140821"/>
                  <a:pt x="1007013" y="3070404"/>
                  <a:pt x="803157" y="3095217"/>
                </a:cubicBezTo>
                <a:cubicBezTo>
                  <a:pt x="599301" y="3120030"/>
                  <a:pt x="253017" y="3007622"/>
                  <a:pt x="0" y="3095217"/>
                </a:cubicBezTo>
                <a:cubicBezTo>
                  <a:pt x="-47279" y="2972231"/>
                  <a:pt x="37406" y="2714637"/>
                  <a:pt x="0" y="2610300"/>
                </a:cubicBezTo>
                <a:cubicBezTo>
                  <a:pt x="-37406" y="2505963"/>
                  <a:pt x="30602" y="2319123"/>
                  <a:pt x="0" y="2063478"/>
                </a:cubicBezTo>
                <a:cubicBezTo>
                  <a:pt x="-30602" y="1807833"/>
                  <a:pt x="4099" y="1830298"/>
                  <a:pt x="0" y="1640465"/>
                </a:cubicBezTo>
                <a:cubicBezTo>
                  <a:pt x="-4099" y="1450632"/>
                  <a:pt x="43404" y="1412185"/>
                  <a:pt x="0" y="1186500"/>
                </a:cubicBezTo>
                <a:cubicBezTo>
                  <a:pt x="-43404" y="960816"/>
                  <a:pt x="49788" y="792161"/>
                  <a:pt x="0" y="608726"/>
                </a:cubicBezTo>
                <a:cubicBezTo>
                  <a:pt x="-49788" y="425291"/>
                  <a:pt x="43540" y="171074"/>
                  <a:pt x="0" y="0"/>
                </a:cubicBezTo>
                <a:close/>
              </a:path>
              <a:path w="3393622" h="3095217" stroke="0" extrusionOk="0">
                <a:moveTo>
                  <a:pt x="0" y="0"/>
                </a:moveTo>
                <a:cubicBezTo>
                  <a:pt x="137358" y="-34156"/>
                  <a:pt x="396267" y="44850"/>
                  <a:pt x="633476" y="0"/>
                </a:cubicBezTo>
                <a:cubicBezTo>
                  <a:pt x="870685" y="-44850"/>
                  <a:pt x="989320" y="24494"/>
                  <a:pt x="1131207" y="0"/>
                </a:cubicBezTo>
                <a:cubicBezTo>
                  <a:pt x="1273094" y="-24494"/>
                  <a:pt x="1498464" y="4181"/>
                  <a:pt x="1595002" y="0"/>
                </a:cubicBezTo>
                <a:cubicBezTo>
                  <a:pt x="1691540" y="-4181"/>
                  <a:pt x="1931187" y="45821"/>
                  <a:pt x="2228478" y="0"/>
                </a:cubicBezTo>
                <a:cubicBezTo>
                  <a:pt x="2525769" y="-45821"/>
                  <a:pt x="2567704" y="8770"/>
                  <a:pt x="2760146" y="0"/>
                </a:cubicBezTo>
                <a:cubicBezTo>
                  <a:pt x="2952588" y="-8770"/>
                  <a:pt x="3231788" y="62732"/>
                  <a:pt x="3393622" y="0"/>
                </a:cubicBezTo>
                <a:cubicBezTo>
                  <a:pt x="3432856" y="177783"/>
                  <a:pt x="3369170" y="269990"/>
                  <a:pt x="3393622" y="453965"/>
                </a:cubicBezTo>
                <a:cubicBezTo>
                  <a:pt x="3418074" y="637941"/>
                  <a:pt x="3364617" y="811953"/>
                  <a:pt x="3393622" y="1000787"/>
                </a:cubicBezTo>
                <a:cubicBezTo>
                  <a:pt x="3422627" y="1189621"/>
                  <a:pt x="3389990" y="1298887"/>
                  <a:pt x="3393622" y="1578561"/>
                </a:cubicBezTo>
                <a:cubicBezTo>
                  <a:pt x="3397254" y="1858235"/>
                  <a:pt x="3389714" y="1940367"/>
                  <a:pt x="3393622" y="2032526"/>
                </a:cubicBezTo>
                <a:cubicBezTo>
                  <a:pt x="3397530" y="2124686"/>
                  <a:pt x="3356115" y="2373421"/>
                  <a:pt x="3393622" y="2610300"/>
                </a:cubicBezTo>
                <a:cubicBezTo>
                  <a:pt x="3431129" y="2847179"/>
                  <a:pt x="3348929" y="2943345"/>
                  <a:pt x="3393622" y="3095217"/>
                </a:cubicBezTo>
                <a:cubicBezTo>
                  <a:pt x="3134643" y="3108323"/>
                  <a:pt x="3084406" y="3041595"/>
                  <a:pt x="2828018" y="3095217"/>
                </a:cubicBezTo>
                <a:cubicBezTo>
                  <a:pt x="2571630" y="3148839"/>
                  <a:pt x="2386126" y="3081781"/>
                  <a:pt x="2228478" y="3095217"/>
                </a:cubicBezTo>
                <a:cubicBezTo>
                  <a:pt x="2070830" y="3108653"/>
                  <a:pt x="1961041" y="3079741"/>
                  <a:pt x="1696811" y="3095217"/>
                </a:cubicBezTo>
                <a:cubicBezTo>
                  <a:pt x="1432581" y="3110693"/>
                  <a:pt x="1271239" y="3052924"/>
                  <a:pt x="1097271" y="3095217"/>
                </a:cubicBezTo>
                <a:cubicBezTo>
                  <a:pt x="923303" y="3137510"/>
                  <a:pt x="630387" y="3089877"/>
                  <a:pt x="497731" y="3095217"/>
                </a:cubicBezTo>
                <a:cubicBezTo>
                  <a:pt x="365075" y="3100557"/>
                  <a:pt x="153527" y="3079868"/>
                  <a:pt x="0" y="3095217"/>
                </a:cubicBezTo>
                <a:cubicBezTo>
                  <a:pt x="-8832" y="2969505"/>
                  <a:pt x="38830" y="2749945"/>
                  <a:pt x="0" y="2579348"/>
                </a:cubicBezTo>
                <a:cubicBezTo>
                  <a:pt x="-38830" y="2408751"/>
                  <a:pt x="35868" y="2272803"/>
                  <a:pt x="0" y="2094430"/>
                </a:cubicBezTo>
                <a:cubicBezTo>
                  <a:pt x="-35868" y="1916057"/>
                  <a:pt x="40554" y="1742256"/>
                  <a:pt x="0" y="1640465"/>
                </a:cubicBezTo>
                <a:cubicBezTo>
                  <a:pt x="-40554" y="1538675"/>
                  <a:pt x="33495" y="1251358"/>
                  <a:pt x="0" y="1093643"/>
                </a:cubicBezTo>
                <a:cubicBezTo>
                  <a:pt x="-33495" y="935928"/>
                  <a:pt x="54878" y="717871"/>
                  <a:pt x="0" y="608726"/>
                </a:cubicBezTo>
                <a:cubicBezTo>
                  <a:pt x="-54878" y="499581"/>
                  <a:pt x="68154" y="178261"/>
                  <a:pt x="0" y="0"/>
                </a:cubicBezTo>
                <a:close/>
              </a:path>
            </a:pathLst>
          </a:custGeom>
          <a:ln>
            <a:solidFill>
              <a:schemeClr val="tx1"/>
            </a:solidFill>
            <a:extLst>
              <a:ext uri="{C807C97D-BFC1-408E-A445-0C87EB9F89A2}">
                <ask:lineSketchStyleProps xmlns:ask="http://schemas.microsoft.com/office/drawing/2018/sketchyshapes" sd="4138726438">
                  <a:prstGeom prst="rect">
                    <a:avLst/>
                  </a:prstGeom>
                  <ask:type>
                    <ask:lineSketchScribble/>
                  </ask:type>
                </ask:lineSketchStyleProps>
              </a:ext>
            </a:extLst>
          </a:ln>
        </p:spPr>
      </p:pic>
      <p:sp>
        <p:nvSpPr>
          <p:cNvPr id="2" name="Θέση αριθμού διαφάνειας 1">
            <a:extLst>
              <a:ext uri="{FF2B5EF4-FFF2-40B4-BE49-F238E27FC236}">
                <a16:creationId xmlns:a16="http://schemas.microsoft.com/office/drawing/2014/main" id="{3AD0FFE4-1B56-C0A7-A137-7EE48B55D898}"/>
              </a:ext>
            </a:extLst>
          </p:cNvPr>
          <p:cNvSpPr>
            <a:spLocks noGrp="1"/>
          </p:cNvSpPr>
          <p:nvPr>
            <p:ph type="sldNum" sz="quarter" idx="12"/>
          </p:nvPr>
        </p:nvSpPr>
        <p:spPr/>
        <p:txBody>
          <a:bodyPr/>
          <a:lstStyle/>
          <a:p>
            <a:fld id="{FD76951D-685B-45DD-9E69-EF3755A73C30}" type="slidenum">
              <a:rPr lang="el-GR" smtClean="0"/>
              <a:t>4</a:t>
            </a:fld>
            <a:endParaRPr lang="el-GR"/>
          </a:p>
        </p:txBody>
      </p:sp>
      <p:sp>
        <p:nvSpPr>
          <p:cNvPr id="7" name="Ορθογώνιο 6">
            <a:extLst>
              <a:ext uri="{FF2B5EF4-FFF2-40B4-BE49-F238E27FC236}">
                <a16:creationId xmlns:a16="http://schemas.microsoft.com/office/drawing/2014/main" id="{A7801463-ED25-80DE-DDA8-E821B53CCF89}"/>
              </a:ext>
            </a:extLst>
          </p:cNvPr>
          <p:cNvSpPr/>
          <p:nvPr/>
        </p:nvSpPr>
        <p:spPr>
          <a:xfrm>
            <a:off x="9772649" y="3854676"/>
            <a:ext cx="2245177" cy="499988"/>
          </a:xfrm>
          <a:custGeom>
            <a:avLst/>
            <a:gdLst>
              <a:gd name="csX0" fmla="*/ 0 w 2245177"/>
              <a:gd name="csY0" fmla="*/ 0 h 499988"/>
              <a:gd name="csX1" fmla="*/ 561294 w 2245177"/>
              <a:gd name="csY1" fmla="*/ 0 h 499988"/>
              <a:gd name="csX2" fmla="*/ 1055233 w 2245177"/>
              <a:gd name="csY2" fmla="*/ 0 h 499988"/>
              <a:gd name="csX3" fmla="*/ 1638979 w 2245177"/>
              <a:gd name="csY3" fmla="*/ 0 h 499988"/>
              <a:gd name="csX4" fmla="*/ 2245177 w 2245177"/>
              <a:gd name="csY4" fmla="*/ 0 h 499988"/>
              <a:gd name="csX5" fmla="*/ 2245177 w 2245177"/>
              <a:gd name="csY5" fmla="*/ 499988 h 499988"/>
              <a:gd name="csX6" fmla="*/ 1751238 w 2245177"/>
              <a:gd name="csY6" fmla="*/ 499988 h 499988"/>
              <a:gd name="csX7" fmla="*/ 1145040 w 2245177"/>
              <a:gd name="csY7" fmla="*/ 499988 h 499988"/>
              <a:gd name="csX8" fmla="*/ 561294 w 2245177"/>
              <a:gd name="csY8" fmla="*/ 499988 h 499988"/>
              <a:gd name="csX9" fmla="*/ 0 w 2245177"/>
              <a:gd name="csY9" fmla="*/ 499988 h 499988"/>
              <a:gd name="csX10" fmla="*/ 0 w 2245177"/>
              <a:gd name="csY10" fmla="*/ 0 h 4999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245177" h="499988" fill="none" extrusionOk="0">
                <a:moveTo>
                  <a:pt x="0" y="0"/>
                </a:moveTo>
                <a:cubicBezTo>
                  <a:pt x="136421" y="-5313"/>
                  <a:pt x="296024" y="-69"/>
                  <a:pt x="561294" y="0"/>
                </a:cubicBezTo>
                <a:cubicBezTo>
                  <a:pt x="826564" y="69"/>
                  <a:pt x="899364" y="-10953"/>
                  <a:pt x="1055233" y="0"/>
                </a:cubicBezTo>
                <a:cubicBezTo>
                  <a:pt x="1211102" y="10953"/>
                  <a:pt x="1521735" y="21093"/>
                  <a:pt x="1638979" y="0"/>
                </a:cubicBezTo>
                <a:cubicBezTo>
                  <a:pt x="1756223" y="-21093"/>
                  <a:pt x="2100322" y="22321"/>
                  <a:pt x="2245177" y="0"/>
                </a:cubicBezTo>
                <a:cubicBezTo>
                  <a:pt x="2265874" y="168185"/>
                  <a:pt x="2266915" y="349180"/>
                  <a:pt x="2245177" y="499988"/>
                </a:cubicBezTo>
                <a:cubicBezTo>
                  <a:pt x="2068954" y="484366"/>
                  <a:pt x="1869211" y="490066"/>
                  <a:pt x="1751238" y="499988"/>
                </a:cubicBezTo>
                <a:cubicBezTo>
                  <a:pt x="1633265" y="509910"/>
                  <a:pt x="1288177" y="490472"/>
                  <a:pt x="1145040" y="499988"/>
                </a:cubicBezTo>
                <a:cubicBezTo>
                  <a:pt x="1001903" y="509504"/>
                  <a:pt x="768375" y="493263"/>
                  <a:pt x="561294" y="499988"/>
                </a:cubicBezTo>
                <a:cubicBezTo>
                  <a:pt x="354213" y="506713"/>
                  <a:pt x="129181" y="501182"/>
                  <a:pt x="0" y="499988"/>
                </a:cubicBezTo>
                <a:cubicBezTo>
                  <a:pt x="18512" y="271168"/>
                  <a:pt x="18495" y="141001"/>
                  <a:pt x="0" y="0"/>
                </a:cubicBezTo>
                <a:close/>
              </a:path>
              <a:path w="2245177" h="499988" stroke="0" extrusionOk="0">
                <a:moveTo>
                  <a:pt x="0" y="0"/>
                </a:moveTo>
                <a:cubicBezTo>
                  <a:pt x="176840" y="7278"/>
                  <a:pt x="319303" y="-1850"/>
                  <a:pt x="493939" y="0"/>
                </a:cubicBezTo>
                <a:cubicBezTo>
                  <a:pt x="668575" y="1850"/>
                  <a:pt x="874846" y="23957"/>
                  <a:pt x="1077685" y="0"/>
                </a:cubicBezTo>
                <a:cubicBezTo>
                  <a:pt x="1280524" y="-23957"/>
                  <a:pt x="1396375" y="12614"/>
                  <a:pt x="1594076" y="0"/>
                </a:cubicBezTo>
                <a:cubicBezTo>
                  <a:pt x="1791777" y="-12614"/>
                  <a:pt x="1974239" y="-11073"/>
                  <a:pt x="2245177" y="0"/>
                </a:cubicBezTo>
                <a:cubicBezTo>
                  <a:pt x="2237925" y="102069"/>
                  <a:pt x="2231740" y="306227"/>
                  <a:pt x="2245177" y="499988"/>
                </a:cubicBezTo>
                <a:cubicBezTo>
                  <a:pt x="2078285" y="490621"/>
                  <a:pt x="1858437" y="494982"/>
                  <a:pt x="1661431" y="499988"/>
                </a:cubicBezTo>
                <a:cubicBezTo>
                  <a:pt x="1464425" y="504994"/>
                  <a:pt x="1180723" y="525937"/>
                  <a:pt x="1055233" y="499988"/>
                </a:cubicBezTo>
                <a:cubicBezTo>
                  <a:pt x="929743" y="474039"/>
                  <a:pt x="352868" y="539906"/>
                  <a:pt x="0" y="499988"/>
                </a:cubicBezTo>
                <a:cubicBezTo>
                  <a:pt x="13929" y="281128"/>
                  <a:pt x="19597" y="200373"/>
                  <a:pt x="0" y="0"/>
                </a:cubicBezTo>
                <a:close/>
              </a:path>
            </a:pathLst>
          </a:custGeom>
          <a:ln>
            <a:extLst>
              <a:ext uri="{C807C97D-BFC1-408E-A445-0C87EB9F89A2}">
                <ask:lineSketchStyleProps xmlns:ask="http://schemas.microsoft.com/office/drawing/2018/sketchyshapes" sd="2503988673">
                  <a:prstGeom prst="rect">
                    <a:avLst/>
                  </a:prstGeom>
                  <ask:type>
                    <ask:lineSketchFreehand/>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algn="ctr"/>
            <a:endParaRPr lang="el-GR" dirty="0"/>
          </a:p>
        </p:txBody>
      </p:sp>
    </p:spTree>
    <p:extLst>
      <p:ext uri="{BB962C8B-B14F-4D97-AF65-F5344CB8AC3E}">
        <p14:creationId xmlns:p14="http://schemas.microsoft.com/office/powerpoint/2010/main" val="2086538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18E69-9FCC-F96B-1257-B9CC7243113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AD74E02-4726-7A2A-1F03-F6260F398E4A}"/>
              </a:ext>
            </a:extLst>
          </p:cNvPr>
          <p:cNvSpPr txBox="1"/>
          <p:nvPr/>
        </p:nvSpPr>
        <p:spPr>
          <a:xfrm>
            <a:off x="985159" y="319267"/>
            <a:ext cx="6656613" cy="3416320"/>
          </a:xfrm>
          <a:custGeom>
            <a:avLst/>
            <a:gdLst>
              <a:gd name="csX0" fmla="*/ 0 w 6656613"/>
              <a:gd name="csY0" fmla="*/ 0 h 3416320"/>
              <a:gd name="csX1" fmla="*/ 621284 w 6656613"/>
              <a:gd name="csY1" fmla="*/ 0 h 3416320"/>
              <a:gd name="csX2" fmla="*/ 1109436 w 6656613"/>
              <a:gd name="csY2" fmla="*/ 0 h 3416320"/>
              <a:gd name="csX3" fmla="*/ 1597587 w 6656613"/>
              <a:gd name="csY3" fmla="*/ 0 h 3416320"/>
              <a:gd name="csX4" fmla="*/ 2019173 w 6656613"/>
              <a:gd name="csY4" fmla="*/ 0 h 3416320"/>
              <a:gd name="csX5" fmla="*/ 2707023 w 6656613"/>
              <a:gd name="csY5" fmla="*/ 0 h 3416320"/>
              <a:gd name="csX6" fmla="*/ 3394873 w 6656613"/>
              <a:gd name="csY6" fmla="*/ 0 h 3416320"/>
              <a:gd name="csX7" fmla="*/ 3816458 w 6656613"/>
              <a:gd name="csY7" fmla="*/ 0 h 3416320"/>
              <a:gd name="csX8" fmla="*/ 4437742 w 6656613"/>
              <a:gd name="csY8" fmla="*/ 0 h 3416320"/>
              <a:gd name="csX9" fmla="*/ 5059026 w 6656613"/>
              <a:gd name="csY9" fmla="*/ 0 h 3416320"/>
              <a:gd name="csX10" fmla="*/ 5680310 w 6656613"/>
              <a:gd name="csY10" fmla="*/ 0 h 3416320"/>
              <a:gd name="csX11" fmla="*/ 6656613 w 6656613"/>
              <a:gd name="csY11" fmla="*/ 0 h 3416320"/>
              <a:gd name="csX12" fmla="*/ 6656613 w 6656613"/>
              <a:gd name="csY12" fmla="*/ 569387 h 3416320"/>
              <a:gd name="csX13" fmla="*/ 6656613 w 6656613"/>
              <a:gd name="csY13" fmla="*/ 1070447 h 3416320"/>
              <a:gd name="csX14" fmla="*/ 6656613 w 6656613"/>
              <a:gd name="csY14" fmla="*/ 1537344 h 3416320"/>
              <a:gd name="csX15" fmla="*/ 6656613 w 6656613"/>
              <a:gd name="csY15" fmla="*/ 2004241 h 3416320"/>
              <a:gd name="csX16" fmla="*/ 6656613 w 6656613"/>
              <a:gd name="csY16" fmla="*/ 2539465 h 3416320"/>
              <a:gd name="csX17" fmla="*/ 6656613 w 6656613"/>
              <a:gd name="csY17" fmla="*/ 3416320 h 3416320"/>
              <a:gd name="csX18" fmla="*/ 6101895 w 6656613"/>
              <a:gd name="csY18" fmla="*/ 3416320 h 3416320"/>
              <a:gd name="csX19" fmla="*/ 5547178 w 6656613"/>
              <a:gd name="csY19" fmla="*/ 3416320 h 3416320"/>
              <a:gd name="csX20" fmla="*/ 4925894 w 6656613"/>
              <a:gd name="csY20" fmla="*/ 3416320 h 3416320"/>
              <a:gd name="csX21" fmla="*/ 4504308 w 6656613"/>
              <a:gd name="csY21" fmla="*/ 3416320 h 3416320"/>
              <a:gd name="csX22" fmla="*/ 3816458 w 6656613"/>
              <a:gd name="csY22" fmla="*/ 3416320 h 3416320"/>
              <a:gd name="csX23" fmla="*/ 3128608 w 6656613"/>
              <a:gd name="csY23" fmla="*/ 3416320 h 3416320"/>
              <a:gd name="csX24" fmla="*/ 2507324 w 6656613"/>
              <a:gd name="csY24" fmla="*/ 3416320 h 3416320"/>
              <a:gd name="csX25" fmla="*/ 2152305 w 6656613"/>
              <a:gd name="csY25" fmla="*/ 3416320 h 3416320"/>
              <a:gd name="csX26" fmla="*/ 1597587 w 6656613"/>
              <a:gd name="csY26" fmla="*/ 3416320 h 3416320"/>
              <a:gd name="csX27" fmla="*/ 1242568 w 6656613"/>
              <a:gd name="csY27" fmla="*/ 3416320 h 3416320"/>
              <a:gd name="csX28" fmla="*/ 887548 w 6656613"/>
              <a:gd name="csY28" fmla="*/ 3416320 h 3416320"/>
              <a:gd name="csX29" fmla="*/ 0 w 6656613"/>
              <a:gd name="csY29" fmla="*/ 3416320 h 3416320"/>
              <a:gd name="csX30" fmla="*/ 0 w 6656613"/>
              <a:gd name="csY30" fmla="*/ 2812770 h 3416320"/>
              <a:gd name="csX31" fmla="*/ 0 w 6656613"/>
              <a:gd name="csY31" fmla="*/ 2243383 h 3416320"/>
              <a:gd name="csX32" fmla="*/ 0 w 6656613"/>
              <a:gd name="csY32" fmla="*/ 1605670 h 3416320"/>
              <a:gd name="csX33" fmla="*/ 0 w 6656613"/>
              <a:gd name="csY33" fmla="*/ 1070447 h 3416320"/>
              <a:gd name="csX34" fmla="*/ 0 w 6656613"/>
              <a:gd name="csY34" fmla="*/ 501060 h 3416320"/>
              <a:gd name="csX35" fmla="*/ 0 w 6656613"/>
              <a:gd name="csY35" fmla="*/ 0 h 34163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6656613" h="3416320" extrusionOk="0">
                <a:moveTo>
                  <a:pt x="0" y="0"/>
                </a:moveTo>
                <a:cubicBezTo>
                  <a:pt x="130903" y="-20903"/>
                  <a:pt x="370284" y="36079"/>
                  <a:pt x="621284" y="0"/>
                </a:cubicBezTo>
                <a:cubicBezTo>
                  <a:pt x="872284" y="-36079"/>
                  <a:pt x="984045" y="50772"/>
                  <a:pt x="1109436" y="0"/>
                </a:cubicBezTo>
                <a:cubicBezTo>
                  <a:pt x="1234827" y="-50772"/>
                  <a:pt x="1360225" y="49838"/>
                  <a:pt x="1597587" y="0"/>
                </a:cubicBezTo>
                <a:cubicBezTo>
                  <a:pt x="1834949" y="-49838"/>
                  <a:pt x="1843792" y="20867"/>
                  <a:pt x="2019173" y="0"/>
                </a:cubicBezTo>
                <a:cubicBezTo>
                  <a:pt x="2194554" y="-20867"/>
                  <a:pt x="2561996" y="67149"/>
                  <a:pt x="2707023" y="0"/>
                </a:cubicBezTo>
                <a:cubicBezTo>
                  <a:pt x="2852050" y="-67149"/>
                  <a:pt x="3219491" y="40951"/>
                  <a:pt x="3394873" y="0"/>
                </a:cubicBezTo>
                <a:cubicBezTo>
                  <a:pt x="3570255" y="-40951"/>
                  <a:pt x="3630168" y="25358"/>
                  <a:pt x="3816458" y="0"/>
                </a:cubicBezTo>
                <a:cubicBezTo>
                  <a:pt x="4002749" y="-25358"/>
                  <a:pt x="4297119" y="7177"/>
                  <a:pt x="4437742" y="0"/>
                </a:cubicBezTo>
                <a:cubicBezTo>
                  <a:pt x="4578365" y="-7177"/>
                  <a:pt x="4812528" y="58089"/>
                  <a:pt x="5059026" y="0"/>
                </a:cubicBezTo>
                <a:cubicBezTo>
                  <a:pt x="5305524" y="-58089"/>
                  <a:pt x="5431931" y="55155"/>
                  <a:pt x="5680310" y="0"/>
                </a:cubicBezTo>
                <a:cubicBezTo>
                  <a:pt x="5928689" y="-55155"/>
                  <a:pt x="6318332" y="91314"/>
                  <a:pt x="6656613" y="0"/>
                </a:cubicBezTo>
                <a:cubicBezTo>
                  <a:pt x="6706840" y="197942"/>
                  <a:pt x="6618103" y="308912"/>
                  <a:pt x="6656613" y="569387"/>
                </a:cubicBezTo>
                <a:cubicBezTo>
                  <a:pt x="6695123" y="829862"/>
                  <a:pt x="6650735" y="832052"/>
                  <a:pt x="6656613" y="1070447"/>
                </a:cubicBezTo>
                <a:cubicBezTo>
                  <a:pt x="6662491" y="1308842"/>
                  <a:pt x="6633995" y="1315940"/>
                  <a:pt x="6656613" y="1537344"/>
                </a:cubicBezTo>
                <a:cubicBezTo>
                  <a:pt x="6679231" y="1758748"/>
                  <a:pt x="6627366" y="1888800"/>
                  <a:pt x="6656613" y="2004241"/>
                </a:cubicBezTo>
                <a:cubicBezTo>
                  <a:pt x="6685860" y="2119682"/>
                  <a:pt x="6594222" y="2403448"/>
                  <a:pt x="6656613" y="2539465"/>
                </a:cubicBezTo>
                <a:cubicBezTo>
                  <a:pt x="6719004" y="2675482"/>
                  <a:pt x="6655893" y="3132462"/>
                  <a:pt x="6656613" y="3416320"/>
                </a:cubicBezTo>
                <a:cubicBezTo>
                  <a:pt x="6474659" y="3463622"/>
                  <a:pt x="6320338" y="3384269"/>
                  <a:pt x="6101895" y="3416320"/>
                </a:cubicBezTo>
                <a:cubicBezTo>
                  <a:pt x="5883452" y="3448371"/>
                  <a:pt x="5715021" y="3396432"/>
                  <a:pt x="5547178" y="3416320"/>
                </a:cubicBezTo>
                <a:cubicBezTo>
                  <a:pt x="5379335" y="3436208"/>
                  <a:pt x="5232113" y="3355498"/>
                  <a:pt x="4925894" y="3416320"/>
                </a:cubicBezTo>
                <a:cubicBezTo>
                  <a:pt x="4619675" y="3477142"/>
                  <a:pt x="4681804" y="3395358"/>
                  <a:pt x="4504308" y="3416320"/>
                </a:cubicBezTo>
                <a:cubicBezTo>
                  <a:pt x="4326812" y="3437282"/>
                  <a:pt x="4028583" y="3405301"/>
                  <a:pt x="3816458" y="3416320"/>
                </a:cubicBezTo>
                <a:cubicBezTo>
                  <a:pt x="3604333" y="3427339"/>
                  <a:pt x="3456265" y="3352162"/>
                  <a:pt x="3128608" y="3416320"/>
                </a:cubicBezTo>
                <a:cubicBezTo>
                  <a:pt x="2800951" y="3480478"/>
                  <a:pt x="2737848" y="3378096"/>
                  <a:pt x="2507324" y="3416320"/>
                </a:cubicBezTo>
                <a:cubicBezTo>
                  <a:pt x="2276800" y="3454544"/>
                  <a:pt x="2238603" y="3398649"/>
                  <a:pt x="2152305" y="3416320"/>
                </a:cubicBezTo>
                <a:cubicBezTo>
                  <a:pt x="2066007" y="3433991"/>
                  <a:pt x="1737011" y="3407265"/>
                  <a:pt x="1597587" y="3416320"/>
                </a:cubicBezTo>
                <a:cubicBezTo>
                  <a:pt x="1458163" y="3425375"/>
                  <a:pt x="1317243" y="3407615"/>
                  <a:pt x="1242568" y="3416320"/>
                </a:cubicBezTo>
                <a:cubicBezTo>
                  <a:pt x="1167893" y="3425025"/>
                  <a:pt x="972847" y="3379395"/>
                  <a:pt x="887548" y="3416320"/>
                </a:cubicBezTo>
                <a:cubicBezTo>
                  <a:pt x="802249" y="3453245"/>
                  <a:pt x="184312" y="3384644"/>
                  <a:pt x="0" y="3416320"/>
                </a:cubicBezTo>
                <a:cubicBezTo>
                  <a:pt x="-32883" y="3125901"/>
                  <a:pt x="4256" y="3054030"/>
                  <a:pt x="0" y="2812770"/>
                </a:cubicBezTo>
                <a:cubicBezTo>
                  <a:pt x="-4256" y="2571510"/>
                  <a:pt x="42589" y="2464093"/>
                  <a:pt x="0" y="2243383"/>
                </a:cubicBezTo>
                <a:cubicBezTo>
                  <a:pt x="-42589" y="2022673"/>
                  <a:pt x="57218" y="1745308"/>
                  <a:pt x="0" y="1605670"/>
                </a:cubicBezTo>
                <a:cubicBezTo>
                  <a:pt x="-57218" y="1466032"/>
                  <a:pt x="53589" y="1209048"/>
                  <a:pt x="0" y="1070447"/>
                </a:cubicBezTo>
                <a:cubicBezTo>
                  <a:pt x="-53589" y="931846"/>
                  <a:pt x="46085" y="702796"/>
                  <a:pt x="0" y="501060"/>
                </a:cubicBezTo>
                <a:cubicBezTo>
                  <a:pt x="-46085" y="299324"/>
                  <a:pt x="52233" y="172739"/>
                  <a:pt x="0" y="0"/>
                </a:cubicBezTo>
                <a:close/>
              </a:path>
            </a:pathLst>
          </a:custGeom>
          <a:noFill/>
          <a:ln>
            <a:solidFill>
              <a:schemeClr val="tx1"/>
            </a:solidFill>
            <a:extLst>
              <a:ext uri="{C807C97D-BFC1-408E-A445-0C87EB9F89A2}">
                <ask:lineSketchStyleProps xmlns:ask="http://schemas.microsoft.com/office/drawing/2018/sketchyshapes" sd="2189887663">
                  <a:prstGeom prst="rect">
                    <a:avLst/>
                  </a:prstGeom>
                  <ask:type>
                    <ask:lineSketchScribble/>
                  </ask:type>
                </ask:lineSketchStyleProps>
              </a:ext>
            </a:extLst>
          </a:ln>
        </p:spPr>
        <p:txBody>
          <a:bodyPr wrap="square">
            <a:spAutoFit/>
          </a:bodyPr>
          <a:lstStyle/>
          <a:p>
            <a:r>
              <a:rPr lang="el-GR" dirty="0"/>
              <a:t>Η </a:t>
            </a:r>
            <a:r>
              <a:rPr lang="el-GR" dirty="0">
                <a:highlight>
                  <a:srgbClr val="FFFF00"/>
                </a:highlight>
              </a:rPr>
              <a:t>Εμπορική Σχολή </a:t>
            </a:r>
            <a:r>
              <a:rPr lang="el-GR" dirty="0" err="1">
                <a:highlight>
                  <a:srgbClr val="FFFF00"/>
                </a:highlight>
              </a:rPr>
              <a:t>Μιτσή</a:t>
            </a:r>
            <a:r>
              <a:rPr lang="el-GR" dirty="0">
                <a:highlight>
                  <a:srgbClr val="FFFF00"/>
                </a:highlight>
              </a:rPr>
              <a:t> στη Λεμύθου α</a:t>
            </a:r>
            <a:r>
              <a:rPr lang="el-GR" dirty="0"/>
              <a:t>ποτελεί ένα από τα πιο ιστορικά εκπαιδευτικά ιδρύματα της </a:t>
            </a:r>
            <a:r>
              <a:rPr lang="el-GR" dirty="0">
                <a:highlight>
                  <a:srgbClr val="FFFF00"/>
                </a:highlight>
              </a:rPr>
              <a:t>Κύπρου</a:t>
            </a:r>
            <a:r>
              <a:rPr lang="el-GR" dirty="0"/>
              <a:t>. Είναι εξ ολοκλήρου </a:t>
            </a:r>
            <a:r>
              <a:rPr lang="el-GR" dirty="0" err="1">
                <a:highlight>
                  <a:srgbClr val="00FF00"/>
                </a:highlight>
              </a:rPr>
              <a:t>πετρόκτιστο</a:t>
            </a:r>
            <a:r>
              <a:rPr lang="el-GR" dirty="0"/>
              <a:t>. Η </a:t>
            </a:r>
            <a:r>
              <a:rPr lang="el-GR" dirty="0">
                <a:highlight>
                  <a:srgbClr val="00FF00"/>
                </a:highlight>
              </a:rPr>
              <a:t>πρόσοψή</a:t>
            </a:r>
            <a:r>
              <a:rPr lang="el-GR" dirty="0"/>
              <a:t> του χαρακτηρίζεται από απόλυτη συμμετρία, </a:t>
            </a:r>
            <a:r>
              <a:rPr lang="el-GR" dirty="0">
                <a:highlight>
                  <a:srgbClr val="00FF00"/>
                </a:highlight>
              </a:rPr>
              <a:t>με μεγάλα, ορθογώνια παράθυρα </a:t>
            </a:r>
            <a:r>
              <a:rPr lang="el-GR" dirty="0"/>
              <a:t>που επιτρέπουν στο φυσικό φως να πλημμυρίζει τις αίθουσες διδασκαλίας. </a:t>
            </a:r>
          </a:p>
          <a:p>
            <a:r>
              <a:rPr lang="el-GR" dirty="0">
                <a:highlight>
                  <a:srgbClr val="00FFFF"/>
                </a:highlight>
              </a:rPr>
              <a:t>Στο εσωτερικό του, </a:t>
            </a:r>
            <a:r>
              <a:rPr lang="el-GR" dirty="0"/>
              <a:t>η σχολή διαθέτει </a:t>
            </a:r>
            <a:r>
              <a:rPr lang="el-GR" dirty="0">
                <a:highlight>
                  <a:srgbClr val="00FFFF"/>
                </a:highlight>
              </a:rPr>
              <a:t>ψηλοτάβανες αίθουσες </a:t>
            </a:r>
            <a:r>
              <a:rPr lang="el-GR" dirty="0"/>
              <a:t>διδασκαλίας, </a:t>
            </a:r>
            <a:r>
              <a:rPr lang="el-GR" dirty="0">
                <a:highlight>
                  <a:srgbClr val="00FFFF"/>
                </a:highlight>
              </a:rPr>
              <a:t>μεγάλους διαδρόμους </a:t>
            </a:r>
            <a:r>
              <a:rPr lang="el-GR" dirty="0"/>
              <a:t>και </a:t>
            </a:r>
            <a:r>
              <a:rPr lang="el-GR" dirty="0">
                <a:highlight>
                  <a:srgbClr val="00FFFF"/>
                </a:highlight>
              </a:rPr>
              <a:t>γραφεία για το προσωπικό</a:t>
            </a:r>
            <a:r>
              <a:rPr lang="el-GR" dirty="0"/>
              <a:t>. </a:t>
            </a:r>
            <a:r>
              <a:rPr lang="el-GR" dirty="0">
                <a:highlight>
                  <a:srgbClr val="FF00FF"/>
                </a:highlight>
              </a:rPr>
              <a:t>Εξωτερικά,</a:t>
            </a:r>
            <a:r>
              <a:rPr lang="el-GR" dirty="0"/>
              <a:t> το κτίριο περιβάλλεται από μια μεγάλη </a:t>
            </a:r>
            <a:r>
              <a:rPr lang="el-GR" dirty="0">
                <a:highlight>
                  <a:srgbClr val="FF00FF"/>
                </a:highlight>
              </a:rPr>
              <a:t>πλακόστρωτη αυλή με ψηλά πεύκα και πλατάνια</a:t>
            </a:r>
            <a:r>
              <a:rPr lang="el-GR" dirty="0"/>
              <a:t>, η οποία αποτελεί τον χώρο συγκέντρωσης και δραστηριοτήτων των μαθητών</a:t>
            </a:r>
            <a:r>
              <a:rPr lang="el-GR" dirty="0">
                <a:highlight>
                  <a:srgbClr val="C0C0C0"/>
                </a:highlight>
              </a:rPr>
              <a:t>. Το κτίριο της Σχολής </a:t>
            </a:r>
            <a:r>
              <a:rPr lang="el-GR" dirty="0" err="1">
                <a:highlight>
                  <a:srgbClr val="C0C0C0"/>
                </a:highlight>
              </a:rPr>
              <a:t>Μιτσή</a:t>
            </a:r>
            <a:r>
              <a:rPr lang="el-GR" dirty="0">
                <a:highlight>
                  <a:srgbClr val="C0C0C0"/>
                </a:highlight>
              </a:rPr>
              <a:t>  στεγάζει τα όνειρα των παιδιών της κυπριακής υπαίθρου για περισσότερο από έναν αιώνα.</a:t>
            </a:r>
          </a:p>
        </p:txBody>
      </p:sp>
      <p:sp>
        <p:nvSpPr>
          <p:cNvPr id="11" name="Ορθογώνιο 10">
            <a:extLst>
              <a:ext uri="{FF2B5EF4-FFF2-40B4-BE49-F238E27FC236}">
                <a16:creationId xmlns:a16="http://schemas.microsoft.com/office/drawing/2014/main" id="{08771051-FFF3-9E30-E2BD-1E3D7B160635}"/>
              </a:ext>
            </a:extLst>
          </p:cNvPr>
          <p:cNvSpPr/>
          <p:nvPr/>
        </p:nvSpPr>
        <p:spPr>
          <a:xfrm>
            <a:off x="0" y="3854675"/>
            <a:ext cx="2013857" cy="1305153"/>
          </a:xfrm>
          <a:custGeom>
            <a:avLst/>
            <a:gdLst>
              <a:gd name="csX0" fmla="*/ 0 w 2013857"/>
              <a:gd name="csY0" fmla="*/ 0 h 1305153"/>
              <a:gd name="csX1" fmla="*/ 671286 w 2013857"/>
              <a:gd name="csY1" fmla="*/ 0 h 1305153"/>
              <a:gd name="csX2" fmla="*/ 1362710 w 2013857"/>
              <a:gd name="csY2" fmla="*/ 0 h 1305153"/>
              <a:gd name="csX3" fmla="*/ 2013857 w 2013857"/>
              <a:gd name="csY3" fmla="*/ 0 h 1305153"/>
              <a:gd name="csX4" fmla="*/ 2013857 w 2013857"/>
              <a:gd name="csY4" fmla="*/ 626473 h 1305153"/>
              <a:gd name="csX5" fmla="*/ 2013857 w 2013857"/>
              <a:gd name="csY5" fmla="*/ 1305153 h 1305153"/>
              <a:gd name="csX6" fmla="*/ 1322433 w 2013857"/>
              <a:gd name="csY6" fmla="*/ 1305153 h 1305153"/>
              <a:gd name="csX7" fmla="*/ 631009 w 2013857"/>
              <a:gd name="csY7" fmla="*/ 1305153 h 1305153"/>
              <a:gd name="csX8" fmla="*/ 0 w 2013857"/>
              <a:gd name="csY8" fmla="*/ 1305153 h 1305153"/>
              <a:gd name="csX9" fmla="*/ 0 w 2013857"/>
              <a:gd name="csY9" fmla="*/ 639525 h 1305153"/>
              <a:gd name="csX10" fmla="*/ 0 w 2013857"/>
              <a:gd name="csY10" fmla="*/ 0 h 13051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013857" h="1305153" fill="none" extrusionOk="0">
                <a:moveTo>
                  <a:pt x="0" y="0"/>
                </a:moveTo>
                <a:cubicBezTo>
                  <a:pt x="281481" y="-28570"/>
                  <a:pt x="336860" y="10850"/>
                  <a:pt x="671286" y="0"/>
                </a:cubicBezTo>
                <a:cubicBezTo>
                  <a:pt x="1005712" y="-10850"/>
                  <a:pt x="1040746" y="18069"/>
                  <a:pt x="1362710" y="0"/>
                </a:cubicBezTo>
                <a:cubicBezTo>
                  <a:pt x="1684674" y="-18069"/>
                  <a:pt x="1860989" y="10926"/>
                  <a:pt x="2013857" y="0"/>
                </a:cubicBezTo>
                <a:cubicBezTo>
                  <a:pt x="2032970" y="223500"/>
                  <a:pt x="2022832" y="465184"/>
                  <a:pt x="2013857" y="626473"/>
                </a:cubicBezTo>
                <a:cubicBezTo>
                  <a:pt x="2004882" y="787762"/>
                  <a:pt x="2000127" y="1018975"/>
                  <a:pt x="2013857" y="1305153"/>
                </a:cubicBezTo>
                <a:cubicBezTo>
                  <a:pt x="1772828" y="1274514"/>
                  <a:pt x="1662357" y="1336656"/>
                  <a:pt x="1322433" y="1305153"/>
                </a:cubicBezTo>
                <a:cubicBezTo>
                  <a:pt x="982509" y="1273650"/>
                  <a:pt x="952141" y="1270693"/>
                  <a:pt x="631009" y="1305153"/>
                </a:cubicBezTo>
                <a:cubicBezTo>
                  <a:pt x="309877" y="1339613"/>
                  <a:pt x="260026" y="1280975"/>
                  <a:pt x="0" y="1305153"/>
                </a:cubicBezTo>
                <a:cubicBezTo>
                  <a:pt x="32410" y="1026491"/>
                  <a:pt x="-9572" y="806661"/>
                  <a:pt x="0" y="639525"/>
                </a:cubicBezTo>
                <a:cubicBezTo>
                  <a:pt x="9572" y="472389"/>
                  <a:pt x="-13435" y="266606"/>
                  <a:pt x="0" y="0"/>
                </a:cubicBezTo>
                <a:close/>
              </a:path>
              <a:path w="2013857" h="1305153" stroke="0" extrusionOk="0">
                <a:moveTo>
                  <a:pt x="0" y="0"/>
                </a:moveTo>
                <a:cubicBezTo>
                  <a:pt x="130908" y="16415"/>
                  <a:pt x="479586" y="-2929"/>
                  <a:pt x="610870" y="0"/>
                </a:cubicBezTo>
                <a:cubicBezTo>
                  <a:pt x="742154" y="2929"/>
                  <a:pt x="1030858" y="-15195"/>
                  <a:pt x="1302294" y="0"/>
                </a:cubicBezTo>
                <a:cubicBezTo>
                  <a:pt x="1573730" y="15195"/>
                  <a:pt x="1845660" y="-29371"/>
                  <a:pt x="2013857" y="0"/>
                </a:cubicBezTo>
                <a:cubicBezTo>
                  <a:pt x="2023041" y="304212"/>
                  <a:pt x="2022612" y="362044"/>
                  <a:pt x="2013857" y="652577"/>
                </a:cubicBezTo>
                <a:cubicBezTo>
                  <a:pt x="2005102" y="943110"/>
                  <a:pt x="2024532" y="1148226"/>
                  <a:pt x="2013857" y="1305153"/>
                </a:cubicBezTo>
                <a:cubicBezTo>
                  <a:pt x="1721176" y="1323545"/>
                  <a:pt x="1644530" y="1337457"/>
                  <a:pt x="1322433" y="1305153"/>
                </a:cubicBezTo>
                <a:cubicBezTo>
                  <a:pt x="1000336" y="1272849"/>
                  <a:pt x="788782" y="1286635"/>
                  <a:pt x="610870" y="1305153"/>
                </a:cubicBezTo>
                <a:cubicBezTo>
                  <a:pt x="432958" y="1323671"/>
                  <a:pt x="229177" y="1298763"/>
                  <a:pt x="0" y="1305153"/>
                </a:cubicBezTo>
                <a:cubicBezTo>
                  <a:pt x="-3804" y="1000451"/>
                  <a:pt x="10692" y="912023"/>
                  <a:pt x="0" y="652577"/>
                </a:cubicBezTo>
                <a:cubicBezTo>
                  <a:pt x="-10692" y="393131"/>
                  <a:pt x="29520" y="262835"/>
                  <a:pt x="0" y="0"/>
                </a:cubicBezTo>
                <a:close/>
              </a:path>
            </a:pathLst>
          </a:custGeom>
          <a:solidFill>
            <a:srgbClr val="FFFF00"/>
          </a:solidFill>
          <a:ln>
            <a:extLst>
              <a:ext uri="{C807C97D-BFC1-408E-A445-0C87EB9F89A2}">
                <ask:lineSketchStyleProps xmlns:ask="http://schemas.microsoft.com/office/drawing/2018/sketchyshapes" sd="2503988673">
                  <a:prstGeom prst="rect">
                    <a:avLst/>
                  </a:prstGeom>
                  <ask:type>
                    <ask:lineSketchFreehand/>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algn="ctr"/>
            <a:r>
              <a:rPr lang="el-GR" dirty="0"/>
              <a:t>εισαγωγή θέματος </a:t>
            </a:r>
          </a:p>
          <a:p>
            <a:pPr algn="ctr"/>
            <a:r>
              <a:rPr lang="el-GR" dirty="0"/>
              <a:t>:  ονομασία  σχολείου  &amp; </a:t>
            </a:r>
          </a:p>
          <a:p>
            <a:pPr algn="ctr"/>
            <a:r>
              <a:rPr lang="el-GR" dirty="0"/>
              <a:t> τοποθεσία </a:t>
            </a:r>
          </a:p>
        </p:txBody>
      </p:sp>
      <p:sp>
        <p:nvSpPr>
          <p:cNvPr id="4" name="Ορθογώνιο 3">
            <a:extLst>
              <a:ext uri="{FF2B5EF4-FFF2-40B4-BE49-F238E27FC236}">
                <a16:creationId xmlns:a16="http://schemas.microsoft.com/office/drawing/2014/main" id="{18E48404-CB49-B54F-C10C-031FA7F6F1AA}"/>
              </a:ext>
            </a:extLst>
          </p:cNvPr>
          <p:cNvSpPr/>
          <p:nvPr/>
        </p:nvSpPr>
        <p:spPr>
          <a:xfrm>
            <a:off x="2032903" y="3914545"/>
            <a:ext cx="2574471" cy="1000353"/>
          </a:xfrm>
          <a:custGeom>
            <a:avLst/>
            <a:gdLst>
              <a:gd name="csX0" fmla="*/ 0 w 2574471"/>
              <a:gd name="csY0" fmla="*/ 0 h 1000353"/>
              <a:gd name="csX1" fmla="*/ 695107 w 2574471"/>
              <a:gd name="csY1" fmla="*/ 0 h 1000353"/>
              <a:gd name="csX2" fmla="*/ 1287236 w 2574471"/>
              <a:gd name="csY2" fmla="*/ 0 h 1000353"/>
              <a:gd name="csX3" fmla="*/ 1853619 w 2574471"/>
              <a:gd name="csY3" fmla="*/ 0 h 1000353"/>
              <a:gd name="csX4" fmla="*/ 2574471 w 2574471"/>
              <a:gd name="csY4" fmla="*/ 0 h 1000353"/>
              <a:gd name="csX5" fmla="*/ 2574471 w 2574471"/>
              <a:gd name="csY5" fmla="*/ 490173 h 1000353"/>
              <a:gd name="csX6" fmla="*/ 2574471 w 2574471"/>
              <a:gd name="csY6" fmla="*/ 1000353 h 1000353"/>
              <a:gd name="csX7" fmla="*/ 2008087 w 2574471"/>
              <a:gd name="csY7" fmla="*/ 1000353 h 1000353"/>
              <a:gd name="csX8" fmla="*/ 1390214 w 2574471"/>
              <a:gd name="csY8" fmla="*/ 1000353 h 1000353"/>
              <a:gd name="csX9" fmla="*/ 720852 w 2574471"/>
              <a:gd name="csY9" fmla="*/ 1000353 h 1000353"/>
              <a:gd name="csX10" fmla="*/ 0 w 2574471"/>
              <a:gd name="csY10" fmla="*/ 1000353 h 1000353"/>
              <a:gd name="csX11" fmla="*/ 0 w 2574471"/>
              <a:gd name="csY11" fmla="*/ 480169 h 1000353"/>
              <a:gd name="csX12" fmla="*/ 0 w 2574471"/>
              <a:gd name="csY12" fmla="*/ 0 h 10003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574471" h="1000353" fill="none" extrusionOk="0">
                <a:moveTo>
                  <a:pt x="0" y="0"/>
                </a:moveTo>
                <a:cubicBezTo>
                  <a:pt x="322424" y="-30079"/>
                  <a:pt x="514243" y="-19069"/>
                  <a:pt x="695107" y="0"/>
                </a:cubicBezTo>
                <a:cubicBezTo>
                  <a:pt x="875971" y="19069"/>
                  <a:pt x="1151257" y="185"/>
                  <a:pt x="1287236" y="0"/>
                </a:cubicBezTo>
                <a:cubicBezTo>
                  <a:pt x="1423215" y="-185"/>
                  <a:pt x="1589225" y="-19548"/>
                  <a:pt x="1853619" y="0"/>
                </a:cubicBezTo>
                <a:cubicBezTo>
                  <a:pt x="2118013" y="19548"/>
                  <a:pt x="2400433" y="-21123"/>
                  <a:pt x="2574471" y="0"/>
                </a:cubicBezTo>
                <a:cubicBezTo>
                  <a:pt x="2598068" y="213380"/>
                  <a:pt x="2576768" y="346900"/>
                  <a:pt x="2574471" y="490173"/>
                </a:cubicBezTo>
                <a:cubicBezTo>
                  <a:pt x="2572174" y="633446"/>
                  <a:pt x="2563656" y="870555"/>
                  <a:pt x="2574471" y="1000353"/>
                </a:cubicBezTo>
                <a:cubicBezTo>
                  <a:pt x="2458486" y="1025055"/>
                  <a:pt x="2177732" y="987328"/>
                  <a:pt x="2008087" y="1000353"/>
                </a:cubicBezTo>
                <a:cubicBezTo>
                  <a:pt x="1838442" y="1013378"/>
                  <a:pt x="1663498" y="1009612"/>
                  <a:pt x="1390214" y="1000353"/>
                </a:cubicBezTo>
                <a:cubicBezTo>
                  <a:pt x="1116930" y="991094"/>
                  <a:pt x="958841" y="1024671"/>
                  <a:pt x="720852" y="1000353"/>
                </a:cubicBezTo>
                <a:cubicBezTo>
                  <a:pt x="482863" y="976035"/>
                  <a:pt x="216183" y="982416"/>
                  <a:pt x="0" y="1000353"/>
                </a:cubicBezTo>
                <a:cubicBezTo>
                  <a:pt x="-2146" y="865148"/>
                  <a:pt x="25647" y="601135"/>
                  <a:pt x="0" y="480169"/>
                </a:cubicBezTo>
                <a:cubicBezTo>
                  <a:pt x="-25647" y="359203"/>
                  <a:pt x="-18629" y="220848"/>
                  <a:pt x="0" y="0"/>
                </a:cubicBezTo>
                <a:close/>
              </a:path>
              <a:path w="2574471" h="1000353" stroke="0" extrusionOk="0">
                <a:moveTo>
                  <a:pt x="0" y="0"/>
                </a:moveTo>
                <a:cubicBezTo>
                  <a:pt x="185352" y="-18783"/>
                  <a:pt x="386238" y="-20677"/>
                  <a:pt x="566384" y="0"/>
                </a:cubicBezTo>
                <a:cubicBezTo>
                  <a:pt x="746530" y="20677"/>
                  <a:pt x="1032427" y="30920"/>
                  <a:pt x="1235746" y="0"/>
                </a:cubicBezTo>
                <a:cubicBezTo>
                  <a:pt x="1439065" y="-30920"/>
                  <a:pt x="1666584" y="28905"/>
                  <a:pt x="1827874" y="0"/>
                </a:cubicBezTo>
                <a:cubicBezTo>
                  <a:pt x="1989164" y="-28905"/>
                  <a:pt x="2415451" y="28191"/>
                  <a:pt x="2574471" y="0"/>
                </a:cubicBezTo>
                <a:cubicBezTo>
                  <a:pt x="2559056" y="192027"/>
                  <a:pt x="2585523" y="319962"/>
                  <a:pt x="2574471" y="520184"/>
                </a:cubicBezTo>
                <a:cubicBezTo>
                  <a:pt x="2563419" y="720406"/>
                  <a:pt x="2556023" y="884674"/>
                  <a:pt x="2574471" y="1000353"/>
                </a:cubicBezTo>
                <a:cubicBezTo>
                  <a:pt x="2280615" y="972147"/>
                  <a:pt x="2103239" y="977677"/>
                  <a:pt x="1982343" y="1000353"/>
                </a:cubicBezTo>
                <a:cubicBezTo>
                  <a:pt x="1861447" y="1023029"/>
                  <a:pt x="1494186" y="1032927"/>
                  <a:pt x="1312980" y="1000353"/>
                </a:cubicBezTo>
                <a:cubicBezTo>
                  <a:pt x="1131774" y="967779"/>
                  <a:pt x="872787" y="993205"/>
                  <a:pt x="669362" y="1000353"/>
                </a:cubicBezTo>
                <a:cubicBezTo>
                  <a:pt x="465937" y="1007501"/>
                  <a:pt x="166903" y="1025173"/>
                  <a:pt x="0" y="1000353"/>
                </a:cubicBezTo>
                <a:cubicBezTo>
                  <a:pt x="-10221" y="774820"/>
                  <a:pt x="-6" y="691602"/>
                  <a:pt x="0" y="520184"/>
                </a:cubicBezTo>
                <a:cubicBezTo>
                  <a:pt x="6" y="348766"/>
                  <a:pt x="-1700" y="249750"/>
                  <a:pt x="0" y="0"/>
                </a:cubicBezTo>
                <a:close/>
              </a:path>
            </a:pathLst>
          </a:custGeom>
          <a:solidFill>
            <a:schemeClr val="accent6">
              <a:lumMod val="60000"/>
              <a:lumOff val="40000"/>
            </a:schemeClr>
          </a:solidFill>
          <a:ln>
            <a:extLst>
              <a:ext uri="{C807C97D-BFC1-408E-A445-0C87EB9F89A2}">
                <ask:lineSketchStyleProps xmlns:ask="http://schemas.microsoft.com/office/drawing/2018/sketchyshapes" sd="2503988673">
                  <a:prstGeom prst="rect">
                    <a:avLst/>
                  </a:prstGeom>
                  <ask:type>
                    <ask:lineSketchFreehand/>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algn="ctr"/>
            <a:endParaRPr lang="el-GR" dirty="0"/>
          </a:p>
          <a:p>
            <a:pPr algn="ctr"/>
            <a:endParaRPr lang="el-GR" dirty="0"/>
          </a:p>
          <a:p>
            <a:pPr algn="ctr"/>
            <a:r>
              <a:rPr lang="el-GR" dirty="0"/>
              <a:t>εξωτερική  περιγραφή </a:t>
            </a:r>
          </a:p>
          <a:p>
            <a:pPr algn="ctr"/>
            <a:r>
              <a:rPr lang="el-GR" dirty="0"/>
              <a:t>κτηρίου </a:t>
            </a:r>
          </a:p>
          <a:p>
            <a:pPr algn="ctr"/>
            <a:r>
              <a:rPr lang="el-GR" dirty="0"/>
              <a:t> </a:t>
            </a:r>
          </a:p>
          <a:p>
            <a:pPr algn="ctr"/>
            <a:r>
              <a:rPr lang="el-GR" dirty="0"/>
              <a:t> </a:t>
            </a:r>
          </a:p>
          <a:p>
            <a:pPr algn="ctr"/>
            <a:endParaRPr lang="el-GR" dirty="0"/>
          </a:p>
        </p:txBody>
      </p:sp>
      <p:sp>
        <p:nvSpPr>
          <p:cNvPr id="6" name="Ορθογώνιο 5">
            <a:extLst>
              <a:ext uri="{FF2B5EF4-FFF2-40B4-BE49-F238E27FC236}">
                <a16:creationId xmlns:a16="http://schemas.microsoft.com/office/drawing/2014/main" id="{5B1F7172-D20A-AF4C-5C4A-1440F03FEF7A}"/>
              </a:ext>
            </a:extLst>
          </p:cNvPr>
          <p:cNvSpPr/>
          <p:nvPr/>
        </p:nvSpPr>
        <p:spPr>
          <a:xfrm>
            <a:off x="4710791" y="3854675"/>
            <a:ext cx="2574471" cy="1120095"/>
          </a:xfrm>
          <a:custGeom>
            <a:avLst/>
            <a:gdLst>
              <a:gd name="csX0" fmla="*/ 0 w 2574471"/>
              <a:gd name="csY0" fmla="*/ 0 h 1120095"/>
              <a:gd name="csX1" fmla="*/ 695107 w 2574471"/>
              <a:gd name="csY1" fmla="*/ 0 h 1120095"/>
              <a:gd name="csX2" fmla="*/ 1287236 w 2574471"/>
              <a:gd name="csY2" fmla="*/ 0 h 1120095"/>
              <a:gd name="csX3" fmla="*/ 1853619 w 2574471"/>
              <a:gd name="csY3" fmla="*/ 0 h 1120095"/>
              <a:gd name="csX4" fmla="*/ 2574471 w 2574471"/>
              <a:gd name="csY4" fmla="*/ 0 h 1120095"/>
              <a:gd name="csX5" fmla="*/ 2574471 w 2574471"/>
              <a:gd name="csY5" fmla="*/ 548847 h 1120095"/>
              <a:gd name="csX6" fmla="*/ 2574471 w 2574471"/>
              <a:gd name="csY6" fmla="*/ 1120095 h 1120095"/>
              <a:gd name="csX7" fmla="*/ 2008087 w 2574471"/>
              <a:gd name="csY7" fmla="*/ 1120095 h 1120095"/>
              <a:gd name="csX8" fmla="*/ 1390214 w 2574471"/>
              <a:gd name="csY8" fmla="*/ 1120095 h 1120095"/>
              <a:gd name="csX9" fmla="*/ 720852 w 2574471"/>
              <a:gd name="csY9" fmla="*/ 1120095 h 1120095"/>
              <a:gd name="csX10" fmla="*/ 0 w 2574471"/>
              <a:gd name="csY10" fmla="*/ 1120095 h 1120095"/>
              <a:gd name="csX11" fmla="*/ 0 w 2574471"/>
              <a:gd name="csY11" fmla="*/ 537646 h 1120095"/>
              <a:gd name="csX12" fmla="*/ 0 w 2574471"/>
              <a:gd name="csY12" fmla="*/ 0 h 11200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574471" h="1120095" fill="none" extrusionOk="0">
                <a:moveTo>
                  <a:pt x="0" y="0"/>
                </a:moveTo>
                <a:cubicBezTo>
                  <a:pt x="322424" y="-30079"/>
                  <a:pt x="514243" y="-19069"/>
                  <a:pt x="695107" y="0"/>
                </a:cubicBezTo>
                <a:cubicBezTo>
                  <a:pt x="875971" y="19069"/>
                  <a:pt x="1151257" y="185"/>
                  <a:pt x="1287236" y="0"/>
                </a:cubicBezTo>
                <a:cubicBezTo>
                  <a:pt x="1423215" y="-185"/>
                  <a:pt x="1589225" y="-19548"/>
                  <a:pt x="1853619" y="0"/>
                </a:cubicBezTo>
                <a:cubicBezTo>
                  <a:pt x="2118013" y="19548"/>
                  <a:pt x="2400433" y="-21123"/>
                  <a:pt x="2574471" y="0"/>
                </a:cubicBezTo>
                <a:cubicBezTo>
                  <a:pt x="2585879" y="247139"/>
                  <a:pt x="2553166" y="353123"/>
                  <a:pt x="2574471" y="548847"/>
                </a:cubicBezTo>
                <a:cubicBezTo>
                  <a:pt x="2595776" y="744571"/>
                  <a:pt x="2546465" y="926190"/>
                  <a:pt x="2574471" y="1120095"/>
                </a:cubicBezTo>
                <a:cubicBezTo>
                  <a:pt x="2458486" y="1144797"/>
                  <a:pt x="2177732" y="1107070"/>
                  <a:pt x="2008087" y="1120095"/>
                </a:cubicBezTo>
                <a:cubicBezTo>
                  <a:pt x="1838442" y="1133120"/>
                  <a:pt x="1663498" y="1129354"/>
                  <a:pt x="1390214" y="1120095"/>
                </a:cubicBezTo>
                <a:cubicBezTo>
                  <a:pt x="1116930" y="1110836"/>
                  <a:pt x="958841" y="1144413"/>
                  <a:pt x="720852" y="1120095"/>
                </a:cubicBezTo>
                <a:cubicBezTo>
                  <a:pt x="482863" y="1095777"/>
                  <a:pt x="216183" y="1102158"/>
                  <a:pt x="0" y="1120095"/>
                </a:cubicBezTo>
                <a:cubicBezTo>
                  <a:pt x="16243" y="991495"/>
                  <a:pt x="-5655" y="749179"/>
                  <a:pt x="0" y="537646"/>
                </a:cubicBezTo>
                <a:cubicBezTo>
                  <a:pt x="5655" y="326113"/>
                  <a:pt x="-16322" y="246354"/>
                  <a:pt x="0" y="0"/>
                </a:cubicBezTo>
                <a:close/>
              </a:path>
              <a:path w="2574471" h="1120095" stroke="0" extrusionOk="0">
                <a:moveTo>
                  <a:pt x="0" y="0"/>
                </a:moveTo>
                <a:cubicBezTo>
                  <a:pt x="185352" y="-18783"/>
                  <a:pt x="386238" y="-20677"/>
                  <a:pt x="566384" y="0"/>
                </a:cubicBezTo>
                <a:cubicBezTo>
                  <a:pt x="746530" y="20677"/>
                  <a:pt x="1032427" y="30920"/>
                  <a:pt x="1235746" y="0"/>
                </a:cubicBezTo>
                <a:cubicBezTo>
                  <a:pt x="1439065" y="-30920"/>
                  <a:pt x="1666584" y="28905"/>
                  <a:pt x="1827874" y="0"/>
                </a:cubicBezTo>
                <a:cubicBezTo>
                  <a:pt x="1989164" y="-28905"/>
                  <a:pt x="2415451" y="28191"/>
                  <a:pt x="2574471" y="0"/>
                </a:cubicBezTo>
                <a:cubicBezTo>
                  <a:pt x="2580586" y="231337"/>
                  <a:pt x="2597732" y="437365"/>
                  <a:pt x="2574471" y="582449"/>
                </a:cubicBezTo>
                <a:cubicBezTo>
                  <a:pt x="2551210" y="727533"/>
                  <a:pt x="2573182" y="988228"/>
                  <a:pt x="2574471" y="1120095"/>
                </a:cubicBezTo>
                <a:cubicBezTo>
                  <a:pt x="2280615" y="1091889"/>
                  <a:pt x="2103239" y="1097419"/>
                  <a:pt x="1982343" y="1120095"/>
                </a:cubicBezTo>
                <a:cubicBezTo>
                  <a:pt x="1861447" y="1142771"/>
                  <a:pt x="1494186" y="1152669"/>
                  <a:pt x="1312980" y="1120095"/>
                </a:cubicBezTo>
                <a:cubicBezTo>
                  <a:pt x="1131774" y="1087521"/>
                  <a:pt x="872787" y="1112947"/>
                  <a:pt x="669362" y="1120095"/>
                </a:cubicBezTo>
                <a:cubicBezTo>
                  <a:pt x="465937" y="1127243"/>
                  <a:pt x="166903" y="1144915"/>
                  <a:pt x="0" y="1120095"/>
                </a:cubicBezTo>
                <a:cubicBezTo>
                  <a:pt x="-26434" y="903925"/>
                  <a:pt x="24696" y="816770"/>
                  <a:pt x="0" y="582449"/>
                </a:cubicBezTo>
                <a:cubicBezTo>
                  <a:pt x="-24696" y="348128"/>
                  <a:pt x="-26297" y="187743"/>
                  <a:pt x="0" y="0"/>
                </a:cubicBezTo>
                <a:close/>
              </a:path>
            </a:pathLst>
          </a:custGeom>
          <a:solidFill>
            <a:srgbClr val="00B0F0"/>
          </a:solidFill>
          <a:ln>
            <a:extLst>
              <a:ext uri="{C807C97D-BFC1-408E-A445-0C87EB9F89A2}">
                <ask:lineSketchStyleProps xmlns:ask="http://schemas.microsoft.com/office/drawing/2018/sketchyshapes" sd="2503988673">
                  <a:prstGeom prst="rect">
                    <a:avLst/>
                  </a:prstGeom>
                  <ask:type>
                    <ask:lineSketchFreehand/>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algn="ctr"/>
            <a:r>
              <a:rPr lang="el-GR" dirty="0"/>
              <a:t>εσωτερική  περιγραφή κτηρίου  </a:t>
            </a:r>
          </a:p>
          <a:p>
            <a:pPr algn="ctr"/>
            <a:endParaRPr lang="el-GR" dirty="0"/>
          </a:p>
        </p:txBody>
      </p:sp>
      <p:sp>
        <p:nvSpPr>
          <p:cNvPr id="8" name="Ορθογώνιο 7">
            <a:extLst>
              <a:ext uri="{FF2B5EF4-FFF2-40B4-BE49-F238E27FC236}">
                <a16:creationId xmlns:a16="http://schemas.microsoft.com/office/drawing/2014/main" id="{D69C40A1-867D-FEB3-B5D5-41337717EA72}"/>
              </a:ext>
            </a:extLst>
          </p:cNvPr>
          <p:cNvSpPr/>
          <p:nvPr/>
        </p:nvSpPr>
        <p:spPr>
          <a:xfrm>
            <a:off x="7388679" y="3854676"/>
            <a:ext cx="2280553" cy="499988"/>
          </a:xfrm>
          <a:custGeom>
            <a:avLst/>
            <a:gdLst>
              <a:gd name="csX0" fmla="*/ 0 w 2280553"/>
              <a:gd name="csY0" fmla="*/ 0 h 499988"/>
              <a:gd name="csX1" fmla="*/ 570138 w 2280553"/>
              <a:gd name="csY1" fmla="*/ 0 h 499988"/>
              <a:gd name="csX2" fmla="*/ 1071860 w 2280553"/>
              <a:gd name="csY2" fmla="*/ 0 h 499988"/>
              <a:gd name="csX3" fmla="*/ 1664804 w 2280553"/>
              <a:gd name="csY3" fmla="*/ 0 h 499988"/>
              <a:gd name="csX4" fmla="*/ 2280553 w 2280553"/>
              <a:gd name="csY4" fmla="*/ 0 h 499988"/>
              <a:gd name="csX5" fmla="*/ 2280553 w 2280553"/>
              <a:gd name="csY5" fmla="*/ 499988 h 499988"/>
              <a:gd name="csX6" fmla="*/ 1778831 w 2280553"/>
              <a:gd name="csY6" fmla="*/ 499988 h 499988"/>
              <a:gd name="csX7" fmla="*/ 1163082 w 2280553"/>
              <a:gd name="csY7" fmla="*/ 499988 h 499988"/>
              <a:gd name="csX8" fmla="*/ 570138 w 2280553"/>
              <a:gd name="csY8" fmla="*/ 499988 h 499988"/>
              <a:gd name="csX9" fmla="*/ 0 w 2280553"/>
              <a:gd name="csY9" fmla="*/ 499988 h 499988"/>
              <a:gd name="csX10" fmla="*/ 0 w 2280553"/>
              <a:gd name="csY10" fmla="*/ 0 h 4999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280553" h="499988" fill="none" extrusionOk="0">
                <a:moveTo>
                  <a:pt x="0" y="0"/>
                </a:moveTo>
                <a:cubicBezTo>
                  <a:pt x="244835" y="-28186"/>
                  <a:pt x="418943" y="-17196"/>
                  <a:pt x="570138" y="0"/>
                </a:cubicBezTo>
                <a:cubicBezTo>
                  <a:pt x="721333" y="17196"/>
                  <a:pt x="921924" y="-1395"/>
                  <a:pt x="1071860" y="0"/>
                </a:cubicBezTo>
                <a:cubicBezTo>
                  <a:pt x="1221796" y="1395"/>
                  <a:pt x="1544419" y="-5026"/>
                  <a:pt x="1664804" y="0"/>
                </a:cubicBezTo>
                <a:cubicBezTo>
                  <a:pt x="1785189" y="5026"/>
                  <a:pt x="2092417" y="21066"/>
                  <a:pt x="2280553" y="0"/>
                </a:cubicBezTo>
                <a:cubicBezTo>
                  <a:pt x="2301250" y="168185"/>
                  <a:pt x="2302291" y="349180"/>
                  <a:pt x="2280553" y="499988"/>
                </a:cubicBezTo>
                <a:cubicBezTo>
                  <a:pt x="2099370" y="510979"/>
                  <a:pt x="1901705" y="512038"/>
                  <a:pt x="1778831" y="499988"/>
                </a:cubicBezTo>
                <a:cubicBezTo>
                  <a:pt x="1655957" y="487938"/>
                  <a:pt x="1378441" y="478505"/>
                  <a:pt x="1163082" y="499988"/>
                </a:cubicBezTo>
                <a:cubicBezTo>
                  <a:pt x="947723" y="521471"/>
                  <a:pt x="844850" y="515890"/>
                  <a:pt x="570138" y="499988"/>
                </a:cubicBezTo>
                <a:cubicBezTo>
                  <a:pt x="295426" y="484086"/>
                  <a:pt x="166857" y="500152"/>
                  <a:pt x="0" y="499988"/>
                </a:cubicBezTo>
                <a:cubicBezTo>
                  <a:pt x="18512" y="271168"/>
                  <a:pt x="18495" y="141001"/>
                  <a:pt x="0" y="0"/>
                </a:cubicBezTo>
                <a:close/>
              </a:path>
              <a:path w="2280553" h="499988" stroke="0" extrusionOk="0">
                <a:moveTo>
                  <a:pt x="0" y="0"/>
                </a:moveTo>
                <a:cubicBezTo>
                  <a:pt x="248776" y="-20186"/>
                  <a:pt x="386628" y="9346"/>
                  <a:pt x="501722" y="0"/>
                </a:cubicBezTo>
                <a:cubicBezTo>
                  <a:pt x="616816" y="-9346"/>
                  <a:pt x="816178" y="15164"/>
                  <a:pt x="1094665" y="0"/>
                </a:cubicBezTo>
                <a:cubicBezTo>
                  <a:pt x="1373152" y="-15164"/>
                  <a:pt x="1513112" y="-10924"/>
                  <a:pt x="1619193" y="0"/>
                </a:cubicBezTo>
                <a:cubicBezTo>
                  <a:pt x="1725274" y="10924"/>
                  <a:pt x="2090241" y="-26830"/>
                  <a:pt x="2280553" y="0"/>
                </a:cubicBezTo>
                <a:cubicBezTo>
                  <a:pt x="2273301" y="102069"/>
                  <a:pt x="2267116" y="306227"/>
                  <a:pt x="2280553" y="499988"/>
                </a:cubicBezTo>
                <a:cubicBezTo>
                  <a:pt x="2147960" y="470992"/>
                  <a:pt x="1812864" y="477160"/>
                  <a:pt x="1687609" y="499988"/>
                </a:cubicBezTo>
                <a:cubicBezTo>
                  <a:pt x="1562354" y="522816"/>
                  <a:pt x="1200632" y="515402"/>
                  <a:pt x="1071860" y="499988"/>
                </a:cubicBezTo>
                <a:cubicBezTo>
                  <a:pt x="943088" y="484574"/>
                  <a:pt x="385811" y="482462"/>
                  <a:pt x="0" y="499988"/>
                </a:cubicBezTo>
                <a:cubicBezTo>
                  <a:pt x="13929" y="281128"/>
                  <a:pt x="19597" y="200373"/>
                  <a:pt x="0" y="0"/>
                </a:cubicBezTo>
                <a:close/>
              </a:path>
            </a:pathLst>
          </a:custGeom>
          <a:solidFill>
            <a:schemeClr val="accent5">
              <a:lumMod val="60000"/>
              <a:lumOff val="40000"/>
            </a:schemeClr>
          </a:solidFill>
          <a:ln>
            <a:extLst>
              <a:ext uri="{C807C97D-BFC1-408E-A445-0C87EB9F89A2}">
                <ask:lineSketchStyleProps xmlns:ask="http://schemas.microsoft.com/office/drawing/2018/sketchyshapes" sd="2503988673">
                  <a:prstGeom prst="rect">
                    <a:avLst/>
                  </a:prstGeom>
                  <ask:type>
                    <ask:lineSketchFreehand/>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algn="ctr"/>
            <a:r>
              <a:rPr lang="el-GR" dirty="0"/>
              <a:t>αυλή </a:t>
            </a:r>
          </a:p>
        </p:txBody>
      </p:sp>
      <p:pic>
        <p:nvPicPr>
          <p:cNvPr id="12" name="Εικόνα 11" descr="Education Clipart-student test taking at desk">
            <a:extLst>
              <a:ext uri="{FF2B5EF4-FFF2-40B4-BE49-F238E27FC236}">
                <a16:creationId xmlns:a16="http://schemas.microsoft.com/office/drawing/2014/main" id="{5C2268C2-319D-3A36-0EC6-09C52EC3BC15}"/>
              </a:ext>
            </a:extLst>
          </p:cNvPr>
          <p:cNvPicPr>
            <a:picLocks noChangeAspect="1"/>
          </p:cNvPicPr>
          <p:nvPr/>
        </p:nvPicPr>
        <p:blipFill>
          <a:blip r:embed="rId2"/>
          <a:stretch>
            <a:fillRect/>
          </a:stretch>
        </p:blipFill>
        <p:spPr>
          <a:xfrm>
            <a:off x="8186059" y="479818"/>
            <a:ext cx="3393622" cy="3095217"/>
          </a:xfrm>
          <a:custGeom>
            <a:avLst/>
            <a:gdLst>
              <a:gd name="csX0" fmla="*/ 0 w 3393622"/>
              <a:gd name="csY0" fmla="*/ 0 h 3095217"/>
              <a:gd name="csX1" fmla="*/ 497731 w 3393622"/>
              <a:gd name="csY1" fmla="*/ 0 h 3095217"/>
              <a:gd name="csX2" fmla="*/ 1029399 w 3393622"/>
              <a:gd name="csY2" fmla="*/ 0 h 3095217"/>
              <a:gd name="csX3" fmla="*/ 1628939 w 3393622"/>
              <a:gd name="csY3" fmla="*/ 0 h 3095217"/>
              <a:gd name="csX4" fmla="*/ 2194542 w 3393622"/>
              <a:gd name="csY4" fmla="*/ 0 h 3095217"/>
              <a:gd name="csX5" fmla="*/ 2692273 w 3393622"/>
              <a:gd name="csY5" fmla="*/ 0 h 3095217"/>
              <a:gd name="csX6" fmla="*/ 3393622 w 3393622"/>
              <a:gd name="csY6" fmla="*/ 0 h 3095217"/>
              <a:gd name="csX7" fmla="*/ 3393622 w 3393622"/>
              <a:gd name="csY7" fmla="*/ 577774 h 3095217"/>
              <a:gd name="csX8" fmla="*/ 3393622 w 3393622"/>
              <a:gd name="csY8" fmla="*/ 1062691 h 3095217"/>
              <a:gd name="csX9" fmla="*/ 3393622 w 3393622"/>
              <a:gd name="csY9" fmla="*/ 1609513 h 3095217"/>
              <a:gd name="csX10" fmla="*/ 3393622 w 3393622"/>
              <a:gd name="csY10" fmla="*/ 2063478 h 3095217"/>
              <a:gd name="csX11" fmla="*/ 3393622 w 3393622"/>
              <a:gd name="csY11" fmla="*/ 2610300 h 3095217"/>
              <a:gd name="csX12" fmla="*/ 3393622 w 3393622"/>
              <a:gd name="csY12" fmla="*/ 3095217 h 3095217"/>
              <a:gd name="csX13" fmla="*/ 2861955 w 3393622"/>
              <a:gd name="csY13" fmla="*/ 3095217 h 3095217"/>
              <a:gd name="csX14" fmla="*/ 2398160 w 3393622"/>
              <a:gd name="csY14" fmla="*/ 3095217 h 3095217"/>
              <a:gd name="csX15" fmla="*/ 1934365 w 3393622"/>
              <a:gd name="csY15" fmla="*/ 3095217 h 3095217"/>
              <a:gd name="csX16" fmla="*/ 1300888 w 3393622"/>
              <a:gd name="csY16" fmla="*/ 3095217 h 3095217"/>
              <a:gd name="csX17" fmla="*/ 803157 w 3393622"/>
              <a:gd name="csY17" fmla="*/ 3095217 h 3095217"/>
              <a:gd name="csX18" fmla="*/ 0 w 3393622"/>
              <a:gd name="csY18" fmla="*/ 3095217 h 3095217"/>
              <a:gd name="csX19" fmla="*/ 0 w 3393622"/>
              <a:gd name="csY19" fmla="*/ 2610300 h 3095217"/>
              <a:gd name="csX20" fmla="*/ 0 w 3393622"/>
              <a:gd name="csY20" fmla="*/ 2063478 h 3095217"/>
              <a:gd name="csX21" fmla="*/ 0 w 3393622"/>
              <a:gd name="csY21" fmla="*/ 1640465 h 3095217"/>
              <a:gd name="csX22" fmla="*/ 0 w 3393622"/>
              <a:gd name="csY22" fmla="*/ 1186500 h 3095217"/>
              <a:gd name="csX23" fmla="*/ 0 w 3393622"/>
              <a:gd name="csY23" fmla="*/ 608726 h 3095217"/>
              <a:gd name="csX24" fmla="*/ 0 w 3393622"/>
              <a:gd name="csY24" fmla="*/ 0 h 30952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393622" h="3095217" fill="none" extrusionOk="0">
                <a:moveTo>
                  <a:pt x="0" y="0"/>
                </a:moveTo>
                <a:cubicBezTo>
                  <a:pt x="228951" y="-51437"/>
                  <a:pt x="255812" y="12288"/>
                  <a:pt x="497731" y="0"/>
                </a:cubicBezTo>
                <a:cubicBezTo>
                  <a:pt x="739650" y="-12288"/>
                  <a:pt x="850639" y="49789"/>
                  <a:pt x="1029399" y="0"/>
                </a:cubicBezTo>
                <a:cubicBezTo>
                  <a:pt x="1208159" y="-49789"/>
                  <a:pt x="1355881" y="63126"/>
                  <a:pt x="1628939" y="0"/>
                </a:cubicBezTo>
                <a:cubicBezTo>
                  <a:pt x="1901997" y="-63126"/>
                  <a:pt x="2063716" y="50067"/>
                  <a:pt x="2194542" y="0"/>
                </a:cubicBezTo>
                <a:cubicBezTo>
                  <a:pt x="2325368" y="-50067"/>
                  <a:pt x="2449616" y="20974"/>
                  <a:pt x="2692273" y="0"/>
                </a:cubicBezTo>
                <a:cubicBezTo>
                  <a:pt x="2934930" y="-20974"/>
                  <a:pt x="3079197" y="6791"/>
                  <a:pt x="3393622" y="0"/>
                </a:cubicBezTo>
                <a:cubicBezTo>
                  <a:pt x="3435699" y="152412"/>
                  <a:pt x="3376338" y="304620"/>
                  <a:pt x="3393622" y="577774"/>
                </a:cubicBezTo>
                <a:cubicBezTo>
                  <a:pt x="3410906" y="850928"/>
                  <a:pt x="3348767" y="825653"/>
                  <a:pt x="3393622" y="1062691"/>
                </a:cubicBezTo>
                <a:cubicBezTo>
                  <a:pt x="3438477" y="1299729"/>
                  <a:pt x="3346153" y="1449525"/>
                  <a:pt x="3393622" y="1609513"/>
                </a:cubicBezTo>
                <a:cubicBezTo>
                  <a:pt x="3441091" y="1769501"/>
                  <a:pt x="3343186" y="1919534"/>
                  <a:pt x="3393622" y="2063478"/>
                </a:cubicBezTo>
                <a:cubicBezTo>
                  <a:pt x="3444058" y="2207422"/>
                  <a:pt x="3358552" y="2451574"/>
                  <a:pt x="3393622" y="2610300"/>
                </a:cubicBezTo>
                <a:cubicBezTo>
                  <a:pt x="3428692" y="2769026"/>
                  <a:pt x="3358935" y="2962337"/>
                  <a:pt x="3393622" y="3095217"/>
                </a:cubicBezTo>
                <a:cubicBezTo>
                  <a:pt x="3256935" y="3134712"/>
                  <a:pt x="3038991" y="3080867"/>
                  <a:pt x="2861955" y="3095217"/>
                </a:cubicBezTo>
                <a:cubicBezTo>
                  <a:pt x="2684919" y="3109567"/>
                  <a:pt x="2526858" y="3091689"/>
                  <a:pt x="2398160" y="3095217"/>
                </a:cubicBezTo>
                <a:cubicBezTo>
                  <a:pt x="2269462" y="3098745"/>
                  <a:pt x="2164285" y="3089585"/>
                  <a:pt x="1934365" y="3095217"/>
                </a:cubicBezTo>
                <a:cubicBezTo>
                  <a:pt x="1704446" y="3100849"/>
                  <a:pt x="1574259" y="3049613"/>
                  <a:pt x="1300888" y="3095217"/>
                </a:cubicBezTo>
                <a:cubicBezTo>
                  <a:pt x="1027517" y="3140821"/>
                  <a:pt x="1007013" y="3070404"/>
                  <a:pt x="803157" y="3095217"/>
                </a:cubicBezTo>
                <a:cubicBezTo>
                  <a:pt x="599301" y="3120030"/>
                  <a:pt x="253017" y="3007622"/>
                  <a:pt x="0" y="3095217"/>
                </a:cubicBezTo>
                <a:cubicBezTo>
                  <a:pt x="-47279" y="2972231"/>
                  <a:pt x="37406" y="2714637"/>
                  <a:pt x="0" y="2610300"/>
                </a:cubicBezTo>
                <a:cubicBezTo>
                  <a:pt x="-37406" y="2505963"/>
                  <a:pt x="30602" y="2319123"/>
                  <a:pt x="0" y="2063478"/>
                </a:cubicBezTo>
                <a:cubicBezTo>
                  <a:pt x="-30602" y="1807833"/>
                  <a:pt x="4099" y="1830298"/>
                  <a:pt x="0" y="1640465"/>
                </a:cubicBezTo>
                <a:cubicBezTo>
                  <a:pt x="-4099" y="1450632"/>
                  <a:pt x="43404" y="1412185"/>
                  <a:pt x="0" y="1186500"/>
                </a:cubicBezTo>
                <a:cubicBezTo>
                  <a:pt x="-43404" y="960816"/>
                  <a:pt x="49788" y="792161"/>
                  <a:pt x="0" y="608726"/>
                </a:cubicBezTo>
                <a:cubicBezTo>
                  <a:pt x="-49788" y="425291"/>
                  <a:pt x="43540" y="171074"/>
                  <a:pt x="0" y="0"/>
                </a:cubicBezTo>
                <a:close/>
              </a:path>
              <a:path w="3393622" h="3095217" stroke="0" extrusionOk="0">
                <a:moveTo>
                  <a:pt x="0" y="0"/>
                </a:moveTo>
                <a:cubicBezTo>
                  <a:pt x="137358" y="-34156"/>
                  <a:pt x="396267" y="44850"/>
                  <a:pt x="633476" y="0"/>
                </a:cubicBezTo>
                <a:cubicBezTo>
                  <a:pt x="870685" y="-44850"/>
                  <a:pt x="989320" y="24494"/>
                  <a:pt x="1131207" y="0"/>
                </a:cubicBezTo>
                <a:cubicBezTo>
                  <a:pt x="1273094" y="-24494"/>
                  <a:pt x="1498464" y="4181"/>
                  <a:pt x="1595002" y="0"/>
                </a:cubicBezTo>
                <a:cubicBezTo>
                  <a:pt x="1691540" y="-4181"/>
                  <a:pt x="1931187" y="45821"/>
                  <a:pt x="2228478" y="0"/>
                </a:cubicBezTo>
                <a:cubicBezTo>
                  <a:pt x="2525769" y="-45821"/>
                  <a:pt x="2567704" y="8770"/>
                  <a:pt x="2760146" y="0"/>
                </a:cubicBezTo>
                <a:cubicBezTo>
                  <a:pt x="2952588" y="-8770"/>
                  <a:pt x="3231788" y="62732"/>
                  <a:pt x="3393622" y="0"/>
                </a:cubicBezTo>
                <a:cubicBezTo>
                  <a:pt x="3432856" y="177783"/>
                  <a:pt x="3369170" y="269990"/>
                  <a:pt x="3393622" y="453965"/>
                </a:cubicBezTo>
                <a:cubicBezTo>
                  <a:pt x="3418074" y="637941"/>
                  <a:pt x="3364617" y="811953"/>
                  <a:pt x="3393622" y="1000787"/>
                </a:cubicBezTo>
                <a:cubicBezTo>
                  <a:pt x="3422627" y="1189621"/>
                  <a:pt x="3389990" y="1298887"/>
                  <a:pt x="3393622" y="1578561"/>
                </a:cubicBezTo>
                <a:cubicBezTo>
                  <a:pt x="3397254" y="1858235"/>
                  <a:pt x="3389714" y="1940367"/>
                  <a:pt x="3393622" y="2032526"/>
                </a:cubicBezTo>
                <a:cubicBezTo>
                  <a:pt x="3397530" y="2124686"/>
                  <a:pt x="3356115" y="2373421"/>
                  <a:pt x="3393622" y="2610300"/>
                </a:cubicBezTo>
                <a:cubicBezTo>
                  <a:pt x="3431129" y="2847179"/>
                  <a:pt x="3348929" y="2943345"/>
                  <a:pt x="3393622" y="3095217"/>
                </a:cubicBezTo>
                <a:cubicBezTo>
                  <a:pt x="3134643" y="3108323"/>
                  <a:pt x="3084406" y="3041595"/>
                  <a:pt x="2828018" y="3095217"/>
                </a:cubicBezTo>
                <a:cubicBezTo>
                  <a:pt x="2571630" y="3148839"/>
                  <a:pt x="2386126" y="3081781"/>
                  <a:pt x="2228478" y="3095217"/>
                </a:cubicBezTo>
                <a:cubicBezTo>
                  <a:pt x="2070830" y="3108653"/>
                  <a:pt x="1961041" y="3079741"/>
                  <a:pt x="1696811" y="3095217"/>
                </a:cubicBezTo>
                <a:cubicBezTo>
                  <a:pt x="1432581" y="3110693"/>
                  <a:pt x="1271239" y="3052924"/>
                  <a:pt x="1097271" y="3095217"/>
                </a:cubicBezTo>
                <a:cubicBezTo>
                  <a:pt x="923303" y="3137510"/>
                  <a:pt x="630387" y="3089877"/>
                  <a:pt x="497731" y="3095217"/>
                </a:cubicBezTo>
                <a:cubicBezTo>
                  <a:pt x="365075" y="3100557"/>
                  <a:pt x="153527" y="3079868"/>
                  <a:pt x="0" y="3095217"/>
                </a:cubicBezTo>
                <a:cubicBezTo>
                  <a:pt x="-8832" y="2969505"/>
                  <a:pt x="38830" y="2749945"/>
                  <a:pt x="0" y="2579348"/>
                </a:cubicBezTo>
                <a:cubicBezTo>
                  <a:pt x="-38830" y="2408751"/>
                  <a:pt x="35868" y="2272803"/>
                  <a:pt x="0" y="2094430"/>
                </a:cubicBezTo>
                <a:cubicBezTo>
                  <a:pt x="-35868" y="1916057"/>
                  <a:pt x="40554" y="1742256"/>
                  <a:pt x="0" y="1640465"/>
                </a:cubicBezTo>
                <a:cubicBezTo>
                  <a:pt x="-40554" y="1538675"/>
                  <a:pt x="33495" y="1251358"/>
                  <a:pt x="0" y="1093643"/>
                </a:cubicBezTo>
                <a:cubicBezTo>
                  <a:pt x="-33495" y="935928"/>
                  <a:pt x="54878" y="717871"/>
                  <a:pt x="0" y="608726"/>
                </a:cubicBezTo>
                <a:cubicBezTo>
                  <a:pt x="-54878" y="499581"/>
                  <a:pt x="68154" y="178261"/>
                  <a:pt x="0" y="0"/>
                </a:cubicBezTo>
                <a:close/>
              </a:path>
            </a:pathLst>
          </a:custGeom>
          <a:ln>
            <a:solidFill>
              <a:schemeClr val="tx1"/>
            </a:solidFill>
            <a:extLst>
              <a:ext uri="{C807C97D-BFC1-408E-A445-0C87EB9F89A2}">
                <ask:lineSketchStyleProps xmlns:ask="http://schemas.microsoft.com/office/drawing/2018/sketchyshapes" sd="4138726438">
                  <a:prstGeom prst="rect">
                    <a:avLst/>
                  </a:prstGeom>
                  <ask:type>
                    <ask:lineSketchScribble/>
                  </ask:type>
                </ask:lineSketchStyleProps>
              </a:ext>
            </a:extLst>
          </a:ln>
        </p:spPr>
      </p:pic>
      <p:sp>
        <p:nvSpPr>
          <p:cNvPr id="2" name="Θέση αριθμού διαφάνειας 1">
            <a:extLst>
              <a:ext uri="{FF2B5EF4-FFF2-40B4-BE49-F238E27FC236}">
                <a16:creationId xmlns:a16="http://schemas.microsoft.com/office/drawing/2014/main" id="{4840C19B-C250-6F5D-8529-0FA0D97F8759}"/>
              </a:ext>
            </a:extLst>
          </p:cNvPr>
          <p:cNvSpPr>
            <a:spLocks noGrp="1"/>
          </p:cNvSpPr>
          <p:nvPr>
            <p:ph type="sldNum" sz="quarter" idx="12"/>
          </p:nvPr>
        </p:nvSpPr>
        <p:spPr/>
        <p:txBody>
          <a:bodyPr/>
          <a:lstStyle/>
          <a:p>
            <a:fld id="{FD76951D-685B-45DD-9E69-EF3755A73C30}" type="slidenum">
              <a:rPr lang="el-GR" smtClean="0"/>
              <a:t>5</a:t>
            </a:fld>
            <a:endParaRPr lang="el-GR"/>
          </a:p>
        </p:txBody>
      </p:sp>
      <p:sp>
        <p:nvSpPr>
          <p:cNvPr id="7" name="Ορθογώνιο 6">
            <a:extLst>
              <a:ext uri="{FF2B5EF4-FFF2-40B4-BE49-F238E27FC236}">
                <a16:creationId xmlns:a16="http://schemas.microsoft.com/office/drawing/2014/main" id="{CDFA106A-D583-4D75-594C-E3D41F96C2BF}"/>
              </a:ext>
            </a:extLst>
          </p:cNvPr>
          <p:cNvSpPr/>
          <p:nvPr/>
        </p:nvSpPr>
        <p:spPr>
          <a:xfrm>
            <a:off x="9772649" y="3854676"/>
            <a:ext cx="2245177" cy="1000352"/>
          </a:xfrm>
          <a:custGeom>
            <a:avLst/>
            <a:gdLst>
              <a:gd name="csX0" fmla="*/ 0 w 2245177"/>
              <a:gd name="csY0" fmla="*/ 0 h 1000352"/>
              <a:gd name="csX1" fmla="*/ 606198 w 2245177"/>
              <a:gd name="csY1" fmla="*/ 0 h 1000352"/>
              <a:gd name="csX2" fmla="*/ 1122589 w 2245177"/>
              <a:gd name="csY2" fmla="*/ 0 h 1000352"/>
              <a:gd name="csX3" fmla="*/ 1616527 w 2245177"/>
              <a:gd name="csY3" fmla="*/ 0 h 1000352"/>
              <a:gd name="csX4" fmla="*/ 2245177 w 2245177"/>
              <a:gd name="csY4" fmla="*/ 0 h 1000352"/>
              <a:gd name="csX5" fmla="*/ 2245177 w 2245177"/>
              <a:gd name="csY5" fmla="*/ 490172 h 1000352"/>
              <a:gd name="csX6" fmla="*/ 2245177 w 2245177"/>
              <a:gd name="csY6" fmla="*/ 1000352 h 1000352"/>
              <a:gd name="csX7" fmla="*/ 1751238 w 2245177"/>
              <a:gd name="csY7" fmla="*/ 1000352 h 1000352"/>
              <a:gd name="csX8" fmla="*/ 1212396 w 2245177"/>
              <a:gd name="csY8" fmla="*/ 1000352 h 1000352"/>
              <a:gd name="csX9" fmla="*/ 628650 w 2245177"/>
              <a:gd name="csY9" fmla="*/ 1000352 h 1000352"/>
              <a:gd name="csX10" fmla="*/ 0 w 2245177"/>
              <a:gd name="csY10" fmla="*/ 1000352 h 1000352"/>
              <a:gd name="csX11" fmla="*/ 0 w 2245177"/>
              <a:gd name="csY11" fmla="*/ 480169 h 1000352"/>
              <a:gd name="csX12" fmla="*/ 0 w 2245177"/>
              <a:gd name="csY12" fmla="*/ 0 h 10003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245177" h="1000352" fill="none" extrusionOk="0">
                <a:moveTo>
                  <a:pt x="0" y="0"/>
                </a:moveTo>
                <a:cubicBezTo>
                  <a:pt x="214367" y="-28925"/>
                  <a:pt x="461343" y="22321"/>
                  <a:pt x="606198" y="0"/>
                </a:cubicBezTo>
                <a:cubicBezTo>
                  <a:pt x="751053" y="-22321"/>
                  <a:pt x="907536" y="14564"/>
                  <a:pt x="1122589" y="0"/>
                </a:cubicBezTo>
                <a:cubicBezTo>
                  <a:pt x="1337642" y="-14564"/>
                  <a:pt x="1490070" y="-4595"/>
                  <a:pt x="1616527" y="0"/>
                </a:cubicBezTo>
                <a:cubicBezTo>
                  <a:pt x="1742984" y="4595"/>
                  <a:pt x="2073912" y="21207"/>
                  <a:pt x="2245177" y="0"/>
                </a:cubicBezTo>
                <a:cubicBezTo>
                  <a:pt x="2261972" y="222096"/>
                  <a:pt x="2241827" y="355540"/>
                  <a:pt x="2245177" y="490172"/>
                </a:cubicBezTo>
                <a:cubicBezTo>
                  <a:pt x="2248527" y="624804"/>
                  <a:pt x="2234362" y="870554"/>
                  <a:pt x="2245177" y="1000352"/>
                </a:cubicBezTo>
                <a:cubicBezTo>
                  <a:pt x="2107664" y="1021655"/>
                  <a:pt x="1993104" y="984678"/>
                  <a:pt x="1751238" y="1000352"/>
                </a:cubicBezTo>
                <a:cubicBezTo>
                  <a:pt x="1509372" y="1016026"/>
                  <a:pt x="1385519" y="1016599"/>
                  <a:pt x="1212396" y="1000352"/>
                </a:cubicBezTo>
                <a:cubicBezTo>
                  <a:pt x="1039273" y="984105"/>
                  <a:pt x="747777" y="992454"/>
                  <a:pt x="628650" y="1000352"/>
                </a:cubicBezTo>
                <a:cubicBezTo>
                  <a:pt x="509523" y="1008250"/>
                  <a:pt x="227867" y="1004628"/>
                  <a:pt x="0" y="1000352"/>
                </a:cubicBezTo>
                <a:cubicBezTo>
                  <a:pt x="-836" y="858891"/>
                  <a:pt x="-25786" y="595299"/>
                  <a:pt x="0" y="480169"/>
                </a:cubicBezTo>
                <a:cubicBezTo>
                  <a:pt x="25786" y="365039"/>
                  <a:pt x="-18629" y="220848"/>
                  <a:pt x="0" y="0"/>
                </a:cubicBezTo>
                <a:close/>
              </a:path>
              <a:path w="2245177" h="1000352" stroke="0" extrusionOk="0">
                <a:moveTo>
                  <a:pt x="0" y="0"/>
                </a:moveTo>
                <a:cubicBezTo>
                  <a:pt x="176840" y="7278"/>
                  <a:pt x="319303" y="-1850"/>
                  <a:pt x="493939" y="0"/>
                </a:cubicBezTo>
                <a:cubicBezTo>
                  <a:pt x="668575" y="1850"/>
                  <a:pt x="874846" y="23957"/>
                  <a:pt x="1077685" y="0"/>
                </a:cubicBezTo>
                <a:cubicBezTo>
                  <a:pt x="1280524" y="-23957"/>
                  <a:pt x="1396375" y="12614"/>
                  <a:pt x="1594076" y="0"/>
                </a:cubicBezTo>
                <a:cubicBezTo>
                  <a:pt x="1791777" y="-12614"/>
                  <a:pt x="1974239" y="-11073"/>
                  <a:pt x="2245177" y="0"/>
                </a:cubicBezTo>
                <a:cubicBezTo>
                  <a:pt x="2229656" y="192751"/>
                  <a:pt x="2254083" y="325413"/>
                  <a:pt x="2245177" y="520183"/>
                </a:cubicBezTo>
                <a:cubicBezTo>
                  <a:pt x="2236271" y="714953"/>
                  <a:pt x="2226729" y="884673"/>
                  <a:pt x="2245177" y="1000352"/>
                </a:cubicBezTo>
                <a:cubicBezTo>
                  <a:pt x="2070362" y="1009918"/>
                  <a:pt x="1853659" y="1024400"/>
                  <a:pt x="1728786" y="1000352"/>
                </a:cubicBezTo>
                <a:cubicBezTo>
                  <a:pt x="1603913" y="976304"/>
                  <a:pt x="1330605" y="983512"/>
                  <a:pt x="1145040" y="1000352"/>
                </a:cubicBezTo>
                <a:cubicBezTo>
                  <a:pt x="959475" y="1017192"/>
                  <a:pt x="838318" y="997998"/>
                  <a:pt x="583746" y="1000352"/>
                </a:cubicBezTo>
                <a:cubicBezTo>
                  <a:pt x="329174" y="1002706"/>
                  <a:pt x="260580" y="1001813"/>
                  <a:pt x="0" y="1000352"/>
                </a:cubicBezTo>
                <a:cubicBezTo>
                  <a:pt x="-10221" y="774819"/>
                  <a:pt x="-6" y="691601"/>
                  <a:pt x="0" y="520183"/>
                </a:cubicBezTo>
                <a:cubicBezTo>
                  <a:pt x="6" y="348765"/>
                  <a:pt x="1113" y="244382"/>
                  <a:pt x="0" y="0"/>
                </a:cubicBezTo>
                <a:close/>
              </a:path>
            </a:pathLst>
          </a:custGeom>
          <a:solidFill>
            <a:schemeClr val="bg2">
              <a:lumMod val="90000"/>
            </a:schemeClr>
          </a:solidFill>
          <a:ln>
            <a:extLst>
              <a:ext uri="{C807C97D-BFC1-408E-A445-0C87EB9F89A2}">
                <ask:lineSketchStyleProps xmlns:ask="http://schemas.microsoft.com/office/drawing/2018/sketchyshapes" sd="2503988673">
                  <a:prstGeom prst="rect">
                    <a:avLst/>
                  </a:prstGeom>
                  <ask:type>
                    <ask:lineSketchFreehand/>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algn="ctr"/>
            <a:r>
              <a:rPr lang="el-GR" dirty="0"/>
              <a:t>επίλογος – προσφορά του σχολείου </a:t>
            </a:r>
          </a:p>
        </p:txBody>
      </p:sp>
    </p:spTree>
    <p:extLst>
      <p:ext uri="{BB962C8B-B14F-4D97-AF65-F5344CB8AC3E}">
        <p14:creationId xmlns:p14="http://schemas.microsoft.com/office/powerpoint/2010/main" val="2752978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D1747-C99A-3CDF-9CA6-5CF4BA1CF950}"/>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7B449FF8-11C7-4DF0-F8E2-3641C8D110F6}"/>
              </a:ext>
            </a:extLst>
          </p:cNvPr>
          <p:cNvSpPr>
            <a:spLocks noGrp="1"/>
          </p:cNvSpPr>
          <p:nvPr>
            <p:ph type="title"/>
          </p:nvPr>
        </p:nvSpPr>
        <p:spPr>
          <a:ln w="57150">
            <a:solidFill>
              <a:schemeClr val="tx1"/>
            </a:solidFill>
          </a:ln>
        </p:spPr>
        <p:txBody>
          <a:bodyPr/>
          <a:lstStyle/>
          <a:p>
            <a:pPr algn="ctr"/>
            <a:r>
              <a:rPr lang="el-GR" dirty="0" err="1"/>
              <a:t>Αυτοαξιολόγηση</a:t>
            </a:r>
            <a:endParaRPr lang="el-CY" dirty="0"/>
          </a:p>
        </p:txBody>
      </p:sp>
      <p:pic>
        <p:nvPicPr>
          <p:cNvPr id="2050" name="Picture 2" descr="Αυτοαξιολόγηση: Χρειάζονται ψύχραιμες και συνετές αντιδράσεις | Alfavita">
            <a:extLst>
              <a:ext uri="{FF2B5EF4-FFF2-40B4-BE49-F238E27FC236}">
                <a16:creationId xmlns:a16="http://schemas.microsoft.com/office/drawing/2014/main" id="{BA68DCDB-1A02-5BC2-6E50-92CBCCE9AE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027995"/>
            <a:ext cx="10515600" cy="4631221"/>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
        <p:nvSpPr>
          <p:cNvPr id="3" name="Θέση αριθμού διαφάνειας 2">
            <a:extLst>
              <a:ext uri="{FF2B5EF4-FFF2-40B4-BE49-F238E27FC236}">
                <a16:creationId xmlns:a16="http://schemas.microsoft.com/office/drawing/2014/main" id="{B6DB08D7-CED3-C849-CAB8-49A427E29A0F}"/>
              </a:ext>
            </a:extLst>
          </p:cNvPr>
          <p:cNvSpPr>
            <a:spLocks noGrp="1"/>
          </p:cNvSpPr>
          <p:nvPr>
            <p:ph type="sldNum" sz="quarter" idx="12"/>
          </p:nvPr>
        </p:nvSpPr>
        <p:spPr/>
        <p:txBody>
          <a:bodyPr/>
          <a:lstStyle/>
          <a:p>
            <a:fld id="{FD76951D-685B-45DD-9E69-EF3755A73C30}" type="slidenum">
              <a:rPr lang="el-GR" smtClean="0"/>
              <a:t>6</a:t>
            </a:fld>
            <a:endParaRPr lang="el-GR"/>
          </a:p>
        </p:txBody>
      </p:sp>
    </p:spTree>
    <p:extLst>
      <p:ext uri="{BB962C8B-B14F-4D97-AF65-F5344CB8AC3E}">
        <p14:creationId xmlns:p14="http://schemas.microsoft.com/office/powerpoint/2010/main" val="2976312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9676C-6BFA-E9FE-474E-C26B014D2F9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2398E75-89A3-F6AB-17DE-0C114AC4775E}"/>
              </a:ext>
            </a:extLst>
          </p:cNvPr>
          <p:cNvSpPr txBox="1"/>
          <p:nvPr/>
        </p:nvSpPr>
        <p:spPr>
          <a:xfrm>
            <a:off x="451757" y="854549"/>
            <a:ext cx="6656613" cy="4801314"/>
          </a:xfrm>
          <a:custGeom>
            <a:avLst/>
            <a:gdLst>
              <a:gd name="csX0" fmla="*/ 0 w 6656613"/>
              <a:gd name="csY0" fmla="*/ 0 h 4801314"/>
              <a:gd name="csX1" fmla="*/ 621284 w 6656613"/>
              <a:gd name="csY1" fmla="*/ 0 h 4801314"/>
              <a:gd name="csX2" fmla="*/ 1109436 w 6656613"/>
              <a:gd name="csY2" fmla="*/ 0 h 4801314"/>
              <a:gd name="csX3" fmla="*/ 1597587 w 6656613"/>
              <a:gd name="csY3" fmla="*/ 0 h 4801314"/>
              <a:gd name="csX4" fmla="*/ 2019173 w 6656613"/>
              <a:gd name="csY4" fmla="*/ 0 h 4801314"/>
              <a:gd name="csX5" fmla="*/ 2707023 w 6656613"/>
              <a:gd name="csY5" fmla="*/ 0 h 4801314"/>
              <a:gd name="csX6" fmla="*/ 3394873 w 6656613"/>
              <a:gd name="csY6" fmla="*/ 0 h 4801314"/>
              <a:gd name="csX7" fmla="*/ 3816458 w 6656613"/>
              <a:gd name="csY7" fmla="*/ 0 h 4801314"/>
              <a:gd name="csX8" fmla="*/ 4437742 w 6656613"/>
              <a:gd name="csY8" fmla="*/ 0 h 4801314"/>
              <a:gd name="csX9" fmla="*/ 5059026 w 6656613"/>
              <a:gd name="csY9" fmla="*/ 0 h 4801314"/>
              <a:gd name="csX10" fmla="*/ 5680310 w 6656613"/>
              <a:gd name="csY10" fmla="*/ 0 h 4801314"/>
              <a:gd name="csX11" fmla="*/ 6656613 w 6656613"/>
              <a:gd name="csY11" fmla="*/ 0 h 4801314"/>
              <a:gd name="csX12" fmla="*/ 6656613 w 6656613"/>
              <a:gd name="csY12" fmla="*/ 533479 h 4801314"/>
              <a:gd name="csX13" fmla="*/ 6656613 w 6656613"/>
              <a:gd name="csY13" fmla="*/ 970932 h 4801314"/>
              <a:gd name="csX14" fmla="*/ 6656613 w 6656613"/>
              <a:gd name="csY14" fmla="*/ 1360372 h 4801314"/>
              <a:gd name="csX15" fmla="*/ 6656613 w 6656613"/>
              <a:gd name="csY15" fmla="*/ 1749812 h 4801314"/>
              <a:gd name="csX16" fmla="*/ 6656613 w 6656613"/>
              <a:gd name="csY16" fmla="*/ 2235278 h 4801314"/>
              <a:gd name="csX17" fmla="*/ 6656613 w 6656613"/>
              <a:gd name="csY17" fmla="*/ 2672731 h 4801314"/>
              <a:gd name="csX18" fmla="*/ 6656613 w 6656613"/>
              <a:gd name="csY18" fmla="*/ 3206211 h 4801314"/>
              <a:gd name="csX19" fmla="*/ 6656613 w 6656613"/>
              <a:gd name="csY19" fmla="*/ 3595651 h 4801314"/>
              <a:gd name="csX20" fmla="*/ 6656613 w 6656613"/>
              <a:gd name="csY20" fmla="*/ 4081117 h 4801314"/>
              <a:gd name="csX21" fmla="*/ 6656613 w 6656613"/>
              <a:gd name="csY21" fmla="*/ 4801314 h 4801314"/>
              <a:gd name="csX22" fmla="*/ 5968763 w 6656613"/>
              <a:gd name="csY22" fmla="*/ 4801314 h 4801314"/>
              <a:gd name="csX23" fmla="*/ 5280913 w 6656613"/>
              <a:gd name="csY23" fmla="*/ 4801314 h 4801314"/>
              <a:gd name="csX24" fmla="*/ 4659629 w 6656613"/>
              <a:gd name="csY24" fmla="*/ 4801314 h 4801314"/>
              <a:gd name="csX25" fmla="*/ 4304610 w 6656613"/>
              <a:gd name="csY25" fmla="*/ 4801314 h 4801314"/>
              <a:gd name="csX26" fmla="*/ 3749892 w 6656613"/>
              <a:gd name="csY26" fmla="*/ 4801314 h 4801314"/>
              <a:gd name="csX27" fmla="*/ 3394873 w 6656613"/>
              <a:gd name="csY27" fmla="*/ 4801314 h 4801314"/>
              <a:gd name="csX28" fmla="*/ 3039853 w 6656613"/>
              <a:gd name="csY28" fmla="*/ 4801314 h 4801314"/>
              <a:gd name="csX29" fmla="*/ 2618268 w 6656613"/>
              <a:gd name="csY29" fmla="*/ 4801314 h 4801314"/>
              <a:gd name="csX30" fmla="*/ 1996984 w 6656613"/>
              <a:gd name="csY30" fmla="*/ 4801314 h 4801314"/>
              <a:gd name="csX31" fmla="*/ 1309134 w 6656613"/>
              <a:gd name="csY31" fmla="*/ 4801314 h 4801314"/>
              <a:gd name="csX32" fmla="*/ 621284 w 6656613"/>
              <a:gd name="csY32" fmla="*/ 4801314 h 4801314"/>
              <a:gd name="csX33" fmla="*/ 0 w 6656613"/>
              <a:gd name="csY33" fmla="*/ 4801314 h 4801314"/>
              <a:gd name="csX34" fmla="*/ 0 w 6656613"/>
              <a:gd name="csY34" fmla="*/ 4411874 h 4801314"/>
              <a:gd name="csX35" fmla="*/ 0 w 6656613"/>
              <a:gd name="csY35" fmla="*/ 3830382 h 4801314"/>
              <a:gd name="csX36" fmla="*/ 0 w 6656613"/>
              <a:gd name="csY36" fmla="*/ 3344915 h 4801314"/>
              <a:gd name="csX37" fmla="*/ 0 w 6656613"/>
              <a:gd name="csY37" fmla="*/ 2955476 h 4801314"/>
              <a:gd name="csX38" fmla="*/ 0 w 6656613"/>
              <a:gd name="csY38" fmla="*/ 2518022 h 4801314"/>
              <a:gd name="csX39" fmla="*/ 0 w 6656613"/>
              <a:gd name="csY39" fmla="*/ 2032556 h 4801314"/>
              <a:gd name="csX40" fmla="*/ 0 w 6656613"/>
              <a:gd name="csY40" fmla="*/ 1403051 h 4801314"/>
              <a:gd name="csX41" fmla="*/ 0 w 6656613"/>
              <a:gd name="csY41" fmla="*/ 917584 h 4801314"/>
              <a:gd name="csX42" fmla="*/ 0 w 6656613"/>
              <a:gd name="csY42" fmla="*/ 480131 h 4801314"/>
              <a:gd name="csX43" fmla="*/ 0 w 6656613"/>
              <a:gd name="csY43" fmla="*/ 0 h 4801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6656613" h="4801314" extrusionOk="0">
                <a:moveTo>
                  <a:pt x="0" y="0"/>
                </a:moveTo>
                <a:cubicBezTo>
                  <a:pt x="130903" y="-20903"/>
                  <a:pt x="370284" y="36079"/>
                  <a:pt x="621284" y="0"/>
                </a:cubicBezTo>
                <a:cubicBezTo>
                  <a:pt x="872284" y="-36079"/>
                  <a:pt x="984045" y="50772"/>
                  <a:pt x="1109436" y="0"/>
                </a:cubicBezTo>
                <a:cubicBezTo>
                  <a:pt x="1234827" y="-50772"/>
                  <a:pt x="1360225" y="49838"/>
                  <a:pt x="1597587" y="0"/>
                </a:cubicBezTo>
                <a:cubicBezTo>
                  <a:pt x="1834949" y="-49838"/>
                  <a:pt x="1843792" y="20867"/>
                  <a:pt x="2019173" y="0"/>
                </a:cubicBezTo>
                <a:cubicBezTo>
                  <a:pt x="2194554" y="-20867"/>
                  <a:pt x="2561996" y="67149"/>
                  <a:pt x="2707023" y="0"/>
                </a:cubicBezTo>
                <a:cubicBezTo>
                  <a:pt x="2852050" y="-67149"/>
                  <a:pt x="3219491" y="40951"/>
                  <a:pt x="3394873" y="0"/>
                </a:cubicBezTo>
                <a:cubicBezTo>
                  <a:pt x="3570255" y="-40951"/>
                  <a:pt x="3630168" y="25358"/>
                  <a:pt x="3816458" y="0"/>
                </a:cubicBezTo>
                <a:cubicBezTo>
                  <a:pt x="4002749" y="-25358"/>
                  <a:pt x="4297119" y="7177"/>
                  <a:pt x="4437742" y="0"/>
                </a:cubicBezTo>
                <a:cubicBezTo>
                  <a:pt x="4578365" y="-7177"/>
                  <a:pt x="4812528" y="58089"/>
                  <a:pt x="5059026" y="0"/>
                </a:cubicBezTo>
                <a:cubicBezTo>
                  <a:pt x="5305524" y="-58089"/>
                  <a:pt x="5431931" y="55155"/>
                  <a:pt x="5680310" y="0"/>
                </a:cubicBezTo>
                <a:cubicBezTo>
                  <a:pt x="5928689" y="-55155"/>
                  <a:pt x="6318332" y="91314"/>
                  <a:pt x="6656613" y="0"/>
                </a:cubicBezTo>
                <a:cubicBezTo>
                  <a:pt x="6693794" y="116851"/>
                  <a:pt x="6631840" y="274254"/>
                  <a:pt x="6656613" y="533479"/>
                </a:cubicBezTo>
                <a:cubicBezTo>
                  <a:pt x="6681386" y="792704"/>
                  <a:pt x="6623468" y="792968"/>
                  <a:pt x="6656613" y="970932"/>
                </a:cubicBezTo>
                <a:cubicBezTo>
                  <a:pt x="6689758" y="1148896"/>
                  <a:pt x="6615713" y="1281403"/>
                  <a:pt x="6656613" y="1360372"/>
                </a:cubicBezTo>
                <a:cubicBezTo>
                  <a:pt x="6697513" y="1439341"/>
                  <a:pt x="6655242" y="1557835"/>
                  <a:pt x="6656613" y="1749812"/>
                </a:cubicBezTo>
                <a:cubicBezTo>
                  <a:pt x="6657984" y="1941789"/>
                  <a:pt x="6600963" y="2051601"/>
                  <a:pt x="6656613" y="2235278"/>
                </a:cubicBezTo>
                <a:cubicBezTo>
                  <a:pt x="6712263" y="2418955"/>
                  <a:pt x="6642221" y="2564821"/>
                  <a:pt x="6656613" y="2672731"/>
                </a:cubicBezTo>
                <a:cubicBezTo>
                  <a:pt x="6671005" y="2780641"/>
                  <a:pt x="6604350" y="3010241"/>
                  <a:pt x="6656613" y="3206211"/>
                </a:cubicBezTo>
                <a:cubicBezTo>
                  <a:pt x="6708876" y="3402181"/>
                  <a:pt x="6619940" y="3506369"/>
                  <a:pt x="6656613" y="3595651"/>
                </a:cubicBezTo>
                <a:cubicBezTo>
                  <a:pt x="6693286" y="3684933"/>
                  <a:pt x="6631157" y="3907652"/>
                  <a:pt x="6656613" y="4081117"/>
                </a:cubicBezTo>
                <a:cubicBezTo>
                  <a:pt x="6682069" y="4254582"/>
                  <a:pt x="6590056" y="4537921"/>
                  <a:pt x="6656613" y="4801314"/>
                </a:cubicBezTo>
                <a:cubicBezTo>
                  <a:pt x="6469415" y="4871947"/>
                  <a:pt x="6180888" y="4790295"/>
                  <a:pt x="5968763" y="4801314"/>
                </a:cubicBezTo>
                <a:cubicBezTo>
                  <a:pt x="5756638" y="4812333"/>
                  <a:pt x="5608570" y="4737156"/>
                  <a:pt x="5280913" y="4801314"/>
                </a:cubicBezTo>
                <a:cubicBezTo>
                  <a:pt x="4953256" y="4865472"/>
                  <a:pt x="4890153" y="4763090"/>
                  <a:pt x="4659629" y="4801314"/>
                </a:cubicBezTo>
                <a:cubicBezTo>
                  <a:pt x="4429105" y="4839538"/>
                  <a:pt x="4390908" y="4783643"/>
                  <a:pt x="4304610" y="4801314"/>
                </a:cubicBezTo>
                <a:cubicBezTo>
                  <a:pt x="4218312" y="4818985"/>
                  <a:pt x="3889316" y="4792259"/>
                  <a:pt x="3749892" y="4801314"/>
                </a:cubicBezTo>
                <a:cubicBezTo>
                  <a:pt x="3610468" y="4810369"/>
                  <a:pt x="3469548" y="4792609"/>
                  <a:pt x="3394873" y="4801314"/>
                </a:cubicBezTo>
                <a:cubicBezTo>
                  <a:pt x="3320198" y="4810019"/>
                  <a:pt x="3125152" y="4764389"/>
                  <a:pt x="3039853" y="4801314"/>
                </a:cubicBezTo>
                <a:cubicBezTo>
                  <a:pt x="2954554" y="4838239"/>
                  <a:pt x="2742241" y="4799685"/>
                  <a:pt x="2618268" y="4801314"/>
                </a:cubicBezTo>
                <a:cubicBezTo>
                  <a:pt x="2494296" y="4802943"/>
                  <a:pt x="2201469" y="4785566"/>
                  <a:pt x="1996984" y="4801314"/>
                </a:cubicBezTo>
                <a:cubicBezTo>
                  <a:pt x="1792499" y="4817062"/>
                  <a:pt x="1635009" y="4745553"/>
                  <a:pt x="1309134" y="4801314"/>
                </a:cubicBezTo>
                <a:cubicBezTo>
                  <a:pt x="983259" y="4857075"/>
                  <a:pt x="839976" y="4800697"/>
                  <a:pt x="621284" y="4801314"/>
                </a:cubicBezTo>
                <a:cubicBezTo>
                  <a:pt x="402592" y="4801931"/>
                  <a:pt x="262265" y="4730338"/>
                  <a:pt x="0" y="4801314"/>
                </a:cubicBezTo>
                <a:cubicBezTo>
                  <a:pt x="-33590" y="4711613"/>
                  <a:pt x="6946" y="4493698"/>
                  <a:pt x="0" y="4411874"/>
                </a:cubicBezTo>
                <a:cubicBezTo>
                  <a:pt x="-6946" y="4330050"/>
                  <a:pt x="34921" y="4054131"/>
                  <a:pt x="0" y="3830382"/>
                </a:cubicBezTo>
                <a:cubicBezTo>
                  <a:pt x="-34921" y="3606633"/>
                  <a:pt x="41441" y="3532527"/>
                  <a:pt x="0" y="3344915"/>
                </a:cubicBezTo>
                <a:cubicBezTo>
                  <a:pt x="-41441" y="3157303"/>
                  <a:pt x="29577" y="3131093"/>
                  <a:pt x="0" y="2955476"/>
                </a:cubicBezTo>
                <a:cubicBezTo>
                  <a:pt x="-29577" y="2779859"/>
                  <a:pt x="31602" y="2683813"/>
                  <a:pt x="0" y="2518022"/>
                </a:cubicBezTo>
                <a:cubicBezTo>
                  <a:pt x="-31602" y="2352231"/>
                  <a:pt x="21664" y="2205983"/>
                  <a:pt x="0" y="2032556"/>
                </a:cubicBezTo>
                <a:cubicBezTo>
                  <a:pt x="-21664" y="1859129"/>
                  <a:pt x="20692" y="1632595"/>
                  <a:pt x="0" y="1403051"/>
                </a:cubicBezTo>
                <a:cubicBezTo>
                  <a:pt x="-20692" y="1173508"/>
                  <a:pt x="40965" y="1066955"/>
                  <a:pt x="0" y="917584"/>
                </a:cubicBezTo>
                <a:cubicBezTo>
                  <a:pt x="-40965" y="768213"/>
                  <a:pt x="43865" y="673498"/>
                  <a:pt x="0" y="480131"/>
                </a:cubicBezTo>
                <a:cubicBezTo>
                  <a:pt x="-43865" y="286764"/>
                  <a:pt x="54012" y="228924"/>
                  <a:pt x="0" y="0"/>
                </a:cubicBezTo>
                <a:close/>
              </a:path>
            </a:pathLst>
          </a:custGeom>
          <a:noFill/>
          <a:ln>
            <a:solidFill>
              <a:schemeClr val="tx1"/>
            </a:solidFill>
            <a:extLst>
              <a:ext uri="{C807C97D-BFC1-408E-A445-0C87EB9F89A2}">
                <ask:lineSketchStyleProps xmlns:ask="http://schemas.microsoft.com/office/drawing/2018/sketchyshapes" sd="2189887663">
                  <a:prstGeom prst="rect">
                    <a:avLst/>
                  </a:prstGeom>
                  <ask:type>
                    <ask:lineSketchScribble/>
                  </ask:type>
                </ask:lineSketchStyleProps>
              </a:ext>
            </a:extLst>
          </a:ln>
        </p:spPr>
        <p:txBody>
          <a:bodyPr wrap="square">
            <a:spAutoFit/>
          </a:bodyPr>
          <a:lstStyle/>
          <a:p>
            <a:pPr algn="ctr"/>
            <a:r>
              <a:rPr lang="el-GR" b="1" u="sng" dirty="0"/>
              <a:t>Εμπορική Σχολή </a:t>
            </a:r>
            <a:r>
              <a:rPr lang="el-GR" b="1" u="sng" dirty="0" err="1"/>
              <a:t>Μιτσή</a:t>
            </a:r>
            <a:endParaRPr lang="el-GR" b="1" u="sng" dirty="0"/>
          </a:p>
          <a:p>
            <a:pPr algn="ctr"/>
            <a:endParaRPr lang="el-GR" b="1" u="sng" dirty="0"/>
          </a:p>
          <a:p>
            <a:r>
              <a:rPr lang="el-GR" dirty="0"/>
              <a:t>Η Εμπορική Σχολή </a:t>
            </a:r>
            <a:r>
              <a:rPr lang="el-GR" dirty="0" err="1"/>
              <a:t>Μιτσή</a:t>
            </a:r>
            <a:r>
              <a:rPr lang="el-GR" dirty="0"/>
              <a:t> στη Λεμύθου αποτελεί ένα από τα πιο ιστορικά εκπαιδευτικά ιδρύματα της Κύπρου. Είναι εξ ολοκλήρου </a:t>
            </a:r>
            <a:r>
              <a:rPr lang="el-GR" dirty="0" err="1"/>
              <a:t>πετρόκτιστο</a:t>
            </a:r>
            <a:r>
              <a:rPr lang="el-GR" dirty="0"/>
              <a:t>. Η πρόσοψή του χαρακτηρίζεται από απόλυτη συμμετρία, με μεγάλα, ορθογώνια παράθυρα που επιτρέπουν στο φυσικό φως να πλημμυρίζει τις αίθουσες διδασκαλίας. </a:t>
            </a:r>
          </a:p>
          <a:p>
            <a:r>
              <a:rPr lang="el-GR" dirty="0"/>
              <a:t>Στο εσωτερικό του, η σχολή διαθέτει ψηλοτάβανες αίθουσες διδασκαλίας, μεγάλους διαδρόμους και γραφεία για το προσωπικό. Εξωτερικά, το κτίριο περιβάλλεται από μια μεγάλη πλακόστρωτη αυλή με ψηλά πεύκα και πλατάνια, η οποία αποτελεί τον χώρο συγκέντρωσης και δραστηριοτήτων των μαθητών. Το κτίριο της Σχολής </a:t>
            </a:r>
            <a:r>
              <a:rPr lang="el-GR" dirty="0" err="1"/>
              <a:t>Μιτσή</a:t>
            </a:r>
            <a:r>
              <a:rPr lang="el-GR" dirty="0"/>
              <a:t>  στεγάζει τα όνειρα των παιδιών της κυπριακής υπαίθρου για περισσότερο από έναν αιώνα.</a:t>
            </a:r>
          </a:p>
          <a:p>
            <a:pPr algn="r"/>
            <a:r>
              <a:rPr lang="el-GR" dirty="0"/>
              <a:t>Μαρία Γεωργίου  Α1</a:t>
            </a:r>
          </a:p>
          <a:p>
            <a:pPr algn="ctr"/>
            <a:r>
              <a:rPr lang="el-GR" dirty="0"/>
              <a:t>Το παρόν άρθρο δημοσιεύτηκε στο περιοδικό «Ο Φάρος» της Εμπορικής Σχολής </a:t>
            </a:r>
            <a:r>
              <a:rPr lang="el-GR" dirty="0" err="1"/>
              <a:t>Μιτσή</a:t>
            </a:r>
            <a:r>
              <a:rPr lang="el-GR" dirty="0"/>
              <a:t> (Σχολική Χρονιά 2024-2025).</a:t>
            </a:r>
          </a:p>
        </p:txBody>
      </p:sp>
      <p:sp>
        <p:nvSpPr>
          <p:cNvPr id="11" name="Ορθογώνιο 10">
            <a:extLst>
              <a:ext uri="{FF2B5EF4-FFF2-40B4-BE49-F238E27FC236}">
                <a16:creationId xmlns:a16="http://schemas.microsoft.com/office/drawing/2014/main" id="{6A4CF6F0-4F13-9734-2392-FBCC1F375086}"/>
              </a:ext>
            </a:extLst>
          </p:cNvPr>
          <p:cNvSpPr/>
          <p:nvPr/>
        </p:nvSpPr>
        <p:spPr>
          <a:xfrm>
            <a:off x="7358743" y="1252612"/>
            <a:ext cx="3423558" cy="1109589"/>
          </a:xfrm>
          <a:custGeom>
            <a:avLst/>
            <a:gdLst>
              <a:gd name="csX0" fmla="*/ 0 w 3423558"/>
              <a:gd name="csY0" fmla="*/ 0 h 1109589"/>
              <a:gd name="csX1" fmla="*/ 650476 w 3423558"/>
              <a:gd name="csY1" fmla="*/ 0 h 1109589"/>
              <a:gd name="csX2" fmla="*/ 1335188 w 3423558"/>
              <a:gd name="csY2" fmla="*/ 0 h 1109589"/>
              <a:gd name="csX3" fmla="*/ 1985664 w 3423558"/>
              <a:gd name="csY3" fmla="*/ 0 h 1109589"/>
              <a:gd name="csX4" fmla="*/ 2636140 w 3423558"/>
              <a:gd name="csY4" fmla="*/ 0 h 1109589"/>
              <a:gd name="csX5" fmla="*/ 3423558 w 3423558"/>
              <a:gd name="csY5" fmla="*/ 0 h 1109589"/>
              <a:gd name="csX6" fmla="*/ 3423558 w 3423558"/>
              <a:gd name="csY6" fmla="*/ 521507 h 1109589"/>
              <a:gd name="csX7" fmla="*/ 3423558 w 3423558"/>
              <a:gd name="csY7" fmla="*/ 1109589 h 1109589"/>
              <a:gd name="csX8" fmla="*/ 2841553 w 3423558"/>
              <a:gd name="csY8" fmla="*/ 1109589 h 1109589"/>
              <a:gd name="csX9" fmla="*/ 2088370 w 3423558"/>
              <a:gd name="csY9" fmla="*/ 1109589 h 1109589"/>
              <a:gd name="csX10" fmla="*/ 1369423 w 3423558"/>
              <a:gd name="csY10" fmla="*/ 1109589 h 1109589"/>
              <a:gd name="csX11" fmla="*/ 616240 w 3423558"/>
              <a:gd name="csY11" fmla="*/ 1109589 h 1109589"/>
              <a:gd name="csX12" fmla="*/ 0 w 3423558"/>
              <a:gd name="csY12" fmla="*/ 1109589 h 1109589"/>
              <a:gd name="csX13" fmla="*/ 0 w 3423558"/>
              <a:gd name="csY13" fmla="*/ 554795 h 1109589"/>
              <a:gd name="csX14" fmla="*/ 0 w 3423558"/>
              <a:gd name="csY14" fmla="*/ 0 h 11095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423558" h="1109589" fill="none" extrusionOk="0">
                <a:moveTo>
                  <a:pt x="0" y="0"/>
                </a:moveTo>
                <a:cubicBezTo>
                  <a:pt x="203251" y="-13807"/>
                  <a:pt x="462082" y="5829"/>
                  <a:pt x="650476" y="0"/>
                </a:cubicBezTo>
                <a:cubicBezTo>
                  <a:pt x="838870" y="-5829"/>
                  <a:pt x="1105995" y="-171"/>
                  <a:pt x="1335188" y="0"/>
                </a:cubicBezTo>
                <a:cubicBezTo>
                  <a:pt x="1564381" y="171"/>
                  <a:pt x="1820462" y="29318"/>
                  <a:pt x="1985664" y="0"/>
                </a:cubicBezTo>
                <a:cubicBezTo>
                  <a:pt x="2150866" y="-29318"/>
                  <a:pt x="2324201" y="6634"/>
                  <a:pt x="2636140" y="0"/>
                </a:cubicBezTo>
                <a:cubicBezTo>
                  <a:pt x="2948079" y="-6634"/>
                  <a:pt x="3173714" y="6924"/>
                  <a:pt x="3423558" y="0"/>
                </a:cubicBezTo>
                <a:cubicBezTo>
                  <a:pt x="3400241" y="176317"/>
                  <a:pt x="3417767" y="271023"/>
                  <a:pt x="3423558" y="521507"/>
                </a:cubicBezTo>
                <a:cubicBezTo>
                  <a:pt x="3429349" y="771991"/>
                  <a:pt x="3441601" y="852780"/>
                  <a:pt x="3423558" y="1109589"/>
                </a:cubicBezTo>
                <a:cubicBezTo>
                  <a:pt x="3278016" y="1115750"/>
                  <a:pt x="3089561" y="1081756"/>
                  <a:pt x="2841553" y="1109589"/>
                </a:cubicBezTo>
                <a:cubicBezTo>
                  <a:pt x="2593546" y="1137422"/>
                  <a:pt x="2340826" y="1133605"/>
                  <a:pt x="2088370" y="1109589"/>
                </a:cubicBezTo>
                <a:cubicBezTo>
                  <a:pt x="1835914" y="1085573"/>
                  <a:pt x="1649258" y="1117031"/>
                  <a:pt x="1369423" y="1109589"/>
                </a:cubicBezTo>
                <a:cubicBezTo>
                  <a:pt x="1089588" y="1102147"/>
                  <a:pt x="943743" y="1135410"/>
                  <a:pt x="616240" y="1109589"/>
                </a:cubicBezTo>
                <a:cubicBezTo>
                  <a:pt x="288737" y="1083768"/>
                  <a:pt x="133929" y="1097738"/>
                  <a:pt x="0" y="1109589"/>
                </a:cubicBezTo>
                <a:cubicBezTo>
                  <a:pt x="-7572" y="933089"/>
                  <a:pt x="9778" y="716343"/>
                  <a:pt x="0" y="554795"/>
                </a:cubicBezTo>
                <a:cubicBezTo>
                  <a:pt x="-9778" y="393247"/>
                  <a:pt x="-5065" y="175637"/>
                  <a:pt x="0" y="0"/>
                </a:cubicBezTo>
                <a:close/>
              </a:path>
              <a:path w="3423558" h="1109589" stroke="0" extrusionOk="0">
                <a:moveTo>
                  <a:pt x="0" y="0"/>
                </a:moveTo>
                <a:cubicBezTo>
                  <a:pt x="274192" y="-10283"/>
                  <a:pt x="450154" y="18694"/>
                  <a:pt x="582005" y="0"/>
                </a:cubicBezTo>
                <a:cubicBezTo>
                  <a:pt x="713856" y="-18694"/>
                  <a:pt x="1062573" y="-1994"/>
                  <a:pt x="1300952" y="0"/>
                </a:cubicBezTo>
                <a:cubicBezTo>
                  <a:pt x="1539331" y="1994"/>
                  <a:pt x="1717540" y="10514"/>
                  <a:pt x="1917192" y="0"/>
                </a:cubicBezTo>
                <a:cubicBezTo>
                  <a:pt x="2116844" y="-10514"/>
                  <a:pt x="2320986" y="31390"/>
                  <a:pt x="2601904" y="0"/>
                </a:cubicBezTo>
                <a:cubicBezTo>
                  <a:pt x="2882822" y="-31390"/>
                  <a:pt x="3107052" y="6862"/>
                  <a:pt x="3423558" y="0"/>
                </a:cubicBezTo>
                <a:cubicBezTo>
                  <a:pt x="3444104" y="142448"/>
                  <a:pt x="3416970" y="402981"/>
                  <a:pt x="3423558" y="521507"/>
                </a:cubicBezTo>
                <a:cubicBezTo>
                  <a:pt x="3430146" y="640033"/>
                  <a:pt x="3444727" y="965553"/>
                  <a:pt x="3423558" y="1109589"/>
                </a:cubicBezTo>
                <a:cubicBezTo>
                  <a:pt x="3264155" y="1099864"/>
                  <a:pt x="3066074" y="1113077"/>
                  <a:pt x="2738846" y="1109589"/>
                </a:cubicBezTo>
                <a:cubicBezTo>
                  <a:pt x="2411618" y="1106101"/>
                  <a:pt x="2366652" y="1104312"/>
                  <a:pt x="2054135" y="1109589"/>
                </a:cubicBezTo>
                <a:cubicBezTo>
                  <a:pt x="1741618" y="1114866"/>
                  <a:pt x="1708382" y="1110065"/>
                  <a:pt x="1472130" y="1109589"/>
                </a:cubicBezTo>
                <a:cubicBezTo>
                  <a:pt x="1235878" y="1109113"/>
                  <a:pt x="1007288" y="1082644"/>
                  <a:pt x="855889" y="1109589"/>
                </a:cubicBezTo>
                <a:cubicBezTo>
                  <a:pt x="704490" y="1136534"/>
                  <a:pt x="393114" y="1102474"/>
                  <a:pt x="0" y="1109589"/>
                </a:cubicBezTo>
                <a:cubicBezTo>
                  <a:pt x="-12155" y="861001"/>
                  <a:pt x="22967" y="834823"/>
                  <a:pt x="0" y="565890"/>
                </a:cubicBezTo>
                <a:cubicBezTo>
                  <a:pt x="-22967" y="296957"/>
                  <a:pt x="-26656" y="117153"/>
                  <a:pt x="0" y="0"/>
                </a:cubicBezTo>
                <a:close/>
              </a:path>
            </a:pathLst>
          </a:custGeom>
          <a:ln>
            <a:extLst>
              <a:ext uri="{C807C97D-BFC1-408E-A445-0C87EB9F89A2}">
                <ask:lineSketchStyleProps xmlns:ask="http://schemas.microsoft.com/office/drawing/2018/sketchyshapes" sd="2503988673">
                  <a:prstGeom prst="rect">
                    <a:avLst/>
                  </a:prstGeom>
                  <ask:type>
                    <ask:lineSketchFreehand/>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algn="ctr"/>
            <a:r>
              <a:rPr lang="el-GR" sz="2400" dirty="0"/>
              <a:t>Υποκειμενική περιγραφή;</a:t>
            </a:r>
          </a:p>
        </p:txBody>
      </p:sp>
      <p:sp>
        <p:nvSpPr>
          <p:cNvPr id="4" name="Ορθογώνιο 3">
            <a:extLst>
              <a:ext uri="{FF2B5EF4-FFF2-40B4-BE49-F238E27FC236}">
                <a16:creationId xmlns:a16="http://schemas.microsoft.com/office/drawing/2014/main" id="{BDFEEAD6-D67D-7E66-48F8-6CC849137D4C}"/>
              </a:ext>
            </a:extLst>
          </p:cNvPr>
          <p:cNvSpPr/>
          <p:nvPr/>
        </p:nvSpPr>
        <p:spPr>
          <a:xfrm>
            <a:off x="7358743" y="3516841"/>
            <a:ext cx="3423558" cy="1109589"/>
          </a:xfrm>
          <a:custGeom>
            <a:avLst/>
            <a:gdLst>
              <a:gd name="csX0" fmla="*/ 0 w 3423558"/>
              <a:gd name="csY0" fmla="*/ 0 h 1109589"/>
              <a:gd name="csX1" fmla="*/ 650476 w 3423558"/>
              <a:gd name="csY1" fmla="*/ 0 h 1109589"/>
              <a:gd name="csX2" fmla="*/ 1335188 w 3423558"/>
              <a:gd name="csY2" fmla="*/ 0 h 1109589"/>
              <a:gd name="csX3" fmla="*/ 1985664 w 3423558"/>
              <a:gd name="csY3" fmla="*/ 0 h 1109589"/>
              <a:gd name="csX4" fmla="*/ 2636140 w 3423558"/>
              <a:gd name="csY4" fmla="*/ 0 h 1109589"/>
              <a:gd name="csX5" fmla="*/ 3423558 w 3423558"/>
              <a:gd name="csY5" fmla="*/ 0 h 1109589"/>
              <a:gd name="csX6" fmla="*/ 3423558 w 3423558"/>
              <a:gd name="csY6" fmla="*/ 521507 h 1109589"/>
              <a:gd name="csX7" fmla="*/ 3423558 w 3423558"/>
              <a:gd name="csY7" fmla="*/ 1109589 h 1109589"/>
              <a:gd name="csX8" fmla="*/ 2841553 w 3423558"/>
              <a:gd name="csY8" fmla="*/ 1109589 h 1109589"/>
              <a:gd name="csX9" fmla="*/ 2088370 w 3423558"/>
              <a:gd name="csY9" fmla="*/ 1109589 h 1109589"/>
              <a:gd name="csX10" fmla="*/ 1369423 w 3423558"/>
              <a:gd name="csY10" fmla="*/ 1109589 h 1109589"/>
              <a:gd name="csX11" fmla="*/ 616240 w 3423558"/>
              <a:gd name="csY11" fmla="*/ 1109589 h 1109589"/>
              <a:gd name="csX12" fmla="*/ 0 w 3423558"/>
              <a:gd name="csY12" fmla="*/ 1109589 h 1109589"/>
              <a:gd name="csX13" fmla="*/ 0 w 3423558"/>
              <a:gd name="csY13" fmla="*/ 554795 h 1109589"/>
              <a:gd name="csX14" fmla="*/ 0 w 3423558"/>
              <a:gd name="csY14" fmla="*/ 0 h 11095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423558" h="1109589" fill="none" extrusionOk="0">
                <a:moveTo>
                  <a:pt x="0" y="0"/>
                </a:moveTo>
                <a:cubicBezTo>
                  <a:pt x="203251" y="-13807"/>
                  <a:pt x="462082" y="5829"/>
                  <a:pt x="650476" y="0"/>
                </a:cubicBezTo>
                <a:cubicBezTo>
                  <a:pt x="838870" y="-5829"/>
                  <a:pt x="1105995" y="-171"/>
                  <a:pt x="1335188" y="0"/>
                </a:cubicBezTo>
                <a:cubicBezTo>
                  <a:pt x="1564381" y="171"/>
                  <a:pt x="1820462" y="29318"/>
                  <a:pt x="1985664" y="0"/>
                </a:cubicBezTo>
                <a:cubicBezTo>
                  <a:pt x="2150866" y="-29318"/>
                  <a:pt x="2324201" y="6634"/>
                  <a:pt x="2636140" y="0"/>
                </a:cubicBezTo>
                <a:cubicBezTo>
                  <a:pt x="2948079" y="-6634"/>
                  <a:pt x="3173714" y="6924"/>
                  <a:pt x="3423558" y="0"/>
                </a:cubicBezTo>
                <a:cubicBezTo>
                  <a:pt x="3400241" y="176317"/>
                  <a:pt x="3417767" y="271023"/>
                  <a:pt x="3423558" y="521507"/>
                </a:cubicBezTo>
                <a:cubicBezTo>
                  <a:pt x="3429349" y="771991"/>
                  <a:pt x="3441601" y="852780"/>
                  <a:pt x="3423558" y="1109589"/>
                </a:cubicBezTo>
                <a:cubicBezTo>
                  <a:pt x="3278016" y="1115750"/>
                  <a:pt x="3089561" y="1081756"/>
                  <a:pt x="2841553" y="1109589"/>
                </a:cubicBezTo>
                <a:cubicBezTo>
                  <a:pt x="2593546" y="1137422"/>
                  <a:pt x="2340826" y="1133605"/>
                  <a:pt x="2088370" y="1109589"/>
                </a:cubicBezTo>
                <a:cubicBezTo>
                  <a:pt x="1835914" y="1085573"/>
                  <a:pt x="1649258" y="1117031"/>
                  <a:pt x="1369423" y="1109589"/>
                </a:cubicBezTo>
                <a:cubicBezTo>
                  <a:pt x="1089588" y="1102147"/>
                  <a:pt x="943743" y="1135410"/>
                  <a:pt x="616240" y="1109589"/>
                </a:cubicBezTo>
                <a:cubicBezTo>
                  <a:pt x="288737" y="1083768"/>
                  <a:pt x="133929" y="1097738"/>
                  <a:pt x="0" y="1109589"/>
                </a:cubicBezTo>
                <a:cubicBezTo>
                  <a:pt x="-7572" y="933089"/>
                  <a:pt x="9778" y="716343"/>
                  <a:pt x="0" y="554795"/>
                </a:cubicBezTo>
                <a:cubicBezTo>
                  <a:pt x="-9778" y="393247"/>
                  <a:pt x="-5065" y="175637"/>
                  <a:pt x="0" y="0"/>
                </a:cubicBezTo>
                <a:close/>
              </a:path>
              <a:path w="3423558" h="1109589" stroke="0" extrusionOk="0">
                <a:moveTo>
                  <a:pt x="0" y="0"/>
                </a:moveTo>
                <a:cubicBezTo>
                  <a:pt x="274192" y="-10283"/>
                  <a:pt x="450154" y="18694"/>
                  <a:pt x="582005" y="0"/>
                </a:cubicBezTo>
                <a:cubicBezTo>
                  <a:pt x="713856" y="-18694"/>
                  <a:pt x="1062573" y="-1994"/>
                  <a:pt x="1300952" y="0"/>
                </a:cubicBezTo>
                <a:cubicBezTo>
                  <a:pt x="1539331" y="1994"/>
                  <a:pt x="1717540" y="10514"/>
                  <a:pt x="1917192" y="0"/>
                </a:cubicBezTo>
                <a:cubicBezTo>
                  <a:pt x="2116844" y="-10514"/>
                  <a:pt x="2320986" y="31390"/>
                  <a:pt x="2601904" y="0"/>
                </a:cubicBezTo>
                <a:cubicBezTo>
                  <a:pt x="2882822" y="-31390"/>
                  <a:pt x="3107052" y="6862"/>
                  <a:pt x="3423558" y="0"/>
                </a:cubicBezTo>
                <a:cubicBezTo>
                  <a:pt x="3444104" y="142448"/>
                  <a:pt x="3416970" y="402981"/>
                  <a:pt x="3423558" y="521507"/>
                </a:cubicBezTo>
                <a:cubicBezTo>
                  <a:pt x="3430146" y="640033"/>
                  <a:pt x="3444727" y="965553"/>
                  <a:pt x="3423558" y="1109589"/>
                </a:cubicBezTo>
                <a:cubicBezTo>
                  <a:pt x="3264155" y="1099864"/>
                  <a:pt x="3066074" y="1113077"/>
                  <a:pt x="2738846" y="1109589"/>
                </a:cubicBezTo>
                <a:cubicBezTo>
                  <a:pt x="2411618" y="1106101"/>
                  <a:pt x="2366652" y="1104312"/>
                  <a:pt x="2054135" y="1109589"/>
                </a:cubicBezTo>
                <a:cubicBezTo>
                  <a:pt x="1741618" y="1114866"/>
                  <a:pt x="1708382" y="1110065"/>
                  <a:pt x="1472130" y="1109589"/>
                </a:cubicBezTo>
                <a:cubicBezTo>
                  <a:pt x="1235878" y="1109113"/>
                  <a:pt x="1007288" y="1082644"/>
                  <a:pt x="855889" y="1109589"/>
                </a:cubicBezTo>
                <a:cubicBezTo>
                  <a:pt x="704490" y="1136534"/>
                  <a:pt x="393114" y="1102474"/>
                  <a:pt x="0" y="1109589"/>
                </a:cubicBezTo>
                <a:cubicBezTo>
                  <a:pt x="-12155" y="861001"/>
                  <a:pt x="22967" y="834823"/>
                  <a:pt x="0" y="565890"/>
                </a:cubicBezTo>
                <a:cubicBezTo>
                  <a:pt x="-22967" y="296957"/>
                  <a:pt x="-26656" y="117153"/>
                  <a:pt x="0" y="0"/>
                </a:cubicBezTo>
                <a:close/>
              </a:path>
            </a:pathLst>
          </a:custGeom>
          <a:ln>
            <a:extLst>
              <a:ext uri="{C807C97D-BFC1-408E-A445-0C87EB9F89A2}">
                <ask:lineSketchStyleProps xmlns:ask="http://schemas.microsoft.com/office/drawing/2018/sketchyshapes" sd="2503988673">
                  <a:prstGeom prst="rect">
                    <a:avLst/>
                  </a:prstGeom>
                  <ask:type>
                    <ask:lineSketchFreehand/>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algn="ctr"/>
            <a:r>
              <a:rPr lang="el-GR" sz="2400" dirty="0"/>
              <a:t>Αντικειμενική  περιγραφή;</a:t>
            </a:r>
          </a:p>
        </p:txBody>
      </p:sp>
      <p:sp>
        <p:nvSpPr>
          <p:cNvPr id="2" name="Θέση αριθμού διαφάνειας 1">
            <a:extLst>
              <a:ext uri="{FF2B5EF4-FFF2-40B4-BE49-F238E27FC236}">
                <a16:creationId xmlns:a16="http://schemas.microsoft.com/office/drawing/2014/main" id="{CA4A8FEB-69C3-868E-BA86-77649DEAF78D}"/>
              </a:ext>
            </a:extLst>
          </p:cNvPr>
          <p:cNvSpPr>
            <a:spLocks noGrp="1"/>
          </p:cNvSpPr>
          <p:nvPr>
            <p:ph type="sldNum" sz="quarter" idx="12"/>
          </p:nvPr>
        </p:nvSpPr>
        <p:spPr/>
        <p:txBody>
          <a:bodyPr/>
          <a:lstStyle/>
          <a:p>
            <a:fld id="{FD76951D-685B-45DD-9E69-EF3755A73C30}" type="slidenum">
              <a:rPr lang="el-GR" smtClean="0"/>
              <a:t>7</a:t>
            </a:fld>
            <a:endParaRPr lang="el-GR"/>
          </a:p>
        </p:txBody>
      </p:sp>
    </p:spTree>
    <p:extLst>
      <p:ext uri="{BB962C8B-B14F-4D97-AF65-F5344CB8AC3E}">
        <p14:creationId xmlns:p14="http://schemas.microsoft.com/office/powerpoint/2010/main" val="2034809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87A95-AA33-A858-452D-E6B9C6E7596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A7B3F80-DF52-A8AD-02E3-43B313F3A1FA}"/>
              </a:ext>
            </a:extLst>
          </p:cNvPr>
          <p:cNvSpPr txBox="1"/>
          <p:nvPr/>
        </p:nvSpPr>
        <p:spPr>
          <a:xfrm>
            <a:off x="277586" y="1028343"/>
            <a:ext cx="6656613" cy="4801314"/>
          </a:xfrm>
          <a:custGeom>
            <a:avLst/>
            <a:gdLst>
              <a:gd name="csX0" fmla="*/ 0 w 6656613"/>
              <a:gd name="csY0" fmla="*/ 0 h 4801314"/>
              <a:gd name="csX1" fmla="*/ 621284 w 6656613"/>
              <a:gd name="csY1" fmla="*/ 0 h 4801314"/>
              <a:gd name="csX2" fmla="*/ 1109436 w 6656613"/>
              <a:gd name="csY2" fmla="*/ 0 h 4801314"/>
              <a:gd name="csX3" fmla="*/ 1597587 w 6656613"/>
              <a:gd name="csY3" fmla="*/ 0 h 4801314"/>
              <a:gd name="csX4" fmla="*/ 2019173 w 6656613"/>
              <a:gd name="csY4" fmla="*/ 0 h 4801314"/>
              <a:gd name="csX5" fmla="*/ 2707023 w 6656613"/>
              <a:gd name="csY5" fmla="*/ 0 h 4801314"/>
              <a:gd name="csX6" fmla="*/ 3394873 w 6656613"/>
              <a:gd name="csY6" fmla="*/ 0 h 4801314"/>
              <a:gd name="csX7" fmla="*/ 3816458 w 6656613"/>
              <a:gd name="csY7" fmla="*/ 0 h 4801314"/>
              <a:gd name="csX8" fmla="*/ 4437742 w 6656613"/>
              <a:gd name="csY8" fmla="*/ 0 h 4801314"/>
              <a:gd name="csX9" fmla="*/ 5059026 w 6656613"/>
              <a:gd name="csY9" fmla="*/ 0 h 4801314"/>
              <a:gd name="csX10" fmla="*/ 5680310 w 6656613"/>
              <a:gd name="csY10" fmla="*/ 0 h 4801314"/>
              <a:gd name="csX11" fmla="*/ 6656613 w 6656613"/>
              <a:gd name="csY11" fmla="*/ 0 h 4801314"/>
              <a:gd name="csX12" fmla="*/ 6656613 w 6656613"/>
              <a:gd name="csY12" fmla="*/ 533479 h 4801314"/>
              <a:gd name="csX13" fmla="*/ 6656613 w 6656613"/>
              <a:gd name="csY13" fmla="*/ 970932 h 4801314"/>
              <a:gd name="csX14" fmla="*/ 6656613 w 6656613"/>
              <a:gd name="csY14" fmla="*/ 1360372 h 4801314"/>
              <a:gd name="csX15" fmla="*/ 6656613 w 6656613"/>
              <a:gd name="csY15" fmla="*/ 1749812 h 4801314"/>
              <a:gd name="csX16" fmla="*/ 6656613 w 6656613"/>
              <a:gd name="csY16" fmla="*/ 2235278 h 4801314"/>
              <a:gd name="csX17" fmla="*/ 6656613 w 6656613"/>
              <a:gd name="csY17" fmla="*/ 2672731 h 4801314"/>
              <a:gd name="csX18" fmla="*/ 6656613 w 6656613"/>
              <a:gd name="csY18" fmla="*/ 3206211 h 4801314"/>
              <a:gd name="csX19" fmla="*/ 6656613 w 6656613"/>
              <a:gd name="csY19" fmla="*/ 3595651 h 4801314"/>
              <a:gd name="csX20" fmla="*/ 6656613 w 6656613"/>
              <a:gd name="csY20" fmla="*/ 4081117 h 4801314"/>
              <a:gd name="csX21" fmla="*/ 6656613 w 6656613"/>
              <a:gd name="csY21" fmla="*/ 4801314 h 4801314"/>
              <a:gd name="csX22" fmla="*/ 5968763 w 6656613"/>
              <a:gd name="csY22" fmla="*/ 4801314 h 4801314"/>
              <a:gd name="csX23" fmla="*/ 5280913 w 6656613"/>
              <a:gd name="csY23" fmla="*/ 4801314 h 4801314"/>
              <a:gd name="csX24" fmla="*/ 4659629 w 6656613"/>
              <a:gd name="csY24" fmla="*/ 4801314 h 4801314"/>
              <a:gd name="csX25" fmla="*/ 4304610 w 6656613"/>
              <a:gd name="csY25" fmla="*/ 4801314 h 4801314"/>
              <a:gd name="csX26" fmla="*/ 3749892 w 6656613"/>
              <a:gd name="csY26" fmla="*/ 4801314 h 4801314"/>
              <a:gd name="csX27" fmla="*/ 3394873 w 6656613"/>
              <a:gd name="csY27" fmla="*/ 4801314 h 4801314"/>
              <a:gd name="csX28" fmla="*/ 3039853 w 6656613"/>
              <a:gd name="csY28" fmla="*/ 4801314 h 4801314"/>
              <a:gd name="csX29" fmla="*/ 2618268 w 6656613"/>
              <a:gd name="csY29" fmla="*/ 4801314 h 4801314"/>
              <a:gd name="csX30" fmla="*/ 1996984 w 6656613"/>
              <a:gd name="csY30" fmla="*/ 4801314 h 4801314"/>
              <a:gd name="csX31" fmla="*/ 1309134 w 6656613"/>
              <a:gd name="csY31" fmla="*/ 4801314 h 4801314"/>
              <a:gd name="csX32" fmla="*/ 621284 w 6656613"/>
              <a:gd name="csY32" fmla="*/ 4801314 h 4801314"/>
              <a:gd name="csX33" fmla="*/ 0 w 6656613"/>
              <a:gd name="csY33" fmla="*/ 4801314 h 4801314"/>
              <a:gd name="csX34" fmla="*/ 0 w 6656613"/>
              <a:gd name="csY34" fmla="*/ 4411874 h 4801314"/>
              <a:gd name="csX35" fmla="*/ 0 w 6656613"/>
              <a:gd name="csY35" fmla="*/ 3830382 h 4801314"/>
              <a:gd name="csX36" fmla="*/ 0 w 6656613"/>
              <a:gd name="csY36" fmla="*/ 3344915 h 4801314"/>
              <a:gd name="csX37" fmla="*/ 0 w 6656613"/>
              <a:gd name="csY37" fmla="*/ 2955476 h 4801314"/>
              <a:gd name="csX38" fmla="*/ 0 w 6656613"/>
              <a:gd name="csY38" fmla="*/ 2518022 h 4801314"/>
              <a:gd name="csX39" fmla="*/ 0 w 6656613"/>
              <a:gd name="csY39" fmla="*/ 2032556 h 4801314"/>
              <a:gd name="csX40" fmla="*/ 0 w 6656613"/>
              <a:gd name="csY40" fmla="*/ 1403051 h 4801314"/>
              <a:gd name="csX41" fmla="*/ 0 w 6656613"/>
              <a:gd name="csY41" fmla="*/ 917584 h 4801314"/>
              <a:gd name="csX42" fmla="*/ 0 w 6656613"/>
              <a:gd name="csY42" fmla="*/ 480131 h 4801314"/>
              <a:gd name="csX43" fmla="*/ 0 w 6656613"/>
              <a:gd name="csY43" fmla="*/ 0 h 4801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6656613" h="4801314" extrusionOk="0">
                <a:moveTo>
                  <a:pt x="0" y="0"/>
                </a:moveTo>
                <a:cubicBezTo>
                  <a:pt x="130903" y="-20903"/>
                  <a:pt x="370284" y="36079"/>
                  <a:pt x="621284" y="0"/>
                </a:cubicBezTo>
                <a:cubicBezTo>
                  <a:pt x="872284" y="-36079"/>
                  <a:pt x="984045" y="50772"/>
                  <a:pt x="1109436" y="0"/>
                </a:cubicBezTo>
                <a:cubicBezTo>
                  <a:pt x="1234827" y="-50772"/>
                  <a:pt x="1360225" y="49838"/>
                  <a:pt x="1597587" y="0"/>
                </a:cubicBezTo>
                <a:cubicBezTo>
                  <a:pt x="1834949" y="-49838"/>
                  <a:pt x="1843792" y="20867"/>
                  <a:pt x="2019173" y="0"/>
                </a:cubicBezTo>
                <a:cubicBezTo>
                  <a:pt x="2194554" y="-20867"/>
                  <a:pt x="2561996" y="67149"/>
                  <a:pt x="2707023" y="0"/>
                </a:cubicBezTo>
                <a:cubicBezTo>
                  <a:pt x="2852050" y="-67149"/>
                  <a:pt x="3219491" y="40951"/>
                  <a:pt x="3394873" y="0"/>
                </a:cubicBezTo>
                <a:cubicBezTo>
                  <a:pt x="3570255" y="-40951"/>
                  <a:pt x="3630168" y="25358"/>
                  <a:pt x="3816458" y="0"/>
                </a:cubicBezTo>
                <a:cubicBezTo>
                  <a:pt x="4002749" y="-25358"/>
                  <a:pt x="4297119" y="7177"/>
                  <a:pt x="4437742" y="0"/>
                </a:cubicBezTo>
                <a:cubicBezTo>
                  <a:pt x="4578365" y="-7177"/>
                  <a:pt x="4812528" y="58089"/>
                  <a:pt x="5059026" y="0"/>
                </a:cubicBezTo>
                <a:cubicBezTo>
                  <a:pt x="5305524" y="-58089"/>
                  <a:pt x="5431931" y="55155"/>
                  <a:pt x="5680310" y="0"/>
                </a:cubicBezTo>
                <a:cubicBezTo>
                  <a:pt x="5928689" y="-55155"/>
                  <a:pt x="6318332" y="91314"/>
                  <a:pt x="6656613" y="0"/>
                </a:cubicBezTo>
                <a:cubicBezTo>
                  <a:pt x="6693794" y="116851"/>
                  <a:pt x="6631840" y="274254"/>
                  <a:pt x="6656613" y="533479"/>
                </a:cubicBezTo>
                <a:cubicBezTo>
                  <a:pt x="6681386" y="792704"/>
                  <a:pt x="6623468" y="792968"/>
                  <a:pt x="6656613" y="970932"/>
                </a:cubicBezTo>
                <a:cubicBezTo>
                  <a:pt x="6689758" y="1148896"/>
                  <a:pt x="6615713" y="1281403"/>
                  <a:pt x="6656613" y="1360372"/>
                </a:cubicBezTo>
                <a:cubicBezTo>
                  <a:pt x="6697513" y="1439341"/>
                  <a:pt x="6655242" y="1557835"/>
                  <a:pt x="6656613" y="1749812"/>
                </a:cubicBezTo>
                <a:cubicBezTo>
                  <a:pt x="6657984" y="1941789"/>
                  <a:pt x="6600963" y="2051601"/>
                  <a:pt x="6656613" y="2235278"/>
                </a:cubicBezTo>
                <a:cubicBezTo>
                  <a:pt x="6712263" y="2418955"/>
                  <a:pt x="6642221" y="2564821"/>
                  <a:pt x="6656613" y="2672731"/>
                </a:cubicBezTo>
                <a:cubicBezTo>
                  <a:pt x="6671005" y="2780641"/>
                  <a:pt x="6604350" y="3010241"/>
                  <a:pt x="6656613" y="3206211"/>
                </a:cubicBezTo>
                <a:cubicBezTo>
                  <a:pt x="6708876" y="3402181"/>
                  <a:pt x="6619940" y="3506369"/>
                  <a:pt x="6656613" y="3595651"/>
                </a:cubicBezTo>
                <a:cubicBezTo>
                  <a:pt x="6693286" y="3684933"/>
                  <a:pt x="6631157" y="3907652"/>
                  <a:pt x="6656613" y="4081117"/>
                </a:cubicBezTo>
                <a:cubicBezTo>
                  <a:pt x="6682069" y="4254582"/>
                  <a:pt x="6590056" y="4537921"/>
                  <a:pt x="6656613" y="4801314"/>
                </a:cubicBezTo>
                <a:cubicBezTo>
                  <a:pt x="6469415" y="4871947"/>
                  <a:pt x="6180888" y="4790295"/>
                  <a:pt x="5968763" y="4801314"/>
                </a:cubicBezTo>
                <a:cubicBezTo>
                  <a:pt x="5756638" y="4812333"/>
                  <a:pt x="5608570" y="4737156"/>
                  <a:pt x="5280913" y="4801314"/>
                </a:cubicBezTo>
                <a:cubicBezTo>
                  <a:pt x="4953256" y="4865472"/>
                  <a:pt x="4890153" y="4763090"/>
                  <a:pt x="4659629" y="4801314"/>
                </a:cubicBezTo>
                <a:cubicBezTo>
                  <a:pt x="4429105" y="4839538"/>
                  <a:pt x="4390908" y="4783643"/>
                  <a:pt x="4304610" y="4801314"/>
                </a:cubicBezTo>
                <a:cubicBezTo>
                  <a:pt x="4218312" y="4818985"/>
                  <a:pt x="3889316" y="4792259"/>
                  <a:pt x="3749892" y="4801314"/>
                </a:cubicBezTo>
                <a:cubicBezTo>
                  <a:pt x="3610468" y="4810369"/>
                  <a:pt x="3469548" y="4792609"/>
                  <a:pt x="3394873" y="4801314"/>
                </a:cubicBezTo>
                <a:cubicBezTo>
                  <a:pt x="3320198" y="4810019"/>
                  <a:pt x="3125152" y="4764389"/>
                  <a:pt x="3039853" y="4801314"/>
                </a:cubicBezTo>
                <a:cubicBezTo>
                  <a:pt x="2954554" y="4838239"/>
                  <a:pt x="2742241" y="4799685"/>
                  <a:pt x="2618268" y="4801314"/>
                </a:cubicBezTo>
                <a:cubicBezTo>
                  <a:pt x="2494296" y="4802943"/>
                  <a:pt x="2201469" y="4785566"/>
                  <a:pt x="1996984" y="4801314"/>
                </a:cubicBezTo>
                <a:cubicBezTo>
                  <a:pt x="1792499" y="4817062"/>
                  <a:pt x="1635009" y="4745553"/>
                  <a:pt x="1309134" y="4801314"/>
                </a:cubicBezTo>
                <a:cubicBezTo>
                  <a:pt x="983259" y="4857075"/>
                  <a:pt x="839976" y="4800697"/>
                  <a:pt x="621284" y="4801314"/>
                </a:cubicBezTo>
                <a:cubicBezTo>
                  <a:pt x="402592" y="4801931"/>
                  <a:pt x="262265" y="4730338"/>
                  <a:pt x="0" y="4801314"/>
                </a:cubicBezTo>
                <a:cubicBezTo>
                  <a:pt x="-33590" y="4711613"/>
                  <a:pt x="6946" y="4493698"/>
                  <a:pt x="0" y="4411874"/>
                </a:cubicBezTo>
                <a:cubicBezTo>
                  <a:pt x="-6946" y="4330050"/>
                  <a:pt x="34921" y="4054131"/>
                  <a:pt x="0" y="3830382"/>
                </a:cubicBezTo>
                <a:cubicBezTo>
                  <a:pt x="-34921" y="3606633"/>
                  <a:pt x="41441" y="3532527"/>
                  <a:pt x="0" y="3344915"/>
                </a:cubicBezTo>
                <a:cubicBezTo>
                  <a:pt x="-41441" y="3157303"/>
                  <a:pt x="29577" y="3131093"/>
                  <a:pt x="0" y="2955476"/>
                </a:cubicBezTo>
                <a:cubicBezTo>
                  <a:pt x="-29577" y="2779859"/>
                  <a:pt x="31602" y="2683813"/>
                  <a:pt x="0" y="2518022"/>
                </a:cubicBezTo>
                <a:cubicBezTo>
                  <a:pt x="-31602" y="2352231"/>
                  <a:pt x="21664" y="2205983"/>
                  <a:pt x="0" y="2032556"/>
                </a:cubicBezTo>
                <a:cubicBezTo>
                  <a:pt x="-21664" y="1859129"/>
                  <a:pt x="20692" y="1632595"/>
                  <a:pt x="0" y="1403051"/>
                </a:cubicBezTo>
                <a:cubicBezTo>
                  <a:pt x="-20692" y="1173508"/>
                  <a:pt x="40965" y="1066955"/>
                  <a:pt x="0" y="917584"/>
                </a:cubicBezTo>
                <a:cubicBezTo>
                  <a:pt x="-40965" y="768213"/>
                  <a:pt x="43865" y="673498"/>
                  <a:pt x="0" y="480131"/>
                </a:cubicBezTo>
                <a:cubicBezTo>
                  <a:pt x="-43865" y="286764"/>
                  <a:pt x="54012" y="228924"/>
                  <a:pt x="0" y="0"/>
                </a:cubicBezTo>
                <a:close/>
              </a:path>
            </a:pathLst>
          </a:custGeom>
          <a:noFill/>
          <a:ln>
            <a:solidFill>
              <a:schemeClr val="tx1"/>
            </a:solidFill>
            <a:extLst>
              <a:ext uri="{C807C97D-BFC1-408E-A445-0C87EB9F89A2}">
                <ask:lineSketchStyleProps xmlns:ask="http://schemas.microsoft.com/office/drawing/2018/sketchyshapes" sd="2189887663">
                  <a:prstGeom prst="rect">
                    <a:avLst/>
                  </a:prstGeom>
                  <ask:type>
                    <ask:lineSketchScribble/>
                  </ask:type>
                </ask:lineSketchStyleProps>
              </a:ext>
            </a:extLst>
          </a:ln>
        </p:spPr>
        <p:txBody>
          <a:bodyPr wrap="square">
            <a:spAutoFit/>
          </a:bodyPr>
          <a:lstStyle/>
          <a:p>
            <a:pPr algn="ctr"/>
            <a:r>
              <a:rPr lang="el-GR" b="1" u="sng" dirty="0"/>
              <a:t>Εμπορική Σχολή </a:t>
            </a:r>
            <a:r>
              <a:rPr lang="el-GR" b="1" u="sng" dirty="0" err="1"/>
              <a:t>Μιτσή</a:t>
            </a:r>
            <a:endParaRPr lang="el-GR" b="1" u="sng" dirty="0"/>
          </a:p>
          <a:p>
            <a:pPr algn="ctr"/>
            <a:endParaRPr lang="el-GR" b="1" u="sng" dirty="0"/>
          </a:p>
          <a:p>
            <a:r>
              <a:rPr lang="el-GR" dirty="0"/>
              <a:t>Η Εμπορική Σχολή </a:t>
            </a:r>
            <a:r>
              <a:rPr lang="el-GR" dirty="0" err="1"/>
              <a:t>Μιτσή</a:t>
            </a:r>
            <a:r>
              <a:rPr lang="el-GR" dirty="0"/>
              <a:t> στη Λεμύθου αποτελεί ένα από τα πιο ιστορικά εκπαιδευτικά ιδρύματα της Κύπρου. Είναι εξ ολοκλήρου </a:t>
            </a:r>
            <a:r>
              <a:rPr lang="el-GR" dirty="0" err="1"/>
              <a:t>πετρόκτιστο</a:t>
            </a:r>
            <a:r>
              <a:rPr lang="el-GR" dirty="0"/>
              <a:t>. Η πρόσοψή του χαρακτηρίζεται από απόλυτη συμμετρία, με μεγάλα, ορθογώνια παράθυρα που επιτρέπουν στο φυσικό φως να πλημμυρίζει τις αίθουσες διδασκαλίας. </a:t>
            </a:r>
          </a:p>
          <a:p>
            <a:r>
              <a:rPr lang="el-GR" dirty="0"/>
              <a:t>Στο εσωτερικό του, η σχολή διαθέτει ψηλοτάβανες αίθουσες διδασκαλίας, μεγάλους διαδρόμους και γραφεία για το προσωπικό. Εξωτερικά, το κτίριο περιβάλλεται από μια μεγάλη πλακόστρωτη αυλή με ψηλά πεύκα και πλατάνια, η οποία αποτελεί τον χώρο συγκέντρωσης και δραστηριοτήτων των μαθητών. Το κτίριο της Σχολής </a:t>
            </a:r>
            <a:r>
              <a:rPr lang="el-GR" dirty="0" err="1"/>
              <a:t>Μιτσή</a:t>
            </a:r>
            <a:r>
              <a:rPr lang="el-GR" dirty="0"/>
              <a:t>  στεγάζει τα όνειρα των παιδιών της κυπριακής υπαίθρου για περισσότερο από έναν αιώνα.</a:t>
            </a:r>
          </a:p>
          <a:p>
            <a:pPr algn="r"/>
            <a:r>
              <a:rPr lang="el-GR" dirty="0"/>
              <a:t>Μαρία Γεωργίου  Α1</a:t>
            </a:r>
          </a:p>
          <a:p>
            <a:pPr algn="ctr"/>
            <a:r>
              <a:rPr lang="el-GR" dirty="0"/>
              <a:t>Το παρόν άρθρο δημοσιεύτηκε στο περιοδικό «Ο Φάρος» της Εμπορικής Σχολής </a:t>
            </a:r>
            <a:r>
              <a:rPr lang="el-GR" dirty="0" err="1"/>
              <a:t>Μιτσή</a:t>
            </a:r>
            <a:r>
              <a:rPr lang="el-GR" dirty="0"/>
              <a:t> (Σχολική Χρονιά 2024-2025).</a:t>
            </a:r>
          </a:p>
        </p:txBody>
      </p:sp>
      <p:sp>
        <p:nvSpPr>
          <p:cNvPr id="11" name="Ορθογώνιο 10">
            <a:extLst>
              <a:ext uri="{FF2B5EF4-FFF2-40B4-BE49-F238E27FC236}">
                <a16:creationId xmlns:a16="http://schemas.microsoft.com/office/drawing/2014/main" id="{91E16F7F-7186-6A4B-C8D3-053A8F862723}"/>
              </a:ext>
            </a:extLst>
          </p:cNvPr>
          <p:cNvSpPr/>
          <p:nvPr/>
        </p:nvSpPr>
        <p:spPr>
          <a:xfrm>
            <a:off x="7358743" y="1252612"/>
            <a:ext cx="3423558" cy="1109589"/>
          </a:xfrm>
          <a:custGeom>
            <a:avLst/>
            <a:gdLst>
              <a:gd name="csX0" fmla="*/ 0 w 3423558"/>
              <a:gd name="csY0" fmla="*/ 0 h 1109589"/>
              <a:gd name="csX1" fmla="*/ 650476 w 3423558"/>
              <a:gd name="csY1" fmla="*/ 0 h 1109589"/>
              <a:gd name="csX2" fmla="*/ 1335188 w 3423558"/>
              <a:gd name="csY2" fmla="*/ 0 h 1109589"/>
              <a:gd name="csX3" fmla="*/ 1985664 w 3423558"/>
              <a:gd name="csY3" fmla="*/ 0 h 1109589"/>
              <a:gd name="csX4" fmla="*/ 2636140 w 3423558"/>
              <a:gd name="csY4" fmla="*/ 0 h 1109589"/>
              <a:gd name="csX5" fmla="*/ 3423558 w 3423558"/>
              <a:gd name="csY5" fmla="*/ 0 h 1109589"/>
              <a:gd name="csX6" fmla="*/ 3423558 w 3423558"/>
              <a:gd name="csY6" fmla="*/ 521507 h 1109589"/>
              <a:gd name="csX7" fmla="*/ 3423558 w 3423558"/>
              <a:gd name="csY7" fmla="*/ 1109589 h 1109589"/>
              <a:gd name="csX8" fmla="*/ 2841553 w 3423558"/>
              <a:gd name="csY8" fmla="*/ 1109589 h 1109589"/>
              <a:gd name="csX9" fmla="*/ 2088370 w 3423558"/>
              <a:gd name="csY9" fmla="*/ 1109589 h 1109589"/>
              <a:gd name="csX10" fmla="*/ 1369423 w 3423558"/>
              <a:gd name="csY10" fmla="*/ 1109589 h 1109589"/>
              <a:gd name="csX11" fmla="*/ 616240 w 3423558"/>
              <a:gd name="csY11" fmla="*/ 1109589 h 1109589"/>
              <a:gd name="csX12" fmla="*/ 0 w 3423558"/>
              <a:gd name="csY12" fmla="*/ 1109589 h 1109589"/>
              <a:gd name="csX13" fmla="*/ 0 w 3423558"/>
              <a:gd name="csY13" fmla="*/ 554795 h 1109589"/>
              <a:gd name="csX14" fmla="*/ 0 w 3423558"/>
              <a:gd name="csY14" fmla="*/ 0 h 11095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423558" h="1109589" fill="none" extrusionOk="0">
                <a:moveTo>
                  <a:pt x="0" y="0"/>
                </a:moveTo>
                <a:cubicBezTo>
                  <a:pt x="203251" y="-13807"/>
                  <a:pt x="462082" y="5829"/>
                  <a:pt x="650476" y="0"/>
                </a:cubicBezTo>
                <a:cubicBezTo>
                  <a:pt x="838870" y="-5829"/>
                  <a:pt x="1105995" y="-171"/>
                  <a:pt x="1335188" y="0"/>
                </a:cubicBezTo>
                <a:cubicBezTo>
                  <a:pt x="1564381" y="171"/>
                  <a:pt x="1820462" y="29318"/>
                  <a:pt x="1985664" y="0"/>
                </a:cubicBezTo>
                <a:cubicBezTo>
                  <a:pt x="2150866" y="-29318"/>
                  <a:pt x="2324201" y="6634"/>
                  <a:pt x="2636140" y="0"/>
                </a:cubicBezTo>
                <a:cubicBezTo>
                  <a:pt x="2948079" y="-6634"/>
                  <a:pt x="3173714" y="6924"/>
                  <a:pt x="3423558" y="0"/>
                </a:cubicBezTo>
                <a:cubicBezTo>
                  <a:pt x="3400241" y="176317"/>
                  <a:pt x="3417767" y="271023"/>
                  <a:pt x="3423558" y="521507"/>
                </a:cubicBezTo>
                <a:cubicBezTo>
                  <a:pt x="3429349" y="771991"/>
                  <a:pt x="3441601" y="852780"/>
                  <a:pt x="3423558" y="1109589"/>
                </a:cubicBezTo>
                <a:cubicBezTo>
                  <a:pt x="3278016" y="1115750"/>
                  <a:pt x="3089561" y="1081756"/>
                  <a:pt x="2841553" y="1109589"/>
                </a:cubicBezTo>
                <a:cubicBezTo>
                  <a:pt x="2593546" y="1137422"/>
                  <a:pt x="2340826" y="1133605"/>
                  <a:pt x="2088370" y="1109589"/>
                </a:cubicBezTo>
                <a:cubicBezTo>
                  <a:pt x="1835914" y="1085573"/>
                  <a:pt x="1649258" y="1117031"/>
                  <a:pt x="1369423" y="1109589"/>
                </a:cubicBezTo>
                <a:cubicBezTo>
                  <a:pt x="1089588" y="1102147"/>
                  <a:pt x="943743" y="1135410"/>
                  <a:pt x="616240" y="1109589"/>
                </a:cubicBezTo>
                <a:cubicBezTo>
                  <a:pt x="288737" y="1083768"/>
                  <a:pt x="133929" y="1097738"/>
                  <a:pt x="0" y="1109589"/>
                </a:cubicBezTo>
                <a:cubicBezTo>
                  <a:pt x="-7572" y="933089"/>
                  <a:pt x="9778" y="716343"/>
                  <a:pt x="0" y="554795"/>
                </a:cubicBezTo>
                <a:cubicBezTo>
                  <a:pt x="-9778" y="393247"/>
                  <a:pt x="-5065" y="175637"/>
                  <a:pt x="0" y="0"/>
                </a:cubicBezTo>
                <a:close/>
              </a:path>
              <a:path w="3423558" h="1109589" stroke="0" extrusionOk="0">
                <a:moveTo>
                  <a:pt x="0" y="0"/>
                </a:moveTo>
                <a:cubicBezTo>
                  <a:pt x="274192" y="-10283"/>
                  <a:pt x="450154" y="18694"/>
                  <a:pt x="582005" y="0"/>
                </a:cubicBezTo>
                <a:cubicBezTo>
                  <a:pt x="713856" y="-18694"/>
                  <a:pt x="1062573" y="-1994"/>
                  <a:pt x="1300952" y="0"/>
                </a:cubicBezTo>
                <a:cubicBezTo>
                  <a:pt x="1539331" y="1994"/>
                  <a:pt x="1717540" y="10514"/>
                  <a:pt x="1917192" y="0"/>
                </a:cubicBezTo>
                <a:cubicBezTo>
                  <a:pt x="2116844" y="-10514"/>
                  <a:pt x="2320986" y="31390"/>
                  <a:pt x="2601904" y="0"/>
                </a:cubicBezTo>
                <a:cubicBezTo>
                  <a:pt x="2882822" y="-31390"/>
                  <a:pt x="3107052" y="6862"/>
                  <a:pt x="3423558" y="0"/>
                </a:cubicBezTo>
                <a:cubicBezTo>
                  <a:pt x="3444104" y="142448"/>
                  <a:pt x="3416970" y="402981"/>
                  <a:pt x="3423558" y="521507"/>
                </a:cubicBezTo>
                <a:cubicBezTo>
                  <a:pt x="3430146" y="640033"/>
                  <a:pt x="3444727" y="965553"/>
                  <a:pt x="3423558" y="1109589"/>
                </a:cubicBezTo>
                <a:cubicBezTo>
                  <a:pt x="3264155" y="1099864"/>
                  <a:pt x="3066074" y="1113077"/>
                  <a:pt x="2738846" y="1109589"/>
                </a:cubicBezTo>
                <a:cubicBezTo>
                  <a:pt x="2411618" y="1106101"/>
                  <a:pt x="2366652" y="1104312"/>
                  <a:pt x="2054135" y="1109589"/>
                </a:cubicBezTo>
                <a:cubicBezTo>
                  <a:pt x="1741618" y="1114866"/>
                  <a:pt x="1708382" y="1110065"/>
                  <a:pt x="1472130" y="1109589"/>
                </a:cubicBezTo>
                <a:cubicBezTo>
                  <a:pt x="1235878" y="1109113"/>
                  <a:pt x="1007288" y="1082644"/>
                  <a:pt x="855889" y="1109589"/>
                </a:cubicBezTo>
                <a:cubicBezTo>
                  <a:pt x="704490" y="1136534"/>
                  <a:pt x="393114" y="1102474"/>
                  <a:pt x="0" y="1109589"/>
                </a:cubicBezTo>
                <a:cubicBezTo>
                  <a:pt x="-12155" y="861001"/>
                  <a:pt x="22967" y="834823"/>
                  <a:pt x="0" y="565890"/>
                </a:cubicBezTo>
                <a:cubicBezTo>
                  <a:pt x="-22967" y="296957"/>
                  <a:pt x="-26656" y="117153"/>
                  <a:pt x="0" y="0"/>
                </a:cubicBezTo>
                <a:close/>
              </a:path>
            </a:pathLst>
          </a:custGeom>
          <a:ln>
            <a:extLst>
              <a:ext uri="{C807C97D-BFC1-408E-A445-0C87EB9F89A2}">
                <ask:lineSketchStyleProps xmlns:ask="http://schemas.microsoft.com/office/drawing/2018/sketchyshapes" sd="2503988673">
                  <a:prstGeom prst="rect">
                    <a:avLst/>
                  </a:prstGeom>
                  <ask:type>
                    <ask:lineSketchFreehand/>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algn="ctr"/>
            <a:r>
              <a:rPr lang="el-GR" sz="2400" dirty="0"/>
              <a:t>Μονοτροπικό; </a:t>
            </a:r>
          </a:p>
        </p:txBody>
      </p:sp>
      <p:sp>
        <p:nvSpPr>
          <p:cNvPr id="4" name="Ορθογώνιο 3">
            <a:extLst>
              <a:ext uri="{FF2B5EF4-FFF2-40B4-BE49-F238E27FC236}">
                <a16:creationId xmlns:a16="http://schemas.microsoft.com/office/drawing/2014/main" id="{65D763B2-9142-7C16-C874-F916293E35E9}"/>
              </a:ext>
            </a:extLst>
          </p:cNvPr>
          <p:cNvSpPr/>
          <p:nvPr/>
        </p:nvSpPr>
        <p:spPr>
          <a:xfrm>
            <a:off x="7358743" y="3516841"/>
            <a:ext cx="3423558" cy="1109589"/>
          </a:xfrm>
          <a:custGeom>
            <a:avLst/>
            <a:gdLst>
              <a:gd name="csX0" fmla="*/ 0 w 3423558"/>
              <a:gd name="csY0" fmla="*/ 0 h 1109589"/>
              <a:gd name="csX1" fmla="*/ 650476 w 3423558"/>
              <a:gd name="csY1" fmla="*/ 0 h 1109589"/>
              <a:gd name="csX2" fmla="*/ 1335188 w 3423558"/>
              <a:gd name="csY2" fmla="*/ 0 h 1109589"/>
              <a:gd name="csX3" fmla="*/ 1985664 w 3423558"/>
              <a:gd name="csY3" fmla="*/ 0 h 1109589"/>
              <a:gd name="csX4" fmla="*/ 2636140 w 3423558"/>
              <a:gd name="csY4" fmla="*/ 0 h 1109589"/>
              <a:gd name="csX5" fmla="*/ 3423558 w 3423558"/>
              <a:gd name="csY5" fmla="*/ 0 h 1109589"/>
              <a:gd name="csX6" fmla="*/ 3423558 w 3423558"/>
              <a:gd name="csY6" fmla="*/ 521507 h 1109589"/>
              <a:gd name="csX7" fmla="*/ 3423558 w 3423558"/>
              <a:gd name="csY7" fmla="*/ 1109589 h 1109589"/>
              <a:gd name="csX8" fmla="*/ 2841553 w 3423558"/>
              <a:gd name="csY8" fmla="*/ 1109589 h 1109589"/>
              <a:gd name="csX9" fmla="*/ 2088370 w 3423558"/>
              <a:gd name="csY9" fmla="*/ 1109589 h 1109589"/>
              <a:gd name="csX10" fmla="*/ 1369423 w 3423558"/>
              <a:gd name="csY10" fmla="*/ 1109589 h 1109589"/>
              <a:gd name="csX11" fmla="*/ 616240 w 3423558"/>
              <a:gd name="csY11" fmla="*/ 1109589 h 1109589"/>
              <a:gd name="csX12" fmla="*/ 0 w 3423558"/>
              <a:gd name="csY12" fmla="*/ 1109589 h 1109589"/>
              <a:gd name="csX13" fmla="*/ 0 w 3423558"/>
              <a:gd name="csY13" fmla="*/ 554795 h 1109589"/>
              <a:gd name="csX14" fmla="*/ 0 w 3423558"/>
              <a:gd name="csY14" fmla="*/ 0 h 11095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423558" h="1109589" fill="none" extrusionOk="0">
                <a:moveTo>
                  <a:pt x="0" y="0"/>
                </a:moveTo>
                <a:cubicBezTo>
                  <a:pt x="203251" y="-13807"/>
                  <a:pt x="462082" y="5829"/>
                  <a:pt x="650476" y="0"/>
                </a:cubicBezTo>
                <a:cubicBezTo>
                  <a:pt x="838870" y="-5829"/>
                  <a:pt x="1105995" y="-171"/>
                  <a:pt x="1335188" y="0"/>
                </a:cubicBezTo>
                <a:cubicBezTo>
                  <a:pt x="1564381" y="171"/>
                  <a:pt x="1820462" y="29318"/>
                  <a:pt x="1985664" y="0"/>
                </a:cubicBezTo>
                <a:cubicBezTo>
                  <a:pt x="2150866" y="-29318"/>
                  <a:pt x="2324201" y="6634"/>
                  <a:pt x="2636140" y="0"/>
                </a:cubicBezTo>
                <a:cubicBezTo>
                  <a:pt x="2948079" y="-6634"/>
                  <a:pt x="3173714" y="6924"/>
                  <a:pt x="3423558" y="0"/>
                </a:cubicBezTo>
                <a:cubicBezTo>
                  <a:pt x="3400241" y="176317"/>
                  <a:pt x="3417767" y="271023"/>
                  <a:pt x="3423558" y="521507"/>
                </a:cubicBezTo>
                <a:cubicBezTo>
                  <a:pt x="3429349" y="771991"/>
                  <a:pt x="3441601" y="852780"/>
                  <a:pt x="3423558" y="1109589"/>
                </a:cubicBezTo>
                <a:cubicBezTo>
                  <a:pt x="3278016" y="1115750"/>
                  <a:pt x="3089561" y="1081756"/>
                  <a:pt x="2841553" y="1109589"/>
                </a:cubicBezTo>
                <a:cubicBezTo>
                  <a:pt x="2593546" y="1137422"/>
                  <a:pt x="2340826" y="1133605"/>
                  <a:pt x="2088370" y="1109589"/>
                </a:cubicBezTo>
                <a:cubicBezTo>
                  <a:pt x="1835914" y="1085573"/>
                  <a:pt x="1649258" y="1117031"/>
                  <a:pt x="1369423" y="1109589"/>
                </a:cubicBezTo>
                <a:cubicBezTo>
                  <a:pt x="1089588" y="1102147"/>
                  <a:pt x="943743" y="1135410"/>
                  <a:pt x="616240" y="1109589"/>
                </a:cubicBezTo>
                <a:cubicBezTo>
                  <a:pt x="288737" y="1083768"/>
                  <a:pt x="133929" y="1097738"/>
                  <a:pt x="0" y="1109589"/>
                </a:cubicBezTo>
                <a:cubicBezTo>
                  <a:pt x="-7572" y="933089"/>
                  <a:pt x="9778" y="716343"/>
                  <a:pt x="0" y="554795"/>
                </a:cubicBezTo>
                <a:cubicBezTo>
                  <a:pt x="-9778" y="393247"/>
                  <a:pt x="-5065" y="175637"/>
                  <a:pt x="0" y="0"/>
                </a:cubicBezTo>
                <a:close/>
              </a:path>
              <a:path w="3423558" h="1109589" stroke="0" extrusionOk="0">
                <a:moveTo>
                  <a:pt x="0" y="0"/>
                </a:moveTo>
                <a:cubicBezTo>
                  <a:pt x="274192" y="-10283"/>
                  <a:pt x="450154" y="18694"/>
                  <a:pt x="582005" y="0"/>
                </a:cubicBezTo>
                <a:cubicBezTo>
                  <a:pt x="713856" y="-18694"/>
                  <a:pt x="1062573" y="-1994"/>
                  <a:pt x="1300952" y="0"/>
                </a:cubicBezTo>
                <a:cubicBezTo>
                  <a:pt x="1539331" y="1994"/>
                  <a:pt x="1717540" y="10514"/>
                  <a:pt x="1917192" y="0"/>
                </a:cubicBezTo>
                <a:cubicBezTo>
                  <a:pt x="2116844" y="-10514"/>
                  <a:pt x="2320986" y="31390"/>
                  <a:pt x="2601904" y="0"/>
                </a:cubicBezTo>
                <a:cubicBezTo>
                  <a:pt x="2882822" y="-31390"/>
                  <a:pt x="3107052" y="6862"/>
                  <a:pt x="3423558" y="0"/>
                </a:cubicBezTo>
                <a:cubicBezTo>
                  <a:pt x="3444104" y="142448"/>
                  <a:pt x="3416970" y="402981"/>
                  <a:pt x="3423558" y="521507"/>
                </a:cubicBezTo>
                <a:cubicBezTo>
                  <a:pt x="3430146" y="640033"/>
                  <a:pt x="3444727" y="965553"/>
                  <a:pt x="3423558" y="1109589"/>
                </a:cubicBezTo>
                <a:cubicBezTo>
                  <a:pt x="3264155" y="1099864"/>
                  <a:pt x="3066074" y="1113077"/>
                  <a:pt x="2738846" y="1109589"/>
                </a:cubicBezTo>
                <a:cubicBezTo>
                  <a:pt x="2411618" y="1106101"/>
                  <a:pt x="2366652" y="1104312"/>
                  <a:pt x="2054135" y="1109589"/>
                </a:cubicBezTo>
                <a:cubicBezTo>
                  <a:pt x="1741618" y="1114866"/>
                  <a:pt x="1708382" y="1110065"/>
                  <a:pt x="1472130" y="1109589"/>
                </a:cubicBezTo>
                <a:cubicBezTo>
                  <a:pt x="1235878" y="1109113"/>
                  <a:pt x="1007288" y="1082644"/>
                  <a:pt x="855889" y="1109589"/>
                </a:cubicBezTo>
                <a:cubicBezTo>
                  <a:pt x="704490" y="1136534"/>
                  <a:pt x="393114" y="1102474"/>
                  <a:pt x="0" y="1109589"/>
                </a:cubicBezTo>
                <a:cubicBezTo>
                  <a:pt x="-12155" y="861001"/>
                  <a:pt x="22967" y="834823"/>
                  <a:pt x="0" y="565890"/>
                </a:cubicBezTo>
                <a:cubicBezTo>
                  <a:pt x="-22967" y="296957"/>
                  <a:pt x="-26656" y="117153"/>
                  <a:pt x="0" y="0"/>
                </a:cubicBezTo>
                <a:close/>
              </a:path>
            </a:pathLst>
          </a:custGeom>
          <a:ln>
            <a:extLst>
              <a:ext uri="{C807C97D-BFC1-408E-A445-0C87EB9F89A2}">
                <ask:lineSketchStyleProps xmlns:ask="http://schemas.microsoft.com/office/drawing/2018/sketchyshapes" sd="2503988673">
                  <a:prstGeom prst="rect">
                    <a:avLst/>
                  </a:prstGeom>
                  <ask:type>
                    <ask:lineSketchFreehand/>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algn="ctr"/>
            <a:r>
              <a:rPr lang="el-GR" sz="2400" dirty="0"/>
              <a:t>Πολυτροπικό; </a:t>
            </a:r>
          </a:p>
        </p:txBody>
      </p:sp>
      <p:sp>
        <p:nvSpPr>
          <p:cNvPr id="2" name="Θέση αριθμού διαφάνειας 1">
            <a:extLst>
              <a:ext uri="{FF2B5EF4-FFF2-40B4-BE49-F238E27FC236}">
                <a16:creationId xmlns:a16="http://schemas.microsoft.com/office/drawing/2014/main" id="{A193015D-A322-115E-4F7E-5AA8FAE26CF5}"/>
              </a:ext>
            </a:extLst>
          </p:cNvPr>
          <p:cNvSpPr>
            <a:spLocks noGrp="1"/>
          </p:cNvSpPr>
          <p:nvPr>
            <p:ph type="sldNum" sz="quarter" idx="12"/>
          </p:nvPr>
        </p:nvSpPr>
        <p:spPr/>
        <p:txBody>
          <a:bodyPr/>
          <a:lstStyle/>
          <a:p>
            <a:fld id="{FD76951D-685B-45DD-9E69-EF3755A73C30}" type="slidenum">
              <a:rPr lang="el-GR" smtClean="0"/>
              <a:t>8</a:t>
            </a:fld>
            <a:endParaRPr lang="el-GR"/>
          </a:p>
        </p:txBody>
      </p:sp>
    </p:spTree>
    <p:extLst>
      <p:ext uri="{BB962C8B-B14F-4D97-AF65-F5344CB8AC3E}">
        <p14:creationId xmlns:p14="http://schemas.microsoft.com/office/powerpoint/2010/main" val="484428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DB611-39B5-56FF-4C3C-6562D3129B4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45258CB-23EA-58B4-B2C2-222F2D4D5AB6}"/>
              </a:ext>
            </a:extLst>
          </p:cNvPr>
          <p:cNvSpPr txBox="1"/>
          <p:nvPr/>
        </p:nvSpPr>
        <p:spPr>
          <a:xfrm>
            <a:off x="495298" y="190143"/>
            <a:ext cx="6656613" cy="4801314"/>
          </a:xfrm>
          <a:custGeom>
            <a:avLst/>
            <a:gdLst>
              <a:gd name="csX0" fmla="*/ 0 w 6656613"/>
              <a:gd name="csY0" fmla="*/ 0 h 4801314"/>
              <a:gd name="csX1" fmla="*/ 621284 w 6656613"/>
              <a:gd name="csY1" fmla="*/ 0 h 4801314"/>
              <a:gd name="csX2" fmla="*/ 1109436 w 6656613"/>
              <a:gd name="csY2" fmla="*/ 0 h 4801314"/>
              <a:gd name="csX3" fmla="*/ 1597587 w 6656613"/>
              <a:gd name="csY3" fmla="*/ 0 h 4801314"/>
              <a:gd name="csX4" fmla="*/ 2019173 w 6656613"/>
              <a:gd name="csY4" fmla="*/ 0 h 4801314"/>
              <a:gd name="csX5" fmla="*/ 2707023 w 6656613"/>
              <a:gd name="csY5" fmla="*/ 0 h 4801314"/>
              <a:gd name="csX6" fmla="*/ 3394873 w 6656613"/>
              <a:gd name="csY6" fmla="*/ 0 h 4801314"/>
              <a:gd name="csX7" fmla="*/ 3816458 w 6656613"/>
              <a:gd name="csY7" fmla="*/ 0 h 4801314"/>
              <a:gd name="csX8" fmla="*/ 4437742 w 6656613"/>
              <a:gd name="csY8" fmla="*/ 0 h 4801314"/>
              <a:gd name="csX9" fmla="*/ 5059026 w 6656613"/>
              <a:gd name="csY9" fmla="*/ 0 h 4801314"/>
              <a:gd name="csX10" fmla="*/ 5680310 w 6656613"/>
              <a:gd name="csY10" fmla="*/ 0 h 4801314"/>
              <a:gd name="csX11" fmla="*/ 6656613 w 6656613"/>
              <a:gd name="csY11" fmla="*/ 0 h 4801314"/>
              <a:gd name="csX12" fmla="*/ 6656613 w 6656613"/>
              <a:gd name="csY12" fmla="*/ 533479 h 4801314"/>
              <a:gd name="csX13" fmla="*/ 6656613 w 6656613"/>
              <a:gd name="csY13" fmla="*/ 970932 h 4801314"/>
              <a:gd name="csX14" fmla="*/ 6656613 w 6656613"/>
              <a:gd name="csY14" fmla="*/ 1360372 h 4801314"/>
              <a:gd name="csX15" fmla="*/ 6656613 w 6656613"/>
              <a:gd name="csY15" fmla="*/ 1749812 h 4801314"/>
              <a:gd name="csX16" fmla="*/ 6656613 w 6656613"/>
              <a:gd name="csY16" fmla="*/ 2235278 h 4801314"/>
              <a:gd name="csX17" fmla="*/ 6656613 w 6656613"/>
              <a:gd name="csY17" fmla="*/ 2672731 h 4801314"/>
              <a:gd name="csX18" fmla="*/ 6656613 w 6656613"/>
              <a:gd name="csY18" fmla="*/ 3206211 h 4801314"/>
              <a:gd name="csX19" fmla="*/ 6656613 w 6656613"/>
              <a:gd name="csY19" fmla="*/ 3595651 h 4801314"/>
              <a:gd name="csX20" fmla="*/ 6656613 w 6656613"/>
              <a:gd name="csY20" fmla="*/ 4081117 h 4801314"/>
              <a:gd name="csX21" fmla="*/ 6656613 w 6656613"/>
              <a:gd name="csY21" fmla="*/ 4801314 h 4801314"/>
              <a:gd name="csX22" fmla="*/ 5968763 w 6656613"/>
              <a:gd name="csY22" fmla="*/ 4801314 h 4801314"/>
              <a:gd name="csX23" fmla="*/ 5280913 w 6656613"/>
              <a:gd name="csY23" fmla="*/ 4801314 h 4801314"/>
              <a:gd name="csX24" fmla="*/ 4659629 w 6656613"/>
              <a:gd name="csY24" fmla="*/ 4801314 h 4801314"/>
              <a:gd name="csX25" fmla="*/ 4304610 w 6656613"/>
              <a:gd name="csY25" fmla="*/ 4801314 h 4801314"/>
              <a:gd name="csX26" fmla="*/ 3749892 w 6656613"/>
              <a:gd name="csY26" fmla="*/ 4801314 h 4801314"/>
              <a:gd name="csX27" fmla="*/ 3394873 w 6656613"/>
              <a:gd name="csY27" fmla="*/ 4801314 h 4801314"/>
              <a:gd name="csX28" fmla="*/ 3039853 w 6656613"/>
              <a:gd name="csY28" fmla="*/ 4801314 h 4801314"/>
              <a:gd name="csX29" fmla="*/ 2618268 w 6656613"/>
              <a:gd name="csY29" fmla="*/ 4801314 h 4801314"/>
              <a:gd name="csX30" fmla="*/ 1996984 w 6656613"/>
              <a:gd name="csY30" fmla="*/ 4801314 h 4801314"/>
              <a:gd name="csX31" fmla="*/ 1309134 w 6656613"/>
              <a:gd name="csY31" fmla="*/ 4801314 h 4801314"/>
              <a:gd name="csX32" fmla="*/ 621284 w 6656613"/>
              <a:gd name="csY32" fmla="*/ 4801314 h 4801314"/>
              <a:gd name="csX33" fmla="*/ 0 w 6656613"/>
              <a:gd name="csY33" fmla="*/ 4801314 h 4801314"/>
              <a:gd name="csX34" fmla="*/ 0 w 6656613"/>
              <a:gd name="csY34" fmla="*/ 4411874 h 4801314"/>
              <a:gd name="csX35" fmla="*/ 0 w 6656613"/>
              <a:gd name="csY35" fmla="*/ 3830382 h 4801314"/>
              <a:gd name="csX36" fmla="*/ 0 w 6656613"/>
              <a:gd name="csY36" fmla="*/ 3344915 h 4801314"/>
              <a:gd name="csX37" fmla="*/ 0 w 6656613"/>
              <a:gd name="csY37" fmla="*/ 2955476 h 4801314"/>
              <a:gd name="csX38" fmla="*/ 0 w 6656613"/>
              <a:gd name="csY38" fmla="*/ 2518022 h 4801314"/>
              <a:gd name="csX39" fmla="*/ 0 w 6656613"/>
              <a:gd name="csY39" fmla="*/ 2032556 h 4801314"/>
              <a:gd name="csX40" fmla="*/ 0 w 6656613"/>
              <a:gd name="csY40" fmla="*/ 1403051 h 4801314"/>
              <a:gd name="csX41" fmla="*/ 0 w 6656613"/>
              <a:gd name="csY41" fmla="*/ 917584 h 4801314"/>
              <a:gd name="csX42" fmla="*/ 0 w 6656613"/>
              <a:gd name="csY42" fmla="*/ 480131 h 4801314"/>
              <a:gd name="csX43" fmla="*/ 0 w 6656613"/>
              <a:gd name="csY43" fmla="*/ 0 h 4801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6656613" h="4801314" extrusionOk="0">
                <a:moveTo>
                  <a:pt x="0" y="0"/>
                </a:moveTo>
                <a:cubicBezTo>
                  <a:pt x="130903" y="-20903"/>
                  <a:pt x="370284" y="36079"/>
                  <a:pt x="621284" y="0"/>
                </a:cubicBezTo>
                <a:cubicBezTo>
                  <a:pt x="872284" y="-36079"/>
                  <a:pt x="984045" y="50772"/>
                  <a:pt x="1109436" y="0"/>
                </a:cubicBezTo>
                <a:cubicBezTo>
                  <a:pt x="1234827" y="-50772"/>
                  <a:pt x="1360225" y="49838"/>
                  <a:pt x="1597587" y="0"/>
                </a:cubicBezTo>
                <a:cubicBezTo>
                  <a:pt x="1834949" y="-49838"/>
                  <a:pt x="1843792" y="20867"/>
                  <a:pt x="2019173" y="0"/>
                </a:cubicBezTo>
                <a:cubicBezTo>
                  <a:pt x="2194554" y="-20867"/>
                  <a:pt x="2561996" y="67149"/>
                  <a:pt x="2707023" y="0"/>
                </a:cubicBezTo>
                <a:cubicBezTo>
                  <a:pt x="2852050" y="-67149"/>
                  <a:pt x="3219491" y="40951"/>
                  <a:pt x="3394873" y="0"/>
                </a:cubicBezTo>
                <a:cubicBezTo>
                  <a:pt x="3570255" y="-40951"/>
                  <a:pt x="3630168" y="25358"/>
                  <a:pt x="3816458" y="0"/>
                </a:cubicBezTo>
                <a:cubicBezTo>
                  <a:pt x="4002749" y="-25358"/>
                  <a:pt x="4297119" y="7177"/>
                  <a:pt x="4437742" y="0"/>
                </a:cubicBezTo>
                <a:cubicBezTo>
                  <a:pt x="4578365" y="-7177"/>
                  <a:pt x="4812528" y="58089"/>
                  <a:pt x="5059026" y="0"/>
                </a:cubicBezTo>
                <a:cubicBezTo>
                  <a:pt x="5305524" y="-58089"/>
                  <a:pt x="5431931" y="55155"/>
                  <a:pt x="5680310" y="0"/>
                </a:cubicBezTo>
                <a:cubicBezTo>
                  <a:pt x="5928689" y="-55155"/>
                  <a:pt x="6318332" y="91314"/>
                  <a:pt x="6656613" y="0"/>
                </a:cubicBezTo>
                <a:cubicBezTo>
                  <a:pt x="6693794" y="116851"/>
                  <a:pt x="6631840" y="274254"/>
                  <a:pt x="6656613" y="533479"/>
                </a:cubicBezTo>
                <a:cubicBezTo>
                  <a:pt x="6681386" y="792704"/>
                  <a:pt x="6623468" y="792968"/>
                  <a:pt x="6656613" y="970932"/>
                </a:cubicBezTo>
                <a:cubicBezTo>
                  <a:pt x="6689758" y="1148896"/>
                  <a:pt x="6615713" y="1281403"/>
                  <a:pt x="6656613" y="1360372"/>
                </a:cubicBezTo>
                <a:cubicBezTo>
                  <a:pt x="6697513" y="1439341"/>
                  <a:pt x="6655242" y="1557835"/>
                  <a:pt x="6656613" y="1749812"/>
                </a:cubicBezTo>
                <a:cubicBezTo>
                  <a:pt x="6657984" y="1941789"/>
                  <a:pt x="6600963" y="2051601"/>
                  <a:pt x="6656613" y="2235278"/>
                </a:cubicBezTo>
                <a:cubicBezTo>
                  <a:pt x="6712263" y="2418955"/>
                  <a:pt x="6642221" y="2564821"/>
                  <a:pt x="6656613" y="2672731"/>
                </a:cubicBezTo>
                <a:cubicBezTo>
                  <a:pt x="6671005" y="2780641"/>
                  <a:pt x="6604350" y="3010241"/>
                  <a:pt x="6656613" y="3206211"/>
                </a:cubicBezTo>
                <a:cubicBezTo>
                  <a:pt x="6708876" y="3402181"/>
                  <a:pt x="6619940" y="3506369"/>
                  <a:pt x="6656613" y="3595651"/>
                </a:cubicBezTo>
                <a:cubicBezTo>
                  <a:pt x="6693286" y="3684933"/>
                  <a:pt x="6631157" y="3907652"/>
                  <a:pt x="6656613" y="4081117"/>
                </a:cubicBezTo>
                <a:cubicBezTo>
                  <a:pt x="6682069" y="4254582"/>
                  <a:pt x="6590056" y="4537921"/>
                  <a:pt x="6656613" y="4801314"/>
                </a:cubicBezTo>
                <a:cubicBezTo>
                  <a:pt x="6469415" y="4871947"/>
                  <a:pt x="6180888" y="4790295"/>
                  <a:pt x="5968763" y="4801314"/>
                </a:cubicBezTo>
                <a:cubicBezTo>
                  <a:pt x="5756638" y="4812333"/>
                  <a:pt x="5608570" y="4737156"/>
                  <a:pt x="5280913" y="4801314"/>
                </a:cubicBezTo>
                <a:cubicBezTo>
                  <a:pt x="4953256" y="4865472"/>
                  <a:pt x="4890153" y="4763090"/>
                  <a:pt x="4659629" y="4801314"/>
                </a:cubicBezTo>
                <a:cubicBezTo>
                  <a:pt x="4429105" y="4839538"/>
                  <a:pt x="4390908" y="4783643"/>
                  <a:pt x="4304610" y="4801314"/>
                </a:cubicBezTo>
                <a:cubicBezTo>
                  <a:pt x="4218312" y="4818985"/>
                  <a:pt x="3889316" y="4792259"/>
                  <a:pt x="3749892" y="4801314"/>
                </a:cubicBezTo>
                <a:cubicBezTo>
                  <a:pt x="3610468" y="4810369"/>
                  <a:pt x="3469548" y="4792609"/>
                  <a:pt x="3394873" y="4801314"/>
                </a:cubicBezTo>
                <a:cubicBezTo>
                  <a:pt x="3320198" y="4810019"/>
                  <a:pt x="3125152" y="4764389"/>
                  <a:pt x="3039853" y="4801314"/>
                </a:cubicBezTo>
                <a:cubicBezTo>
                  <a:pt x="2954554" y="4838239"/>
                  <a:pt x="2742241" y="4799685"/>
                  <a:pt x="2618268" y="4801314"/>
                </a:cubicBezTo>
                <a:cubicBezTo>
                  <a:pt x="2494296" y="4802943"/>
                  <a:pt x="2201469" y="4785566"/>
                  <a:pt x="1996984" y="4801314"/>
                </a:cubicBezTo>
                <a:cubicBezTo>
                  <a:pt x="1792499" y="4817062"/>
                  <a:pt x="1635009" y="4745553"/>
                  <a:pt x="1309134" y="4801314"/>
                </a:cubicBezTo>
                <a:cubicBezTo>
                  <a:pt x="983259" y="4857075"/>
                  <a:pt x="839976" y="4800697"/>
                  <a:pt x="621284" y="4801314"/>
                </a:cubicBezTo>
                <a:cubicBezTo>
                  <a:pt x="402592" y="4801931"/>
                  <a:pt x="262265" y="4730338"/>
                  <a:pt x="0" y="4801314"/>
                </a:cubicBezTo>
                <a:cubicBezTo>
                  <a:pt x="-33590" y="4711613"/>
                  <a:pt x="6946" y="4493698"/>
                  <a:pt x="0" y="4411874"/>
                </a:cubicBezTo>
                <a:cubicBezTo>
                  <a:pt x="-6946" y="4330050"/>
                  <a:pt x="34921" y="4054131"/>
                  <a:pt x="0" y="3830382"/>
                </a:cubicBezTo>
                <a:cubicBezTo>
                  <a:pt x="-34921" y="3606633"/>
                  <a:pt x="41441" y="3532527"/>
                  <a:pt x="0" y="3344915"/>
                </a:cubicBezTo>
                <a:cubicBezTo>
                  <a:pt x="-41441" y="3157303"/>
                  <a:pt x="29577" y="3131093"/>
                  <a:pt x="0" y="2955476"/>
                </a:cubicBezTo>
                <a:cubicBezTo>
                  <a:pt x="-29577" y="2779859"/>
                  <a:pt x="31602" y="2683813"/>
                  <a:pt x="0" y="2518022"/>
                </a:cubicBezTo>
                <a:cubicBezTo>
                  <a:pt x="-31602" y="2352231"/>
                  <a:pt x="21664" y="2205983"/>
                  <a:pt x="0" y="2032556"/>
                </a:cubicBezTo>
                <a:cubicBezTo>
                  <a:pt x="-21664" y="1859129"/>
                  <a:pt x="20692" y="1632595"/>
                  <a:pt x="0" y="1403051"/>
                </a:cubicBezTo>
                <a:cubicBezTo>
                  <a:pt x="-20692" y="1173508"/>
                  <a:pt x="40965" y="1066955"/>
                  <a:pt x="0" y="917584"/>
                </a:cubicBezTo>
                <a:cubicBezTo>
                  <a:pt x="-40965" y="768213"/>
                  <a:pt x="43865" y="673498"/>
                  <a:pt x="0" y="480131"/>
                </a:cubicBezTo>
                <a:cubicBezTo>
                  <a:pt x="-43865" y="286764"/>
                  <a:pt x="54012" y="228924"/>
                  <a:pt x="0" y="0"/>
                </a:cubicBezTo>
                <a:close/>
              </a:path>
            </a:pathLst>
          </a:custGeom>
          <a:noFill/>
          <a:ln>
            <a:solidFill>
              <a:schemeClr val="tx1"/>
            </a:solidFill>
            <a:extLst>
              <a:ext uri="{C807C97D-BFC1-408E-A445-0C87EB9F89A2}">
                <ask:lineSketchStyleProps xmlns:ask="http://schemas.microsoft.com/office/drawing/2018/sketchyshapes" sd="2189887663">
                  <a:prstGeom prst="rect">
                    <a:avLst/>
                  </a:prstGeom>
                  <ask:type>
                    <ask:lineSketchScribble/>
                  </ask:type>
                </ask:lineSketchStyleProps>
              </a:ext>
            </a:extLst>
          </a:ln>
        </p:spPr>
        <p:txBody>
          <a:bodyPr wrap="square">
            <a:spAutoFit/>
          </a:bodyPr>
          <a:lstStyle/>
          <a:p>
            <a:pPr algn="ctr"/>
            <a:r>
              <a:rPr lang="el-GR" b="1" u="sng" dirty="0"/>
              <a:t>Εμπορική Σχολή </a:t>
            </a:r>
            <a:r>
              <a:rPr lang="el-GR" b="1" u="sng" dirty="0" err="1"/>
              <a:t>Μιτσή</a:t>
            </a:r>
            <a:endParaRPr lang="el-GR" b="1" u="sng" dirty="0"/>
          </a:p>
          <a:p>
            <a:pPr algn="ctr"/>
            <a:endParaRPr lang="el-GR" b="1" u="sng" dirty="0"/>
          </a:p>
          <a:p>
            <a:r>
              <a:rPr lang="el-GR" dirty="0"/>
              <a:t>Η Εμπορική Σχολή </a:t>
            </a:r>
            <a:r>
              <a:rPr lang="el-GR" dirty="0" err="1"/>
              <a:t>Μιτσή</a:t>
            </a:r>
            <a:r>
              <a:rPr lang="el-GR" dirty="0"/>
              <a:t> στη Λεμύθου αποτελεί ένα από τα πιο ιστορικά εκπαιδευτικά ιδρύματα της Κύπρου. Είναι εξ ολοκλήρου </a:t>
            </a:r>
            <a:r>
              <a:rPr lang="el-GR" dirty="0" err="1"/>
              <a:t>πετρόκτιστο</a:t>
            </a:r>
            <a:r>
              <a:rPr lang="el-GR" dirty="0"/>
              <a:t>. Η πρόσοψή του χαρακτηρίζεται από απόλυτη συμμετρία, με μεγάλα, ορθογώνια παράθυρα που επιτρέπουν στο φυσικό φως να πλημμυρίζει τις αίθουσες διδασκαλίας. </a:t>
            </a:r>
          </a:p>
          <a:p>
            <a:r>
              <a:rPr lang="el-GR" dirty="0"/>
              <a:t>Στο εσωτερικό του, η σχολή διαθέτει ψηλοτάβανες αίθουσες διδασκαλίας, μεγάλους διαδρόμους και γραφεία για το προσωπικό. Εξωτερικά, το κτίριο περιβάλλεται από μια μεγάλη πλακόστρωτη αυλή με ψηλά πεύκα και πλατάνια, η οποία αποτελεί τον χώρο συγκέντρωσης και δραστηριοτήτων των μαθητών. Το κτίριο της Σχολής </a:t>
            </a:r>
            <a:r>
              <a:rPr lang="el-GR" dirty="0" err="1"/>
              <a:t>Μιτσή</a:t>
            </a:r>
            <a:r>
              <a:rPr lang="el-GR" dirty="0"/>
              <a:t>  στεγάζει τα όνειρα των παιδιών της κυπριακής υπαίθρου για περισσότερο από έναν αιώνα.</a:t>
            </a:r>
          </a:p>
          <a:p>
            <a:pPr algn="r"/>
            <a:r>
              <a:rPr lang="el-GR" dirty="0"/>
              <a:t>Μαρία Γεωργίου  Α1</a:t>
            </a:r>
          </a:p>
          <a:p>
            <a:pPr algn="ctr"/>
            <a:r>
              <a:rPr lang="el-GR" dirty="0"/>
              <a:t>Το παρόν άρθρο δημοσιεύτηκε στο περιοδικό «Ο Φάρος» της Εμπορικής Σχολής </a:t>
            </a:r>
            <a:r>
              <a:rPr lang="el-GR" dirty="0" err="1"/>
              <a:t>Μιτσή</a:t>
            </a:r>
            <a:r>
              <a:rPr lang="el-GR" dirty="0"/>
              <a:t> (Σχολική Χρονιά 2024-2025).</a:t>
            </a:r>
          </a:p>
        </p:txBody>
      </p:sp>
      <p:sp>
        <p:nvSpPr>
          <p:cNvPr id="11" name="Ορθογώνιο 10">
            <a:extLst>
              <a:ext uri="{FF2B5EF4-FFF2-40B4-BE49-F238E27FC236}">
                <a16:creationId xmlns:a16="http://schemas.microsoft.com/office/drawing/2014/main" id="{26AABC59-5491-E035-3606-391B101F1F4E}"/>
              </a:ext>
            </a:extLst>
          </p:cNvPr>
          <p:cNvSpPr/>
          <p:nvPr/>
        </p:nvSpPr>
        <p:spPr>
          <a:xfrm>
            <a:off x="7358743" y="1252612"/>
            <a:ext cx="3423558" cy="1109589"/>
          </a:xfrm>
          <a:custGeom>
            <a:avLst/>
            <a:gdLst>
              <a:gd name="csX0" fmla="*/ 0 w 3423558"/>
              <a:gd name="csY0" fmla="*/ 0 h 1109589"/>
              <a:gd name="csX1" fmla="*/ 650476 w 3423558"/>
              <a:gd name="csY1" fmla="*/ 0 h 1109589"/>
              <a:gd name="csX2" fmla="*/ 1335188 w 3423558"/>
              <a:gd name="csY2" fmla="*/ 0 h 1109589"/>
              <a:gd name="csX3" fmla="*/ 1985664 w 3423558"/>
              <a:gd name="csY3" fmla="*/ 0 h 1109589"/>
              <a:gd name="csX4" fmla="*/ 2636140 w 3423558"/>
              <a:gd name="csY4" fmla="*/ 0 h 1109589"/>
              <a:gd name="csX5" fmla="*/ 3423558 w 3423558"/>
              <a:gd name="csY5" fmla="*/ 0 h 1109589"/>
              <a:gd name="csX6" fmla="*/ 3423558 w 3423558"/>
              <a:gd name="csY6" fmla="*/ 521507 h 1109589"/>
              <a:gd name="csX7" fmla="*/ 3423558 w 3423558"/>
              <a:gd name="csY7" fmla="*/ 1109589 h 1109589"/>
              <a:gd name="csX8" fmla="*/ 2841553 w 3423558"/>
              <a:gd name="csY8" fmla="*/ 1109589 h 1109589"/>
              <a:gd name="csX9" fmla="*/ 2088370 w 3423558"/>
              <a:gd name="csY9" fmla="*/ 1109589 h 1109589"/>
              <a:gd name="csX10" fmla="*/ 1369423 w 3423558"/>
              <a:gd name="csY10" fmla="*/ 1109589 h 1109589"/>
              <a:gd name="csX11" fmla="*/ 616240 w 3423558"/>
              <a:gd name="csY11" fmla="*/ 1109589 h 1109589"/>
              <a:gd name="csX12" fmla="*/ 0 w 3423558"/>
              <a:gd name="csY12" fmla="*/ 1109589 h 1109589"/>
              <a:gd name="csX13" fmla="*/ 0 w 3423558"/>
              <a:gd name="csY13" fmla="*/ 554795 h 1109589"/>
              <a:gd name="csX14" fmla="*/ 0 w 3423558"/>
              <a:gd name="csY14" fmla="*/ 0 h 11095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423558" h="1109589" fill="none" extrusionOk="0">
                <a:moveTo>
                  <a:pt x="0" y="0"/>
                </a:moveTo>
                <a:cubicBezTo>
                  <a:pt x="203251" y="-13807"/>
                  <a:pt x="462082" y="5829"/>
                  <a:pt x="650476" y="0"/>
                </a:cubicBezTo>
                <a:cubicBezTo>
                  <a:pt x="838870" y="-5829"/>
                  <a:pt x="1105995" y="-171"/>
                  <a:pt x="1335188" y="0"/>
                </a:cubicBezTo>
                <a:cubicBezTo>
                  <a:pt x="1564381" y="171"/>
                  <a:pt x="1820462" y="29318"/>
                  <a:pt x="1985664" y="0"/>
                </a:cubicBezTo>
                <a:cubicBezTo>
                  <a:pt x="2150866" y="-29318"/>
                  <a:pt x="2324201" y="6634"/>
                  <a:pt x="2636140" y="0"/>
                </a:cubicBezTo>
                <a:cubicBezTo>
                  <a:pt x="2948079" y="-6634"/>
                  <a:pt x="3173714" y="6924"/>
                  <a:pt x="3423558" y="0"/>
                </a:cubicBezTo>
                <a:cubicBezTo>
                  <a:pt x="3400241" y="176317"/>
                  <a:pt x="3417767" y="271023"/>
                  <a:pt x="3423558" y="521507"/>
                </a:cubicBezTo>
                <a:cubicBezTo>
                  <a:pt x="3429349" y="771991"/>
                  <a:pt x="3441601" y="852780"/>
                  <a:pt x="3423558" y="1109589"/>
                </a:cubicBezTo>
                <a:cubicBezTo>
                  <a:pt x="3278016" y="1115750"/>
                  <a:pt x="3089561" y="1081756"/>
                  <a:pt x="2841553" y="1109589"/>
                </a:cubicBezTo>
                <a:cubicBezTo>
                  <a:pt x="2593546" y="1137422"/>
                  <a:pt x="2340826" y="1133605"/>
                  <a:pt x="2088370" y="1109589"/>
                </a:cubicBezTo>
                <a:cubicBezTo>
                  <a:pt x="1835914" y="1085573"/>
                  <a:pt x="1649258" y="1117031"/>
                  <a:pt x="1369423" y="1109589"/>
                </a:cubicBezTo>
                <a:cubicBezTo>
                  <a:pt x="1089588" y="1102147"/>
                  <a:pt x="943743" y="1135410"/>
                  <a:pt x="616240" y="1109589"/>
                </a:cubicBezTo>
                <a:cubicBezTo>
                  <a:pt x="288737" y="1083768"/>
                  <a:pt x="133929" y="1097738"/>
                  <a:pt x="0" y="1109589"/>
                </a:cubicBezTo>
                <a:cubicBezTo>
                  <a:pt x="-7572" y="933089"/>
                  <a:pt x="9778" y="716343"/>
                  <a:pt x="0" y="554795"/>
                </a:cubicBezTo>
                <a:cubicBezTo>
                  <a:pt x="-9778" y="393247"/>
                  <a:pt x="-5065" y="175637"/>
                  <a:pt x="0" y="0"/>
                </a:cubicBezTo>
                <a:close/>
              </a:path>
              <a:path w="3423558" h="1109589" stroke="0" extrusionOk="0">
                <a:moveTo>
                  <a:pt x="0" y="0"/>
                </a:moveTo>
                <a:cubicBezTo>
                  <a:pt x="274192" y="-10283"/>
                  <a:pt x="450154" y="18694"/>
                  <a:pt x="582005" y="0"/>
                </a:cubicBezTo>
                <a:cubicBezTo>
                  <a:pt x="713856" y="-18694"/>
                  <a:pt x="1062573" y="-1994"/>
                  <a:pt x="1300952" y="0"/>
                </a:cubicBezTo>
                <a:cubicBezTo>
                  <a:pt x="1539331" y="1994"/>
                  <a:pt x="1717540" y="10514"/>
                  <a:pt x="1917192" y="0"/>
                </a:cubicBezTo>
                <a:cubicBezTo>
                  <a:pt x="2116844" y="-10514"/>
                  <a:pt x="2320986" y="31390"/>
                  <a:pt x="2601904" y="0"/>
                </a:cubicBezTo>
                <a:cubicBezTo>
                  <a:pt x="2882822" y="-31390"/>
                  <a:pt x="3107052" y="6862"/>
                  <a:pt x="3423558" y="0"/>
                </a:cubicBezTo>
                <a:cubicBezTo>
                  <a:pt x="3444104" y="142448"/>
                  <a:pt x="3416970" y="402981"/>
                  <a:pt x="3423558" y="521507"/>
                </a:cubicBezTo>
                <a:cubicBezTo>
                  <a:pt x="3430146" y="640033"/>
                  <a:pt x="3444727" y="965553"/>
                  <a:pt x="3423558" y="1109589"/>
                </a:cubicBezTo>
                <a:cubicBezTo>
                  <a:pt x="3264155" y="1099864"/>
                  <a:pt x="3066074" y="1113077"/>
                  <a:pt x="2738846" y="1109589"/>
                </a:cubicBezTo>
                <a:cubicBezTo>
                  <a:pt x="2411618" y="1106101"/>
                  <a:pt x="2366652" y="1104312"/>
                  <a:pt x="2054135" y="1109589"/>
                </a:cubicBezTo>
                <a:cubicBezTo>
                  <a:pt x="1741618" y="1114866"/>
                  <a:pt x="1708382" y="1110065"/>
                  <a:pt x="1472130" y="1109589"/>
                </a:cubicBezTo>
                <a:cubicBezTo>
                  <a:pt x="1235878" y="1109113"/>
                  <a:pt x="1007288" y="1082644"/>
                  <a:pt x="855889" y="1109589"/>
                </a:cubicBezTo>
                <a:cubicBezTo>
                  <a:pt x="704490" y="1136534"/>
                  <a:pt x="393114" y="1102474"/>
                  <a:pt x="0" y="1109589"/>
                </a:cubicBezTo>
                <a:cubicBezTo>
                  <a:pt x="-12155" y="861001"/>
                  <a:pt x="22967" y="834823"/>
                  <a:pt x="0" y="565890"/>
                </a:cubicBezTo>
                <a:cubicBezTo>
                  <a:pt x="-22967" y="296957"/>
                  <a:pt x="-26656" y="117153"/>
                  <a:pt x="0" y="0"/>
                </a:cubicBezTo>
                <a:close/>
              </a:path>
            </a:pathLst>
          </a:custGeom>
          <a:ln>
            <a:extLst>
              <a:ext uri="{C807C97D-BFC1-408E-A445-0C87EB9F89A2}">
                <ask:lineSketchStyleProps xmlns:ask="http://schemas.microsoft.com/office/drawing/2018/sketchyshapes" sd="2503988673">
                  <a:prstGeom prst="rect">
                    <a:avLst/>
                  </a:prstGeom>
                  <ask:type>
                    <ask:lineSketchFreehand/>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algn="ctr"/>
            <a:r>
              <a:rPr lang="el-GR" sz="2400" dirty="0"/>
              <a:t>Μονοτροπικό; </a:t>
            </a:r>
          </a:p>
        </p:txBody>
      </p:sp>
      <p:sp>
        <p:nvSpPr>
          <p:cNvPr id="4" name="Ορθογώνιο 3">
            <a:extLst>
              <a:ext uri="{FF2B5EF4-FFF2-40B4-BE49-F238E27FC236}">
                <a16:creationId xmlns:a16="http://schemas.microsoft.com/office/drawing/2014/main" id="{C150176D-30D9-0453-E1E7-3162B0036B2A}"/>
              </a:ext>
            </a:extLst>
          </p:cNvPr>
          <p:cNvSpPr/>
          <p:nvPr/>
        </p:nvSpPr>
        <p:spPr>
          <a:xfrm>
            <a:off x="7358743" y="3516841"/>
            <a:ext cx="3423558" cy="1109589"/>
          </a:xfrm>
          <a:custGeom>
            <a:avLst/>
            <a:gdLst>
              <a:gd name="csX0" fmla="*/ 0 w 3423558"/>
              <a:gd name="csY0" fmla="*/ 0 h 1109589"/>
              <a:gd name="csX1" fmla="*/ 650476 w 3423558"/>
              <a:gd name="csY1" fmla="*/ 0 h 1109589"/>
              <a:gd name="csX2" fmla="*/ 1335188 w 3423558"/>
              <a:gd name="csY2" fmla="*/ 0 h 1109589"/>
              <a:gd name="csX3" fmla="*/ 1985664 w 3423558"/>
              <a:gd name="csY3" fmla="*/ 0 h 1109589"/>
              <a:gd name="csX4" fmla="*/ 2636140 w 3423558"/>
              <a:gd name="csY4" fmla="*/ 0 h 1109589"/>
              <a:gd name="csX5" fmla="*/ 3423558 w 3423558"/>
              <a:gd name="csY5" fmla="*/ 0 h 1109589"/>
              <a:gd name="csX6" fmla="*/ 3423558 w 3423558"/>
              <a:gd name="csY6" fmla="*/ 521507 h 1109589"/>
              <a:gd name="csX7" fmla="*/ 3423558 w 3423558"/>
              <a:gd name="csY7" fmla="*/ 1109589 h 1109589"/>
              <a:gd name="csX8" fmla="*/ 2841553 w 3423558"/>
              <a:gd name="csY8" fmla="*/ 1109589 h 1109589"/>
              <a:gd name="csX9" fmla="*/ 2088370 w 3423558"/>
              <a:gd name="csY9" fmla="*/ 1109589 h 1109589"/>
              <a:gd name="csX10" fmla="*/ 1369423 w 3423558"/>
              <a:gd name="csY10" fmla="*/ 1109589 h 1109589"/>
              <a:gd name="csX11" fmla="*/ 616240 w 3423558"/>
              <a:gd name="csY11" fmla="*/ 1109589 h 1109589"/>
              <a:gd name="csX12" fmla="*/ 0 w 3423558"/>
              <a:gd name="csY12" fmla="*/ 1109589 h 1109589"/>
              <a:gd name="csX13" fmla="*/ 0 w 3423558"/>
              <a:gd name="csY13" fmla="*/ 554795 h 1109589"/>
              <a:gd name="csX14" fmla="*/ 0 w 3423558"/>
              <a:gd name="csY14" fmla="*/ 0 h 11095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423558" h="1109589" fill="none" extrusionOk="0">
                <a:moveTo>
                  <a:pt x="0" y="0"/>
                </a:moveTo>
                <a:cubicBezTo>
                  <a:pt x="203251" y="-13807"/>
                  <a:pt x="462082" y="5829"/>
                  <a:pt x="650476" y="0"/>
                </a:cubicBezTo>
                <a:cubicBezTo>
                  <a:pt x="838870" y="-5829"/>
                  <a:pt x="1105995" y="-171"/>
                  <a:pt x="1335188" y="0"/>
                </a:cubicBezTo>
                <a:cubicBezTo>
                  <a:pt x="1564381" y="171"/>
                  <a:pt x="1820462" y="29318"/>
                  <a:pt x="1985664" y="0"/>
                </a:cubicBezTo>
                <a:cubicBezTo>
                  <a:pt x="2150866" y="-29318"/>
                  <a:pt x="2324201" y="6634"/>
                  <a:pt x="2636140" y="0"/>
                </a:cubicBezTo>
                <a:cubicBezTo>
                  <a:pt x="2948079" y="-6634"/>
                  <a:pt x="3173714" y="6924"/>
                  <a:pt x="3423558" y="0"/>
                </a:cubicBezTo>
                <a:cubicBezTo>
                  <a:pt x="3400241" y="176317"/>
                  <a:pt x="3417767" y="271023"/>
                  <a:pt x="3423558" y="521507"/>
                </a:cubicBezTo>
                <a:cubicBezTo>
                  <a:pt x="3429349" y="771991"/>
                  <a:pt x="3441601" y="852780"/>
                  <a:pt x="3423558" y="1109589"/>
                </a:cubicBezTo>
                <a:cubicBezTo>
                  <a:pt x="3278016" y="1115750"/>
                  <a:pt x="3089561" y="1081756"/>
                  <a:pt x="2841553" y="1109589"/>
                </a:cubicBezTo>
                <a:cubicBezTo>
                  <a:pt x="2593546" y="1137422"/>
                  <a:pt x="2340826" y="1133605"/>
                  <a:pt x="2088370" y="1109589"/>
                </a:cubicBezTo>
                <a:cubicBezTo>
                  <a:pt x="1835914" y="1085573"/>
                  <a:pt x="1649258" y="1117031"/>
                  <a:pt x="1369423" y="1109589"/>
                </a:cubicBezTo>
                <a:cubicBezTo>
                  <a:pt x="1089588" y="1102147"/>
                  <a:pt x="943743" y="1135410"/>
                  <a:pt x="616240" y="1109589"/>
                </a:cubicBezTo>
                <a:cubicBezTo>
                  <a:pt x="288737" y="1083768"/>
                  <a:pt x="133929" y="1097738"/>
                  <a:pt x="0" y="1109589"/>
                </a:cubicBezTo>
                <a:cubicBezTo>
                  <a:pt x="-7572" y="933089"/>
                  <a:pt x="9778" y="716343"/>
                  <a:pt x="0" y="554795"/>
                </a:cubicBezTo>
                <a:cubicBezTo>
                  <a:pt x="-9778" y="393247"/>
                  <a:pt x="-5065" y="175637"/>
                  <a:pt x="0" y="0"/>
                </a:cubicBezTo>
                <a:close/>
              </a:path>
              <a:path w="3423558" h="1109589" stroke="0" extrusionOk="0">
                <a:moveTo>
                  <a:pt x="0" y="0"/>
                </a:moveTo>
                <a:cubicBezTo>
                  <a:pt x="274192" y="-10283"/>
                  <a:pt x="450154" y="18694"/>
                  <a:pt x="582005" y="0"/>
                </a:cubicBezTo>
                <a:cubicBezTo>
                  <a:pt x="713856" y="-18694"/>
                  <a:pt x="1062573" y="-1994"/>
                  <a:pt x="1300952" y="0"/>
                </a:cubicBezTo>
                <a:cubicBezTo>
                  <a:pt x="1539331" y="1994"/>
                  <a:pt x="1717540" y="10514"/>
                  <a:pt x="1917192" y="0"/>
                </a:cubicBezTo>
                <a:cubicBezTo>
                  <a:pt x="2116844" y="-10514"/>
                  <a:pt x="2320986" y="31390"/>
                  <a:pt x="2601904" y="0"/>
                </a:cubicBezTo>
                <a:cubicBezTo>
                  <a:pt x="2882822" y="-31390"/>
                  <a:pt x="3107052" y="6862"/>
                  <a:pt x="3423558" y="0"/>
                </a:cubicBezTo>
                <a:cubicBezTo>
                  <a:pt x="3444104" y="142448"/>
                  <a:pt x="3416970" y="402981"/>
                  <a:pt x="3423558" y="521507"/>
                </a:cubicBezTo>
                <a:cubicBezTo>
                  <a:pt x="3430146" y="640033"/>
                  <a:pt x="3444727" y="965553"/>
                  <a:pt x="3423558" y="1109589"/>
                </a:cubicBezTo>
                <a:cubicBezTo>
                  <a:pt x="3264155" y="1099864"/>
                  <a:pt x="3066074" y="1113077"/>
                  <a:pt x="2738846" y="1109589"/>
                </a:cubicBezTo>
                <a:cubicBezTo>
                  <a:pt x="2411618" y="1106101"/>
                  <a:pt x="2366652" y="1104312"/>
                  <a:pt x="2054135" y="1109589"/>
                </a:cubicBezTo>
                <a:cubicBezTo>
                  <a:pt x="1741618" y="1114866"/>
                  <a:pt x="1708382" y="1110065"/>
                  <a:pt x="1472130" y="1109589"/>
                </a:cubicBezTo>
                <a:cubicBezTo>
                  <a:pt x="1235878" y="1109113"/>
                  <a:pt x="1007288" y="1082644"/>
                  <a:pt x="855889" y="1109589"/>
                </a:cubicBezTo>
                <a:cubicBezTo>
                  <a:pt x="704490" y="1136534"/>
                  <a:pt x="393114" y="1102474"/>
                  <a:pt x="0" y="1109589"/>
                </a:cubicBezTo>
                <a:cubicBezTo>
                  <a:pt x="-12155" y="861001"/>
                  <a:pt x="22967" y="834823"/>
                  <a:pt x="0" y="565890"/>
                </a:cubicBezTo>
                <a:cubicBezTo>
                  <a:pt x="-22967" y="296957"/>
                  <a:pt x="-26656" y="117153"/>
                  <a:pt x="0" y="0"/>
                </a:cubicBezTo>
                <a:close/>
              </a:path>
            </a:pathLst>
          </a:custGeom>
          <a:ln>
            <a:extLst>
              <a:ext uri="{C807C97D-BFC1-408E-A445-0C87EB9F89A2}">
                <ask:lineSketchStyleProps xmlns:ask="http://schemas.microsoft.com/office/drawing/2018/sketchyshapes" sd="2503988673">
                  <a:prstGeom prst="rect">
                    <a:avLst/>
                  </a:prstGeom>
                  <ask:type>
                    <ask:lineSketchFreehand/>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algn="ctr"/>
            <a:r>
              <a:rPr lang="el-GR" sz="2400" dirty="0"/>
              <a:t>Πολυτροπικό; </a:t>
            </a:r>
          </a:p>
        </p:txBody>
      </p:sp>
      <p:pic>
        <p:nvPicPr>
          <p:cNvPr id="5" name="Εικόνα 4">
            <a:extLst>
              <a:ext uri="{FF2B5EF4-FFF2-40B4-BE49-F238E27FC236}">
                <a16:creationId xmlns:a16="http://schemas.microsoft.com/office/drawing/2014/main" id="{5198B26D-1BB5-84D4-28C0-C1A26877A4A2}"/>
              </a:ext>
            </a:extLst>
          </p:cNvPr>
          <p:cNvPicPr>
            <a:picLocks noChangeAspect="1"/>
          </p:cNvPicPr>
          <p:nvPr/>
        </p:nvPicPr>
        <p:blipFill>
          <a:blip r:embed="rId2"/>
          <a:stretch>
            <a:fillRect/>
          </a:stretch>
        </p:blipFill>
        <p:spPr>
          <a:xfrm>
            <a:off x="2271143" y="5083628"/>
            <a:ext cx="3257321" cy="1475371"/>
          </a:xfrm>
          <a:custGeom>
            <a:avLst/>
            <a:gdLst>
              <a:gd name="csX0" fmla="*/ 0 w 3257321"/>
              <a:gd name="csY0" fmla="*/ 0 h 1475371"/>
              <a:gd name="csX1" fmla="*/ 575460 w 3257321"/>
              <a:gd name="csY1" fmla="*/ 0 h 1475371"/>
              <a:gd name="csX2" fmla="*/ 1118347 w 3257321"/>
              <a:gd name="csY2" fmla="*/ 0 h 1475371"/>
              <a:gd name="csX3" fmla="*/ 1628661 w 3257321"/>
              <a:gd name="csY3" fmla="*/ 0 h 1475371"/>
              <a:gd name="csX4" fmla="*/ 2106401 w 3257321"/>
              <a:gd name="csY4" fmla="*/ 0 h 1475371"/>
              <a:gd name="csX5" fmla="*/ 2551568 w 3257321"/>
              <a:gd name="csY5" fmla="*/ 0 h 1475371"/>
              <a:gd name="csX6" fmla="*/ 3257321 w 3257321"/>
              <a:gd name="csY6" fmla="*/ 0 h 1475371"/>
              <a:gd name="csX7" fmla="*/ 3257321 w 3257321"/>
              <a:gd name="csY7" fmla="*/ 506544 h 1475371"/>
              <a:gd name="csX8" fmla="*/ 3257321 w 3257321"/>
              <a:gd name="csY8" fmla="*/ 998334 h 1475371"/>
              <a:gd name="csX9" fmla="*/ 3257321 w 3257321"/>
              <a:gd name="csY9" fmla="*/ 1475371 h 1475371"/>
              <a:gd name="csX10" fmla="*/ 2649288 w 3257321"/>
              <a:gd name="csY10" fmla="*/ 1475371 h 1475371"/>
              <a:gd name="csX11" fmla="*/ 2138974 w 3257321"/>
              <a:gd name="csY11" fmla="*/ 1475371 h 1475371"/>
              <a:gd name="csX12" fmla="*/ 1693807 w 3257321"/>
              <a:gd name="csY12" fmla="*/ 1475371 h 1475371"/>
              <a:gd name="csX13" fmla="*/ 1248640 w 3257321"/>
              <a:gd name="csY13" fmla="*/ 1475371 h 1475371"/>
              <a:gd name="csX14" fmla="*/ 770899 w 3257321"/>
              <a:gd name="csY14" fmla="*/ 1475371 h 1475371"/>
              <a:gd name="csX15" fmla="*/ 0 w 3257321"/>
              <a:gd name="csY15" fmla="*/ 1475371 h 1475371"/>
              <a:gd name="csX16" fmla="*/ 0 w 3257321"/>
              <a:gd name="csY16" fmla="*/ 1013088 h 1475371"/>
              <a:gd name="csX17" fmla="*/ 0 w 3257321"/>
              <a:gd name="csY17" fmla="*/ 565559 h 1475371"/>
              <a:gd name="csX18" fmla="*/ 0 w 3257321"/>
              <a:gd name="csY18" fmla="*/ 0 h 14753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257321" h="1475371" fill="none" extrusionOk="0">
                <a:moveTo>
                  <a:pt x="0" y="0"/>
                </a:moveTo>
                <a:cubicBezTo>
                  <a:pt x="137237" y="-10787"/>
                  <a:pt x="424390" y="67528"/>
                  <a:pt x="575460" y="0"/>
                </a:cubicBezTo>
                <a:cubicBezTo>
                  <a:pt x="726530" y="-67528"/>
                  <a:pt x="879059" y="15762"/>
                  <a:pt x="1118347" y="0"/>
                </a:cubicBezTo>
                <a:cubicBezTo>
                  <a:pt x="1357635" y="-15762"/>
                  <a:pt x="1435546" y="52740"/>
                  <a:pt x="1628661" y="0"/>
                </a:cubicBezTo>
                <a:cubicBezTo>
                  <a:pt x="1821776" y="-52740"/>
                  <a:pt x="1987579" y="19884"/>
                  <a:pt x="2106401" y="0"/>
                </a:cubicBezTo>
                <a:cubicBezTo>
                  <a:pt x="2225223" y="-19884"/>
                  <a:pt x="2345200" y="32536"/>
                  <a:pt x="2551568" y="0"/>
                </a:cubicBezTo>
                <a:cubicBezTo>
                  <a:pt x="2757936" y="-32536"/>
                  <a:pt x="3108181" y="67038"/>
                  <a:pt x="3257321" y="0"/>
                </a:cubicBezTo>
                <a:cubicBezTo>
                  <a:pt x="3305899" y="193442"/>
                  <a:pt x="3227153" y="307861"/>
                  <a:pt x="3257321" y="506544"/>
                </a:cubicBezTo>
                <a:cubicBezTo>
                  <a:pt x="3287489" y="705227"/>
                  <a:pt x="3223276" y="771083"/>
                  <a:pt x="3257321" y="998334"/>
                </a:cubicBezTo>
                <a:cubicBezTo>
                  <a:pt x="3291366" y="1225585"/>
                  <a:pt x="3252487" y="1260788"/>
                  <a:pt x="3257321" y="1475371"/>
                </a:cubicBezTo>
                <a:cubicBezTo>
                  <a:pt x="3062853" y="1478085"/>
                  <a:pt x="2941739" y="1411268"/>
                  <a:pt x="2649288" y="1475371"/>
                </a:cubicBezTo>
                <a:cubicBezTo>
                  <a:pt x="2356837" y="1539474"/>
                  <a:pt x="2265040" y="1461532"/>
                  <a:pt x="2138974" y="1475371"/>
                </a:cubicBezTo>
                <a:cubicBezTo>
                  <a:pt x="2012908" y="1489210"/>
                  <a:pt x="1890957" y="1441273"/>
                  <a:pt x="1693807" y="1475371"/>
                </a:cubicBezTo>
                <a:cubicBezTo>
                  <a:pt x="1496657" y="1509469"/>
                  <a:pt x="1419415" y="1429304"/>
                  <a:pt x="1248640" y="1475371"/>
                </a:cubicBezTo>
                <a:cubicBezTo>
                  <a:pt x="1077865" y="1521438"/>
                  <a:pt x="866580" y="1428045"/>
                  <a:pt x="770899" y="1475371"/>
                </a:cubicBezTo>
                <a:cubicBezTo>
                  <a:pt x="675218" y="1522697"/>
                  <a:pt x="363446" y="1431584"/>
                  <a:pt x="0" y="1475371"/>
                </a:cubicBezTo>
                <a:cubicBezTo>
                  <a:pt x="-13751" y="1322995"/>
                  <a:pt x="16087" y="1204128"/>
                  <a:pt x="0" y="1013088"/>
                </a:cubicBezTo>
                <a:cubicBezTo>
                  <a:pt x="-16087" y="822048"/>
                  <a:pt x="15012" y="759945"/>
                  <a:pt x="0" y="565559"/>
                </a:cubicBezTo>
                <a:cubicBezTo>
                  <a:pt x="-15012" y="371173"/>
                  <a:pt x="6455" y="252203"/>
                  <a:pt x="0" y="0"/>
                </a:cubicBezTo>
                <a:close/>
              </a:path>
              <a:path w="3257321" h="1475371" stroke="0" extrusionOk="0">
                <a:moveTo>
                  <a:pt x="0" y="0"/>
                </a:moveTo>
                <a:cubicBezTo>
                  <a:pt x="212128" y="-18657"/>
                  <a:pt x="352733" y="35854"/>
                  <a:pt x="542887" y="0"/>
                </a:cubicBezTo>
                <a:cubicBezTo>
                  <a:pt x="733041" y="-35854"/>
                  <a:pt x="890308" y="42136"/>
                  <a:pt x="1150920" y="0"/>
                </a:cubicBezTo>
                <a:cubicBezTo>
                  <a:pt x="1411532" y="-42136"/>
                  <a:pt x="1534907" y="36101"/>
                  <a:pt x="1726380" y="0"/>
                </a:cubicBezTo>
                <a:cubicBezTo>
                  <a:pt x="1917853" y="-36101"/>
                  <a:pt x="2107738" y="47086"/>
                  <a:pt x="2236694" y="0"/>
                </a:cubicBezTo>
                <a:cubicBezTo>
                  <a:pt x="2365650" y="-47086"/>
                  <a:pt x="2882954" y="27716"/>
                  <a:pt x="3257321" y="0"/>
                </a:cubicBezTo>
                <a:cubicBezTo>
                  <a:pt x="3270981" y="174812"/>
                  <a:pt x="3229321" y="343166"/>
                  <a:pt x="3257321" y="506544"/>
                </a:cubicBezTo>
                <a:cubicBezTo>
                  <a:pt x="3285321" y="669922"/>
                  <a:pt x="3254307" y="785598"/>
                  <a:pt x="3257321" y="968827"/>
                </a:cubicBezTo>
                <a:cubicBezTo>
                  <a:pt x="3260335" y="1152056"/>
                  <a:pt x="3222785" y="1267417"/>
                  <a:pt x="3257321" y="1475371"/>
                </a:cubicBezTo>
                <a:cubicBezTo>
                  <a:pt x="2994269" y="1496336"/>
                  <a:pt x="2955555" y="1436516"/>
                  <a:pt x="2714434" y="1475371"/>
                </a:cubicBezTo>
                <a:cubicBezTo>
                  <a:pt x="2473313" y="1514226"/>
                  <a:pt x="2268490" y="1430618"/>
                  <a:pt x="2138974" y="1475371"/>
                </a:cubicBezTo>
                <a:cubicBezTo>
                  <a:pt x="2009458" y="1520124"/>
                  <a:pt x="1819886" y="1451587"/>
                  <a:pt x="1693807" y="1475371"/>
                </a:cubicBezTo>
                <a:cubicBezTo>
                  <a:pt x="1567728" y="1499155"/>
                  <a:pt x="1421698" y="1469637"/>
                  <a:pt x="1216067" y="1475371"/>
                </a:cubicBezTo>
                <a:cubicBezTo>
                  <a:pt x="1010436" y="1481105"/>
                  <a:pt x="813095" y="1423739"/>
                  <a:pt x="673180" y="1475371"/>
                </a:cubicBezTo>
                <a:cubicBezTo>
                  <a:pt x="533265" y="1527003"/>
                  <a:pt x="232496" y="1457398"/>
                  <a:pt x="0" y="1475371"/>
                </a:cubicBezTo>
                <a:cubicBezTo>
                  <a:pt x="-53981" y="1263764"/>
                  <a:pt x="38060" y="1118526"/>
                  <a:pt x="0" y="998334"/>
                </a:cubicBezTo>
                <a:cubicBezTo>
                  <a:pt x="-38060" y="878142"/>
                  <a:pt x="15091" y="704485"/>
                  <a:pt x="0" y="491790"/>
                </a:cubicBezTo>
                <a:cubicBezTo>
                  <a:pt x="-15091" y="279095"/>
                  <a:pt x="57606" y="216772"/>
                  <a:pt x="0" y="0"/>
                </a:cubicBezTo>
                <a:close/>
              </a:path>
            </a:pathLst>
          </a:custGeom>
          <a:ln>
            <a:solidFill>
              <a:schemeClr val="tx1"/>
            </a:solidFill>
            <a:extLst>
              <a:ext uri="{C807C97D-BFC1-408E-A445-0C87EB9F89A2}">
                <ask:lineSketchStyleProps xmlns:ask="http://schemas.microsoft.com/office/drawing/2018/sketchyshapes" sd="2799748855">
                  <a:prstGeom prst="rect">
                    <a:avLst/>
                  </a:prstGeom>
                  <ask:type>
                    <ask:lineSketchScribble/>
                  </ask:type>
                </ask:lineSketchStyleProps>
              </a:ext>
            </a:extLst>
          </a:ln>
        </p:spPr>
      </p:pic>
      <p:sp>
        <p:nvSpPr>
          <p:cNvPr id="2" name="Θέση αριθμού διαφάνειας 1">
            <a:extLst>
              <a:ext uri="{FF2B5EF4-FFF2-40B4-BE49-F238E27FC236}">
                <a16:creationId xmlns:a16="http://schemas.microsoft.com/office/drawing/2014/main" id="{14649883-0DC2-96B1-AB6F-7A1622B650B0}"/>
              </a:ext>
            </a:extLst>
          </p:cNvPr>
          <p:cNvSpPr>
            <a:spLocks noGrp="1"/>
          </p:cNvSpPr>
          <p:nvPr>
            <p:ph type="sldNum" sz="quarter" idx="12"/>
          </p:nvPr>
        </p:nvSpPr>
        <p:spPr/>
        <p:txBody>
          <a:bodyPr/>
          <a:lstStyle/>
          <a:p>
            <a:fld id="{FD76951D-685B-45DD-9E69-EF3755A73C30}" type="slidenum">
              <a:rPr lang="el-GR" smtClean="0"/>
              <a:t>9</a:t>
            </a:fld>
            <a:endParaRPr lang="el-GR"/>
          </a:p>
        </p:txBody>
      </p:sp>
    </p:spTree>
    <p:extLst>
      <p:ext uri="{BB962C8B-B14F-4D97-AF65-F5344CB8AC3E}">
        <p14:creationId xmlns:p14="http://schemas.microsoft.com/office/powerpoint/2010/main" val="3691981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1DB87-923C-6BDA-C4B0-5AEF5006E69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A9A6C22-3257-E5FE-EFA1-FD4FC6EB76F7}"/>
              </a:ext>
            </a:extLst>
          </p:cNvPr>
          <p:cNvSpPr txBox="1"/>
          <p:nvPr/>
        </p:nvSpPr>
        <p:spPr>
          <a:xfrm>
            <a:off x="451757" y="919486"/>
            <a:ext cx="6656613" cy="4801314"/>
          </a:xfrm>
          <a:custGeom>
            <a:avLst/>
            <a:gdLst>
              <a:gd name="csX0" fmla="*/ 0 w 6656613"/>
              <a:gd name="csY0" fmla="*/ 0 h 4801314"/>
              <a:gd name="csX1" fmla="*/ 621284 w 6656613"/>
              <a:gd name="csY1" fmla="*/ 0 h 4801314"/>
              <a:gd name="csX2" fmla="*/ 1109436 w 6656613"/>
              <a:gd name="csY2" fmla="*/ 0 h 4801314"/>
              <a:gd name="csX3" fmla="*/ 1597587 w 6656613"/>
              <a:gd name="csY3" fmla="*/ 0 h 4801314"/>
              <a:gd name="csX4" fmla="*/ 2019173 w 6656613"/>
              <a:gd name="csY4" fmla="*/ 0 h 4801314"/>
              <a:gd name="csX5" fmla="*/ 2707023 w 6656613"/>
              <a:gd name="csY5" fmla="*/ 0 h 4801314"/>
              <a:gd name="csX6" fmla="*/ 3394873 w 6656613"/>
              <a:gd name="csY6" fmla="*/ 0 h 4801314"/>
              <a:gd name="csX7" fmla="*/ 3816458 w 6656613"/>
              <a:gd name="csY7" fmla="*/ 0 h 4801314"/>
              <a:gd name="csX8" fmla="*/ 4437742 w 6656613"/>
              <a:gd name="csY8" fmla="*/ 0 h 4801314"/>
              <a:gd name="csX9" fmla="*/ 5059026 w 6656613"/>
              <a:gd name="csY9" fmla="*/ 0 h 4801314"/>
              <a:gd name="csX10" fmla="*/ 5680310 w 6656613"/>
              <a:gd name="csY10" fmla="*/ 0 h 4801314"/>
              <a:gd name="csX11" fmla="*/ 6656613 w 6656613"/>
              <a:gd name="csY11" fmla="*/ 0 h 4801314"/>
              <a:gd name="csX12" fmla="*/ 6656613 w 6656613"/>
              <a:gd name="csY12" fmla="*/ 533479 h 4801314"/>
              <a:gd name="csX13" fmla="*/ 6656613 w 6656613"/>
              <a:gd name="csY13" fmla="*/ 970932 h 4801314"/>
              <a:gd name="csX14" fmla="*/ 6656613 w 6656613"/>
              <a:gd name="csY14" fmla="*/ 1360372 h 4801314"/>
              <a:gd name="csX15" fmla="*/ 6656613 w 6656613"/>
              <a:gd name="csY15" fmla="*/ 1749812 h 4801314"/>
              <a:gd name="csX16" fmla="*/ 6656613 w 6656613"/>
              <a:gd name="csY16" fmla="*/ 2235278 h 4801314"/>
              <a:gd name="csX17" fmla="*/ 6656613 w 6656613"/>
              <a:gd name="csY17" fmla="*/ 2672731 h 4801314"/>
              <a:gd name="csX18" fmla="*/ 6656613 w 6656613"/>
              <a:gd name="csY18" fmla="*/ 3206211 h 4801314"/>
              <a:gd name="csX19" fmla="*/ 6656613 w 6656613"/>
              <a:gd name="csY19" fmla="*/ 3595651 h 4801314"/>
              <a:gd name="csX20" fmla="*/ 6656613 w 6656613"/>
              <a:gd name="csY20" fmla="*/ 4081117 h 4801314"/>
              <a:gd name="csX21" fmla="*/ 6656613 w 6656613"/>
              <a:gd name="csY21" fmla="*/ 4801314 h 4801314"/>
              <a:gd name="csX22" fmla="*/ 5968763 w 6656613"/>
              <a:gd name="csY22" fmla="*/ 4801314 h 4801314"/>
              <a:gd name="csX23" fmla="*/ 5280913 w 6656613"/>
              <a:gd name="csY23" fmla="*/ 4801314 h 4801314"/>
              <a:gd name="csX24" fmla="*/ 4659629 w 6656613"/>
              <a:gd name="csY24" fmla="*/ 4801314 h 4801314"/>
              <a:gd name="csX25" fmla="*/ 4304610 w 6656613"/>
              <a:gd name="csY25" fmla="*/ 4801314 h 4801314"/>
              <a:gd name="csX26" fmla="*/ 3749892 w 6656613"/>
              <a:gd name="csY26" fmla="*/ 4801314 h 4801314"/>
              <a:gd name="csX27" fmla="*/ 3394873 w 6656613"/>
              <a:gd name="csY27" fmla="*/ 4801314 h 4801314"/>
              <a:gd name="csX28" fmla="*/ 3039853 w 6656613"/>
              <a:gd name="csY28" fmla="*/ 4801314 h 4801314"/>
              <a:gd name="csX29" fmla="*/ 2618268 w 6656613"/>
              <a:gd name="csY29" fmla="*/ 4801314 h 4801314"/>
              <a:gd name="csX30" fmla="*/ 1996984 w 6656613"/>
              <a:gd name="csY30" fmla="*/ 4801314 h 4801314"/>
              <a:gd name="csX31" fmla="*/ 1309134 w 6656613"/>
              <a:gd name="csY31" fmla="*/ 4801314 h 4801314"/>
              <a:gd name="csX32" fmla="*/ 621284 w 6656613"/>
              <a:gd name="csY32" fmla="*/ 4801314 h 4801314"/>
              <a:gd name="csX33" fmla="*/ 0 w 6656613"/>
              <a:gd name="csY33" fmla="*/ 4801314 h 4801314"/>
              <a:gd name="csX34" fmla="*/ 0 w 6656613"/>
              <a:gd name="csY34" fmla="*/ 4411874 h 4801314"/>
              <a:gd name="csX35" fmla="*/ 0 w 6656613"/>
              <a:gd name="csY35" fmla="*/ 3830382 h 4801314"/>
              <a:gd name="csX36" fmla="*/ 0 w 6656613"/>
              <a:gd name="csY36" fmla="*/ 3344915 h 4801314"/>
              <a:gd name="csX37" fmla="*/ 0 w 6656613"/>
              <a:gd name="csY37" fmla="*/ 2955476 h 4801314"/>
              <a:gd name="csX38" fmla="*/ 0 w 6656613"/>
              <a:gd name="csY38" fmla="*/ 2518022 h 4801314"/>
              <a:gd name="csX39" fmla="*/ 0 w 6656613"/>
              <a:gd name="csY39" fmla="*/ 2032556 h 4801314"/>
              <a:gd name="csX40" fmla="*/ 0 w 6656613"/>
              <a:gd name="csY40" fmla="*/ 1403051 h 4801314"/>
              <a:gd name="csX41" fmla="*/ 0 w 6656613"/>
              <a:gd name="csY41" fmla="*/ 917584 h 4801314"/>
              <a:gd name="csX42" fmla="*/ 0 w 6656613"/>
              <a:gd name="csY42" fmla="*/ 480131 h 4801314"/>
              <a:gd name="csX43" fmla="*/ 0 w 6656613"/>
              <a:gd name="csY43" fmla="*/ 0 h 4801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6656613" h="4801314" extrusionOk="0">
                <a:moveTo>
                  <a:pt x="0" y="0"/>
                </a:moveTo>
                <a:cubicBezTo>
                  <a:pt x="130903" y="-20903"/>
                  <a:pt x="370284" y="36079"/>
                  <a:pt x="621284" y="0"/>
                </a:cubicBezTo>
                <a:cubicBezTo>
                  <a:pt x="872284" y="-36079"/>
                  <a:pt x="984045" y="50772"/>
                  <a:pt x="1109436" y="0"/>
                </a:cubicBezTo>
                <a:cubicBezTo>
                  <a:pt x="1234827" y="-50772"/>
                  <a:pt x="1360225" y="49838"/>
                  <a:pt x="1597587" y="0"/>
                </a:cubicBezTo>
                <a:cubicBezTo>
                  <a:pt x="1834949" y="-49838"/>
                  <a:pt x="1843792" y="20867"/>
                  <a:pt x="2019173" y="0"/>
                </a:cubicBezTo>
                <a:cubicBezTo>
                  <a:pt x="2194554" y="-20867"/>
                  <a:pt x="2561996" y="67149"/>
                  <a:pt x="2707023" y="0"/>
                </a:cubicBezTo>
                <a:cubicBezTo>
                  <a:pt x="2852050" y="-67149"/>
                  <a:pt x="3219491" y="40951"/>
                  <a:pt x="3394873" y="0"/>
                </a:cubicBezTo>
                <a:cubicBezTo>
                  <a:pt x="3570255" y="-40951"/>
                  <a:pt x="3630168" y="25358"/>
                  <a:pt x="3816458" y="0"/>
                </a:cubicBezTo>
                <a:cubicBezTo>
                  <a:pt x="4002749" y="-25358"/>
                  <a:pt x="4297119" y="7177"/>
                  <a:pt x="4437742" y="0"/>
                </a:cubicBezTo>
                <a:cubicBezTo>
                  <a:pt x="4578365" y="-7177"/>
                  <a:pt x="4812528" y="58089"/>
                  <a:pt x="5059026" y="0"/>
                </a:cubicBezTo>
                <a:cubicBezTo>
                  <a:pt x="5305524" y="-58089"/>
                  <a:pt x="5431931" y="55155"/>
                  <a:pt x="5680310" y="0"/>
                </a:cubicBezTo>
                <a:cubicBezTo>
                  <a:pt x="5928689" y="-55155"/>
                  <a:pt x="6318332" y="91314"/>
                  <a:pt x="6656613" y="0"/>
                </a:cubicBezTo>
                <a:cubicBezTo>
                  <a:pt x="6693794" y="116851"/>
                  <a:pt x="6631840" y="274254"/>
                  <a:pt x="6656613" y="533479"/>
                </a:cubicBezTo>
                <a:cubicBezTo>
                  <a:pt x="6681386" y="792704"/>
                  <a:pt x="6623468" y="792968"/>
                  <a:pt x="6656613" y="970932"/>
                </a:cubicBezTo>
                <a:cubicBezTo>
                  <a:pt x="6689758" y="1148896"/>
                  <a:pt x="6615713" y="1281403"/>
                  <a:pt x="6656613" y="1360372"/>
                </a:cubicBezTo>
                <a:cubicBezTo>
                  <a:pt x="6697513" y="1439341"/>
                  <a:pt x="6655242" y="1557835"/>
                  <a:pt x="6656613" y="1749812"/>
                </a:cubicBezTo>
                <a:cubicBezTo>
                  <a:pt x="6657984" y="1941789"/>
                  <a:pt x="6600963" y="2051601"/>
                  <a:pt x="6656613" y="2235278"/>
                </a:cubicBezTo>
                <a:cubicBezTo>
                  <a:pt x="6712263" y="2418955"/>
                  <a:pt x="6642221" y="2564821"/>
                  <a:pt x="6656613" y="2672731"/>
                </a:cubicBezTo>
                <a:cubicBezTo>
                  <a:pt x="6671005" y="2780641"/>
                  <a:pt x="6604350" y="3010241"/>
                  <a:pt x="6656613" y="3206211"/>
                </a:cubicBezTo>
                <a:cubicBezTo>
                  <a:pt x="6708876" y="3402181"/>
                  <a:pt x="6619940" y="3506369"/>
                  <a:pt x="6656613" y="3595651"/>
                </a:cubicBezTo>
                <a:cubicBezTo>
                  <a:pt x="6693286" y="3684933"/>
                  <a:pt x="6631157" y="3907652"/>
                  <a:pt x="6656613" y="4081117"/>
                </a:cubicBezTo>
                <a:cubicBezTo>
                  <a:pt x="6682069" y="4254582"/>
                  <a:pt x="6590056" y="4537921"/>
                  <a:pt x="6656613" y="4801314"/>
                </a:cubicBezTo>
                <a:cubicBezTo>
                  <a:pt x="6469415" y="4871947"/>
                  <a:pt x="6180888" y="4790295"/>
                  <a:pt x="5968763" y="4801314"/>
                </a:cubicBezTo>
                <a:cubicBezTo>
                  <a:pt x="5756638" y="4812333"/>
                  <a:pt x="5608570" y="4737156"/>
                  <a:pt x="5280913" y="4801314"/>
                </a:cubicBezTo>
                <a:cubicBezTo>
                  <a:pt x="4953256" y="4865472"/>
                  <a:pt x="4890153" y="4763090"/>
                  <a:pt x="4659629" y="4801314"/>
                </a:cubicBezTo>
                <a:cubicBezTo>
                  <a:pt x="4429105" y="4839538"/>
                  <a:pt x="4390908" y="4783643"/>
                  <a:pt x="4304610" y="4801314"/>
                </a:cubicBezTo>
                <a:cubicBezTo>
                  <a:pt x="4218312" y="4818985"/>
                  <a:pt x="3889316" y="4792259"/>
                  <a:pt x="3749892" y="4801314"/>
                </a:cubicBezTo>
                <a:cubicBezTo>
                  <a:pt x="3610468" y="4810369"/>
                  <a:pt x="3469548" y="4792609"/>
                  <a:pt x="3394873" y="4801314"/>
                </a:cubicBezTo>
                <a:cubicBezTo>
                  <a:pt x="3320198" y="4810019"/>
                  <a:pt x="3125152" y="4764389"/>
                  <a:pt x="3039853" y="4801314"/>
                </a:cubicBezTo>
                <a:cubicBezTo>
                  <a:pt x="2954554" y="4838239"/>
                  <a:pt x="2742241" y="4799685"/>
                  <a:pt x="2618268" y="4801314"/>
                </a:cubicBezTo>
                <a:cubicBezTo>
                  <a:pt x="2494296" y="4802943"/>
                  <a:pt x="2201469" y="4785566"/>
                  <a:pt x="1996984" y="4801314"/>
                </a:cubicBezTo>
                <a:cubicBezTo>
                  <a:pt x="1792499" y="4817062"/>
                  <a:pt x="1635009" y="4745553"/>
                  <a:pt x="1309134" y="4801314"/>
                </a:cubicBezTo>
                <a:cubicBezTo>
                  <a:pt x="983259" y="4857075"/>
                  <a:pt x="839976" y="4800697"/>
                  <a:pt x="621284" y="4801314"/>
                </a:cubicBezTo>
                <a:cubicBezTo>
                  <a:pt x="402592" y="4801931"/>
                  <a:pt x="262265" y="4730338"/>
                  <a:pt x="0" y="4801314"/>
                </a:cubicBezTo>
                <a:cubicBezTo>
                  <a:pt x="-33590" y="4711613"/>
                  <a:pt x="6946" y="4493698"/>
                  <a:pt x="0" y="4411874"/>
                </a:cubicBezTo>
                <a:cubicBezTo>
                  <a:pt x="-6946" y="4330050"/>
                  <a:pt x="34921" y="4054131"/>
                  <a:pt x="0" y="3830382"/>
                </a:cubicBezTo>
                <a:cubicBezTo>
                  <a:pt x="-34921" y="3606633"/>
                  <a:pt x="41441" y="3532527"/>
                  <a:pt x="0" y="3344915"/>
                </a:cubicBezTo>
                <a:cubicBezTo>
                  <a:pt x="-41441" y="3157303"/>
                  <a:pt x="29577" y="3131093"/>
                  <a:pt x="0" y="2955476"/>
                </a:cubicBezTo>
                <a:cubicBezTo>
                  <a:pt x="-29577" y="2779859"/>
                  <a:pt x="31602" y="2683813"/>
                  <a:pt x="0" y="2518022"/>
                </a:cubicBezTo>
                <a:cubicBezTo>
                  <a:pt x="-31602" y="2352231"/>
                  <a:pt x="21664" y="2205983"/>
                  <a:pt x="0" y="2032556"/>
                </a:cubicBezTo>
                <a:cubicBezTo>
                  <a:pt x="-21664" y="1859129"/>
                  <a:pt x="20692" y="1632595"/>
                  <a:pt x="0" y="1403051"/>
                </a:cubicBezTo>
                <a:cubicBezTo>
                  <a:pt x="-20692" y="1173508"/>
                  <a:pt x="40965" y="1066955"/>
                  <a:pt x="0" y="917584"/>
                </a:cubicBezTo>
                <a:cubicBezTo>
                  <a:pt x="-40965" y="768213"/>
                  <a:pt x="43865" y="673498"/>
                  <a:pt x="0" y="480131"/>
                </a:cubicBezTo>
                <a:cubicBezTo>
                  <a:pt x="-43865" y="286764"/>
                  <a:pt x="54012" y="228924"/>
                  <a:pt x="0" y="0"/>
                </a:cubicBezTo>
                <a:close/>
              </a:path>
            </a:pathLst>
          </a:custGeom>
          <a:noFill/>
          <a:ln>
            <a:solidFill>
              <a:schemeClr val="tx1"/>
            </a:solidFill>
            <a:extLst>
              <a:ext uri="{C807C97D-BFC1-408E-A445-0C87EB9F89A2}">
                <ask:lineSketchStyleProps xmlns:ask="http://schemas.microsoft.com/office/drawing/2018/sketchyshapes" sd="2189887663">
                  <a:prstGeom prst="rect">
                    <a:avLst/>
                  </a:prstGeom>
                  <ask:type>
                    <ask:lineSketchScribble/>
                  </ask:type>
                </ask:lineSketchStyleProps>
              </a:ext>
            </a:extLst>
          </a:ln>
        </p:spPr>
        <p:txBody>
          <a:bodyPr wrap="square">
            <a:spAutoFit/>
          </a:bodyPr>
          <a:lstStyle/>
          <a:p>
            <a:pPr algn="ctr"/>
            <a:r>
              <a:rPr lang="el-GR" b="1" u="sng" dirty="0"/>
              <a:t>Εμπορική Σχολή </a:t>
            </a:r>
            <a:r>
              <a:rPr lang="el-GR" b="1" u="sng" dirty="0" err="1"/>
              <a:t>Μιτσή</a:t>
            </a:r>
            <a:endParaRPr lang="el-GR" b="1" u="sng" dirty="0"/>
          </a:p>
          <a:p>
            <a:pPr algn="ctr"/>
            <a:endParaRPr lang="el-GR" b="1" u="sng" dirty="0"/>
          </a:p>
          <a:p>
            <a:r>
              <a:rPr lang="el-GR" dirty="0"/>
              <a:t>Η Εμπορική Σχολή </a:t>
            </a:r>
            <a:r>
              <a:rPr lang="el-GR" dirty="0" err="1"/>
              <a:t>Μιτσή</a:t>
            </a:r>
            <a:r>
              <a:rPr lang="el-GR" dirty="0"/>
              <a:t> στη Λεμύθου αποτελεί ένα από τα πιο ιστορικά εκπαιδευτικά ιδρύματα της Κύπρου. Είναι εξ ολοκλήρου </a:t>
            </a:r>
            <a:r>
              <a:rPr lang="el-GR" dirty="0" err="1"/>
              <a:t>πετρόκτιστο</a:t>
            </a:r>
            <a:r>
              <a:rPr lang="el-GR" dirty="0"/>
              <a:t>. Η πρόσοψή του χαρακτηρίζεται από απόλυτη συμμετρία, με μεγάλα, ορθογώνια παράθυρα που επιτρέπουν στο φυσικό φως να πλημμυρίζει τις αίθουσες διδασκαλίας. </a:t>
            </a:r>
          </a:p>
          <a:p>
            <a:r>
              <a:rPr lang="el-GR" dirty="0"/>
              <a:t>Στο εσωτερικό του, η σχολή διαθέτει ψηλοτάβανες αίθουσες διδασκαλίας, μεγάλους διαδρόμους και γραφεία για το προσωπικό. Εξωτερικά, το κτίριο περιβάλλεται από μια μεγάλη πλακόστρωτη αυλή με ψηλά πεύκα και πλατάνια, η οποία αποτελεί τον χώρο συγκέντρωσης και δραστηριοτήτων των μαθητών. Το κτίριο της Σχολής </a:t>
            </a:r>
            <a:r>
              <a:rPr lang="el-GR" dirty="0" err="1"/>
              <a:t>Μιτσή</a:t>
            </a:r>
            <a:r>
              <a:rPr lang="el-GR" dirty="0"/>
              <a:t>  στεγάζει τα όνειρα των παιδιών της κυπριακής υπαίθρου για περισσότερο από έναν αιώνα.</a:t>
            </a:r>
          </a:p>
          <a:p>
            <a:pPr algn="r"/>
            <a:r>
              <a:rPr lang="el-GR" dirty="0"/>
              <a:t>Μαρία Γεωργίου  Α1</a:t>
            </a:r>
          </a:p>
          <a:p>
            <a:pPr algn="ctr"/>
            <a:r>
              <a:rPr lang="el-GR" dirty="0"/>
              <a:t>Το παρόν άρθρο δημοσιεύτηκε στο περιοδικό «Ο Φάρος» της Εμπορικής Σχολής </a:t>
            </a:r>
            <a:r>
              <a:rPr lang="el-GR" dirty="0" err="1"/>
              <a:t>Μιτσή</a:t>
            </a:r>
            <a:r>
              <a:rPr lang="el-GR" dirty="0"/>
              <a:t> (Σχολική Χρονιά 2024-2025).</a:t>
            </a:r>
          </a:p>
        </p:txBody>
      </p:sp>
      <p:sp>
        <p:nvSpPr>
          <p:cNvPr id="11" name="Ορθογώνιο 10">
            <a:extLst>
              <a:ext uri="{FF2B5EF4-FFF2-40B4-BE49-F238E27FC236}">
                <a16:creationId xmlns:a16="http://schemas.microsoft.com/office/drawing/2014/main" id="{5CD32959-ACB0-3AE9-AB0A-EDFA58756435}"/>
              </a:ext>
            </a:extLst>
          </p:cNvPr>
          <p:cNvSpPr/>
          <p:nvPr/>
        </p:nvSpPr>
        <p:spPr>
          <a:xfrm>
            <a:off x="7358743" y="1252612"/>
            <a:ext cx="3423558" cy="1109589"/>
          </a:xfrm>
          <a:custGeom>
            <a:avLst/>
            <a:gdLst>
              <a:gd name="csX0" fmla="*/ 0 w 3423558"/>
              <a:gd name="csY0" fmla="*/ 0 h 1109589"/>
              <a:gd name="csX1" fmla="*/ 650476 w 3423558"/>
              <a:gd name="csY1" fmla="*/ 0 h 1109589"/>
              <a:gd name="csX2" fmla="*/ 1335188 w 3423558"/>
              <a:gd name="csY2" fmla="*/ 0 h 1109589"/>
              <a:gd name="csX3" fmla="*/ 1985664 w 3423558"/>
              <a:gd name="csY3" fmla="*/ 0 h 1109589"/>
              <a:gd name="csX4" fmla="*/ 2636140 w 3423558"/>
              <a:gd name="csY4" fmla="*/ 0 h 1109589"/>
              <a:gd name="csX5" fmla="*/ 3423558 w 3423558"/>
              <a:gd name="csY5" fmla="*/ 0 h 1109589"/>
              <a:gd name="csX6" fmla="*/ 3423558 w 3423558"/>
              <a:gd name="csY6" fmla="*/ 521507 h 1109589"/>
              <a:gd name="csX7" fmla="*/ 3423558 w 3423558"/>
              <a:gd name="csY7" fmla="*/ 1109589 h 1109589"/>
              <a:gd name="csX8" fmla="*/ 2841553 w 3423558"/>
              <a:gd name="csY8" fmla="*/ 1109589 h 1109589"/>
              <a:gd name="csX9" fmla="*/ 2088370 w 3423558"/>
              <a:gd name="csY9" fmla="*/ 1109589 h 1109589"/>
              <a:gd name="csX10" fmla="*/ 1369423 w 3423558"/>
              <a:gd name="csY10" fmla="*/ 1109589 h 1109589"/>
              <a:gd name="csX11" fmla="*/ 616240 w 3423558"/>
              <a:gd name="csY11" fmla="*/ 1109589 h 1109589"/>
              <a:gd name="csX12" fmla="*/ 0 w 3423558"/>
              <a:gd name="csY12" fmla="*/ 1109589 h 1109589"/>
              <a:gd name="csX13" fmla="*/ 0 w 3423558"/>
              <a:gd name="csY13" fmla="*/ 554795 h 1109589"/>
              <a:gd name="csX14" fmla="*/ 0 w 3423558"/>
              <a:gd name="csY14" fmla="*/ 0 h 11095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423558" h="1109589" fill="none" extrusionOk="0">
                <a:moveTo>
                  <a:pt x="0" y="0"/>
                </a:moveTo>
                <a:cubicBezTo>
                  <a:pt x="203251" y="-13807"/>
                  <a:pt x="462082" y="5829"/>
                  <a:pt x="650476" y="0"/>
                </a:cubicBezTo>
                <a:cubicBezTo>
                  <a:pt x="838870" y="-5829"/>
                  <a:pt x="1105995" y="-171"/>
                  <a:pt x="1335188" y="0"/>
                </a:cubicBezTo>
                <a:cubicBezTo>
                  <a:pt x="1564381" y="171"/>
                  <a:pt x="1820462" y="29318"/>
                  <a:pt x="1985664" y="0"/>
                </a:cubicBezTo>
                <a:cubicBezTo>
                  <a:pt x="2150866" y="-29318"/>
                  <a:pt x="2324201" y="6634"/>
                  <a:pt x="2636140" y="0"/>
                </a:cubicBezTo>
                <a:cubicBezTo>
                  <a:pt x="2948079" y="-6634"/>
                  <a:pt x="3173714" y="6924"/>
                  <a:pt x="3423558" y="0"/>
                </a:cubicBezTo>
                <a:cubicBezTo>
                  <a:pt x="3400241" y="176317"/>
                  <a:pt x="3417767" y="271023"/>
                  <a:pt x="3423558" y="521507"/>
                </a:cubicBezTo>
                <a:cubicBezTo>
                  <a:pt x="3429349" y="771991"/>
                  <a:pt x="3441601" y="852780"/>
                  <a:pt x="3423558" y="1109589"/>
                </a:cubicBezTo>
                <a:cubicBezTo>
                  <a:pt x="3278016" y="1115750"/>
                  <a:pt x="3089561" y="1081756"/>
                  <a:pt x="2841553" y="1109589"/>
                </a:cubicBezTo>
                <a:cubicBezTo>
                  <a:pt x="2593546" y="1137422"/>
                  <a:pt x="2340826" y="1133605"/>
                  <a:pt x="2088370" y="1109589"/>
                </a:cubicBezTo>
                <a:cubicBezTo>
                  <a:pt x="1835914" y="1085573"/>
                  <a:pt x="1649258" y="1117031"/>
                  <a:pt x="1369423" y="1109589"/>
                </a:cubicBezTo>
                <a:cubicBezTo>
                  <a:pt x="1089588" y="1102147"/>
                  <a:pt x="943743" y="1135410"/>
                  <a:pt x="616240" y="1109589"/>
                </a:cubicBezTo>
                <a:cubicBezTo>
                  <a:pt x="288737" y="1083768"/>
                  <a:pt x="133929" y="1097738"/>
                  <a:pt x="0" y="1109589"/>
                </a:cubicBezTo>
                <a:cubicBezTo>
                  <a:pt x="-7572" y="933089"/>
                  <a:pt x="9778" y="716343"/>
                  <a:pt x="0" y="554795"/>
                </a:cubicBezTo>
                <a:cubicBezTo>
                  <a:pt x="-9778" y="393247"/>
                  <a:pt x="-5065" y="175637"/>
                  <a:pt x="0" y="0"/>
                </a:cubicBezTo>
                <a:close/>
              </a:path>
              <a:path w="3423558" h="1109589" stroke="0" extrusionOk="0">
                <a:moveTo>
                  <a:pt x="0" y="0"/>
                </a:moveTo>
                <a:cubicBezTo>
                  <a:pt x="274192" y="-10283"/>
                  <a:pt x="450154" y="18694"/>
                  <a:pt x="582005" y="0"/>
                </a:cubicBezTo>
                <a:cubicBezTo>
                  <a:pt x="713856" y="-18694"/>
                  <a:pt x="1062573" y="-1994"/>
                  <a:pt x="1300952" y="0"/>
                </a:cubicBezTo>
                <a:cubicBezTo>
                  <a:pt x="1539331" y="1994"/>
                  <a:pt x="1717540" y="10514"/>
                  <a:pt x="1917192" y="0"/>
                </a:cubicBezTo>
                <a:cubicBezTo>
                  <a:pt x="2116844" y="-10514"/>
                  <a:pt x="2320986" y="31390"/>
                  <a:pt x="2601904" y="0"/>
                </a:cubicBezTo>
                <a:cubicBezTo>
                  <a:pt x="2882822" y="-31390"/>
                  <a:pt x="3107052" y="6862"/>
                  <a:pt x="3423558" y="0"/>
                </a:cubicBezTo>
                <a:cubicBezTo>
                  <a:pt x="3444104" y="142448"/>
                  <a:pt x="3416970" y="402981"/>
                  <a:pt x="3423558" y="521507"/>
                </a:cubicBezTo>
                <a:cubicBezTo>
                  <a:pt x="3430146" y="640033"/>
                  <a:pt x="3444727" y="965553"/>
                  <a:pt x="3423558" y="1109589"/>
                </a:cubicBezTo>
                <a:cubicBezTo>
                  <a:pt x="3264155" y="1099864"/>
                  <a:pt x="3066074" y="1113077"/>
                  <a:pt x="2738846" y="1109589"/>
                </a:cubicBezTo>
                <a:cubicBezTo>
                  <a:pt x="2411618" y="1106101"/>
                  <a:pt x="2366652" y="1104312"/>
                  <a:pt x="2054135" y="1109589"/>
                </a:cubicBezTo>
                <a:cubicBezTo>
                  <a:pt x="1741618" y="1114866"/>
                  <a:pt x="1708382" y="1110065"/>
                  <a:pt x="1472130" y="1109589"/>
                </a:cubicBezTo>
                <a:cubicBezTo>
                  <a:pt x="1235878" y="1109113"/>
                  <a:pt x="1007288" y="1082644"/>
                  <a:pt x="855889" y="1109589"/>
                </a:cubicBezTo>
                <a:cubicBezTo>
                  <a:pt x="704490" y="1136534"/>
                  <a:pt x="393114" y="1102474"/>
                  <a:pt x="0" y="1109589"/>
                </a:cubicBezTo>
                <a:cubicBezTo>
                  <a:pt x="-12155" y="861001"/>
                  <a:pt x="22967" y="834823"/>
                  <a:pt x="0" y="565890"/>
                </a:cubicBezTo>
                <a:cubicBezTo>
                  <a:pt x="-22967" y="296957"/>
                  <a:pt x="-26656" y="117153"/>
                  <a:pt x="0" y="0"/>
                </a:cubicBezTo>
                <a:close/>
              </a:path>
            </a:pathLst>
          </a:custGeom>
          <a:ln>
            <a:extLst>
              <a:ext uri="{C807C97D-BFC1-408E-A445-0C87EB9F89A2}">
                <ask:lineSketchStyleProps xmlns:ask="http://schemas.microsoft.com/office/drawing/2018/sketchyshapes" sd="2503988673">
                  <a:prstGeom prst="rect">
                    <a:avLst/>
                  </a:prstGeom>
                  <ask:type>
                    <ask:lineSketchFreehand/>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algn="ctr"/>
            <a:r>
              <a:rPr lang="el-GR" sz="2400" dirty="0"/>
              <a:t>Αφήγηση; </a:t>
            </a:r>
          </a:p>
        </p:txBody>
      </p:sp>
      <p:sp>
        <p:nvSpPr>
          <p:cNvPr id="4" name="Ορθογώνιο 3">
            <a:extLst>
              <a:ext uri="{FF2B5EF4-FFF2-40B4-BE49-F238E27FC236}">
                <a16:creationId xmlns:a16="http://schemas.microsoft.com/office/drawing/2014/main" id="{327E6524-61A3-31FA-E1AA-52518A83F3EF}"/>
              </a:ext>
            </a:extLst>
          </p:cNvPr>
          <p:cNvSpPr/>
          <p:nvPr/>
        </p:nvSpPr>
        <p:spPr>
          <a:xfrm>
            <a:off x="7358743" y="2590800"/>
            <a:ext cx="3423558" cy="1109589"/>
          </a:xfrm>
          <a:custGeom>
            <a:avLst/>
            <a:gdLst>
              <a:gd name="csX0" fmla="*/ 0 w 3423558"/>
              <a:gd name="csY0" fmla="*/ 0 h 1109589"/>
              <a:gd name="csX1" fmla="*/ 650476 w 3423558"/>
              <a:gd name="csY1" fmla="*/ 0 h 1109589"/>
              <a:gd name="csX2" fmla="*/ 1335188 w 3423558"/>
              <a:gd name="csY2" fmla="*/ 0 h 1109589"/>
              <a:gd name="csX3" fmla="*/ 1985664 w 3423558"/>
              <a:gd name="csY3" fmla="*/ 0 h 1109589"/>
              <a:gd name="csX4" fmla="*/ 2636140 w 3423558"/>
              <a:gd name="csY4" fmla="*/ 0 h 1109589"/>
              <a:gd name="csX5" fmla="*/ 3423558 w 3423558"/>
              <a:gd name="csY5" fmla="*/ 0 h 1109589"/>
              <a:gd name="csX6" fmla="*/ 3423558 w 3423558"/>
              <a:gd name="csY6" fmla="*/ 521507 h 1109589"/>
              <a:gd name="csX7" fmla="*/ 3423558 w 3423558"/>
              <a:gd name="csY7" fmla="*/ 1109589 h 1109589"/>
              <a:gd name="csX8" fmla="*/ 2841553 w 3423558"/>
              <a:gd name="csY8" fmla="*/ 1109589 h 1109589"/>
              <a:gd name="csX9" fmla="*/ 2088370 w 3423558"/>
              <a:gd name="csY9" fmla="*/ 1109589 h 1109589"/>
              <a:gd name="csX10" fmla="*/ 1369423 w 3423558"/>
              <a:gd name="csY10" fmla="*/ 1109589 h 1109589"/>
              <a:gd name="csX11" fmla="*/ 616240 w 3423558"/>
              <a:gd name="csY11" fmla="*/ 1109589 h 1109589"/>
              <a:gd name="csX12" fmla="*/ 0 w 3423558"/>
              <a:gd name="csY12" fmla="*/ 1109589 h 1109589"/>
              <a:gd name="csX13" fmla="*/ 0 w 3423558"/>
              <a:gd name="csY13" fmla="*/ 554795 h 1109589"/>
              <a:gd name="csX14" fmla="*/ 0 w 3423558"/>
              <a:gd name="csY14" fmla="*/ 0 h 11095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423558" h="1109589" fill="none" extrusionOk="0">
                <a:moveTo>
                  <a:pt x="0" y="0"/>
                </a:moveTo>
                <a:cubicBezTo>
                  <a:pt x="203251" y="-13807"/>
                  <a:pt x="462082" y="5829"/>
                  <a:pt x="650476" y="0"/>
                </a:cubicBezTo>
                <a:cubicBezTo>
                  <a:pt x="838870" y="-5829"/>
                  <a:pt x="1105995" y="-171"/>
                  <a:pt x="1335188" y="0"/>
                </a:cubicBezTo>
                <a:cubicBezTo>
                  <a:pt x="1564381" y="171"/>
                  <a:pt x="1820462" y="29318"/>
                  <a:pt x="1985664" y="0"/>
                </a:cubicBezTo>
                <a:cubicBezTo>
                  <a:pt x="2150866" y="-29318"/>
                  <a:pt x="2324201" y="6634"/>
                  <a:pt x="2636140" y="0"/>
                </a:cubicBezTo>
                <a:cubicBezTo>
                  <a:pt x="2948079" y="-6634"/>
                  <a:pt x="3173714" y="6924"/>
                  <a:pt x="3423558" y="0"/>
                </a:cubicBezTo>
                <a:cubicBezTo>
                  <a:pt x="3400241" y="176317"/>
                  <a:pt x="3417767" y="271023"/>
                  <a:pt x="3423558" y="521507"/>
                </a:cubicBezTo>
                <a:cubicBezTo>
                  <a:pt x="3429349" y="771991"/>
                  <a:pt x="3441601" y="852780"/>
                  <a:pt x="3423558" y="1109589"/>
                </a:cubicBezTo>
                <a:cubicBezTo>
                  <a:pt x="3278016" y="1115750"/>
                  <a:pt x="3089561" y="1081756"/>
                  <a:pt x="2841553" y="1109589"/>
                </a:cubicBezTo>
                <a:cubicBezTo>
                  <a:pt x="2593546" y="1137422"/>
                  <a:pt x="2340826" y="1133605"/>
                  <a:pt x="2088370" y="1109589"/>
                </a:cubicBezTo>
                <a:cubicBezTo>
                  <a:pt x="1835914" y="1085573"/>
                  <a:pt x="1649258" y="1117031"/>
                  <a:pt x="1369423" y="1109589"/>
                </a:cubicBezTo>
                <a:cubicBezTo>
                  <a:pt x="1089588" y="1102147"/>
                  <a:pt x="943743" y="1135410"/>
                  <a:pt x="616240" y="1109589"/>
                </a:cubicBezTo>
                <a:cubicBezTo>
                  <a:pt x="288737" y="1083768"/>
                  <a:pt x="133929" y="1097738"/>
                  <a:pt x="0" y="1109589"/>
                </a:cubicBezTo>
                <a:cubicBezTo>
                  <a:pt x="-7572" y="933089"/>
                  <a:pt x="9778" y="716343"/>
                  <a:pt x="0" y="554795"/>
                </a:cubicBezTo>
                <a:cubicBezTo>
                  <a:pt x="-9778" y="393247"/>
                  <a:pt x="-5065" y="175637"/>
                  <a:pt x="0" y="0"/>
                </a:cubicBezTo>
                <a:close/>
              </a:path>
              <a:path w="3423558" h="1109589" stroke="0" extrusionOk="0">
                <a:moveTo>
                  <a:pt x="0" y="0"/>
                </a:moveTo>
                <a:cubicBezTo>
                  <a:pt x="274192" y="-10283"/>
                  <a:pt x="450154" y="18694"/>
                  <a:pt x="582005" y="0"/>
                </a:cubicBezTo>
                <a:cubicBezTo>
                  <a:pt x="713856" y="-18694"/>
                  <a:pt x="1062573" y="-1994"/>
                  <a:pt x="1300952" y="0"/>
                </a:cubicBezTo>
                <a:cubicBezTo>
                  <a:pt x="1539331" y="1994"/>
                  <a:pt x="1717540" y="10514"/>
                  <a:pt x="1917192" y="0"/>
                </a:cubicBezTo>
                <a:cubicBezTo>
                  <a:pt x="2116844" y="-10514"/>
                  <a:pt x="2320986" y="31390"/>
                  <a:pt x="2601904" y="0"/>
                </a:cubicBezTo>
                <a:cubicBezTo>
                  <a:pt x="2882822" y="-31390"/>
                  <a:pt x="3107052" y="6862"/>
                  <a:pt x="3423558" y="0"/>
                </a:cubicBezTo>
                <a:cubicBezTo>
                  <a:pt x="3444104" y="142448"/>
                  <a:pt x="3416970" y="402981"/>
                  <a:pt x="3423558" y="521507"/>
                </a:cubicBezTo>
                <a:cubicBezTo>
                  <a:pt x="3430146" y="640033"/>
                  <a:pt x="3444727" y="965553"/>
                  <a:pt x="3423558" y="1109589"/>
                </a:cubicBezTo>
                <a:cubicBezTo>
                  <a:pt x="3264155" y="1099864"/>
                  <a:pt x="3066074" y="1113077"/>
                  <a:pt x="2738846" y="1109589"/>
                </a:cubicBezTo>
                <a:cubicBezTo>
                  <a:pt x="2411618" y="1106101"/>
                  <a:pt x="2366652" y="1104312"/>
                  <a:pt x="2054135" y="1109589"/>
                </a:cubicBezTo>
                <a:cubicBezTo>
                  <a:pt x="1741618" y="1114866"/>
                  <a:pt x="1708382" y="1110065"/>
                  <a:pt x="1472130" y="1109589"/>
                </a:cubicBezTo>
                <a:cubicBezTo>
                  <a:pt x="1235878" y="1109113"/>
                  <a:pt x="1007288" y="1082644"/>
                  <a:pt x="855889" y="1109589"/>
                </a:cubicBezTo>
                <a:cubicBezTo>
                  <a:pt x="704490" y="1136534"/>
                  <a:pt x="393114" y="1102474"/>
                  <a:pt x="0" y="1109589"/>
                </a:cubicBezTo>
                <a:cubicBezTo>
                  <a:pt x="-12155" y="861001"/>
                  <a:pt x="22967" y="834823"/>
                  <a:pt x="0" y="565890"/>
                </a:cubicBezTo>
                <a:cubicBezTo>
                  <a:pt x="-22967" y="296957"/>
                  <a:pt x="-26656" y="117153"/>
                  <a:pt x="0" y="0"/>
                </a:cubicBezTo>
                <a:close/>
              </a:path>
            </a:pathLst>
          </a:custGeom>
          <a:ln>
            <a:extLst>
              <a:ext uri="{C807C97D-BFC1-408E-A445-0C87EB9F89A2}">
                <ask:lineSketchStyleProps xmlns:ask="http://schemas.microsoft.com/office/drawing/2018/sketchyshapes" sd="2503988673">
                  <a:prstGeom prst="rect">
                    <a:avLst/>
                  </a:prstGeom>
                  <ask:type>
                    <ask:lineSketchFreehand/>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algn="ctr"/>
            <a:r>
              <a:rPr lang="el-GR" sz="2400" dirty="0"/>
              <a:t>Περιγραφή; </a:t>
            </a:r>
          </a:p>
        </p:txBody>
      </p:sp>
      <p:sp>
        <p:nvSpPr>
          <p:cNvPr id="8" name="Ορθογώνιο 7">
            <a:extLst>
              <a:ext uri="{FF2B5EF4-FFF2-40B4-BE49-F238E27FC236}">
                <a16:creationId xmlns:a16="http://schemas.microsoft.com/office/drawing/2014/main" id="{806E79C6-3587-2BA4-8B8B-8CFF10E64057}"/>
              </a:ext>
            </a:extLst>
          </p:cNvPr>
          <p:cNvSpPr/>
          <p:nvPr/>
        </p:nvSpPr>
        <p:spPr>
          <a:xfrm>
            <a:off x="7358743" y="3881868"/>
            <a:ext cx="3423558" cy="1109589"/>
          </a:xfrm>
          <a:custGeom>
            <a:avLst/>
            <a:gdLst>
              <a:gd name="csX0" fmla="*/ 0 w 3423558"/>
              <a:gd name="csY0" fmla="*/ 0 h 1109589"/>
              <a:gd name="csX1" fmla="*/ 650476 w 3423558"/>
              <a:gd name="csY1" fmla="*/ 0 h 1109589"/>
              <a:gd name="csX2" fmla="*/ 1335188 w 3423558"/>
              <a:gd name="csY2" fmla="*/ 0 h 1109589"/>
              <a:gd name="csX3" fmla="*/ 1985664 w 3423558"/>
              <a:gd name="csY3" fmla="*/ 0 h 1109589"/>
              <a:gd name="csX4" fmla="*/ 2636140 w 3423558"/>
              <a:gd name="csY4" fmla="*/ 0 h 1109589"/>
              <a:gd name="csX5" fmla="*/ 3423558 w 3423558"/>
              <a:gd name="csY5" fmla="*/ 0 h 1109589"/>
              <a:gd name="csX6" fmla="*/ 3423558 w 3423558"/>
              <a:gd name="csY6" fmla="*/ 521507 h 1109589"/>
              <a:gd name="csX7" fmla="*/ 3423558 w 3423558"/>
              <a:gd name="csY7" fmla="*/ 1109589 h 1109589"/>
              <a:gd name="csX8" fmla="*/ 2841553 w 3423558"/>
              <a:gd name="csY8" fmla="*/ 1109589 h 1109589"/>
              <a:gd name="csX9" fmla="*/ 2088370 w 3423558"/>
              <a:gd name="csY9" fmla="*/ 1109589 h 1109589"/>
              <a:gd name="csX10" fmla="*/ 1369423 w 3423558"/>
              <a:gd name="csY10" fmla="*/ 1109589 h 1109589"/>
              <a:gd name="csX11" fmla="*/ 616240 w 3423558"/>
              <a:gd name="csY11" fmla="*/ 1109589 h 1109589"/>
              <a:gd name="csX12" fmla="*/ 0 w 3423558"/>
              <a:gd name="csY12" fmla="*/ 1109589 h 1109589"/>
              <a:gd name="csX13" fmla="*/ 0 w 3423558"/>
              <a:gd name="csY13" fmla="*/ 554795 h 1109589"/>
              <a:gd name="csX14" fmla="*/ 0 w 3423558"/>
              <a:gd name="csY14" fmla="*/ 0 h 11095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423558" h="1109589" fill="none" extrusionOk="0">
                <a:moveTo>
                  <a:pt x="0" y="0"/>
                </a:moveTo>
                <a:cubicBezTo>
                  <a:pt x="203251" y="-13807"/>
                  <a:pt x="462082" y="5829"/>
                  <a:pt x="650476" y="0"/>
                </a:cubicBezTo>
                <a:cubicBezTo>
                  <a:pt x="838870" y="-5829"/>
                  <a:pt x="1105995" y="-171"/>
                  <a:pt x="1335188" y="0"/>
                </a:cubicBezTo>
                <a:cubicBezTo>
                  <a:pt x="1564381" y="171"/>
                  <a:pt x="1820462" y="29318"/>
                  <a:pt x="1985664" y="0"/>
                </a:cubicBezTo>
                <a:cubicBezTo>
                  <a:pt x="2150866" y="-29318"/>
                  <a:pt x="2324201" y="6634"/>
                  <a:pt x="2636140" y="0"/>
                </a:cubicBezTo>
                <a:cubicBezTo>
                  <a:pt x="2948079" y="-6634"/>
                  <a:pt x="3173714" y="6924"/>
                  <a:pt x="3423558" y="0"/>
                </a:cubicBezTo>
                <a:cubicBezTo>
                  <a:pt x="3400241" y="176317"/>
                  <a:pt x="3417767" y="271023"/>
                  <a:pt x="3423558" y="521507"/>
                </a:cubicBezTo>
                <a:cubicBezTo>
                  <a:pt x="3429349" y="771991"/>
                  <a:pt x="3441601" y="852780"/>
                  <a:pt x="3423558" y="1109589"/>
                </a:cubicBezTo>
                <a:cubicBezTo>
                  <a:pt x="3278016" y="1115750"/>
                  <a:pt x="3089561" y="1081756"/>
                  <a:pt x="2841553" y="1109589"/>
                </a:cubicBezTo>
                <a:cubicBezTo>
                  <a:pt x="2593546" y="1137422"/>
                  <a:pt x="2340826" y="1133605"/>
                  <a:pt x="2088370" y="1109589"/>
                </a:cubicBezTo>
                <a:cubicBezTo>
                  <a:pt x="1835914" y="1085573"/>
                  <a:pt x="1649258" y="1117031"/>
                  <a:pt x="1369423" y="1109589"/>
                </a:cubicBezTo>
                <a:cubicBezTo>
                  <a:pt x="1089588" y="1102147"/>
                  <a:pt x="943743" y="1135410"/>
                  <a:pt x="616240" y="1109589"/>
                </a:cubicBezTo>
                <a:cubicBezTo>
                  <a:pt x="288737" y="1083768"/>
                  <a:pt x="133929" y="1097738"/>
                  <a:pt x="0" y="1109589"/>
                </a:cubicBezTo>
                <a:cubicBezTo>
                  <a:pt x="-7572" y="933089"/>
                  <a:pt x="9778" y="716343"/>
                  <a:pt x="0" y="554795"/>
                </a:cubicBezTo>
                <a:cubicBezTo>
                  <a:pt x="-9778" y="393247"/>
                  <a:pt x="-5065" y="175637"/>
                  <a:pt x="0" y="0"/>
                </a:cubicBezTo>
                <a:close/>
              </a:path>
              <a:path w="3423558" h="1109589" stroke="0" extrusionOk="0">
                <a:moveTo>
                  <a:pt x="0" y="0"/>
                </a:moveTo>
                <a:cubicBezTo>
                  <a:pt x="274192" y="-10283"/>
                  <a:pt x="450154" y="18694"/>
                  <a:pt x="582005" y="0"/>
                </a:cubicBezTo>
                <a:cubicBezTo>
                  <a:pt x="713856" y="-18694"/>
                  <a:pt x="1062573" y="-1994"/>
                  <a:pt x="1300952" y="0"/>
                </a:cubicBezTo>
                <a:cubicBezTo>
                  <a:pt x="1539331" y="1994"/>
                  <a:pt x="1717540" y="10514"/>
                  <a:pt x="1917192" y="0"/>
                </a:cubicBezTo>
                <a:cubicBezTo>
                  <a:pt x="2116844" y="-10514"/>
                  <a:pt x="2320986" y="31390"/>
                  <a:pt x="2601904" y="0"/>
                </a:cubicBezTo>
                <a:cubicBezTo>
                  <a:pt x="2882822" y="-31390"/>
                  <a:pt x="3107052" y="6862"/>
                  <a:pt x="3423558" y="0"/>
                </a:cubicBezTo>
                <a:cubicBezTo>
                  <a:pt x="3444104" y="142448"/>
                  <a:pt x="3416970" y="402981"/>
                  <a:pt x="3423558" y="521507"/>
                </a:cubicBezTo>
                <a:cubicBezTo>
                  <a:pt x="3430146" y="640033"/>
                  <a:pt x="3444727" y="965553"/>
                  <a:pt x="3423558" y="1109589"/>
                </a:cubicBezTo>
                <a:cubicBezTo>
                  <a:pt x="3264155" y="1099864"/>
                  <a:pt x="3066074" y="1113077"/>
                  <a:pt x="2738846" y="1109589"/>
                </a:cubicBezTo>
                <a:cubicBezTo>
                  <a:pt x="2411618" y="1106101"/>
                  <a:pt x="2366652" y="1104312"/>
                  <a:pt x="2054135" y="1109589"/>
                </a:cubicBezTo>
                <a:cubicBezTo>
                  <a:pt x="1741618" y="1114866"/>
                  <a:pt x="1708382" y="1110065"/>
                  <a:pt x="1472130" y="1109589"/>
                </a:cubicBezTo>
                <a:cubicBezTo>
                  <a:pt x="1235878" y="1109113"/>
                  <a:pt x="1007288" y="1082644"/>
                  <a:pt x="855889" y="1109589"/>
                </a:cubicBezTo>
                <a:cubicBezTo>
                  <a:pt x="704490" y="1136534"/>
                  <a:pt x="393114" y="1102474"/>
                  <a:pt x="0" y="1109589"/>
                </a:cubicBezTo>
                <a:cubicBezTo>
                  <a:pt x="-12155" y="861001"/>
                  <a:pt x="22967" y="834823"/>
                  <a:pt x="0" y="565890"/>
                </a:cubicBezTo>
                <a:cubicBezTo>
                  <a:pt x="-22967" y="296957"/>
                  <a:pt x="-26656" y="117153"/>
                  <a:pt x="0" y="0"/>
                </a:cubicBezTo>
                <a:close/>
              </a:path>
            </a:pathLst>
          </a:custGeom>
          <a:ln>
            <a:extLst>
              <a:ext uri="{C807C97D-BFC1-408E-A445-0C87EB9F89A2}">
                <ask:lineSketchStyleProps xmlns:ask="http://schemas.microsoft.com/office/drawing/2018/sketchyshapes" sd="2503988673">
                  <a:prstGeom prst="rect">
                    <a:avLst/>
                  </a:prstGeom>
                  <ask:type>
                    <ask:lineSketchFreehand/>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algn="ctr"/>
            <a:r>
              <a:rPr lang="el-GR" sz="2400"/>
              <a:t>Επιχειρηματολογία; </a:t>
            </a:r>
            <a:endParaRPr lang="el-GR" sz="2400" dirty="0"/>
          </a:p>
        </p:txBody>
      </p:sp>
      <p:sp>
        <p:nvSpPr>
          <p:cNvPr id="2" name="Θέση αριθμού διαφάνειας 1">
            <a:extLst>
              <a:ext uri="{FF2B5EF4-FFF2-40B4-BE49-F238E27FC236}">
                <a16:creationId xmlns:a16="http://schemas.microsoft.com/office/drawing/2014/main" id="{01210446-45D2-87FB-4944-D7858F195A91}"/>
              </a:ext>
            </a:extLst>
          </p:cNvPr>
          <p:cNvSpPr>
            <a:spLocks noGrp="1"/>
          </p:cNvSpPr>
          <p:nvPr>
            <p:ph type="sldNum" sz="quarter" idx="12"/>
          </p:nvPr>
        </p:nvSpPr>
        <p:spPr/>
        <p:txBody>
          <a:bodyPr/>
          <a:lstStyle/>
          <a:p>
            <a:fld id="{FD76951D-685B-45DD-9E69-EF3755A73C30}" type="slidenum">
              <a:rPr lang="el-GR" smtClean="0"/>
              <a:t>10</a:t>
            </a:fld>
            <a:endParaRPr lang="el-GR"/>
          </a:p>
        </p:txBody>
      </p:sp>
    </p:spTree>
    <p:extLst>
      <p:ext uri="{BB962C8B-B14F-4D97-AF65-F5344CB8AC3E}">
        <p14:creationId xmlns:p14="http://schemas.microsoft.com/office/powerpoint/2010/main" val="44491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D1A41-775B-7338-A37C-F477EB4DA74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788F9FB-10CA-E8BA-34EA-46E767729779}"/>
              </a:ext>
            </a:extLst>
          </p:cNvPr>
          <p:cNvSpPr txBox="1"/>
          <p:nvPr/>
        </p:nvSpPr>
        <p:spPr>
          <a:xfrm>
            <a:off x="495300" y="897715"/>
            <a:ext cx="6656613" cy="4801314"/>
          </a:xfrm>
          <a:custGeom>
            <a:avLst/>
            <a:gdLst>
              <a:gd name="csX0" fmla="*/ 0 w 6656613"/>
              <a:gd name="csY0" fmla="*/ 0 h 4801314"/>
              <a:gd name="csX1" fmla="*/ 621284 w 6656613"/>
              <a:gd name="csY1" fmla="*/ 0 h 4801314"/>
              <a:gd name="csX2" fmla="*/ 1109436 w 6656613"/>
              <a:gd name="csY2" fmla="*/ 0 h 4801314"/>
              <a:gd name="csX3" fmla="*/ 1597587 w 6656613"/>
              <a:gd name="csY3" fmla="*/ 0 h 4801314"/>
              <a:gd name="csX4" fmla="*/ 2019173 w 6656613"/>
              <a:gd name="csY4" fmla="*/ 0 h 4801314"/>
              <a:gd name="csX5" fmla="*/ 2707023 w 6656613"/>
              <a:gd name="csY5" fmla="*/ 0 h 4801314"/>
              <a:gd name="csX6" fmla="*/ 3394873 w 6656613"/>
              <a:gd name="csY6" fmla="*/ 0 h 4801314"/>
              <a:gd name="csX7" fmla="*/ 3816458 w 6656613"/>
              <a:gd name="csY7" fmla="*/ 0 h 4801314"/>
              <a:gd name="csX8" fmla="*/ 4437742 w 6656613"/>
              <a:gd name="csY8" fmla="*/ 0 h 4801314"/>
              <a:gd name="csX9" fmla="*/ 5059026 w 6656613"/>
              <a:gd name="csY9" fmla="*/ 0 h 4801314"/>
              <a:gd name="csX10" fmla="*/ 5680310 w 6656613"/>
              <a:gd name="csY10" fmla="*/ 0 h 4801314"/>
              <a:gd name="csX11" fmla="*/ 6656613 w 6656613"/>
              <a:gd name="csY11" fmla="*/ 0 h 4801314"/>
              <a:gd name="csX12" fmla="*/ 6656613 w 6656613"/>
              <a:gd name="csY12" fmla="*/ 533479 h 4801314"/>
              <a:gd name="csX13" fmla="*/ 6656613 w 6656613"/>
              <a:gd name="csY13" fmla="*/ 970932 h 4801314"/>
              <a:gd name="csX14" fmla="*/ 6656613 w 6656613"/>
              <a:gd name="csY14" fmla="*/ 1360372 h 4801314"/>
              <a:gd name="csX15" fmla="*/ 6656613 w 6656613"/>
              <a:gd name="csY15" fmla="*/ 1749812 h 4801314"/>
              <a:gd name="csX16" fmla="*/ 6656613 w 6656613"/>
              <a:gd name="csY16" fmla="*/ 2235278 h 4801314"/>
              <a:gd name="csX17" fmla="*/ 6656613 w 6656613"/>
              <a:gd name="csY17" fmla="*/ 2672731 h 4801314"/>
              <a:gd name="csX18" fmla="*/ 6656613 w 6656613"/>
              <a:gd name="csY18" fmla="*/ 3206211 h 4801314"/>
              <a:gd name="csX19" fmla="*/ 6656613 w 6656613"/>
              <a:gd name="csY19" fmla="*/ 3595651 h 4801314"/>
              <a:gd name="csX20" fmla="*/ 6656613 w 6656613"/>
              <a:gd name="csY20" fmla="*/ 4081117 h 4801314"/>
              <a:gd name="csX21" fmla="*/ 6656613 w 6656613"/>
              <a:gd name="csY21" fmla="*/ 4801314 h 4801314"/>
              <a:gd name="csX22" fmla="*/ 5968763 w 6656613"/>
              <a:gd name="csY22" fmla="*/ 4801314 h 4801314"/>
              <a:gd name="csX23" fmla="*/ 5280913 w 6656613"/>
              <a:gd name="csY23" fmla="*/ 4801314 h 4801314"/>
              <a:gd name="csX24" fmla="*/ 4659629 w 6656613"/>
              <a:gd name="csY24" fmla="*/ 4801314 h 4801314"/>
              <a:gd name="csX25" fmla="*/ 4304610 w 6656613"/>
              <a:gd name="csY25" fmla="*/ 4801314 h 4801314"/>
              <a:gd name="csX26" fmla="*/ 3749892 w 6656613"/>
              <a:gd name="csY26" fmla="*/ 4801314 h 4801314"/>
              <a:gd name="csX27" fmla="*/ 3394873 w 6656613"/>
              <a:gd name="csY27" fmla="*/ 4801314 h 4801314"/>
              <a:gd name="csX28" fmla="*/ 3039853 w 6656613"/>
              <a:gd name="csY28" fmla="*/ 4801314 h 4801314"/>
              <a:gd name="csX29" fmla="*/ 2618268 w 6656613"/>
              <a:gd name="csY29" fmla="*/ 4801314 h 4801314"/>
              <a:gd name="csX30" fmla="*/ 1996984 w 6656613"/>
              <a:gd name="csY30" fmla="*/ 4801314 h 4801314"/>
              <a:gd name="csX31" fmla="*/ 1309134 w 6656613"/>
              <a:gd name="csY31" fmla="*/ 4801314 h 4801314"/>
              <a:gd name="csX32" fmla="*/ 621284 w 6656613"/>
              <a:gd name="csY32" fmla="*/ 4801314 h 4801314"/>
              <a:gd name="csX33" fmla="*/ 0 w 6656613"/>
              <a:gd name="csY33" fmla="*/ 4801314 h 4801314"/>
              <a:gd name="csX34" fmla="*/ 0 w 6656613"/>
              <a:gd name="csY34" fmla="*/ 4411874 h 4801314"/>
              <a:gd name="csX35" fmla="*/ 0 w 6656613"/>
              <a:gd name="csY35" fmla="*/ 3830382 h 4801314"/>
              <a:gd name="csX36" fmla="*/ 0 w 6656613"/>
              <a:gd name="csY36" fmla="*/ 3344915 h 4801314"/>
              <a:gd name="csX37" fmla="*/ 0 w 6656613"/>
              <a:gd name="csY37" fmla="*/ 2955476 h 4801314"/>
              <a:gd name="csX38" fmla="*/ 0 w 6656613"/>
              <a:gd name="csY38" fmla="*/ 2518022 h 4801314"/>
              <a:gd name="csX39" fmla="*/ 0 w 6656613"/>
              <a:gd name="csY39" fmla="*/ 2032556 h 4801314"/>
              <a:gd name="csX40" fmla="*/ 0 w 6656613"/>
              <a:gd name="csY40" fmla="*/ 1403051 h 4801314"/>
              <a:gd name="csX41" fmla="*/ 0 w 6656613"/>
              <a:gd name="csY41" fmla="*/ 917584 h 4801314"/>
              <a:gd name="csX42" fmla="*/ 0 w 6656613"/>
              <a:gd name="csY42" fmla="*/ 480131 h 4801314"/>
              <a:gd name="csX43" fmla="*/ 0 w 6656613"/>
              <a:gd name="csY43" fmla="*/ 0 h 4801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6656613" h="4801314" extrusionOk="0">
                <a:moveTo>
                  <a:pt x="0" y="0"/>
                </a:moveTo>
                <a:cubicBezTo>
                  <a:pt x="130903" y="-20903"/>
                  <a:pt x="370284" y="36079"/>
                  <a:pt x="621284" y="0"/>
                </a:cubicBezTo>
                <a:cubicBezTo>
                  <a:pt x="872284" y="-36079"/>
                  <a:pt x="984045" y="50772"/>
                  <a:pt x="1109436" y="0"/>
                </a:cubicBezTo>
                <a:cubicBezTo>
                  <a:pt x="1234827" y="-50772"/>
                  <a:pt x="1360225" y="49838"/>
                  <a:pt x="1597587" y="0"/>
                </a:cubicBezTo>
                <a:cubicBezTo>
                  <a:pt x="1834949" y="-49838"/>
                  <a:pt x="1843792" y="20867"/>
                  <a:pt x="2019173" y="0"/>
                </a:cubicBezTo>
                <a:cubicBezTo>
                  <a:pt x="2194554" y="-20867"/>
                  <a:pt x="2561996" y="67149"/>
                  <a:pt x="2707023" y="0"/>
                </a:cubicBezTo>
                <a:cubicBezTo>
                  <a:pt x="2852050" y="-67149"/>
                  <a:pt x="3219491" y="40951"/>
                  <a:pt x="3394873" y="0"/>
                </a:cubicBezTo>
                <a:cubicBezTo>
                  <a:pt x="3570255" y="-40951"/>
                  <a:pt x="3630168" y="25358"/>
                  <a:pt x="3816458" y="0"/>
                </a:cubicBezTo>
                <a:cubicBezTo>
                  <a:pt x="4002749" y="-25358"/>
                  <a:pt x="4297119" y="7177"/>
                  <a:pt x="4437742" y="0"/>
                </a:cubicBezTo>
                <a:cubicBezTo>
                  <a:pt x="4578365" y="-7177"/>
                  <a:pt x="4812528" y="58089"/>
                  <a:pt x="5059026" y="0"/>
                </a:cubicBezTo>
                <a:cubicBezTo>
                  <a:pt x="5305524" y="-58089"/>
                  <a:pt x="5431931" y="55155"/>
                  <a:pt x="5680310" y="0"/>
                </a:cubicBezTo>
                <a:cubicBezTo>
                  <a:pt x="5928689" y="-55155"/>
                  <a:pt x="6318332" y="91314"/>
                  <a:pt x="6656613" y="0"/>
                </a:cubicBezTo>
                <a:cubicBezTo>
                  <a:pt x="6693794" y="116851"/>
                  <a:pt x="6631840" y="274254"/>
                  <a:pt x="6656613" y="533479"/>
                </a:cubicBezTo>
                <a:cubicBezTo>
                  <a:pt x="6681386" y="792704"/>
                  <a:pt x="6623468" y="792968"/>
                  <a:pt x="6656613" y="970932"/>
                </a:cubicBezTo>
                <a:cubicBezTo>
                  <a:pt x="6689758" y="1148896"/>
                  <a:pt x="6615713" y="1281403"/>
                  <a:pt x="6656613" y="1360372"/>
                </a:cubicBezTo>
                <a:cubicBezTo>
                  <a:pt x="6697513" y="1439341"/>
                  <a:pt x="6655242" y="1557835"/>
                  <a:pt x="6656613" y="1749812"/>
                </a:cubicBezTo>
                <a:cubicBezTo>
                  <a:pt x="6657984" y="1941789"/>
                  <a:pt x="6600963" y="2051601"/>
                  <a:pt x="6656613" y="2235278"/>
                </a:cubicBezTo>
                <a:cubicBezTo>
                  <a:pt x="6712263" y="2418955"/>
                  <a:pt x="6642221" y="2564821"/>
                  <a:pt x="6656613" y="2672731"/>
                </a:cubicBezTo>
                <a:cubicBezTo>
                  <a:pt x="6671005" y="2780641"/>
                  <a:pt x="6604350" y="3010241"/>
                  <a:pt x="6656613" y="3206211"/>
                </a:cubicBezTo>
                <a:cubicBezTo>
                  <a:pt x="6708876" y="3402181"/>
                  <a:pt x="6619940" y="3506369"/>
                  <a:pt x="6656613" y="3595651"/>
                </a:cubicBezTo>
                <a:cubicBezTo>
                  <a:pt x="6693286" y="3684933"/>
                  <a:pt x="6631157" y="3907652"/>
                  <a:pt x="6656613" y="4081117"/>
                </a:cubicBezTo>
                <a:cubicBezTo>
                  <a:pt x="6682069" y="4254582"/>
                  <a:pt x="6590056" y="4537921"/>
                  <a:pt x="6656613" y="4801314"/>
                </a:cubicBezTo>
                <a:cubicBezTo>
                  <a:pt x="6469415" y="4871947"/>
                  <a:pt x="6180888" y="4790295"/>
                  <a:pt x="5968763" y="4801314"/>
                </a:cubicBezTo>
                <a:cubicBezTo>
                  <a:pt x="5756638" y="4812333"/>
                  <a:pt x="5608570" y="4737156"/>
                  <a:pt x="5280913" y="4801314"/>
                </a:cubicBezTo>
                <a:cubicBezTo>
                  <a:pt x="4953256" y="4865472"/>
                  <a:pt x="4890153" y="4763090"/>
                  <a:pt x="4659629" y="4801314"/>
                </a:cubicBezTo>
                <a:cubicBezTo>
                  <a:pt x="4429105" y="4839538"/>
                  <a:pt x="4390908" y="4783643"/>
                  <a:pt x="4304610" y="4801314"/>
                </a:cubicBezTo>
                <a:cubicBezTo>
                  <a:pt x="4218312" y="4818985"/>
                  <a:pt x="3889316" y="4792259"/>
                  <a:pt x="3749892" y="4801314"/>
                </a:cubicBezTo>
                <a:cubicBezTo>
                  <a:pt x="3610468" y="4810369"/>
                  <a:pt x="3469548" y="4792609"/>
                  <a:pt x="3394873" y="4801314"/>
                </a:cubicBezTo>
                <a:cubicBezTo>
                  <a:pt x="3320198" y="4810019"/>
                  <a:pt x="3125152" y="4764389"/>
                  <a:pt x="3039853" y="4801314"/>
                </a:cubicBezTo>
                <a:cubicBezTo>
                  <a:pt x="2954554" y="4838239"/>
                  <a:pt x="2742241" y="4799685"/>
                  <a:pt x="2618268" y="4801314"/>
                </a:cubicBezTo>
                <a:cubicBezTo>
                  <a:pt x="2494296" y="4802943"/>
                  <a:pt x="2201469" y="4785566"/>
                  <a:pt x="1996984" y="4801314"/>
                </a:cubicBezTo>
                <a:cubicBezTo>
                  <a:pt x="1792499" y="4817062"/>
                  <a:pt x="1635009" y="4745553"/>
                  <a:pt x="1309134" y="4801314"/>
                </a:cubicBezTo>
                <a:cubicBezTo>
                  <a:pt x="983259" y="4857075"/>
                  <a:pt x="839976" y="4800697"/>
                  <a:pt x="621284" y="4801314"/>
                </a:cubicBezTo>
                <a:cubicBezTo>
                  <a:pt x="402592" y="4801931"/>
                  <a:pt x="262265" y="4730338"/>
                  <a:pt x="0" y="4801314"/>
                </a:cubicBezTo>
                <a:cubicBezTo>
                  <a:pt x="-33590" y="4711613"/>
                  <a:pt x="6946" y="4493698"/>
                  <a:pt x="0" y="4411874"/>
                </a:cubicBezTo>
                <a:cubicBezTo>
                  <a:pt x="-6946" y="4330050"/>
                  <a:pt x="34921" y="4054131"/>
                  <a:pt x="0" y="3830382"/>
                </a:cubicBezTo>
                <a:cubicBezTo>
                  <a:pt x="-34921" y="3606633"/>
                  <a:pt x="41441" y="3532527"/>
                  <a:pt x="0" y="3344915"/>
                </a:cubicBezTo>
                <a:cubicBezTo>
                  <a:pt x="-41441" y="3157303"/>
                  <a:pt x="29577" y="3131093"/>
                  <a:pt x="0" y="2955476"/>
                </a:cubicBezTo>
                <a:cubicBezTo>
                  <a:pt x="-29577" y="2779859"/>
                  <a:pt x="31602" y="2683813"/>
                  <a:pt x="0" y="2518022"/>
                </a:cubicBezTo>
                <a:cubicBezTo>
                  <a:pt x="-31602" y="2352231"/>
                  <a:pt x="21664" y="2205983"/>
                  <a:pt x="0" y="2032556"/>
                </a:cubicBezTo>
                <a:cubicBezTo>
                  <a:pt x="-21664" y="1859129"/>
                  <a:pt x="20692" y="1632595"/>
                  <a:pt x="0" y="1403051"/>
                </a:cubicBezTo>
                <a:cubicBezTo>
                  <a:pt x="-20692" y="1173508"/>
                  <a:pt x="40965" y="1066955"/>
                  <a:pt x="0" y="917584"/>
                </a:cubicBezTo>
                <a:cubicBezTo>
                  <a:pt x="-40965" y="768213"/>
                  <a:pt x="43865" y="673498"/>
                  <a:pt x="0" y="480131"/>
                </a:cubicBezTo>
                <a:cubicBezTo>
                  <a:pt x="-43865" y="286764"/>
                  <a:pt x="54012" y="228924"/>
                  <a:pt x="0" y="0"/>
                </a:cubicBezTo>
                <a:close/>
              </a:path>
            </a:pathLst>
          </a:custGeom>
          <a:noFill/>
          <a:ln>
            <a:solidFill>
              <a:schemeClr val="tx1"/>
            </a:solidFill>
            <a:extLst>
              <a:ext uri="{C807C97D-BFC1-408E-A445-0C87EB9F89A2}">
                <ask:lineSketchStyleProps xmlns:ask="http://schemas.microsoft.com/office/drawing/2018/sketchyshapes" sd="2189887663">
                  <a:prstGeom prst="rect">
                    <a:avLst/>
                  </a:prstGeom>
                  <ask:type>
                    <ask:lineSketchScribble/>
                  </ask:type>
                </ask:lineSketchStyleProps>
              </a:ext>
            </a:extLst>
          </a:ln>
        </p:spPr>
        <p:txBody>
          <a:bodyPr wrap="square">
            <a:spAutoFit/>
          </a:bodyPr>
          <a:lstStyle/>
          <a:p>
            <a:pPr algn="ctr"/>
            <a:r>
              <a:rPr lang="el-GR" b="1" u="sng" dirty="0"/>
              <a:t>Εμπορική Σχολή </a:t>
            </a:r>
            <a:r>
              <a:rPr lang="el-GR" b="1" u="sng" dirty="0" err="1"/>
              <a:t>Μιτσή</a:t>
            </a:r>
            <a:endParaRPr lang="el-GR" b="1" u="sng" dirty="0"/>
          </a:p>
          <a:p>
            <a:pPr algn="ctr"/>
            <a:endParaRPr lang="el-GR" b="1" u="sng" dirty="0"/>
          </a:p>
          <a:p>
            <a:r>
              <a:rPr lang="el-GR" dirty="0"/>
              <a:t>Η Εμπορική Σχολή </a:t>
            </a:r>
            <a:r>
              <a:rPr lang="el-GR" dirty="0" err="1"/>
              <a:t>Μιτσή</a:t>
            </a:r>
            <a:r>
              <a:rPr lang="el-GR" dirty="0"/>
              <a:t> στη Λεμύθου αποτελεί ένα από τα πιο ιστορικά εκπαιδευτικά ιδρύματα της Κύπρου. Είναι εξ ολοκλήρου </a:t>
            </a:r>
            <a:r>
              <a:rPr lang="el-GR" dirty="0" err="1"/>
              <a:t>πετρόκτιστο</a:t>
            </a:r>
            <a:r>
              <a:rPr lang="el-GR" dirty="0"/>
              <a:t>. Η πρόσοψή του χαρακτηρίζεται από απόλυτη συμμετρία, με μεγάλα, ορθογώνια παράθυρα που επιτρέπουν στο φυσικό φως να πλημμυρίζει τις αίθουσες διδασκαλίας. </a:t>
            </a:r>
          </a:p>
          <a:p>
            <a:r>
              <a:rPr lang="el-GR" dirty="0"/>
              <a:t>Στο εσωτερικό του, η σχολή διαθέτει ψηλοτάβανες αίθουσες διδασκαλίας, μεγάλους διαδρόμους και γραφεία για το προσωπικό. Εξωτερικά, το κτίριο περιβάλλεται από μια μεγάλη πλακόστρωτη αυλή με ψηλά πεύκα και πλατάνια, η οποία αποτελεί τον χώρο συγκέντρωσης και δραστηριοτήτων των μαθητών. Το κτίριο της Σχολής </a:t>
            </a:r>
            <a:r>
              <a:rPr lang="el-GR" dirty="0" err="1"/>
              <a:t>Μιτσή</a:t>
            </a:r>
            <a:r>
              <a:rPr lang="el-GR" dirty="0"/>
              <a:t>  στεγάζει τα όνειρα των παιδιών της κυπριακής υπαίθρου για περισσότερο από έναν αιώνα.</a:t>
            </a:r>
          </a:p>
          <a:p>
            <a:pPr algn="r"/>
            <a:r>
              <a:rPr lang="el-GR" dirty="0"/>
              <a:t>Μαρία Γεωργίου  Α1</a:t>
            </a:r>
          </a:p>
          <a:p>
            <a:pPr algn="ctr"/>
            <a:r>
              <a:rPr lang="el-GR" dirty="0"/>
              <a:t>Το παρόν άρθρο δημοσιεύτηκε στο περιοδικό «Ο Φάρος» της Εμπορικής Σχολής </a:t>
            </a:r>
            <a:r>
              <a:rPr lang="el-GR" dirty="0" err="1"/>
              <a:t>Μιτσή</a:t>
            </a:r>
            <a:r>
              <a:rPr lang="el-GR" dirty="0"/>
              <a:t> (Σχολική Χρονιά 2024-2025).</a:t>
            </a:r>
          </a:p>
        </p:txBody>
      </p:sp>
      <p:sp>
        <p:nvSpPr>
          <p:cNvPr id="11" name="Ορθογώνιο 10">
            <a:extLst>
              <a:ext uri="{FF2B5EF4-FFF2-40B4-BE49-F238E27FC236}">
                <a16:creationId xmlns:a16="http://schemas.microsoft.com/office/drawing/2014/main" id="{46B2D5A7-29BF-A877-6D65-2ED495B8601E}"/>
              </a:ext>
            </a:extLst>
          </p:cNvPr>
          <p:cNvSpPr/>
          <p:nvPr/>
        </p:nvSpPr>
        <p:spPr>
          <a:xfrm>
            <a:off x="7358743" y="1252612"/>
            <a:ext cx="3423558" cy="1109589"/>
          </a:xfrm>
          <a:custGeom>
            <a:avLst/>
            <a:gdLst>
              <a:gd name="csX0" fmla="*/ 0 w 3423558"/>
              <a:gd name="csY0" fmla="*/ 0 h 1109589"/>
              <a:gd name="csX1" fmla="*/ 650476 w 3423558"/>
              <a:gd name="csY1" fmla="*/ 0 h 1109589"/>
              <a:gd name="csX2" fmla="*/ 1335188 w 3423558"/>
              <a:gd name="csY2" fmla="*/ 0 h 1109589"/>
              <a:gd name="csX3" fmla="*/ 1985664 w 3423558"/>
              <a:gd name="csY3" fmla="*/ 0 h 1109589"/>
              <a:gd name="csX4" fmla="*/ 2636140 w 3423558"/>
              <a:gd name="csY4" fmla="*/ 0 h 1109589"/>
              <a:gd name="csX5" fmla="*/ 3423558 w 3423558"/>
              <a:gd name="csY5" fmla="*/ 0 h 1109589"/>
              <a:gd name="csX6" fmla="*/ 3423558 w 3423558"/>
              <a:gd name="csY6" fmla="*/ 521507 h 1109589"/>
              <a:gd name="csX7" fmla="*/ 3423558 w 3423558"/>
              <a:gd name="csY7" fmla="*/ 1109589 h 1109589"/>
              <a:gd name="csX8" fmla="*/ 2841553 w 3423558"/>
              <a:gd name="csY8" fmla="*/ 1109589 h 1109589"/>
              <a:gd name="csX9" fmla="*/ 2088370 w 3423558"/>
              <a:gd name="csY9" fmla="*/ 1109589 h 1109589"/>
              <a:gd name="csX10" fmla="*/ 1369423 w 3423558"/>
              <a:gd name="csY10" fmla="*/ 1109589 h 1109589"/>
              <a:gd name="csX11" fmla="*/ 616240 w 3423558"/>
              <a:gd name="csY11" fmla="*/ 1109589 h 1109589"/>
              <a:gd name="csX12" fmla="*/ 0 w 3423558"/>
              <a:gd name="csY12" fmla="*/ 1109589 h 1109589"/>
              <a:gd name="csX13" fmla="*/ 0 w 3423558"/>
              <a:gd name="csY13" fmla="*/ 554795 h 1109589"/>
              <a:gd name="csX14" fmla="*/ 0 w 3423558"/>
              <a:gd name="csY14" fmla="*/ 0 h 11095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423558" h="1109589" fill="none" extrusionOk="0">
                <a:moveTo>
                  <a:pt x="0" y="0"/>
                </a:moveTo>
                <a:cubicBezTo>
                  <a:pt x="203251" y="-13807"/>
                  <a:pt x="462082" y="5829"/>
                  <a:pt x="650476" y="0"/>
                </a:cubicBezTo>
                <a:cubicBezTo>
                  <a:pt x="838870" y="-5829"/>
                  <a:pt x="1105995" y="-171"/>
                  <a:pt x="1335188" y="0"/>
                </a:cubicBezTo>
                <a:cubicBezTo>
                  <a:pt x="1564381" y="171"/>
                  <a:pt x="1820462" y="29318"/>
                  <a:pt x="1985664" y="0"/>
                </a:cubicBezTo>
                <a:cubicBezTo>
                  <a:pt x="2150866" y="-29318"/>
                  <a:pt x="2324201" y="6634"/>
                  <a:pt x="2636140" y="0"/>
                </a:cubicBezTo>
                <a:cubicBezTo>
                  <a:pt x="2948079" y="-6634"/>
                  <a:pt x="3173714" y="6924"/>
                  <a:pt x="3423558" y="0"/>
                </a:cubicBezTo>
                <a:cubicBezTo>
                  <a:pt x="3400241" y="176317"/>
                  <a:pt x="3417767" y="271023"/>
                  <a:pt x="3423558" y="521507"/>
                </a:cubicBezTo>
                <a:cubicBezTo>
                  <a:pt x="3429349" y="771991"/>
                  <a:pt x="3441601" y="852780"/>
                  <a:pt x="3423558" y="1109589"/>
                </a:cubicBezTo>
                <a:cubicBezTo>
                  <a:pt x="3278016" y="1115750"/>
                  <a:pt x="3089561" y="1081756"/>
                  <a:pt x="2841553" y="1109589"/>
                </a:cubicBezTo>
                <a:cubicBezTo>
                  <a:pt x="2593546" y="1137422"/>
                  <a:pt x="2340826" y="1133605"/>
                  <a:pt x="2088370" y="1109589"/>
                </a:cubicBezTo>
                <a:cubicBezTo>
                  <a:pt x="1835914" y="1085573"/>
                  <a:pt x="1649258" y="1117031"/>
                  <a:pt x="1369423" y="1109589"/>
                </a:cubicBezTo>
                <a:cubicBezTo>
                  <a:pt x="1089588" y="1102147"/>
                  <a:pt x="943743" y="1135410"/>
                  <a:pt x="616240" y="1109589"/>
                </a:cubicBezTo>
                <a:cubicBezTo>
                  <a:pt x="288737" y="1083768"/>
                  <a:pt x="133929" y="1097738"/>
                  <a:pt x="0" y="1109589"/>
                </a:cubicBezTo>
                <a:cubicBezTo>
                  <a:pt x="-7572" y="933089"/>
                  <a:pt x="9778" y="716343"/>
                  <a:pt x="0" y="554795"/>
                </a:cubicBezTo>
                <a:cubicBezTo>
                  <a:pt x="-9778" y="393247"/>
                  <a:pt x="-5065" y="175637"/>
                  <a:pt x="0" y="0"/>
                </a:cubicBezTo>
                <a:close/>
              </a:path>
              <a:path w="3423558" h="1109589" stroke="0" extrusionOk="0">
                <a:moveTo>
                  <a:pt x="0" y="0"/>
                </a:moveTo>
                <a:cubicBezTo>
                  <a:pt x="274192" y="-10283"/>
                  <a:pt x="450154" y="18694"/>
                  <a:pt x="582005" y="0"/>
                </a:cubicBezTo>
                <a:cubicBezTo>
                  <a:pt x="713856" y="-18694"/>
                  <a:pt x="1062573" y="-1994"/>
                  <a:pt x="1300952" y="0"/>
                </a:cubicBezTo>
                <a:cubicBezTo>
                  <a:pt x="1539331" y="1994"/>
                  <a:pt x="1717540" y="10514"/>
                  <a:pt x="1917192" y="0"/>
                </a:cubicBezTo>
                <a:cubicBezTo>
                  <a:pt x="2116844" y="-10514"/>
                  <a:pt x="2320986" y="31390"/>
                  <a:pt x="2601904" y="0"/>
                </a:cubicBezTo>
                <a:cubicBezTo>
                  <a:pt x="2882822" y="-31390"/>
                  <a:pt x="3107052" y="6862"/>
                  <a:pt x="3423558" y="0"/>
                </a:cubicBezTo>
                <a:cubicBezTo>
                  <a:pt x="3444104" y="142448"/>
                  <a:pt x="3416970" y="402981"/>
                  <a:pt x="3423558" y="521507"/>
                </a:cubicBezTo>
                <a:cubicBezTo>
                  <a:pt x="3430146" y="640033"/>
                  <a:pt x="3444727" y="965553"/>
                  <a:pt x="3423558" y="1109589"/>
                </a:cubicBezTo>
                <a:cubicBezTo>
                  <a:pt x="3264155" y="1099864"/>
                  <a:pt x="3066074" y="1113077"/>
                  <a:pt x="2738846" y="1109589"/>
                </a:cubicBezTo>
                <a:cubicBezTo>
                  <a:pt x="2411618" y="1106101"/>
                  <a:pt x="2366652" y="1104312"/>
                  <a:pt x="2054135" y="1109589"/>
                </a:cubicBezTo>
                <a:cubicBezTo>
                  <a:pt x="1741618" y="1114866"/>
                  <a:pt x="1708382" y="1110065"/>
                  <a:pt x="1472130" y="1109589"/>
                </a:cubicBezTo>
                <a:cubicBezTo>
                  <a:pt x="1235878" y="1109113"/>
                  <a:pt x="1007288" y="1082644"/>
                  <a:pt x="855889" y="1109589"/>
                </a:cubicBezTo>
                <a:cubicBezTo>
                  <a:pt x="704490" y="1136534"/>
                  <a:pt x="393114" y="1102474"/>
                  <a:pt x="0" y="1109589"/>
                </a:cubicBezTo>
                <a:cubicBezTo>
                  <a:pt x="-12155" y="861001"/>
                  <a:pt x="22967" y="834823"/>
                  <a:pt x="0" y="565890"/>
                </a:cubicBezTo>
                <a:cubicBezTo>
                  <a:pt x="-22967" y="296957"/>
                  <a:pt x="-26656" y="117153"/>
                  <a:pt x="0" y="0"/>
                </a:cubicBezTo>
                <a:close/>
              </a:path>
            </a:pathLst>
          </a:custGeom>
          <a:ln>
            <a:extLst>
              <a:ext uri="{C807C97D-BFC1-408E-A445-0C87EB9F89A2}">
                <ask:lineSketchStyleProps xmlns:ask="http://schemas.microsoft.com/office/drawing/2018/sketchyshapes" sd="2503988673">
                  <a:prstGeom prst="rect">
                    <a:avLst/>
                  </a:prstGeom>
                  <ask:type>
                    <ask:lineSketchFreehand/>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algn="ctr"/>
            <a:r>
              <a:rPr lang="el-GR" sz="2400" dirty="0"/>
              <a:t>Φιλική επιστολή; </a:t>
            </a:r>
          </a:p>
        </p:txBody>
      </p:sp>
      <p:sp>
        <p:nvSpPr>
          <p:cNvPr id="4" name="Ορθογώνιο 3">
            <a:extLst>
              <a:ext uri="{FF2B5EF4-FFF2-40B4-BE49-F238E27FC236}">
                <a16:creationId xmlns:a16="http://schemas.microsoft.com/office/drawing/2014/main" id="{24AD4732-F506-2C04-F494-D0C8F947BB56}"/>
              </a:ext>
            </a:extLst>
          </p:cNvPr>
          <p:cNvSpPr/>
          <p:nvPr/>
        </p:nvSpPr>
        <p:spPr>
          <a:xfrm>
            <a:off x="7358743" y="3516841"/>
            <a:ext cx="3423558" cy="1109589"/>
          </a:xfrm>
          <a:custGeom>
            <a:avLst/>
            <a:gdLst>
              <a:gd name="csX0" fmla="*/ 0 w 3423558"/>
              <a:gd name="csY0" fmla="*/ 0 h 1109589"/>
              <a:gd name="csX1" fmla="*/ 650476 w 3423558"/>
              <a:gd name="csY1" fmla="*/ 0 h 1109589"/>
              <a:gd name="csX2" fmla="*/ 1335188 w 3423558"/>
              <a:gd name="csY2" fmla="*/ 0 h 1109589"/>
              <a:gd name="csX3" fmla="*/ 1985664 w 3423558"/>
              <a:gd name="csY3" fmla="*/ 0 h 1109589"/>
              <a:gd name="csX4" fmla="*/ 2636140 w 3423558"/>
              <a:gd name="csY4" fmla="*/ 0 h 1109589"/>
              <a:gd name="csX5" fmla="*/ 3423558 w 3423558"/>
              <a:gd name="csY5" fmla="*/ 0 h 1109589"/>
              <a:gd name="csX6" fmla="*/ 3423558 w 3423558"/>
              <a:gd name="csY6" fmla="*/ 521507 h 1109589"/>
              <a:gd name="csX7" fmla="*/ 3423558 w 3423558"/>
              <a:gd name="csY7" fmla="*/ 1109589 h 1109589"/>
              <a:gd name="csX8" fmla="*/ 2841553 w 3423558"/>
              <a:gd name="csY8" fmla="*/ 1109589 h 1109589"/>
              <a:gd name="csX9" fmla="*/ 2088370 w 3423558"/>
              <a:gd name="csY9" fmla="*/ 1109589 h 1109589"/>
              <a:gd name="csX10" fmla="*/ 1369423 w 3423558"/>
              <a:gd name="csY10" fmla="*/ 1109589 h 1109589"/>
              <a:gd name="csX11" fmla="*/ 616240 w 3423558"/>
              <a:gd name="csY11" fmla="*/ 1109589 h 1109589"/>
              <a:gd name="csX12" fmla="*/ 0 w 3423558"/>
              <a:gd name="csY12" fmla="*/ 1109589 h 1109589"/>
              <a:gd name="csX13" fmla="*/ 0 w 3423558"/>
              <a:gd name="csY13" fmla="*/ 554795 h 1109589"/>
              <a:gd name="csX14" fmla="*/ 0 w 3423558"/>
              <a:gd name="csY14" fmla="*/ 0 h 11095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423558" h="1109589" fill="none" extrusionOk="0">
                <a:moveTo>
                  <a:pt x="0" y="0"/>
                </a:moveTo>
                <a:cubicBezTo>
                  <a:pt x="203251" y="-13807"/>
                  <a:pt x="462082" y="5829"/>
                  <a:pt x="650476" y="0"/>
                </a:cubicBezTo>
                <a:cubicBezTo>
                  <a:pt x="838870" y="-5829"/>
                  <a:pt x="1105995" y="-171"/>
                  <a:pt x="1335188" y="0"/>
                </a:cubicBezTo>
                <a:cubicBezTo>
                  <a:pt x="1564381" y="171"/>
                  <a:pt x="1820462" y="29318"/>
                  <a:pt x="1985664" y="0"/>
                </a:cubicBezTo>
                <a:cubicBezTo>
                  <a:pt x="2150866" y="-29318"/>
                  <a:pt x="2324201" y="6634"/>
                  <a:pt x="2636140" y="0"/>
                </a:cubicBezTo>
                <a:cubicBezTo>
                  <a:pt x="2948079" y="-6634"/>
                  <a:pt x="3173714" y="6924"/>
                  <a:pt x="3423558" y="0"/>
                </a:cubicBezTo>
                <a:cubicBezTo>
                  <a:pt x="3400241" y="176317"/>
                  <a:pt x="3417767" y="271023"/>
                  <a:pt x="3423558" y="521507"/>
                </a:cubicBezTo>
                <a:cubicBezTo>
                  <a:pt x="3429349" y="771991"/>
                  <a:pt x="3441601" y="852780"/>
                  <a:pt x="3423558" y="1109589"/>
                </a:cubicBezTo>
                <a:cubicBezTo>
                  <a:pt x="3278016" y="1115750"/>
                  <a:pt x="3089561" y="1081756"/>
                  <a:pt x="2841553" y="1109589"/>
                </a:cubicBezTo>
                <a:cubicBezTo>
                  <a:pt x="2593546" y="1137422"/>
                  <a:pt x="2340826" y="1133605"/>
                  <a:pt x="2088370" y="1109589"/>
                </a:cubicBezTo>
                <a:cubicBezTo>
                  <a:pt x="1835914" y="1085573"/>
                  <a:pt x="1649258" y="1117031"/>
                  <a:pt x="1369423" y="1109589"/>
                </a:cubicBezTo>
                <a:cubicBezTo>
                  <a:pt x="1089588" y="1102147"/>
                  <a:pt x="943743" y="1135410"/>
                  <a:pt x="616240" y="1109589"/>
                </a:cubicBezTo>
                <a:cubicBezTo>
                  <a:pt x="288737" y="1083768"/>
                  <a:pt x="133929" y="1097738"/>
                  <a:pt x="0" y="1109589"/>
                </a:cubicBezTo>
                <a:cubicBezTo>
                  <a:pt x="-7572" y="933089"/>
                  <a:pt x="9778" y="716343"/>
                  <a:pt x="0" y="554795"/>
                </a:cubicBezTo>
                <a:cubicBezTo>
                  <a:pt x="-9778" y="393247"/>
                  <a:pt x="-5065" y="175637"/>
                  <a:pt x="0" y="0"/>
                </a:cubicBezTo>
                <a:close/>
              </a:path>
              <a:path w="3423558" h="1109589" stroke="0" extrusionOk="0">
                <a:moveTo>
                  <a:pt x="0" y="0"/>
                </a:moveTo>
                <a:cubicBezTo>
                  <a:pt x="274192" y="-10283"/>
                  <a:pt x="450154" y="18694"/>
                  <a:pt x="582005" y="0"/>
                </a:cubicBezTo>
                <a:cubicBezTo>
                  <a:pt x="713856" y="-18694"/>
                  <a:pt x="1062573" y="-1994"/>
                  <a:pt x="1300952" y="0"/>
                </a:cubicBezTo>
                <a:cubicBezTo>
                  <a:pt x="1539331" y="1994"/>
                  <a:pt x="1717540" y="10514"/>
                  <a:pt x="1917192" y="0"/>
                </a:cubicBezTo>
                <a:cubicBezTo>
                  <a:pt x="2116844" y="-10514"/>
                  <a:pt x="2320986" y="31390"/>
                  <a:pt x="2601904" y="0"/>
                </a:cubicBezTo>
                <a:cubicBezTo>
                  <a:pt x="2882822" y="-31390"/>
                  <a:pt x="3107052" y="6862"/>
                  <a:pt x="3423558" y="0"/>
                </a:cubicBezTo>
                <a:cubicBezTo>
                  <a:pt x="3444104" y="142448"/>
                  <a:pt x="3416970" y="402981"/>
                  <a:pt x="3423558" y="521507"/>
                </a:cubicBezTo>
                <a:cubicBezTo>
                  <a:pt x="3430146" y="640033"/>
                  <a:pt x="3444727" y="965553"/>
                  <a:pt x="3423558" y="1109589"/>
                </a:cubicBezTo>
                <a:cubicBezTo>
                  <a:pt x="3264155" y="1099864"/>
                  <a:pt x="3066074" y="1113077"/>
                  <a:pt x="2738846" y="1109589"/>
                </a:cubicBezTo>
                <a:cubicBezTo>
                  <a:pt x="2411618" y="1106101"/>
                  <a:pt x="2366652" y="1104312"/>
                  <a:pt x="2054135" y="1109589"/>
                </a:cubicBezTo>
                <a:cubicBezTo>
                  <a:pt x="1741618" y="1114866"/>
                  <a:pt x="1708382" y="1110065"/>
                  <a:pt x="1472130" y="1109589"/>
                </a:cubicBezTo>
                <a:cubicBezTo>
                  <a:pt x="1235878" y="1109113"/>
                  <a:pt x="1007288" y="1082644"/>
                  <a:pt x="855889" y="1109589"/>
                </a:cubicBezTo>
                <a:cubicBezTo>
                  <a:pt x="704490" y="1136534"/>
                  <a:pt x="393114" y="1102474"/>
                  <a:pt x="0" y="1109589"/>
                </a:cubicBezTo>
                <a:cubicBezTo>
                  <a:pt x="-12155" y="861001"/>
                  <a:pt x="22967" y="834823"/>
                  <a:pt x="0" y="565890"/>
                </a:cubicBezTo>
                <a:cubicBezTo>
                  <a:pt x="-22967" y="296957"/>
                  <a:pt x="-26656" y="117153"/>
                  <a:pt x="0" y="0"/>
                </a:cubicBezTo>
                <a:close/>
              </a:path>
            </a:pathLst>
          </a:custGeom>
          <a:ln>
            <a:extLst>
              <a:ext uri="{C807C97D-BFC1-408E-A445-0C87EB9F89A2}">
                <ask:lineSketchStyleProps xmlns:ask="http://schemas.microsoft.com/office/drawing/2018/sketchyshapes" sd="2503988673">
                  <a:prstGeom prst="rect">
                    <a:avLst/>
                  </a:prstGeom>
                  <ask:type>
                    <ask:lineSketchFreehand/>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algn="ctr"/>
            <a:r>
              <a:rPr lang="el-GR" sz="2400" dirty="0"/>
              <a:t>Άρθρο; </a:t>
            </a:r>
          </a:p>
        </p:txBody>
      </p:sp>
      <p:sp>
        <p:nvSpPr>
          <p:cNvPr id="2" name="Θέση αριθμού διαφάνειας 1">
            <a:extLst>
              <a:ext uri="{FF2B5EF4-FFF2-40B4-BE49-F238E27FC236}">
                <a16:creationId xmlns:a16="http://schemas.microsoft.com/office/drawing/2014/main" id="{AF89F7A3-46F7-FAC5-40A4-C11D3B0881D1}"/>
              </a:ext>
            </a:extLst>
          </p:cNvPr>
          <p:cNvSpPr>
            <a:spLocks noGrp="1"/>
          </p:cNvSpPr>
          <p:nvPr>
            <p:ph type="sldNum" sz="quarter" idx="12"/>
          </p:nvPr>
        </p:nvSpPr>
        <p:spPr/>
        <p:txBody>
          <a:bodyPr/>
          <a:lstStyle/>
          <a:p>
            <a:fld id="{FD76951D-685B-45DD-9E69-EF3755A73C30}" type="slidenum">
              <a:rPr lang="el-GR" smtClean="0"/>
              <a:t>11</a:t>
            </a:fld>
            <a:endParaRPr lang="el-GR"/>
          </a:p>
        </p:txBody>
      </p:sp>
    </p:spTree>
    <p:extLst>
      <p:ext uri="{BB962C8B-B14F-4D97-AF65-F5344CB8AC3E}">
        <p14:creationId xmlns:p14="http://schemas.microsoft.com/office/powerpoint/2010/main" val="38832529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C4595-BB7B-BC83-362C-493E71B91484}"/>
            </a:ext>
          </a:extLst>
        </p:cNvPr>
        <p:cNvGrpSpPr/>
        <p:nvPr/>
      </p:nvGrpSpPr>
      <p:grpSpPr>
        <a:xfrm>
          <a:off x="0" y="0"/>
          <a:ext cx="0" cy="0"/>
          <a:chOff x="0" y="0"/>
          <a:chExt cx="0" cy="0"/>
        </a:xfrm>
      </p:grpSpPr>
      <p:sp>
        <p:nvSpPr>
          <p:cNvPr id="2" name="Ορθογώνιο 1">
            <a:extLst>
              <a:ext uri="{FF2B5EF4-FFF2-40B4-BE49-F238E27FC236}">
                <a16:creationId xmlns:a16="http://schemas.microsoft.com/office/drawing/2014/main" id="{407BF3B7-115F-EF7A-C7FA-E30883AA91D8}"/>
              </a:ext>
            </a:extLst>
          </p:cNvPr>
          <p:cNvSpPr/>
          <p:nvPr/>
        </p:nvSpPr>
        <p:spPr>
          <a:xfrm>
            <a:off x="617224" y="679168"/>
            <a:ext cx="10710042" cy="79878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4000" kern="100" dirty="0">
                <a:solidFill>
                  <a:schemeClr val="tx1"/>
                </a:solidFill>
                <a:ea typeface="Aptos" panose="020B0004020202020204" pitchFamily="34" charset="0"/>
                <a:cs typeface="Times New Roman" panose="02020603050405020304" pitchFamily="18" charset="0"/>
              </a:rPr>
              <a:t>ΕΡΓΑΣΙΑ ΣΤΟ ΣΠΙΤΙ</a:t>
            </a:r>
            <a:endParaRPr lang="el-CY" sz="4000" kern="100" dirty="0">
              <a:solidFill>
                <a:schemeClr val="tx1"/>
              </a:solidFill>
              <a:effectLst/>
              <a:ea typeface="Aptos" panose="020B0004020202020204" pitchFamily="34" charset="0"/>
              <a:cs typeface="Times New Roman" panose="02020603050405020304" pitchFamily="18" charset="0"/>
            </a:endParaRPr>
          </a:p>
        </p:txBody>
      </p:sp>
      <p:sp>
        <p:nvSpPr>
          <p:cNvPr id="4" name="Ορθογώνιο 3">
            <a:extLst>
              <a:ext uri="{FF2B5EF4-FFF2-40B4-BE49-F238E27FC236}">
                <a16:creationId xmlns:a16="http://schemas.microsoft.com/office/drawing/2014/main" id="{42C273FF-A5E6-62A6-CA01-3DA66966069E}"/>
              </a:ext>
            </a:extLst>
          </p:cNvPr>
          <p:cNvSpPr/>
          <p:nvPr/>
        </p:nvSpPr>
        <p:spPr>
          <a:xfrm>
            <a:off x="304800" y="4089614"/>
            <a:ext cx="8142514" cy="255826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b="1" dirty="0">
                <a:solidFill>
                  <a:schemeClr val="tx1"/>
                </a:solidFill>
              </a:rPr>
              <a:t> – </a:t>
            </a:r>
            <a:r>
              <a:rPr lang="el-GR" dirty="0">
                <a:solidFill>
                  <a:schemeClr val="tx1"/>
                </a:solidFill>
              </a:rPr>
              <a:t>Πέτρο μου, τι έπαθες; Έφυγες από το πρωί χωρίς να πεις κουβέντα και γύρισες χλωμός… Πού πήγες και είσαι τόσο αναστατωμένος; ρώτησε η Μαρία με αγωνία.</a:t>
            </a:r>
            <a:br>
              <a:rPr lang="el-GR" dirty="0">
                <a:solidFill>
                  <a:schemeClr val="tx1"/>
                </a:solidFill>
              </a:rPr>
            </a:br>
            <a:r>
              <a:rPr lang="el-GR" dirty="0">
                <a:solidFill>
                  <a:schemeClr val="tx1"/>
                </a:solidFill>
              </a:rPr>
              <a:t>– Πήγα εκεί που δεν είχα τολμήσει να πάω εδώ και πενήντα χρόνια, Μαρία μου… Πήγα στη Σχολή Γρηγορίου. Ήθελα να δω το παλιό μου σχολείο.</a:t>
            </a:r>
          </a:p>
          <a:p>
            <a:endParaRPr lang="el-GR" dirty="0">
              <a:solidFill>
                <a:schemeClr val="tx1"/>
              </a:solidFill>
            </a:endParaRPr>
          </a:p>
          <a:p>
            <a:endParaRPr lang="el-GR" dirty="0">
              <a:solidFill>
                <a:schemeClr val="tx1"/>
              </a:solidFill>
            </a:endParaRPr>
          </a:p>
          <a:p>
            <a:endParaRPr lang="el-GR" dirty="0">
              <a:solidFill>
                <a:schemeClr val="tx1"/>
              </a:solidFill>
            </a:endParaRPr>
          </a:p>
          <a:p>
            <a:r>
              <a:rPr lang="el-GR" dirty="0">
                <a:solidFill>
                  <a:schemeClr val="tx1"/>
                </a:solidFill>
              </a:rPr>
              <a:t> </a:t>
            </a:r>
          </a:p>
        </p:txBody>
      </p:sp>
      <p:pic>
        <p:nvPicPr>
          <p:cNvPr id="3" name="Εικόνα 2" descr="Exam stress cartoon - 1,8 χιλιάδες εικόνες, εικονογραφήσεις και φωτογραφίες  στοκ χωρίς δικαιώματα | Shutterstock">
            <a:extLst>
              <a:ext uri="{FF2B5EF4-FFF2-40B4-BE49-F238E27FC236}">
                <a16:creationId xmlns:a16="http://schemas.microsoft.com/office/drawing/2014/main" id="{F4FD1105-41D8-0FF1-B31D-AA2DA6A13220}"/>
              </a:ext>
            </a:extLst>
          </p:cNvPr>
          <p:cNvPicPr>
            <a:picLocks noChangeAspect="1"/>
          </p:cNvPicPr>
          <p:nvPr/>
        </p:nvPicPr>
        <p:blipFill>
          <a:blip r:embed="rId2"/>
          <a:srcRect l="50205" r="4817" b="21020"/>
          <a:stretch>
            <a:fillRect/>
          </a:stretch>
        </p:blipFill>
        <p:spPr>
          <a:xfrm>
            <a:off x="8523515" y="210124"/>
            <a:ext cx="1981199" cy="1742555"/>
          </a:xfrm>
          <a:custGeom>
            <a:avLst/>
            <a:gdLst>
              <a:gd name="csX0" fmla="*/ 0 w 1981199"/>
              <a:gd name="csY0" fmla="*/ 0 h 1742555"/>
              <a:gd name="csX1" fmla="*/ 515112 w 1981199"/>
              <a:gd name="csY1" fmla="*/ 0 h 1742555"/>
              <a:gd name="csX2" fmla="*/ 1030223 w 1981199"/>
              <a:gd name="csY2" fmla="*/ 0 h 1742555"/>
              <a:gd name="csX3" fmla="*/ 1525523 w 1981199"/>
              <a:gd name="csY3" fmla="*/ 0 h 1742555"/>
              <a:gd name="csX4" fmla="*/ 1981199 w 1981199"/>
              <a:gd name="csY4" fmla="*/ 0 h 1742555"/>
              <a:gd name="csX5" fmla="*/ 1981199 w 1981199"/>
              <a:gd name="csY5" fmla="*/ 546001 h 1742555"/>
              <a:gd name="csX6" fmla="*/ 1981199 w 1981199"/>
              <a:gd name="csY6" fmla="*/ 1161703 h 1742555"/>
              <a:gd name="csX7" fmla="*/ 1981199 w 1981199"/>
              <a:gd name="csY7" fmla="*/ 1742555 h 1742555"/>
              <a:gd name="csX8" fmla="*/ 1485899 w 1981199"/>
              <a:gd name="csY8" fmla="*/ 1742555 h 1742555"/>
              <a:gd name="csX9" fmla="*/ 1050035 w 1981199"/>
              <a:gd name="csY9" fmla="*/ 1742555 h 1742555"/>
              <a:gd name="csX10" fmla="*/ 515112 w 1981199"/>
              <a:gd name="csY10" fmla="*/ 1742555 h 1742555"/>
              <a:gd name="csX11" fmla="*/ 0 w 1981199"/>
              <a:gd name="csY11" fmla="*/ 1742555 h 1742555"/>
              <a:gd name="csX12" fmla="*/ 0 w 1981199"/>
              <a:gd name="csY12" fmla="*/ 1213980 h 1742555"/>
              <a:gd name="csX13" fmla="*/ 0 w 1981199"/>
              <a:gd name="csY13" fmla="*/ 667979 h 1742555"/>
              <a:gd name="csX14" fmla="*/ 0 w 1981199"/>
              <a:gd name="csY14" fmla="*/ 0 h 17425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981199" h="1742555" fill="none" extrusionOk="0">
                <a:moveTo>
                  <a:pt x="0" y="0"/>
                </a:moveTo>
                <a:cubicBezTo>
                  <a:pt x="144159" y="-13013"/>
                  <a:pt x="331995" y="3246"/>
                  <a:pt x="515112" y="0"/>
                </a:cubicBezTo>
                <a:cubicBezTo>
                  <a:pt x="698229" y="-3246"/>
                  <a:pt x="793048" y="53756"/>
                  <a:pt x="1030223" y="0"/>
                </a:cubicBezTo>
                <a:cubicBezTo>
                  <a:pt x="1267398" y="-53756"/>
                  <a:pt x="1358909" y="10067"/>
                  <a:pt x="1525523" y="0"/>
                </a:cubicBezTo>
                <a:cubicBezTo>
                  <a:pt x="1692137" y="-10067"/>
                  <a:pt x="1883577" y="39154"/>
                  <a:pt x="1981199" y="0"/>
                </a:cubicBezTo>
                <a:cubicBezTo>
                  <a:pt x="2007170" y="186502"/>
                  <a:pt x="1952211" y="283985"/>
                  <a:pt x="1981199" y="546001"/>
                </a:cubicBezTo>
                <a:cubicBezTo>
                  <a:pt x="2010187" y="808017"/>
                  <a:pt x="1910995" y="918380"/>
                  <a:pt x="1981199" y="1161703"/>
                </a:cubicBezTo>
                <a:cubicBezTo>
                  <a:pt x="2051403" y="1405026"/>
                  <a:pt x="1966533" y="1488345"/>
                  <a:pt x="1981199" y="1742555"/>
                </a:cubicBezTo>
                <a:cubicBezTo>
                  <a:pt x="1800674" y="1799622"/>
                  <a:pt x="1713525" y="1711998"/>
                  <a:pt x="1485899" y="1742555"/>
                </a:cubicBezTo>
                <a:cubicBezTo>
                  <a:pt x="1258273" y="1773112"/>
                  <a:pt x="1247708" y="1708429"/>
                  <a:pt x="1050035" y="1742555"/>
                </a:cubicBezTo>
                <a:cubicBezTo>
                  <a:pt x="852362" y="1776681"/>
                  <a:pt x="767306" y="1695915"/>
                  <a:pt x="515112" y="1742555"/>
                </a:cubicBezTo>
                <a:cubicBezTo>
                  <a:pt x="262918" y="1789195"/>
                  <a:pt x="230378" y="1741185"/>
                  <a:pt x="0" y="1742555"/>
                </a:cubicBezTo>
                <a:cubicBezTo>
                  <a:pt x="-36252" y="1572160"/>
                  <a:pt x="41918" y="1329165"/>
                  <a:pt x="0" y="1213980"/>
                </a:cubicBezTo>
                <a:cubicBezTo>
                  <a:pt x="-41918" y="1098796"/>
                  <a:pt x="50525" y="894059"/>
                  <a:pt x="0" y="667979"/>
                </a:cubicBezTo>
                <a:cubicBezTo>
                  <a:pt x="-50525" y="441899"/>
                  <a:pt x="4364" y="231801"/>
                  <a:pt x="0" y="0"/>
                </a:cubicBezTo>
                <a:close/>
              </a:path>
              <a:path w="1981199" h="1742555" stroke="0" extrusionOk="0">
                <a:moveTo>
                  <a:pt x="0" y="0"/>
                </a:moveTo>
                <a:cubicBezTo>
                  <a:pt x="203639" y="-15288"/>
                  <a:pt x="331302" y="43186"/>
                  <a:pt x="495300" y="0"/>
                </a:cubicBezTo>
                <a:cubicBezTo>
                  <a:pt x="659298" y="-43186"/>
                  <a:pt x="852367" y="5241"/>
                  <a:pt x="950976" y="0"/>
                </a:cubicBezTo>
                <a:cubicBezTo>
                  <a:pt x="1049585" y="-5241"/>
                  <a:pt x="1240502" y="12224"/>
                  <a:pt x="1386839" y="0"/>
                </a:cubicBezTo>
                <a:cubicBezTo>
                  <a:pt x="1533176" y="-12224"/>
                  <a:pt x="1745643" y="17705"/>
                  <a:pt x="1981199" y="0"/>
                </a:cubicBezTo>
                <a:cubicBezTo>
                  <a:pt x="2022727" y="235249"/>
                  <a:pt x="1978178" y="388380"/>
                  <a:pt x="1981199" y="563426"/>
                </a:cubicBezTo>
                <a:cubicBezTo>
                  <a:pt x="1984220" y="738472"/>
                  <a:pt x="1939113" y="980908"/>
                  <a:pt x="1981199" y="1109427"/>
                </a:cubicBezTo>
                <a:cubicBezTo>
                  <a:pt x="2023285" y="1237946"/>
                  <a:pt x="1979053" y="1434672"/>
                  <a:pt x="1981199" y="1742555"/>
                </a:cubicBezTo>
                <a:cubicBezTo>
                  <a:pt x="1854803" y="1742889"/>
                  <a:pt x="1613065" y="1689665"/>
                  <a:pt x="1485899" y="1742555"/>
                </a:cubicBezTo>
                <a:cubicBezTo>
                  <a:pt x="1358733" y="1795445"/>
                  <a:pt x="1116516" y="1729479"/>
                  <a:pt x="990600" y="1742555"/>
                </a:cubicBezTo>
                <a:cubicBezTo>
                  <a:pt x="864684" y="1755631"/>
                  <a:pt x="669040" y="1698608"/>
                  <a:pt x="475488" y="1742555"/>
                </a:cubicBezTo>
                <a:cubicBezTo>
                  <a:pt x="281936" y="1786502"/>
                  <a:pt x="194350" y="1708017"/>
                  <a:pt x="0" y="1742555"/>
                </a:cubicBezTo>
                <a:cubicBezTo>
                  <a:pt x="-54339" y="1608538"/>
                  <a:pt x="59577" y="1408659"/>
                  <a:pt x="0" y="1161703"/>
                </a:cubicBezTo>
                <a:cubicBezTo>
                  <a:pt x="-59577" y="914747"/>
                  <a:pt x="28612" y="878591"/>
                  <a:pt x="0" y="598277"/>
                </a:cubicBezTo>
                <a:cubicBezTo>
                  <a:pt x="-28612" y="317963"/>
                  <a:pt x="29123" y="207785"/>
                  <a:pt x="0" y="0"/>
                </a:cubicBezTo>
                <a:close/>
              </a:path>
            </a:pathLst>
          </a:custGeom>
          <a:ln w="57150">
            <a:solidFill>
              <a:schemeClr val="tx1"/>
            </a:solidFill>
            <a:extLst>
              <a:ext uri="{C807C97D-BFC1-408E-A445-0C87EB9F89A2}">
                <ask:lineSketchStyleProps xmlns:ask="http://schemas.microsoft.com/office/drawing/2018/sketchyshapes" sd="1354379983">
                  <a:prstGeom prst="rect">
                    <a:avLst/>
                  </a:prstGeom>
                  <ask:type>
                    <ask:lineSketchScribble/>
                  </ask:type>
                </ask:lineSketchStyleProps>
              </a:ext>
            </a:extLst>
          </a:ln>
        </p:spPr>
      </p:pic>
      <p:pic>
        <p:nvPicPr>
          <p:cNvPr id="8" name="Εικόνα 7" descr="Exam stress cartoon - 1,8 χιλιάδες εικόνες, εικονογραφήσεις και φωτογραφίες  στοκ χωρίς δικαιώματα | Shutterstock">
            <a:extLst>
              <a:ext uri="{FF2B5EF4-FFF2-40B4-BE49-F238E27FC236}">
                <a16:creationId xmlns:a16="http://schemas.microsoft.com/office/drawing/2014/main" id="{6532069A-03F6-A02D-4BA0-14FD910023D4}"/>
              </a:ext>
            </a:extLst>
          </p:cNvPr>
          <p:cNvPicPr>
            <a:picLocks noChangeAspect="1"/>
          </p:cNvPicPr>
          <p:nvPr/>
        </p:nvPicPr>
        <p:blipFill>
          <a:blip r:embed="rId2"/>
          <a:srcRect r="51227" b="21020"/>
          <a:stretch>
            <a:fillRect/>
          </a:stretch>
        </p:blipFill>
        <p:spPr>
          <a:xfrm>
            <a:off x="1169534" y="204441"/>
            <a:ext cx="2155371" cy="1748239"/>
          </a:xfrm>
          <a:custGeom>
            <a:avLst/>
            <a:gdLst>
              <a:gd name="csX0" fmla="*/ 0 w 2155371"/>
              <a:gd name="csY0" fmla="*/ 0 h 1748239"/>
              <a:gd name="csX1" fmla="*/ 538843 w 2155371"/>
              <a:gd name="csY1" fmla="*/ 0 h 1748239"/>
              <a:gd name="csX2" fmla="*/ 1034578 w 2155371"/>
              <a:gd name="csY2" fmla="*/ 0 h 1748239"/>
              <a:gd name="csX3" fmla="*/ 1616528 w 2155371"/>
              <a:gd name="csY3" fmla="*/ 0 h 1748239"/>
              <a:gd name="csX4" fmla="*/ 2155371 w 2155371"/>
              <a:gd name="csY4" fmla="*/ 0 h 1748239"/>
              <a:gd name="csX5" fmla="*/ 2155371 w 2155371"/>
              <a:gd name="csY5" fmla="*/ 565264 h 1748239"/>
              <a:gd name="csX6" fmla="*/ 2155371 w 2155371"/>
              <a:gd name="csY6" fmla="*/ 1182975 h 1748239"/>
              <a:gd name="csX7" fmla="*/ 2155371 w 2155371"/>
              <a:gd name="csY7" fmla="*/ 1748239 h 1748239"/>
              <a:gd name="csX8" fmla="*/ 1616528 w 2155371"/>
              <a:gd name="csY8" fmla="*/ 1748239 h 1748239"/>
              <a:gd name="csX9" fmla="*/ 1034578 w 2155371"/>
              <a:gd name="csY9" fmla="*/ 1748239 h 1748239"/>
              <a:gd name="csX10" fmla="*/ 474182 w 2155371"/>
              <a:gd name="csY10" fmla="*/ 1748239 h 1748239"/>
              <a:gd name="csX11" fmla="*/ 0 w 2155371"/>
              <a:gd name="csY11" fmla="*/ 1748239 h 1748239"/>
              <a:gd name="csX12" fmla="*/ 0 w 2155371"/>
              <a:gd name="csY12" fmla="*/ 1200457 h 1748239"/>
              <a:gd name="csX13" fmla="*/ 0 w 2155371"/>
              <a:gd name="csY13" fmla="*/ 670158 h 1748239"/>
              <a:gd name="csX14" fmla="*/ 0 w 2155371"/>
              <a:gd name="csY14" fmla="*/ 0 h 17482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55371" h="1748239" fill="none" extrusionOk="0">
                <a:moveTo>
                  <a:pt x="0" y="0"/>
                </a:moveTo>
                <a:cubicBezTo>
                  <a:pt x="226871" y="-3792"/>
                  <a:pt x="342229" y="7371"/>
                  <a:pt x="538843" y="0"/>
                </a:cubicBezTo>
                <a:cubicBezTo>
                  <a:pt x="735457" y="-7371"/>
                  <a:pt x="852758" y="9236"/>
                  <a:pt x="1034578" y="0"/>
                </a:cubicBezTo>
                <a:cubicBezTo>
                  <a:pt x="1216399" y="-9236"/>
                  <a:pt x="1466748" y="45068"/>
                  <a:pt x="1616528" y="0"/>
                </a:cubicBezTo>
                <a:cubicBezTo>
                  <a:pt x="1766308" y="-45068"/>
                  <a:pt x="1960381" y="3269"/>
                  <a:pt x="2155371" y="0"/>
                </a:cubicBezTo>
                <a:cubicBezTo>
                  <a:pt x="2206948" y="270328"/>
                  <a:pt x="2151531" y="326304"/>
                  <a:pt x="2155371" y="565264"/>
                </a:cubicBezTo>
                <a:cubicBezTo>
                  <a:pt x="2159211" y="804224"/>
                  <a:pt x="2088485" y="908123"/>
                  <a:pt x="2155371" y="1182975"/>
                </a:cubicBezTo>
                <a:cubicBezTo>
                  <a:pt x="2222257" y="1457827"/>
                  <a:pt x="2113538" y="1626566"/>
                  <a:pt x="2155371" y="1748239"/>
                </a:cubicBezTo>
                <a:cubicBezTo>
                  <a:pt x="1970860" y="1752116"/>
                  <a:pt x="1884307" y="1699229"/>
                  <a:pt x="1616528" y="1748239"/>
                </a:cubicBezTo>
                <a:cubicBezTo>
                  <a:pt x="1348749" y="1797249"/>
                  <a:pt x="1247690" y="1694803"/>
                  <a:pt x="1034578" y="1748239"/>
                </a:cubicBezTo>
                <a:cubicBezTo>
                  <a:pt x="821466" y="1801675"/>
                  <a:pt x="672587" y="1710653"/>
                  <a:pt x="474182" y="1748239"/>
                </a:cubicBezTo>
                <a:cubicBezTo>
                  <a:pt x="275777" y="1785825"/>
                  <a:pt x="198847" y="1739634"/>
                  <a:pt x="0" y="1748239"/>
                </a:cubicBezTo>
                <a:cubicBezTo>
                  <a:pt x="-4512" y="1531327"/>
                  <a:pt x="42703" y="1425059"/>
                  <a:pt x="0" y="1200457"/>
                </a:cubicBezTo>
                <a:cubicBezTo>
                  <a:pt x="-42703" y="975855"/>
                  <a:pt x="37485" y="786066"/>
                  <a:pt x="0" y="670158"/>
                </a:cubicBezTo>
                <a:cubicBezTo>
                  <a:pt x="-37485" y="554250"/>
                  <a:pt x="39897" y="194654"/>
                  <a:pt x="0" y="0"/>
                </a:cubicBezTo>
                <a:close/>
              </a:path>
              <a:path w="2155371" h="1748239" stroke="0" extrusionOk="0">
                <a:moveTo>
                  <a:pt x="0" y="0"/>
                </a:moveTo>
                <a:cubicBezTo>
                  <a:pt x="213803" y="-9111"/>
                  <a:pt x="438965" y="56082"/>
                  <a:pt x="560396" y="0"/>
                </a:cubicBezTo>
                <a:cubicBezTo>
                  <a:pt x="681827" y="-56082"/>
                  <a:pt x="965279" y="46041"/>
                  <a:pt x="1099239" y="0"/>
                </a:cubicBezTo>
                <a:cubicBezTo>
                  <a:pt x="1233199" y="-46041"/>
                  <a:pt x="1457103" y="59363"/>
                  <a:pt x="1659636" y="0"/>
                </a:cubicBezTo>
                <a:cubicBezTo>
                  <a:pt x="1862169" y="-59363"/>
                  <a:pt x="1908587" y="22791"/>
                  <a:pt x="2155371" y="0"/>
                </a:cubicBezTo>
                <a:cubicBezTo>
                  <a:pt x="2219831" y="137370"/>
                  <a:pt x="2137377" y="282460"/>
                  <a:pt x="2155371" y="547782"/>
                </a:cubicBezTo>
                <a:cubicBezTo>
                  <a:pt x="2173365" y="813104"/>
                  <a:pt x="2126119" y="818999"/>
                  <a:pt x="2155371" y="1078081"/>
                </a:cubicBezTo>
                <a:cubicBezTo>
                  <a:pt x="2184623" y="1337163"/>
                  <a:pt x="2103182" y="1497633"/>
                  <a:pt x="2155371" y="1748239"/>
                </a:cubicBezTo>
                <a:cubicBezTo>
                  <a:pt x="1920932" y="1784116"/>
                  <a:pt x="1847789" y="1691012"/>
                  <a:pt x="1616528" y="1748239"/>
                </a:cubicBezTo>
                <a:cubicBezTo>
                  <a:pt x="1385267" y="1805466"/>
                  <a:pt x="1208264" y="1746601"/>
                  <a:pt x="1034578" y="1748239"/>
                </a:cubicBezTo>
                <a:cubicBezTo>
                  <a:pt x="860892" y="1749877"/>
                  <a:pt x="325226" y="1676455"/>
                  <a:pt x="0" y="1748239"/>
                </a:cubicBezTo>
                <a:cubicBezTo>
                  <a:pt x="-41800" y="1455829"/>
                  <a:pt x="18231" y="1443500"/>
                  <a:pt x="0" y="1148010"/>
                </a:cubicBezTo>
                <a:cubicBezTo>
                  <a:pt x="-18231" y="852520"/>
                  <a:pt x="5910" y="731531"/>
                  <a:pt x="0" y="530299"/>
                </a:cubicBezTo>
                <a:cubicBezTo>
                  <a:pt x="-5910" y="329067"/>
                  <a:pt x="18840" y="198381"/>
                  <a:pt x="0" y="0"/>
                </a:cubicBezTo>
                <a:close/>
              </a:path>
            </a:pathLst>
          </a:custGeom>
          <a:ln w="38100" cap="sq">
            <a:solidFill>
              <a:srgbClr val="000000"/>
            </a:solidFill>
            <a:prstDash val="solid"/>
            <a:miter lim="800000"/>
            <a:extLst>
              <a:ext uri="{C807C97D-BFC1-408E-A445-0C87EB9F89A2}">
                <ask:lineSketchStyleProps xmlns:ask="http://schemas.microsoft.com/office/drawing/2018/sketchyshapes" sd="1305406424">
                  <a:prstGeom prst="rect">
                    <a:avLst/>
                  </a:prstGeom>
                  <ask:type>
                    <ask:lineSketchScribble/>
                  </ask:type>
                </ask:lineSketchStyleProps>
              </a:ext>
            </a:extLst>
          </a:ln>
          <a:effectLst>
            <a:outerShdw blurRad="50800" dist="38100" dir="2700000" algn="tl" rotWithShape="0">
              <a:srgbClr val="000000">
                <a:alpha val="43000"/>
              </a:srgbClr>
            </a:outerShdw>
          </a:effectLst>
        </p:spPr>
      </p:pic>
      <p:sp>
        <p:nvSpPr>
          <p:cNvPr id="10" name="Ορθογώνιο 9">
            <a:extLst>
              <a:ext uri="{FF2B5EF4-FFF2-40B4-BE49-F238E27FC236}">
                <a16:creationId xmlns:a16="http://schemas.microsoft.com/office/drawing/2014/main" id="{5E347642-5ADA-27C9-8B0E-104E9254B182}"/>
              </a:ext>
            </a:extLst>
          </p:cNvPr>
          <p:cNvSpPr/>
          <p:nvPr/>
        </p:nvSpPr>
        <p:spPr>
          <a:xfrm>
            <a:off x="304800" y="2231091"/>
            <a:ext cx="8022771" cy="1742555"/>
          </a:xfrm>
          <a:custGeom>
            <a:avLst/>
            <a:gdLst>
              <a:gd name="csX0" fmla="*/ 0 w 8022771"/>
              <a:gd name="csY0" fmla="*/ 0 h 1742555"/>
              <a:gd name="csX1" fmla="*/ 573055 w 8022771"/>
              <a:gd name="csY1" fmla="*/ 0 h 1742555"/>
              <a:gd name="csX2" fmla="*/ 1306566 w 8022771"/>
              <a:gd name="csY2" fmla="*/ 0 h 1742555"/>
              <a:gd name="csX3" fmla="*/ 1879621 w 8022771"/>
              <a:gd name="csY3" fmla="*/ 0 h 1742555"/>
              <a:gd name="csX4" fmla="*/ 2613131 w 8022771"/>
              <a:gd name="csY4" fmla="*/ 0 h 1742555"/>
              <a:gd name="csX5" fmla="*/ 3266414 w 8022771"/>
              <a:gd name="csY5" fmla="*/ 0 h 1742555"/>
              <a:gd name="csX6" fmla="*/ 3679014 w 8022771"/>
              <a:gd name="csY6" fmla="*/ 0 h 1742555"/>
              <a:gd name="csX7" fmla="*/ 4011386 w 8022771"/>
              <a:gd name="csY7" fmla="*/ 0 h 1742555"/>
              <a:gd name="csX8" fmla="*/ 4584441 w 8022771"/>
              <a:gd name="csY8" fmla="*/ 0 h 1742555"/>
              <a:gd name="csX9" fmla="*/ 5317951 w 8022771"/>
              <a:gd name="csY9" fmla="*/ 0 h 1742555"/>
              <a:gd name="csX10" fmla="*/ 5971234 w 8022771"/>
              <a:gd name="csY10" fmla="*/ 0 h 1742555"/>
              <a:gd name="csX11" fmla="*/ 6704744 w 8022771"/>
              <a:gd name="csY11" fmla="*/ 0 h 1742555"/>
              <a:gd name="csX12" fmla="*/ 7117344 w 8022771"/>
              <a:gd name="csY12" fmla="*/ 0 h 1742555"/>
              <a:gd name="csX13" fmla="*/ 7529944 w 8022771"/>
              <a:gd name="csY13" fmla="*/ 0 h 1742555"/>
              <a:gd name="csX14" fmla="*/ 8022771 w 8022771"/>
              <a:gd name="csY14" fmla="*/ 0 h 1742555"/>
              <a:gd name="csX15" fmla="*/ 8022771 w 8022771"/>
              <a:gd name="csY15" fmla="*/ 580852 h 1742555"/>
              <a:gd name="csX16" fmla="*/ 8022771 w 8022771"/>
              <a:gd name="csY16" fmla="*/ 1179129 h 1742555"/>
              <a:gd name="csX17" fmla="*/ 8022771 w 8022771"/>
              <a:gd name="csY17" fmla="*/ 1742555 h 1742555"/>
              <a:gd name="csX18" fmla="*/ 7529944 w 8022771"/>
              <a:gd name="csY18" fmla="*/ 1742555 h 1742555"/>
              <a:gd name="csX19" fmla="*/ 7117344 w 8022771"/>
              <a:gd name="csY19" fmla="*/ 1742555 h 1742555"/>
              <a:gd name="csX20" fmla="*/ 6383833 w 8022771"/>
              <a:gd name="csY20" fmla="*/ 1742555 h 1742555"/>
              <a:gd name="csX21" fmla="*/ 6051462 w 8022771"/>
              <a:gd name="csY21" fmla="*/ 1742555 h 1742555"/>
              <a:gd name="csX22" fmla="*/ 5719090 w 8022771"/>
              <a:gd name="csY22" fmla="*/ 1742555 h 1742555"/>
              <a:gd name="csX23" fmla="*/ 5386718 w 8022771"/>
              <a:gd name="csY23" fmla="*/ 1742555 h 1742555"/>
              <a:gd name="csX24" fmla="*/ 4974118 w 8022771"/>
              <a:gd name="csY24" fmla="*/ 1742555 h 1742555"/>
              <a:gd name="csX25" fmla="*/ 4320835 w 8022771"/>
              <a:gd name="csY25" fmla="*/ 1742555 h 1742555"/>
              <a:gd name="csX26" fmla="*/ 3667552 w 8022771"/>
              <a:gd name="csY26" fmla="*/ 1742555 h 1742555"/>
              <a:gd name="csX27" fmla="*/ 3174725 w 8022771"/>
              <a:gd name="csY27" fmla="*/ 1742555 h 1742555"/>
              <a:gd name="csX28" fmla="*/ 2842353 w 8022771"/>
              <a:gd name="csY28" fmla="*/ 1742555 h 1742555"/>
              <a:gd name="csX29" fmla="*/ 2189070 w 8022771"/>
              <a:gd name="csY29" fmla="*/ 1742555 h 1742555"/>
              <a:gd name="csX30" fmla="*/ 1776471 w 8022771"/>
              <a:gd name="csY30" fmla="*/ 1742555 h 1742555"/>
              <a:gd name="csX31" fmla="*/ 1042960 w 8022771"/>
              <a:gd name="csY31" fmla="*/ 1742555 h 1742555"/>
              <a:gd name="csX32" fmla="*/ 630361 w 8022771"/>
              <a:gd name="csY32" fmla="*/ 1742555 h 1742555"/>
              <a:gd name="csX33" fmla="*/ 0 w 8022771"/>
              <a:gd name="csY33" fmla="*/ 1742555 h 1742555"/>
              <a:gd name="csX34" fmla="*/ 0 w 8022771"/>
              <a:gd name="csY34" fmla="*/ 1144278 h 1742555"/>
              <a:gd name="csX35" fmla="*/ 0 w 8022771"/>
              <a:gd name="csY35" fmla="*/ 546001 h 1742555"/>
              <a:gd name="csX36" fmla="*/ 0 w 8022771"/>
              <a:gd name="csY36" fmla="*/ 0 h 17425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8022771" h="1742555" fill="none" extrusionOk="0">
                <a:moveTo>
                  <a:pt x="0" y="0"/>
                </a:moveTo>
                <a:cubicBezTo>
                  <a:pt x="222081" y="-20035"/>
                  <a:pt x="438021" y="44993"/>
                  <a:pt x="573055" y="0"/>
                </a:cubicBezTo>
                <a:cubicBezTo>
                  <a:pt x="708089" y="-44993"/>
                  <a:pt x="1075798" y="32356"/>
                  <a:pt x="1306566" y="0"/>
                </a:cubicBezTo>
                <a:cubicBezTo>
                  <a:pt x="1537334" y="-32356"/>
                  <a:pt x="1613695" y="62132"/>
                  <a:pt x="1879621" y="0"/>
                </a:cubicBezTo>
                <a:cubicBezTo>
                  <a:pt x="2145548" y="-62132"/>
                  <a:pt x="2367614" y="66101"/>
                  <a:pt x="2613131" y="0"/>
                </a:cubicBezTo>
                <a:cubicBezTo>
                  <a:pt x="2858648" y="-66101"/>
                  <a:pt x="2969060" y="17123"/>
                  <a:pt x="3266414" y="0"/>
                </a:cubicBezTo>
                <a:cubicBezTo>
                  <a:pt x="3563768" y="-17123"/>
                  <a:pt x="3474499" y="12918"/>
                  <a:pt x="3679014" y="0"/>
                </a:cubicBezTo>
                <a:cubicBezTo>
                  <a:pt x="3883529" y="-12918"/>
                  <a:pt x="3860904" y="30941"/>
                  <a:pt x="4011386" y="0"/>
                </a:cubicBezTo>
                <a:cubicBezTo>
                  <a:pt x="4161868" y="-30941"/>
                  <a:pt x="4364528" y="66150"/>
                  <a:pt x="4584441" y="0"/>
                </a:cubicBezTo>
                <a:cubicBezTo>
                  <a:pt x="4804355" y="-66150"/>
                  <a:pt x="5120304" y="17348"/>
                  <a:pt x="5317951" y="0"/>
                </a:cubicBezTo>
                <a:cubicBezTo>
                  <a:pt x="5515598" y="-17348"/>
                  <a:pt x="5740178" y="63896"/>
                  <a:pt x="5971234" y="0"/>
                </a:cubicBezTo>
                <a:cubicBezTo>
                  <a:pt x="6202290" y="-63896"/>
                  <a:pt x="6462102" y="52398"/>
                  <a:pt x="6704744" y="0"/>
                </a:cubicBezTo>
                <a:cubicBezTo>
                  <a:pt x="6947386" y="-52398"/>
                  <a:pt x="6983143" y="15879"/>
                  <a:pt x="7117344" y="0"/>
                </a:cubicBezTo>
                <a:cubicBezTo>
                  <a:pt x="7251545" y="-15879"/>
                  <a:pt x="7414349" y="25401"/>
                  <a:pt x="7529944" y="0"/>
                </a:cubicBezTo>
                <a:cubicBezTo>
                  <a:pt x="7645539" y="-25401"/>
                  <a:pt x="7876272" y="5273"/>
                  <a:pt x="8022771" y="0"/>
                </a:cubicBezTo>
                <a:cubicBezTo>
                  <a:pt x="8050203" y="242762"/>
                  <a:pt x="7957255" y="321106"/>
                  <a:pt x="8022771" y="580852"/>
                </a:cubicBezTo>
                <a:cubicBezTo>
                  <a:pt x="8088287" y="840598"/>
                  <a:pt x="7990737" y="990501"/>
                  <a:pt x="8022771" y="1179129"/>
                </a:cubicBezTo>
                <a:cubicBezTo>
                  <a:pt x="8054805" y="1367757"/>
                  <a:pt x="7955628" y="1576266"/>
                  <a:pt x="8022771" y="1742555"/>
                </a:cubicBezTo>
                <a:cubicBezTo>
                  <a:pt x="7883353" y="1788620"/>
                  <a:pt x="7669593" y="1700616"/>
                  <a:pt x="7529944" y="1742555"/>
                </a:cubicBezTo>
                <a:cubicBezTo>
                  <a:pt x="7390295" y="1784494"/>
                  <a:pt x="7253765" y="1722830"/>
                  <a:pt x="7117344" y="1742555"/>
                </a:cubicBezTo>
                <a:cubicBezTo>
                  <a:pt x="6980923" y="1762280"/>
                  <a:pt x="6536829" y="1680221"/>
                  <a:pt x="6383833" y="1742555"/>
                </a:cubicBezTo>
                <a:cubicBezTo>
                  <a:pt x="6230837" y="1804889"/>
                  <a:pt x="6200934" y="1736010"/>
                  <a:pt x="6051462" y="1742555"/>
                </a:cubicBezTo>
                <a:cubicBezTo>
                  <a:pt x="5901990" y="1749100"/>
                  <a:pt x="5825489" y="1715035"/>
                  <a:pt x="5719090" y="1742555"/>
                </a:cubicBezTo>
                <a:cubicBezTo>
                  <a:pt x="5612691" y="1770075"/>
                  <a:pt x="5467434" y="1724472"/>
                  <a:pt x="5386718" y="1742555"/>
                </a:cubicBezTo>
                <a:cubicBezTo>
                  <a:pt x="5306002" y="1760638"/>
                  <a:pt x="5162213" y="1724841"/>
                  <a:pt x="4974118" y="1742555"/>
                </a:cubicBezTo>
                <a:cubicBezTo>
                  <a:pt x="4786023" y="1760269"/>
                  <a:pt x="4493926" y="1704311"/>
                  <a:pt x="4320835" y="1742555"/>
                </a:cubicBezTo>
                <a:cubicBezTo>
                  <a:pt x="4147744" y="1780799"/>
                  <a:pt x="3904598" y="1698241"/>
                  <a:pt x="3667552" y="1742555"/>
                </a:cubicBezTo>
                <a:cubicBezTo>
                  <a:pt x="3430506" y="1786869"/>
                  <a:pt x="3413414" y="1683475"/>
                  <a:pt x="3174725" y="1742555"/>
                </a:cubicBezTo>
                <a:cubicBezTo>
                  <a:pt x="2936036" y="1801635"/>
                  <a:pt x="2987368" y="1706099"/>
                  <a:pt x="2842353" y="1742555"/>
                </a:cubicBezTo>
                <a:cubicBezTo>
                  <a:pt x="2697338" y="1779011"/>
                  <a:pt x="2503587" y="1667027"/>
                  <a:pt x="2189070" y="1742555"/>
                </a:cubicBezTo>
                <a:cubicBezTo>
                  <a:pt x="1874553" y="1818083"/>
                  <a:pt x="1888483" y="1704572"/>
                  <a:pt x="1776471" y="1742555"/>
                </a:cubicBezTo>
                <a:cubicBezTo>
                  <a:pt x="1664459" y="1780538"/>
                  <a:pt x="1363986" y="1721811"/>
                  <a:pt x="1042960" y="1742555"/>
                </a:cubicBezTo>
                <a:cubicBezTo>
                  <a:pt x="721934" y="1763299"/>
                  <a:pt x="820957" y="1704948"/>
                  <a:pt x="630361" y="1742555"/>
                </a:cubicBezTo>
                <a:cubicBezTo>
                  <a:pt x="439765" y="1780162"/>
                  <a:pt x="157751" y="1691413"/>
                  <a:pt x="0" y="1742555"/>
                </a:cubicBezTo>
                <a:cubicBezTo>
                  <a:pt x="-39849" y="1482387"/>
                  <a:pt x="19448" y="1349398"/>
                  <a:pt x="0" y="1144278"/>
                </a:cubicBezTo>
                <a:cubicBezTo>
                  <a:pt x="-19448" y="939158"/>
                  <a:pt x="39280" y="676037"/>
                  <a:pt x="0" y="546001"/>
                </a:cubicBezTo>
                <a:cubicBezTo>
                  <a:pt x="-39280" y="415965"/>
                  <a:pt x="49585" y="193900"/>
                  <a:pt x="0" y="0"/>
                </a:cubicBezTo>
                <a:close/>
              </a:path>
              <a:path w="8022771" h="1742555" stroke="0" extrusionOk="0">
                <a:moveTo>
                  <a:pt x="0" y="0"/>
                </a:moveTo>
                <a:cubicBezTo>
                  <a:pt x="159983" y="-26802"/>
                  <a:pt x="294201" y="30582"/>
                  <a:pt x="492827" y="0"/>
                </a:cubicBezTo>
                <a:cubicBezTo>
                  <a:pt x="691453" y="-30582"/>
                  <a:pt x="792145" y="9482"/>
                  <a:pt x="985655" y="0"/>
                </a:cubicBezTo>
                <a:cubicBezTo>
                  <a:pt x="1179165" y="-9482"/>
                  <a:pt x="1174810" y="20864"/>
                  <a:pt x="1318027" y="0"/>
                </a:cubicBezTo>
                <a:cubicBezTo>
                  <a:pt x="1461244" y="-20864"/>
                  <a:pt x="1718384" y="1016"/>
                  <a:pt x="2051537" y="0"/>
                </a:cubicBezTo>
                <a:cubicBezTo>
                  <a:pt x="2384690" y="-1016"/>
                  <a:pt x="2470585" y="29875"/>
                  <a:pt x="2785048" y="0"/>
                </a:cubicBezTo>
                <a:cubicBezTo>
                  <a:pt x="3099511" y="-29875"/>
                  <a:pt x="3183596" y="72735"/>
                  <a:pt x="3438330" y="0"/>
                </a:cubicBezTo>
                <a:cubicBezTo>
                  <a:pt x="3693064" y="-72735"/>
                  <a:pt x="3873397" y="1745"/>
                  <a:pt x="4091613" y="0"/>
                </a:cubicBezTo>
                <a:cubicBezTo>
                  <a:pt x="4309829" y="-1745"/>
                  <a:pt x="4363652" y="7874"/>
                  <a:pt x="4504213" y="0"/>
                </a:cubicBezTo>
                <a:cubicBezTo>
                  <a:pt x="4644774" y="-7874"/>
                  <a:pt x="4868848" y="38827"/>
                  <a:pt x="4997040" y="0"/>
                </a:cubicBezTo>
                <a:cubicBezTo>
                  <a:pt x="5125232" y="-38827"/>
                  <a:pt x="5397901" y="18119"/>
                  <a:pt x="5730551" y="0"/>
                </a:cubicBezTo>
                <a:cubicBezTo>
                  <a:pt x="6063201" y="-18119"/>
                  <a:pt x="6107845" y="81253"/>
                  <a:pt x="6464061" y="0"/>
                </a:cubicBezTo>
                <a:cubicBezTo>
                  <a:pt x="6820277" y="-81253"/>
                  <a:pt x="6795860" y="33059"/>
                  <a:pt x="6956889" y="0"/>
                </a:cubicBezTo>
                <a:cubicBezTo>
                  <a:pt x="7117918" y="-33059"/>
                  <a:pt x="7238392" y="49446"/>
                  <a:pt x="7369488" y="0"/>
                </a:cubicBezTo>
                <a:cubicBezTo>
                  <a:pt x="7500584" y="-49446"/>
                  <a:pt x="7810024" y="70001"/>
                  <a:pt x="8022771" y="0"/>
                </a:cubicBezTo>
                <a:cubicBezTo>
                  <a:pt x="8029904" y="212148"/>
                  <a:pt x="7981670" y="380928"/>
                  <a:pt x="8022771" y="546001"/>
                </a:cubicBezTo>
                <a:cubicBezTo>
                  <a:pt x="8063872" y="711074"/>
                  <a:pt x="8015975" y="854488"/>
                  <a:pt x="8022771" y="1074576"/>
                </a:cubicBezTo>
                <a:cubicBezTo>
                  <a:pt x="8029567" y="1294664"/>
                  <a:pt x="7952943" y="1497671"/>
                  <a:pt x="8022771" y="1742555"/>
                </a:cubicBezTo>
                <a:cubicBezTo>
                  <a:pt x="7847774" y="1743284"/>
                  <a:pt x="7512167" y="1703187"/>
                  <a:pt x="7369488" y="1742555"/>
                </a:cubicBezTo>
                <a:cubicBezTo>
                  <a:pt x="7226809" y="1781923"/>
                  <a:pt x="7006357" y="1691929"/>
                  <a:pt x="6716205" y="1742555"/>
                </a:cubicBezTo>
                <a:cubicBezTo>
                  <a:pt x="6426053" y="1793181"/>
                  <a:pt x="6380785" y="1666826"/>
                  <a:pt x="6062923" y="1742555"/>
                </a:cubicBezTo>
                <a:cubicBezTo>
                  <a:pt x="5745061" y="1818284"/>
                  <a:pt x="5808854" y="1724979"/>
                  <a:pt x="5730551" y="1742555"/>
                </a:cubicBezTo>
                <a:cubicBezTo>
                  <a:pt x="5652248" y="1760131"/>
                  <a:pt x="5514595" y="1730119"/>
                  <a:pt x="5317951" y="1742555"/>
                </a:cubicBezTo>
                <a:cubicBezTo>
                  <a:pt x="5121307" y="1754991"/>
                  <a:pt x="4885144" y="1701779"/>
                  <a:pt x="4584441" y="1742555"/>
                </a:cubicBezTo>
                <a:cubicBezTo>
                  <a:pt x="4283738" y="1783331"/>
                  <a:pt x="4281844" y="1696229"/>
                  <a:pt x="4011386" y="1742555"/>
                </a:cubicBezTo>
                <a:cubicBezTo>
                  <a:pt x="3740928" y="1788881"/>
                  <a:pt x="3837497" y="1707157"/>
                  <a:pt x="3679014" y="1742555"/>
                </a:cubicBezTo>
                <a:cubicBezTo>
                  <a:pt x="3520531" y="1777953"/>
                  <a:pt x="3448538" y="1729588"/>
                  <a:pt x="3346642" y="1742555"/>
                </a:cubicBezTo>
                <a:cubicBezTo>
                  <a:pt x="3244746" y="1755522"/>
                  <a:pt x="3028098" y="1700902"/>
                  <a:pt x="2934042" y="1742555"/>
                </a:cubicBezTo>
                <a:cubicBezTo>
                  <a:pt x="2839986" y="1784208"/>
                  <a:pt x="2520420" y="1683935"/>
                  <a:pt x="2360987" y="1742555"/>
                </a:cubicBezTo>
                <a:cubicBezTo>
                  <a:pt x="2201554" y="1801175"/>
                  <a:pt x="1982821" y="1715505"/>
                  <a:pt x="1868160" y="1742555"/>
                </a:cubicBezTo>
                <a:cubicBezTo>
                  <a:pt x="1753499" y="1769605"/>
                  <a:pt x="1589818" y="1741031"/>
                  <a:pt x="1375332" y="1742555"/>
                </a:cubicBezTo>
                <a:cubicBezTo>
                  <a:pt x="1160846" y="1744079"/>
                  <a:pt x="1183892" y="1713993"/>
                  <a:pt x="1042960" y="1742555"/>
                </a:cubicBezTo>
                <a:cubicBezTo>
                  <a:pt x="902028" y="1771117"/>
                  <a:pt x="215527" y="1619643"/>
                  <a:pt x="0" y="1742555"/>
                </a:cubicBezTo>
                <a:cubicBezTo>
                  <a:pt x="-11455" y="1491017"/>
                  <a:pt x="281" y="1417976"/>
                  <a:pt x="0" y="1213980"/>
                </a:cubicBezTo>
                <a:cubicBezTo>
                  <a:pt x="-281" y="1009985"/>
                  <a:pt x="52091" y="820013"/>
                  <a:pt x="0" y="667979"/>
                </a:cubicBezTo>
                <a:cubicBezTo>
                  <a:pt x="-52091" y="515945"/>
                  <a:pt x="55317" y="189340"/>
                  <a:pt x="0" y="0"/>
                </a:cubicBezTo>
                <a:close/>
              </a:path>
            </a:pathLst>
          </a:custGeom>
          <a:solidFill>
            <a:schemeClr val="bg1"/>
          </a:solidFill>
          <a:ln>
            <a:extLst>
              <a:ext uri="{C807C97D-BFC1-408E-A445-0C87EB9F89A2}">
                <ask:lineSketchStyleProps xmlns:ask="http://schemas.microsoft.com/office/drawing/2018/sketchyshapes" sd="2659330716">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1400" dirty="0">
                <a:solidFill>
                  <a:schemeClr val="tx1"/>
                </a:solidFill>
              </a:rPr>
              <a:t>Ο παππούς αποφάσισε να επισκεφθεί την περιοχή όπου βρίσκεται το παλιό του σχολείο, η Σχολή Γρηγορίου, το οποίο είχε να αντικρίσει από το 1974. Φτάνοντας εκεί, διαπίστωσε πως το κτήριο έχει πλέον μετατραπεί σε τουρκικό στρατόπεδο και η πρόσβαση είναι αυστηρά απαγορευμένη. Στάθηκε έξω από τα συρματοπλέγματα και το παρατηρούσε από απόσταση. Το ίδιο απόγευμα, περιέγραψε με συγκίνηση στη γιαγιά την εικόνα που αντίκρισε, κάνοντας μια πικρή σύγκριση ανάμεσα στο πώς είναι το σχολείο σήμερα και στο πώς το έζησε στα μαθητικά του χρόνια.</a:t>
            </a:r>
            <a:endParaRPr lang="el-GR" dirty="0">
              <a:solidFill>
                <a:schemeClr val="tx1"/>
              </a:solidFill>
            </a:endParaRPr>
          </a:p>
        </p:txBody>
      </p:sp>
      <p:pic>
        <p:nvPicPr>
          <p:cNvPr id="7" name="Εικόνα 6">
            <a:extLst>
              <a:ext uri="{FF2B5EF4-FFF2-40B4-BE49-F238E27FC236}">
                <a16:creationId xmlns:a16="http://schemas.microsoft.com/office/drawing/2014/main" id="{8BBA2920-3DF6-3B65-0A5C-9D4140748CD1}"/>
              </a:ext>
            </a:extLst>
          </p:cNvPr>
          <p:cNvPicPr>
            <a:picLocks noChangeAspect="1"/>
          </p:cNvPicPr>
          <p:nvPr/>
        </p:nvPicPr>
        <p:blipFill>
          <a:blip r:embed="rId3">
            <a:extLst>
              <a:ext uri="{28A0092B-C50C-407E-A947-70E740481C1C}">
                <a14:useLocalDpi xmlns:a14="http://schemas.microsoft.com/office/drawing/2010/main" val="0"/>
              </a:ext>
            </a:extLst>
          </a:blip>
          <a:srcRect l="15096" t="28074" r="58449" b="20876"/>
          <a:stretch>
            <a:fillRect/>
          </a:stretch>
        </p:blipFill>
        <p:spPr>
          <a:xfrm rot="5400000">
            <a:off x="8103355" y="2562059"/>
            <a:ext cx="4389063" cy="35487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TextBox 10">
            <a:extLst>
              <a:ext uri="{FF2B5EF4-FFF2-40B4-BE49-F238E27FC236}">
                <a16:creationId xmlns:a16="http://schemas.microsoft.com/office/drawing/2014/main" id="{382C3224-F8DC-4D63-1338-8DFBF89A46DE}"/>
              </a:ext>
            </a:extLst>
          </p:cNvPr>
          <p:cNvSpPr txBox="1"/>
          <p:nvPr/>
        </p:nvSpPr>
        <p:spPr>
          <a:xfrm>
            <a:off x="8523515" y="5502921"/>
            <a:ext cx="3548743" cy="400110"/>
          </a:xfrm>
          <a:prstGeom prst="rect">
            <a:avLst/>
          </a:prstGeom>
          <a:solidFill>
            <a:schemeClr val="bg1"/>
          </a:solidFill>
          <a:ln w="57150">
            <a:solidFill>
              <a:schemeClr val="accent3">
                <a:lumMod val="60000"/>
                <a:lumOff val="40000"/>
              </a:schemeClr>
            </a:solidFill>
          </a:ln>
        </p:spPr>
        <p:txBody>
          <a:bodyPr wrap="square">
            <a:spAutoFit/>
          </a:bodyPr>
          <a:lstStyle/>
          <a:p>
            <a:r>
              <a:rPr lang="el-GR" sz="1000" b="1" dirty="0">
                <a:latin typeface="Aptos" panose="020B0004020202020204" pitchFamily="34" charset="0"/>
              </a:rPr>
              <a:t>Σχολή Γρηγορίου   μετά τους  βομβαρδισμούς των Τούρκων </a:t>
            </a:r>
          </a:p>
        </p:txBody>
      </p:sp>
      <p:sp>
        <p:nvSpPr>
          <p:cNvPr id="13" name="TextBox 12">
            <a:extLst>
              <a:ext uri="{FF2B5EF4-FFF2-40B4-BE49-F238E27FC236}">
                <a16:creationId xmlns:a16="http://schemas.microsoft.com/office/drawing/2014/main" id="{40D56921-823A-5276-E1A9-4D78F3B8263A}"/>
              </a:ext>
            </a:extLst>
          </p:cNvPr>
          <p:cNvSpPr txBox="1"/>
          <p:nvPr/>
        </p:nvSpPr>
        <p:spPr>
          <a:xfrm>
            <a:off x="8216947" y="6034948"/>
            <a:ext cx="3975053" cy="553998"/>
          </a:xfrm>
          <a:prstGeom prst="rect">
            <a:avLst/>
          </a:prstGeom>
          <a:solidFill>
            <a:schemeClr val="bg1"/>
          </a:solidFill>
          <a:ln w="76200">
            <a:solidFill>
              <a:schemeClr val="accent3">
                <a:lumMod val="60000"/>
                <a:lumOff val="40000"/>
              </a:schemeClr>
            </a:solidFill>
          </a:ln>
        </p:spPr>
        <p:txBody>
          <a:bodyPr wrap="square">
            <a:spAutoFit/>
          </a:bodyPr>
          <a:lstStyle/>
          <a:p>
            <a:r>
              <a:rPr lang="el-GR" sz="1000" b="1" i="0" dirty="0">
                <a:solidFill>
                  <a:srgbClr val="000000"/>
                </a:solidFill>
                <a:effectLst/>
                <a:latin typeface="Aptos" panose="020B0004020202020204" pitchFamily="34" charset="0"/>
              </a:rPr>
              <a:t>Στο Ταξιάρχης  εν αποστρατεία  Παναγιώτη</a:t>
            </a:r>
            <a:r>
              <a:rPr lang="el-GR" sz="1000" b="1" dirty="0">
                <a:solidFill>
                  <a:srgbClr val="000000"/>
                </a:solidFill>
                <a:latin typeface="Aptos" panose="020B0004020202020204" pitchFamily="34" charset="0"/>
              </a:rPr>
              <a:t>ς</a:t>
            </a:r>
            <a:r>
              <a:rPr lang="el-GR" sz="1000" b="1" i="0" dirty="0">
                <a:solidFill>
                  <a:srgbClr val="000000"/>
                </a:solidFill>
                <a:effectLst/>
                <a:latin typeface="Aptos" panose="020B0004020202020204" pitchFamily="34" charset="0"/>
              </a:rPr>
              <a:t> Β. </a:t>
            </a:r>
            <a:r>
              <a:rPr lang="el-GR" sz="1000" b="1" i="0" dirty="0" err="1">
                <a:solidFill>
                  <a:srgbClr val="000000"/>
                </a:solidFill>
                <a:effectLst/>
                <a:latin typeface="Aptos" panose="020B0004020202020204" pitchFamily="34" charset="0"/>
              </a:rPr>
              <a:t>Σταυρουλόπουλος</a:t>
            </a:r>
            <a:r>
              <a:rPr lang="el-GR" sz="1000" b="1" dirty="0">
                <a:solidFill>
                  <a:srgbClr val="000000"/>
                </a:solidFill>
                <a:latin typeface="Aptos" panose="020B0004020202020204" pitchFamily="34" charset="0"/>
              </a:rPr>
              <a:t>, </a:t>
            </a:r>
            <a:r>
              <a:rPr lang="el-GR" sz="1000" b="1" i="1" dirty="0">
                <a:latin typeface="Aptos" panose="020B0004020202020204" pitchFamily="34" charset="0"/>
              </a:rPr>
              <a:t>Το χρονικό της μάχης της ΕΛ.ΔΥ.Κ. : 14-16/8/1974, </a:t>
            </a:r>
            <a:r>
              <a:rPr lang="el-GR" sz="1000" b="1" dirty="0">
                <a:latin typeface="Aptos" panose="020B0004020202020204" pitchFamily="34" charset="0"/>
              </a:rPr>
              <a:t>Εκδόσεις Πελασγός, Αθήνα 2015, σ. 28, 40.</a:t>
            </a:r>
            <a:r>
              <a:rPr lang="el-GR" sz="1000" b="1" dirty="0">
                <a:solidFill>
                  <a:srgbClr val="000000"/>
                </a:solidFill>
                <a:latin typeface="Aptos" panose="020B0004020202020204" pitchFamily="34" charset="0"/>
              </a:rPr>
              <a:t> </a:t>
            </a:r>
            <a:endParaRPr lang="el-GR" sz="1000" b="1" dirty="0">
              <a:latin typeface="Aptos" panose="020B0004020202020204" pitchFamily="34" charset="0"/>
            </a:endParaRPr>
          </a:p>
        </p:txBody>
      </p:sp>
      <p:sp>
        <p:nvSpPr>
          <p:cNvPr id="5" name="Θέση αριθμού διαφάνειας 4">
            <a:extLst>
              <a:ext uri="{FF2B5EF4-FFF2-40B4-BE49-F238E27FC236}">
                <a16:creationId xmlns:a16="http://schemas.microsoft.com/office/drawing/2014/main" id="{1A1AC159-D939-3BD3-615D-683251D296BE}"/>
              </a:ext>
            </a:extLst>
          </p:cNvPr>
          <p:cNvSpPr>
            <a:spLocks noGrp="1"/>
          </p:cNvSpPr>
          <p:nvPr>
            <p:ph type="sldNum" sz="quarter" idx="12"/>
          </p:nvPr>
        </p:nvSpPr>
        <p:spPr/>
        <p:txBody>
          <a:bodyPr/>
          <a:lstStyle/>
          <a:p>
            <a:fld id="{FD76951D-685B-45DD-9E69-EF3755A73C30}" type="slidenum">
              <a:rPr lang="el-GR" smtClean="0"/>
              <a:t>12</a:t>
            </a:fld>
            <a:endParaRPr lang="el-GR"/>
          </a:p>
        </p:txBody>
      </p:sp>
    </p:spTree>
    <p:extLst>
      <p:ext uri="{BB962C8B-B14F-4D97-AF65-F5344CB8AC3E}">
        <p14:creationId xmlns:p14="http://schemas.microsoft.com/office/powerpoint/2010/main" val="3086016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523B2-53FA-3D21-CFDC-DCF7233CC99A}"/>
            </a:ext>
          </a:extLst>
        </p:cNvPr>
        <p:cNvGrpSpPr/>
        <p:nvPr/>
      </p:nvGrpSpPr>
      <p:grpSpPr>
        <a:xfrm>
          <a:off x="0" y="0"/>
          <a:ext cx="0" cy="0"/>
          <a:chOff x="0" y="0"/>
          <a:chExt cx="0" cy="0"/>
        </a:xfrm>
      </p:grpSpPr>
      <p:sp>
        <p:nvSpPr>
          <p:cNvPr id="4" name="Ορθογώνιο: Στρογγύλεμα γωνιών 3">
            <a:extLst>
              <a:ext uri="{FF2B5EF4-FFF2-40B4-BE49-F238E27FC236}">
                <a16:creationId xmlns:a16="http://schemas.microsoft.com/office/drawing/2014/main" id="{5C71B67C-C123-D9DB-2759-FC6FC7C56674}"/>
              </a:ext>
            </a:extLst>
          </p:cNvPr>
          <p:cNvSpPr/>
          <p:nvPr/>
        </p:nvSpPr>
        <p:spPr>
          <a:xfrm>
            <a:off x="9689588" y="3583766"/>
            <a:ext cx="2343835" cy="2541835"/>
          </a:xfrm>
          <a:custGeom>
            <a:avLst/>
            <a:gdLst>
              <a:gd name="csX0" fmla="*/ 0 w 2343835"/>
              <a:gd name="csY0" fmla="*/ 390647 h 2541835"/>
              <a:gd name="csX1" fmla="*/ 390647 w 2343835"/>
              <a:gd name="csY1" fmla="*/ 0 h 2541835"/>
              <a:gd name="csX2" fmla="*/ 880243 w 2343835"/>
              <a:gd name="csY2" fmla="*/ 0 h 2541835"/>
              <a:gd name="csX3" fmla="*/ 1354214 w 2343835"/>
              <a:gd name="csY3" fmla="*/ 0 h 2541835"/>
              <a:gd name="csX4" fmla="*/ 1953188 w 2343835"/>
              <a:gd name="csY4" fmla="*/ 0 h 2541835"/>
              <a:gd name="csX5" fmla="*/ 2343835 w 2343835"/>
              <a:gd name="csY5" fmla="*/ 390647 h 2541835"/>
              <a:gd name="csX6" fmla="*/ 2343835 w 2343835"/>
              <a:gd name="csY6" fmla="*/ 1012705 h 2541835"/>
              <a:gd name="csX7" fmla="*/ 2343835 w 2343835"/>
              <a:gd name="csY7" fmla="*/ 1599552 h 2541835"/>
              <a:gd name="csX8" fmla="*/ 2343835 w 2343835"/>
              <a:gd name="csY8" fmla="*/ 2151188 h 2541835"/>
              <a:gd name="csX9" fmla="*/ 1953188 w 2343835"/>
              <a:gd name="csY9" fmla="*/ 2541835 h 2541835"/>
              <a:gd name="csX10" fmla="*/ 1463592 w 2343835"/>
              <a:gd name="csY10" fmla="*/ 2541835 h 2541835"/>
              <a:gd name="csX11" fmla="*/ 942745 w 2343835"/>
              <a:gd name="csY11" fmla="*/ 2541835 h 2541835"/>
              <a:gd name="csX12" fmla="*/ 390647 w 2343835"/>
              <a:gd name="csY12" fmla="*/ 2541835 h 2541835"/>
              <a:gd name="csX13" fmla="*/ 0 w 2343835"/>
              <a:gd name="csY13" fmla="*/ 2151188 h 2541835"/>
              <a:gd name="csX14" fmla="*/ 0 w 2343835"/>
              <a:gd name="csY14" fmla="*/ 1581946 h 2541835"/>
              <a:gd name="csX15" fmla="*/ 0 w 2343835"/>
              <a:gd name="csY15" fmla="*/ 995099 h 2541835"/>
              <a:gd name="csX16" fmla="*/ 0 w 2343835"/>
              <a:gd name="csY16" fmla="*/ 390647 h 25418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343835" h="2541835" fill="none" extrusionOk="0">
                <a:moveTo>
                  <a:pt x="0" y="390647"/>
                </a:moveTo>
                <a:cubicBezTo>
                  <a:pt x="-3427" y="228446"/>
                  <a:pt x="138413" y="-38446"/>
                  <a:pt x="390647" y="0"/>
                </a:cubicBezTo>
                <a:cubicBezTo>
                  <a:pt x="606316" y="-48445"/>
                  <a:pt x="656036" y="12291"/>
                  <a:pt x="880243" y="0"/>
                </a:cubicBezTo>
                <a:cubicBezTo>
                  <a:pt x="1104450" y="-12291"/>
                  <a:pt x="1200075" y="8823"/>
                  <a:pt x="1354214" y="0"/>
                </a:cubicBezTo>
                <a:cubicBezTo>
                  <a:pt x="1508353" y="-8823"/>
                  <a:pt x="1721632" y="59288"/>
                  <a:pt x="1953188" y="0"/>
                </a:cubicBezTo>
                <a:cubicBezTo>
                  <a:pt x="2177393" y="6394"/>
                  <a:pt x="2343380" y="127193"/>
                  <a:pt x="2343835" y="390647"/>
                </a:cubicBezTo>
                <a:cubicBezTo>
                  <a:pt x="2372543" y="535287"/>
                  <a:pt x="2316640" y="787345"/>
                  <a:pt x="2343835" y="1012705"/>
                </a:cubicBezTo>
                <a:cubicBezTo>
                  <a:pt x="2371030" y="1238065"/>
                  <a:pt x="2341268" y="1341415"/>
                  <a:pt x="2343835" y="1599552"/>
                </a:cubicBezTo>
                <a:cubicBezTo>
                  <a:pt x="2346402" y="1857689"/>
                  <a:pt x="2304121" y="1917054"/>
                  <a:pt x="2343835" y="2151188"/>
                </a:cubicBezTo>
                <a:cubicBezTo>
                  <a:pt x="2348853" y="2325446"/>
                  <a:pt x="2185077" y="2559037"/>
                  <a:pt x="1953188" y="2541835"/>
                </a:cubicBezTo>
                <a:cubicBezTo>
                  <a:pt x="1755922" y="2571166"/>
                  <a:pt x="1682287" y="2486648"/>
                  <a:pt x="1463592" y="2541835"/>
                </a:cubicBezTo>
                <a:cubicBezTo>
                  <a:pt x="1244897" y="2597022"/>
                  <a:pt x="1098027" y="2518700"/>
                  <a:pt x="942745" y="2541835"/>
                </a:cubicBezTo>
                <a:cubicBezTo>
                  <a:pt x="787463" y="2564970"/>
                  <a:pt x="574563" y="2515690"/>
                  <a:pt x="390647" y="2541835"/>
                </a:cubicBezTo>
                <a:cubicBezTo>
                  <a:pt x="195642" y="2593081"/>
                  <a:pt x="42408" y="2397857"/>
                  <a:pt x="0" y="2151188"/>
                </a:cubicBezTo>
                <a:cubicBezTo>
                  <a:pt x="-28917" y="2031264"/>
                  <a:pt x="51400" y="1744054"/>
                  <a:pt x="0" y="1581946"/>
                </a:cubicBezTo>
                <a:cubicBezTo>
                  <a:pt x="-51400" y="1419838"/>
                  <a:pt x="27360" y="1122306"/>
                  <a:pt x="0" y="995099"/>
                </a:cubicBezTo>
                <a:cubicBezTo>
                  <a:pt x="-27360" y="867892"/>
                  <a:pt x="56267" y="663581"/>
                  <a:pt x="0" y="390647"/>
                </a:cubicBezTo>
                <a:close/>
              </a:path>
              <a:path w="2343835" h="2541835" stroke="0" extrusionOk="0">
                <a:moveTo>
                  <a:pt x="0" y="390647"/>
                </a:moveTo>
                <a:cubicBezTo>
                  <a:pt x="27773" y="154131"/>
                  <a:pt x="178792" y="-48512"/>
                  <a:pt x="390647" y="0"/>
                </a:cubicBezTo>
                <a:cubicBezTo>
                  <a:pt x="507253" y="-17671"/>
                  <a:pt x="804820" y="62443"/>
                  <a:pt x="927119" y="0"/>
                </a:cubicBezTo>
                <a:cubicBezTo>
                  <a:pt x="1049418" y="-62443"/>
                  <a:pt x="1195156" y="28370"/>
                  <a:pt x="1416716" y="0"/>
                </a:cubicBezTo>
                <a:cubicBezTo>
                  <a:pt x="1638276" y="-28370"/>
                  <a:pt x="1774858" y="19763"/>
                  <a:pt x="1953188" y="0"/>
                </a:cubicBezTo>
                <a:cubicBezTo>
                  <a:pt x="2181362" y="47654"/>
                  <a:pt x="2339666" y="169076"/>
                  <a:pt x="2343835" y="390647"/>
                </a:cubicBezTo>
                <a:cubicBezTo>
                  <a:pt x="2386066" y="627136"/>
                  <a:pt x="2318702" y="756585"/>
                  <a:pt x="2343835" y="977494"/>
                </a:cubicBezTo>
                <a:cubicBezTo>
                  <a:pt x="2368968" y="1198403"/>
                  <a:pt x="2308300" y="1329658"/>
                  <a:pt x="2343835" y="1599552"/>
                </a:cubicBezTo>
                <a:cubicBezTo>
                  <a:pt x="2379370" y="1869446"/>
                  <a:pt x="2310724" y="2011954"/>
                  <a:pt x="2343835" y="2151188"/>
                </a:cubicBezTo>
                <a:cubicBezTo>
                  <a:pt x="2367101" y="2320844"/>
                  <a:pt x="2166192" y="2517443"/>
                  <a:pt x="1953188" y="2541835"/>
                </a:cubicBezTo>
                <a:cubicBezTo>
                  <a:pt x="1762499" y="2564231"/>
                  <a:pt x="1623027" y="2502672"/>
                  <a:pt x="1447966" y="2541835"/>
                </a:cubicBezTo>
                <a:cubicBezTo>
                  <a:pt x="1272905" y="2580998"/>
                  <a:pt x="1088556" y="2504873"/>
                  <a:pt x="927119" y="2541835"/>
                </a:cubicBezTo>
                <a:cubicBezTo>
                  <a:pt x="765682" y="2578797"/>
                  <a:pt x="552275" y="2484138"/>
                  <a:pt x="390647" y="2541835"/>
                </a:cubicBezTo>
                <a:cubicBezTo>
                  <a:pt x="181928" y="2515066"/>
                  <a:pt x="29842" y="2352202"/>
                  <a:pt x="0" y="2151188"/>
                </a:cubicBezTo>
                <a:cubicBezTo>
                  <a:pt x="-16723" y="1969621"/>
                  <a:pt x="65605" y="1724092"/>
                  <a:pt x="0" y="1546736"/>
                </a:cubicBezTo>
                <a:cubicBezTo>
                  <a:pt x="-65605" y="1369380"/>
                  <a:pt x="10588" y="1190312"/>
                  <a:pt x="0" y="1012705"/>
                </a:cubicBezTo>
                <a:cubicBezTo>
                  <a:pt x="-10588" y="835098"/>
                  <a:pt x="17576" y="698011"/>
                  <a:pt x="0" y="390647"/>
                </a:cubicBezTo>
                <a:close/>
              </a:path>
            </a:pathLst>
          </a:custGeom>
          <a:solidFill>
            <a:schemeClr val="accent2">
              <a:lumMod val="60000"/>
              <a:lumOff val="40000"/>
            </a:schemeClr>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400" dirty="0"/>
              <a:t>Η αυλή ήταν αγνώριστη. Εκεί που κάποτε τα παιδιά   έτρεχαν και έπαιζαν, τώρα η αυλή  είναι γεμάτη με  στρατιωτικά οχήματα. Στη μία  άκρη της αυλής  έχει στηθεί ένα  φυλάκιο. Ο άνεμος χτυπούσε τη σιδερένια εξώπορτα της αυλής.</a:t>
            </a:r>
          </a:p>
        </p:txBody>
      </p:sp>
      <p:sp>
        <p:nvSpPr>
          <p:cNvPr id="14" name="Ορθογώνιο: Στρογγύλεμα γωνιών 13">
            <a:extLst>
              <a:ext uri="{FF2B5EF4-FFF2-40B4-BE49-F238E27FC236}">
                <a16:creationId xmlns:a16="http://schemas.microsoft.com/office/drawing/2014/main" id="{3DD21659-A5E3-DA8C-AD49-6186B543FDEF}"/>
              </a:ext>
            </a:extLst>
          </p:cNvPr>
          <p:cNvSpPr/>
          <p:nvPr/>
        </p:nvSpPr>
        <p:spPr>
          <a:xfrm>
            <a:off x="5078872" y="1927623"/>
            <a:ext cx="4535260" cy="590025"/>
          </a:xfrm>
          <a:custGeom>
            <a:avLst/>
            <a:gdLst>
              <a:gd name="csX0" fmla="*/ 0 w 4535260"/>
              <a:gd name="csY0" fmla="*/ 98339 h 590025"/>
              <a:gd name="csX1" fmla="*/ 98339 w 4535260"/>
              <a:gd name="csY1" fmla="*/ 0 h 590025"/>
              <a:gd name="csX2" fmla="*/ 597276 w 4535260"/>
              <a:gd name="csY2" fmla="*/ 0 h 590025"/>
              <a:gd name="csX3" fmla="*/ 1139599 w 4535260"/>
              <a:gd name="csY3" fmla="*/ 0 h 590025"/>
              <a:gd name="csX4" fmla="*/ 1595150 w 4535260"/>
              <a:gd name="csY4" fmla="*/ 0 h 590025"/>
              <a:gd name="csX5" fmla="*/ 2094087 w 4535260"/>
              <a:gd name="csY5" fmla="*/ 0 h 590025"/>
              <a:gd name="csX6" fmla="*/ 2549638 w 4535260"/>
              <a:gd name="csY6" fmla="*/ 0 h 590025"/>
              <a:gd name="csX7" fmla="*/ 3091961 w 4535260"/>
              <a:gd name="csY7" fmla="*/ 0 h 590025"/>
              <a:gd name="csX8" fmla="*/ 3590898 w 4535260"/>
              <a:gd name="csY8" fmla="*/ 0 h 590025"/>
              <a:gd name="csX9" fmla="*/ 4436921 w 4535260"/>
              <a:gd name="csY9" fmla="*/ 0 h 590025"/>
              <a:gd name="csX10" fmla="*/ 4535260 w 4535260"/>
              <a:gd name="csY10" fmla="*/ 98339 h 590025"/>
              <a:gd name="csX11" fmla="*/ 4535260 w 4535260"/>
              <a:gd name="csY11" fmla="*/ 491686 h 590025"/>
              <a:gd name="csX12" fmla="*/ 4436921 w 4535260"/>
              <a:gd name="csY12" fmla="*/ 590025 h 590025"/>
              <a:gd name="csX13" fmla="*/ 3807827 w 4535260"/>
              <a:gd name="csY13" fmla="*/ 590025 h 590025"/>
              <a:gd name="csX14" fmla="*/ 3308890 w 4535260"/>
              <a:gd name="csY14" fmla="*/ 590025 h 590025"/>
              <a:gd name="csX15" fmla="*/ 2679795 w 4535260"/>
              <a:gd name="csY15" fmla="*/ 590025 h 590025"/>
              <a:gd name="csX16" fmla="*/ 2267630 w 4535260"/>
              <a:gd name="csY16" fmla="*/ 590025 h 590025"/>
              <a:gd name="csX17" fmla="*/ 1725307 w 4535260"/>
              <a:gd name="csY17" fmla="*/ 590025 h 590025"/>
              <a:gd name="csX18" fmla="*/ 1269756 w 4535260"/>
              <a:gd name="csY18" fmla="*/ 590025 h 590025"/>
              <a:gd name="csX19" fmla="*/ 814205 w 4535260"/>
              <a:gd name="csY19" fmla="*/ 590025 h 590025"/>
              <a:gd name="csX20" fmla="*/ 98339 w 4535260"/>
              <a:gd name="csY20" fmla="*/ 590025 h 590025"/>
              <a:gd name="csX21" fmla="*/ 0 w 4535260"/>
              <a:gd name="csY21" fmla="*/ 491686 h 590025"/>
              <a:gd name="csX22" fmla="*/ 0 w 4535260"/>
              <a:gd name="csY22" fmla="*/ 98339 h 5900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535260" h="590025" fill="none" extrusionOk="0">
                <a:moveTo>
                  <a:pt x="0" y="98339"/>
                </a:moveTo>
                <a:cubicBezTo>
                  <a:pt x="5410" y="43841"/>
                  <a:pt x="31837" y="-6640"/>
                  <a:pt x="98339" y="0"/>
                </a:cubicBezTo>
                <a:cubicBezTo>
                  <a:pt x="247557" y="-12682"/>
                  <a:pt x="381711" y="48381"/>
                  <a:pt x="597276" y="0"/>
                </a:cubicBezTo>
                <a:cubicBezTo>
                  <a:pt x="812841" y="-48381"/>
                  <a:pt x="1024123" y="5188"/>
                  <a:pt x="1139599" y="0"/>
                </a:cubicBezTo>
                <a:cubicBezTo>
                  <a:pt x="1255075" y="-5188"/>
                  <a:pt x="1403913" y="32772"/>
                  <a:pt x="1595150" y="0"/>
                </a:cubicBezTo>
                <a:cubicBezTo>
                  <a:pt x="1786387" y="-32772"/>
                  <a:pt x="1895143" y="46303"/>
                  <a:pt x="2094087" y="0"/>
                </a:cubicBezTo>
                <a:cubicBezTo>
                  <a:pt x="2293031" y="-46303"/>
                  <a:pt x="2442330" y="3045"/>
                  <a:pt x="2549638" y="0"/>
                </a:cubicBezTo>
                <a:cubicBezTo>
                  <a:pt x="2656946" y="-3045"/>
                  <a:pt x="2943711" y="28367"/>
                  <a:pt x="3091961" y="0"/>
                </a:cubicBezTo>
                <a:cubicBezTo>
                  <a:pt x="3240211" y="-28367"/>
                  <a:pt x="3422814" y="4876"/>
                  <a:pt x="3590898" y="0"/>
                </a:cubicBezTo>
                <a:cubicBezTo>
                  <a:pt x="3758982" y="-4876"/>
                  <a:pt x="4213992" y="25852"/>
                  <a:pt x="4436921" y="0"/>
                </a:cubicBezTo>
                <a:cubicBezTo>
                  <a:pt x="4498246" y="-7336"/>
                  <a:pt x="4535308" y="45423"/>
                  <a:pt x="4535260" y="98339"/>
                </a:cubicBezTo>
                <a:cubicBezTo>
                  <a:pt x="4551514" y="233647"/>
                  <a:pt x="4488348" y="393213"/>
                  <a:pt x="4535260" y="491686"/>
                </a:cubicBezTo>
                <a:cubicBezTo>
                  <a:pt x="4526676" y="558796"/>
                  <a:pt x="4485921" y="591138"/>
                  <a:pt x="4436921" y="590025"/>
                </a:cubicBezTo>
                <a:cubicBezTo>
                  <a:pt x="4264461" y="652032"/>
                  <a:pt x="4069868" y="562864"/>
                  <a:pt x="3807827" y="590025"/>
                </a:cubicBezTo>
                <a:cubicBezTo>
                  <a:pt x="3545786" y="617186"/>
                  <a:pt x="3425472" y="537228"/>
                  <a:pt x="3308890" y="590025"/>
                </a:cubicBezTo>
                <a:cubicBezTo>
                  <a:pt x="3192308" y="642822"/>
                  <a:pt x="2866627" y="570209"/>
                  <a:pt x="2679795" y="590025"/>
                </a:cubicBezTo>
                <a:cubicBezTo>
                  <a:pt x="2492964" y="609841"/>
                  <a:pt x="2413641" y="588503"/>
                  <a:pt x="2267630" y="590025"/>
                </a:cubicBezTo>
                <a:cubicBezTo>
                  <a:pt x="2121620" y="591547"/>
                  <a:pt x="1844887" y="543660"/>
                  <a:pt x="1725307" y="590025"/>
                </a:cubicBezTo>
                <a:cubicBezTo>
                  <a:pt x="1605727" y="636390"/>
                  <a:pt x="1410861" y="578558"/>
                  <a:pt x="1269756" y="590025"/>
                </a:cubicBezTo>
                <a:cubicBezTo>
                  <a:pt x="1128651" y="601492"/>
                  <a:pt x="1034799" y="586861"/>
                  <a:pt x="814205" y="590025"/>
                </a:cubicBezTo>
                <a:cubicBezTo>
                  <a:pt x="593611" y="593189"/>
                  <a:pt x="392391" y="586656"/>
                  <a:pt x="98339" y="590025"/>
                </a:cubicBezTo>
                <a:cubicBezTo>
                  <a:pt x="37064" y="602707"/>
                  <a:pt x="3893" y="561589"/>
                  <a:pt x="0" y="491686"/>
                </a:cubicBezTo>
                <a:cubicBezTo>
                  <a:pt x="-46740" y="349599"/>
                  <a:pt x="43392" y="206673"/>
                  <a:pt x="0" y="98339"/>
                </a:cubicBezTo>
                <a:close/>
              </a:path>
              <a:path w="4535260" h="590025" stroke="0" extrusionOk="0">
                <a:moveTo>
                  <a:pt x="0" y="98339"/>
                </a:moveTo>
                <a:cubicBezTo>
                  <a:pt x="7460" y="38449"/>
                  <a:pt x="44123" y="-1181"/>
                  <a:pt x="98339" y="0"/>
                </a:cubicBezTo>
                <a:cubicBezTo>
                  <a:pt x="342897" y="-3145"/>
                  <a:pt x="551634" y="58738"/>
                  <a:pt x="684048" y="0"/>
                </a:cubicBezTo>
                <a:cubicBezTo>
                  <a:pt x="816462" y="-58738"/>
                  <a:pt x="932912" y="11392"/>
                  <a:pt x="1139599" y="0"/>
                </a:cubicBezTo>
                <a:cubicBezTo>
                  <a:pt x="1346286" y="-11392"/>
                  <a:pt x="1539136" y="30533"/>
                  <a:pt x="1725307" y="0"/>
                </a:cubicBezTo>
                <a:cubicBezTo>
                  <a:pt x="1911478" y="-30533"/>
                  <a:pt x="2099931" y="7495"/>
                  <a:pt x="2311016" y="0"/>
                </a:cubicBezTo>
                <a:cubicBezTo>
                  <a:pt x="2522101" y="-7495"/>
                  <a:pt x="2620407" y="6480"/>
                  <a:pt x="2766567" y="0"/>
                </a:cubicBezTo>
                <a:cubicBezTo>
                  <a:pt x="2912727" y="-6480"/>
                  <a:pt x="3088358" y="44395"/>
                  <a:pt x="3222118" y="0"/>
                </a:cubicBezTo>
                <a:cubicBezTo>
                  <a:pt x="3355878" y="-44395"/>
                  <a:pt x="3673576" y="24182"/>
                  <a:pt x="3851212" y="0"/>
                </a:cubicBezTo>
                <a:cubicBezTo>
                  <a:pt x="4028848" y="-24182"/>
                  <a:pt x="4290407" y="18199"/>
                  <a:pt x="4436921" y="0"/>
                </a:cubicBezTo>
                <a:cubicBezTo>
                  <a:pt x="4497197" y="-11818"/>
                  <a:pt x="4533955" y="32433"/>
                  <a:pt x="4535260" y="98339"/>
                </a:cubicBezTo>
                <a:cubicBezTo>
                  <a:pt x="4578970" y="226109"/>
                  <a:pt x="4523479" y="369483"/>
                  <a:pt x="4535260" y="491686"/>
                </a:cubicBezTo>
                <a:cubicBezTo>
                  <a:pt x="4526719" y="548178"/>
                  <a:pt x="4477489" y="594548"/>
                  <a:pt x="4436921" y="590025"/>
                </a:cubicBezTo>
                <a:cubicBezTo>
                  <a:pt x="4207483" y="618189"/>
                  <a:pt x="4071747" y="552915"/>
                  <a:pt x="3851212" y="590025"/>
                </a:cubicBezTo>
                <a:cubicBezTo>
                  <a:pt x="3630677" y="627135"/>
                  <a:pt x="3523394" y="583087"/>
                  <a:pt x="3395661" y="590025"/>
                </a:cubicBezTo>
                <a:cubicBezTo>
                  <a:pt x="3267928" y="596963"/>
                  <a:pt x="3074047" y="558125"/>
                  <a:pt x="2896724" y="590025"/>
                </a:cubicBezTo>
                <a:cubicBezTo>
                  <a:pt x="2719401" y="621925"/>
                  <a:pt x="2609926" y="562483"/>
                  <a:pt x="2484559" y="590025"/>
                </a:cubicBezTo>
                <a:cubicBezTo>
                  <a:pt x="2359192" y="617567"/>
                  <a:pt x="2172118" y="563159"/>
                  <a:pt x="2029008" y="590025"/>
                </a:cubicBezTo>
                <a:cubicBezTo>
                  <a:pt x="1885898" y="616891"/>
                  <a:pt x="1666135" y="576029"/>
                  <a:pt x="1399914" y="590025"/>
                </a:cubicBezTo>
                <a:cubicBezTo>
                  <a:pt x="1133693" y="604021"/>
                  <a:pt x="1023802" y="582840"/>
                  <a:pt x="770819" y="590025"/>
                </a:cubicBezTo>
                <a:cubicBezTo>
                  <a:pt x="517837" y="597210"/>
                  <a:pt x="287212" y="574095"/>
                  <a:pt x="98339" y="590025"/>
                </a:cubicBezTo>
                <a:cubicBezTo>
                  <a:pt x="49608" y="578023"/>
                  <a:pt x="-1222" y="545630"/>
                  <a:pt x="0" y="491686"/>
                </a:cubicBezTo>
                <a:cubicBezTo>
                  <a:pt x="-19845" y="351813"/>
                  <a:pt x="46827" y="231047"/>
                  <a:pt x="0" y="98339"/>
                </a:cubicBezTo>
                <a:close/>
              </a:path>
            </a:pathLst>
          </a:custGeom>
          <a:solidFill>
            <a:schemeClr val="tx2">
              <a:lumMod val="10000"/>
              <a:lumOff val="90000"/>
            </a:schemeClr>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b="1" dirty="0"/>
          </a:p>
          <a:p>
            <a:pPr algn="ctr"/>
            <a:r>
              <a:rPr lang="el-GR" b="1" dirty="0"/>
              <a:t>ΔΟΜΗ  ΠΕΡΙΓΡΑΦΙΚΟΥ  ΚΕΙΜΕΝΟΥ </a:t>
            </a:r>
          </a:p>
        </p:txBody>
      </p:sp>
      <p:sp>
        <p:nvSpPr>
          <p:cNvPr id="16" name="Ορθογώνιο: Στρογγύλεμα γωνιών 15">
            <a:extLst>
              <a:ext uri="{FF2B5EF4-FFF2-40B4-BE49-F238E27FC236}">
                <a16:creationId xmlns:a16="http://schemas.microsoft.com/office/drawing/2014/main" id="{F4E97A88-90FB-1E03-F89E-6A332F79899B}"/>
              </a:ext>
            </a:extLst>
          </p:cNvPr>
          <p:cNvSpPr/>
          <p:nvPr/>
        </p:nvSpPr>
        <p:spPr>
          <a:xfrm>
            <a:off x="8010645" y="138094"/>
            <a:ext cx="3907020" cy="1660588"/>
          </a:xfrm>
          <a:custGeom>
            <a:avLst/>
            <a:gdLst>
              <a:gd name="csX0" fmla="*/ 0 w 3907020"/>
              <a:gd name="csY0" fmla="*/ 276770 h 1660588"/>
              <a:gd name="csX1" fmla="*/ 276770 w 3907020"/>
              <a:gd name="csY1" fmla="*/ 0 h 1660588"/>
              <a:gd name="csX2" fmla="*/ 768614 w 3907020"/>
              <a:gd name="csY2" fmla="*/ 0 h 1660588"/>
              <a:gd name="csX3" fmla="*/ 1327527 w 3907020"/>
              <a:gd name="csY3" fmla="*/ 0 h 1660588"/>
              <a:gd name="csX4" fmla="*/ 1886440 w 3907020"/>
              <a:gd name="csY4" fmla="*/ 0 h 1660588"/>
              <a:gd name="csX5" fmla="*/ 2445354 w 3907020"/>
              <a:gd name="csY5" fmla="*/ 0 h 1660588"/>
              <a:gd name="csX6" fmla="*/ 2937197 w 3907020"/>
              <a:gd name="csY6" fmla="*/ 0 h 1660588"/>
              <a:gd name="csX7" fmla="*/ 3630250 w 3907020"/>
              <a:gd name="csY7" fmla="*/ 0 h 1660588"/>
              <a:gd name="csX8" fmla="*/ 3907020 w 3907020"/>
              <a:gd name="csY8" fmla="*/ 276770 h 1660588"/>
              <a:gd name="csX9" fmla="*/ 3907020 w 3907020"/>
              <a:gd name="csY9" fmla="*/ 830294 h 1660588"/>
              <a:gd name="csX10" fmla="*/ 3907020 w 3907020"/>
              <a:gd name="csY10" fmla="*/ 1383818 h 1660588"/>
              <a:gd name="csX11" fmla="*/ 3630250 w 3907020"/>
              <a:gd name="csY11" fmla="*/ 1660588 h 1660588"/>
              <a:gd name="csX12" fmla="*/ 3004267 w 3907020"/>
              <a:gd name="csY12" fmla="*/ 1660588 h 1660588"/>
              <a:gd name="csX13" fmla="*/ 2378284 w 3907020"/>
              <a:gd name="csY13" fmla="*/ 1660588 h 1660588"/>
              <a:gd name="csX14" fmla="*/ 1785836 w 3907020"/>
              <a:gd name="csY14" fmla="*/ 1660588 h 1660588"/>
              <a:gd name="csX15" fmla="*/ 1327527 w 3907020"/>
              <a:gd name="csY15" fmla="*/ 1660588 h 1660588"/>
              <a:gd name="csX16" fmla="*/ 802149 w 3907020"/>
              <a:gd name="csY16" fmla="*/ 1660588 h 1660588"/>
              <a:gd name="csX17" fmla="*/ 276770 w 3907020"/>
              <a:gd name="csY17" fmla="*/ 1660588 h 1660588"/>
              <a:gd name="csX18" fmla="*/ 0 w 3907020"/>
              <a:gd name="csY18" fmla="*/ 1383818 h 1660588"/>
              <a:gd name="csX19" fmla="*/ 0 w 3907020"/>
              <a:gd name="csY19" fmla="*/ 863505 h 1660588"/>
              <a:gd name="csX20" fmla="*/ 0 w 3907020"/>
              <a:gd name="csY20" fmla="*/ 276770 h 16605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907020" h="1660588" fill="none" extrusionOk="0">
                <a:moveTo>
                  <a:pt x="0" y="276770"/>
                </a:moveTo>
                <a:cubicBezTo>
                  <a:pt x="15034" y="148877"/>
                  <a:pt x="119491" y="29222"/>
                  <a:pt x="276770" y="0"/>
                </a:cubicBezTo>
                <a:cubicBezTo>
                  <a:pt x="406944" y="-9161"/>
                  <a:pt x="577756" y="35691"/>
                  <a:pt x="768614" y="0"/>
                </a:cubicBezTo>
                <a:cubicBezTo>
                  <a:pt x="959472" y="-35691"/>
                  <a:pt x="1180750" y="26503"/>
                  <a:pt x="1327527" y="0"/>
                </a:cubicBezTo>
                <a:cubicBezTo>
                  <a:pt x="1474304" y="-26503"/>
                  <a:pt x="1723844" y="18467"/>
                  <a:pt x="1886440" y="0"/>
                </a:cubicBezTo>
                <a:cubicBezTo>
                  <a:pt x="2049036" y="-18467"/>
                  <a:pt x="2219441" y="8377"/>
                  <a:pt x="2445354" y="0"/>
                </a:cubicBezTo>
                <a:cubicBezTo>
                  <a:pt x="2671267" y="-8377"/>
                  <a:pt x="2747723" y="15766"/>
                  <a:pt x="2937197" y="0"/>
                </a:cubicBezTo>
                <a:cubicBezTo>
                  <a:pt x="3126671" y="-15766"/>
                  <a:pt x="3468152" y="77978"/>
                  <a:pt x="3630250" y="0"/>
                </a:cubicBezTo>
                <a:cubicBezTo>
                  <a:pt x="3790838" y="-2457"/>
                  <a:pt x="3895394" y="123455"/>
                  <a:pt x="3907020" y="276770"/>
                </a:cubicBezTo>
                <a:cubicBezTo>
                  <a:pt x="3919136" y="459027"/>
                  <a:pt x="3883852" y="634500"/>
                  <a:pt x="3907020" y="830294"/>
                </a:cubicBezTo>
                <a:cubicBezTo>
                  <a:pt x="3930188" y="1026088"/>
                  <a:pt x="3873616" y="1194923"/>
                  <a:pt x="3907020" y="1383818"/>
                </a:cubicBezTo>
                <a:cubicBezTo>
                  <a:pt x="3921946" y="1521062"/>
                  <a:pt x="3783935" y="1684630"/>
                  <a:pt x="3630250" y="1660588"/>
                </a:cubicBezTo>
                <a:cubicBezTo>
                  <a:pt x="3359344" y="1714758"/>
                  <a:pt x="3147018" y="1659708"/>
                  <a:pt x="3004267" y="1660588"/>
                </a:cubicBezTo>
                <a:cubicBezTo>
                  <a:pt x="2861516" y="1661468"/>
                  <a:pt x="2676392" y="1621022"/>
                  <a:pt x="2378284" y="1660588"/>
                </a:cubicBezTo>
                <a:cubicBezTo>
                  <a:pt x="2080176" y="1700154"/>
                  <a:pt x="2044277" y="1642769"/>
                  <a:pt x="1785836" y="1660588"/>
                </a:cubicBezTo>
                <a:cubicBezTo>
                  <a:pt x="1527395" y="1678407"/>
                  <a:pt x="1514273" y="1614021"/>
                  <a:pt x="1327527" y="1660588"/>
                </a:cubicBezTo>
                <a:cubicBezTo>
                  <a:pt x="1140781" y="1707155"/>
                  <a:pt x="1053560" y="1606415"/>
                  <a:pt x="802149" y="1660588"/>
                </a:cubicBezTo>
                <a:cubicBezTo>
                  <a:pt x="550738" y="1714761"/>
                  <a:pt x="441159" y="1650769"/>
                  <a:pt x="276770" y="1660588"/>
                </a:cubicBezTo>
                <a:cubicBezTo>
                  <a:pt x="96732" y="1666515"/>
                  <a:pt x="-37479" y="1557352"/>
                  <a:pt x="0" y="1383818"/>
                </a:cubicBezTo>
                <a:cubicBezTo>
                  <a:pt x="-19074" y="1168187"/>
                  <a:pt x="35113" y="1105864"/>
                  <a:pt x="0" y="863505"/>
                </a:cubicBezTo>
                <a:cubicBezTo>
                  <a:pt x="-35113" y="621146"/>
                  <a:pt x="46573" y="448251"/>
                  <a:pt x="0" y="276770"/>
                </a:cubicBezTo>
                <a:close/>
              </a:path>
              <a:path w="3907020" h="1660588" stroke="0" extrusionOk="0">
                <a:moveTo>
                  <a:pt x="0" y="276770"/>
                </a:moveTo>
                <a:cubicBezTo>
                  <a:pt x="26503" y="104095"/>
                  <a:pt x="125941" y="-25263"/>
                  <a:pt x="276770" y="0"/>
                </a:cubicBezTo>
                <a:cubicBezTo>
                  <a:pt x="557820" y="-3241"/>
                  <a:pt x="622008" y="52589"/>
                  <a:pt x="869218" y="0"/>
                </a:cubicBezTo>
                <a:cubicBezTo>
                  <a:pt x="1116428" y="-52589"/>
                  <a:pt x="1173794" y="15149"/>
                  <a:pt x="1361062" y="0"/>
                </a:cubicBezTo>
                <a:cubicBezTo>
                  <a:pt x="1548330" y="-15149"/>
                  <a:pt x="1734056" y="9778"/>
                  <a:pt x="1953510" y="0"/>
                </a:cubicBezTo>
                <a:cubicBezTo>
                  <a:pt x="2172964" y="-9778"/>
                  <a:pt x="2356090" y="56357"/>
                  <a:pt x="2545958" y="0"/>
                </a:cubicBezTo>
                <a:cubicBezTo>
                  <a:pt x="2735826" y="-56357"/>
                  <a:pt x="2864613" y="14152"/>
                  <a:pt x="3037802" y="0"/>
                </a:cubicBezTo>
                <a:cubicBezTo>
                  <a:pt x="3210991" y="-14152"/>
                  <a:pt x="3478417" y="13814"/>
                  <a:pt x="3630250" y="0"/>
                </a:cubicBezTo>
                <a:cubicBezTo>
                  <a:pt x="3784448" y="-31377"/>
                  <a:pt x="3925243" y="93115"/>
                  <a:pt x="3907020" y="276770"/>
                </a:cubicBezTo>
                <a:cubicBezTo>
                  <a:pt x="3928775" y="474474"/>
                  <a:pt x="3846012" y="644095"/>
                  <a:pt x="3907020" y="797083"/>
                </a:cubicBezTo>
                <a:cubicBezTo>
                  <a:pt x="3968028" y="950071"/>
                  <a:pt x="3872880" y="1225524"/>
                  <a:pt x="3907020" y="1383818"/>
                </a:cubicBezTo>
                <a:cubicBezTo>
                  <a:pt x="3880785" y="1501265"/>
                  <a:pt x="3785032" y="1668411"/>
                  <a:pt x="3630250" y="1660588"/>
                </a:cubicBezTo>
                <a:cubicBezTo>
                  <a:pt x="3511666" y="1667576"/>
                  <a:pt x="3250615" y="1642459"/>
                  <a:pt x="3138406" y="1660588"/>
                </a:cubicBezTo>
                <a:cubicBezTo>
                  <a:pt x="3026197" y="1678717"/>
                  <a:pt x="2703824" y="1643502"/>
                  <a:pt x="2545958" y="1660588"/>
                </a:cubicBezTo>
                <a:cubicBezTo>
                  <a:pt x="2388092" y="1677674"/>
                  <a:pt x="2161003" y="1643450"/>
                  <a:pt x="2054114" y="1660588"/>
                </a:cubicBezTo>
                <a:cubicBezTo>
                  <a:pt x="1947225" y="1677726"/>
                  <a:pt x="1719901" y="1604969"/>
                  <a:pt x="1528736" y="1660588"/>
                </a:cubicBezTo>
                <a:cubicBezTo>
                  <a:pt x="1337571" y="1716207"/>
                  <a:pt x="1272847" y="1627133"/>
                  <a:pt x="1070427" y="1660588"/>
                </a:cubicBezTo>
                <a:cubicBezTo>
                  <a:pt x="868007" y="1694043"/>
                  <a:pt x="639140" y="1644893"/>
                  <a:pt x="276770" y="1660588"/>
                </a:cubicBezTo>
                <a:cubicBezTo>
                  <a:pt x="122303" y="1685762"/>
                  <a:pt x="-18961" y="1516695"/>
                  <a:pt x="0" y="1383818"/>
                </a:cubicBezTo>
                <a:cubicBezTo>
                  <a:pt x="-40628" y="1277092"/>
                  <a:pt x="12506" y="1042633"/>
                  <a:pt x="0" y="852435"/>
                </a:cubicBezTo>
                <a:cubicBezTo>
                  <a:pt x="-12506" y="662237"/>
                  <a:pt x="41818" y="436072"/>
                  <a:pt x="0" y="276770"/>
                </a:cubicBezTo>
                <a:close/>
              </a:path>
            </a:pathLst>
          </a:custGeom>
          <a:solidFill>
            <a:schemeClr val="accent5">
              <a:lumMod val="40000"/>
              <a:lumOff val="60000"/>
            </a:schemeClr>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600" dirty="0"/>
              <a:t>Φεύγοντας  από εκεί,  ένιωσα μεγάλη  θλίψη. Ελπίζω μια  μέρα τα συρματοπλέγματα να πέσουν και η αυλή της  Σχολής Γρηγορίου να γεμίσει  ξανά  με χαρούμενες παιδικές φωνές.  </a:t>
            </a:r>
          </a:p>
        </p:txBody>
      </p:sp>
      <p:sp>
        <p:nvSpPr>
          <p:cNvPr id="10" name="Ορθογώνιο: Στρογγύλεμα γωνιών 9">
            <a:extLst>
              <a:ext uri="{FF2B5EF4-FFF2-40B4-BE49-F238E27FC236}">
                <a16:creationId xmlns:a16="http://schemas.microsoft.com/office/drawing/2014/main" id="{5A7F196B-F967-F1A0-794E-F9505DB458DE}"/>
              </a:ext>
            </a:extLst>
          </p:cNvPr>
          <p:cNvSpPr/>
          <p:nvPr/>
        </p:nvSpPr>
        <p:spPr>
          <a:xfrm>
            <a:off x="4845500" y="4413642"/>
            <a:ext cx="4535260" cy="2383749"/>
          </a:xfrm>
          <a:custGeom>
            <a:avLst/>
            <a:gdLst>
              <a:gd name="csX0" fmla="*/ 0 w 4535260"/>
              <a:gd name="csY0" fmla="*/ 397299 h 2383749"/>
              <a:gd name="csX1" fmla="*/ 397299 w 4535260"/>
              <a:gd name="csY1" fmla="*/ 0 h 2383749"/>
              <a:gd name="csX2" fmla="*/ 1006493 w 4535260"/>
              <a:gd name="csY2" fmla="*/ 0 h 2383749"/>
              <a:gd name="csX3" fmla="*/ 1503466 w 4535260"/>
              <a:gd name="csY3" fmla="*/ 0 h 2383749"/>
              <a:gd name="csX4" fmla="*/ 1963033 w 4535260"/>
              <a:gd name="csY4" fmla="*/ 0 h 2383749"/>
              <a:gd name="csX5" fmla="*/ 2497414 w 4535260"/>
              <a:gd name="csY5" fmla="*/ 0 h 2383749"/>
              <a:gd name="csX6" fmla="*/ 2994387 w 4535260"/>
              <a:gd name="csY6" fmla="*/ 0 h 2383749"/>
              <a:gd name="csX7" fmla="*/ 3453954 w 4535260"/>
              <a:gd name="csY7" fmla="*/ 0 h 2383749"/>
              <a:gd name="csX8" fmla="*/ 4137961 w 4535260"/>
              <a:gd name="csY8" fmla="*/ 0 h 2383749"/>
              <a:gd name="csX9" fmla="*/ 4535260 w 4535260"/>
              <a:gd name="csY9" fmla="*/ 397299 h 2383749"/>
              <a:gd name="csX10" fmla="*/ 4535260 w 4535260"/>
              <a:gd name="csY10" fmla="*/ 927016 h 2383749"/>
              <a:gd name="csX11" fmla="*/ 4535260 w 4535260"/>
              <a:gd name="csY11" fmla="*/ 1472625 h 2383749"/>
              <a:gd name="csX12" fmla="*/ 4535260 w 4535260"/>
              <a:gd name="csY12" fmla="*/ 1986450 h 2383749"/>
              <a:gd name="csX13" fmla="*/ 4137961 w 4535260"/>
              <a:gd name="csY13" fmla="*/ 2383749 h 2383749"/>
              <a:gd name="csX14" fmla="*/ 3678394 w 4535260"/>
              <a:gd name="csY14" fmla="*/ 2383749 h 2383749"/>
              <a:gd name="csX15" fmla="*/ 3144014 w 4535260"/>
              <a:gd name="csY15" fmla="*/ 2383749 h 2383749"/>
              <a:gd name="csX16" fmla="*/ 2684447 w 4535260"/>
              <a:gd name="csY16" fmla="*/ 2383749 h 2383749"/>
              <a:gd name="csX17" fmla="*/ 2224880 w 4535260"/>
              <a:gd name="csY17" fmla="*/ 2383749 h 2383749"/>
              <a:gd name="csX18" fmla="*/ 1802719 w 4535260"/>
              <a:gd name="csY18" fmla="*/ 2383749 h 2383749"/>
              <a:gd name="csX19" fmla="*/ 1380559 w 4535260"/>
              <a:gd name="csY19" fmla="*/ 2383749 h 2383749"/>
              <a:gd name="csX20" fmla="*/ 958398 w 4535260"/>
              <a:gd name="csY20" fmla="*/ 2383749 h 2383749"/>
              <a:gd name="csX21" fmla="*/ 397299 w 4535260"/>
              <a:gd name="csY21" fmla="*/ 2383749 h 2383749"/>
              <a:gd name="csX22" fmla="*/ 0 w 4535260"/>
              <a:gd name="csY22" fmla="*/ 1986450 h 2383749"/>
              <a:gd name="csX23" fmla="*/ 0 w 4535260"/>
              <a:gd name="csY23" fmla="*/ 1504408 h 2383749"/>
              <a:gd name="csX24" fmla="*/ 0 w 4535260"/>
              <a:gd name="csY24" fmla="*/ 958799 h 2383749"/>
              <a:gd name="csX25" fmla="*/ 0 w 4535260"/>
              <a:gd name="csY25" fmla="*/ 397299 h 23837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535260" h="2383749" fill="none" extrusionOk="0">
                <a:moveTo>
                  <a:pt x="0" y="397299"/>
                </a:moveTo>
                <a:cubicBezTo>
                  <a:pt x="61579" y="169937"/>
                  <a:pt x="165416" y="20032"/>
                  <a:pt x="397299" y="0"/>
                </a:cubicBezTo>
                <a:cubicBezTo>
                  <a:pt x="582060" y="-51071"/>
                  <a:pt x="842432" y="5229"/>
                  <a:pt x="1006493" y="0"/>
                </a:cubicBezTo>
                <a:cubicBezTo>
                  <a:pt x="1170554" y="-5229"/>
                  <a:pt x="1325103" y="12370"/>
                  <a:pt x="1503466" y="0"/>
                </a:cubicBezTo>
                <a:cubicBezTo>
                  <a:pt x="1681829" y="-12370"/>
                  <a:pt x="1842194" y="27015"/>
                  <a:pt x="1963033" y="0"/>
                </a:cubicBezTo>
                <a:cubicBezTo>
                  <a:pt x="2083872" y="-27015"/>
                  <a:pt x="2244860" y="47293"/>
                  <a:pt x="2497414" y="0"/>
                </a:cubicBezTo>
                <a:cubicBezTo>
                  <a:pt x="2749968" y="-47293"/>
                  <a:pt x="2866589" y="36447"/>
                  <a:pt x="2994387" y="0"/>
                </a:cubicBezTo>
                <a:cubicBezTo>
                  <a:pt x="3122185" y="-36447"/>
                  <a:pt x="3252525" y="41208"/>
                  <a:pt x="3453954" y="0"/>
                </a:cubicBezTo>
                <a:cubicBezTo>
                  <a:pt x="3655383" y="-41208"/>
                  <a:pt x="3847697" y="41634"/>
                  <a:pt x="4137961" y="0"/>
                </a:cubicBezTo>
                <a:cubicBezTo>
                  <a:pt x="4319265" y="20770"/>
                  <a:pt x="4530238" y="190916"/>
                  <a:pt x="4535260" y="397299"/>
                </a:cubicBezTo>
                <a:cubicBezTo>
                  <a:pt x="4585278" y="623422"/>
                  <a:pt x="4477436" y="812022"/>
                  <a:pt x="4535260" y="927016"/>
                </a:cubicBezTo>
                <a:cubicBezTo>
                  <a:pt x="4593084" y="1042010"/>
                  <a:pt x="4534695" y="1346583"/>
                  <a:pt x="4535260" y="1472625"/>
                </a:cubicBezTo>
                <a:cubicBezTo>
                  <a:pt x="4535825" y="1598667"/>
                  <a:pt x="4506046" y="1849522"/>
                  <a:pt x="4535260" y="1986450"/>
                </a:cubicBezTo>
                <a:cubicBezTo>
                  <a:pt x="4528387" y="2204737"/>
                  <a:pt x="4354838" y="2379055"/>
                  <a:pt x="4137961" y="2383749"/>
                </a:cubicBezTo>
                <a:cubicBezTo>
                  <a:pt x="3933079" y="2422713"/>
                  <a:pt x="3806117" y="2350098"/>
                  <a:pt x="3678394" y="2383749"/>
                </a:cubicBezTo>
                <a:cubicBezTo>
                  <a:pt x="3550671" y="2417400"/>
                  <a:pt x="3355696" y="2327584"/>
                  <a:pt x="3144014" y="2383749"/>
                </a:cubicBezTo>
                <a:cubicBezTo>
                  <a:pt x="2932332" y="2439914"/>
                  <a:pt x="2791198" y="2350361"/>
                  <a:pt x="2684447" y="2383749"/>
                </a:cubicBezTo>
                <a:cubicBezTo>
                  <a:pt x="2577696" y="2417137"/>
                  <a:pt x="2419713" y="2352054"/>
                  <a:pt x="2224880" y="2383749"/>
                </a:cubicBezTo>
                <a:cubicBezTo>
                  <a:pt x="2030047" y="2415444"/>
                  <a:pt x="1893410" y="2376657"/>
                  <a:pt x="1802719" y="2383749"/>
                </a:cubicBezTo>
                <a:cubicBezTo>
                  <a:pt x="1712028" y="2390841"/>
                  <a:pt x="1517076" y="2382686"/>
                  <a:pt x="1380559" y="2383749"/>
                </a:cubicBezTo>
                <a:cubicBezTo>
                  <a:pt x="1244042" y="2384812"/>
                  <a:pt x="1121800" y="2371430"/>
                  <a:pt x="958398" y="2383749"/>
                </a:cubicBezTo>
                <a:cubicBezTo>
                  <a:pt x="794996" y="2396068"/>
                  <a:pt x="625098" y="2365916"/>
                  <a:pt x="397299" y="2383749"/>
                </a:cubicBezTo>
                <a:cubicBezTo>
                  <a:pt x="185104" y="2392133"/>
                  <a:pt x="-29518" y="2229205"/>
                  <a:pt x="0" y="1986450"/>
                </a:cubicBezTo>
                <a:cubicBezTo>
                  <a:pt x="-23128" y="1864540"/>
                  <a:pt x="16775" y="1734233"/>
                  <a:pt x="0" y="1504408"/>
                </a:cubicBezTo>
                <a:cubicBezTo>
                  <a:pt x="-16775" y="1274583"/>
                  <a:pt x="31881" y="1135601"/>
                  <a:pt x="0" y="958799"/>
                </a:cubicBezTo>
                <a:cubicBezTo>
                  <a:pt x="-31881" y="781997"/>
                  <a:pt x="4383" y="636758"/>
                  <a:pt x="0" y="397299"/>
                </a:cubicBezTo>
                <a:close/>
              </a:path>
              <a:path w="4535260" h="2383749" stroke="0" extrusionOk="0">
                <a:moveTo>
                  <a:pt x="0" y="397299"/>
                </a:moveTo>
                <a:cubicBezTo>
                  <a:pt x="50843" y="139857"/>
                  <a:pt x="179913" y="-25377"/>
                  <a:pt x="397299" y="0"/>
                </a:cubicBezTo>
                <a:cubicBezTo>
                  <a:pt x="575622" y="-62001"/>
                  <a:pt x="752853" y="18199"/>
                  <a:pt x="969086" y="0"/>
                </a:cubicBezTo>
                <a:cubicBezTo>
                  <a:pt x="1185319" y="-18199"/>
                  <a:pt x="1238938" y="7505"/>
                  <a:pt x="1428653" y="0"/>
                </a:cubicBezTo>
                <a:cubicBezTo>
                  <a:pt x="1618368" y="-7505"/>
                  <a:pt x="1732145" y="42478"/>
                  <a:pt x="2000440" y="0"/>
                </a:cubicBezTo>
                <a:cubicBezTo>
                  <a:pt x="2268735" y="-42478"/>
                  <a:pt x="2306932" y="48793"/>
                  <a:pt x="2572227" y="0"/>
                </a:cubicBezTo>
                <a:cubicBezTo>
                  <a:pt x="2837522" y="-48793"/>
                  <a:pt x="2893755" y="44077"/>
                  <a:pt x="3031794" y="0"/>
                </a:cubicBezTo>
                <a:cubicBezTo>
                  <a:pt x="3169833" y="-44077"/>
                  <a:pt x="3395876" y="54630"/>
                  <a:pt x="3491361" y="0"/>
                </a:cubicBezTo>
                <a:cubicBezTo>
                  <a:pt x="3586846" y="-54630"/>
                  <a:pt x="3964807" y="74332"/>
                  <a:pt x="4137961" y="0"/>
                </a:cubicBezTo>
                <a:cubicBezTo>
                  <a:pt x="4361804" y="-19910"/>
                  <a:pt x="4489571" y="144432"/>
                  <a:pt x="4535260" y="397299"/>
                </a:cubicBezTo>
                <a:cubicBezTo>
                  <a:pt x="4575008" y="565723"/>
                  <a:pt x="4516327" y="648935"/>
                  <a:pt x="4535260" y="895233"/>
                </a:cubicBezTo>
                <a:cubicBezTo>
                  <a:pt x="4554193" y="1141531"/>
                  <a:pt x="4530388" y="1304186"/>
                  <a:pt x="4535260" y="1409058"/>
                </a:cubicBezTo>
                <a:cubicBezTo>
                  <a:pt x="4540132" y="1513930"/>
                  <a:pt x="4522147" y="1709342"/>
                  <a:pt x="4535260" y="1986450"/>
                </a:cubicBezTo>
                <a:cubicBezTo>
                  <a:pt x="4526691" y="2228719"/>
                  <a:pt x="4375223" y="2334583"/>
                  <a:pt x="4137961" y="2383749"/>
                </a:cubicBezTo>
                <a:cubicBezTo>
                  <a:pt x="3926726" y="2417426"/>
                  <a:pt x="3744923" y="2356817"/>
                  <a:pt x="3603581" y="2383749"/>
                </a:cubicBezTo>
                <a:cubicBezTo>
                  <a:pt x="3462239" y="2410681"/>
                  <a:pt x="3346953" y="2325848"/>
                  <a:pt x="3106607" y="2383749"/>
                </a:cubicBezTo>
                <a:cubicBezTo>
                  <a:pt x="2866261" y="2441650"/>
                  <a:pt x="2838533" y="2381736"/>
                  <a:pt x="2684447" y="2383749"/>
                </a:cubicBezTo>
                <a:cubicBezTo>
                  <a:pt x="2530361" y="2385762"/>
                  <a:pt x="2427027" y="2370864"/>
                  <a:pt x="2224880" y="2383749"/>
                </a:cubicBezTo>
                <a:cubicBezTo>
                  <a:pt x="2022733" y="2396634"/>
                  <a:pt x="1877233" y="2318303"/>
                  <a:pt x="1615686" y="2383749"/>
                </a:cubicBezTo>
                <a:cubicBezTo>
                  <a:pt x="1354139" y="2449195"/>
                  <a:pt x="1254560" y="2336220"/>
                  <a:pt x="1006493" y="2383749"/>
                </a:cubicBezTo>
                <a:cubicBezTo>
                  <a:pt x="758426" y="2431278"/>
                  <a:pt x="644856" y="2326210"/>
                  <a:pt x="397299" y="2383749"/>
                </a:cubicBezTo>
                <a:cubicBezTo>
                  <a:pt x="198738" y="2338878"/>
                  <a:pt x="-26353" y="2197957"/>
                  <a:pt x="0" y="1986450"/>
                </a:cubicBezTo>
                <a:cubicBezTo>
                  <a:pt x="-58405" y="1800626"/>
                  <a:pt x="58894" y="1628726"/>
                  <a:pt x="0" y="1472625"/>
                </a:cubicBezTo>
                <a:cubicBezTo>
                  <a:pt x="-58894" y="1316524"/>
                  <a:pt x="21377" y="1157467"/>
                  <a:pt x="0" y="990582"/>
                </a:cubicBezTo>
                <a:cubicBezTo>
                  <a:pt x="-21377" y="823697"/>
                  <a:pt x="56904" y="582697"/>
                  <a:pt x="0" y="397299"/>
                </a:cubicBezTo>
                <a:close/>
              </a:path>
            </a:pathLst>
          </a:custGeom>
          <a:solidFill>
            <a:schemeClr val="accent2">
              <a:lumMod val="40000"/>
              <a:lumOff val="60000"/>
            </a:schemeClr>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sz="2000" dirty="0"/>
          </a:p>
          <a:p>
            <a:pPr algn="ctr"/>
            <a:r>
              <a:rPr lang="el-GR" sz="2000" dirty="0"/>
              <a:t>Στη σχολή δεν υπήρχε πια </a:t>
            </a:r>
            <a:r>
              <a:rPr lang="el-GR" dirty="0"/>
              <a:t>τίποτα που να θυμίζει σχολική αίθουσα</a:t>
            </a:r>
            <a:r>
              <a:rPr lang="el-GR" sz="2000" dirty="0"/>
              <a:t>. Οι τοίχοι είχαν τρύπες από τις σφαίρες. Δεν ακούγονταν  χαρούμενες φωνές  παιδιών, αλλά  μόνο βήματα στρατιωτών. Ο χώρος  ήταν σκοτεινός. </a:t>
            </a:r>
          </a:p>
        </p:txBody>
      </p:sp>
      <p:sp>
        <p:nvSpPr>
          <p:cNvPr id="12" name="Ορθογώνιο: Στρογγύλεμα γωνιών 11">
            <a:extLst>
              <a:ext uri="{FF2B5EF4-FFF2-40B4-BE49-F238E27FC236}">
                <a16:creationId xmlns:a16="http://schemas.microsoft.com/office/drawing/2014/main" id="{824C51FA-A5AE-5652-110C-9B0E91EBC2C5}"/>
              </a:ext>
            </a:extLst>
          </p:cNvPr>
          <p:cNvSpPr/>
          <p:nvPr/>
        </p:nvSpPr>
        <p:spPr>
          <a:xfrm>
            <a:off x="520002" y="4551628"/>
            <a:ext cx="4216684" cy="1727326"/>
          </a:xfrm>
          <a:custGeom>
            <a:avLst/>
            <a:gdLst>
              <a:gd name="csX0" fmla="*/ 0 w 4216684"/>
              <a:gd name="csY0" fmla="*/ 287893 h 1727326"/>
              <a:gd name="csX1" fmla="*/ 287893 w 4216684"/>
              <a:gd name="csY1" fmla="*/ 0 h 1727326"/>
              <a:gd name="csX2" fmla="*/ 771612 w 4216684"/>
              <a:gd name="csY2" fmla="*/ 0 h 1727326"/>
              <a:gd name="csX3" fmla="*/ 1291741 w 4216684"/>
              <a:gd name="csY3" fmla="*/ 0 h 1727326"/>
              <a:gd name="csX4" fmla="*/ 1739051 w 4216684"/>
              <a:gd name="csY4" fmla="*/ 0 h 1727326"/>
              <a:gd name="csX5" fmla="*/ 2222770 w 4216684"/>
              <a:gd name="csY5" fmla="*/ 0 h 1727326"/>
              <a:gd name="csX6" fmla="*/ 2670081 w 4216684"/>
              <a:gd name="csY6" fmla="*/ 0 h 1727326"/>
              <a:gd name="csX7" fmla="*/ 3190209 w 4216684"/>
              <a:gd name="csY7" fmla="*/ 0 h 1727326"/>
              <a:gd name="csX8" fmla="*/ 3928791 w 4216684"/>
              <a:gd name="csY8" fmla="*/ 0 h 1727326"/>
              <a:gd name="csX9" fmla="*/ 4216684 w 4216684"/>
              <a:gd name="csY9" fmla="*/ 287893 h 1727326"/>
              <a:gd name="csX10" fmla="*/ 4216684 w 4216684"/>
              <a:gd name="csY10" fmla="*/ 852148 h 1727326"/>
              <a:gd name="csX11" fmla="*/ 4216684 w 4216684"/>
              <a:gd name="csY11" fmla="*/ 1439433 h 1727326"/>
              <a:gd name="csX12" fmla="*/ 3928791 w 4216684"/>
              <a:gd name="csY12" fmla="*/ 1727326 h 1727326"/>
              <a:gd name="csX13" fmla="*/ 3335845 w 4216684"/>
              <a:gd name="csY13" fmla="*/ 1727326 h 1727326"/>
              <a:gd name="csX14" fmla="*/ 2852125 w 4216684"/>
              <a:gd name="csY14" fmla="*/ 1727326 h 1727326"/>
              <a:gd name="csX15" fmla="*/ 2259179 w 4216684"/>
              <a:gd name="csY15" fmla="*/ 1727326 h 1727326"/>
              <a:gd name="csX16" fmla="*/ 1848278 w 4216684"/>
              <a:gd name="csY16" fmla="*/ 1727326 h 1727326"/>
              <a:gd name="csX17" fmla="*/ 1328150 w 4216684"/>
              <a:gd name="csY17" fmla="*/ 1727326 h 1727326"/>
              <a:gd name="csX18" fmla="*/ 880839 w 4216684"/>
              <a:gd name="csY18" fmla="*/ 1727326 h 1727326"/>
              <a:gd name="csX19" fmla="*/ 287893 w 4216684"/>
              <a:gd name="csY19" fmla="*/ 1727326 h 1727326"/>
              <a:gd name="csX20" fmla="*/ 0 w 4216684"/>
              <a:gd name="csY20" fmla="*/ 1439433 h 1727326"/>
              <a:gd name="csX21" fmla="*/ 0 w 4216684"/>
              <a:gd name="csY21" fmla="*/ 852148 h 1727326"/>
              <a:gd name="csX22" fmla="*/ 0 w 4216684"/>
              <a:gd name="csY22" fmla="*/ 287893 h 17273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216684" h="1727326" fill="none" extrusionOk="0">
                <a:moveTo>
                  <a:pt x="0" y="287893"/>
                </a:moveTo>
                <a:cubicBezTo>
                  <a:pt x="46639" y="127282"/>
                  <a:pt x="90838" y="-20727"/>
                  <a:pt x="287893" y="0"/>
                </a:cubicBezTo>
                <a:cubicBezTo>
                  <a:pt x="393521" y="-26832"/>
                  <a:pt x="666744" y="57211"/>
                  <a:pt x="771612" y="0"/>
                </a:cubicBezTo>
                <a:cubicBezTo>
                  <a:pt x="876480" y="-57211"/>
                  <a:pt x="1040688" y="13722"/>
                  <a:pt x="1291741" y="0"/>
                </a:cubicBezTo>
                <a:cubicBezTo>
                  <a:pt x="1542794" y="-13722"/>
                  <a:pt x="1529641" y="17151"/>
                  <a:pt x="1739051" y="0"/>
                </a:cubicBezTo>
                <a:cubicBezTo>
                  <a:pt x="1948461" y="-17151"/>
                  <a:pt x="2123501" y="22382"/>
                  <a:pt x="2222770" y="0"/>
                </a:cubicBezTo>
                <a:cubicBezTo>
                  <a:pt x="2322039" y="-22382"/>
                  <a:pt x="2535815" y="15947"/>
                  <a:pt x="2670081" y="0"/>
                </a:cubicBezTo>
                <a:cubicBezTo>
                  <a:pt x="2804347" y="-15947"/>
                  <a:pt x="3021245" y="49106"/>
                  <a:pt x="3190209" y="0"/>
                </a:cubicBezTo>
                <a:cubicBezTo>
                  <a:pt x="3359173" y="-49106"/>
                  <a:pt x="3641236" y="40785"/>
                  <a:pt x="3928791" y="0"/>
                </a:cubicBezTo>
                <a:cubicBezTo>
                  <a:pt x="4099683" y="29383"/>
                  <a:pt x="4222593" y="133202"/>
                  <a:pt x="4216684" y="287893"/>
                </a:cubicBezTo>
                <a:cubicBezTo>
                  <a:pt x="4271421" y="549073"/>
                  <a:pt x="4186010" y="632406"/>
                  <a:pt x="4216684" y="852148"/>
                </a:cubicBezTo>
                <a:cubicBezTo>
                  <a:pt x="4247358" y="1071891"/>
                  <a:pt x="4216550" y="1230310"/>
                  <a:pt x="4216684" y="1439433"/>
                </a:cubicBezTo>
                <a:cubicBezTo>
                  <a:pt x="4191125" y="1636540"/>
                  <a:pt x="4048021" y="1735664"/>
                  <a:pt x="3928791" y="1727326"/>
                </a:cubicBezTo>
                <a:cubicBezTo>
                  <a:pt x="3723785" y="1797476"/>
                  <a:pt x="3469590" y="1718525"/>
                  <a:pt x="3335845" y="1727326"/>
                </a:cubicBezTo>
                <a:cubicBezTo>
                  <a:pt x="3202100" y="1736127"/>
                  <a:pt x="2985675" y="1709911"/>
                  <a:pt x="2852125" y="1727326"/>
                </a:cubicBezTo>
                <a:cubicBezTo>
                  <a:pt x="2718575" y="1744741"/>
                  <a:pt x="2527683" y="1714806"/>
                  <a:pt x="2259179" y="1727326"/>
                </a:cubicBezTo>
                <a:cubicBezTo>
                  <a:pt x="1990675" y="1739846"/>
                  <a:pt x="2045101" y="1682535"/>
                  <a:pt x="1848278" y="1727326"/>
                </a:cubicBezTo>
                <a:cubicBezTo>
                  <a:pt x="1651455" y="1772117"/>
                  <a:pt x="1529468" y="1670153"/>
                  <a:pt x="1328150" y="1727326"/>
                </a:cubicBezTo>
                <a:cubicBezTo>
                  <a:pt x="1126832" y="1784499"/>
                  <a:pt x="1097638" y="1704852"/>
                  <a:pt x="880839" y="1727326"/>
                </a:cubicBezTo>
                <a:cubicBezTo>
                  <a:pt x="664040" y="1749800"/>
                  <a:pt x="558005" y="1708359"/>
                  <a:pt x="287893" y="1727326"/>
                </a:cubicBezTo>
                <a:cubicBezTo>
                  <a:pt x="101804" y="1745393"/>
                  <a:pt x="-23558" y="1619000"/>
                  <a:pt x="0" y="1439433"/>
                </a:cubicBezTo>
                <a:cubicBezTo>
                  <a:pt x="-28393" y="1312545"/>
                  <a:pt x="44002" y="1055614"/>
                  <a:pt x="0" y="852148"/>
                </a:cubicBezTo>
                <a:cubicBezTo>
                  <a:pt x="-44002" y="648683"/>
                  <a:pt x="18687" y="470231"/>
                  <a:pt x="0" y="287893"/>
                </a:cubicBezTo>
                <a:close/>
              </a:path>
              <a:path w="4216684" h="1727326" stroke="0" extrusionOk="0">
                <a:moveTo>
                  <a:pt x="0" y="287893"/>
                </a:moveTo>
                <a:cubicBezTo>
                  <a:pt x="14516" y="118039"/>
                  <a:pt x="130615" y="-21447"/>
                  <a:pt x="287893" y="0"/>
                </a:cubicBezTo>
                <a:cubicBezTo>
                  <a:pt x="510589" y="-61729"/>
                  <a:pt x="616500" y="13641"/>
                  <a:pt x="844430" y="0"/>
                </a:cubicBezTo>
                <a:cubicBezTo>
                  <a:pt x="1072360" y="-13641"/>
                  <a:pt x="1087048" y="31051"/>
                  <a:pt x="1291741" y="0"/>
                </a:cubicBezTo>
                <a:cubicBezTo>
                  <a:pt x="1496434" y="-31051"/>
                  <a:pt x="1615566" y="1616"/>
                  <a:pt x="1848278" y="0"/>
                </a:cubicBezTo>
                <a:cubicBezTo>
                  <a:pt x="2080990" y="-1616"/>
                  <a:pt x="2204504" y="39958"/>
                  <a:pt x="2404815" y="0"/>
                </a:cubicBezTo>
                <a:cubicBezTo>
                  <a:pt x="2605126" y="-39958"/>
                  <a:pt x="2654793" y="1826"/>
                  <a:pt x="2852125" y="0"/>
                </a:cubicBezTo>
                <a:cubicBezTo>
                  <a:pt x="3049457" y="-1826"/>
                  <a:pt x="3101640" y="46724"/>
                  <a:pt x="3299436" y="0"/>
                </a:cubicBezTo>
                <a:cubicBezTo>
                  <a:pt x="3497232" y="-46724"/>
                  <a:pt x="3654533" y="7906"/>
                  <a:pt x="3928791" y="0"/>
                </a:cubicBezTo>
                <a:cubicBezTo>
                  <a:pt x="4094207" y="-28901"/>
                  <a:pt x="4209142" y="123373"/>
                  <a:pt x="4216684" y="287893"/>
                </a:cubicBezTo>
                <a:cubicBezTo>
                  <a:pt x="4267630" y="555402"/>
                  <a:pt x="4190421" y="580348"/>
                  <a:pt x="4216684" y="840632"/>
                </a:cubicBezTo>
                <a:cubicBezTo>
                  <a:pt x="4242947" y="1100916"/>
                  <a:pt x="4157845" y="1228326"/>
                  <a:pt x="4216684" y="1439433"/>
                </a:cubicBezTo>
                <a:cubicBezTo>
                  <a:pt x="4198524" y="1603069"/>
                  <a:pt x="4073956" y="1731879"/>
                  <a:pt x="3928791" y="1727326"/>
                </a:cubicBezTo>
                <a:cubicBezTo>
                  <a:pt x="3724972" y="1755006"/>
                  <a:pt x="3609650" y="1714355"/>
                  <a:pt x="3372254" y="1727326"/>
                </a:cubicBezTo>
                <a:cubicBezTo>
                  <a:pt x="3134858" y="1740297"/>
                  <a:pt x="3146737" y="1675163"/>
                  <a:pt x="2924943" y="1727326"/>
                </a:cubicBezTo>
                <a:cubicBezTo>
                  <a:pt x="2703149" y="1779489"/>
                  <a:pt x="2555457" y="1721617"/>
                  <a:pt x="2441224" y="1727326"/>
                </a:cubicBezTo>
                <a:cubicBezTo>
                  <a:pt x="2326991" y="1733035"/>
                  <a:pt x="2134383" y="1685992"/>
                  <a:pt x="2030323" y="1727326"/>
                </a:cubicBezTo>
                <a:cubicBezTo>
                  <a:pt x="1926263" y="1768660"/>
                  <a:pt x="1771096" y="1675350"/>
                  <a:pt x="1583012" y="1727326"/>
                </a:cubicBezTo>
                <a:cubicBezTo>
                  <a:pt x="1394928" y="1779302"/>
                  <a:pt x="1221605" y="1678101"/>
                  <a:pt x="990066" y="1727326"/>
                </a:cubicBezTo>
                <a:cubicBezTo>
                  <a:pt x="758527" y="1776551"/>
                  <a:pt x="526233" y="1654058"/>
                  <a:pt x="287893" y="1727326"/>
                </a:cubicBezTo>
                <a:cubicBezTo>
                  <a:pt x="111256" y="1723625"/>
                  <a:pt x="-34458" y="1589727"/>
                  <a:pt x="0" y="1439433"/>
                </a:cubicBezTo>
                <a:cubicBezTo>
                  <a:pt x="-57082" y="1300208"/>
                  <a:pt x="61772" y="1085168"/>
                  <a:pt x="0" y="886694"/>
                </a:cubicBezTo>
                <a:cubicBezTo>
                  <a:pt x="-61772" y="688220"/>
                  <a:pt x="35492" y="502633"/>
                  <a:pt x="0" y="287893"/>
                </a:cubicBezTo>
                <a:close/>
              </a:path>
            </a:pathLst>
          </a:custGeom>
          <a:solidFill>
            <a:schemeClr val="accent2">
              <a:lumMod val="20000"/>
              <a:lumOff val="80000"/>
            </a:schemeClr>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sz="2000" dirty="0">
              <a:solidFill>
                <a:schemeClr val="tx1"/>
              </a:solidFill>
            </a:endParaRPr>
          </a:p>
          <a:p>
            <a:pPr algn="ctr"/>
            <a:r>
              <a:rPr lang="el-GR" sz="2000" dirty="0">
                <a:solidFill>
                  <a:schemeClr val="tx1"/>
                </a:solidFill>
              </a:rPr>
              <a:t>Στάθηκα και το παρατηρούσα από απόσταση.  Το σχολείο ήταν περικυκλωμένο  από συρματοπλέγματα. Η  πρόσβαση ήταν απαγορευμένη.</a:t>
            </a:r>
            <a:endParaRPr lang="el-GR" sz="2000" dirty="0">
              <a:sym typeface="Wingdings" panose="05000000000000000000" pitchFamily="2" charset="2"/>
            </a:endParaRPr>
          </a:p>
          <a:p>
            <a:pPr algn="ctr"/>
            <a:endParaRPr lang="el-GR" sz="1200" dirty="0"/>
          </a:p>
        </p:txBody>
      </p:sp>
      <p:sp>
        <p:nvSpPr>
          <p:cNvPr id="15" name="Ορθογώνιο: Στρογγύλεμα γωνιών 14">
            <a:extLst>
              <a:ext uri="{FF2B5EF4-FFF2-40B4-BE49-F238E27FC236}">
                <a16:creationId xmlns:a16="http://schemas.microsoft.com/office/drawing/2014/main" id="{B2E2BCCD-FAFA-C488-123E-8BF3342E610C}"/>
              </a:ext>
            </a:extLst>
          </p:cNvPr>
          <p:cNvSpPr/>
          <p:nvPr/>
        </p:nvSpPr>
        <p:spPr>
          <a:xfrm>
            <a:off x="1066802" y="2308841"/>
            <a:ext cx="3778698" cy="1556688"/>
          </a:xfrm>
          <a:custGeom>
            <a:avLst/>
            <a:gdLst>
              <a:gd name="csX0" fmla="*/ 0 w 3778698"/>
              <a:gd name="csY0" fmla="*/ 259453 h 1556688"/>
              <a:gd name="csX1" fmla="*/ 259453 w 3778698"/>
              <a:gd name="csY1" fmla="*/ 0 h 1556688"/>
              <a:gd name="csX2" fmla="*/ 737556 w 3778698"/>
              <a:gd name="csY2" fmla="*/ 0 h 1556688"/>
              <a:gd name="csX3" fmla="*/ 1280854 w 3778698"/>
              <a:gd name="csY3" fmla="*/ 0 h 1556688"/>
              <a:gd name="csX4" fmla="*/ 1824153 w 3778698"/>
              <a:gd name="csY4" fmla="*/ 0 h 1556688"/>
              <a:gd name="csX5" fmla="*/ 2367452 w 3778698"/>
              <a:gd name="csY5" fmla="*/ 0 h 1556688"/>
              <a:gd name="csX6" fmla="*/ 2845555 w 3778698"/>
              <a:gd name="csY6" fmla="*/ 0 h 1556688"/>
              <a:gd name="csX7" fmla="*/ 3519245 w 3778698"/>
              <a:gd name="csY7" fmla="*/ 0 h 1556688"/>
              <a:gd name="csX8" fmla="*/ 3778698 w 3778698"/>
              <a:gd name="csY8" fmla="*/ 259453 h 1556688"/>
              <a:gd name="csX9" fmla="*/ 3778698 w 3778698"/>
              <a:gd name="csY9" fmla="*/ 778344 h 1556688"/>
              <a:gd name="csX10" fmla="*/ 3778698 w 3778698"/>
              <a:gd name="csY10" fmla="*/ 1297235 h 1556688"/>
              <a:gd name="csX11" fmla="*/ 3519245 w 3778698"/>
              <a:gd name="csY11" fmla="*/ 1556688 h 1556688"/>
              <a:gd name="csX12" fmla="*/ 2910750 w 3778698"/>
              <a:gd name="csY12" fmla="*/ 1556688 h 1556688"/>
              <a:gd name="csX13" fmla="*/ 2302256 w 3778698"/>
              <a:gd name="csY13" fmla="*/ 1556688 h 1556688"/>
              <a:gd name="csX14" fmla="*/ 1726359 w 3778698"/>
              <a:gd name="csY14" fmla="*/ 1556688 h 1556688"/>
              <a:gd name="csX15" fmla="*/ 1280854 w 3778698"/>
              <a:gd name="csY15" fmla="*/ 1556688 h 1556688"/>
              <a:gd name="csX16" fmla="*/ 770154 w 3778698"/>
              <a:gd name="csY16" fmla="*/ 1556688 h 1556688"/>
              <a:gd name="csX17" fmla="*/ 259453 w 3778698"/>
              <a:gd name="csY17" fmla="*/ 1556688 h 1556688"/>
              <a:gd name="csX18" fmla="*/ 0 w 3778698"/>
              <a:gd name="csY18" fmla="*/ 1297235 h 1556688"/>
              <a:gd name="csX19" fmla="*/ 0 w 3778698"/>
              <a:gd name="csY19" fmla="*/ 809477 h 1556688"/>
              <a:gd name="csX20" fmla="*/ 0 w 3778698"/>
              <a:gd name="csY20" fmla="*/ 259453 h 15566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778698" h="1556688" fill="none" extrusionOk="0">
                <a:moveTo>
                  <a:pt x="0" y="259453"/>
                </a:moveTo>
                <a:cubicBezTo>
                  <a:pt x="5299" y="124960"/>
                  <a:pt x="111814" y="28720"/>
                  <a:pt x="259453" y="0"/>
                </a:cubicBezTo>
                <a:cubicBezTo>
                  <a:pt x="449762" y="-14365"/>
                  <a:pt x="531460" y="44335"/>
                  <a:pt x="737556" y="0"/>
                </a:cubicBezTo>
                <a:cubicBezTo>
                  <a:pt x="943652" y="-44335"/>
                  <a:pt x="1171559" y="38001"/>
                  <a:pt x="1280854" y="0"/>
                </a:cubicBezTo>
                <a:cubicBezTo>
                  <a:pt x="1390149" y="-38001"/>
                  <a:pt x="1694898" y="10112"/>
                  <a:pt x="1824153" y="0"/>
                </a:cubicBezTo>
                <a:cubicBezTo>
                  <a:pt x="1953408" y="-10112"/>
                  <a:pt x="2222006" y="52045"/>
                  <a:pt x="2367452" y="0"/>
                </a:cubicBezTo>
                <a:cubicBezTo>
                  <a:pt x="2512898" y="-52045"/>
                  <a:pt x="2665006" y="25752"/>
                  <a:pt x="2845555" y="0"/>
                </a:cubicBezTo>
                <a:cubicBezTo>
                  <a:pt x="3026104" y="-25752"/>
                  <a:pt x="3202333" y="23679"/>
                  <a:pt x="3519245" y="0"/>
                </a:cubicBezTo>
                <a:cubicBezTo>
                  <a:pt x="3690313" y="-8828"/>
                  <a:pt x="3736554" y="114499"/>
                  <a:pt x="3778698" y="259453"/>
                </a:cubicBezTo>
                <a:cubicBezTo>
                  <a:pt x="3782192" y="363496"/>
                  <a:pt x="3759021" y="656664"/>
                  <a:pt x="3778698" y="778344"/>
                </a:cubicBezTo>
                <a:cubicBezTo>
                  <a:pt x="3798375" y="900024"/>
                  <a:pt x="3750861" y="1043406"/>
                  <a:pt x="3778698" y="1297235"/>
                </a:cubicBezTo>
                <a:cubicBezTo>
                  <a:pt x="3803217" y="1414881"/>
                  <a:pt x="3662885" y="1566786"/>
                  <a:pt x="3519245" y="1556688"/>
                </a:cubicBezTo>
                <a:cubicBezTo>
                  <a:pt x="3277525" y="1587182"/>
                  <a:pt x="3202176" y="1503030"/>
                  <a:pt x="2910750" y="1556688"/>
                </a:cubicBezTo>
                <a:cubicBezTo>
                  <a:pt x="2619324" y="1610346"/>
                  <a:pt x="2513285" y="1533629"/>
                  <a:pt x="2302256" y="1556688"/>
                </a:cubicBezTo>
                <a:cubicBezTo>
                  <a:pt x="2091227" y="1579747"/>
                  <a:pt x="1927552" y="1549998"/>
                  <a:pt x="1726359" y="1556688"/>
                </a:cubicBezTo>
                <a:cubicBezTo>
                  <a:pt x="1525166" y="1563378"/>
                  <a:pt x="1465098" y="1518427"/>
                  <a:pt x="1280854" y="1556688"/>
                </a:cubicBezTo>
                <a:cubicBezTo>
                  <a:pt x="1096610" y="1594949"/>
                  <a:pt x="892185" y="1531000"/>
                  <a:pt x="770154" y="1556688"/>
                </a:cubicBezTo>
                <a:cubicBezTo>
                  <a:pt x="648123" y="1582376"/>
                  <a:pt x="379680" y="1506641"/>
                  <a:pt x="259453" y="1556688"/>
                </a:cubicBezTo>
                <a:cubicBezTo>
                  <a:pt x="99335" y="1560357"/>
                  <a:pt x="-7869" y="1444869"/>
                  <a:pt x="0" y="1297235"/>
                </a:cubicBezTo>
                <a:cubicBezTo>
                  <a:pt x="-28073" y="1077590"/>
                  <a:pt x="14188" y="929578"/>
                  <a:pt x="0" y="809477"/>
                </a:cubicBezTo>
                <a:cubicBezTo>
                  <a:pt x="-14188" y="689376"/>
                  <a:pt x="22465" y="502706"/>
                  <a:pt x="0" y="259453"/>
                </a:cubicBezTo>
                <a:close/>
              </a:path>
              <a:path w="3778698" h="1556688" stroke="0" extrusionOk="0">
                <a:moveTo>
                  <a:pt x="0" y="259453"/>
                </a:moveTo>
                <a:cubicBezTo>
                  <a:pt x="12176" y="107056"/>
                  <a:pt x="116529" y="-4581"/>
                  <a:pt x="259453" y="0"/>
                </a:cubicBezTo>
                <a:cubicBezTo>
                  <a:pt x="413680" y="-30678"/>
                  <a:pt x="562938" y="34254"/>
                  <a:pt x="835350" y="0"/>
                </a:cubicBezTo>
                <a:cubicBezTo>
                  <a:pt x="1107762" y="-34254"/>
                  <a:pt x="1196642" y="29480"/>
                  <a:pt x="1313452" y="0"/>
                </a:cubicBezTo>
                <a:cubicBezTo>
                  <a:pt x="1430262" y="-29480"/>
                  <a:pt x="1748132" y="48100"/>
                  <a:pt x="1889349" y="0"/>
                </a:cubicBezTo>
                <a:cubicBezTo>
                  <a:pt x="2030566" y="-48100"/>
                  <a:pt x="2254228" y="49758"/>
                  <a:pt x="2465246" y="0"/>
                </a:cubicBezTo>
                <a:cubicBezTo>
                  <a:pt x="2676264" y="-49758"/>
                  <a:pt x="2813154" y="44577"/>
                  <a:pt x="2943348" y="0"/>
                </a:cubicBezTo>
                <a:cubicBezTo>
                  <a:pt x="3073542" y="-44577"/>
                  <a:pt x="3337996" y="4713"/>
                  <a:pt x="3519245" y="0"/>
                </a:cubicBezTo>
                <a:cubicBezTo>
                  <a:pt x="3662965" y="-10013"/>
                  <a:pt x="3781837" y="110855"/>
                  <a:pt x="3778698" y="259453"/>
                </a:cubicBezTo>
                <a:cubicBezTo>
                  <a:pt x="3820706" y="476470"/>
                  <a:pt x="3774741" y="543811"/>
                  <a:pt x="3778698" y="747211"/>
                </a:cubicBezTo>
                <a:cubicBezTo>
                  <a:pt x="3782655" y="950611"/>
                  <a:pt x="3718925" y="1092394"/>
                  <a:pt x="3778698" y="1297235"/>
                </a:cubicBezTo>
                <a:cubicBezTo>
                  <a:pt x="3766785" y="1424449"/>
                  <a:pt x="3667966" y="1578742"/>
                  <a:pt x="3519245" y="1556688"/>
                </a:cubicBezTo>
                <a:cubicBezTo>
                  <a:pt x="3409357" y="1597156"/>
                  <a:pt x="3248961" y="1523097"/>
                  <a:pt x="3041142" y="1556688"/>
                </a:cubicBezTo>
                <a:cubicBezTo>
                  <a:pt x="2833323" y="1590279"/>
                  <a:pt x="2685725" y="1546286"/>
                  <a:pt x="2465246" y="1556688"/>
                </a:cubicBezTo>
                <a:cubicBezTo>
                  <a:pt x="2244767" y="1567090"/>
                  <a:pt x="2197809" y="1512195"/>
                  <a:pt x="1987143" y="1556688"/>
                </a:cubicBezTo>
                <a:cubicBezTo>
                  <a:pt x="1776477" y="1601181"/>
                  <a:pt x="1688637" y="1549591"/>
                  <a:pt x="1476442" y="1556688"/>
                </a:cubicBezTo>
                <a:cubicBezTo>
                  <a:pt x="1264247" y="1563785"/>
                  <a:pt x="1161653" y="1524567"/>
                  <a:pt x="1030937" y="1556688"/>
                </a:cubicBezTo>
                <a:cubicBezTo>
                  <a:pt x="900221" y="1588809"/>
                  <a:pt x="586148" y="1540192"/>
                  <a:pt x="259453" y="1556688"/>
                </a:cubicBezTo>
                <a:cubicBezTo>
                  <a:pt x="113758" y="1594240"/>
                  <a:pt x="-13310" y="1426502"/>
                  <a:pt x="0" y="1297235"/>
                </a:cubicBezTo>
                <a:cubicBezTo>
                  <a:pt x="-23000" y="1077563"/>
                  <a:pt x="39753" y="1034258"/>
                  <a:pt x="0" y="799100"/>
                </a:cubicBezTo>
                <a:cubicBezTo>
                  <a:pt x="-39753" y="563942"/>
                  <a:pt x="51303" y="418011"/>
                  <a:pt x="0" y="259453"/>
                </a:cubicBezTo>
                <a:close/>
              </a:path>
            </a:pathLst>
          </a:custGeom>
          <a:solidFill>
            <a:schemeClr val="accent6">
              <a:lumMod val="40000"/>
              <a:lumOff val="60000"/>
            </a:schemeClr>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dirty="0">
              <a:solidFill>
                <a:schemeClr val="tx1"/>
              </a:solidFill>
            </a:endParaRPr>
          </a:p>
          <a:p>
            <a:pPr algn="ctr"/>
            <a:r>
              <a:rPr lang="el-GR" dirty="0">
                <a:solidFill>
                  <a:schemeClr val="tx1"/>
                </a:solidFill>
              </a:rPr>
              <a:t>Πήγα στη Σχολή Γρηγορίου. Ήθελα να δω το παλιό μου σχολείο. Είναι  στην κατεχόμενη Λευκωσία. Έχει μετατραπεί σε τουρκικό στρατόπεδο.</a:t>
            </a:r>
          </a:p>
          <a:p>
            <a:pPr algn="ctr"/>
            <a:endParaRPr lang="el-GR" sz="1200" b="1" dirty="0"/>
          </a:p>
        </p:txBody>
      </p:sp>
      <p:cxnSp>
        <p:nvCxnSpPr>
          <p:cNvPr id="20" name="Ευθύγραμμο βέλος σύνδεσης 19">
            <a:extLst>
              <a:ext uri="{FF2B5EF4-FFF2-40B4-BE49-F238E27FC236}">
                <a16:creationId xmlns:a16="http://schemas.microsoft.com/office/drawing/2014/main" id="{6FBDD981-D625-381C-C02D-30BD53AAA1FF}"/>
              </a:ext>
            </a:extLst>
          </p:cNvPr>
          <p:cNvCxnSpPr>
            <a:cxnSpLocks/>
          </p:cNvCxnSpPr>
          <p:nvPr/>
        </p:nvCxnSpPr>
        <p:spPr>
          <a:xfrm flipV="1">
            <a:off x="7029345" y="740861"/>
            <a:ext cx="555966" cy="119963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1" name="Ευθύγραμμο βέλος σύνδεσης 20">
            <a:extLst>
              <a:ext uri="{FF2B5EF4-FFF2-40B4-BE49-F238E27FC236}">
                <a16:creationId xmlns:a16="http://schemas.microsoft.com/office/drawing/2014/main" id="{11DEED4F-B02C-429F-8691-BE3FF624F078}"/>
              </a:ext>
            </a:extLst>
          </p:cNvPr>
          <p:cNvCxnSpPr>
            <a:cxnSpLocks/>
          </p:cNvCxnSpPr>
          <p:nvPr/>
        </p:nvCxnSpPr>
        <p:spPr>
          <a:xfrm>
            <a:off x="7572376" y="2561053"/>
            <a:ext cx="831395" cy="1243874"/>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9" name="Ευθύγραμμο βέλος σύνδεσης 28">
            <a:extLst>
              <a:ext uri="{FF2B5EF4-FFF2-40B4-BE49-F238E27FC236}">
                <a16:creationId xmlns:a16="http://schemas.microsoft.com/office/drawing/2014/main" id="{F40B9BBC-4E05-FB68-95A9-6D829ABDED02}"/>
              </a:ext>
            </a:extLst>
          </p:cNvPr>
          <p:cNvCxnSpPr>
            <a:cxnSpLocks/>
          </p:cNvCxnSpPr>
          <p:nvPr/>
        </p:nvCxnSpPr>
        <p:spPr>
          <a:xfrm flipH="1">
            <a:off x="4882942" y="2581319"/>
            <a:ext cx="2635011" cy="880338"/>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11" name="Ορθογώνιο: Στρογγύλεμα γωνιών 10">
            <a:extLst>
              <a:ext uri="{FF2B5EF4-FFF2-40B4-BE49-F238E27FC236}">
                <a16:creationId xmlns:a16="http://schemas.microsoft.com/office/drawing/2014/main" id="{58D9D30A-4FA2-D352-1632-AAB7E9DC1BD3}"/>
              </a:ext>
            </a:extLst>
          </p:cNvPr>
          <p:cNvSpPr/>
          <p:nvPr/>
        </p:nvSpPr>
        <p:spPr>
          <a:xfrm>
            <a:off x="5909583" y="3804927"/>
            <a:ext cx="2985404" cy="327589"/>
          </a:xfrm>
          <a:custGeom>
            <a:avLst/>
            <a:gdLst>
              <a:gd name="csX0" fmla="*/ 0 w 2985404"/>
              <a:gd name="csY0" fmla="*/ 54599 h 327589"/>
              <a:gd name="csX1" fmla="*/ 54599 w 2985404"/>
              <a:gd name="csY1" fmla="*/ 0 h 327589"/>
              <a:gd name="csX2" fmla="*/ 572316 w 2985404"/>
              <a:gd name="csY2" fmla="*/ 0 h 327589"/>
              <a:gd name="csX3" fmla="*/ 1061271 w 2985404"/>
              <a:gd name="csY3" fmla="*/ 0 h 327589"/>
              <a:gd name="csX4" fmla="*/ 1694036 w 2985404"/>
              <a:gd name="csY4" fmla="*/ 0 h 327589"/>
              <a:gd name="csX5" fmla="*/ 2240516 w 2985404"/>
              <a:gd name="csY5" fmla="*/ 0 h 327589"/>
              <a:gd name="csX6" fmla="*/ 2930805 w 2985404"/>
              <a:gd name="csY6" fmla="*/ 0 h 327589"/>
              <a:gd name="csX7" fmla="*/ 2985404 w 2985404"/>
              <a:gd name="csY7" fmla="*/ 54599 h 327589"/>
              <a:gd name="csX8" fmla="*/ 2985404 w 2985404"/>
              <a:gd name="csY8" fmla="*/ 272990 h 327589"/>
              <a:gd name="csX9" fmla="*/ 2930805 w 2985404"/>
              <a:gd name="csY9" fmla="*/ 327589 h 327589"/>
              <a:gd name="csX10" fmla="*/ 2413088 w 2985404"/>
              <a:gd name="csY10" fmla="*/ 327589 h 327589"/>
              <a:gd name="csX11" fmla="*/ 1837847 w 2985404"/>
              <a:gd name="csY11" fmla="*/ 327589 h 327589"/>
              <a:gd name="csX12" fmla="*/ 1291368 w 2985404"/>
              <a:gd name="csY12" fmla="*/ 327589 h 327589"/>
              <a:gd name="csX13" fmla="*/ 773650 w 2985404"/>
              <a:gd name="csY13" fmla="*/ 327589 h 327589"/>
              <a:gd name="csX14" fmla="*/ 54599 w 2985404"/>
              <a:gd name="csY14" fmla="*/ 327589 h 327589"/>
              <a:gd name="csX15" fmla="*/ 0 w 2985404"/>
              <a:gd name="csY15" fmla="*/ 272990 h 327589"/>
              <a:gd name="csX16" fmla="*/ 0 w 2985404"/>
              <a:gd name="csY16" fmla="*/ 54599 h 3275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985404" h="327589" fill="none" extrusionOk="0">
                <a:moveTo>
                  <a:pt x="0" y="54599"/>
                </a:moveTo>
                <a:cubicBezTo>
                  <a:pt x="-448" y="31447"/>
                  <a:pt x="23186" y="-1327"/>
                  <a:pt x="54599" y="0"/>
                </a:cubicBezTo>
                <a:cubicBezTo>
                  <a:pt x="281339" y="-24932"/>
                  <a:pt x="339651" y="24627"/>
                  <a:pt x="572316" y="0"/>
                </a:cubicBezTo>
                <a:cubicBezTo>
                  <a:pt x="804981" y="-24627"/>
                  <a:pt x="947418" y="33307"/>
                  <a:pt x="1061271" y="0"/>
                </a:cubicBezTo>
                <a:cubicBezTo>
                  <a:pt x="1175125" y="-33307"/>
                  <a:pt x="1431779" y="38236"/>
                  <a:pt x="1694036" y="0"/>
                </a:cubicBezTo>
                <a:cubicBezTo>
                  <a:pt x="1956293" y="-38236"/>
                  <a:pt x="2115644" y="11523"/>
                  <a:pt x="2240516" y="0"/>
                </a:cubicBezTo>
                <a:cubicBezTo>
                  <a:pt x="2365388" y="-11523"/>
                  <a:pt x="2753657" y="11820"/>
                  <a:pt x="2930805" y="0"/>
                </a:cubicBezTo>
                <a:cubicBezTo>
                  <a:pt x="2961660" y="619"/>
                  <a:pt x="2987586" y="20899"/>
                  <a:pt x="2985404" y="54599"/>
                </a:cubicBezTo>
                <a:cubicBezTo>
                  <a:pt x="3007262" y="153609"/>
                  <a:pt x="2960415" y="167122"/>
                  <a:pt x="2985404" y="272990"/>
                </a:cubicBezTo>
                <a:cubicBezTo>
                  <a:pt x="2985950" y="298632"/>
                  <a:pt x="2964523" y="331388"/>
                  <a:pt x="2930805" y="327589"/>
                </a:cubicBezTo>
                <a:cubicBezTo>
                  <a:pt x="2684212" y="374359"/>
                  <a:pt x="2540699" y="278547"/>
                  <a:pt x="2413088" y="327589"/>
                </a:cubicBezTo>
                <a:cubicBezTo>
                  <a:pt x="2285477" y="376631"/>
                  <a:pt x="2000805" y="267326"/>
                  <a:pt x="1837847" y="327589"/>
                </a:cubicBezTo>
                <a:cubicBezTo>
                  <a:pt x="1674889" y="387852"/>
                  <a:pt x="1513694" y="323216"/>
                  <a:pt x="1291368" y="327589"/>
                </a:cubicBezTo>
                <a:cubicBezTo>
                  <a:pt x="1069042" y="331962"/>
                  <a:pt x="925820" y="301484"/>
                  <a:pt x="773650" y="327589"/>
                </a:cubicBezTo>
                <a:cubicBezTo>
                  <a:pt x="621480" y="353694"/>
                  <a:pt x="316390" y="266483"/>
                  <a:pt x="54599" y="327589"/>
                </a:cubicBezTo>
                <a:cubicBezTo>
                  <a:pt x="17497" y="331375"/>
                  <a:pt x="-1135" y="306091"/>
                  <a:pt x="0" y="272990"/>
                </a:cubicBezTo>
                <a:cubicBezTo>
                  <a:pt x="-25520" y="211882"/>
                  <a:pt x="3440" y="107830"/>
                  <a:pt x="0" y="54599"/>
                </a:cubicBezTo>
                <a:close/>
              </a:path>
              <a:path w="2985404" h="327589" stroke="0" extrusionOk="0">
                <a:moveTo>
                  <a:pt x="0" y="54599"/>
                </a:moveTo>
                <a:cubicBezTo>
                  <a:pt x="5566" y="20283"/>
                  <a:pt x="24500" y="-680"/>
                  <a:pt x="54599" y="0"/>
                </a:cubicBezTo>
                <a:cubicBezTo>
                  <a:pt x="349054" y="-22586"/>
                  <a:pt x="488170" y="52205"/>
                  <a:pt x="658602" y="0"/>
                </a:cubicBezTo>
                <a:cubicBezTo>
                  <a:pt x="829034" y="-52205"/>
                  <a:pt x="1018547" y="53552"/>
                  <a:pt x="1176319" y="0"/>
                </a:cubicBezTo>
                <a:cubicBezTo>
                  <a:pt x="1334091" y="-53552"/>
                  <a:pt x="1630494" y="39501"/>
                  <a:pt x="1780323" y="0"/>
                </a:cubicBezTo>
                <a:cubicBezTo>
                  <a:pt x="1930152" y="-39501"/>
                  <a:pt x="2095973" y="37037"/>
                  <a:pt x="2384326" y="0"/>
                </a:cubicBezTo>
                <a:cubicBezTo>
                  <a:pt x="2672679" y="-37037"/>
                  <a:pt x="2801412" y="23797"/>
                  <a:pt x="2930805" y="0"/>
                </a:cubicBezTo>
                <a:cubicBezTo>
                  <a:pt x="2953857" y="-2633"/>
                  <a:pt x="2985372" y="26958"/>
                  <a:pt x="2985404" y="54599"/>
                </a:cubicBezTo>
                <a:cubicBezTo>
                  <a:pt x="3003331" y="132102"/>
                  <a:pt x="2976841" y="179942"/>
                  <a:pt x="2985404" y="272990"/>
                </a:cubicBezTo>
                <a:cubicBezTo>
                  <a:pt x="2988344" y="297319"/>
                  <a:pt x="2960493" y="323449"/>
                  <a:pt x="2930805" y="327589"/>
                </a:cubicBezTo>
                <a:cubicBezTo>
                  <a:pt x="2672009" y="339552"/>
                  <a:pt x="2550920" y="274364"/>
                  <a:pt x="2384326" y="327589"/>
                </a:cubicBezTo>
                <a:cubicBezTo>
                  <a:pt x="2217732" y="380814"/>
                  <a:pt x="1962278" y="322039"/>
                  <a:pt x="1809085" y="327589"/>
                </a:cubicBezTo>
                <a:cubicBezTo>
                  <a:pt x="1655892" y="333139"/>
                  <a:pt x="1427471" y="311234"/>
                  <a:pt x="1291368" y="327589"/>
                </a:cubicBezTo>
                <a:cubicBezTo>
                  <a:pt x="1155265" y="343944"/>
                  <a:pt x="816342" y="284644"/>
                  <a:pt x="687364" y="327589"/>
                </a:cubicBezTo>
                <a:cubicBezTo>
                  <a:pt x="558386" y="370534"/>
                  <a:pt x="278165" y="256221"/>
                  <a:pt x="54599" y="327589"/>
                </a:cubicBezTo>
                <a:cubicBezTo>
                  <a:pt x="17320" y="328695"/>
                  <a:pt x="-947" y="303222"/>
                  <a:pt x="0" y="272990"/>
                </a:cubicBezTo>
                <a:cubicBezTo>
                  <a:pt x="-19693" y="179143"/>
                  <a:pt x="5137" y="124881"/>
                  <a:pt x="0" y="54599"/>
                </a:cubicBezTo>
                <a:close/>
              </a:path>
            </a:pathLst>
          </a:custGeom>
          <a:solidFill>
            <a:schemeClr val="accent2">
              <a:lumMod val="75000"/>
            </a:schemeClr>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Σημαντικές λεπτομέρειες </a:t>
            </a:r>
          </a:p>
        </p:txBody>
      </p:sp>
      <p:sp>
        <p:nvSpPr>
          <p:cNvPr id="18" name="Ορθογώνιο 17">
            <a:extLst>
              <a:ext uri="{FF2B5EF4-FFF2-40B4-BE49-F238E27FC236}">
                <a16:creationId xmlns:a16="http://schemas.microsoft.com/office/drawing/2014/main" id="{9EE944F6-85EA-C6D6-1506-453D69E4EAE2}"/>
              </a:ext>
            </a:extLst>
          </p:cNvPr>
          <p:cNvSpPr/>
          <p:nvPr/>
        </p:nvSpPr>
        <p:spPr>
          <a:xfrm>
            <a:off x="200847" y="321112"/>
            <a:ext cx="4682095" cy="1170236"/>
          </a:xfrm>
          <a:custGeom>
            <a:avLst/>
            <a:gdLst>
              <a:gd name="csX0" fmla="*/ 0 w 4682095"/>
              <a:gd name="csY0" fmla="*/ 0 h 1170236"/>
              <a:gd name="csX1" fmla="*/ 491620 w 4682095"/>
              <a:gd name="csY1" fmla="*/ 0 h 1170236"/>
              <a:gd name="csX2" fmla="*/ 1030061 w 4682095"/>
              <a:gd name="csY2" fmla="*/ 0 h 1170236"/>
              <a:gd name="csX3" fmla="*/ 1662144 w 4682095"/>
              <a:gd name="csY3" fmla="*/ 0 h 1170236"/>
              <a:gd name="csX4" fmla="*/ 2294227 w 4682095"/>
              <a:gd name="csY4" fmla="*/ 0 h 1170236"/>
              <a:gd name="csX5" fmla="*/ 2973130 w 4682095"/>
              <a:gd name="csY5" fmla="*/ 0 h 1170236"/>
              <a:gd name="csX6" fmla="*/ 3511571 w 4682095"/>
              <a:gd name="csY6" fmla="*/ 0 h 1170236"/>
              <a:gd name="csX7" fmla="*/ 4143654 w 4682095"/>
              <a:gd name="csY7" fmla="*/ 0 h 1170236"/>
              <a:gd name="csX8" fmla="*/ 4682095 w 4682095"/>
              <a:gd name="csY8" fmla="*/ 0 h 1170236"/>
              <a:gd name="csX9" fmla="*/ 4682095 w 4682095"/>
              <a:gd name="csY9" fmla="*/ 596820 h 1170236"/>
              <a:gd name="csX10" fmla="*/ 4682095 w 4682095"/>
              <a:gd name="csY10" fmla="*/ 1170236 h 1170236"/>
              <a:gd name="csX11" fmla="*/ 4096833 w 4682095"/>
              <a:gd name="csY11" fmla="*/ 1170236 h 1170236"/>
              <a:gd name="csX12" fmla="*/ 3464750 w 4682095"/>
              <a:gd name="csY12" fmla="*/ 1170236 h 1170236"/>
              <a:gd name="csX13" fmla="*/ 2973130 w 4682095"/>
              <a:gd name="csY13" fmla="*/ 1170236 h 1170236"/>
              <a:gd name="csX14" fmla="*/ 2341048 w 4682095"/>
              <a:gd name="csY14" fmla="*/ 1170236 h 1170236"/>
              <a:gd name="csX15" fmla="*/ 1755786 w 4682095"/>
              <a:gd name="csY15" fmla="*/ 1170236 h 1170236"/>
              <a:gd name="csX16" fmla="*/ 1123703 w 4682095"/>
              <a:gd name="csY16" fmla="*/ 1170236 h 1170236"/>
              <a:gd name="csX17" fmla="*/ 678904 w 4682095"/>
              <a:gd name="csY17" fmla="*/ 1170236 h 1170236"/>
              <a:gd name="csX18" fmla="*/ 0 w 4682095"/>
              <a:gd name="csY18" fmla="*/ 1170236 h 1170236"/>
              <a:gd name="csX19" fmla="*/ 0 w 4682095"/>
              <a:gd name="csY19" fmla="*/ 620225 h 1170236"/>
              <a:gd name="csX20" fmla="*/ 0 w 4682095"/>
              <a:gd name="csY20" fmla="*/ 0 h 11702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682095" h="1170236" fill="none" extrusionOk="0">
                <a:moveTo>
                  <a:pt x="0" y="0"/>
                </a:moveTo>
                <a:cubicBezTo>
                  <a:pt x="180523" y="-41520"/>
                  <a:pt x="261588" y="35060"/>
                  <a:pt x="491620" y="0"/>
                </a:cubicBezTo>
                <a:cubicBezTo>
                  <a:pt x="721652" y="-35060"/>
                  <a:pt x="916898" y="41886"/>
                  <a:pt x="1030061" y="0"/>
                </a:cubicBezTo>
                <a:cubicBezTo>
                  <a:pt x="1143224" y="-41886"/>
                  <a:pt x="1494287" y="43797"/>
                  <a:pt x="1662144" y="0"/>
                </a:cubicBezTo>
                <a:cubicBezTo>
                  <a:pt x="1830001" y="-43797"/>
                  <a:pt x="2002948" y="68511"/>
                  <a:pt x="2294227" y="0"/>
                </a:cubicBezTo>
                <a:cubicBezTo>
                  <a:pt x="2585506" y="-68511"/>
                  <a:pt x="2658529" y="63033"/>
                  <a:pt x="2973130" y="0"/>
                </a:cubicBezTo>
                <a:cubicBezTo>
                  <a:pt x="3287731" y="-63033"/>
                  <a:pt x="3270725" y="8015"/>
                  <a:pt x="3511571" y="0"/>
                </a:cubicBezTo>
                <a:cubicBezTo>
                  <a:pt x="3752417" y="-8015"/>
                  <a:pt x="3862026" y="9824"/>
                  <a:pt x="4143654" y="0"/>
                </a:cubicBezTo>
                <a:cubicBezTo>
                  <a:pt x="4425282" y="-9824"/>
                  <a:pt x="4442517" y="21127"/>
                  <a:pt x="4682095" y="0"/>
                </a:cubicBezTo>
                <a:cubicBezTo>
                  <a:pt x="4726980" y="127890"/>
                  <a:pt x="4629650" y="388004"/>
                  <a:pt x="4682095" y="596820"/>
                </a:cubicBezTo>
                <a:cubicBezTo>
                  <a:pt x="4734540" y="805636"/>
                  <a:pt x="4670918" y="986698"/>
                  <a:pt x="4682095" y="1170236"/>
                </a:cubicBezTo>
                <a:cubicBezTo>
                  <a:pt x="4392723" y="1182266"/>
                  <a:pt x="4367968" y="1141665"/>
                  <a:pt x="4096833" y="1170236"/>
                </a:cubicBezTo>
                <a:cubicBezTo>
                  <a:pt x="3825698" y="1198807"/>
                  <a:pt x="3742842" y="1099549"/>
                  <a:pt x="3464750" y="1170236"/>
                </a:cubicBezTo>
                <a:cubicBezTo>
                  <a:pt x="3186658" y="1240923"/>
                  <a:pt x="3073831" y="1140634"/>
                  <a:pt x="2973130" y="1170236"/>
                </a:cubicBezTo>
                <a:cubicBezTo>
                  <a:pt x="2872429" y="1199838"/>
                  <a:pt x="2556036" y="1136793"/>
                  <a:pt x="2341048" y="1170236"/>
                </a:cubicBezTo>
                <a:cubicBezTo>
                  <a:pt x="2126060" y="1203679"/>
                  <a:pt x="2014489" y="1108186"/>
                  <a:pt x="1755786" y="1170236"/>
                </a:cubicBezTo>
                <a:cubicBezTo>
                  <a:pt x="1497083" y="1232286"/>
                  <a:pt x="1323642" y="1096639"/>
                  <a:pt x="1123703" y="1170236"/>
                </a:cubicBezTo>
                <a:cubicBezTo>
                  <a:pt x="923764" y="1243833"/>
                  <a:pt x="876875" y="1139966"/>
                  <a:pt x="678904" y="1170236"/>
                </a:cubicBezTo>
                <a:cubicBezTo>
                  <a:pt x="480933" y="1200506"/>
                  <a:pt x="287912" y="1116699"/>
                  <a:pt x="0" y="1170236"/>
                </a:cubicBezTo>
                <a:cubicBezTo>
                  <a:pt x="-59250" y="989915"/>
                  <a:pt x="63035" y="757881"/>
                  <a:pt x="0" y="620225"/>
                </a:cubicBezTo>
                <a:cubicBezTo>
                  <a:pt x="-63035" y="482569"/>
                  <a:pt x="38727" y="293390"/>
                  <a:pt x="0" y="0"/>
                </a:cubicBezTo>
                <a:close/>
              </a:path>
              <a:path w="4682095" h="1170236" stroke="0" extrusionOk="0">
                <a:moveTo>
                  <a:pt x="0" y="0"/>
                </a:moveTo>
                <a:cubicBezTo>
                  <a:pt x="91092" y="-42406"/>
                  <a:pt x="257895" y="1734"/>
                  <a:pt x="444799" y="0"/>
                </a:cubicBezTo>
                <a:cubicBezTo>
                  <a:pt x="631703" y="-1734"/>
                  <a:pt x="919828" y="31382"/>
                  <a:pt x="1123703" y="0"/>
                </a:cubicBezTo>
                <a:cubicBezTo>
                  <a:pt x="1327578" y="-31382"/>
                  <a:pt x="1621496" y="33228"/>
                  <a:pt x="1802607" y="0"/>
                </a:cubicBezTo>
                <a:cubicBezTo>
                  <a:pt x="1983718" y="-33228"/>
                  <a:pt x="2121902" y="43356"/>
                  <a:pt x="2434689" y="0"/>
                </a:cubicBezTo>
                <a:cubicBezTo>
                  <a:pt x="2747476" y="-43356"/>
                  <a:pt x="2695853" y="28110"/>
                  <a:pt x="2879488" y="0"/>
                </a:cubicBezTo>
                <a:cubicBezTo>
                  <a:pt x="3063123" y="-28110"/>
                  <a:pt x="3255929" y="58813"/>
                  <a:pt x="3464750" y="0"/>
                </a:cubicBezTo>
                <a:cubicBezTo>
                  <a:pt x="3673571" y="-58813"/>
                  <a:pt x="3921784" y="45605"/>
                  <a:pt x="4143654" y="0"/>
                </a:cubicBezTo>
                <a:cubicBezTo>
                  <a:pt x="4365524" y="-45605"/>
                  <a:pt x="4478677" y="56897"/>
                  <a:pt x="4682095" y="0"/>
                </a:cubicBezTo>
                <a:cubicBezTo>
                  <a:pt x="4734865" y="256960"/>
                  <a:pt x="4620462" y="402552"/>
                  <a:pt x="4682095" y="550011"/>
                </a:cubicBezTo>
                <a:cubicBezTo>
                  <a:pt x="4743728" y="697470"/>
                  <a:pt x="4639406" y="888463"/>
                  <a:pt x="4682095" y="1170236"/>
                </a:cubicBezTo>
                <a:cubicBezTo>
                  <a:pt x="4571068" y="1173364"/>
                  <a:pt x="4340872" y="1155532"/>
                  <a:pt x="4143654" y="1170236"/>
                </a:cubicBezTo>
                <a:cubicBezTo>
                  <a:pt x="3946436" y="1184940"/>
                  <a:pt x="3804796" y="1140975"/>
                  <a:pt x="3558392" y="1170236"/>
                </a:cubicBezTo>
                <a:cubicBezTo>
                  <a:pt x="3311988" y="1199497"/>
                  <a:pt x="3287380" y="1139879"/>
                  <a:pt x="3113593" y="1170236"/>
                </a:cubicBezTo>
                <a:cubicBezTo>
                  <a:pt x="2939806" y="1200593"/>
                  <a:pt x="2694548" y="1157512"/>
                  <a:pt x="2575152" y="1170236"/>
                </a:cubicBezTo>
                <a:cubicBezTo>
                  <a:pt x="2455756" y="1182960"/>
                  <a:pt x="2249831" y="1162233"/>
                  <a:pt x="2130353" y="1170236"/>
                </a:cubicBezTo>
                <a:cubicBezTo>
                  <a:pt x="2010875" y="1178239"/>
                  <a:pt x="1722075" y="1143099"/>
                  <a:pt x="1545091" y="1170236"/>
                </a:cubicBezTo>
                <a:cubicBezTo>
                  <a:pt x="1368107" y="1197373"/>
                  <a:pt x="1272653" y="1134140"/>
                  <a:pt x="1006650" y="1170236"/>
                </a:cubicBezTo>
                <a:cubicBezTo>
                  <a:pt x="740647" y="1206332"/>
                  <a:pt x="482933" y="1142646"/>
                  <a:pt x="0" y="1170236"/>
                </a:cubicBezTo>
                <a:cubicBezTo>
                  <a:pt x="-12786" y="985748"/>
                  <a:pt x="4171" y="888019"/>
                  <a:pt x="0" y="620225"/>
                </a:cubicBezTo>
                <a:cubicBezTo>
                  <a:pt x="-4171" y="352431"/>
                  <a:pt x="36817" y="146576"/>
                  <a:pt x="0" y="0"/>
                </a:cubicBezTo>
                <a:close/>
              </a:path>
            </a:pathLst>
          </a:custGeom>
          <a:ln w="57150">
            <a:solidFill>
              <a:schemeClr val="tx1"/>
            </a:solidFill>
            <a:extLst>
              <a:ext uri="{C807C97D-BFC1-408E-A445-0C87EB9F89A2}">
                <ask:lineSketchStyleProps xmlns:ask="http://schemas.microsoft.com/office/drawing/2018/sketchyshapes" sd="3438592488">
                  <a:prstGeom prst="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2400" b="1" dirty="0"/>
              <a:t>Ενδεικτική απάντηση </a:t>
            </a:r>
          </a:p>
        </p:txBody>
      </p:sp>
      <p:cxnSp>
        <p:nvCxnSpPr>
          <p:cNvPr id="25" name="Ευθύγραμμο βέλος σύνδεσης 24">
            <a:extLst>
              <a:ext uri="{FF2B5EF4-FFF2-40B4-BE49-F238E27FC236}">
                <a16:creationId xmlns:a16="http://schemas.microsoft.com/office/drawing/2014/main" id="{50514626-3456-ED13-0107-E6ED9D64DAE1}"/>
              </a:ext>
            </a:extLst>
          </p:cNvPr>
          <p:cNvCxnSpPr>
            <a:cxnSpLocks/>
          </p:cNvCxnSpPr>
          <p:nvPr/>
        </p:nvCxnSpPr>
        <p:spPr>
          <a:xfrm flipH="1">
            <a:off x="3933817" y="3941939"/>
            <a:ext cx="1900310" cy="556717"/>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7" name="Ευθύγραμμο βέλος σύνδεσης 26">
            <a:extLst>
              <a:ext uri="{FF2B5EF4-FFF2-40B4-BE49-F238E27FC236}">
                <a16:creationId xmlns:a16="http://schemas.microsoft.com/office/drawing/2014/main" id="{E3E56363-A3DD-E8B4-AAC6-D1E663E23E41}"/>
              </a:ext>
            </a:extLst>
          </p:cNvPr>
          <p:cNvCxnSpPr>
            <a:cxnSpLocks/>
          </p:cNvCxnSpPr>
          <p:nvPr/>
        </p:nvCxnSpPr>
        <p:spPr>
          <a:xfrm flipV="1">
            <a:off x="8916752" y="3671909"/>
            <a:ext cx="697380" cy="357067"/>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30" name="Ευθύγραμμο βέλος σύνδεσης 29">
            <a:extLst>
              <a:ext uri="{FF2B5EF4-FFF2-40B4-BE49-F238E27FC236}">
                <a16:creationId xmlns:a16="http://schemas.microsoft.com/office/drawing/2014/main" id="{6917CE0B-A03C-8443-04BF-43C15E4CDB32}"/>
              </a:ext>
            </a:extLst>
          </p:cNvPr>
          <p:cNvCxnSpPr>
            <a:cxnSpLocks/>
          </p:cNvCxnSpPr>
          <p:nvPr/>
        </p:nvCxnSpPr>
        <p:spPr>
          <a:xfrm>
            <a:off x="6257794" y="4086053"/>
            <a:ext cx="0" cy="339128"/>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2" name="Οβάλ 1">
            <a:extLst>
              <a:ext uri="{FF2B5EF4-FFF2-40B4-BE49-F238E27FC236}">
                <a16:creationId xmlns:a16="http://schemas.microsoft.com/office/drawing/2014/main" id="{EC837AE5-96E4-5D79-15F7-008FB0856AB2}"/>
              </a:ext>
            </a:extLst>
          </p:cNvPr>
          <p:cNvSpPr/>
          <p:nvPr/>
        </p:nvSpPr>
        <p:spPr>
          <a:xfrm>
            <a:off x="781559" y="1976193"/>
            <a:ext cx="570486" cy="54145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a:t>
            </a:r>
          </a:p>
        </p:txBody>
      </p:sp>
      <p:sp>
        <p:nvSpPr>
          <p:cNvPr id="5" name="Οβάλ 4">
            <a:extLst>
              <a:ext uri="{FF2B5EF4-FFF2-40B4-BE49-F238E27FC236}">
                <a16:creationId xmlns:a16="http://schemas.microsoft.com/office/drawing/2014/main" id="{E8C6DC2B-C510-9BE7-2D0A-A83FD86DE0D6}"/>
              </a:ext>
            </a:extLst>
          </p:cNvPr>
          <p:cNvSpPr/>
          <p:nvPr/>
        </p:nvSpPr>
        <p:spPr>
          <a:xfrm>
            <a:off x="235629" y="4244974"/>
            <a:ext cx="570486" cy="54145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2</a:t>
            </a:r>
          </a:p>
        </p:txBody>
      </p:sp>
      <p:sp>
        <p:nvSpPr>
          <p:cNvPr id="7" name="Οβάλ 6">
            <a:extLst>
              <a:ext uri="{FF2B5EF4-FFF2-40B4-BE49-F238E27FC236}">
                <a16:creationId xmlns:a16="http://schemas.microsoft.com/office/drawing/2014/main" id="{AD34ADF6-6DF9-DF81-12ED-77E9B7D67203}"/>
              </a:ext>
            </a:extLst>
          </p:cNvPr>
          <p:cNvSpPr/>
          <p:nvPr/>
        </p:nvSpPr>
        <p:spPr>
          <a:xfrm>
            <a:off x="4669729" y="4088023"/>
            <a:ext cx="570486" cy="54145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3</a:t>
            </a:r>
          </a:p>
        </p:txBody>
      </p:sp>
      <p:sp>
        <p:nvSpPr>
          <p:cNvPr id="9" name="Οβάλ 8">
            <a:extLst>
              <a:ext uri="{FF2B5EF4-FFF2-40B4-BE49-F238E27FC236}">
                <a16:creationId xmlns:a16="http://schemas.microsoft.com/office/drawing/2014/main" id="{AE993AAA-D432-03EB-AF4A-11896642284B}"/>
              </a:ext>
            </a:extLst>
          </p:cNvPr>
          <p:cNvSpPr/>
          <p:nvPr/>
        </p:nvSpPr>
        <p:spPr>
          <a:xfrm>
            <a:off x="9597477" y="3161902"/>
            <a:ext cx="519399" cy="54145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4</a:t>
            </a:r>
          </a:p>
        </p:txBody>
      </p:sp>
      <p:sp>
        <p:nvSpPr>
          <p:cNvPr id="19" name="Οβάλ 18">
            <a:extLst>
              <a:ext uri="{FF2B5EF4-FFF2-40B4-BE49-F238E27FC236}">
                <a16:creationId xmlns:a16="http://schemas.microsoft.com/office/drawing/2014/main" id="{229A8DDB-294D-2060-0E00-BEB91FE442A7}"/>
              </a:ext>
            </a:extLst>
          </p:cNvPr>
          <p:cNvSpPr/>
          <p:nvPr/>
        </p:nvSpPr>
        <p:spPr>
          <a:xfrm>
            <a:off x="7572376" y="74423"/>
            <a:ext cx="570486" cy="54145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5</a:t>
            </a:r>
          </a:p>
        </p:txBody>
      </p:sp>
    </p:spTree>
    <p:extLst>
      <p:ext uri="{BB962C8B-B14F-4D97-AF65-F5344CB8AC3E}">
        <p14:creationId xmlns:p14="http://schemas.microsoft.com/office/powerpoint/2010/main" val="577587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9EDB9-E07B-7467-EDB3-30C6CFA105BC}"/>
            </a:ext>
          </a:extLst>
        </p:cNvPr>
        <p:cNvGrpSpPr/>
        <p:nvPr/>
      </p:nvGrpSpPr>
      <p:grpSpPr>
        <a:xfrm>
          <a:off x="0" y="0"/>
          <a:ext cx="0" cy="0"/>
          <a:chOff x="0" y="0"/>
          <a:chExt cx="0" cy="0"/>
        </a:xfrm>
      </p:grpSpPr>
      <p:sp>
        <p:nvSpPr>
          <p:cNvPr id="15" name="Ορθογώνιο: Στρογγύλεμα γωνιών 14">
            <a:extLst>
              <a:ext uri="{FF2B5EF4-FFF2-40B4-BE49-F238E27FC236}">
                <a16:creationId xmlns:a16="http://schemas.microsoft.com/office/drawing/2014/main" id="{CC9D62E4-7BF8-7CD6-069F-15B132353672}"/>
              </a:ext>
            </a:extLst>
          </p:cNvPr>
          <p:cNvSpPr/>
          <p:nvPr/>
        </p:nvSpPr>
        <p:spPr>
          <a:xfrm>
            <a:off x="-1" y="1230086"/>
            <a:ext cx="6019801" cy="5464627"/>
          </a:xfrm>
          <a:custGeom>
            <a:avLst/>
            <a:gdLst>
              <a:gd name="csX0" fmla="*/ 0 w 6019801"/>
              <a:gd name="csY0" fmla="*/ 910789 h 5464627"/>
              <a:gd name="csX1" fmla="*/ 910789 w 6019801"/>
              <a:gd name="csY1" fmla="*/ 0 h 5464627"/>
              <a:gd name="csX2" fmla="*/ 1594500 w 6019801"/>
              <a:gd name="csY2" fmla="*/ 0 h 5464627"/>
              <a:gd name="csX3" fmla="*/ 2278210 w 6019801"/>
              <a:gd name="csY3" fmla="*/ 0 h 5464627"/>
              <a:gd name="csX4" fmla="*/ 2919939 w 6019801"/>
              <a:gd name="csY4" fmla="*/ 0 h 5464627"/>
              <a:gd name="csX5" fmla="*/ 3393738 w 6019801"/>
              <a:gd name="csY5" fmla="*/ 0 h 5464627"/>
              <a:gd name="csX6" fmla="*/ 3951502 w 6019801"/>
              <a:gd name="csY6" fmla="*/ 0 h 5464627"/>
              <a:gd name="csX7" fmla="*/ 5109012 w 6019801"/>
              <a:gd name="csY7" fmla="*/ 0 h 5464627"/>
              <a:gd name="csX8" fmla="*/ 6019801 w 6019801"/>
              <a:gd name="csY8" fmla="*/ 910789 h 5464627"/>
              <a:gd name="csX9" fmla="*/ 6019801 w 6019801"/>
              <a:gd name="csY9" fmla="*/ 1321933 h 5464627"/>
              <a:gd name="csX10" fmla="*/ 6019801 w 6019801"/>
              <a:gd name="csY10" fmla="*/ 1769508 h 5464627"/>
              <a:gd name="csX11" fmla="*/ 6019801 w 6019801"/>
              <a:gd name="csY11" fmla="*/ 2180652 h 5464627"/>
              <a:gd name="csX12" fmla="*/ 6019801 w 6019801"/>
              <a:gd name="csY12" fmla="*/ 2591796 h 5464627"/>
              <a:gd name="csX13" fmla="*/ 6019801 w 6019801"/>
              <a:gd name="csY13" fmla="*/ 3002940 h 5464627"/>
              <a:gd name="csX14" fmla="*/ 6019801 w 6019801"/>
              <a:gd name="csY14" fmla="*/ 3450515 h 5464627"/>
              <a:gd name="csX15" fmla="*/ 6019801 w 6019801"/>
              <a:gd name="csY15" fmla="*/ 3861659 h 5464627"/>
              <a:gd name="csX16" fmla="*/ 6019801 w 6019801"/>
              <a:gd name="csY16" fmla="*/ 4553838 h 5464627"/>
              <a:gd name="csX17" fmla="*/ 5109012 w 6019801"/>
              <a:gd name="csY17" fmla="*/ 5464627 h 5464627"/>
              <a:gd name="csX18" fmla="*/ 4509266 w 6019801"/>
              <a:gd name="csY18" fmla="*/ 5464627 h 5464627"/>
              <a:gd name="csX19" fmla="*/ 3909520 w 6019801"/>
              <a:gd name="csY19" fmla="*/ 5464627 h 5464627"/>
              <a:gd name="csX20" fmla="*/ 3309774 w 6019801"/>
              <a:gd name="csY20" fmla="*/ 5464627 h 5464627"/>
              <a:gd name="csX21" fmla="*/ 2835974 w 6019801"/>
              <a:gd name="csY21" fmla="*/ 5464627 h 5464627"/>
              <a:gd name="csX22" fmla="*/ 2278210 w 6019801"/>
              <a:gd name="csY22" fmla="*/ 5464627 h 5464627"/>
              <a:gd name="csX23" fmla="*/ 1762429 w 6019801"/>
              <a:gd name="csY23" fmla="*/ 5464627 h 5464627"/>
              <a:gd name="csX24" fmla="*/ 910789 w 6019801"/>
              <a:gd name="csY24" fmla="*/ 5464627 h 5464627"/>
              <a:gd name="csX25" fmla="*/ 0 w 6019801"/>
              <a:gd name="csY25" fmla="*/ 4553838 h 5464627"/>
              <a:gd name="csX26" fmla="*/ 0 w 6019801"/>
              <a:gd name="csY26" fmla="*/ 4069833 h 5464627"/>
              <a:gd name="csX27" fmla="*/ 0 w 6019801"/>
              <a:gd name="csY27" fmla="*/ 3585828 h 5464627"/>
              <a:gd name="csX28" fmla="*/ 0 w 6019801"/>
              <a:gd name="csY28" fmla="*/ 3138253 h 5464627"/>
              <a:gd name="csX29" fmla="*/ 0 w 6019801"/>
              <a:gd name="csY29" fmla="*/ 2654248 h 5464627"/>
              <a:gd name="csX30" fmla="*/ 0 w 6019801"/>
              <a:gd name="csY30" fmla="*/ 2133813 h 5464627"/>
              <a:gd name="csX31" fmla="*/ 0 w 6019801"/>
              <a:gd name="csY31" fmla="*/ 1540516 h 5464627"/>
              <a:gd name="csX32" fmla="*/ 0 w 6019801"/>
              <a:gd name="csY32" fmla="*/ 910789 h 54646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6019801" h="5464627" fill="none" extrusionOk="0">
                <a:moveTo>
                  <a:pt x="0" y="910789"/>
                </a:moveTo>
                <a:cubicBezTo>
                  <a:pt x="49415" y="356087"/>
                  <a:pt x="412945" y="149896"/>
                  <a:pt x="910789" y="0"/>
                </a:cubicBezTo>
                <a:cubicBezTo>
                  <a:pt x="1197530" y="-38711"/>
                  <a:pt x="1283729" y="14761"/>
                  <a:pt x="1594500" y="0"/>
                </a:cubicBezTo>
                <a:cubicBezTo>
                  <a:pt x="1905271" y="-14761"/>
                  <a:pt x="2140815" y="73603"/>
                  <a:pt x="2278210" y="0"/>
                </a:cubicBezTo>
                <a:cubicBezTo>
                  <a:pt x="2415605" y="-73603"/>
                  <a:pt x="2604809" y="55210"/>
                  <a:pt x="2919939" y="0"/>
                </a:cubicBezTo>
                <a:cubicBezTo>
                  <a:pt x="3235069" y="-55210"/>
                  <a:pt x="3171503" y="3069"/>
                  <a:pt x="3393738" y="0"/>
                </a:cubicBezTo>
                <a:cubicBezTo>
                  <a:pt x="3615973" y="-3069"/>
                  <a:pt x="3683473" y="48733"/>
                  <a:pt x="3951502" y="0"/>
                </a:cubicBezTo>
                <a:cubicBezTo>
                  <a:pt x="4219531" y="-48733"/>
                  <a:pt x="4602660" y="46271"/>
                  <a:pt x="5109012" y="0"/>
                </a:cubicBezTo>
                <a:cubicBezTo>
                  <a:pt x="5568969" y="9389"/>
                  <a:pt x="5978309" y="430666"/>
                  <a:pt x="6019801" y="910789"/>
                </a:cubicBezTo>
                <a:cubicBezTo>
                  <a:pt x="6062636" y="1064567"/>
                  <a:pt x="6003611" y="1193030"/>
                  <a:pt x="6019801" y="1321933"/>
                </a:cubicBezTo>
                <a:cubicBezTo>
                  <a:pt x="6035991" y="1450836"/>
                  <a:pt x="5982028" y="1629931"/>
                  <a:pt x="6019801" y="1769508"/>
                </a:cubicBezTo>
                <a:cubicBezTo>
                  <a:pt x="6057574" y="1909086"/>
                  <a:pt x="5984747" y="1983800"/>
                  <a:pt x="6019801" y="2180652"/>
                </a:cubicBezTo>
                <a:cubicBezTo>
                  <a:pt x="6054855" y="2377504"/>
                  <a:pt x="5988429" y="2429231"/>
                  <a:pt x="6019801" y="2591796"/>
                </a:cubicBezTo>
                <a:cubicBezTo>
                  <a:pt x="6051173" y="2754361"/>
                  <a:pt x="5983918" y="2887202"/>
                  <a:pt x="6019801" y="3002940"/>
                </a:cubicBezTo>
                <a:cubicBezTo>
                  <a:pt x="6055684" y="3118678"/>
                  <a:pt x="5974979" y="3251564"/>
                  <a:pt x="6019801" y="3450515"/>
                </a:cubicBezTo>
                <a:cubicBezTo>
                  <a:pt x="6064623" y="3649466"/>
                  <a:pt x="5970563" y="3763580"/>
                  <a:pt x="6019801" y="3861659"/>
                </a:cubicBezTo>
                <a:cubicBezTo>
                  <a:pt x="6069039" y="3959738"/>
                  <a:pt x="5970066" y="4303405"/>
                  <a:pt x="6019801" y="4553838"/>
                </a:cubicBezTo>
                <a:cubicBezTo>
                  <a:pt x="6091370" y="5121769"/>
                  <a:pt x="5586154" y="5533752"/>
                  <a:pt x="5109012" y="5464627"/>
                </a:cubicBezTo>
                <a:cubicBezTo>
                  <a:pt x="4908969" y="5504269"/>
                  <a:pt x="4791488" y="5446810"/>
                  <a:pt x="4509266" y="5464627"/>
                </a:cubicBezTo>
                <a:cubicBezTo>
                  <a:pt x="4227044" y="5482444"/>
                  <a:pt x="4069040" y="5412399"/>
                  <a:pt x="3909520" y="5464627"/>
                </a:cubicBezTo>
                <a:cubicBezTo>
                  <a:pt x="3750000" y="5516855"/>
                  <a:pt x="3453407" y="5400962"/>
                  <a:pt x="3309774" y="5464627"/>
                </a:cubicBezTo>
                <a:cubicBezTo>
                  <a:pt x="3166141" y="5528292"/>
                  <a:pt x="3035964" y="5416135"/>
                  <a:pt x="2835974" y="5464627"/>
                </a:cubicBezTo>
                <a:cubicBezTo>
                  <a:pt x="2635984" y="5513119"/>
                  <a:pt x="2513915" y="5423161"/>
                  <a:pt x="2278210" y="5464627"/>
                </a:cubicBezTo>
                <a:cubicBezTo>
                  <a:pt x="2042505" y="5506093"/>
                  <a:pt x="1897269" y="5437506"/>
                  <a:pt x="1762429" y="5464627"/>
                </a:cubicBezTo>
                <a:cubicBezTo>
                  <a:pt x="1627589" y="5491748"/>
                  <a:pt x="1128103" y="5435345"/>
                  <a:pt x="910789" y="5464627"/>
                </a:cubicBezTo>
                <a:cubicBezTo>
                  <a:pt x="285388" y="5455198"/>
                  <a:pt x="39422" y="5072292"/>
                  <a:pt x="0" y="4553838"/>
                </a:cubicBezTo>
                <a:cubicBezTo>
                  <a:pt x="-51851" y="4348195"/>
                  <a:pt x="20349" y="4289772"/>
                  <a:pt x="0" y="4069833"/>
                </a:cubicBezTo>
                <a:cubicBezTo>
                  <a:pt x="-20349" y="3849894"/>
                  <a:pt x="17310" y="3736639"/>
                  <a:pt x="0" y="3585828"/>
                </a:cubicBezTo>
                <a:cubicBezTo>
                  <a:pt x="-17310" y="3435017"/>
                  <a:pt x="21965" y="3337602"/>
                  <a:pt x="0" y="3138253"/>
                </a:cubicBezTo>
                <a:cubicBezTo>
                  <a:pt x="-21965" y="2938904"/>
                  <a:pt x="53375" y="2769618"/>
                  <a:pt x="0" y="2654248"/>
                </a:cubicBezTo>
                <a:cubicBezTo>
                  <a:pt x="-53375" y="2538878"/>
                  <a:pt x="16194" y="2353788"/>
                  <a:pt x="0" y="2133813"/>
                </a:cubicBezTo>
                <a:cubicBezTo>
                  <a:pt x="-16194" y="1913838"/>
                  <a:pt x="54581" y="1832760"/>
                  <a:pt x="0" y="1540516"/>
                </a:cubicBezTo>
                <a:cubicBezTo>
                  <a:pt x="-54581" y="1248272"/>
                  <a:pt x="29139" y="1181742"/>
                  <a:pt x="0" y="910789"/>
                </a:cubicBezTo>
                <a:close/>
              </a:path>
              <a:path w="6019801" h="5464627" stroke="0" extrusionOk="0">
                <a:moveTo>
                  <a:pt x="0" y="910789"/>
                </a:moveTo>
                <a:cubicBezTo>
                  <a:pt x="92398" y="338679"/>
                  <a:pt x="417257" y="-118181"/>
                  <a:pt x="910789" y="0"/>
                </a:cubicBezTo>
                <a:cubicBezTo>
                  <a:pt x="1183199" y="-36365"/>
                  <a:pt x="1238620" y="72458"/>
                  <a:pt x="1552517" y="0"/>
                </a:cubicBezTo>
                <a:cubicBezTo>
                  <a:pt x="1866414" y="-72458"/>
                  <a:pt x="1964375" y="31024"/>
                  <a:pt x="2068299" y="0"/>
                </a:cubicBezTo>
                <a:cubicBezTo>
                  <a:pt x="2172223" y="-31024"/>
                  <a:pt x="2557860" y="3826"/>
                  <a:pt x="2710027" y="0"/>
                </a:cubicBezTo>
                <a:cubicBezTo>
                  <a:pt x="2862194" y="-3826"/>
                  <a:pt x="3222556" y="21080"/>
                  <a:pt x="3351756" y="0"/>
                </a:cubicBezTo>
                <a:cubicBezTo>
                  <a:pt x="3480956" y="-21080"/>
                  <a:pt x="3742019" y="1516"/>
                  <a:pt x="3867537" y="0"/>
                </a:cubicBezTo>
                <a:cubicBezTo>
                  <a:pt x="3993055" y="-1516"/>
                  <a:pt x="4148451" y="59172"/>
                  <a:pt x="4383319" y="0"/>
                </a:cubicBezTo>
                <a:cubicBezTo>
                  <a:pt x="4618187" y="-59172"/>
                  <a:pt x="4884366" y="10814"/>
                  <a:pt x="5109012" y="0"/>
                </a:cubicBezTo>
                <a:cubicBezTo>
                  <a:pt x="5618449" y="-28924"/>
                  <a:pt x="5932742" y="344044"/>
                  <a:pt x="6019801" y="910789"/>
                </a:cubicBezTo>
                <a:cubicBezTo>
                  <a:pt x="6031451" y="1029527"/>
                  <a:pt x="6018969" y="1184810"/>
                  <a:pt x="6019801" y="1358364"/>
                </a:cubicBezTo>
                <a:cubicBezTo>
                  <a:pt x="6020633" y="1531919"/>
                  <a:pt x="5980679" y="1639306"/>
                  <a:pt x="6019801" y="1842369"/>
                </a:cubicBezTo>
                <a:cubicBezTo>
                  <a:pt x="6058923" y="2045433"/>
                  <a:pt x="5985102" y="2124027"/>
                  <a:pt x="6019801" y="2362804"/>
                </a:cubicBezTo>
                <a:cubicBezTo>
                  <a:pt x="6054500" y="2601582"/>
                  <a:pt x="6018320" y="2671002"/>
                  <a:pt x="6019801" y="2810379"/>
                </a:cubicBezTo>
                <a:cubicBezTo>
                  <a:pt x="6021282" y="2949756"/>
                  <a:pt x="5994763" y="3149717"/>
                  <a:pt x="6019801" y="3367245"/>
                </a:cubicBezTo>
                <a:cubicBezTo>
                  <a:pt x="6044839" y="3584773"/>
                  <a:pt x="6012425" y="3702962"/>
                  <a:pt x="6019801" y="3814819"/>
                </a:cubicBezTo>
                <a:cubicBezTo>
                  <a:pt x="6027177" y="3926676"/>
                  <a:pt x="5936209" y="4225604"/>
                  <a:pt x="6019801" y="4553838"/>
                </a:cubicBezTo>
                <a:cubicBezTo>
                  <a:pt x="6001965" y="5035693"/>
                  <a:pt x="5631896" y="5404842"/>
                  <a:pt x="5109012" y="5464627"/>
                </a:cubicBezTo>
                <a:cubicBezTo>
                  <a:pt x="4943539" y="5500097"/>
                  <a:pt x="4751618" y="5446529"/>
                  <a:pt x="4551248" y="5464627"/>
                </a:cubicBezTo>
                <a:cubicBezTo>
                  <a:pt x="4350878" y="5482725"/>
                  <a:pt x="4153274" y="5458769"/>
                  <a:pt x="3867537" y="5464627"/>
                </a:cubicBezTo>
                <a:cubicBezTo>
                  <a:pt x="3581800" y="5470485"/>
                  <a:pt x="3389845" y="5398058"/>
                  <a:pt x="3267791" y="5464627"/>
                </a:cubicBezTo>
                <a:cubicBezTo>
                  <a:pt x="3145737" y="5531196"/>
                  <a:pt x="2917153" y="5451192"/>
                  <a:pt x="2793992" y="5464627"/>
                </a:cubicBezTo>
                <a:cubicBezTo>
                  <a:pt x="2670831" y="5478062"/>
                  <a:pt x="2315276" y="5398368"/>
                  <a:pt x="2110281" y="5464627"/>
                </a:cubicBezTo>
                <a:cubicBezTo>
                  <a:pt x="1905286" y="5530886"/>
                  <a:pt x="1737248" y="5418565"/>
                  <a:pt x="1552517" y="5464627"/>
                </a:cubicBezTo>
                <a:cubicBezTo>
                  <a:pt x="1367786" y="5510689"/>
                  <a:pt x="1196538" y="5463526"/>
                  <a:pt x="910789" y="5464627"/>
                </a:cubicBezTo>
                <a:cubicBezTo>
                  <a:pt x="451324" y="5503069"/>
                  <a:pt x="9863" y="5040826"/>
                  <a:pt x="0" y="4553838"/>
                </a:cubicBezTo>
                <a:cubicBezTo>
                  <a:pt x="-10658" y="4459962"/>
                  <a:pt x="28216" y="4296518"/>
                  <a:pt x="0" y="4142694"/>
                </a:cubicBezTo>
                <a:cubicBezTo>
                  <a:pt x="-28216" y="3988870"/>
                  <a:pt x="22331" y="3823898"/>
                  <a:pt x="0" y="3695119"/>
                </a:cubicBezTo>
                <a:cubicBezTo>
                  <a:pt x="-22331" y="3566341"/>
                  <a:pt x="4064" y="3374072"/>
                  <a:pt x="0" y="3211114"/>
                </a:cubicBezTo>
                <a:cubicBezTo>
                  <a:pt x="-4064" y="3048157"/>
                  <a:pt x="22739" y="2985136"/>
                  <a:pt x="0" y="2763540"/>
                </a:cubicBezTo>
                <a:cubicBezTo>
                  <a:pt x="-22739" y="2541944"/>
                  <a:pt x="37981" y="2451034"/>
                  <a:pt x="0" y="2243104"/>
                </a:cubicBezTo>
                <a:cubicBezTo>
                  <a:pt x="-37981" y="2035174"/>
                  <a:pt x="15049" y="1961343"/>
                  <a:pt x="0" y="1759099"/>
                </a:cubicBezTo>
                <a:cubicBezTo>
                  <a:pt x="-15049" y="1556856"/>
                  <a:pt x="44127" y="1138883"/>
                  <a:pt x="0" y="910789"/>
                </a:cubicBezTo>
                <a:close/>
              </a:path>
            </a:pathLst>
          </a:custGeom>
          <a:solidFill>
            <a:schemeClr val="accent6">
              <a:lumMod val="40000"/>
              <a:lumOff val="60000"/>
            </a:schemeClr>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dirty="0">
              <a:solidFill>
                <a:schemeClr val="tx1"/>
              </a:solidFill>
            </a:endParaRPr>
          </a:p>
          <a:p>
            <a:pPr algn="ctr"/>
            <a:endParaRPr lang="el-GR" dirty="0">
              <a:solidFill>
                <a:schemeClr val="tx1"/>
              </a:solidFill>
            </a:endParaRPr>
          </a:p>
          <a:p>
            <a:pPr algn="ctr"/>
            <a:endParaRPr lang="el-GR" dirty="0">
              <a:solidFill>
                <a:schemeClr val="tx1"/>
              </a:solidFill>
            </a:endParaRPr>
          </a:p>
          <a:p>
            <a:pPr algn="ctr"/>
            <a:endParaRPr lang="el-GR" dirty="0">
              <a:solidFill>
                <a:schemeClr val="tx1"/>
              </a:solidFill>
            </a:endParaRPr>
          </a:p>
          <a:p>
            <a:pPr algn="ctr"/>
            <a:endParaRPr lang="el-GR" dirty="0">
              <a:solidFill>
                <a:schemeClr val="tx1"/>
              </a:solidFill>
            </a:endParaRPr>
          </a:p>
          <a:p>
            <a:pPr algn="ctr"/>
            <a:endParaRPr lang="el-GR" dirty="0">
              <a:solidFill>
                <a:schemeClr val="tx1"/>
              </a:solidFill>
            </a:endParaRPr>
          </a:p>
          <a:p>
            <a:pPr algn="just"/>
            <a:r>
              <a:rPr lang="el-GR" dirty="0">
                <a:solidFill>
                  <a:schemeClr val="tx1"/>
                </a:solidFill>
              </a:rPr>
              <a:t>Πήγα στη Σχολή Γρηγορίου. Ήθελα να δω το παλιό μου σχολείο. Είναι  στην κατεχόμενη Λευκωσία. Έχει μετατραπεί σε τουρκικό στρατόπεδο. Στάθηκα και το παρατηρούσα από απόσταση.  Το σχολείο ήταν περικυκλωμένο  από συρματοπλέγματα. Η  πρόσβαση ήταν απαγορευμένη.</a:t>
            </a:r>
            <a:r>
              <a:rPr lang="el-GR" dirty="0"/>
              <a:t> Στη σχολή δεν υπήρχε πια τίποτα που να θυμίζει σχολική αίθουσα. Οι τοίχοι είχαν τρύπες από τις σφαίρες. Δεν ακούγονταν  χαρούμενες φωνές  παιδιών, αλλά  μόνο βήματα στρατιωτών. Ο χώρος  ήταν σκοτεινός. Η αυλή ήταν αγνώριστη. Εκεί που κάποτε τα παιδιά   έτρεχαν και έπαιζαν, τώρα η αυλή  είναι γεμάτη με  στρατιωτικά οχήματα. Στη μία  άκρη της αυλής  έχει στηθεί ένα  φυλάκιο. Ο άνεμος χτυπούσε τη σιδερένια εξώπορτα της αυλής. Φεύγοντας  από εκεί,  ένιωσα μεγάλη  θλίψη. Ελπίζω μια  μέρα τα συρματοπλέγματα να πέσουν και η αυλή της  Σχολής Γρηγορίου να γεμίσει  ξανά  με χαρούμενες παιδικές φωνές.  </a:t>
            </a:r>
          </a:p>
          <a:p>
            <a:pPr algn="just"/>
            <a:endParaRPr lang="el-GR" dirty="0"/>
          </a:p>
          <a:p>
            <a:pPr algn="just"/>
            <a:endParaRPr lang="el-GR" dirty="0">
              <a:solidFill>
                <a:schemeClr val="tx1"/>
              </a:solidFill>
            </a:endParaRPr>
          </a:p>
          <a:p>
            <a:pPr algn="just"/>
            <a:endParaRPr lang="el-GR" dirty="0">
              <a:sym typeface="Wingdings" panose="05000000000000000000" pitchFamily="2" charset="2"/>
            </a:endParaRPr>
          </a:p>
          <a:p>
            <a:pPr algn="just"/>
            <a:endParaRPr lang="el-GR" dirty="0">
              <a:solidFill>
                <a:schemeClr val="tx1"/>
              </a:solidFill>
            </a:endParaRPr>
          </a:p>
          <a:p>
            <a:pPr algn="just"/>
            <a:endParaRPr lang="el-GR" dirty="0">
              <a:solidFill>
                <a:schemeClr val="tx1"/>
              </a:solidFill>
            </a:endParaRPr>
          </a:p>
          <a:p>
            <a:pPr algn="ctr"/>
            <a:endParaRPr lang="el-GR" sz="1200" b="1" dirty="0"/>
          </a:p>
        </p:txBody>
      </p:sp>
      <p:sp>
        <p:nvSpPr>
          <p:cNvPr id="18" name="Ορθογώνιο 17">
            <a:extLst>
              <a:ext uri="{FF2B5EF4-FFF2-40B4-BE49-F238E27FC236}">
                <a16:creationId xmlns:a16="http://schemas.microsoft.com/office/drawing/2014/main" id="{3876283B-5B01-2D5A-A9AB-7E3D43580083}"/>
              </a:ext>
            </a:extLst>
          </p:cNvPr>
          <p:cNvSpPr/>
          <p:nvPr/>
        </p:nvSpPr>
        <p:spPr>
          <a:xfrm>
            <a:off x="4272642" y="184362"/>
            <a:ext cx="3646715" cy="702145"/>
          </a:xfrm>
          <a:custGeom>
            <a:avLst/>
            <a:gdLst>
              <a:gd name="csX0" fmla="*/ 0 w 3646715"/>
              <a:gd name="csY0" fmla="*/ 0 h 702145"/>
              <a:gd name="csX1" fmla="*/ 593894 w 3646715"/>
              <a:gd name="csY1" fmla="*/ 0 h 702145"/>
              <a:gd name="csX2" fmla="*/ 1151320 w 3646715"/>
              <a:gd name="csY2" fmla="*/ 0 h 702145"/>
              <a:gd name="csX3" fmla="*/ 1599345 w 3646715"/>
              <a:gd name="csY3" fmla="*/ 0 h 702145"/>
              <a:gd name="csX4" fmla="*/ 2083837 w 3646715"/>
              <a:gd name="csY4" fmla="*/ 0 h 702145"/>
              <a:gd name="csX5" fmla="*/ 2641264 w 3646715"/>
              <a:gd name="csY5" fmla="*/ 0 h 702145"/>
              <a:gd name="csX6" fmla="*/ 3198690 w 3646715"/>
              <a:gd name="csY6" fmla="*/ 0 h 702145"/>
              <a:gd name="csX7" fmla="*/ 3646715 w 3646715"/>
              <a:gd name="csY7" fmla="*/ 0 h 702145"/>
              <a:gd name="csX8" fmla="*/ 3646715 w 3646715"/>
              <a:gd name="csY8" fmla="*/ 344051 h 702145"/>
              <a:gd name="csX9" fmla="*/ 3646715 w 3646715"/>
              <a:gd name="csY9" fmla="*/ 702145 h 702145"/>
              <a:gd name="csX10" fmla="*/ 3125756 w 3646715"/>
              <a:gd name="csY10" fmla="*/ 702145 h 702145"/>
              <a:gd name="csX11" fmla="*/ 2604796 w 3646715"/>
              <a:gd name="csY11" fmla="*/ 702145 h 702145"/>
              <a:gd name="csX12" fmla="*/ 2083837 w 3646715"/>
              <a:gd name="csY12" fmla="*/ 702145 h 702145"/>
              <a:gd name="csX13" fmla="*/ 1562878 w 3646715"/>
              <a:gd name="csY13" fmla="*/ 702145 h 702145"/>
              <a:gd name="csX14" fmla="*/ 1005451 w 3646715"/>
              <a:gd name="csY14" fmla="*/ 702145 h 702145"/>
              <a:gd name="csX15" fmla="*/ 557426 w 3646715"/>
              <a:gd name="csY15" fmla="*/ 702145 h 702145"/>
              <a:gd name="csX16" fmla="*/ 0 w 3646715"/>
              <a:gd name="csY16" fmla="*/ 702145 h 702145"/>
              <a:gd name="csX17" fmla="*/ 0 w 3646715"/>
              <a:gd name="csY17" fmla="*/ 351073 h 702145"/>
              <a:gd name="csX18" fmla="*/ 0 w 3646715"/>
              <a:gd name="csY18" fmla="*/ 0 h 7021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46715" h="702145" fill="none" extrusionOk="0">
                <a:moveTo>
                  <a:pt x="0" y="0"/>
                </a:moveTo>
                <a:cubicBezTo>
                  <a:pt x="131625" y="-61211"/>
                  <a:pt x="370699" y="25221"/>
                  <a:pt x="593894" y="0"/>
                </a:cubicBezTo>
                <a:cubicBezTo>
                  <a:pt x="817089" y="-25221"/>
                  <a:pt x="986974" y="17894"/>
                  <a:pt x="1151320" y="0"/>
                </a:cubicBezTo>
                <a:cubicBezTo>
                  <a:pt x="1315666" y="-17894"/>
                  <a:pt x="1405527" y="9108"/>
                  <a:pt x="1599345" y="0"/>
                </a:cubicBezTo>
                <a:cubicBezTo>
                  <a:pt x="1793163" y="-9108"/>
                  <a:pt x="1862000" y="34655"/>
                  <a:pt x="2083837" y="0"/>
                </a:cubicBezTo>
                <a:cubicBezTo>
                  <a:pt x="2305674" y="-34655"/>
                  <a:pt x="2398262" y="61912"/>
                  <a:pt x="2641264" y="0"/>
                </a:cubicBezTo>
                <a:cubicBezTo>
                  <a:pt x="2884266" y="-61912"/>
                  <a:pt x="2969885" y="23992"/>
                  <a:pt x="3198690" y="0"/>
                </a:cubicBezTo>
                <a:cubicBezTo>
                  <a:pt x="3427495" y="-23992"/>
                  <a:pt x="3431922" y="27815"/>
                  <a:pt x="3646715" y="0"/>
                </a:cubicBezTo>
                <a:cubicBezTo>
                  <a:pt x="3682087" y="142958"/>
                  <a:pt x="3615960" y="258618"/>
                  <a:pt x="3646715" y="344051"/>
                </a:cubicBezTo>
                <a:cubicBezTo>
                  <a:pt x="3677470" y="429484"/>
                  <a:pt x="3606635" y="599288"/>
                  <a:pt x="3646715" y="702145"/>
                </a:cubicBezTo>
                <a:cubicBezTo>
                  <a:pt x="3539884" y="748315"/>
                  <a:pt x="3329104" y="685230"/>
                  <a:pt x="3125756" y="702145"/>
                </a:cubicBezTo>
                <a:cubicBezTo>
                  <a:pt x="2922408" y="719060"/>
                  <a:pt x="2720305" y="640827"/>
                  <a:pt x="2604796" y="702145"/>
                </a:cubicBezTo>
                <a:cubicBezTo>
                  <a:pt x="2489287" y="763463"/>
                  <a:pt x="2193234" y="688216"/>
                  <a:pt x="2083837" y="702145"/>
                </a:cubicBezTo>
                <a:cubicBezTo>
                  <a:pt x="1974440" y="716074"/>
                  <a:pt x="1757193" y="640046"/>
                  <a:pt x="1562878" y="702145"/>
                </a:cubicBezTo>
                <a:cubicBezTo>
                  <a:pt x="1368563" y="764244"/>
                  <a:pt x="1163531" y="639576"/>
                  <a:pt x="1005451" y="702145"/>
                </a:cubicBezTo>
                <a:cubicBezTo>
                  <a:pt x="847371" y="764714"/>
                  <a:pt x="759404" y="674086"/>
                  <a:pt x="557426" y="702145"/>
                </a:cubicBezTo>
                <a:cubicBezTo>
                  <a:pt x="355448" y="730204"/>
                  <a:pt x="257512" y="683015"/>
                  <a:pt x="0" y="702145"/>
                </a:cubicBezTo>
                <a:cubicBezTo>
                  <a:pt x="-40019" y="608887"/>
                  <a:pt x="25105" y="444813"/>
                  <a:pt x="0" y="351073"/>
                </a:cubicBezTo>
                <a:cubicBezTo>
                  <a:pt x="-25105" y="257333"/>
                  <a:pt x="31209" y="131319"/>
                  <a:pt x="0" y="0"/>
                </a:cubicBezTo>
                <a:close/>
              </a:path>
              <a:path w="3646715" h="702145" stroke="0" extrusionOk="0">
                <a:moveTo>
                  <a:pt x="0" y="0"/>
                </a:moveTo>
                <a:cubicBezTo>
                  <a:pt x="123526" y="-36818"/>
                  <a:pt x="251717" y="13483"/>
                  <a:pt x="411558" y="0"/>
                </a:cubicBezTo>
                <a:cubicBezTo>
                  <a:pt x="571399" y="-13483"/>
                  <a:pt x="712294" y="18028"/>
                  <a:pt x="1005451" y="0"/>
                </a:cubicBezTo>
                <a:cubicBezTo>
                  <a:pt x="1298608" y="-18028"/>
                  <a:pt x="1428557" y="60969"/>
                  <a:pt x="1599345" y="0"/>
                </a:cubicBezTo>
                <a:cubicBezTo>
                  <a:pt x="1770133" y="-60969"/>
                  <a:pt x="1937334" y="34420"/>
                  <a:pt x="2156771" y="0"/>
                </a:cubicBezTo>
                <a:cubicBezTo>
                  <a:pt x="2376208" y="-34420"/>
                  <a:pt x="2420557" y="5743"/>
                  <a:pt x="2568329" y="0"/>
                </a:cubicBezTo>
                <a:cubicBezTo>
                  <a:pt x="2716101" y="-5743"/>
                  <a:pt x="2921340" y="35429"/>
                  <a:pt x="3089289" y="0"/>
                </a:cubicBezTo>
                <a:cubicBezTo>
                  <a:pt x="3257238" y="-35429"/>
                  <a:pt x="3488549" y="61941"/>
                  <a:pt x="3646715" y="0"/>
                </a:cubicBezTo>
                <a:cubicBezTo>
                  <a:pt x="3669462" y="111720"/>
                  <a:pt x="3636500" y="187519"/>
                  <a:pt x="3646715" y="365115"/>
                </a:cubicBezTo>
                <a:cubicBezTo>
                  <a:pt x="3656930" y="542712"/>
                  <a:pt x="3609160" y="584301"/>
                  <a:pt x="3646715" y="702145"/>
                </a:cubicBezTo>
                <a:cubicBezTo>
                  <a:pt x="3446692" y="709977"/>
                  <a:pt x="3328780" y="689320"/>
                  <a:pt x="3162223" y="702145"/>
                </a:cubicBezTo>
                <a:cubicBezTo>
                  <a:pt x="2995666" y="714970"/>
                  <a:pt x="2871366" y="674553"/>
                  <a:pt x="2677731" y="702145"/>
                </a:cubicBezTo>
                <a:cubicBezTo>
                  <a:pt x="2484096" y="729737"/>
                  <a:pt x="2307972" y="659595"/>
                  <a:pt x="2156771" y="702145"/>
                </a:cubicBezTo>
                <a:cubicBezTo>
                  <a:pt x="2005570" y="744695"/>
                  <a:pt x="1834843" y="700535"/>
                  <a:pt x="1745214" y="702145"/>
                </a:cubicBezTo>
                <a:cubicBezTo>
                  <a:pt x="1655585" y="703755"/>
                  <a:pt x="1458261" y="697678"/>
                  <a:pt x="1260721" y="702145"/>
                </a:cubicBezTo>
                <a:cubicBezTo>
                  <a:pt x="1063181" y="706612"/>
                  <a:pt x="1013998" y="661719"/>
                  <a:pt x="849164" y="702145"/>
                </a:cubicBezTo>
                <a:cubicBezTo>
                  <a:pt x="684330" y="742571"/>
                  <a:pt x="391685" y="637790"/>
                  <a:pt x="0" y="702145"/>
                </a:cubicBezTo>
                <a:cubicBezTo>
                  <a:pt x="-32483" y="593516"/>
                  <a:pt x="8907" y="489877"/>
                  <a:pt x="0" y="358094"/>
                </a:cubicBezTo>
                <a:cubicBezTo>
                  <a:pt x="-8907" y="226311"/>
                  <a:pt x="40476" y="91677"/>
                  <a:pt x="0" y="0"/>
                </a:cubicBezTo>
                <a:close/>
              </a:path>
            </a:pathLst>
          </a:custGeom>
          <a:ln w="57150">
            <a:solidFill>
              <a:schemeClr val="tx1"/>
            </a:solidFill>
            <a:extLst>
              <a:ext uri="{C807C97D-BFC1-408E-A445-0C87EB9F89A2}">
                <ask:lineSketchStyleProps xmlns:ask="http://schemas.microsoft.com/office/drawing/2018/sketchyshapes" sd="3438592488">
                  <a:prstGeom prst="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2400" b="1" dirty="0"/>
              <a:t>Ενδεικτική απάντηση </a:t>
            </a:r>
          </a:p>
        </p:txBody>
      </p:sp>
      <p:pic>
        <p:nvPicPr>
          <p:cNvPr id="3" name="Εικόνα 2" descr="Προσωπογραφία γέρου που φοράει γυαλιά. Παππούς">
            <a:extLst>
              <a:ext uri="{FF2B5EF4-FFF2-40B4-BE49-F238E27FC236}">
                <a16:creationId xmlns:a16="http://schemas.microsoft.com/office/drawing/2014/main" id="{F021D09C-4BEA-B8DB-13A8-BF7C2539D4E5}"/>
              </a:ext>
            </a:extLst>
          </p:cNvPr>
          <p:cNvPicPr>
            <a:picLocks noChangeAspect="1"/>
          </p:cNvPicPr>
          <p:nvPr/>
        </p:nvPicPr>
        <p:blipFill>
          <a:blip r:embed="rId2"/>
          <a:srcRect b="8795"/>
          <a:stretch>
            <a:fillRect/>
          </a:stretch>
        </p:blipFill>
        <p:spPr>
          <a:xfrm>
            <a:off x="1823355" y="20526"/>
            <a:ext cx="1624694" cy="120956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3" name="Ορθογώνιο: Στρογγύλεμα γωνιών 12">
            <a:extLst>
              <a:ext uri="{FF2B5EF4-FFF2-40B4-BE49-F238E27FC236}">
                <a16:creationId xmlns:a16="http://schemas.microsoft.com/office/drawing/2014/main" id="{CA88A7C6-55D6-E451-C257-0A1C37F0BAB1}"/>
              </a:ext>
            </a:extLst>
          </p:cNvPr>
          <p:cNvSpPr/>
          <p:nvPr/>
        </p:nvSpPr>
        <p:spPr>
          <a:xfrm>
            <a:off x="6019800" y="1209011"/>
            <a:ext cx="6120790" cy="5464627"/>
          </a:xfrm>
          <a:custGeom>
            <a:avLst/>
            <a:gdLst>
              <a:gd name="csX0" fmla="*/ 0 w 6120790"/>
              <a:gd name="csY0" fmla="*/ 910789 h 5464627"/>
              <a:gd name="csX1" fmla="*/ 910789 w 6120790"/>
              <a:gd name="csY1" fmla="*/ 0 h 5464627"/>
              <a:gd name="csX2" fmla="*/ 1491183 w 6120790"/>
              <a:gd name="csY2" fmla="*/ 0 h 5464627"/>
              <a:gd name="csX3" fmla="*/ 1899608 w 6120790"/>
              <a:gd name="csY3" fmla="*/ 0 h 5464627"/>
              <a:gd name="csX4" fmla="*/ 2394017 w 6120790"/>
              <a:gd name="csY4" fmla="*/ 0 h 5464627"/>
              <a:gd name="csX5" fmla="*/ 3017403 w 6120790"/>
              <a:gd name="csY5" fmla="*/ 0 h 5464627"/>
              <a:gd name="csX6" fmla="*/ 3425828 w 6120790"/>
              <a:gd name="csY6" fmla="*/ 0 h 5464627"/>
              <a:gd name="csX7" fmla="*/ 3963230 w 6120790"/>
              <a:gd name="csY7" fmla="*/ 0 h 5464627"/>
              <a:gd name="csX8" fmla="*/ 4414647 w 6120790"/>
              <a:gd name="csY8" fmla="*/ 0 h 5464627"/>
              <a:gd name="csX9" fmla="*/ 5210001 w 6120790"/>
              <a:gd name="csY9" fmla="*/ 0 h 5464627"/>
              <a:gd name="csX10" fmla="*/ 6120790 w 6120790"/>
              <a:gd name="csY10" fmla="*/ 910789 h 5464627"/>
              <a:gd name="csX11" fmla="*/ 6120790 w 6120790"/>
              <a:gd name="csY11" fmla="*/ 1467655 h 5464627"/>
              <a:gd name="csX12" fmla="*/ 6120790 w 6120790"/>
              <a:gd name="csY12" fmla="*/ 1915230 h 5464627"/>
              <a:gd name="csX13" fmla="*/ 6120790 w 6120790"/>
              <a:gd name="csY13" fmla="*/ 2326374 h 5464627"/>
              <a:gd name="csX14" fmla="*/ 6120790 w 6120790"/>
              <a:gd name="csY14" fmla="*/ 2773948 h 5464627"/>
              <a:gd name="csX15" fmla="*/ 6120790 w 6120790"/>
              <a:gd name="csY15" fmla="*/ 3257953 h 5464627"/>
              <a:gd name="csX16" fmla="*/ 6120790 w 6120790"/>
              <a:gd name="csY16" fmla="*/ 3814819 h 5464627"/>
              <a:gd name="csX17" fmla="*/ 6120790 w 6120790"/>
              <a:gd name="csY17" fmla="*/ 4553838 h 5464627"/>
              <a:gd name="csX18" fmla="*/ 5210001 w 6120790"/>
              <a:gd name="csY18" fmla="*/ 5464627 h 5464627"/>
              <a:gd name="csX19" fmla="*/ 4715592 w 6120790"/>
              <a:gd name="csY19" fmla="*/ 5464627 h 5464627"/>
              <a:gd name="csX20" fmla="*/ 4221182 w 6120790"/>
              <a:gd name="csY20" fmla="*/ 5464627 h 5464627"/>
              <a:gd name="csX21" fmla="*/ 3769765 w 6120790"/>
              <a:gd name="csY21" fmla="*/ 5464627 h 5464627"/>
              <a:gd name="csX22" fmla="*/ 3189371 w 6120790"/>
              <a:gd name="csY22" fmla="*/ 5464627 h 5464627"/>
              <a:gd name="csX23" fmla="*/ 2651970 w 6120790"/>
              <a:gd name="csY23" fmla="*/ 5464627 h 5464627"/>
              <a:gd name="csX24" fmla="*/ 2200553 w 6120790"/>
              <a:gd name="csY24" fmla="*/ 5464627 h 5464627"/>
              <a:gd name="csX25" fmla="*/ 1663151 w 6120790"/>
              <a:gd name="csY25" fmla="*/ 5464627 h 5464627"/>
              <a:gd name="csX26" fmla="*/ 910789 w 6120790"/>
              <a:gd name="csY26" fmla="*/ 5464627 h 5464627"/>
              <a:gd name="csX27" fmla="*/ 0 w 6120790"/>
              <a:gd name="csY27" fmla="*/ 4553838 h 5464627"/>
              <a:gd name="csX28" fmla="*/ 0 w 6120790"/>
              <a:gd name="csY28" fmla="*/ 4033402 h 5464627"/>
              <a:gd name="csX29" fmla="*/ 0 w 6120790"/>
              <a:gd name="csY29" fmla="*/ 3440106 h 5464627"/>
              <a:gd name="csX30" fmla="*/ 0 w 6120790"/>
              <a:gd name="csY30" fmla="*/ 2992531 h 5464627"/>
              <a:gd name="csX31" fmla="*/ 0 w 6120790"/>
              <a:gd name="csY31" fmla="*/ 2581387 h 5464627"/>
              <a:gd name="csX32" fmla="*/ 0 w 6120790"/>
              <a:gd name="csY32" fmla="*/ 2170243 h 5464627"/>
              <a:gd name="csX33" fmla="*/ 0 w 6120790"/>
              <a:gd name="csY33" fmla="*/ 1613377 h 5464627"/>
              <a:gd name="csX34" fmla="*/ 0 w 6120790"/>
              <a:gd name="csY34" fmla="*/ 910789 h 54646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6120790" h="5464627" fill="none" extrusionOk="0">
                <a:moveTo>
                  <a:pt x="0" y="910789"/>
                </a:moveTo>
                <a:cubicBezTo>
                  <a:pt x="8287" y="428597"/>
                  <a:pt x="484918" y="127125"/>
                  <a:pt x="910789" y="0"/>
                </a:cubicBezTo>
                <a:cubicBezTo>
                  <a:pt x="1097086" y="-50721"/>
                  <a:pt x="1294829" y="36131"/>
                  <a:pt x="1491183" y="0"/>
                </a:cubicBezTo>
                <a:cubicBezTo>
                  <a:pt x="1687537" y="-36131"/>
                  <a:pt x="1795830" y="756"/>
                  <a:pt x="1899608" y="0"/>
                </a:cubicBezTo>
                <a:cubicBezTo>
                  <a:pt x="2003387" y="-756"/>
                  <a:pt x="2171515" y="40664"/>
                  <a:pt x="2394017" y="0"/>
                </a:cubicBezTo>
                <a:cubicBezTo>
                  <a:pt x="2616519" y="-40664"/>
                  <a:pt x="2742659" y="55395"/>
                  <a:pt x="3017403" y="0"/>
                </a:cubicBezTo>
                <a:cubicBezTo>
                  <a:pt x="3292147" y="-55395"/>
                  <a:pt x="3321080" y="44719"/>
                  <a:pt x="3425828" y="0"/>
                </a:cubicBezTo>
                <a:cubicBezTo>
                  <a:pt x="3530576" y="-44719"/>
                  <a:pt x="3703022" y="15520"/>
                  <a:pt x="3963230" y="0"/>
                </a:cubicBezTo>
                <a:cubicBezTo>
                  <a:pt x="4223438" y="-15520"/>
                  <a:pt x="4205141" y="42754"/>
                  <a:pt x="4414647" y="0"/>
                </a:cubicBezTo>
                <a:cubicBezTo>
                  <a:pt x="4624153" y="-42754"/>
                  <a:pt x="4862422" y="42481"/>
                  <a:pt x="5210001" y="0"/>
                </a:cubicBezTo>
                <a:cubicBezTo>
                  <a:pt x="5596655" y="77606"/>
                  <a:pt x="6072227" y="450175"/>
                  <a:pt x="6120790" y="910789"/>
                </a:cubicBezTo>
                <a:cubicBezTo>
                  <a:pt x="6174591" y="1050854"/>
                  <a:pt x="6093294" y="1307242"/>
                  <a:pt x="6120790" y="1467655"/>
                </a:cubicBezTo>
                <a:cubicBezTo>
                  <a:pt x="6148286" y="1628068"/>
                  <a:pt x="6075968" y="1716279"/>
                  <a:pt x="6120790" y="1915230"/>
                </a:cubicBezTo>
                <a:cubicBezTo>
                  <a:pt x="6165612" y="2114181"/>
                  <a:pt x="6071552" y="2228295"/>
                  <a:pt x="6120790" y="2326374"/>
                </a:cubicBezTo>
                <a:cubicBezTo>
                  <a:pt x="6170028" y="2424453"/>
                  <a:pt x="6104260" y="2597346"/>
                  <a:pt x="6120790" y="2773948"/>
                </a:cubicBezTo>
                <a:cubicBezTo>
                  <a:pt x="6137320" y="2950550"/>
                  <a:pt x="6084210" y="3030875"/>
                  <a:pt x="6120790" y="3257953"/>
                </a:cubicBezTo>
                <a:cubicBezTo>
                  <a:pt x="6157370" y="3485031"/>
                  <a:pt x="6111840" y="3560468"/>
                  <a:pt x="6120790" y="3814819"/>
                </a:cubicBezTo>
                <a:cubicBezTo>
                  <a:pt x="6129740" y="4069170"/>
                  <a:pt x="6059840" y="4289746"/>
                  <a:pt x="6120790" y="4553838"/>
                </a:cubicBezTo>
                <a:cubicBezTo>
                  <a:pt x="6095144" y="5061203"/>
                  <a:pt x="5680986" y="5394087"/>
                  <a:pt x="5210001" y="5464627"/>
                </a:cubicBezTo>
                <a:cubicBezTo>
                  <a:pt x="5000897" y="5502129"/>
                  <a:pt x="4883164" y="5419895"/>
                  <a:pt x="4715592" y="5464627"/>
                </a:cubicBezTo>
                <a:cubicBezTo>
                  <a:pt x="4548020" y="5509359"/>
                  <a:pt x="4352825" y="5443755"/>
                  <a:pt x="4221182" y="5464627"/>
                </a:cubicBezTo>
                <a:cubicBezTo>
                  <a:pt x="4089539" y="5485499"/>
                  <a:pt x="3983497" y="5464327"/>
                  <a:pt x="3769765" y="5464627"/>
                </a:cubicBezTo>
                <a:cubicBezTo>
                  <a:pt x="3556033" y="5464927"/>
                  <a:pt x="3330097" y="5430702"/>
                  <a:pt x="3189371" y="5464627"/>
                </a:cubicBezTo>
                <a:cubicBezTo>
                  <a:pt x="3048645" y="5498552"/>
                  <a:pt x="2773000" y="5440658"/>
                  <a:pt x="2651970" y="5464627"/>
                </a:cubicBezTo>
                <a:cubicBezTo>
                  <a:pt x="2530940" y="5488596"/>
                  <a:pt x="2362351" y="5449767"/>
                  <a:pt x="2200553" y="5464627"/>
                </a:cubicBezTo>
                <a:cubicBezTo>
                  <a:pt x="2038755" y="5479487"/>
                  <a:pt x="1911020" y="5418233"/>
                  <a:pt x="1663151" y="5464627"/>
                </a:cubicBezTo>
                <a:cubicBezTo>
                  <a:pt x="1415282" y="5511021"/>
                  <a:pt x="1143867" y="5387340"/>
                  <a:pt x="910789" y="5464627"/>
                </a:cubicBezTo>
                <a:cubicBezTo>
                  <a:pt x="484344" y="5500375"/>
                  <a:pt x="-48609" y="5041430"/>
                  <a:pt x="0" y="4553838"/>
                </a:cubicBezTo>
                <a:cubicBezTo>
                  <a:pt x="-49626" y="4407029"/>
                  <a:pt x="12221" y="4254059"/>
                  <a:pt x="0" y="4033402"/>
                </a:cubicBezTo>
                <a:cubicBezTo>
                  <a:pt x="-12221" y="3812745"/>
                  <a:pt x="58065" y="3727671"/>
                  <a:pt x="0" y="3440106"/>
                </a:cubicBezTo>
                <a:cubicBezTo>
                  <a:pt x="-58065" y="3152541"/>
                  <a:pt x="447" y="3215201"/>
                  <a:pt x="0" y="2992531"/>
                </a:cubicBezTo>
                <a:cubicBezTo>
                  <a:pt x="-447" y="2769861"/>
                  <a:pt x="5523" y="2713775"/>
                  <a:pt x="0" y="2581387"/>
                </a:cubicBezTo>
                <a:cubicBezTo>
                  <a:pt x="-5523" y="2448999"/>
                  <a:pt x="6701" y="2351678"/>
                  <a:pt x="0" y="2170243"/>
                </a:cubicBezTo>
                <a:cubicBezTo>
                  <a:pt x="-6701" y="1988808"/>
                  <a:pt x="29758" y="1792478"/>
                  <a:pt x="0" y="1613377"/>
                </a:cubicBezTo>
                <a:cubicBezTo>
                  <a:pt x="-29758" y="1434276"/>
                  <a:pt x="40952" y="1163334"/>
                  <a:pt x="0" y="910789"/>
                </a:cubicBezTo>
                <a:close/>
              </a:path>
              <a:path w="6120790" h="5464627" stroke="0" extrusionOk="0">
                <a:moveTo>
                  <a:pt x="0" y="910789"/>
                </a:moveTo>
                <a:cubicBezTo>
                  <a:pt x="92398" y="338679"/>
                  <a:pt x="417257" y="-118181"/>
                  <a:pt x="910789" y="0"/>
                </a:cubicBezTo>
                <a:cubicBezTo>
                  <a:pt x="1040772" y="-20932"/>
                  <a:pt x="1249833" y="57894"/>
                  <a:pt x="1491183" y="0"/>
                </a:cubicBezTo>
                <a:cubicBezTo>
                  <a:pt x="1732533" y="-57894"/>
                  <a:pt x="1748818" y="7503"/>
                  <a:pt x="1942600" y="0"/>
                </a:cubicBezTo>
                <a:cubicBezTo>
                  <a:pt x="2136382" y="-7503"/>
                  <a:pt x="2265281" y="22330"/>
                  <a:pt x="2522994" y="0"/>
                </a:cubicBezTo>
                <a:cubicBezTo>
                  <a:pt x="2780707" y="-22330"/>
                  <a:pt x="2871839" y="58448"/>
                  <a:pt x="3103387" y="0"/>
                </a:cubicBezTo>
                <a:cubicBezTo>
                  <a:pt x="3334935" y="-58448"/>
                  <a:pt x="3379683" y="843"/>
                  <a:pt x="3554804" y="0"/>
                </a:cubicBezTo>
                <a:cubicBezTo>
                  <a:pt x="3729925" y="-843"/>
                  <a:pt x="3839534" y="40290"/>
                  <a:pt x="4006222" y="0"/>
                </a:cubicBezTo>
                <a:cubicBezTo>
                  <a:pt x="4172910" y="-40290"/>
                  <a:pt x="4352300" y="12384"/>
                  <a:pt x="4629607" y="0"/>
                </a:cubicBezTo>
                <a:cubicBezTo>
                  <a:pt x="4906914" y="-12384"/>
                  <a:pt x="5013218" y="3611"/>
                  <a:pt x="5210001" y="0"/>
                </a:cubicBezTo>
                <a:cubicBezTo>
                  <a:pt x="5754602" y="-82388"/>
                  <a:pt x="6107910" y="293293"/>
                  <a:pt x="6120790" y="910789"/>
                </a:cubicBezTo>
                <a:cubicBezTo>
                  <a:pt x="6131711" y="1098873"/>
                  <a:pt x="6081668" y="1191731"/>
                  <a:pt x="6120790" y="1394794"/>
                </a:cubicBezTo>
                <a:cubicBezTo>
                  <a:pt x="6159912" y="1597858"/>
                  <a:pt x="6086693" y="1673985"/>
                  <a:pt x="6120790" y="1915230"/>
                </a:cubicBezTo>
                <a:cubicBezTo>
                  <a:pt x="6154887" y="2156475"/>
                  <a:pt x="6112554" y="2226436"/>
                  <a:pt x="6120790" y="2362804"/>
                </a:cubicBezTo>
                <a:cubicBezTo>
                  <a:pt x="6129026" y="2499172"/>
                  <a:pt x="6095752" y="2702142"/>
                  <a:pt x="6120790" y="2919670"/>
                </a:cubicBezTo>
                <a:cubicBezTo>
                  <a:pt x="6145828" y="3137198"/>
                  <a:pt x="6067223" y="3247643"/>
                  <a:pt x="6120790" y="3367245"/>
                </a:cubicBezTo>
                <a:cubicBezTo>
                  <a:pt x="6174357" y="3486848"/>
                  <a:pt x="6084053" y="3740453"/>
                  <a:pt x="6120790" y="3851250"/>
                </a:cubicBezTo>
                <a:cubicBezTo>
                  <a:pt x="6157527" y="3962047"/>
                  <a:pt x="6052949" y="4321331"/>
                  <a:pt x="6120790" y="4553838"/>
                </a:cubicBezTo>
                <a:cubicBezTo>
                  <a:pt x="6225071" y="5044720"/>
                  <a:pt x="5647309" y="5398691"/>
                  <a:pt x="5210001" y="5464627"/>
                </a:cubicBezTo>
                <a:cubicBezTo>
                  <a:pt x="4983684" y="5522370"/>
                  <a:pt x="4906057" y="5421881"/>
                  <a:pt x="4715592" y="5464627"/>
                </a:cubicBezTo>
                <a:cubicBezTo>
                  <a:pt x="4525127" y="5507373"/>
                  <a:pt x="4307644" y="5407115"/>
                  <a:pt x="4178190" y="5464627"/>
                </a:cubicBezTo>
                <a:cubicBezTo>
                  <a:pt x="4048736" y="5522139"/>
                  <a:pt x="3927395" y="5430701"/>
                  <a:pt x="3769765" y="5464627"/>
                </a:cubicBezTo>
                <a:cubicBezTo>
                  <a:pt x="3612135" y="5498553"/>
                  <a:pt x="3424760" y="5445942"/>
                  <a:pt x="3146379" y="5464627"/>
                </a:cubicBezTo>
                <a:cubicBezTo>
                  <a:pt x="2867998" y="5483312"/>
                  <a:pt x="2821365" y="5445580"/>
                  <a:pt x="2651970" y="5464627"/>
                </a:cubicBezTo>
                <a:cubicBezTo>
                  <a:pt x="2482575" y="5483674"/>
                  <a:pt x="2443593" y="5417479"/>
                  <a:pt x="2243545" y="5464627"/>
                </a:cubicBezTo>
                <a:cubicBezTo>
                  <a:pt x="2043498" y="5511775"/>
                  <a:pt x="1943950" y="5420240"/>
                  <a:pt x="1706143" y="5464627"/>
                </a:cubicBezTo>
                <a:cubicBezTo>
                  <a:pt x="1468336" y="5509014"/>
                  <a:pt x="1089430" y="5400482"/>
                  <a:pt x="910789" y="5464627"/>
                </a:cubicBezTo>
                <a:cubicBezTo>
                  <a:pt x="419480" y="5447673"/>
                  <a:pt x="26895" y="4983328"/>
                  <a:pt x="0" y="4553838"/>
                </a:cubicBezTo>
                <a:cubicBezTo>
                  <a:pt x="-39427" y="4432396"/>
                  <a:pt x="57733" y="4130169"/>
                  <a:pt x="0" y="3960541"/>
                </a:cubicBezTo>
                <a:cubicBezTo>
                  <a:pt x="-57733" y="3790913"/>
                  <a:pt x="22739" y="3734563"/>
                  <a:pt x="0" y="3512967"/>
                </a:cubicBezTo>
                <a:cubicBezTo>
                  <a:pt x="-22739" y="3291371"/>
                  <a:pt x="37981" y="3200461"/>
                  <a:pt x="0" y="2992531"/>
                </a:cubicBezTo>
                <a:cubicBezTo>
                  <a:pt x="-37981" y="2784601"/>
                  <a:pt x="15049" y="2710770"/>
                  <a:pt x="0" y="2508526"/>
                </a:cubicBezTo>
                <a:cubicBezTo>
                  <a:pt x="-15049" y="2306283"/>
                  <a:pt x="15185" y="2250136"/>
                  <a:pt x="0" y="2060952"/>
                </a:cubicBezTo>
                <a:cubicBezTo>
                  <a:pt x="-15185" y="1871768"/>
                  <a:pt x="4552" y="1769673"/>
                  <a:pt x="0" y="1613377"/>
                </a:cubicBezTo>
                <a:cubicBezTo>
                  <a:pt x="-4552" y="1457081"/>
                  <a:pt x="29834" y="1249094"/>
                  <a:pt x="0" y="910789"/>
                </a:cubicBezTo>
                <a:close/>
              </a:path>
            </a:pathLst>
          </a:custGeom>
          <a:solidFill>
            <a:schemeClr val="accent6">
              <a:lumMod val="40000"/>
              <a:lumOff val="60000"/>
            </a:schemeClr>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dirty="0">
              <a:solidFill>
                <a:schemeClr val="tx1"/>
              </a:solidFill>
            </a:endParaRPr>
          </a:p>
          <a:p>
            <a:pPr algn="just"/>
            <a:r>
              <a:rPr lang="el-GR" dirty="0">
                <a:solidFill>
                  <a:schemeClr val="tx1"/>
                </a:solidFill>
              </a:rPr>
              <a:t>Μια επίσκεψη στην κατεχόμενη Λευκωσία και τη Σχολή Γρηγορίου </a:t>
            </a:r>
            <a:r>
              <a:rPr lang="el-GR" dirty="0"/>
              <a:t>αρκεί για να συνειδητοποιήσει κανείς το μέγεθος της καταστροφής. Το παλιό σχολείο, μεταμορφωμένο πλέον σε τουρκικό στρατόπεδο, στέκει περικυκλωμένο από συρματοπλέγματα. Παρατηρώντας το από απόσταση, διαπιστώνει κανείς πως δεν υπάρχει πια τίποτα που να θυμίζει σχολική αίθουσα. Οι τοίχοι είναι διάτρητοι από τις σφαίρες, μαρτυρώντας τις σκληρές μάχες του παρελθόντος. Αντί για τις χαρούμενες φωνές των παιδιών, ο χώρος πλημμυρίζει από τον βαρύ ήχο των στρατιωτικών βημάτων. Η αυλή είναι αγνώριστη, γεμάτη με στρατιωτικά οχήματα εκεί όπου άλλοτε έτρεχαν μαθητές, ενώ στην άκρη δεσπόζει ένα φυλάκιο. Είναι μια θέα που πληγώνει τον επισκέπτη κατά την αποχώρηση, αλλά ταυτόχρονα θεριεύει την ελπίδα, η αυλή αυτή θα αποτινάξει τη σκλαβιά και θα αντηχήσει ξανά από παιδικά γέλια.</a:t>
            </a:r>
            <a:endParaRPr lang="el-GR" sz="1200" b="1" dirty="0"/>
          </a:p>
        </p:txBody>
      </p:sp>
      <p:pic>
        <p:nvPicPr>
          <p:cNvPr id="22" name="Εικόνα 21" descr="δημοσιογράφος άνδρας Στοκ Εικονογραφήσεις, Vectors ...">
            <a:extLst>
              <a:ext uri="{FF2B5EF4-FFF2-40B4-BE49-F238E27FC236}">
                <a16:creationId xmlns:a16="http://schemas.microsoft.com/office/drawing/2014/main" id="{7179BCA5-38F2-911A-F744-AF52165AD1AE}"/>
              </a:ext>
            </a:extLst>
          </p:cNvPr>
          <p:cNvPicPr>
            <a:picLocks noChangeAspect="1"/>
          </p:cNvPicPr>
          <p:nvPr/>
        </p:nvPicPr>
        <p:blipFill>
          <a:blip r:embed="rId3"/>
          <a:stretch>
            <a:fillRect/>
          </a:stretch>
        </p:blipFill>
        <p:spPr>
          <a:xfrm>
            <a:off x="7943850" y="-29919"/>
            <a:ext cx="1973036" cy="126000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1800081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2155D-C2D2-4412-2DF3-88F6D240F636}"/>
            </a:ext>
          </a:extLst>
        </p:cNvPr>
        <p:cNvGrpSpPr/>
        <p:nvPr/>
      </p:nvGrpSpPr>
      <p:grpSpPr>
        <a:xfrm>
          <a:off x="0" y="0"/>
          <a:ext cx="0" cy="0"/>
          <a:chOff x="0" y="0"/>
          <a:chExt cx="0" cy="0"/>
        </a:xfrm>
      </p:grpSpPr>
      <p:pic>
        <p:nvPicPr>
          <p:cNvPr id="1026" name="Picture 2" descr="Παιδιά που διαβάζουν βιβλία">
            <a:extLst>
              <a:ext uri="{FF2B5EF4-FFF2-40B4-BE49-F238E27FC236}">
                <a16:creationId xmlns:a16="http://schemas.microsoft.com/office/drawing/2014/main" id="{AB35CD2A-7329-CE71-7196-FAF7F79A1F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456" y="1135282"/>
            <a:ext cx="10710042" cy="39147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87B0D1F2-BBE1-3CA1-7ED4-0A508300C1EF}"/>
              </a:ext>
            </a:extLst>
          </p:cNvPr>
          <p:cNvSpPr/>
          <p:nvPr/>
        </p:nvSpPr>
        <p:spPr>
          <a:xfrm>
            <a:off x="462455" y="178675"/>
            <a:ext cx="10710042" cy="79878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800" b="1" dirty="0">
                <a:solidFill>
                  <a:schemeClr val="tx1"/>
                </a:solidFill>
                <a:effectLst/>
                <a:ea typeface="Aptos" panose="020B0004020202020204" pitchFamily="34" charset="0"/>
              </a:rPr>
              <a:t>Διδακτικά  Εγχειρίδια</a:t>
            </a:r>
            <a:endParaRPr lang="el-CY" sz="1800" kern="100" dirty="0">
              <a:solidFill>
                <a:schemeClr val="tx1"/>
              </a:solidFill>
              <a:effectLst/>
              <a:ea typeface="Aptos" panose="020B0004020202020204" pitchFamily="34" charset="0"/>
              <a:cs typeface="Times New Roman" panose="02020603050405020304" pitchFamily="18" charset="0"/>
            </a:endParaRPr>
          </a:p>
        </p:txBody>
      </p:sp>
      <p:sp>
        <p:nvSpPr>
          <p:cNvPr id="4" name="Ορθογώνιο 3">
            <a:extLst>
              <a:ext uri="{FF2B5EF4-FFF2-40B4-BE49-F238E27FC236}">
                <a16:creationId xmlns:a16="http://schemas.microsoft.com/office/drawing/2014/main" id="{1DDE494E-3F76-FB35-7B70-08984F54CEDB}"/>
              </a:ext>
            </a:extLst>
          </p:cNvPr>
          <p:cNvSpPr/>
          <p:nvPr/>
        </p:nvSpPr>
        <p:spPr>
          <a:xfrm>
            <a:off x="462455" y="5034290"/>
            <a:ext cx="10710042" cy="139804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ea typeface="Aptos" panose="020B0004020202020204" pitchFamily="34" charset="0"/>
              </a:rPr>
              <a:t> </a:t>
            </a:r>
            <a:r>
              <a:rPr lang="el-GR" b="1" dirty="0">
                <a:solidFill>
                  <a:schemeClr val="tx1"/>
                </a:solidFill>
                <a:ea typeface="Aptos" panose="020B0004020202020204" pitchFamily="34" charset="0"/>
              </a:rPr>
              <a:t>Διδακτικό  Εγχειρίδιο </a:t>
            </a:r>
            <a:r>
              <a:rPr lang="el-GR" dirty="0">
                <a:solidFill>
                  <a:schemeClr val="tx1"/>
                </a:solidFill>
                <a:ea typeface="Aptos" panose="020B0004020202020204" pitchFamily="34" charset="0"/>
              </a:rPr>
              <a:t>: </a:t>
            </a:r>
          </a:p>
          <a:p>
            <a:r>
              <a:rPr lang="el-GR" dirty="0">
                <a:solidFill>
                  <a:schemeClr val="tx1"/>
                </a:solidFill>
              </a:rPr>
              <a:t>1. Νεοελληνική Γλώσσα Α΄ Γυμνασίου, ΙΤΥΕ «ΔΙΟΦΑΝΤΟΣ». </a:t>
            </a:r>
          </a:p>
          <a:p>
            <a:r>
              <a:rPr lang="el-GR" dirty="0">
                <a:solidFill>
                  <a:schemeClr val="tx1"/>
                </a:solidFill>
              </a:rPr>
              <a:t>2. Νεοελληνική Γλώσσα - Τετράδιο Εργασιών Α΄ Γυμνασίου, ΙΤΥΕ «ΔΙΟΦΑΝΤΟΣ». </a:t>
            </a:r>
          </a:p>
          <a:p>
            <a:r>
              <a:rPr lang="el-GR" dirty="0">
                <a:solidFill>
                  <a:schemeClr val="tx1"/>
                </a:solidFill>
              </a:rPr>
              <a:t>3. Γραμματική Νέας Ελληνικής Γλώσσας Α΄, Β΄, Γ΄ Γυμνασίου, Σ. </a:t>
            </a:r>
            <a:r>
              <a:rPr lang="el-GR" dirty="0" err="1">
                <a:solidFill>
                  <a:schemeClr val="tx1"/>
                </a:solidFill>
              </a:rPr>
              <a:t>Χατζησαββίδης</a:t>
            </a:r>
            <a:r>
              <a:rPr lang="el-GR" dirty="0">
                <a:solidFill>
                  <a:schemeClr val="tx1"/>
                </a:solidFill>
              </a:rPr>
              <a:t> - Α. </a:t>
            </a:r>
            <a:r>
              <a:rPr lang="el-GR" dirty="0" err="1">
                <a:solidFill>
                  <a:schemeClr val="tx1"/>
                </a:solidFill>
              </a:rPr>
              <a:t>Χατζησαββίδου</a:t>
            </a:r>
            <a:r>
              <a:rPr lang="el-GR" dirty="0">
                <a:solidFill>
                  <a:schemeClr val="tx1"/>
                </a:solidFill>
              </a:rPr>
              <a:t>, ΙΤΥΕ «ΔΙΟΦΑΝΤΟΣ». </a:t>
            </a:r>
          </a:p>
        </p:txBody>
      </p:sp>
      <p:pic>
        <p:nvPicPr>
          <p:cNvPr id="5" name="Picture 2" descr="Μετά το κουδούνι: Ιστορία Α΄ Γυμνασίου (1) - διδακτέα ύλη και τρόπος ...">
            <a:extLst>
              <a:ext uri="{FF2B5EF4-FFF2-40B4-BE49-F238E27FC236}">
                <a16:creationId xmlns:a16="http://schemas.microsoft.com/office/drawing/2014/main" id="{D0CF5B27-13BF-403E-7D58-6D95A4E965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0741" y="3147848"/>
            <a:ext cx="820341" cy="638503"/>
          </a:xfrm>
          <a:prstGeom prst="rect">
            <a:avLst/>
          </a:prstGeom>
          <a:noFill/>
          <a:extLst>
            <a:ext uri="{909E8E84-426E-40DD-AFC4-6F175D3DCCD1}">
              <a14:hiddenFill xmlns:a14="http://schemas.microsoft.com/office/drawing/2010/main">
                <a:solidFill>
                  <a:srgbClr val="FFFFFF"/>
                </a:solidFill>
              </a14:hiddenFill>
            </a:ext>
          </a:extLst>
        </p:spPr>
      </p:pic>
      <p:pic>
        <p:nvPicPr>
          <p:cNvPr id="6" name="Εικόνα 5" descr="Εικόνα που περιέχει κείμενο, αφίσα, εξωτερικός χώρος/ύπαιθρος, βιβλίο&#10;&#10;Περιγραφή που δημιουργήθηκε αυτόματα">
            <a:extLst>
              <a:ext uri="{FF2B5EF4-FFF2-40B4-BE49-F238E27FC236}">
                <a16:creationId xmlns:a16="http://schemas.microsoft.com/office/drawing/2014/main" id="{0CA1FE86-EC33-5822-E7BF-946C62B11E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0446" y="3244905"/>
            <a:ext cx="610134" cy="594103"/>
          </a:xfrm>
          <a:prstGeom prst="rect">
            <a:avLst/>
          </a:prstGeom>
        </p:spPr>
      </p:pic>
      <p:sp>
        <p:nvSpPr>
          <p:cNvPr id="3" name="Θέση αριθμού διαφάνειας 2">
            <a:extLst>
              <a:ext uri="{FF2B5EF4-FFF2-40B4-BE49-F238E27FC236}">
                <a16:creationId xmlns:a16="http://schemas.microsoft.com/office/drawing/2014/main" id="{C733D196-CA47-3D33-94F2-5C1D16510953}"/>
              </a:ext>
            </a:extLst>
          </p:cNvPr>
          <p:cNvSpPr>
            <a:spLocks noGrp="1"/>
          </p:cNvSpPr>
          <p:nvPr>
            <p:ph type="sldNum" sz="quarter" idx="12"/>
          </p:nvPr>
        </p:nvSpPr>
        <p:spPr/>
        <p:txBody>
          <a:bodyPr/>
          <a:lstStyle/>
          <a:p>
            <a:fld id="{FD76951D-685B-45DD-9E69-EF3755A73C30}" type="slidenum">
              <a:rPr lang="el-GR" smtClean="0"/>
              <a:t>15</a:t>
            </a:fld>
            <a:endParaRPr lang="el-GR"/>
          </a:p>
        </p:txBody>
      </p:sp>
    </p:spTree>
    <p:extLst>
      <p:ext uri="{BB962C8B-B14F-4D97-AF65-F5344CB8AC3E}">
        <p14:creationId xmlns:p14="http://schemas.microsoft.com/office/powerpoint/2010/main" val="7021748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Ωρολόγιο πρόγραμμα διδασκαλίας – ΓΥΜΝΑΣΙΟ ΑΝΩΓΕΙΩΝ">
            <a:extLst>
              <a:ext uri="{FF2B5EF4-FFF2-40B4-BE49-F238E27FC236}">
                <a16:creationId xmlns:a16="http://schemas.microsoft.com/office/drawing/2014/main" id="{9ED78206-0221-49EF-99E6-95D4A9D676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8363" y="571500"/>
            <a:ext cx="7915275"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Φυσαλίδα σκέψης: Σύννεφο 1">
            <a:extLst>
              <a:ext uri="{FF2B5EF4-FFF2-40B4-BE49-F238E27FC236}">
                <a16:creationId xmlns:a16="http://schemas.microsoft.com/office/drawing/2014/main" id="{B02FD06D-0D90-443E-B354-79DD5A59A293}"/>
              </a:ext>
            </a:extLst>
          </p:cNvPr>
          <p:cNvSpPr/>
          <p:nvPr/>
        </p:nvSpPr>
        <p:spPr>
          <a:xfrm>
            <a:off x="1418897" y="567559"/>
            <a:ext cx="3373820" cy="1292772"/>
          </a:xfrm>
          <a:prstGeom prst="cloud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dirty="0">
                <a:solidFill>
                  <a:schemeClr val="tx1"/>
                </a:solidFill>
              </a:rPr>
              <a:t>Διάλειμμα </a:t>
            </a:r>
            <a:endParaRPr lang="el-CY" sz="3200" dirty="0">
              <a:solidFill>
                <a:schemeClr val="tx1"/>
              </a:solidFill>
            </a:endParaRPr>
          </a:p>
        </p:txBody>
      </p:sp>
      <p:sp>
        <p:nvSpPr>
          <p:cNvPr id="4" name="Φυσαλίδα σκέψης: Σύννεφο 3">
            <a:extLst>
              <a:ext uri="{FF2B5EF4-FFF2-40B4-BE49-F238E27FC236}">
                <a16:creationId xmlns:a16="http://schemas.microsoft.com/office/drawing/2014/main" id="{F43435B4-73AC-4445-A196-E64B5D878452}"/>
              </a:ext>
            </a:extLst>
          </p:cNvPr>
          <p:cNvSpPr/>
          <p:nvPr/>
        </p:nvSpPr>
        <p:spPr>
          <a:xfrm>
            <a:off x="5985642" y="173421"/>
            <a:ext cx="3373820" cy="1292772"/>
          </a:xfrm>
          <a:prstGeom prst="cloudCallou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dirty="0">
                <a:solidFill>
                  <a:schemeClr val="tx1"/>
                </a:solidFill>
              </a:rPr>
              <a:t>Διάλειμμα </a:t>
            </a:r>
            <a:endParaRPr lang="el-CY" sz="3200" dirty="0">
              <a:solidFill>
                <a:schemeClr val="tx1"/>
              </a:solidFill>
            </a:endParaRPr>
          </a:p>
        </p:txBody>
      </p:sp>
      <p:sp>
        <p:nvSpPr>
          <p:cNvPr id="5" name="Φυσαλίδα σκέψης: Σύννεφο 4">
            <a:extLst>
              <a:ext uri="{FF2B5EF4-FFF2-40B4-BE49-F238E27FC236}">
                <a16:creationId xmlns:a16="http://schemas.microsoft.com/office/drawing/2014/main" id="{D1074594-855D-48FE-991D-A3E7F1F6D10B}"/>
              </a:ext>
            </a:extLst>
          </p:cNvPr>
          <p:cNvSpPr/>
          <p:nvPr/>
        </p:nvSpPr>
        <p:spPr>
          <a:xfrm>
            <a:off x="783021" y="3704898"/>
            <a:ext cx="3373820" cy="1292772"/>
          </a:xfrm>
          <a:prstGeom prst="cloud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dirty="0">
                <a:solidFill>
                  <a:schemeClr val="tx1"/>
                </a:solidFill>
              </a:rPr>
              <a:t>Διάλειμμα </a:t>
            </a:r>
            <a:endParaRPr lang="el-CY" sz="3200" dirty="0">
              <a:solidFill>
                <a:schemeClr val="tx1"/>
              </a:solidFill>
            </a:endParaRPr>
          </a:p>
        </p:txBody>
      </p:sp>
      <p:sp>
        <p:nvSpPr>
          <p:cNvPr id="6" name="Φυσαλίδα σκέψης: Σύννεφο 5">
            <a:extLst>
              <a:ext uri="{FF2B5EF4-FFF2-40B4-BE49-F238E27FC236}">
                <a16:creationId xmlns:a16="http://schemas.microsoft.com/office/drawing/2014/main" id="{68B562CF-20CB-4B65-BF81-08EBC09E257A}"/>
              </a:ext>
            </a:extLst>
          </p:cNvPr>
          <p:cNvSpPr/>
          <p:nvPr/>
        </p:nvSpPr>
        <p:spPr>
          <a:xfrm>
            <a:off x="4566745" y="4993728"/>
            <a:ext cx="3373820" cy="1292772"/>
          </a:xfrm>
          <a:prstGeom prst="cloudCallou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dirty="0">
                <a:solidFill>
                  <a:schemeClr val="tx1"/>
                </a:solidFill>
              </a:rPr>
              <a:t>Διάλειμμα </a:t>
            </a:r>
            <a:endParaRPr lang="el-CY" sz="3200" dirty="0">
              <a:solidFill>
                <a:schemeClr val="tx1"/>
              </a:solidFill>
            </a:endParaRPr>
          </a:p>
        </p:txBody>
      </p:sp>
      <p:sp>
        <p:nvSpPr>
          <p:cNvPr id="7" name="Φυσαλίδα σκέψης: Σύννεφο 6">
            <a:extLst>
              <a:ext uri="{FF2B5EF4-FFF2-40B4-BE49-F238E27FC236}">
                <a16:creationId xmlns:a16="http://schemas.microsoft.com/office/drawing/2014/main" id="{5E46111C-B0A5-4C23-A629-B4B88E3E5CDA}"/>
              </a:ext>
            </a:extLst>
          </p:cNvPr>
          <p:cNvSpPr/>
          <p:nvPr/>
        </p:nvSpPr>
        <p:spPr>
          <a:xfrm>
            <a:off x="8571187" y="3326524"/>
            <a:ext cx="3373820" cy="1292772"/>
          </a:xfrm>
          <a:prstGeom prst="cloudCallou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dirty="0">
                <a:solidFill>
                  <a:schemeClr val="tx1"/>
                </a:solidFill>
              </a:rPr>
              <a:t>Διάλειμμα </a:t>
            </a:r>
            <a:endParaRPr lang="el-CY" sz="3200" dirty="0">
              <a:solidFill>
                <a:schemeClr val="tx1"/>
              </a:solidFill>
            </a:endParaRPr>
          </a:p>
        </p:txBody>
      </p:sp>
      <p:sp>
        <p:nvSpPr>
          <p:cNvPr id="3" name="Θέση αριθμού διαφάνειας 2">
            <a:extLst>
              <a:ext uri="{FF2B5EF4-FFF2-40B4-BE49-F238E27FC236}">
                <a16:creationId xmlns:a16="http://schemas.microsoft.com/office/drawing/2014/main" id="{46BD4837-1545-2A1D-778E-84B2EA7F417E}"/>
              </a:ext>
            </a:extLst>
          </p:cNvPr>
          <p:cNvSpPr>
            <a:spLocks noGrp="1"/>
          </p:cNvSpPr>
          <p:nvPr>
            <p:ph type="sldNum" sz="quarter" idx="12"/>
          </p:nvPr>
        </p:nvSpPr>
        <p:spPr/>
        <p:txBody>
          <a:bodyPr/>
          <a:lstStyle/>
          <a:p>
            <a:fld id="{FD76951D-685B-45DD-9E69-EF3755A73C30}" type="slidenum">
              <a:rPr lang="el-GR" smtClean="0"/>
              <a:t>16</a:t>
            </a:fld>
            <a:endParaRPr lang="el-GR"/>
          </a:p>
        </p:txBody>
      </p:sp>
    </p:spTree>
    <p:extLst>
      <p:ext uri="{BB962C8B-B14F-4D97-AF65-F5344CB8AC3E}">
        <p14:creationId xmlns:p14="http://schemas.microsoft.com/office/powerpoint/2010/main" val="13951446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πινακίδα Στοκ Εικονογραφήσεις, Vectors, &amp; Clipart – (255,426 ...">
            <a:extLst>
              <a:ext uri="{FF2B5EF4-FFF2-40B4-BE49-F238E27FC236}">
                <a16:creationId xmlns:a16="http://schemas.microsoft.com/office/drawing/2014/main" id="{26378457-6B72-1E65-55B9-E563329FB0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456" y="234056"/>
            <a:ext cx="11353800" cy="6021463"/>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F0AC93A7-BAFA-A153-DB01-0A405CA16016}"/>
              </a:ext>
            </a:extLst>
          </p:cNvPr>
          <p:cNvSpPr/>
          <p:nvPr/>
        </p:nvSpPr>
        <p:spPr>
          <a:xfrm>
            <a:off x="1012373" y="2242457"/>
            <a:ext cx="7151914" cy="1186543"/>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t>www.e-charalambous.com</a:t>
            </a:r>
            <a:endParaRPr lang="el-CY" sz="4400" dirty="0"/>
          </a:p>
        </p:txBody>
      </p:sp>
      <p:sp>
        <p:nvSpPr>
          <p:cNvPr id="3" name="Θέση αριθμού διαφάνειας 2">
            <a:extLst>
              <a:ext uri="{FF2B5EF4-FFF2-40B4-BE49-F238E27FC236}">
                <a16:creationId xmlns:a16="http://schemas.microsoft.com/office/drawing/2014/main" id="{DEF32BAB-6B84-7684-5344-170DA5A65587}"/>
              </a:ext>
            </a:extLst>
          </p:cNvPr>
          <p:cNvSpPr>
            <a:spLocks noGrp="1"/>
          </p:cNvSpPr>
          <p:nvPr>
            <p:ph type="sldNum" sz="quarter" idx="12"/>
          </p:nvPr>
        </p:nvSpPr>
        <p:spPr/>
        <p:txBody>
          <a:bodyPr/>
          <a:lstStyle/>
          <a:p>
            <a:fld id="{FD76951D-685B-45DD-9E69-EF3755A73C30}" type="slidenum">
              <a:rPr lang="el-GR" smtClean="0"/>
              <a:t>17</a:t>
            </a:fld>
            <a:endParaRPr lang="el-GR"/>
          </a:p>
        </p:txBody>
      </p:sp>
    </p:spTree>
    <p:extLst>
      <p:ext uri="{BB962C8B-B14F-4D97-AF65-F5344CB8AC3E}">
        <p14:creationId xmlns:p14="http://schemas.microsoft.com/office/powerpoint/2010/main" val="56856618"/>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1240</TotalTime>
  <Words>2002</Words>
  <Application>Microsoft Office PowerPoint</Application>
  <PresentationFormat>Ευρεία οθόνη</PresentationFormat>
  <Paragraphs>176</Paragraphs>
  <Slides>17</Slides>
  <Notes>2</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17</vt:i4>
      </vt:variant>
    </vt:vector>
  </HeadingPairs>
  <TitlesOfParts>
    <vt:vector size="23" baseType="lpstr">
      <vt:lpstr>Aptos</vt:lpstr>
      <vt:lpstr>Aptos Display</vt:lpstr>
      <vt:lpstr>Arial</vt:lpstr>
      <vt:lpstr>Google Sans</vt:lpstr>
      <vt:lpstr>Wingdings</vt:lpstr>
      <vt:lpstr>Θέμα του Office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Αυτοαξιολόγηση</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Ελένη Χαραλάμπους</dc:creator>
  <cp:lastModifiedBy>Ελένη Χαραλάμπους</cp:lastModifiedBy>
  <cp:revision>252</cp:revision>
  <dcterms:created xsi:type="dcterms:W3CDTF">2026-09-02T08:41:55Z</dcterms:created>
  <dcterms:modified xsi:type="dcterms:W3CDTF">2026-09-22T13:03:01Z</dcterms:modified>
</cp:coreProperties>
</file>