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524" r:id="rId3"/>
    <p:sldId id="544" r:id="rId4"/>
    <p:sldId id="533" r:id="rId5"/>
    <p:sldId id="546" r:id="rId6"/>
    <p:sldId id="535" r:id="rId7"/>
    <p:sldId id="539" r:id="rId8"/>
    <p:sldId id="547" r:id="rId9"/>
    <p:sldId id="519" r:id="rId10"/>
    <p:sldId id="549" r:id="rId11"/>
    <p:sldId id="545" r:id="rId12"/>
    <p:sldId id="548" r:id="rId13"/>
    <p:sldId id="501" r:id="rId14"/>
    <p:sldId id="468" r:id="rId15"/>
    <p:sldId id="464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94660"/>
  </p:normalViewPr>
  <p:slideViewPr>
    <p:cSldViewPr snapToGrid="0">
      <p:cViewPr varScale="1">
        <p:scale>
          <a:sx n="59" d="100"/>
          <a:sy n="59" d="100"/>
        </p:scale>
        <p:origin x="9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05F05-FD7F-4E33-8B1D-31767F866632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93511-585F-47B8-83FD-13C352338DD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3405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92423D-AC2F-40EE-9C12-15061559E47E}" type="slidenum">
              <a:rPr lang="el-CY" smtClean="0"/>
              <a:t>14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484406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93511-585F-47B8-83FD-13C352338DD8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378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D5B9BC-C193-8CA2-2997-C5636BD286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C299EB7-3FA9-4F98-9679-43945ED945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B4273A5-C192-1E56-206B-86ACD5089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73581-6097-4031-B387-53F570DAB709}" type="datetime1">
              <a:rPr lang="el-GR" smtClean="0"/>
              <a:t>22/9/2026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46B9762-7585-7199-1C45-0DE3EC32E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37B8912-A608-7B77-BB09-FC078E64A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009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9F74BAD-3F5F-CA8F-7001-62072C459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E492B6F-C8B9-5777-BBA5-78ADBCB48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E55CE43-B882-23BA-7E93-4A93BA406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08DFA-8BA3-4726-9E35-6726262A485A}" type="datetime1">
              <a:rPr lang="el-GR" smtClean="0"/>
              <a:t>22/9/2026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3B61FF3-4A5D-EE6C-B66F-0BC90039A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DD871C3-4280-BE1E-211C-2A703CECA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0448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2476F3-FB3A-A769-28D8-46424BAB8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9AB386B-8EFD-97A6-2E47-D41F46A1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28886C2-3A2A-E200-F29C-B5E72FB13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02920-4499-4B62-ABFA-1727D4D1D947}" type="datetime1">
              <a:rPr lang="el-GR" smtClean="0"/>
              <a:t>22/9/2026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09DF1B8-E4C4-8632-2649-A7B302CBD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827C0FE-2A2D-20C7-B319-AD73A1FB0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9372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9F1E14-7712-517F-48E1-E1DD4CFE4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F03C124-5573-E329-DC8B-3E1EB7BE7F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C8CEA30-485F-985A-9D4E-FA5133B253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334BD92-5805-5CD6-459F-25551CFF7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8E540-C37B-4B5D-97A6-29A36FFC586F}" type="datetime1">
              <a:rPr lang="el-GR" smtClean="0"/>
              <a:t>22/9/2026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ADAAF6E-5A4D-85D2-3C34-F098C4921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063400B-7AFD-DAE1-C32F-165C9DC09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9633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99B9F5-C4CB-C844-3ECE-E4F211107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DF93D91-CE2A-5166-1223-7E7A77299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1AD026C-636B-9888-05F9-29AEA3BA3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EB7E6AF5-8E40-3A3E-6EAB-57F176A3A9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1E1575F-EC8F-BA74-69D5-FFF0187478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10825784-FB0A-5741-CCB2-002E39DC2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794B-0D8E-46B6-9EC8-0916E7B0BB97}" type="datetime1">
              <a:rPr lang="el-GR" smtClean="0"/>
              <a:t>22/9/2026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CF2D042A-2FBF-7F92-1B08-6FCDE2193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76698922-A94F-CFAB-2D1E-B8362985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3645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0B76A1F-8514-5477-3390-6D4293507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23FBE75-7424-1A9F-F07D-741674477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72BAB-73BD-42A3-AEBC-8AEDA00DDC17}" type="datetime1">
              <a:rPr lang="el-GR" smtClean="0"/>
              <a:t>22/9/2026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E8817B54-62D3-B439-9162-C3EA43D8C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02BCA53C-41F3-BFBD-100C-DBA5CB4A8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9236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E74712E-D919-0105-F477-AA1B49D10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3018-9375-427E-A3CF-BC85BDA4B21D}" type="datetime1">
              <a:rPr lang="el-GR" smtClean="0"/>
              <a:t>22/9/2026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E9FA074E-AF6F-E1B8-DBF2-BCF96912E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1AF30DE-D699-B884-DF01-B8A23D351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5015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FC7687-48D6-1651-2B4F-828D437F7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0CFED8B-23DC-C2F9-CD6C-BA9E0A718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7C6ACC7-63EA-2F31-7226-1E84914C1E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E44FDF8-48C4-EDA6-5ED0-66EC1551C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EFB39-27B4-41EA-BDB2-FFE0BEF74C0F}" type="datetime1">
              <a:rPr lang="el-GR" smtClean="0"/>
              <a:t>22/9/2026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9386AF4-C9C7-E5FE-A61F-6C9BEE89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0D87E33-8AF8-C182-5E22-AFC371755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9045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612237-BB21-8677-590D-C1CC763C0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5DB8D79F-5513-44C5-D03A-92208E4441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DFED075F-96C0-320A-773E-4B3D3567F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F010B22-EC07-7193-B435-FF22A223C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BF61D-A5B4-4B3F-A060-3E78EFF72B4B}" type="datetime1">
              <a:rPr lang="el-GR" smtClean="0"/>
              <a:t>22/9/2026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8EA76BF-B450-F91E-0107-D91550B80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5C6FDEF-CBD9-F1A3-D04C-654614067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3197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BF64AD-266C-5F0E-8490-81FA358F6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CDD9C09F-C7C8-B6DF-C2F0-6D873D1F32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7EC2D91-08DE-2076-CA2F-05E4C89E4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252B-F2CE-460C-8375-FE08F3211345}" type="datetime1">
              <a:rPr lang="el-GR" smtClean="0"/>
              <a:t>22/9/2026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18571F5-DEF8-3CE6-768B-8BFEF2CF5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EA5A2F2-E0AF-EC83-2180-EDB2C1F5C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773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F82A610F-9D49-1759-261A-BB63E3D93D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8108CCA1-E38A-4119-CB4F-173731269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2901FBF-0CE1-1710-782D-21A9DE55A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AC0E5-5043-4E2B-A251-F68EB3A6EA15}" type="datetime1">
              <a:rPr lang="el-GR" smtClean="0"/>
              <a:t>22/9/2026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2A939EA-E032-12FB-2784-82304001D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0358D9B-6B16-0CBC-11A6-5D9067DCF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039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5E2C2256-37CD-8A7D-A7B6-39F562E2B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47A7B6C-F10C-E558-7530-6CCAA2CBB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30636AF-CD58-5268-82DF-CBD1BB563F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12F5C3-150B-44B6-9BF0-AB41C978959D}" type="datetime1">
              <a:rPr lang="el-GR" smtClean="0"/>
              <a:t>22/9/2026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A98B117-A7EA-F7E3-F20C-FF8C6B4C5B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4BC439D-B701-3A6F-438A-B3B057A2F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227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elenecharalampous72@gmail.com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F50146C1-BB7C-C82E-0793-6CEE3C26B3D1}"/>
              </a:ext>
            </a:extLst>
          </p:cNvPr>
          <p:cNvSpPr/>
          <p:nvPr/>
        </p:nvSpPr>
        <p:spPr>
          <a:xfrm>
            <a:off x="114300" y="625064"/>
            <a:ext cx="11963400" cy="5111435"/>
          </a:xfrm>
          <a:custGeom>
            <a:avLst/>
            <a:gdLst>
              <a:gd name="csX0" fmla="*/ 0 w 11963400"/>
              <a:gd name="csY0" fmla="*/ 851923 h 5111435"/>
              <a:gd name="csX1" fmla="*/ 851923 w 11963400"/>
              <a:gd name="csY1" fmla="*/ 0 h 5111435"/>
              <a:gd name="csX2" fmla="*/ 1216707 w 11963400"/>
              <a:gd name="csY2" fmla="*/ 0 h 5111435"/>
              <a:gd name="csX3" fmla="*/ 1581491 w 11963400"/>
              <a:gd name="csY3" fmla="*/ 0 h 5111435"/>
              <a:gd name="csX4" fmla="*/ 2151467 w 11963400"/>
              <a:gd name="csY4" fmla="*/ 0 h 5111435"/>
              <a:gd name="csX5" fmla="*/ 2618846 w 11963400"/>
              <a:gd name="csY5" fmla="*/ 0 h 5111435"/>
              <a:gd name="csX6" fmla="*/ 2983630 w 11963400"/>
              <a:gd name="csY6" fmla="*/ 0 h 5111435"/>
              <a:gd name="csX7" fmla="*/ 3451010 w 11963400"/>
              <a:gd name="csY7" fmla="*/ 0 h 5111435"/>
              <a:gd name="csX8" fmla="*/ 4020985 w 11963400"/>
              <a:gd name="csY8" fmla="*/ 0 h 5111435"/>
              <a:gd name="csX9" fmla="*/ 4796152 w 11963400"/>
              <a:gd name="csY9" fmla="*/ 0 h 5111435"/>
              <a:gd name="csX10" fmla="*/ 5160936 w 11963400"/>
              <a:gd name="csY10" fmla="*/ 0 h 5111435"/>
              <a:gd name="csX11" fmla="*/ 5423124 w 11963400"/>
              <a:gd name="csY11" fmla="*/ 0 h 5111435"/>
              <a:gd name="csX12" fmla="*/ 5685313 w 11963400"/>
              <a:gd name="csY12" fmla="*/ 0 h 5111435"/>
              <a:gd name="csX13" fmla="*/ 6357884 w 11963400"/>
              <a:gd name="csY13" fmla="*/ 0 h 5111435"/>
              <a:gd name="csX14" fmla="*/ 7030454 w 11963400"/>
              <a:gd name="csY14" fmla="*/ 0 h 5111435"/>
              <a:gd name="csX15" fmla="*/ 7497834 w 11963400"/>
              <a:gd name="csY15" fmla="*/ 0 h 5111435"/>
              <a:gd name="csX16" fmla="*/ 7965214 w 11963400"/>
              <a:gd name="csY16" fmla="*/ 0 h 5111435"/>
              <a:gd name="csX17" fmla="*/ 8227402 w 11963400"/>
              <a:gd name="csY17" fmla="*/ 0 h 5111435"/>
              <a:gd name="csX18" fmla="*/ 8489591 w 11963400"/>
              <a:gd name="csY18" fmla="*/ 0 h 5111435"/>
              <a:gd name="csX19" fmla="*/ 9264757 w 11963400"/>
              <a:gd name="csY19" fmla="*/ 0 h 5111435"/>
              <a:gd name="csX20" fmla="*/ 9834733 w 11963400"/>
              <a:gd name="csY20" fmla="*/ 0 h 5111435"/>
              <a:gd name="csX21" fmla="*/ 10096921 w 11963400"/>
              <a:gd name="csY21" fmla="*/ 0 h 5111435"/>
              <a:gd name="csX22" fmla="*/ 10461705 w 11963400"/>
              <a:gd name="csY22" fmla="*/ 0 h 5111435"/>
              <a:gd name="csX23" fmla="*/ 11111477 w 11963400"/>
              <a:gd name="csY23" fmla="*/ 0 h 5111435"/>
              <a:gd name="csX24" fmla="*/ 11963400 w 11963400"/>
              <a:gd name="csY24" fmla="*/ 851923 h 5111435"/>
              <a:gd name="csX25" fmla="*/ 11963400 w 11963400"/>
              <a:gd name="csY25" fmla="*/ 1453930 h 5111435"/>
              <a:gd name="csX26" fmla="*/ 11963400 w 11963400"/>
              <a:gd name="csY26" fmla="*/ 2090014 h 5111435"/>
              <a:gd name="csX27" fmla="*/ 11963400 w 11963400"/>
              <a:gd name="csY27" fmla="*/ 2589793 h 5111435"/>
              <a:gd name="csX28" fmla="*/ 11963400 w 11963400"/>
              <a:gd name="csY28" fmla="*/ 3123649 h 5111435"/>
              <a:gd name="csX29" fmla="*/ 11963400 w 11963400"/>
              <a:gd name="csY29" fmla="*/ 3657505 h 5111435"/>
              <a:gd name="csX30" fmla="*/ 11963400 w 11963400"/>
              <a:gd name="csY30" fmla="*/ 4259512 h 5111435"/>
              <a:gd name="csX31" fmla="*/ 11111477 w 11963400"/>
              <a:gd name="csY31" fmla="*/ 5111435 h 5111435"/>
              <a:gd name="csX32" fmla="*/ 10746693 w 11963400"/>
              <a:gd name="csY32" fmla="*/ 5111435 h 5111435"/>
              <a:gd name="csX33" fmla="*/ 10381909 w 11963400"/>
              <a:gd name="csY33" fmla="*/ 5111435 h 5111435"/>
              <a:gd name="csX34" fmla="*/ 10017125 w 11963400"/>
              <a:gd name="csY34" fmla="*/ 5111435 h 5111435"/>
              <a:gd name="csX35" fmla="*/ 9447149 w 11963400"/>
              <a:gd name="csY35" fmla="*/ 5111435 h 5111435"/>
              <a:gd name="csX36" fmla="*/ 9184961 w 11963400"/>
              <a:gd name="csY36" fmla="*/ 5111435 h 5111435"/>
              <a:gd name="csX37" fmla="*/ 8512390 w 11963400"/>
              <a:gd name="csY37" fmla="*/ 5111435 h 5111435"/>
              <a:gd name="csX38" fmla="*/ 7737224 w 11963400"/>
              <a:gd name="csY38" fmla="*/ 5111435 h 5111435"/>
              <a:gd name="csX39" fmla="*/ 6962057 w 11963400"/>
              <a:gd name="csY39" fmla="*/ 5111435 h 5111435"/>
              <a:gd name="csX40" fmla="*/ 6494678 w 11963400"/>
              <a:gd name="csY40" fmla="*/ 5111435 h 5111435"/>
              <a:gd name="csX41" fmla="*/ 5924702 w 11963400"/>
              <a:gd name="csY41" fmla="*/ 5111435 h 5111435"/>
              <a:gd name="csX42" fmla="*/ 5559918 w 11963400"/>
              <a:gd name="csY42" fmla="*/ 5111435 h 5111435"/>
              <a:gd name="csX43" fmla="*/ 4887348 w 11963400"/>
              <a:gd name="csY43" fmla="*/ 5111435 h 5111435"/>
              <a:gd name="csX44" fmla="*/ 4625159 w 11963400"/>
              <a:gd name="csY44" fmla="*/ 5111435 h 5111435"/>
              <a:gd name="csX45" fmla="*/ 4055184 w 11963400"/>
              <a:gd name="csY45" fmla="*/ 5111435 h 5111435"/>
              <a:gd name="csX46" fmla="*/ 3690400 w 11963400"/>
              <a:gd name="csY46" fmla="*/ 5111435 h 5111435"/>
              <a:gd name="csX47" fmla="*/ 2915233 w 11963400"/>
              <a:gd name="csY47" fmla="*/ 5111435 h 5111435"/>
              <a:gd name="csX48" fmla="*/ 2447854 w 11963400"/>
              <a:gd name="csY48" fmla="*/ 5111435 h 5111435"/>
              <a:gd name="csX49" fmla="*/ 1877878 w 11963400"/>
              <a:gd name="csY49" fmla="*/ 5111435 h 5111435"/>
              <a:gd name="csX50" fmla="*/ 851923 w 11963400"/>
              <a:gd name="csY50" fmla="*/ 5111435 h 5111435"/>
              <a:gd name="csX51" fmla="*/ 0 w 11963400"/>
              <a:gd name="csY51" fmla="*/ 4259512 h 5111435"/>
              <a:gd name="csX52" fmla="*/ 0 w 11963400"/>
              <a:gd name="csY52" fmla="*/ 3725656 h 5111435"/>
              <a:gd name="csX53" fmla="*/ 0 w 11963400"/>
              <a:gd name="csY53" fmla="*/ 3225877 h 5111435"/>
              <a:gd name="csX54" fmla="*/ 0 w 11963400"/>
              <a:gd name="csY54" fmla="*/ 2589793 h 5111435"/>
              <a:gd name="csX55" fmla="*/ 0 w 11963400"/>
              <a:gd name="csY55" fmla="*/ 2090014 h 5111435"/>
              <a:gd name="csX56" fmla="*/ 0 w 11963400"/>
              <a:gd name="csY56" fmla="*/ 1590234 h 5111435"/>
              <a:gd name="csX57" fmla="*/ 0 w 11963400"/>
              <a:gd name="csY57" fmla="*/ 851923 h 5111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</a:cxnLst>
            <a:rect l="l" t="t" r="r" b="b"/>
            <a:pathLst>
              <a:path w="11963400" h="5111435" fill="none" extrusionOk="0">
                <a:moveTo>
                  <a:pt x="0" y="851923"/>
                </a:moveTo>
                <a:cubicBezTo>
                  <a:pt x="53941" y="294017"/>
                  <a:pt x="344909" y="34636"/>
                  <a:pt x="851923" y="0"/>
                </a:cubicBezTo>
                <a:cubicBezTo>
                  <a:pt x="971050" y="-28031"/>
                  <a:pt x="1124563" y="14950"/>
                  <a:pt x="1216707" y="0"/>
                </a:cubicBezTo>
                <a:cubicBezTo>
                  <a:pt x="1308851" y="-14950"/>
                  <a:pt x="1439702" y="21832"/>
                  <a:pt x="1581491" y="0"/>
                </a:cubicBezTo>
                <a:cubicBezTo>
                  <a:pt x="1723280" y="-21832"/>
                  <a:pt x="1922697" y="7814"/>
                  <a:pt x="2151467" y="0"/>
                </a:cubicBezTo>
                <a:cubicBezTo>
                  <a:pt x="2380237" y="-7814"/>
                  <a:pt x="2445166" y="1735"/>
                  <a:pt x="2618846" y="0"/>
                </a:cubicBezTo>
                <a:cubicBezTo>
                  <a:pt x="2792526" y="-1735"/>
                  <a:pt x="2904953" y="25273"/>
                  <a:pt x="2983630" y="0"/>
                </a:cubicBezTo>
                <a:cubicBezTo>
                  <a:pt x="3062307" y="-25273"/>
                  <a:pt x="3252340" y="40425"/>
                  <a:pt x="3451010" y="0"/>
                </a:cubicBezTo>
                <a:cubicBezTo>
                  <a:pt x="3649680" y="-40425"/>
                  <a:pt x="3881351" y="12598"/>
                  <a:pt x="4020985" y="0"/>
                </a:cubicBezTo>
                <a:cubicBezTo>
                  <a:pt x="4160619" y="-12598"/>
                  <a:pt x="4547775" y="13815"/>
                  <a:pt x="4796152" y="0"/>
                </a:cubicBezTo>
                <a:cubicBezTo>
                  <a:pt x="5044529" y="-13815"/>
                  <a:pt x="5064775" y="35451"/>
                  <a:pt x="5160936" y="0"/>
                </a:cubicBezTo>
                <a:cubicBezTo>
                  <a:pt x="5257097" y="-35451"/>
                  <a:pt x="5305773" y="10050"/>
                  <a:pt x="5423124" y="0"/>
                </a:cubicBezTo>
                <a:cubicBezTo>
                  <a:pt x="5540475" y="-10050"/>
                  <a:pt x="5582516" y="21001"/>
                  <a:pt x="5685313" y="0"/>
                </a:cubicBezTo>
                <a:cubicBezTo>
                  <a:pt x="5788110" y="-21001"/>
                  <a:pt x="6049257" y="25148"/>
                  <a:pt x="6357884" y="0"/>
                </a:cubicBezTo>
                <a:cubicBezTo>
                  <a:pt x="6666511" y="-25148"/>
                  <a:pt x="6813767" y="38205"/>
                  <a:pt x="7030454" y="0"/>
                </a:cubicBezTo>
                <a:cubicBezTo>
                  <a:pt x="7247141" y="-38205"/>
                  <a:pt x="7270672" y="25679"/>
                  <a:pt x="7497834" y="0"/>
                </a:cubicBezTo>
                <a:cubicBezTo>
                  <a:pt x="7724996" y="-25679"/>
                  <a:pt x="7827208" y="5162"/>
                  <a:pt x="7965214" y="0"/>
                </a:cubicBezTo>
                <a:cubicBezTo>
                  <a:pt x="8103220" y="-5162"/>
                  <a:pt x="8143742" y="17797"/>
                  <a:pt x="8227402" y="0"/>
                </a:cubicBezTo>
                <a:cubicBezTo>
                  <a:pt x="8311062" y="-17797"/>
                  <a:pt x="8405258" y="29656"/>
                  <a:pt x="8489591" y="0"/>
                </a:cubicBezTo>
                <a:cubicBezTo>
                  <a:pt x="8573924" y="-29656"/>
                  <a:pt x="8909421" y="20498"/>
                  <a:pt x="9264757" y="0"/>
                </a:cubicBezTo>
                <a:cubicBezTo>
                  <a:pt x="9620093" y="-20498"/>
                  <a:pt x="9690711" y="10457"/>
                  <a:pt x="9834733" y="0"/>
                </a:cubicBezTo>
                <a:cubicBezTo>
                  <a:pt x="9978755" y="-10457"/>
                  <a:pt x="10001717" y="1725"/>
                  <a:pt x="10096921" y="0"/>
                </a:cubicBezTo>
                <a:cubicBezTo>
                  <a:pt x="10192125" y="-1725"/>
                  <a:pt x="10381302" y="42881"/>
                  <a:pt x="10461705" y="0"/>
                </a:cubicBezTo>
                <a:cubicBezTo>
                  <a:pt x="10542108" y="-42881"/>
                  <a:pt x="10868671" y="65849"/>
                  <a:pt x="11111477" y="0"/>
                </a:cubicBezTo>
                <a:cubicBezTo>
                  <a:pt x="11504515" y="-45356"/>
                  <a:pt x="11923644" y="388966"/>
                  <a:pt x="11963400" y="851923"/>
                </a:cubicBezTo>
                <a:cubicBezTo>
                  <a:pt x="11981178" y="995718"/>
                  <a:pt x="11935718" y="1188355"/>
                  <a:pt x="11963400" y="1453930"/>
                </a:cubicBezTo>
                <a:cubicBezTo>
                  <a:pt x="11991082" y="1719505"/>
                  <a:pt x="11915612" y="1787558"/>
                  <a:pt x="11963400" y="2090014"/>
                </a:cubicBezTo>
                <a:cubicBezTo>
                  <a:pt x="12011188" y="2392470"/>
                  <a:pt x="11954395" y="2350977"/>
                  <a:pt x="11963400" y="2589793"/>
                </a:cubicBezTo>
                <a:cubicBezTo>
                  <a:pt x="11972405" y="2828609"/>
                  <a:pt x="11939818" y="2923299"/>
                  <a:pt x="11963400" y="3123649"/>
                </a:cubicBezTo>
                <a:cubicBezTo>
                  <a:pt x="11986982" y="3323999"/>
                  <a:pt x="11949409" y="3537128"/>
                  <a:pt x="11963400" y="3657505"/>
                </a:cubicBezTo>
                <a:cubicBezTo>
                  <a:pt x="11977391" y="3777882"/>
                  <a:pt x="11953496" y="4007654"/>
                  <a:pt x="11963400" y="4259512"/>
                </a:cubicBezTo>
                <a:cubicBezTo>
                  <a:pt x="11896631" y="4767703"/>
                  <a:pt x="11562651" y="5229539"/>
                  <a:pt x="11111477" y="5111435"/>
                </a:cubicBezTo>
                <a:cubicBezTo>
                  <a:pt x="10940498" y="5143411"/>
                  <a:pt x="10833196" y="5099512"/>
                  <a:pt x="10746693" y="5111435"/>
                </a:cubicBezTo>
                <a:cubicBezTo>
                  <a:pt x="10660190" y="5123358"/>
                  <a:pt x="10497248" y="5085939"/>
                  <a:pt x="10381909" y="5111435"/>
                </a:cubicBezTo>
                <a:cubicBezTo>
                  <a:pt x="10266570" y="5136931"/>
                  <a:pt x="10157549" y="5088851"/>
                  <a:pt x="10017125" y="5111435"/>
                </a:cubicBezTo>
                <a:cubicBezTo>
                  <a:pt x="9876701" y="5134019"/>
                  <a:pt x="9670935" y="5094712"/>
                  <a:pt x="9447149" y="5111435"/>
                </a:cubicBezTo>
                <a:cubicBezTo>
                  <a:pt x="9223363" y="5128158"/>
                  <a:pt x="9310806" y="5106430"/>
                  <a:pt x="9184961" y="5111435"/>
                </a:cubicBezTo>
                <a:cubicBezTo>
                  <a:pt x="9059116" y="5116440"/>
                  <a:pt x="8749042" y="5070849"/>
                  <a:pt x="8512390" y="5111435"/>
                </a:cubicBezTo>
                <a:cubicBezTo>
                  <a:pt x="8275738" y="5152021"/>
                  <a:pt x="7945793" y="5052812"/>
                  <a:pt x="7737224" y="5111435"/>
                </a:cubicBezTo>
                <a:cubicBezTo>
                  <a:pt x="7528655" y="5170058"/>
                  <a:pt x="7223290" y="5094890"/>
                  <a:pt x="6962057" y="5111435"/>
                </a:cubicBezTo>
                <a:cubicBezTo>
                  <a:pt x="6700824" y="5127980"/>
                  <a:pt x="6648395" y="5110456"/>
                  <a:pt x="6494678" y="5111435"/>
                </a:cubicBezTo>
                <a:cubicBezTo>
                  <a:pt x="6340961" y="5112414"/>
                  <a:pt x="6207054" y="5057983"/>
                  <a:pt x="5924702" y="5111435"/>
                </a:cubicBezTo>
                <a:cubicBezTo>
                  <a:pt x="5642350" y="5164887"/>
                  <a:pt x="5700329" y="5079610"/>
                  <a:pt x="5559918" y="5111435"/>
                </a:cubicBezTo>
                <a:cubicBezTo>
                  <a:pt x="5419507" y="5143260"/>
                  <a:pt x="5180636" y="5100982"/>
                  <a:pt x="4887348" y="5111435"/>
                </a:cubicBezTo>
                <a:cubicBezTo>
                  <a:pt x="4594060" y="5121888"/>
                  <a:pt x="4717119" y="5100838"/>
                  <a:pt x="4625159" y="5111435"/>
                </a:cubicBezTo>
                <a:cubicBezTo>
                  <a:pt x="4533199" y="5122032"/>
                  <a:pt x="4320680" y="5091604"/>
                  <a:pt x="4055184" y="5111435"/>
                </a:cubicBezTo>
                <a:cubicBezTo>
                  <a:pt x="3789689" y="5131266"/>
                  <a:pt x="3839977" y="5091034"/>
                  <a:pt x="3690400" y="5111435"/>
                </a:cubicBezTo>
                <a:cubicBezTo>
                  <a:pt x="3540823" y="5131836"/>
                  <a:pt x="3164575" y="5067222"/>
                  <a:pt x="2915233" y="5111435"/>
                </a:cubicBezTo>
                <a:cubicBezTo>
                  <a:pt x="2665891" y="5155648"/>
                  <a:pt x="2575755" y="5075108"/>
                  <a:pt x="2447854" y="5111435"/>
                </a:cubicBezTo>
                <a:cubicBezTo>
                  <a:pt x="2319953" y="5147762"/>
                  <a:pt x="2033155" y="5101267"/>
                  <a:pt x="1877878" y="5111435"/>
                </a:cubicBezTo>
                <a:cubicBezTo>
                  <a:pt x="1722601" y="5121603"/>
                  <a:pt x="1316749" y="5005803"/>
                  <a:pt x="851923" y="5111435"/>
                </a:cubicBezTo>
                <a:cubicBezTo>
                  <a:pt x="376422" y="5150014"/>
                  <a:pt x="-48139" y="4737584"/>
                  <a:pt x="0" y="4259512"/>
                </a:cubicBezTo>
                <a:cubicBezTo>
                  <a:pt x="-62023" y="4149422"/>
                  <a:pt x="44734" y="3928550"/>
                  <a:pt x="0" y="3725656"/>
                </a:cubicBezTo>
                <a:cubicBezTo>
                  <a:pt x="-44734" y="3522762"/>
                  <a:pt x="2213" y="3350242"/>
                  <a:pt x="0" y="3225877"/>
                </a:cubicBezTo>
                <a:cubicBezTo>
                  <a:pt x="-2213" y="3101512"/>
                  <a:pt x="35111" y="2775994"/>
                  <a:pt x="0" y="2589793"/>
                </a:cubicBezTo>
                <a:cubicBezTo>
                  <a:pt x="-35111" y="2403592"/>
                  <a:pt x="45270" y="2262621"/>
                  <a:pt x="0" y="2090014"/>
                </a:cubicBezTo>
                <a:cubicBezTo>
                  <a:pt x="-45270" y="1917407"/>
                  <a:pt x="18092" y="1769326"/>
                  <a:pt x="0" y="1590234"/>
                </a:cubicBezTo>
                <a:cubicBezTo>
                  <a:pt x="-18092" y="1411142"/>
                  <a:pt x="14127" y="1019587"/>
                  <a:pt x="0" y="851923"/>
                </a:cubicBezTo>
                <a:close/>
              </a:path>
              <a:path w="11963400" h="5111435" stroke="0" extrusionOk="0">
                <a:moveTo>
                  <a:pt x="0" y="851923"/>
                </a:moveTo>
                <a:cubicBezTo>
                  <a:pt x="48867" y="344877"/>
                  <a:pt x="389623" y="-102243"/>
                  <a:pt x="851923" y="0"/>
                </a:cubicBezTo>
                <a:cubicBezTo>
                  <a:pt x="1083713" y="-71550"/>
                  <a:pt x="1191897" y="80444"/>
                  <a:pt x="1524494" y="0"/>
                </a:cubicBezTo>
                <a:cubicBezTo>
                  <a:pt x="1857091" y="-80444"/>
                  <a:pt x="1724255" y="31202"/>
                  <a:pt x="1889278" y="0"/>
                </a:cubicBezTo>
                <a:cubicBezTo>
                  <a:pt x="2054301" y="-31202"/>
                  <a:pt x="2386780" y="12025"/>
                  <a:pt x="2561849" y="0"/>
                </a:cubicBezTo>
                <a:cubicBezTo>
                  <a:pt x="2736918" y="-12025"/>
                  <a:pt x="2949611" y="58191"/>
                  <a:pt x="3234419" y="0"/>
                </a:cubicBezTo>
                <a:cubicBezTo>
                  <a:pt x="3519227" y="-58191"/>
                  <a:pt x="3482855" y="34776"/>
                  <a:pt x="3599204" y="0"/>
                </a:cubicBezTo>
                <a:cubicBezTo>
                  <a:pt x="3715554" y="-34776"/>
                  <a:pt x="3783090" y="4646"/>
                  <a:pt x="3963988" y="0"/>
                </a:cubicBezTo>
                <a:cubicBezTo>
                  <a:pt x="4144886" y="-4646"/>
                  <a:pt x="4489157" y="87754"/>
                  <a:pt x="4739154" y="0"/>
                </a:cubicBezTo>
                <a:cubicBezTo>
                  <a:pt x="4989151" y="-87754"/>
                  <a:pt x="4931112" y="19505"/>
                  <a:pt x="5103938" y="0"/>
                </a:cubicBezTo>
                <a:cubicBezTo>
                  <a:pt x="5276764" y="-19505"/>
                  <a:pt x="5711146" y="85131"/>
                  <a:pt x="5879104" y="0"/>
                </a:cubicBezTo>
                <a:cubicBezTo>
                  <a:pt x="6047062" y="-85131"/>
                  <a:pt x="6135235" y="2048"/>
                  <a:pt x="6346484" y="0"/>
                </a:cubicBezTo>
                <a:cubicBezTo>
                  <a:pt x="6557733" y="-2048"/>
                  <a:pt x="6593333" y="51280"/>
                  <a:pt x="6813864" y="0"/>
                </a:cubicBezTo>
                <a:cubicBezTo>
                  <a:pt x="7034395" y="-51280"/>
                  <a:pt x="7185280" y="66398"/>
                  <a:pt x="7383839" y="0"/>
                </a:cubicBezTo>
                <a:cubicBezTo>
                  <a:pt x="7582398" y="-66398"/>
                  <a:pt x="7667132" y="10286"/>
                  <a:pt x="7748623" y="0"/>
                </a:cubicBezTo>
                <a:cubicBezTo>
                  <a:pt x="7830114" y="-10286"/>
                  <a:pt x="8094232" y="34968"/>
                  <a:pt x="8421194" y="0"/>
                </a:cubicBezTo>
                <a:cubicBezTo>
                  <a:pt x="8748156" y="-34968"/>
                  <a:pt x="8661050" y="22857"/>
                  <a:pt x="8785978" y="0"/>
                </a:cubicBezTo>
                <a:cubicBezTo>
                  <a:pt x="8910906" y="-22857"/>
                  <a:pt x="9119596" y="28197"/>
                  <a:pt x="9253358" y="0"/>
                </a:cubicBezTo>
                <a:cubicBezTo>
                  <a:pt x="9387120" y="-28197"/>
                  <a:pt x="9444485" y="2817"/>
                  <a:pt x="9515546" y="0"/>
                </a:cubicBezTo>
                <a:cubicBezTo>
                  <a:pt x="9586607" y="-2817"/>
                  <a:pt x="9776375" y="40199"/>
                  <a:pt x="9880331" y="0"/>
                </a:cubicBezTo>
                <a:cubicBezTo>
                  <a:pt x="9984287" y="-40199"/>
                  <a:pt x="10537586" y="112519"/>
                  <a:pt x="11111477" y="0"/>
                </a:cubicBezTo>
                <a:cubicBezTo>
                  <a:pt x="11679706" y="-4161"/>
                  <a:pt x="11908314" y="321974"/>
                  <a:pt x="11963400" y="851923"/>
                </a:cubicBezTo>
                <a:cubicBezTo>
                  <a:pt x="11985575" y="1047725"/>
                  <a:pt x="11962721" y="1142860"/>
                  <a:pt x="11963400" y="1317627"/>
                </a:cubicBezTo>
                <a:cubicBezTo>
                  <a:pt x="11964079" y="1492394"/>
                  <a:pt x="11918382" y="1651219"/>
                  <a:pt x="11963400" y="1953710"/>
                </a:cubicBezTo>
                <a:cubicBezTo>
                  <a:pt x="12008418" y="2256201"/>
                  <a:pt x="11915577" y="2235996"/>
                  <a:pt x="11963400" y="2487566"/>
                </a:cubicBezTo>
                <a:cubicBezTo>
                  <a:pt x="12011223" y="2739136"/>
                  <a:pt x="11922373" y="2738993"/>
                  <a:pt x="11963400" y="2953270"/>
                </a:cubicBezTo>
                <a:cubicBezTo>
                  <a:pt x="12004427" y="3167547"/>
                  <a:pt x="11915315" y="3312702"/>
                  <a:pt x="11963400" y="3521201"/>
                </a:cubicBezTo>
                <a:cubicBezTo>
                  <a:pt x="12011485" y="3729700"/>
                  <a:pt x="11963371" y="4082395"/>
                  <a:pt x="11963400" y="4259512"/>
                </a:cubicBezTo>
                <a:cubicBezTo>
                  <a:pt x="11983364" y="4701100"/>
                  <a:pt x="11595453" y="5074604"/>
                  <a:pt x="11111477" y="5111435"/>
                </a:cubicBezTo>
                <a:cubicBezTo>
                  <a:pt x="10953809" y="5112113"/>
                  <a:pt x="10610832" y="5054989"/>
                  <a:pt x="10336311" y="5111435"/>
                </a:cubicBezTo>
                <a:cubicBezTo>
                  <a:pt x="10061790" y="5167881"/>
                  <a:pt x="10060529" y="5080484"/>
                  <a:pt x="9971527" y="5111435"/>
                </a:cubicBezTo>
                <a:cubicBezTo>
                  <a:pt x="9882525" y="5142386"/>
                  <a:pt x="9568970" y="5084514"/>
                  <a:pt x="9401551" y="5111435"/>
                </a:cubicBezTo>
                <a:cubicBezTo>
                  <a:pt x="9234132" y="5138356"/>
                  <a:pt x="9076852" y="5081935"/>
                  <a:pt x="8934172" y="5111435"/>
                </a:cubicBezTo>
                <a:cubicBezTo>
                  <a:pt x="8791492" y="5140935"/>
                  <a:pt x="8706491" y="5108652"/>
                  <a:pt x="8569388" y="5111435"/>
                </a:cubicBezTo>
                <a:cubicBezTo>
                  <a:pt x="8432285" y="5114218"/>
                  <a:pt x="8325980" y="5072630"/>
                  <a:pt x="8204603" y="5111435"/>
                </a:cubicBezTo>
                <a:cubicBezTo>
                  <a:pt x="8083227" y="5150240"/>
                  <a:pt x="7884870" y="5095593"/>
                  <a:pt x="7737224" y="5111435"/>
                </a:cubicBezTo>
                <a:cubicBezTo>
                  <a:pt x="7589578" y="5127277"/>
                  <a:pt x="7290956" y="5052582"/>
                  <a:pt x="7167248" y="5111435"/>
                </a:cubicBezTo>
                <a:cubicBezTo>
                  <a:pt x="7043540" y="5170288"/>
                  <a:pt x="6554939" y="5091378"/>
                  <a:pt x="6392082" y="5111435"/>
                </a:cubicBezTo>
                <a:cubicBezTo>
                  <a:pt x="6229225" y="5131492"/>
                  <a:pt x="5858015" y="5057154"/>
                  <a:pt x="5719511" y="5111435"/>
                </a:cubicBezTo>
                <a:cubicBezTo>
                  <a:pt x="5581007" y="5165716"/>
                  <a:pt x="5575846" y="5091634"/>
                  <a:pt x="5457323" y="5111435"/>
                </a:cubicBezTo>
                <a:cubicBezTo>
                  <a:pt x="5338800" y="5131236"/>
                  <a:pt x="5098898" y="5076308"/>
                  <a:pt x="4989943" y="5111435"/>
                </a:cubicBezTo>
                <a:cubicBezTo>
                  <a:pt x="4880988" y="5146562"/>
                  <a:pt x="4560639" y="5072864"/>
                  <a:pt x="4214777" y="5111435"/>
                </a:cubicBezTo>
                <a:cubicBezTo>
                  <a:pt x="3868915" y="5150006"/>
                  <a:pt x="4014688" y="5111293"/>
                  <a:pt x="3952588" y="5111435"/>
                </a:cubicBezTo>
                <a:cubicBezTo>
                  <a:pt x="3890488" y="5111577"/>
                  <a:pt x="3509340" y="5091621"/>
                  <a:pt x="3382613" y="5111435"/>
                </a:cubicBezTo>
                <a:cubicBezTo>
                  <a:pt x="3255887" y="5131249"/>
                  <a:pt x="3184162" y="5109185"/>
                  <a:pt x="3017829" y="5111435"/>
                </a:cubicBezTo>
                <a:cubicBezTo>
                  <a:pt x="2851496" y="5113685"/>
                  <a:pt x="2797687" y="5093884"/>
                  <a:pt x="2653045" y="5111435"/>
                </a:cubicBezTo>
                <a:cubicBezTo>
                  <a:pt x="2508403" y="5128986"/>
                  <a:pt x="2483971" y="5095851"/>
                  <a:pt x="2390856" y="5111435"/>
                </a:cubicBezTo>
                <a:cubicBezTo>
                  <a:pt x="2297741" y="5127019"/>
                  <a:pt x="2223934" y="5091719"/>
                  <a:pt x="2128667" y="5111435"/>
                </a:cubicBezTo>
                <a:cubicBezTo>
                  <a:pt x="2033400" y="5131151"/>
                  <a:pt x="1970116" y="5092376"/>
                  <a:pt x="1866479" y="5111435"/>
                </a:cubicBezTo>
                <a:cubicBezTo>
                  <a:pt x="1762842" y="5130494"/>
                  <a:pt x="1574909" y="5080408"/>
                  <a:pt x="1501695" y="5111435"/>
                </a:cubicBezTo>
                <a:cubicBezTo>
                  <a:pt x="1428481" y="5142462"/>
                  <a:pt x="1045232" y="5061086"/>
                  <a:pt x="851923" y="5111435"/>
                </a:cubicBezTo>
                <a:cubicBezTo>
                  <a:pt x="346748" y="5004001"/>
                  <a:pt x="-100170" y="4630806"/>
                  <a:pt x="0" y="4259512"/>
                </a:cubicBezTo>
                <a:cubicBezTo>
                  <a:pt x="-75104" y="3977767"/>
                  <a:pt x="5521" y="3844444"/>
                  <a:pt x="0" y="3623429"/>
                </a:cubicBezTo>
                <a:cubicBezTo>
                  <a:pt x="-5521" y="3402414"/>
                  <a:pt x="46239" y="3319890"/>
                  <a:pt x="0" y="3157725"/>
                </a:cubicBezTo>
                <a:cubicBezTo>
                  <a:pt x="-46239" y="2995560"/>
                  <a:pt x="21254" y="2801653"/>
                  <a:pt x="0" y="2589793"/>
                </a:cubicBezTo>
                <a:cubicBezTo>
                  <a:pt x="-21254" y="2377933"/>
                  <a:pt x="53335" y="2173479"/>
                  <a:pt x="0" y="2021862"/>
                </a:cubicBezTo>
                <a:cubicBezTo>
                  <a:pt x="-53335" y="1870245"/>
                  <a:pt x="52025" y="1655759"/>
                  <a:pt x="0" y="1556158"/>
                </a:cubicBezTo>
                <a:cubicBezTo>
                  <a:pt x="-52025" y="1456557"/>
                  <a:pt x="37643" y="1056870"/>
                  <a:pt x="0" y="851923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2641E0A1-AE30-2F73-F1B5-B88C27C9F333}"/>
              </a:ext>
            </a:extLst>
          </p:cNvPr>
          <p:cNvSpPr/>
          <p:nvPr/>
        </p:nvSpPr>
        <p:spPr>
          <a:xfrm>
            <a:off x="3766457" y="391886"/>
            <a:ext cx="3635828" cy="620485"/>
          </a:xfrm>
          <a:custGeom>
            <a:avLst/>
            <a:gdLst>
              <a:gd name="csX0" fmla="*/ 0 w 3635828"/>
              <a:gd name="csY0" fmla="*/ 103416 h 620485"/>
              <a:gd name="csX1" fmla="*/ 103416 w 3635828"/>
              <a:gd name="csY1" fmla="*/ 0 h 620485"/>
              <a:gd name="csX2" fmla="*/ 606335 w 3635828"/>
              <a:gd name="csY2" fmla="*/ 0 h 620485"/>
              <a:gd name="csX3" fmla="*/ 1143545 w 3635828"/>
              <a:gd name="csY3" fmla="*/ 0 h 620485"/>
              <a:gd name="csX4" fmla="*/ 1612174 w 3635828"/>
              <a:gd name="csY4" fmla="*/ 0 h 620485"/>
              <a:gd name="csX5" fmla="*/ 2183674 w 3635828"/>
              <a:gd name="csY5" fmla="*/ 0 h 620485"/>
              <a:gd name="csX6" fmla="*/ 2755173 w 3635828"/>
              <a:gd name="csY6" fmla="*/ 0 h 620485"/>
              <a:gd name="csX7" fmla="*/ 3532412 w 3635828"/>
              <a:gd name="csY7" fmla="*/ 0 h 620485"/>
              <a:gd name="csX8" fmla="*/ 3635828 w 3635828"/>
              <a:gd name="csY8" fmla="*/ 103416 h 620485"/>
              <a:gd name="csX9" fmla="*/ 3635828 w 3635828"/>
              <a:gd name="csY9" fmla="*/ 517069 h 620485"/>
              <a:gd name="csX10" fmla="*/ 3532412 w 3635828"/>
              <a:gd name="csY10" fmla="*/ 620485 h 620485"/>
              <a:gd name="csX11" fmla="*/ 3063783 w 3635828"/>
              <a:gd name="csY11" fmla="*/ 620485 h 620485"/>
              <a:gd name="csX12" fmla="*/ 2560863 w 3635828"/>
              <a:gd name="csY12" fmla="*/ 620485 h 620485"/>
              <a:gd name="csX13" fmla="*/ 2023654 w 3635828"/>
              <a:gd name="csY13" fmla="*/ 620485 h 620485"/>
              <a:gd name="csX14" fmla="*/ 1452154 w 3635828"/>
              <a:gd name="csY14" fmla="*/ 620485 h 620485"/>
              <a:gd name="csX15" fmla="*/ 812075 w 3635828"/>
              <a:gd name="csY15" fmla="*/ 620485 h 620485"/>
              <a:gd name="csX16" fmla="*/ 103416 w 3635828"/>
              <a:gd name="csY16" fmla="*/ 620485 h 620485"/>
              <a:gd name="csX17" fmla="*/ 0 w 3635828"/>
              <a:gd name="csY17" fmla="*/ 517069 h 620485"/>
              <a:gd name="csX18" fmla="*/ 0 w 3635828"/>
              <a:gd name="csY18" fmla="*/ 103416 h 6204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635828" h="620485" fill="none" extrusionOk="0">
                <a:moveTo>
                  <a:pt x="0" y="103416"/>
                </a:moveTo>
                <a:cubicBezTo>
                  <a:pt x="-1961" y="45890"/>
                  <a:pt x="43536" y="-698"/>
                  <a:pt x="103416" y="0"/>
                </a:cubicBezTo>
                <a:cubicBezTo>
                  <a:pt x="247376" y="-49536"/>
                  <a:pt x="405922" y="12555"/>
                  <a:pt x="606335" y="0"/>
                </a:cubicBezTo>
                <a:cubicBezTo>
                  <a:pt x="806748" y="-12555"/>
                  <a:pt x="973675" y="57402"/>
                  <a:pt x="1143545" y="0"/>
                </a:cubicBezTo>
                <a:cubicBezTo>
                  <a:pt x="1313415" y="-57402"/>
                  <a:pt x="1455248" y="24122"/>
                  <a:pt x="1612174" y="0"/>
                </a:cubicBezTo>
                <a:cubicBezTo>
                  <a:pt x="1769100" y="-24122"/>
                  <a:pt x="2028995" y="66272"/>
                  <a:pt x="2183674" y="0"/>
                </a:cubicBezTo>
                <a:cubicBezTo>
                  <a:pt x="2338353" y="-66272"/>
                  <a:pt x="2545947" y="29915"/>
                  <a:pt x="2755173" y="0"/>
                </a:cubicBezTo>
                <a:cubicBezTo>
                  <a:pt x="2964399" y="-29915"/>
                  <a:pt x="3376749" y="19502"/>
                  <a:pt x="3532412" y="0"/>
                </a:cubicBezTo>
                <a:cubicBezTo>
                  <a:pt x="3591533" y="-16584"/>
                  <a:pt x="3638776" y="49442"/>
                  <a:pt x="3635828" y="103416"/>
                </a:cubicBezTo>
                <a:cubicBezTo>
                  <a:pt x="3663718" y="300424"/>
                  <a:pt x="3601218" y="324844"/>
                  <a:pt x="3635828" y="517069"/>
                </a:cubicBezTo>
                <a:cubicBezTo>
                  <a:pt x="3640479" y="572854"/>
                  <a:pt x="3601718" y="632182"/>
                  <a:pt x="3532412" y="620485"/>
                </a:cubicBezTo>
                <a:cubicBezTo>
                  <a:pt x="3334981" y="639915"/>
                  <a:pt x="3205534" y="599932"/>
                  <a:pt x="3063783" y="620485"/>
                </a:cubicBezTo>
                <a:cubicBezTo>
                  <a:pt x="2922032" y="641038"/>
                  <a:pt x="2810969" y="581655"/>
                  <a:pt x="2560863" y="620485"/>
                </a:cubicBezTo>
                <a:cubicBezTo>
                  <a:pt x="2310757" y="659315"/>
                  <a:pt x="2142871" y="564314"/>
                  <a:pt x="2023654" y="620485"/>
                </a:cubicBezTo>
                <a:cubicBezTo>
                  <a:pt x="1904437" y="676656"/>
                  <a:pt x="1611329" y="596562"/>
                  <a:pt x="1452154" y="620485"/>
                </a:cubicBezTo>
                <a:cubicBezTo>
                  <a:pt x="1292979" y="644408"/>
                  <a:pt x="1095529" y="565158"/>
                  <a:pt x="812075" y="620485"/>
                </a:cubicBezTo>
                <a:cubicBezTo>
                  <a:pt x="528621" y="675812"/>
                  <a:pt x="313929" y="597717"/>
                  <a:pt x="103416" y="620485"/>
                </a:cubicBezTo>
                <a:cubicBezTo>
                  <a:pt x="34397" y="630829"/>
                  <a:pt x="2247" y="578220"/>
                  <a:pt x="0" y="517069"/>
                </a:cubicBezTo>
                <a:cubicBezTo>
                  <a:pt x="-48029" y="396747"/>
                  <a:pt x="37651" y="294226"/>
                  <a:pt x="0" y="103416"/>
                </a:cubicBezTo>
                <a:close/>
              </a:path>
              <a:path w="3635828" h="620485" stroke="0" extrusionOk="0">
                <a:moveTo>
                  <a:pt x="0" y="103416"/>
                </a:moveTo>
                <a:cubicBezTo>
                  <a:pt x="3589" y="43617"/>
                  <a:pt x="47098" y="-9927"/>
                  <a:pt x="103416" y="0"/>
                </a:cubicBezTo>
                <a:cubicBezTo>
                  <a:pt x="383085" y="-4408"/>
                  <a:pt x="432360" y="60686"/>
                  <a:pt x="709205" y="0"/>
                </a:cubicBezTo>
                <a:cubicBezTo>
                  <a:pt x="986050" y="-60686"/>
                  <a:pt x="1035917" y="55702"/>
                  <a:pt x="1212125" y="0"/>
                </a:cubicBezTo>
                <a:cubicBezTo>
                  <a:pt x="1388333" y="-55702"/>
                  <a:pt x="1657960" y="67466"/>
                  <a:pt x="1817914" y="0"/>
                </a:cubicBezTo>
                <a:cubicBezTo>
                  <a:pt x="1977868" y="-67466"/>
                  <a:pt x="2240651" y="29055"/>
                  <a:pt x="2423703" y="0"/>
                </a:cubicBezTo>
                <a:cubicBezTo>
                  <a:pt x="2606755" y="-29055"/>
                  <a:pt x="2688726" y="33369"/>
                  <a:pt x="2926623" y="0"/>
                </a:cubicBezTo>
                <a:cubicBezTo>
                  <a:pt x="3164520" y="-33369"/>
                  <a:pt x="3307504" y="24649"/>
                  <a:pt x="3532412" y="0"/>
                </a:cubicBezTo>
                <a:cubicBezTo>
                  <a:pt x="3589672" y="-3387"/>
                  <a:pt x="3637264" y="43875"/>
                  <a:pt x="3635828" y="103416"/>
                </a:cubicBezTo>
                <a:cubicBezTo>
                  <a:pt x="3681783" y="218467"/>
                  <a:pt x="3596316" y="355919"/>
                  <a:pt x="3635828" y="517069"/>
                </a:cubicBezTo>
                <a:cubicBezTo>
                  <a:pt x="3635191" y="578248"/>
                  <a:pt x="3582306" y="616113"/>
                  <a:pt x="3532412" y="620485"/>
                </a:cubicBezTo>
                <a:cubicBezTo>
                  <a:pt x="3272070" y="663831"/>
                  <a:pt x="3198045" y="615775"/>
                  <a:pt x="2995203" y="620485"/>
                </a:cubicBezTo>
                <a:cubicBezTo>
                  <a:pt x="2792361" y="625195"/>
                  <a:pt x="2607626" y="612606"/>
                  <a:pt x="2492283" y="620485"/>
                </a:cubicBezTo>
                <a:cubicBezTo>
                  <a:pt x="2376940" y="628364"/>
                  <a:pt x="2050429" y="548773"/>
                  <a:pt x="1886494" y="620485"/>
                </a:cubicBezTo>
                <a:cubicBezTo>
                  <a:pt x="1722559" y="692197"/>
                  <a:pt x="1551562" y="568356"/>
                  <a:pt x="1383575" y="620485"/>
                </a:cubicBezTo>
                <a:cubicBezTo>
                  <a:pt x="1215588" y="672614"/>
                  <a:pt x="980816" y="597117"/>
                  <a:pt x="846365" y="620485"/>
                </a:cubicBezTo>
                <a:cubicBezTo>
                  <a:pt x="711914" y="643853"/>
                  <a:pt x="474815" y="574106"/>
                  <a:pt x="103416" y="620485"/>
                </a:cubicBezTo>
                <a:cubicBezTo>
                  <a:pt x="47851" y="620305"/>
                  <a:pt x="-879" y="573302"/>
                  <a:pt x="0" y="517069"/>
                </a:cubicBezTo>
                <a:cubicBezTo>
                  <a:pt x="-10968" y="347108"/>
                  <a:pt x="23083" y="269689"/>
                  <a:pt x="0" y="103416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ΓΛΩΣΣΑ  Α’ ΓΥΜΝΑΣΙΟΥ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E6E4CC-907C-C855-B5BC-9F3B603EDBF2}"/>
              </a:ext>
            </a:extLst>
          </p:cNvPr>
          <p:cNvSpPr txBox="1"/>
          <p:nvPr/>
        </p:nvSpPr>
        <p:spPr>
          <a:xfrm>
            <a:off x="9492342" y="5951988"/>
            <a:ext cx="2419349" cy="553998"/>
          </a:xfrm>
          <a:custGeom>
            <a:avLst/>
            <a:gdLst>
              <a:gd name="csX0" fmla="*/ 0 w 2419349"/>
              <a:gd name="csY0" fmla="*/ 0 h 553998"/>
              <a:gd name="csX1" fmla="*/ 508063 w 2419349"/>
              <a:gd name="csY1" fmla="*/ 0 h 553998"/>
              <a:gd name="csX2" fmla="*/ 1016127 w 2419349"/>
              <a:gd name="csY2" fmla="*/ 0 h 553998"/>
              <a:gd name="csX3" fmla="*/ 1548383 w 2419349"/>
              <a:gd name="csY3" fmla="*/ 0 h 553998"/>
              <a:gd name="csX4" fmla="*/ 1983866 w 2419349"/>
              <a:gd name="csY4" fmla="*/ 0 h 553998"/>
              <a:gd name="csX5" fmla="*/ 2419349 w 2419349"/>
              <a:gd name="csY5" fmla="*/ 0 h 553998"/>
              <a:gd name="csX6" fmla="*/ 2419349 w 2419349"/>
              <a:gd name="csY6" fmla="*/ 553998 h 553998"/>
              <a:gd name="csX7" fmla="*/ 1983866 w 2419349"/>
              <a:gd name="csY7" fmla="*/ 553998 h 553998"/>
              <a:gd name="csX8" fmla="*/ 1451609 w 2419349"/>
              <a:gd name="csY8" fmla="*/ 553998 h 553998"/>
              <a:gd name="csX9" fmla="*/ 1016127 w 2419349"/>
              <a:gd name="csY9" fmla="*/ 553998 h 553998"/>
              <a:gd name="csX10" fmla="*/ 483870 w 2419349"/>
              <a:gd name="csY10" fmla="*/ 553998 h 553998"/>
              <a:gd name="csX11" fmla="*/ 0 w 2419349"/>
              <a:gd name="csY11" fmla="*/ 553998 h 553998"/>
              <a:gd name="csX12" fmla="*/ 0 w 2419349"/>
              <a:gd name="csY12" fmla="*/ 0 h 5539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419349" h="553998" extrusionOk="0">
                <a:moveTo>
                  <a:pt x="0" y="0"/>
                </a:moveTo>
                <a:cubicBezTo>
                  <a:pt x="165915" y="-10826"/>
                  <a:pt x="349378" y="19532"/>
                  <a:pt x="508063" y="0"/>
                </a:cubicBezTo>
                <a:cubicBezTo>
                  <a:pt x="666748" y="-19532"/>
                  <a:pt x="869734" y="34335"/>
                  <a:pt x="1016127" y="0"/>
                </a:cubicBezTo>
                <a:cubicBezTo>
                  <a:pt x="1162520" y="-34335"/>
                  <a:pt x="1416785" y="21643"/>
                  <a:pt x="1548383" y="0"/>
                </a:cubicBezTo>
                <a:cubicBezTo>
                  <a:pt x="1679981" y="-21643"/>
                  <a:pt x="1891670" y="50781"/>
                  <a:pt x="1983866" y="0"/>
                </a:cubicBezTo>
                <a:cubicBezTo>
                  <a:pt x="2076062" y="-50781"/>
                  <a:pt x="2281462" y="29963"/>
                  <a:pt x="2419349" y="0"/>
                </a:cubicBezTo>
                <a:cubicBezTo>
                  <a:pt x="2458457" y="232575"/>
                  <a:pt x="2356222" y="324967"/>
                  <a:pt x="2419349" y="553998"/>
                </a:cubicBezTo>
                <a:cubicBezTo>
                  <a:pt x="2246847" y="588644"/>
                  <a:pt x="2101643" y="511517"/>
                  <a:pt x="1983866" y="553998"/>
                </a:cubicBezTo>
                <a:cubicBezTo>
                  <a:pt x="1866089" y="596479"/>
                  <a:pt x="1709067" y="537742"/>
                  <a:pt x="1451609" y="553998"/>
                </a:cubicBezTo>
                <a:cubicBezTo>
                  <a:pt x="1194151" y="570254"/>
                  <a:pt x="1147157" y="512108"/>
                  <a:pt x="1016127" y="553998"/>
                </a:cubicBezTo>
                <a:cubicBezTo>
                  <a:pt x="885097" y="595888"/>
                  <a:pt x="714285" y="545414"/>
                  <a:pt x="483870" y="553998"/>
                </a:cubicBezTo>
                <a:cubicBezTo>
                  <a:pt x="253455" y="562582"/>
                  <a:pt x="126682" y="507702"/>
                  <a:pt x="0" y="553998"/>
                </a:cubicBezTo>
                <a:cubicBezTo>
                  <a:pt x="-40971" y="369135"/>
                  <a:pt x="64651" y="161622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098697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r>
              <a:rPr lang="el-GR" sz="1000" dirty="0" err="1"/>
              <a:t>Δρ</a:t>
            </a:r>
            <a:r>
              <a:rPr lang="el-GR" sz="1000" dirty="0"/>
              <a:t> Ελένη  Χαραλάμπους</a:t>
            </a:r>
          </a:p>
          <a:p>
            <a:pPr algn="r"/>
            <a:r>
              <a:rPr lang="en-US" sz="1000" dirty="0">
                <a:solidFill>
                  <a:schemeClr val="tx1"/>
                </a:solidFill>
                <a:hlinkClick r:id="rId2"/>
              </a:rPr>
              <a:t>elenecharalampous72@gmail.com</a:t>
            </a:r>
            <a:endParaRPr lang="el-GR" sz="1000" dirty="0">
              <a:solidFill>
                <a:schemeClr val="tx1"/>
              </a:solidFill>
            </a:endParaRPr>
          </a:p>
          <a:p>
            <a:pPr algn="r"/>
            <a:r>
              <a:rPr lang="en-US" sz="1000" dirty="0"/>
              <a:t>https://www.e-charalambous.com</a:t>
            </a:r>
            <a:endParaRPr lang="el-GR" sz="1000" dirty="0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334B9122-2451-02EF-CEBC-186AADF05DCA}"/>
              </a:ext>
            </a:extLst>
          </p:cNvPr>
          <p:cNvSpPr/>
          <p:nvPr/>
        </p:nvSpPr>
        <p:spPr>
          <a:xfrm>
            <a:off x="5084310" y="1260453"/>
            <a:ext cx="5350332" cy="590025"/>
          </a:xfrm>
          <a:custGeom>
            <a:avLst/>
            <a:gdLst>
              <a:gd name="csX0" fmla="*/ 0 w 5350332"/>
              <a:gd name="csY0" fmla="*/ 98339 h 590025"/>
              <a:gd name="csX1" fmla="*/ 98339 w 5350332"/>
              <a:gd name="csY1" fmla="*/ 0 h 590025"/>
              <a:gd name="csX2" fmla="*/ 774040 w 5350332"/>
              <a:gd name="csY2" fmla="*/ 0 h 590025"/>
              <a:gd name="csX3" fmla="*/ 1295132 w 5350332"/>
              <a:gd name="csY3" fmla="*/ 0 h 590025"/>
              <a:gd name="csX4" fmla="*/ 1764687 w 5350332"/>
              <a:gd name="csY4" fmla="*/ 0 h 590025"/>
              <a:gd name="csX5" fmla="*/ 2337315 w 5350332"/>
              <a:gd name="csY5" fmla="*/ 0 h 590025"/>
              <a:gd name="csX6" fmla="*/ 2858407 w 5350332"/>
              <a:gd name="csY6" fmla="*/ 0 h 590025"/>
              <a:gd name="csX7" fmla="*/ 3327962 w 5350332"/>
              <a:gd name="csY7" fmla="*/ 0 h 590025"/>
              <a:gd name="csX8" fmla="*/ 3797517 w 5350332"/>
              <a:gd name="csY8" fmla="*/ 0 h 590025"/>
              <a:gd name="csX9" fmla="*/ 4318609 w 5350332"/>
              <a:gd name="csY9" fmla="*/ 0 h 590025"/>
              <a:gd name="csX10" fmla="*/ 5251993 w 5350332"/>
              <a:gd name="csY10" fmla="*/ 0 h 590025"/>
              <a:gd name="csX11" fmla="*/ 5350332 w 5350332"/>
              <a:gd name="csY11" fmla="*/ 98339 h 590025"/>
              <a:gd name="csX12" fmla="*/ 5350332 w 5350332"/>
              <a:gd name="csY12" fmla="*/ 491686 h 590025"/>
              <a:gd name="csX13" fmla="*/ 5251993 w 5350332"/>
              <a:gd name="csY13" fmla="*/ 590025 h 590025"/>
              <a:gd name="csX14" fmla="*/ 4782438 w 5350332"/>
              <a:gd name="csY14" fmla="*/ 590025 h 590025"/>
              <a:gd name="csX15" fmla="*/ 4209810 w 5350332"/>
              <a:gd name="csY15" fmla="*/ 590025 h 590025"/>
              <a:gd name="csX16" fmla="*/ 3740254 w 5350332"/>
              <a:gd name="csY16" fmla="*/ 590025 h 590025"/>
              <a:gd name="csX17" fmla="*/ 3270699 w 5350332"/>
              <a:gd name="csY17" fmla="*/ 590025 h 590025"/>
              <a:gd name="csX18" fmla="*/ 2852681 w 5350332"/>
              <a:gd name="csY18" fmla="*/ 590025 h 590025"/>
              <a:gd name="csX19" fmla="*/ 2434662 w 5350332"/>
              <a:gd name="csY19" fmla="*/ 590025 h 590025"/>
              <a:gd name="csX20" fmla="*/ 2016644 w 5350332"/>
              <a:gd name="csY20" fmla="*/ 590025 h 590025"/>
              <a:gd name="csX21" fmla="*/ 1547088 w 5350332"/>
              <a:gd name="csY21" fmla="*/ 590025 h 590025"/>
              <a:gd name="csX22" fmla="*/ 1129070 w 5350332"/>
              <a:gd name="csY22" fmla="*/ 590025 h 590025"/>
              <a:gd name="csX23" fmla="*/ 659515 w 5350332"/>
              <a:gd name="csY23" fmla="*/ 590025 h 590025"/>
              <a:gd name="csX24" fmla="*/ 98339 w 5350332"/>
              <a:gd name="csY24" fmla="*/ 590025 h 590025"/>
              <a:gd name="csX25" fmla="*/ 0 w 5350332"/>
              <a:gd name="csY25" fmla="*/ 491686 h 590025"/>
              <a:gd name="csX26" fmla="*/ 0 w 5350332"/>
              <a:gd name="csY26" fmla="*/ 98339 h 5900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350332" h="590025" fill="none" extrusionOk="0">
                <a:moveTo>
                  <a:pt x="0" y="98339"/>
                </a:moveTo>
                <a:cubicBezTo>
                  <a:pt x="1738" y="43804"/>
                  <a:pt x="35460" y="13774"/>
                  <a:pt x="98339" y="0"/>
                </a:cubicBezTo>
                <a:cubicBezTo>
                  <a:pt x="354065" y="-12264"/>
                  <a:pt x="623766" y="51086"/>
                  <a:pt x="774040" y="0"/>
                </a:cubicBezTo>
                <a:cubicBezTo>
                  <a:pt x="924314" y="-51086"/>
                  <a:pt x="1179305" y="28616"/>
                  <a:pt x="1295132" y="0"/>
                </a:cubicBezTo>
                <a:cubicBezTo>
                  <a:pt x="1410959" y="-28616"/>
                  <a:pt x="1623005" y="192"/>
                  <a:pt x="1764687" y="0"/>
                </a:cubicBezTo>
                <a:cubicBezTo>
                  <a:pt x="1906370" y="-192"/>
                  <a:pt x="2110277" y="8120"/>
                  <a:pt x="2337315" y="0"/>
                </a:cubicBezTo>
                <a:cubicBezTo>
                  <a:pt x="2564353" y="-8120"/>
                  <a:pt x="2729454" y="3563"/>
                  <a:pt x="2858407" y="0"/>
                </a:cubicBezTo>
                <a:cubicBezTo>
                  <a:pt x="2987360" y="-3563"/>
                  <a:pt x="3135412" y="1261"/>
                  <a:pt x="3327962" y="0"/>
                </a:cubicBezTo>
                <a:cubicBezTo>
                  <a:pt x="3520513" y="-1261"/>
                  <a:pt x="3676691" y="43806"/>
                  <a:pt x="3797517" y="0"/>
                </a:cubicBezTo>
                <a:cubicBezTo>
                  <a:pt x="3918344" y="-43806"/>
                  <a:pt x="4093017" y="62373"/>
                  <a:pt x="4318609" y="0"/>
                </a:cubicBezTo>
                <a:cubicBezTo>
                  <a:pt x="4544201" y="-62373"/>
                  <a:pt x="5017903" y="7128"/>
                  <a:pt x="5251993" y="0"/>
                </a:cubicBezTo>
                <a:cubicBezTo>
                  <a:pt x="5297720" y="12799"/>
                  <a:pt x="5345021" y="45141"/>
                  <a:pt x="5350332" y="98339"/>
                </a:cubicBezTo>
                <a:cubicBezTo>
                  <a:pt x="5397418" y="291388"/>
                  <a:pt x="5308205" y="380510"/>
                  <a:pt x="5350332" y="491686"/>
                </a:cubicBezTo>
                <a:cubicBezTo>
                  <a:pt x="5344329" y="545006"/>
                  <a:pt x="5300910" y="580079"/>
                  <a:pt x="5251993" y="590025"/>
                </a:cubicBezTo>
                <a:cubicBezTo>
                  <a:pt x="5143429" y="606328"/>
                  <a:pt x="4996247" y="569184"/>
                  <a:pt x="4782438" y="590025"/>
                </a:cubicBezTo>
                <a:cubicBezTo>
                  <a:pt x="4568629" y="610866"/>
                  <a:pt x="4461432" y="572124"/>
                  <a:pt x="4209810" y="590025"/>
                </a:cubicBezTo>
                <a:cubicBezTo>
                  <a:pt x="3958188" y="607926"/>
                  <a:pt x="3842384" y="589299"/>
                  <a:pt x="3740254" y="590025"/>
                </a:cubicBezTo>
                <a:cubicBezTo>
                  <a:pt x="3638124" y="590751"/>
                  <a:pt x="3454821" y="542642"/>
                  <a:pt x="3270699" y="590025"/>
                </a:cubicBezTo>
                <a:cubicBezTo>
                  <a:pt x="3086577" y="637408"/>
                  <a:pt x="2959030" y="572552"/>
                  <a:pt x="2852681" y="590025"/>
                </a:cubicBezTo>
                <a:cubicBezTo>
                  <a:pt x="2746332" y="607498"/>
                  <a:pt x="2587858" y="555427"/>
                  <a:pt x="2434662" y="590025"/>
                </a:cubicBezTo>
                <a:cubicBezTo>
                  <a:pt x="2281466" y="624623"/>
                  <a:pt x="2125347" y="572539"/>
                  <a:pt x="2016644" y="590025"/>
                </a:cubicBezTo>
                <a:cubicBezTo>
                  <a:pt x="1907941" y="607511"/>
                  <a:pt x="1690083" y="577620"/>
                  <a:pt x="1547088" y="590025"/>
                </a:cubicBezTo>
                <a:cubicBezTo>
                  <a:pt x="1404093" y="602430"/>
                  <a:pt x="1282551" y="558841"/>
                  <a:pt x="1129070" y="590025"/>
                </a:cubicBezTo>
                <a:cubicBezTo>
                  <a:pt x="975589" y="621209"/>
                  <a:pt x="811663" y="564120"/>
                  <a:pt x="659515" y="590025"/>
                </a:cubicBezTo>
                <a:cubicBezTo>
                  <a:pt x="507368" y="615930"/>
                  <a:pt x="345947" y="529975"/>
                  <a:pt x="98339" y="590025"/>
                </a:cubicBezTo>
                <a:cubicBezTo>
                  <a:pt x="56499" y="580235"/>
                  <a:pt x="-1377" y="544443"/>
                  <a:pt x="0" y="491686"/>
                </a:cubicBezTo>
                <a:cubicBezTo>
                  <a:pt x="-28619" y="297315"/>
                  <a:pt x="20316" y="240151"/>
                  <a:pt x="0" y="98339"/>
                </a:cubicBezTo>
                <a:close/>
              </a:path>
              <a:path w="5350332" h="590025" stroke="0" extrusionOk="0">
                <a:moveTo>
                  <a:pt x="0" y="98339"/>
                </a:moveTo>
                <a:cubicBezTo>
                  <a:pt x="7460" y="38449"/>
                  <a:pt x="44123" y="-1181"/>
                  <a:pt x="98339" y="0"/>
                </a:cubicBezTo>
                <a:cubicBezTo>
                  <a:pt x="241975" y="-38948"/>
                  <a:pt x="547341" y="72735"/>
                  <a:pt x="722504" y="0"/>
                </a:cubicBezTo>
                <a:cubicBezTo>
                  <a:pt x="897668" y="-72735"/>
                  <a:pt x="958121" y="23686"/>
                  <a:pt x="1192059" y="0"/>
                </a:cubicBezTo>
                <a:cubicBezTo>
                  <a:pt x="1425998" y="-23686"/>
                  <a:pt x="1566209" y="15766"/>
                  <a:pt x="1816224" y="0"/>
                </a:cubicBezTo>
                <a:cubicBezTo>
                  <a:pt x="2066240" y="-15766"/>
                  <a:pt x="2155561" y="51556"/>
                  <a:pt x="2440388" y="0"/>
                </a:cubicBezTo>
                <a:cubicBezTo>
                  <a:pt x="2725215" y="-51556"/>
                  <a:pt x="2786552" y="11239"/>
                  <a:pt x="2909944" y="0"/>
                </a:cubicBezTo>
                <a:cubicBezTo>
                  <a:pt x="3033336" y="-11239"/>
                  <a:pt x="3180175" y="31009"/>
                  <a:pt x="3379499" y="0"/>
                </a:cubicBezTo>
                <a:cubicBezTo>
                  <a:pt x="3578823" y="-31009"/>
                  <a:pt x="3723257" y="10561"/>
                  <a:pt x="4055200" y="0"/>
                </a:cubicBezTo>
                <a:cubicBezTo>
                  <a:pt x="4387143" y="-10561"/>
                  <a:pt x="4356407" y="46049"/>
                  <a:pt x="4524755" y="0"/>
                </a:cubicBezTo>
                <a:cubicBezTo>
                  <a:pt x="4693104" y="-46049"/>
                  <a:pt x="5043702" y="48390"/>
                  <a:pt x="5251993" y="0"/>
                </a:cubicBezTo>
                <a:cubicBezTo>
                  <a:pt x="5303892" y="15388"/>
                  <a:pt x="5343547" y="39920"/>
                  <a:pt x="5350332" y="98339"/>
                </a:cubicBezTo>
                <a:cubicBezTo>
                  <a:pt x="5380813" y="204675"/>
                  <a:pt x="5314532" y="370168"/>
                  <a:pt x="5350332" y="491686"/>
                </a:cubicBezTo>
                <a:cubicBezTo>
                  <a:pt x="5345425" y="559081"/>
                  <a:pt x="5308910" y="582842"/>
                  <a:pt x="5251993" y="590025"/>
                </a:cubicBezTo>
                <a:cubicBezTo>
                  <a:pt x="5021837" y="658108"/>
                  <a:pt x="4898363" y="545053"/>
                  <a:pt x="4679365" y="590025"/>
                </a:cubicBezTo>
                <a:cubicBezTo>
                  <a:pt x="4460367" y="634997"/>
                  <a:pt x="4330534" y="569786"/>
                  <a:pt x="4158273" y="590025"/>
                </a:cubicBezTo>
                <a:cubicBezTo>
                  <a:pt x="3986012" y="610264"/>
                  <a:pt x="3910883" y="566124"/>
                  <a:pt x="3740254" y="590025"/>
                </a:cubicBezTo>
                <a:cubicBezTo>
                  <a:pt x="3569625" y="613926"/>
                  <a:pt x="3455319" y="570288"/>
                  <a:pt x="3270699" y="590025"/>
                </a:cubicBezTo>
                <a:cubicBezTo>
                  <a:pt x="3086079" y="609762"/>
                  <a:pt x="2821652" y="550587"/>
                  <a:pt x="2594998" y="590025"/>
                </a:cubicBezTo>
                <a:cubicBezTo>
                  <a:pt x="2368344" y="629463"/>
                  <a:pt x="2238724" y="527948"/>
                  <a:pt x="1919297" y="590025"/>
                </a:cubicBezTo>
                <a:cubicBezTo>
                  <a:pt x="1599870" y="652102"/>
                  <a:pt x="1559626" y="552351"/>
                  <a:pt x="1346669" y="590025"/>
                </a:cubicBezTo>
                <a:cubicBezTo>
                  <a:pt x="1133712" y="627699"/>
                  <a:pt x="1078273" y="589973"/>
                  <a:pt x="928650" y="590025"/>
                </a:cubicBezTo>
                <a:cubicBezTo>
                  <a:pt x="779027" y="590077"/>
                  <a:pt x="430340" y="520795"/>
                  <a:pt x="98339" y="590025"/>
                </a:cubicBezTo>
                <a:cubicBezTo>
                  <a:pt x="47321" y="592515"/>
                  <a:pt x="-59" y="539767"/>
                  <a:pt x="0" y="491686"/>
                </a:cubicBezTo>
                <a:cubicBezTo>
                  <a:pt x="-44071" y="357424"/>
                  <a:pt x="47019" y="257623"/>
                  <a:pt x="0" y="983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b="1" dirty="0"/>
              <a:t>1. Οι πρώτες μέρες  σε ένα νέο σχολείο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827A4B37-371E-B6B0-A23C-2A5197267FE0}"/>
              </a:ext>
            </a:extLst>
          </p:cNvPr>
          <p:cNvSpPr/>
          <p:nvPr/>
        </p:nvSpPr>
        <p:spPr>
          <a:xfrm>
            <a:off x="8666385" y="4313071"/>
            <a:ext cx="3329671" cy="1423428"/>
          </a:xfrm>
          <a:custGeom>
            <a:avLst/>
            <a:gdLst>
              <a:gd name="csX0" fmla="*/ 0 w 3329671"/>
              <a:gd name="csY0" fmla="*/ 237243 h 1423428"/>
              <a:gd name="csX1" fmla="*/ 237243 w 3329671"/>
              <a:gd name="csY1" fmla="*/ 0 h 1423428"/>
              <a:gd name="csX2" fmla="*/ 751176 w 3329671"/>
              <a:gd name="csY2" fmla="*/ 0 h 1423428"/>
              <a:gd name="csX3" fmla="*/ 1293661 w 3329671"/>
              <a:gd name="csY3" fmla="*/ 0 h 1423428"/>
              <a:gd name="csX4" fmla="*/ 1779043 w 3329671"/>
              <a:gd name="csY4" fmla="*/ 0 h 1423428"/>
              <a:gd name="csX5" fmla="*/ 2350080 w 3329671"/>
              <a:gd name="csY5" fmla="*/ 0 h 1423428"/>
              <a:gd name="csX6" fmla="*/ 3092428 w 3329671"/>
              <a:gd name="csY6" fmla="*/ 0 h 1423428"/>
              <a:gd name="csX7" fmla="*/ 3329671 w 3329671"/>
              <a:gd name="csY7" fmla="*/ 237243 h 1423428"/>
              <a:gd name="csX8" fmla="*/ 3329671 w 3329671"/>
              <a:gd name="csY8" fmla="*/ 730693 h 1423428"/>
              <a:gd name="csX9" fmla="*/ 3329671 w 3329671"/>
              <a:gd name="csY9" fmla="*/ 1186185 h 1423428"/>
              <a:gd name="csX10" fmla="*/ 3092428 w 3329671"/>
              <a:gd name="csY10" fmla="*/ 1423428 h 1423428"/>
              <a:gd name="csX11" fmla="*/ 2607047 w 3329671"/>
              <a:gd name="csY11" fmla="*/ 1423428 h 1423428"/>
              <a:gd name="csX12" fmla="*/ 2093113 w 3329671"/>
              <a:gd name="csY12" fmla="*/ 1423428 h 1423428"/>
              <a:gd name="csX13" fmla="*/ 1550628 w 3329671"/>
              <a:gd name="csY13" fmla="*/ 1423428 h 1423428"/>
              <a:gd name="csX14" fmla="*/ 979591 w 3329671"/>
              <a:gd name="csY14" fmla="*/ 1423428 h 1423428"/>
              <a:gd name="csX15" fmla="*/ 237243 w 3329671"/>
              <a:gd name="csY15" fmla="*/ 1423428 h 1423428"/>
              <a:gd name="csX16" fmla="*/ 0 w 3329671"/>
              <a:gd name="csY16" fmla="*/ 1186185 h 1423428"/>
              <a:gd name="csX17" fmla="*/ 0 w 3329671"/>
              <a:gd name="csY17" fmla="*/ 702225 h 1423428"/>
              <a:gd name="csX18" fmla="*/ 0 w 3329671"/>
              <a:gd name="csY18" fmla="*/ 237243 h 1423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329671" h="1423428" fill="none" extrusionOk="0">
                <a:moveTo>
                  <a:pt x="0" y="237243"/>
                </a:moveTo>
                <a:cubicBezTo>
                  <a:pt x="-3672" y="105446"/>
                  <a:pt x="91258" y="-3779"/>
                  <a:pt x="237243" y="0"/>
                </a:cubicBezTo>
                <a:cubicBezTo>
                  <a:pt x="362006" y="-20623"/>
                  <a:pt x="535962" y="44149"/>
                  <a:pt x="751176" y="0"/>
                </a:cubicBezTo>
                <a:cubicBezTo>
                  <a:pt x="966390" y="-44149"/>
                  <a:pt x="1043910" y="26097"/>
                  <a:pt x="1293661" y="0"/>
                </a:cubicBezTo>
                <a:cubicBezTo>
                  <a:pt x="1543412" y="-26097"/>
                  <a:pt x="1573694" y="33474"/>
                  <a:pt x="1779043" y="0"/>
                </a:cubicBezTo>
                <a:cubicBezTo>
                  <a:pt x="1984392" y="-33474"/>
                  <a:pt x="2171778" y="30527"/>
                  <a:pt x="2350080" y="0"/>
                </a:cubicBezTo>
                <a:cubicBezTo>
                  <a:pt x="2528382" y="-30527"/>
                  <a:pt x="2793997" y="37206"/>
                  <a:pt x="3092428" y="0"/>
                </a:cubicBezTo>
                <a:cubicBezTo>
                  <a:pt x="3245036" y="-31259"/>
                  <a:pt x="3340846" y="75666"/>
                  <a:pt x="3329671" y="237243"/>
                </a:cubicBezTo>
                <a:cubicBezTo>
                  <a:pt x="3330419" y="378065"/>
                  <a:pt x="3315447" y="558885"/>
                  <a:pt x="3329671" y="730693"/>
                </a:cubicBezTo>
                <a:cubicBezTo>
                  <a:pt x="3343895" y="902501"/>
                  <a:pt x="3280797" y="991039"/>
                  <a:pt x="3329671" y="1186185"/>
                </a:cubicBezTo>
                <a:cubicBezTo>
                  <a:pt x="3355448" y="1309842"/>
                  <a:pt x="3232063" y="1431688"/>
                  <a:pt x="3092428" y="1423428"/>
                </a:cubicBezTo>
                <a:cubicBezTo>
                  <a:pt x="2953242" y="1439137"/>
                  <a:pt x="2798382" y="1375429"/>
                  <a:pt x="2607047" y="1423428"/>
                </a:cubicBezTo>
                <a:cubicBezTo>
                  <a:pt x="2415712" y="1471427"/>
                  <a:pt x="2346938" y="1405203"/>
                  <a:pt x="2093113" y="1423428"/>
                </a:cubicBezTo>
                <a:cubicBezTo>
                  <a:pt x="1839288" y="1441653"/>
                  <a:pt x="1664447" y="1384165"/>
                  <a:pt x="1550628" y="1423428"/>
                </a:cubicBezTo>
                <a:cubicBezTo>
                  <a:pt x="1436810" y="1462691"/>
                  <a:pt x="1173194" y="1390637"/>
                  <a:pt x="979591" y="1423428"/>
                </a:cubicBezTo>
                <a:cubicBezTo>
                  <a:pt x="785988" y="1456219"/>
                  <a:pt x="585583" y="1361317"/>
                  <a:pt x="237243" y="1423428"/>
                </a:cubicBezTo>
                <a:cubicBezTo>
                  <a:pt x="101166" y="1399542"/>
                  <a:pt x="-10316" y="1328394"/>
                  <a:pt x="0" y="1186185"/>
                </a:cubicBezTo>
                <a:cubicBezTo>
                  <a:pt x="-36789" y="954920"/>
                  <a:pt x="4772" y="873249"/>
                  <a:pt x="0" y="702225"/>
                </a:cubicBezTo>
                <a:cubicBezTo>
                  <a:pt x="-4772" y="531201"/>
                  <a:pt x="42251" y="364857"/>
                  <a:pt x="0" y="237243"/>
                </a:cubicBezTo>
                <a:close/>
              </a:path>
              <a:path w="3329671" h="1423428" stroke="0" extrusionOk="0">
                <a:moveTo>
                  <a:pt x="0" y="237243"/>
                </a:moveTo>
                <a:cubicBezTo>
                  <a:pt x="15697" y="94479"/>
                  <a:pt x="109234" y="-37600"/>
                  <a:pt x="237243" y="0"/>
                </a:cubicBezTo>
                <a:cubicBezTo>
                  <a:pt x="464814" y="-41679"/>
                  <a:pt x="552369" y="42400"/>
                  <a:pt x="836832" y="0"/>
                </a:cubicBezTo>
                <a:cubicBezTo>
                  <a:pt x="1121295" y="-42400"/>
                  <a:pt x="1099098" y="32230"/>
                  <a:pt x="1350765" y="0"/>
                </a:cubicBezTo>
                <a:cubicBezTo>
                  <a:pt x="1602432" y="-32230"/>
                  <a:pt x="1825196" y="33498"/>
                  <a:pt x="1950354" y="0"/>
                </a:cubicBezTo>
                <a:cubicBezTo>
                  <a:pt x="2075512" y="-33498"/>
                  <a:pt x="2340593" y="35181"/>
                  <a:pt x="2549943" y="0"/>
                </a:cubicBezTo>
                <a:cubicBezTo>
                  <a:pt x="2759293" y="-35181"/>
                  <a:pt x="2870742" y="46734"/>
                  <a:pt x="3092428" y="0"/>
                </a:cubicBezTo>
                <a:cubicBezTo>
                  <a:pt x="3209509" y="-5170"/>
                  <a:pt x="3329209" y="142643"/>
                  <a:pt x="3329671" y="237243"/>
                </a:cubicBezTo>
                <a:cubicBezTo>
                  <a:pt x="3361637" y="383382"/>
                  <a:pt x="3281977" y="560990"/>
                  <a:pt x="3329671" y="692735"/>
                </a:cubicBezTo>
                <a:cubicBezTo>
                  <a:pt x="3377365" y="824480"/>
                  <a:pt x="3312800" y="963031"/>
                  <a:pt x="3329671" y="1186185"/>
                </a:cubicBezTo>
                <a:cubicBezTo>
                  <a:pt x="3329185" y="1320312"/>
                  <a:pt x="3205438" y="1412520"/>
                  <a:pt x="3092428" y="1423428"/>
                </a:cubicBezTo>
                <a:cubicBezTo>
                  <a:pt x="2830582" y="1444928"/>
                  <a:pt x="2668198" y="1367802"/>
                  <a:pt x="2549943" y="1423428"/>
                </a:cubicBezTo>
                <a:cubicBezTo>
                  <a:pt x="2431688" y="1479054"/>
                  <a:pt x="2195615" y="1387377"/>
                  <a:pt x="2036010" y="1423428"/>
                </a:cubicBezTo>
                <a:cubicBezTo>
                  <a:pt x="1876405" y="1459479"/>
                  <a:pt x="1579860" y="1355995"/>
                  <a:pt x="1436421" y="1423428"/>
                </a:cubicBezTo>
                <a:cubicBezTo>
                  <a:pt x="1292982" y="1490861"/>
                  <a:pt x="1166328" y="1367479"/>
                  <a:pt x="922487" y="1423428"/>
                </a:cubicBezTo>
                <a:cubicBezTo>
                  <a:pt x="678646" y="1479377"/>
                  <a:pt x="564010" y="1402261"/>
                  <a:pt x="237243" y="1423428"/>
                </a:cubicBezTo>
                <a:cubicBezTo>
                  <a:pt x="103239" y="1419895"/>
                  <a:pt x="1573" y="1312478"/>
                  <a:pt x="0" y="1186185"/>
                </a:cubicBezTo>
                <a:cubicBezTo>
                  <a:pt x="-34043" y="1016239"/>
                  <a:pt x="11255" y="940156"/>
                  <a:pt x="0" y="721203"/>
                </a:cubicBezTo>
                <a:cubicBezTo>
                  <a:pt x="-11255" y="502250"/>
                  <a:pt x="49601" y="445298"/>
                  <a:pt x="0" y="237243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</a:p>
          <a:p>
            <a:pPr algn="ctr"/>
            <a:r>
              <a:rPr lang="el-GR" sz="1400" dirty="0"/>
              <a:t>Ονομάζεται η πρόταση  από την οποία  λείπει  ο ένας  από τους  δύο  κύριους όρους  (το  υποκείμενο ή  το  κατηγόρημα (ρήμα)),  επειδή  εννοείται  από τα </a:t>
            </a:r>
            <a:r>
              <a:rPr lang="el-GR" sz="1400" dirty="0" err="1"/>
              <a:t>συμφραζόμενα</a:t>
            </a:r>
            <a:r>
              <a:rPr lang="el-GR" sz="1400" dirty="0"/>
              <a:t>.</a:t>
            </a:r>
          </a:p>
        </p:txBody>
      </p:sp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800B7BFD-367F-5228-1D8E-27731A5D4AA2}"/>
              </a:ext>
            </a:extLst>
          </p:cNvPr>
          <p:cNvSpPr/>
          <p:nvPr/>
        </p:nvSpPr>
        <p:spPr>
          <a:xfrm>
            <a:off x="5177519" y="2034794"/>
            <a:ext cx="5350332" cy="590025"/>
          </a:xfrm>
          <a:custGeom>
            <a:avLst/>
            <a:gdLst>
              <a:gd name="csX0" fmla="*/ 0 w 5350332"/>
              <a:gd name="csY0" fmla="*/ 98339 h 590025"/>
              <a:gd name="csX1" fmla="*/ 98339 w 5350332"/>
              <a:gd name="csY1" fmla="*/ 0 h 590025"/>
              <a:gd name="csX2" fmla="*/ 774040 w 5350332"/>
              <a:gd name="csY2" fmla="*/ 0 h 590025"/>
              <a:gd name="csX3" fmla="*/ 1295132 w 5350332"/>
              <a:gd name="csY3" fmla="*/ 0 h 590025"/>
              <a:gd name="csX4" fmla="*/ 1764687 w 5350332"/>
              <a:gd name="csY4" fmla="*/ 0 h 590025"/>
              <a:gd name="csX5" fmla="*/ 2337315 w 5350332"/>
              <a:gd name="csY5" fmla="*/ 0 h 590025"/>
              <a:gd name="csX6" fmla="*/ 2858407 w 5350332"/>
              <a:gd name="csY6" fmla="*/ 0 h 590025"/>
              <a:gd name="csX7" fmla="*/ 3327962 w 5350332"/>
              <a:gd name="csY7" fmla="*/ 0 h 590025"/>
              <a:gd name="csX8" fmla="*/ 3797517 w 5350332"/>
              <a:gd name="csY8" fmla="*/ 0 h 590025"/>
              <a:gd name="csX9" fmla="*/ 4318609 w 5350332"/>
              <a:gd name="csY9" fmla="*/ 0 h 590025"/>
              <a:gd name="csX10" fmla="*/ 5251993 w 5350332"/>
              <a:gd name="csY10" fmla="*/ 0 h 590025"/>
              <a:gd name="csX11" fmla="*/ 5350332 w 5350332"/>
              <a:gd name="csY11" fmla="*/ 98339 h 590025"/>
              <a:gd name="csX12" fmla="*/ 5350332 w 5350332"/>
              <a:gd name="csY12" fmla="*/ 491686 h 590025"/>
              <a:gd name="csX13" fmla="*/ 5251993 w 5350332"/>
              <a:gd name="csY13" fmla="*/ 590025 h 590025"/>
              <a:gd name="csX14" fmla="*/ 4782438 w 5350332"/>
              <a:gd name="csY14" fmla="*/ 590025 h 590025"/>
              <a:gd name="csX15" fmla="*/ 4209810 w 5350332"/>
              <a:gd name="csY15" fmla="*/ 590025 h 590025"/>
              <a:gd name="csX16" fmla="*/ 3740254 w 5350332"/>
              <a:gd name="csY16" fmla="*/ 590025 h 590025"/>
              <a:gd name="csX17" fmla="*/ 3270699 w 5350332"/>
              <a:gd name="csY17" fmla="*/ 590025 h 590025"/>
              <a:gd name="csX18" fmla="*/ 2852681 w 5350332"/>
              <a:gd name="csY18" fmla="*/ 590025 h 590025"/>
              <a:gd name="csX19" fmla="*/ 2434662 w 5350332"/>
              <a:gd name="csY19" fmla="*/ 590025 h 590025"/>
              <a:gd name="csX20" fmla="*/ 2016644 w 5350332"/>
              <a:gd name="csY20" fmla="*/ 590025 h 590025"/>
              <a:gd name="csX21" fmla="*/ 1547088 w 5350332"/>
              <a:gd name="csY21" fmla="*/ 590025 h 590025"/>
              <a:gd name="csX22" fmla="*/ 1129070 w 5350332"/>
              <a:gd name="csY22" fmla="*/ 590025 h 590025"/>
              <a:gd name="csX23" fmla="*/ 659515 w 5350332"/>
              <a:gd name="csY23" fmla="*/ 590025 h 590025"/>
              <a:gd name="csX24" fmla="*/ 98339 w 5350332"/>
              <a:gd name="csY24" fmla="*/ 590025 h 590025"/>
              <a:gd name="csX25" fmla="*/ 0 w 5350332"/>
              <a:gd name="csY25" fmla="*/ 491686 h 590025"/>
              <a:gd name="csX26" fmla="*/ 0 w 5350332"/>
              <a:gd name="csY26" fmla="*/ 98339 h 5900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350332" h="590025" fill="none" extrusionOk="0">
                <a:moveTo>
                  <a:pt x="0" y="98339"/>
                </a:moveTo>
                <a:cubicBezTo>
                  <a:pt x="1738" y="43804"/>
                  <a:pt x="35460" y="13774"/>
                  <a:pt x="98339" y="0"/>
                </a:cubicBezTo>
                <a:cubicBezTo>
                  <a:pt x="354065" y="-12264"/>
                  <a:pt x="623766" y="51086"/>
                  <a:pt x="774040" y="0"/>
                </a:cubicBezTo>
                <a:cubicBezTo>
                  <a:pt x="924314" y="-51086"/>
                  <a:pt x="1179305" y="28616"/>
                  <a:pt x="1295132" y="0"/>
                </a:cubicBezTo>
                <a:cubicBezTo>
                  <a:pt x="1410959" y="-28616"/>
                  <a:pt x="1623005" y="192"/>
                  <a:pt x="1764687" y="0"/>
                </a:cubicBezTo>
                <a:cubicBezTo>
                  <a:pt x="1906370" y="-192"/>
                  <a:pt x="2110277" y="8120"/>
                  <a:pt x="2337315" y="0"/>
                </a:cubicBezTo>
                <a:cubicBezTo>
                  <a:pt x="2564353" y="-8120"/>
                  <a:pt x="2729454" y="3563"/>
                  <a:pt x="2858407" y="0"/>
                </a:cubicBezTo>
                <a:cubicBezTo>
                  <a:pt x="2987360" y="-3563"/>
                  <a:pt x="3135412" y="1261"/>
                  <a:pt x="3327962" y="0"/>
                </a:cubicBezTo>
                <a:cubicBezTo>
                  <a:pt x="3520513" y="-1261"/>
                  <a:pt x="3676691" y="43806"/>
                  <a:pt x="3797517" y="0"/>
                </a:cubicBezTo>
                <a:cubicBezTo>
                  <a:pt x="3918344" y="-43806"/>
                  <a:pt x="4093017" y="62373"/>
                  <a:pt x="4318609" y="0"/>
                </a:cubicBezTo>
                <a:cubicBezTo>
                  <a:pt x="4544201" y="-62373"/>
                  <a:pt x="5017903" y="7128"/>
                  <a:pt x="5251993" y="0"/>
                </a:cubicBezTo>
                <a:cubicBezTo>
                  <a:pt x="5297720" y="12799"/>
                  <a:pt x="5345021" y="45141"/>
                  <a:pt x="5350332" y="98339"/>
                </a:cubicBezTo>
                <a:cubicBezTo>
                  <a:pt x="5397418" y="291388"/>
                  <a:pt x="5308205" y="380510"/>
                  <a:pt x="5350332" y="491686"/>
                </a:cubicBezTo>
                <a:cubicBezTo>
                  <a:pt x="5344329" y="545006"/>
                  <a:pt x="5300910" y="580079"/>
                  <a:pt x="5251993" y="590025"/>
                </a:cubicBezTo>
                <a:cubicBezTo>
                  <a:pt x="5143429" y="606328"/>
                  <a:pt x="4996247" y="569184"/>
                  <a:pt x="4782438" y="590025"/>
                </a:cubicBezTo>
                <a:cubicBezTo>
                  <a:pt x="4568629" y="610866"/>
                  <a:pt x="4461432" y="572124"/>
                  <a:pt x="4209810" y="590025"/>
                </a:cubicBezTo>
                <a:cubicBezTo>
                  <a:pt x="3958188" y="607926"/>
                  <a:pt x="3842384" y="589299"/>
                  <a:pt x="3740254" y="590025"/>
                </a:cubicBezTo>
                <a:cubicBezTo>
                  <a:pt x="3638124" y="590751"/>
                  <a:pt x="3454821" y="542642"/>
                  <a:pt x="3270699" y="590025"/>
                </a:cubicBezTo>
                <a:cubicBezTo>
                  <a:pt x="3086577" y="637408"/>
                  <a:pt x="2959030" y="572552"/>
                  <a:pt x="2852681" y="590025"/>
                </a:cubicBezTo>
                <a:cubicBezTo>
                  <a:pt x="2746332" y="607498"/>
                  <a:pt x="2587858" y="555427"/>
                  <a:pt x="2434662" y="590025"/>
                </a:cubicBezTo>
                <a:cubicBezTo>
                  <a:pt x="2281466" y="624623"/>
                  <a:pt x="2125347" y="572539"/>
                  <a:pt x="2016644" y="590025"/>
                </a:cubicBezTo>
                <a:cubicBezTo>
                  <a:pt x="1907941" y="607511"/>
                  <a:pt x="1690083" y="577620"/>
                  <a:pt x="1547088" y="590025"/>
                </a:cubicBezTo>
                <a:cubicBezTo>
                  <a:pt x="1404093" y="602430"/>
                  <a:pt x="1282551" y="558841"/>
                  <a:pt x="1129070" y="590025"/>
                </a:cubicBezTo>
                <a:cubicBezTo>
                  <a:pt x="975589" y="621209"/>
                  <a:pt x="811663" y="564120"/>
                  <a:pt x="659515" y="590025"/>
                </a:cubicBezTo>
                <a:cubicBezTo>
                  <a:pt x="507368" y="615930"/>
                  <a:pt x="345947" y="529975"/>
                  <a:pt x="98339" y="590025"/>
                </a:cubicBezTo>
                <a:cubicBezTo>
                  <a:pt x="56499" y="580235"/>
                  <a:pt x="-1377" y="544443"/>
                  <a:pt x="0" y="491686"/>
                </a:cubicBezTo>
                <a:cubicBezTo>
                  <a:pt x="-28619" y="297315"/>
                  <a:pt x="20316" y="240151"/>
                  <a:pt x="0" y="98339"/>
                </a:cubicBezTo>
                <a:close/>
              </a:path>
              <a:path w="5350332" h="590025" stroke="0" extrusionOk="0">
                <a:moveTo>
                  <a:pt x="0" y="98339"/>
                </a:moveTo>
                <a:cubicBezTo>
                  <a:pt x="7460" y="38449"/>
                  <a:pt x="44123" y="-1181"/>
                  <a:pt x="98339" y="0"/>
                </a:cubicBezTo>
                <a:cubicBezTo>
                  <a:pt x="241975" y="-38948"/>
                  <a:pt x="547341" y="72735"/>
                  <a:pt x="722504" y="0"/>
                </a:cubicBezTo>
                <a:cubicBezTo>
                  <a:pt x="897668" y="-72735"/>
                  <a:pt x="958121" y="23686"/>
                  <a:pt x="1192059" y="0"/>
                </a:cubicBezTo>
                <a:cubicBezTo>
                  <a:pt x="1425998" y="-23686"/>
                  <a:pt x="1566209" y="15766"/>
                  <a:pt x="1816224" y="0"/>
                </a:cubicBezTo>
                <a:cubicBezTo>
                  <a:pt x="2066240" y="-15766"/>
                  <a:pt x="2155561" y="51556"/>
                  <a:pt x="2440388" y="0"/>
                </a:cubicBezTo>
                <a:cubicBezTo>
                  <a:pt x="2725215" y="-51556"/>
                  <a:pt x="2786552" y="11239"/>
                  <a:pt x="2909944" y="0"/>
                </a:cubicBezTo>
                <a:cubicBezTo>
                  <a:pt x="3033336" y="-11239"/>
                  <a:pt x="3180175" y="31009"/>
                  <a:pt x="3379499" y="0"/>
                </a:cubicBezTo>
                <a:cubicBezTo>
                  <a:pt x="3578823" y="-31009"/>
                  <a:pt x="3723257" y="10561"/>
                  <a:pt x="4055200" y="0"/>
                </a:cubicBezTo>
                <a:cubicBezTo>
                  <a:pt x="4387143" y="-10561"/>
                  <a:pt x="4356407" y="46049"/>
                  <a:pt x="4524755" y="0"/>
                </a:cubicBezTo>
                <a:cubicBezTo>
                  <a:pt x="4693104" y="-46049"/>
                  <a:pt x="5043702" y="48390"/>
                  <a:pt x="5251993" y="0"/>
                </a:cubicBezTo>
                <a:cubicBezTo>
                  <a:pt x="5303892" y="15388"/>
                  <a:pt x="5343547" y="39920"/>
                  <a:pt x="5350332" y="98339"/>
                </a:cubicBezTo>
                <a:cubicBezTo>
                  <a:pt x="5380813" y="204675"/>
                  <a:pt x="5314532" y="370168"/>
                  <a:pt x="5350332" y="491686"/>
                </a:cubicBezTo>
                <a:cubicBezTo>
                  <a:pt x="5345425" y="559081"/>
                  <a:pt x="5308910" y="582842"/>
                  <a:pt x="5251993" y="590025"/>
                </a:cubicBezTo>
                <a:cubicBezTo>
                  <a:pt x="5021837" y="658108"/>
                  <a:pt x="4898363" y="545053"/>
                  <a:pt x="4679365" y="590025"/>
                </a:cubicBezTo>
                <a:cubicBezTo>
                  <a:pt x="4460367" y="634997"/>
                  <a:pt x="4330534" y="569786"/>
                  <a:pt x="4158273" y="590025"/>
                </a:cubicBezTo>
                <a:cubicBezTo>
                  <a:pt x="3986012" y="610264"/>
                  <a:pt x="3910883" y="566124"/>
                  <a:pt x="3740254" y="590025"/>
                </a:cubicBezTo>
                <a:cubicBezTo>
                  <a:pt x="3569625" y="613926"/>
                  <a:pt x="3455319" y="570288"/>
                  <a:pt x="3270699" y="590025"/>
                </a:cubicBezTo>
                <a:cubicBezTo>
                  <a:pt x="3086079" y="609762"/>
                  <a:pt x="2821652" y="550587"/>
                  <a:pt x="2594998" y="590025"/>
                </a:cubicBezTo>
                <a:cubicBezTo>
                  <a:pt x="2368344" y="629463"/>
                  <a:pt x="2238724" y="527948"/>
                  <a:pt x="1919297" y="590025"/>
                </a:cubicBezTo>
                <a:cubicBezTo>
                  <a:pt x="1599870" y="652102"/>
                  <a:pt x="1559626" y="552351"/>
                  <a:pt x="1346669" y="590025"/>
                </a:cubicBezTo>
                <a:cubicBezTo>
                  <a:pt x="1133712" y="627699"/>
                  <a:pt x="1078273" y="589973"/>
                  <a:pt x="928650" y="590025"/>
                </a:cubicBezTo>
                <a:cubicBezTo>
                  <a:pt x="779027" y="590077"/>
                  <a:pt x="430340" y="520795"/>
                  <a:pt x="98339" y="590025"/>
                </a:cubicBezTo>
                <a:cubicBezTo>
                  <a:pt x="47321" y="592515"/>
                  <a:pt x="-59" y="539767"/>
                  <a:pt x="0" y="491686"/>
                </a:cubicBezTo>
                <a:cubicBezTo>
                  <a:pt x="-44071" y="357424"/>
                  <a:pt x="47019" y="257623"/>
                  <a:pt x="0" y="98339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b="1" dirty="0"/>
          </a:p>
          <a:p>
            <a:pPr algn="ctr">
              <a:spcBef>
                <a:spcPts val="900"/>
              </a:spcBef>
              <a:spcAft>
                <a:spcPts val="1200"/>
              </a:spcAft>
            </a:pPr>
            <a:r>
              <a:rPr lang="el-GR" b="1" dirty="0">
                <a:latin typeface="Google Sans"/>
              </a:rPr>
              <a:t>Είδη προτάσεων ως  προς τη δομή</a:t>
            </a:r>
          </a:p>
          <a:p>
            <a:pPr algn="ctr">
              <a:spcBef>
                <a:spcPts val="900"/>
              </a:spcBef>
              <a:spcAft>
                <a:spcPts val="1200"/>
              </a:spcAft>
            </a:pPr>
            <a:r>
              <a:rPr lang="el-GR" b="1" dirty="0">
                <a:latin typeface="Google Sans"/>
              </a:rPr>
              <a:t> </a:t>
            </a:r>
          </a:p>
        </p:txBody>
      </p:sp>
      <p:sp>
        <p:nvSpPr>
          <p:cNvPr id="16" name="Ορθογώνιο: Στρογγύλεμα γωνιών 15">
            <a:extLst>
              <a:ext uri="{FF2B5EF4-FFF2-40B4-BE49-F238E27FC236}">
                <a16:creationId xmlns:a16="http://schemas.microsoft.com/office/drawing/2014/main" id="{16BDCB36-D6E8-0A66-0895-1D1308D06FB0}"/>
              </a:ext>
            </a:extLst>
          </p:cNvPr>
          <p:cNvSpPr/>
          <p:nvPr/>
        </p:nvSpPr>
        <p:spPr>
          <a:xfrm>
            <a:off x="10434642" y="3355636"/>
            <a:ext cx="1477049" cy="678338"/>
          </a:xfrm>
          <a:custGeom>
            <a:avLst/>
            <a:gdLst>
              <a:gd name="csX0" fmla="*/ 0 w 1477049"/>
              <a:gd name="csY0" fmla="*/ 113059 h 678338"/>
              <a:gd name="csX1" fmla="*/ 113059 w 1477049"/>
              <a:gd name="csY1" fmla="*/ 0 h 678338"/>
              <a:gd name="csX2" fmla="*/ 517527 w 1477049"/>
              <a:gd name="csY2" fmla="*/ 0 h 678338"/>
              <a:gd name="csX3" fmla="*/ 909485 w 1477049"/>
              <a:gd name="csY3" fmla="*/ 0 h 678338"/>
              <a:gd name="csX4" fmla="*/ 1363990 w 1477049"/>
              <a:gd name="csY4" fmla="*/ 0 h 678338"/>
              <a:gd name="csX5" fmla="*/ 1477049 w 1477049"/>
              <a:gd name="csY5" fmla="*/ 113059 h 678338"/>
              <a:gd name="csX6" fmla="*/ 1477049 w 1477049"/>
              <a:gd name="csY6" fmla="*/ 565279 h 678338"/>
              <a:gd name="csX7" fmla="*/ 1363990 w 1477049"/>
              <a:gd name="csY7" fmla="*/ 678338 h 678338"/>
              <a:gd name="csX8" fmla="*/ 972032 w 1477049"/>
              <a:gd name="csY8" fmla="*/ 678338 h 678338"/>
              <a:gd name="csX9" fmla="*/ 555055 w 1477049"/>
              <a:gd name="csY9" fmla="*/ 678338 h 678338"/>
              <a:gd name="csX10" fmla="*/ 113059 w 1477049"/>
              <a:gd name="csY10" fmla="*/ 678338 h 678338"/>
              <a:gd name="csX11" fmla="*/ 0 w 1477049"/>
              <a:gd name="csY11" fmla="*/ 565279 h 678338"/>
              <a:gd name="csX12" fmla="*/ 0 w 1477049"/>
              <a:gd name="csY12" fmla="*/ 113059 h 6783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477049" h="678338" fill="none" extrusionOk="0">
                <a:moveTo>
                  <a:pt x="0" y="113059"/>
                </a:moveTo>
                <a:cubicBezTo>
                  <a:pt x="13538" y="58341"/>
                  <a:pt x="56079" y="130"/>
                  <a:pt x="113059" y="0"/>
                </a:cubicBezTo>
                <a:cubicBezTo>
                  <a:pt x="306817" y="-28987"/>
                  <a:pt x="350510" y="5293"/>
                  <a:pt x="517527" y="0"/>
                </a:cubicBezTo>
                <a:cubicBezTo>
                  <a:pt x="684544" y="-5293"/>
                  <a:pt x="828310" y="15450"/>
                  <a:pt x="909485" y="0"/>
                </a:cubicBezTo>
                <a:cubicBezTo>
                  <a:pt x="990660" y="-15450"/>
                  <a:pt x="1201867" y="25258"/>
                  <a:pt x="1363990" y="0"/>
                </a:cubicBezTo>
                <a:cubicBezTo>
                  <a:pt x="1431967" y="-236"/>
                  <a:pt x="1467065" y="39844"/>
                  <a:pt x="1477049" y="113059"/>
                </a:cubicBezTo>
                <a:cubicBezTo>
                  <a:pt x="1530051" y="238072"/>
                  <a:pt x="1462003" y="387343"/>
                  <a:pt x="1477049" y="565279"/>
                </a:cubicBezTo>
                <a:cubicBezTo>
                  <a:pt x="1484442" y="639996"/>
                  <a:pt x="1426075" y="680688"/>
                  <a:pt x="1363990" y="678338"/>
                </a:cubicBezTo>
                <a:cubicBezTo>
                  <a:pt x="1182013" y="678656"/>
                  <a:pt x="1141651" y="637122"/>
                  <a:pt x="972032" y="678338"/>
                </a:cubicBezTo>
                <a:cubicBezTo>
                  <a:pt x="802413" y="719554"/>
                  <a:pt x="681947" y="668970"/>
                  <a:pt x="555055" y="678338"/>
                </a:cubicBezTo>
                <a:cubicBezTo>
                  <a:pt x="428163" y="687706"/>
                  <a:pt x="232132" y="653814"/>
                  <a:pt x="113059" y="678338"/>
                </a:cubicBezTo>
                <a:cubicBezTo>
                  <a:pt x="53287" y="674473"/>
                  <a:pt x="4897" y="614333"/>
                  <a:pt x="0" y="565279"/>
                </a:cubicBezTo>
                <a:cubicBezTo>
                  <a:pt x="-2366" y="418675"/>
                  <a:pt x="39659" y="333146"/>
                  <a:pt x="0" y="113059"/>
                </a:cubicBezTo>
                <a:close/>
              </a:path>
              <a:path w="1477049" h="678338" stroke="0" extrusionOk="0">
                <a:moveTo>
                  <a:pt x="0" y="113059"/>
                </a:moveTo>
                <a:cubicBezTo>
                  <a:pt x="2008" y="49116"/>
                  <a:pt x="51057" y="-5471"/>
                  <a:pt x="113059" y="0"/>
                </a:cubicBezTo>
                <a:cubicBezTo>
                  <a:pt x="257567" y="-6053"/>
                  <a:pt x="384602" y="42919"/>
                  <a:pt x="542545" y="0"/>
                </a:cubicBezTo>
                <a:cubicBezTo>
                  <a:pt x="700488" y="-42919"/>
                  <a:pt x="744209" y="27907"/>
                  <a:pt x="934504" y="0"/>
                </a:cubicBezTo>
                <a:cubicBezTo>
                  <a:pt x="1124799" y="-27907"/>
                  <a:pt x="1277134" y="15209"/>
                  <a:pt x="1363990" y="0"/>
                </a:cubicBezTo>
                <a:cubicBezTo>
                  <a:pt x="1428615" y="8375"/>
                  <a:pt x="1468471" y="38637"/>
                  <a:pt x="1477049" y="113059"/>
                </a:cubicBezTo>
                <a:cubicBezTo>
                  <a:pt x="1483299" y="255682"/>
                  <a:pt x="1435797" y="378461"/>
                  <a:pt x="1477049" y="565279"/>
                </a:cubicBezTo>
                <a:cubicBezTo>
                  <a:pt x="1477663" y="613357"/>
                  <a:pt x="1433564" y="666283"/>
                  <a:pt x="1363990" y="678338"/>
                </a:cubicBezTo>
                <a:cubicBezTo>
                  <a:pt x="1191491" y="684866"/>
                  <a:pt x="1136456" y="654923"/>
                  <a:pt x="984541" y="678338"/>
                </a:cubicBezTo>
                <a:cubicBezTo>
                  <a:pt x="832626" y="701753"/>
                  <a:pt x="752481" y="676509"/>
                  <a:pt x="580073" y="678338"/>
                </a:cubicBezTo>
                <a:cubicBezTo>
                  <a:pt x="407665" y="680167"/>
                  <a:pt x="318369" y="647381"/>
                  <a:pt x="113059" y="678338"/>
                </a:cubicBezTo>
                <a:cubicBezTo>
                  <a:pt x="35390" y="682226"/>
                  <a:pt x="-14945" y="632639"/>
                  <a:pt x="0" y="565279"/>
                </a:cubicBezTo>
                <a:cubicBezTo>
                  <a:pt x="-27163" y="371712"/>
                  <a:pt x="41096" y="303164"/>
                  <a:pt x="0" y="11305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ελλειπτική</a:t>
            </a:r>
          </a:p>
        </p:txBody>
      </p:sp>
      <p:pic>
        <p:nvPicPr>
          <p:cNvPr id="3" name="Εικόνα 2" descr="Νεοελληνική Γλώσσα (Έκθεση) Α΄ Γυμνασίου – Βιβλίο Μαθητή [pdf] | taexeiola.gr">
            <a:extLst>
              <a:ext uri="{FF2B5EF4-FFF2-40B4-BE49-F238E27FC236}">
                <a16:creationId xmlns:a16="http://schemas.microsoft.com/office/drawing/2014/main" id="{8C863A76-1535-AEA7-087E-C7E38E236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860" y="1555465"/>
            <a:ext cx="2676525" cy="2673981"/>
          </a:xfrm>
          <a:custGeom>
            <a:avLst/>
            <a:gdLst>
              <a:gd name="csX0" fmla="*/ 0 w 2676525"/>
              <a:gd name="csY0" fmla="*/ 0 h 2673981"/>
              <a:gd name="csX1" fmla="*/ 508540 w 2676525"/>
              <a:gd name="csY1" fmla="*/ 0 h 2673981"/>
              <a:gd name="csX2" fmla="*/ 990314 w 2676525"/>
              <a:gd name="csY2" fmla="*/ 0 h 2673981"/>
              <a:gd name="csX3" fmla="*/ 1552385 w 2676525"/>
              <a:gd name="csY3" fmla="*/ 0 h 2673981"/>
              <a:gd name="csX4" fmla="*/ 2007394 w 2676525"/>
              <a:gd name="csY4" fmla="*/ 0 h 2673981"/>
              <a:gd name="csX5" fmla="*/ 2676525 w 2676525"/>
              <a:gd name="csY5" fmla="*/ 0 h 2673981"/>
              <a:gd name="csX6" fmla="*/ 2676525 w 2676525"/>
              <a:gd name="csY6" fmla="*/ 508056 h 2673981"/>
              <a:gd name="csX7" fmla="*/ 2676525 w 2676525"/>
              <a:gd name="csY7" fmla="*/ 1016113 h 2673981"/>
              <a:gd name="csX8" fmla="*/ 2676525 w 2676525"/>
              <a:gd name="csY8" fmla="*/ 1604389 h 2673981"/>
              <a:gd name="csX9" fmla="*/ 2676525 w 2676525"/>
              <a:gd name="csY9" fmla="*/ 2058965 h 2673981"/>
              <a:gd name="csX10" fmla="*/ 2676525 w 2676525"/>
              <a:gd name="csY10" fmla="*/ 2673981 h 2673981"/>
              <a:gd name="csX11" fmla="*/ 2087690 w 2676525"/>
              <a:gd name="csY11" fmla="*/ 2673981 h 2673981"/>
              <a:gd name="csX12" fmla="*/ 1525619 w 2676525"/>
              <a:gd name="csY12" fmla="*/ 2673981 h 2673981"/>
              <a:gd name="csX13" fmla="*/ 990314 w 2676525"/>
              <a:gd name="csY13" fmla="*/ 2673981 h 2673981"/>
              <a:gd name="csX14" fmla="*/ 481774 w 2676525"/>
              <a:gd name="csY14" fmla="*/ 2673981 h 2673981"/>
              <a:gd name="csX15" fmla="*/ 0 w 2676525"/>
              <a:gd name="csY15" fmla="*/ 2673981 h 2673981"/>
              <a:gd name="csX16" fmla="*/ 0 w 2676525"/>
              <a:gd name="csY16" fmla="*/ 2219404 h 2673981"/>
              <a:gd name="csX17" fmla="*/ 0 w 2676525"/>
              <a:gd name="csY17" fmla="*/ 1764827 h 2673981"/>
              <a:gd name="csX18" fmla="*/ 0 w 2676525"/>
              <a:gd name="csY18" fmla="*/ 1256771 h 2673981"/>
              <a:gd name="csX19" fmla="*/ 0 w 2676525"/>
              <a:gd name="csY19" fmla="*/ 668495 h 2673981"/>
              <a:gd name="csX20" fmla="*/ 0 w 2676525"/>
              <a:gd name="csY20" fmla="*/ 0 h 26739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676525" h="2673981" fill="none" extrusionOk="0">
                <a:moveTo>
                  <a:pt x="0" y="0"/>
                </a:moveTo>
                <a:cubicBezTo>
                  <a:pt x="210406" y="-15814"/>
                  <a:pt x="330972" y="34562"/>
                  <a:pt x="508540" y="0"/>
                </a:cubicBezTo>
                <a:cubicBezTo>
                  <a:pt x="686108" y="-34562"/>
                  <a:pt x="835394" y="56613"/>
                  <a:pt x="990314" y="0"/>
                </a:cubicBezTo>
                <a:cubicBezTo>
                  <a:pt x="1145234" y="-56613"/>
                  <a:pt x="1383020" y="52519"/>
                  <a:pt x="1552385" y="0"/>
                </a:cubicBezTo>
                <a:cubicBezTo>
                  <a:pt x="1721750" y="-52519"/>
                  <a:pt x="1889370" y="10660"/>
                  <a:pt x="2007394" y="0"/>
                </a:cubicBezTo>
                <a:cubicBezTo>
                  <a:pt x="2125418" y="-10660"/>
                  <a:pt x="2503519" y="68089"/>
                  <a:pt x="2676525" y="0"/>
                </a:cubicBezTo>
                <a:cubicBezTo>
                  <a:pt x="2711493" y="146800"/>
                  <a:pt x="2636996" y="302546"/>
                  <a:pt x="2676525" y="508056"/>
                </a:cubicBezTo>
                <a:cubicBezTo>
                  <a:pt x="2716054" y="713566"/>
                  <a:pt x="2657203" y="785715"/>
                  <a:pt x="2676525" y="1016113"/>
                </a:cubicBezTo>
                <a:cubicBezTo>
                  <a:pt x="2695847" y="1246511"/>
                  <a:pt x="2624547" y="1338632"/>
                  <a:pt x="2676525" y="1604389"/>
                </a:cubicBezTo>
                <a:cubicBezTo>
                  <a:pt x="2728503" y="1870146"/>
                  <a:pt x="2673560" y="1883229"/>
                  <a:pt x="2676525" y="2058965"/>
                </a:cubicBezTo>
                <a:cubicBezTo>
                  <a:pt x="2679490" y="2234701"/>
                  <a:pt x="2642487" y="2467136"/>
                  <a:pt x="2676525" y="2673981"/>
                </a:cubicBezTo>
                <a:cubicBezTo>
                  <a:pt x="2427056" y="2708915"/>
                  <a:pt x="2344088" y="2667964"/>
                  <a:pt x="2087690" y="2673981"/>
                </a:cubicBezTo>
                <a:cubicBezTo>
                  <a:pt x="1831292" y="2679998"/>
                  <a:pt x="1754015" y="2660433"/>
                  <a:pt x="1525619" y="2673981"/>
                </a:cubicBezTo>
                <a:cubicBezTo>
                  <a:pt x="1297223" y="2687529"/>
                  <a:pt x="1104877" y="2647184"/>
                  <a:pt x="990314" y="2673981"/>
                </a:cubicBezTo>
                <a:cubicBezTo>
                  <a:pt x="875751" y="2700778"/>
                  <a:pt x="589291" y="2659617"/>
                  <a:pt x="481774" y="2673981"/>
                </a:cubicBezTo>
                <a:cubicBezTo>
                  <a:pt x="374257" y="2688345"/>
                  <a:pt x="125227" y="2663967"/>
                  <a:pt x="0" y="2673981"/>
                </a:cubicBezTo>
                <a:cubicBezTo>
                  <a:pt x="-50347" y="2578241"/>
                  <a:pt x="43565" y="2384078"/>
                  <a:pt x="0" y="2219404"/>
                </a:cubicBezTo>
                <a:cubicBezTo>
                  <a:pt x="-43565" y="2054730"/>
                  <a:pt x="47599" y="1916722"/>
                  <a:pt x="0" y="1764827"/>
                </a:cubicBezTo>
                <a:cubicBezTo>
                  <a:pt x="-47599" y="1612932"/>
                  <a:pt x="25298" y="1383039"/>
                  <a:pt x="0" y="1256771"/>
                </a:cubicBezTo>
                <a:cubicBezTo>
                  <a:pt x="-25298" y="1130503"/>
                  <a:pt x="56755" y="854534"/>
                  <a:pt x="0" y="668495"/>
                </a:cubicBezTo>
                <a:cubicBezTo>
                  <a:pt x="-56755" y="482456"/>
                  <a:pt x="2624" y="157252"/>
                  <a:pt x="0" y="0"/>
                </a:cubicBezTo>
                <a:close/>
              </a:path>
              <a:path w="2676525" h="2673981" stroke="0" extrusionOk="0">
                <a:moveTo>
                  <a:pt x="0" y="0"/>
                </a:moveTo>
                <a:cubicBezTo>
                  <a:pt x="258167" y="-50890"/>
                  <a:pt x="421934" y="45895"/>
                  <a:pt x="588836" y="0"/>
                </a:cubicBezTo>
                <a:cubicBezTo>
                  <a:pt x="755738" y="-45895"/>
                  <a:pt x="833481" y="38717"/>
                  <a:pt x="1043845" y="0"/>
                </a:cubicBezTo>
                <a:cubicBezTo>
                  <a:pt x="1254209" y="-38717"/>
                  <a:pt x="1315360" y="26364"/>
                  <a:pt x="1579150" y="0"/>
                </a:cubicBezTo>
                <a:cubicBezTo>
                  <a:pt x="1842941" y="-26364"/>
                  <a:pt x="1919613" y="40243"/>
                  <a:pt x="2034159" y="0"/>
                </a:cubicBezTo>
                <a:cubicBezTo>
                  <a:pt x="2148705" y="-40243"/>
                  <a:pt x="2452424" y="30240"/>
                  <a:pt x="2676525" y="0"/>
                </a:cubicBezTo>
                <a:cubicBezTo>
                  <a:pt x="2677107" y="165694"/>
                  <a:pt x="2632417" y="274690"/>
                  <a:pt x="2676525" y="481317"/>
                </a:cubicBezTo>
                <a:cubicBezTo>
                  <a:pt x="2720633" y="687944"/>
                  <a:pt x="2673634" y="859670"/>
                  <a:pt x="2676525" y="1016113"/>
                </a:cubicBezTo>
                <a:cubicBezTo>
                  <a:pt x="2679416" y="1172556"/>
                  <a:pt x="2632622" y="1384819"/>
                  <a:pt x="2676525" y="1550909"/>
                </a:cubicBezTo>
                <a:cubicBezTo>
                  <a:pt x="2720428" y="1716999"/>
                  <a:pt x="2637658" y="1793538"/>
                  <a:pt x="2676525" y="2032226"/>
                </a:cubicBezTo>
                <a:cubicBezTo>
                  <a:pt x="2715392" y="2270914"/>
                  <a:pt x="2663558" y="2439456"/>
                  <a:pt x="2676525" y="2673981"/>
                </a:cubicBezTo>
                <a:cubicBezTo>
                  <a:pt x="2524302" y="2687519"/>
                  <a:pt x="2417170" y="2663347"/>
                  <a:pt x="2194751" y="2673981"/>
                </a:cubicBezTo>
                <a:cubicBezTo>
                  <a:pt x="1972332" y="2684615"/>
                  <a:pt x="1951176" y="2641485"/>
                  <a:pt x="1712976" y="2673981"/>
                </a:cubicBezTo>
                <a:cubicBezTo>
                  <a:pt x="1474776" y="2706477"/>
                  <a:pt x="1304231" y="2644143"/>
                  <a:pt x="1177671" y="2673981"/>
                </a:cubicBezTo>
                <a:cubicBezTo>
                  <a:pt x="1051112" y="2703819"/>
                  <a:pt x="826061" y="2617564"/>
                  <a:pt x="588835" y="2673981"/>
                </a:cubicBezTo>
                <a:cubicBezTo>
                  <a:pt x="351609" y="2730398"/>
                  <a:pt x="149114" y="2669913"/>
                  <a:pt x="0" y="2673981"/>
                </a:cubicBezTo>
                <a:cubicBezTo>
                  <a:pt x="-27983" y="2467558"/>
                  <a:pt x="9221" y="2270078"/>
                  <a:pt x="0" y="2112445"/>
                </a:cubicBezTo>
                <a:cubicBezTo>
                  <a:pt x="-9221" y="1954812"/>
                  <a:pt x="43645" y="1797613"/>
                  <a:pt x="0" y="1631128"/>
                </a:cubicBezTo>
                <a:cubicBezTo>
                  <a:pt x="-43645" y="1464643"/>
                  <a:pt x="45698" y="1377770"/>
                  <a:pt x="0" y="1149812"/>
                </a:cubicBezTo>
                <a:cubicBezTo>
                  <a:pt x="-45698" y="921854"/>
                  <a:pt x="39577" y="822099"/>
                  <a:pt x="0" y="668495"/>
                </a:cubicBezTo>
                <a:cubicBezTo>
                  <a:pt x="-39577" y="514891"/>
                  <a:pt x="48729" y="292635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7306124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1A58EB6E-B188-C62C-0863-30CFB545780C}"/>
              </a:ext>
            </a:extLst>
          </p:cNvPr>
          <p:cNvSpPr/>
          <p:nvPr/>
        </p:nvSpPr>
        <p:spPr>
          <a:xfrm>
            <a:off x="6019801" y="4313071"/>
            <a:ext cx="2627538" cy="1671510"/>
          </a:xfrm>
          <a:custGeom>
            <a:avLst/>
            <a:gdLst>
              <a:gd name="csX0" fmla="*/ 0 w 2627538"/>
              <a:gd name="csY0" fmla="*/ 278591 h 1671510"/>
              <a:gd name="csX1" fmla="*/ 278591 w 2627538"/>
              <a:gd name="csY1" fmla="*/ 0 h 1671510"/>
              <a:gd name="csX2" fmla="*/ 754773 w 2627538"/>
              <a:gd name="csY2" fmla="*/ 0 h 1671510"/>
              <a:gd name="csX3" fmla="*/ 1210251 w 2627538"/>
              <a:gd name="csY3" fmla="*/ 0 h 1671510"/>
              <a:gd name="csX4" fmla="*/ 1769247 w 2627538"/>
              <a:gd name="csY4" fmla="*/ 0 h 1671510"/>
              <a:gd name="csX5" fmla="*/ 2348947 w 2627538"/>
              <a:gd name="csY5" fmla="*/ 0 h 1671510"/>
              <a:gd name="csX6" fmla="*/ 2627538 w 2627538"/>
              <a:gd name="csY6" fmla="*/ 278591 h 1671510"/>
              <a:gd name="csX7" fmla="*/ 2627538 w 2627538"/>
              <a:gd name="csY7" fmla="*/ 824612 h 1671510"/>
              <a:gd name="csX8" fmla="*/ 2627538 w 2627538"/>
              <a:gd name="csY8" fmla="*/ 1392919 h 1671510"/>
              <a:gd name="csX9" fmla="*/ 2348947 w 2627538"/>
              <a:gd name="csY9" fmla="*/ 1671510 h 1671510"/>
              <a:gd name="csX10" fmla="*/ 1872765 w 2627538"/>
              <a:gd name="csY10" fmla="*/ 1671510 h 1671510"/>
              <a:gd name="csX11" fmla="*/ 1355176 w 2627538"/>
              <a:gd name="csY11" fmla="*/ 1671510 h 1671510"/>
              <a:gd name="csX12" fmla="*/ 858291 w 2627538"/>
              <a:gd name="csY12" fmla="*/ 1671510 h 1671510"/>
              <a:gd name="csX13" fmla="*/ 278591 w 2627538"/>
              <a:gd name="csY13" fmla="*/ 1671510 h 1671510"/>
              <a:gd name="csX14" fmla="*/ 0 w 2627538"/>
              <a:gd name="csY14" fmla="*/ 1392919 h 1671510"/>
              <a:gd name="csX15" fmla="*/ 0 w 2627538"/>
              <a:gd name="csY15" fmla="*/ 813468 h 1671510"/>
              <a:gd name="csX16" fmla="*/ 0 w 2627538"/>
              <a:gd name="csY16" fmla="*/ 278591 h 16715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627538" h="1671510" fill="none" extrusionOk="0">
                <a:moveTo>
                  <a:pt x="0" y="278591"/>
                </a:moveTo>
                <a:cubicBezTo>
                  <a:pt x="-361" y="130370"/>
                  <a:pt x="103991" y="-21852"/>
                  <a:pt x="278591" y="0"/>
                </a:cubicBezTo>
                <a:cubicBezTo>
                  <a:pt x="495056" y="-10210"/>
                  <a:pt x="530037" y="39576"/>
                  <a:pt x="754773" y="0"/>
                </a:cubicBezTo>
                <a:cubicBezTo>
                  <a:pt x="979509" y="-39576"/>
                  <a:pt x="1071419" y="50266"/>
                  <a:pt x="1210251" y="0"/>
                </a:cubicBezTo>
                <a:cubicBezTo>
                  <a:pt x="1349083" y="-50266"/>
                  <a:pt x="1528408" y="44911"/>
                  <a:pt x="1769247" y="0"/>
                </a:cubicBezTo>
                <a:cubicBezTo>
                  <a:pt x="2010086" y="-44911"/>
                  <a:pt x="2230174" y="63637"/>
                  <a:pt x="2348947" y="0"/>
                </a:cubicBezTo>
                <a:cubicBezTo>
                  <a:pt x="2530863" y="-969"/>
                  <a:pt x="2590530" y="104573"/>
                  <a:pt x="2627538" y="278591"/>
                </a:cubicBezTo>
                <a:cubicBezTo>
                  <a:pt x="2674318" y="548675"/>
                  <a:pt x="2618060" y="643088"/>
                  <a:pt x="2627538" y="824612"/>
                </a:cubicBezTo>
                <a:cubicBezTo>
                  <a:pt x="2637016" y="1006136"/>
                  <a:pt x="2623465" y="1117690"/>
                  <a:pt x="2627538" y="1392919"/>
                </a:cubicBezTo>
                <a:cubicBezTo>
                  <a:pt x="2630445" y="1522743"/>
                  <a:pt x="2513928" y="1683361"/>
                  <a:pt x="2348947" y="1671510"/>
                </a:cubicBezTo>
                <a:cubicBezTo>
                  <a:pt x="2182051" y="1724414"/>
                  <a:pt x="2048283" y="1636943"/>
                  <a:pt x="1872765" y="1671510"/>
                </a:cubicBezTo>
                <a:cubicBezTo>
                  <a:pt x="1697247" y="1706077"/>
                  <a:pt x="1489345" y="1654917"/>
                  <a:pt x="1355176" y="1671510"/>
                </a:cubicBezTo>
                <a:cubicBezTo>
                  <a:pt x="1221007" y="1688103"/>
                  <a:pt x="1058944" y="1668877"/>
                  <a:pt x="858291" y="1671510"/>
                </a:cubicBezTo>
                <a:cubicBezTo>
                  <a:pt x="657639" y="1674143"/>
                  <a:pt x="484648" y="1651166"/>
                  <a:pt x="278591" y="1671510"/>
                </a:cubicBezTo>
                <a:cubicBezTo>
                  <a:pt x="148127" y="1647037"/>
                  <a:pt x="949" y="1574300"/>
                  <a:pt x="0" y="1392919"/>
                </a:cubicBezTo>
                <a:cubicBezTo>
                  <a:pt x="-9885" y="1114737"/>
                  <a:pt x="47974" y="1077553"/>
                  <a:pt x="0" y="813468"/>
                </a:cubicBezTo>
                <a:cubicBezTo>
                  <a:pt x="-47974" y="549383"/>
                  <a:pt x="31115" y="508221"/>
                  <a:pt x="0" y="278591"/>
                </a:cubicBezTo>
                <a:close/>
              </a:path>
              <a:path w="2627538" h="1671510" stroke="0" extrusionOk="0">
                <a:moveTo>
                  <a:pt x="0" y="278591"/>
                </a:moveTo>
                <a:cubicBezTo>
                  <a:pt x="26634" y="104812"/>
                  <a:pt x="125118" y="-4843"/>
                  <a:pt x="278591" y="0"/>
                </a:cubicBezTo>
                <a:cubicBezTo>
                  <a:pt x="491141" y="-43199"/>
                  <a:pt x="679144" y="35617"/>
                  <a:pt x="816884" y="0"/>
                </a:cubicBezTo>
                <a:cubicBezTo>
                  <a:pt x="954624" y="-35617"/>
                  <a:pt x="1158193" y="36397"/>
                  <a:pt x="1293065" y="0"/>
                </a:cubicBezTo>
                <a:cubicBezTo>
                  <a:pt x="1427937" y="-36397"/>
                  <a:pt x="1708285" y="17720"/>
                  <a:pt x="1831358" y="0"/>
                </a:cubicBezTo>
                <a:cubicBezTo>
                  <a:pt x="1954431" y="-17720"/>
                  <a:pt x="2229654" y="44446"/>
                  <a:pt x="2348947" y="0"/>
                </a:cubicBezTo>
                <a:cubicBezTo>
                  <a:pt x="2500108" y="23359"/>
                  <a:pt x="2627335" y="141968"/>
                  <a:pt x="2627538" y="278591"/>
                </a:cubicBezTo>
                <a:cubicBezTo>
                  <a:pt x="2631274" y="425486"/>
                  <a:pt x="2607964" y="560286"/>
                  <a:pt x="2627538" y="824612"/>
                </a:cubicBezTo>
                <a:cubicBezTo>
                  <a:pt x="2647112" y="1088938"/>
                  <a:pt x="2627087" y="1172521"/>
                  <a:pt x="2627538" y="1392919"/>
                </a:cubicBezTo>
                <a:cubicBezTo>
                  <a:pt x="2645472" y="1511251"/>
                  <a:pt x="2499913" y="1645768"/>
                  <a:pt x="2348947" y="1671510"/>
                </a:cubicBezTo>
                <a:cubicBezTo>
                  <a:pt x="2117239" y="1728720"/>
                  <a:pt x="2025662" y="1649129"/>
                  <a:pt x="1852062" y="1671510"/>
                </a:cubicBezTo>
                <a:cubicBezTo>
                  <a:pt x="1678462" y="1693891"/>
                  <a:pt x="1539380" y="1664554"/>
                  <a:pt x="1334473" y="1671510"/>
                </a:cubicBezTo>
                <a:cubicBezTo>
                  <a:pt x="1129566" y="1678466"/>
                  <a:pt x="1082781" y="1661188"/>
                  <a:pt x="858291" y="1671510"/>
                </a:cubicBezTo>
                <a:cubicBezTo>
                  <a:pt x="633801" y="1681832"/>
                  <a:pt x="544056" y="1624131"/>
                  <a:pt x="278591" y="1671510"/>
                </a:cubicBezTo>
                <a:cubicBezTo>
                  <a:pt x="139668" y="1680032"/>
                  <a:pt x="34325" y="1547596"/>
                  <a:pt x="0" y="1392919"/>
                </a:cubicBezTo>
                <a:cubicBezTo>
                  <a:pt x="-46301" y="1123465"/>
                  <a:pt x="10807" y="1064181"/>
                  <a:pt x="0" y="846898"/>
                </a:cubicBezTo>
                <a:cubicBezTo>
                  <a:pt x="-10807" y="629615"/>
                  <a:pt x="51712" y="543983"/>
                  <a:pt x="0" y="278591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Ονομάζεται  η πρόταση  που εκτός   από τους  κύριους  όρους  έχει  και κάποιους  προσδιορισμούς. </a:t>
            </a:r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AF56EC9C-A55D-DE8B-0508-00D3D4BC9B51}"/>
              </a:ext>
            </a:extLst>
          </p:cNvPr>
          <p:cNvSpPr/>
          <p:nvPr/>
        </p:nvSpPr>
        <p:spPr>
          <a:xfrm>
            <a:off x="457200" y="4519704"/>
            <a:ext cx="5452383" cy="1017814"/>
          </a:xfrm>
          <a:custGeom>
            <a:avLst/>
            <a:gdLst>
              <a:gd name="csX0" fmla="*/ 0 w 5452383"/>
              <a:gd name="csY0" fmla="*/ 169639 h 1017814"/>
              <a:gd name="csX1" fmla="*/ 169639 w 5452383"/>
              <a:gd name="csY1" fmla="*/ 0 h 1017814"/>
              <a:gd name="csX2" fmla="*/ 635500 w 5452383"/>
              <a:gd name="csY2" fmla="*/ 0 h 1017814"/>
              <a:gd name="csX3" fmla="*/ 1203622 w 5452383"/>
              <a:gd name="csY3" fmla="*/ 0 h 1017814"/>
              <a:gd name="csX4" fmla="*/ 1720614 w 5452383"/>
              <a:gd name="csY4" fmla="*/ 0 h 1017814"/>
              <a:gd name="csX5" fmla="*/ 2186475 w 5452383"/>
              <a:gd name="csY5" fmla="*/ 0 h 1017814"/>
              <a:gd name="csX6" fmla="*/ 2652336 w 5452383"/>
              <a:gd name="csY6" fmla="*/ 0 h 1017814"/>
              <a:gd name="csX7" fmla="*/ 3169327 w 5452383"/>
              <a:gd name="csY7" fmla="*/ 0 h 1017814"/>
              <a:gd name="csX8" fmla="*/ 3737450 w 5452383"/>
              <a:gd name="csY8" fmla="*/ 0 h 1017814"/>
              <a:gd name="csX9" fmla="*/ 4407835 w 5452383"/>
              <a:gd name="csY9" fmla="*/ 0 h 1017814"/>
              <a:gd name="csX10" fmla="*/ 5282744 w 5452383"/>
              <a:gd name="csY10" fmla="*/ 0 h 1017814"/>
              <a:gd name="csX11" fmla="*/ 5452383 w 5452383"/>
              <a:gd name="csY11" fmla="*/ 169639 h 1017814"/>
              <a:gd name="csX12" fmla="*/ 5452383 w 5452383"/>
              <a:gd name="csY12" fmla="*/ 502122 h 1017814"/>
              <a:gd name="csX13" fmla="*/ 5452383 w 5452383"/>
              <a:gd name="csY13" fmla="*/ 848175 h 1017814"/>
              <a:gd name="csX14" fmla="*/ 5282744 w 5452383"/>
              <a:gd name="csY14" fmla="*/ 1017814 h 1017814"/>
              <a:gd name="csX15" fmla="*/ 4612359 w 5452383"/>
              <a:gd name="csY15" fmla="*/ 1017814 h 1017814"/>
              <a:gd name="csX16" fmla="*/ 4197629 w 5452383"/>
              <a:gd name="csY16" fmla="*/ 1017814 h 1017814"/>
              <a:gd name="csX17" fmla="*/ 3782900 w 5452383"/>
              <a:gd name="csY17" fmla="*/ 1017814 h 1017814"/>
              <a:gd name="csX18" fmla="*/ 3368170 w 5452383"/>
              <a:gd name="csY18" fmla="*/ 1017814 h 1017814"/>
              <a:gd name="csX19" fmla="*/ 2902310 w 5452383"/>
              <a:gd name="csY19" fmla="*/ 1017814 h 1017814"/>
              <a:gd name="csX20" fmla="*/ 2487580 w 5452383"/>
              <a:gd name="csY20" fmla="*/ 1017814 h 1017814"/>
              <a:gd name="csX21" fmla="*/ 2021719 w 5452383"/>
              <a:gd name="csY21" fmla="*/ 1017814 h 1017814"/>
              <a:gd name="csX22" fmla="*/ 1504728 w 5452383"/>
              <a:gd name="csY22" fmla="*/ 1017814 h 1017814"/>
              <a:gd name="csX23" fmla="*/ 885474 w 5452383"/>
              <a:gd name="csY23" fmla="*/ 1017814 h 1017814"/>
              <a:gd name="csX24" fmla="*/ 169639 w 5452383"/>
              <a:gd name="csY24" fmla="*/ 1017814 h 1017814"/>
              <a:gd name="csX25" fmla="*/ 0 w 5452383"/>
              <a:gd name="csY25" fmla="*/ 848175 h 1017814"/>
              <a:gd name="csX26" fmla="*/ 0 w 5452383"/>
              <a:gd name="csY26" fmla="*/ 515692 h 1017814"/>
              <a:gd name="csX27" fmla="*/ 0 w 5452383"/>
              <a:gd name="csY27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5452383" h="1017814" fill="none" extrusionOk="0">
                <a:moveTo>
                  <a:pt x="0" y="169639"/>
                </a:moveTo>
                <a:cubicBezTo>
                  <a:pt x="381" y="72797"/>
                  <a:pt x="90105" y="15085"/>
                  <a:pt x="169639" y="0"/>
                </a:cubicBezTo>
                <a:cubicBezTo>
                  <a:pt x="395578" y="-37778"/>
                  <a:pt x="524046" y="44728"/>
                  <a:pt x="635500" y="0"/>
                </a:cubicBezTo>
                <a:cubicBezTo>
                  <a:pt x="746954" y="-44728"/>
                  <a:pt x="931169" y="19928"/>
                  <a:pt x="1203622" y="0"/>
                </a:cubicBezTo>
                <a:cubicBezTo>
                  <a:pt x="1476075" y="-19928"/>
                  <a:pt x="1538841" y="23209"/>
                  <a:pt x="1720614" y="0"/>
                </a:cubicBezTo>
                <a:cubicBezTo>
                  <a:pt x="1902387" y="-23209"/>
                  <a:pt x="1978370" y="53333"/>
                  <a:pt x="2186475" y="0"/>
                </a:cubicBezTo>
                <a:cubicBezTo>
                  <a:pt x="2394580" y="-53333"/>
                  <a:pt x="2545268" y="53953"/>
                  <a:pt x="2652336" y="0"/>
                </a:cubicBezTo>
                <a:cubicBezTo>
                  <a:pt x="2759404" y="-53953"/>
                  <a:pt x="3040251" y="9589"/>
                  <a:pt x="3169327" y="0"/>
                </a:cubicBezTo>
                <a:cubicBezTo>
                  <a:pt x="3298403" y="-9589"/>
                  <a:pt x="3549571" y="42111"/>
                  <a:pt x="3737450" y="0"/>
                </a:cubicBezTo>
                <a:cubicBezTo>
                  <a:pt x="3925329" y="-42111"/>
                  <a:pt x="4133043" y="42407"/>
                  <a:pt x="4407835" y="0"/>
                </a:cubicBezTo>
                <a:cubicBezTo>
                  <a:pt x="4682627" y="-42407"/>
                  <a:pt x="5026403" y="46912"/>
                  <a:pt x="5282744" y="0"/>
                </a:cubicBezTo>
                <a:cubicBezTo>
                  <a:pt x="5355776" y="17949"/>
                  <a:pt x="5453869" y="78619"/>
                  <a:pt x="5452383" y="169639"/>
                </a:cubicBezTo>
                <a:cubicBezTo>
                  <a:pt x="5469483" y="273259"/>
                  <a:pt x="5417045" y="383712"/>
                  <a:pt x="5452383" y="502122"/>
                </a:cubicBezTo>
                <a:cubicBezTo>
                  <a:pt x="5487721" y="620532"/>
                  <a:pt x="5431052" y="747188"/>
                  <a:pt x="5452383" y="848175"/>
                </a:cubicBezTo>
                <a:cubicBezTo>
                  <a:pt x="5459742" y="956031"/>
                  <a:pt x="5372527" y="1043610"/>
                  <a:pt x="5282744" y="1017814"/>
                </a:cubicBezTo>
                <a:cubicBezTo>
                  <a:pt x="5045745" y="1045550"/>
                  <a:pt x="4877535" y="1014384"/>
                  <a:pt x="4612359" y="1017814"/>
                </a:cubicBezTo>
                <a:cubicBezTo>
                  <a:pt x="4347184" y="1021244"/>
                  <a:pt x="4391502" y="1007406"/>
                  <a:pt x="4197629" y="1017814"/>
                </a:cubicBezTo>
                <a:cubicBezTo>
                  <a:pt x="4003756" y="1028222"/>
                  <a:pt x="3968510" y="978102"/>
                  <a:pt x="3782900" y="1017814"/>
                </a:cubicBezTo>
                <a:cubicBezTo>
                  <a:pt x="3597290" y="1057526"/>
                  <a:pt x="3538713" y="985600"/>
                  <a:pt x="3368170" y="1017814"/>
                </a:cubicBezTo>
                <a:cubicBezTo>
                  <a:pt x="3197627" y="1050028"/>
                  <a:pt x="3025316" y="966481"/>
                  <a:pt x="2902310" y="1017814"/>
                </a:cubicBezTo>
                <a:cubicBezTo>
                  <a:pt x="2779304" y="1069147"/>
                  <a:pt x="2671641" y="998257"/>
                  <a:pt x="2487580" y="1017814"/>
                </a:cubicBezTo>
                <a:cubicBezTo>
                  <a:pt x="2303519" y="1037371"/>
                  <a:pt x="2142426" y="985198"/>
                  <a:pt x="2021719" y="1017814"/>
                </a:cubicBezTo>
                <a:cubicBezTo>
                  <a:pt x="1901012" y="1050430"/>
                  <a:pt x="1698513" y="1010990"/>
                  <a:pt x="1504728" y="1017814"/>
                </a:cubicBezTo>
                <a:cubicBezTo>
                  <a:pt x="1310943" y="1024638"/>
                  <a:pt x="1091470" y="997917"/>
                  <a:pt x="885474" y="1017814"/>
                </a:cubicBezTo>
                <a:cubicBezTo>
                  <a:pt x="679478" y="1037711"/>
                  <a:pt x="426981" y="934045"/>
                  <a:pt x="169639" y="1017814"/>
                </a:cubicBezTo>
                <a:cubicBezTo>
                  <a:pt x="68443" y="1019087"/>
                  <a:pt x="-986" y="939693"/>
                  <a:pt x="0" y="848175"/>
                </a:cubicBezTo>
                <a:cubicBezTo>
                  <a:pt x="-5756" y="732476"/>
                  <a:pt x="18706" y="671537"/>
                  <a:pt x="0" y="515692"/>
                </a:cubicBezTo>
                <a:cubicBezTo>
                  <a:pt x="-18706" y="359847"/>
                  <a:pt x="6886" y="308870"/>
                  <a:pt x="0" y="169639"/>
                </a:cubicBezTo>
                <a:close/>
              </a:path>
              <a:path w="5452383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67927" y="-61711"/>
                  <a:pt x="580593" y="1669"/>
                  <a:pt x="788893" y="0"/>
                </a:cubicBezTo>
                <a:cubicBezTo>
                  <a:pt x="997193" y="-1669"/>
                  <a:pt x="1145311" y="54934"/>
                  <a:pt x="1254754" y="0"/>
                </a:cubicBezTo>
                <a:cubicBezTo>
                  <a:pt x="1364197" y="-54934"/>
                  <a:pt x="1690769" y="45095"/>
                  <a:pt x="1874007" y="0"/>
                </a:cubicBezTo>
                <a:cubicBezTo>
                  <a:pt x="2057245" y="-45095"/>
                  <a:pt x="2280413" y="17043"/>
                  <a:pt x="2493261" y="0"/>
                </a:cubicBezTo>
                <a:cubicBezTo>
                  <a:pt x="2706109" y="-17043"/>
                  <a:pt x="2758469" y="49993"/>
                  <a:pt x="2959122" y="0"/>
                </a:cubicBezTo>
                <a:cubicBezTo>
                  <a:pt x="3159775" y="-49993"/>
                  <a:pt x="3315054" y="55755"/>
                  <a:pt x="3424983" y="0"/>
                </a:cubicBezTo>
                <a:cubicBezTo>
                  <a:pt x="3534912" y="-55755"/>
                  <a:pt x="3910144" y="62404"/>
                  <a:pt x="4095367" y="0"/>
                </a:cubicBezTo>
                <a:cubicBezTo>
                  <a:pt x="4280590" y="-62404"/>
                  <a:pt x="4361194" y="11574"/>
                  <a:pt x="4561228" y="0"/>
                </a:cubicBezTo>
                <a:cubicBezTo>
                  <a:pt x="4761262" y="-11574"/>
                  <a:pt x="4938866" y="4709"/>
                  <a:pt x="5282744" y="0"/>
                </a:cubicBezTo>
                <a:cubicBezTo>
                  <a:pt x="5372365" y="25951"/>
                  <a:pt x="5434761" y="65280"/>
                  <a:pt x="5452383" y="169639"/>
                </a:cubicBezTo>
                <a:cubicBezTo>
                  <a:pt x="5456500" y="325410"/>
                  <a:pt x="5429308" y="340781"/>
                  <a:pt x="5452383" y="502122"/>
                </a:cubicBezTo>
                <a:cubicBezTo>
                  <a:pt x="5475458" y="663463"/>
                  <a:pt x="5419858" y="675664"/>
                  <a:pt x="5452383" y="848175"/>
                </a:cubicBezTo>
                <a:cubicBezTo>
                  <a:pt x="5456211" y="927286"/>
                  <a:pt x="5390410" y="1010913"/>
                  <a:pt x="5282744" y="1017814"/>
                </a:cubicBezTo>
                <a:cubicBezTo>
                  <a:pt x="5008472" y="1055435"/>
                  <a:pt x="4924189" y="967962"/>
                  <a:pt x="4663490" y="1017814"/>
                </a:cubicBezTo>
                <a:cubicBezTo>
                  <a:pt x="4402791" y="1067666"/>
                  <a:pt x="4453772" y="1017530"/>
                  <a:pt x="4248761" y="1017814"/>
                </a:cubicBezTo>
                <a:cubicBezTo>
                  <a:pt x="4043750" y="1018098"/>
                  <a:pt x="3960215" y="1009987"/>
                  <a:pt x="3782900" y="1017814"/>
                </a:cubicBezTo>
                <a:cubicBezTo>
                  <a:pt x="3605585" y="1025641"/>
                  <a:pt x="3371739" y="964999"/>
                  <a:pt x="3112515" y="1017814"/>
                </a:cubicBezTo>
                <a:cubicBezTo>
                  <a:pt x="2853292" y="1070629"/>
                  <a:pt x="2652044" y="981831"/>
                  <a:pt x="2442130" y="1017814"/>
                </a:cubicBezTo>
                <a:cubicBezTo>
                  <a:pt x="2232216" y="1053797"/>
                  <a:pt x="2048726" y="961837"/>
                  <a:pt x="1874007" y="1017814"/>
                </a:cubicBezTo>
                <a:cubicBezTo>
                  <a:pt x="1699288" y="1073791"/>
                  <a:pt x="1656532" y="1001176"/>
                  <a:pt x="1459278" y="1017814"/>
                </a:cubicBezTo>
                <a:cubicBezTo>
                  <a:pt x="1262024" y="1034452"/>
                  <a:pt x="1014209" y="937934"/>
                  <a:pt x="788893" y="1017814"/>
                </a:cubicBezTo>
                <a:cubicBezTo>
                  <a:pt x="563578" y="1097694"/>
                  <a:pt x="454422" y="950405"/>
                  <a:pt x="169639" y="1017814"/>
                </a:cubicBezTo>
                <a:cubicBezTo>
                  <a:pt x="97216" y="1017079"/>
                  <a:pt x="-11622" y="935534"/>
                  <a:pt x="0" y="848175"/>
                </a:cubicBezTo>
                <a:cubicBezTo>
                  <a:pt x="-4978" y="738457"/>
                  <a:pt x="21179" y="589469"/>
                  <a:pt x="0" y="515692"/>
                </a:cubicBezTo>
                <a:cubicBezTo>
                  <a:pt x="-21179" y="441915"/>
                  <a:pt x="35065" y="322441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1200" dirty="0"/>
          </a:p>
          <a:p>
            <a:pPr algn="ctr"/>
            <a:endParaRPr lang="el-GR" sz="1200" dirty="0"/>
          </a:p>
          <a:p>
            <a:pPr algn="ctr"/>
            <a:endParaRPr lang="el-GR" sz="1200" dirty="0"/>
          </a:p>
          <a:p>
            <a:pPr algn="ctr"/>
            <a:endParaRPr lang="el-GR" sz="1200" dirty="0"/>
          </a:p>
          <a:p>
            <a:pPr algn="ctr"/>
            <a:r>
              <a:rPr lang="el-GR" sz="1200" dirty="0"/>
              <a:t>Υποκείμενο  + Ρήμα</a:t>
            </a:r>
          </a:p>
          <a:p>
            <a:pPr algn="ctr"/>
            <a:r>
              <a:rPr lang="el-GR" sz="1200" dirty="0"/>
              <a:t>Υποκείμενο  + Ρήμα + Αντικείμενο</a:t>
            </a:r>
          </a:p>
          <a:p>
            <a:pPr algn="ctr"/>
            <a:r>
              <a:rPr lang="el-GR" sz="1200" dirty="0"/>
              <a:t>Υποκείμενο  + Ρήμα + Αντικείμενο + Αντικείμενο </a:t>
            </a:r>
          </a:p>
          <a:p>
            <a:pPr algn="ctr"/>
            <a:r>
              <a:rPr lang="el-GR" sz="1200" dirty="0"/>
              <a:t>Υποκείμενο  + Συνδετικό Ρήμα ( π.χ. είμαι) + Κατηγορούμενο</a:t>
            </a:r>
          </a:p>
          <a:p>
            <a:pPr algn="ctr"/>
            <a:r>
              <a:rPr lang="el-GR" sz="1600" dirty="0"/>
              <a:t> </a:t>
            </a:r>
          </a:p>
          <a:p>
            <a:pPr algn="ctr"/>
            <a:r>
              <a:rPr lang="el-GR" sz="1600" dirty="0"/>
              <a:t> </a:t>
            </a:r>
          </a:p>
          <a:p>
            <a:pPr algn="ctr"/>
            <a:endParaRPr lang="el-GR" sz="1600" dirty="0"/>
          </a:p>
        </p:txBody>
      </p:sp>
      <p:sp>
        <p:nvSpPr>
          <p:cNvPr id="15" name="Ορθογώνιο: Στρογγύλεμα γωνιών 14">
            <a:extLst>
              <a:ext uri="{FF2B5EF4-FFF2-40B4-BE49-F238E27FC236}">
                <a16:creationId xmlns:a16="http://schemas.microsoft.com/office/drawing/2014/main" id="{E4882F95-7F51-EB32-7A2E-EBFEDEDE7A2C}"/>
              </a:ext>
            </a:extLst>
          </p:cNvPr>
          <p:cNvSpPr/>
          <p:nvPr/>
        </p:nvSpPr>
        <p:spPr>
          <a:xfrm>
            <a:off x="3714731" y="3429000"/>
            <a:ext cx="1627422" cy="1017814"/>
          </a:xfrm>
          <a:custGeom>
            <a:avLst/>
            <a:gdLst>
              <a:gd name="csX0" fmla="*/ 0 w 1627422"/>
              <a:gd name="csY0" fmla="*/ 169639 h 1017814"/>
              <a:gd name="csX1" fmla="*/ 169639 w 1627422"/>
              <a:gd name="csY1" fmla="*/ 0 h 1017814"/>
              <a:gd name="csX2" fmla="*/ 586139 w 1627422"/>
              <a:gd name="csY2" fmla="*/ 0 h 1017814"/>
              <a:gd name="csX3" fmla="*/ 1041283 w 1627422"/>
              <a:gd name="csY3" fmla="*/ 0 h 1017814"/>
              <a:gd name="csX4" fmla="*/ 1457783 w 1627422"/>
              <a:gd name="csY4" fmla="*/ 0 h 1017814"/>
              <a:gd name="csX5" fmla="*/ 1627422 w 1627422"/>
              <a:gd name="csY5" fmla="*/ 169639 h 1017814"/>
              <a:gd name="csX6" fmla="*/ 1627422 w 1627422"/>
              <a:gd name="csY6" fmla="*/ 502122 h 1017814"/>
              <a:gd name="csX7" fmla="*/ 1627422 w 1627422"/>
              <a:gd name="csY7" fmla="*/ 848175 h 1017814"/>
              <a:gd name="csX8" fmla="*/ 1457783 w 1627422"/>
              <a:gd name="csY8" fmla="*/ 1017814 h 1017814"/>
              <a:gd name="csX9" fmla="*/ 1067046 w 1627422"/>
              <a:gd name="csY9" fmla="*/ 1017814 h 1017814"/>
              <a:gd name="csX10" fmla="*/ 663428 w 1627422"/>
              <a:gd name="csY10" fmla="*/ 1017814 h 1017814"/>
              <a:gd name="csX11" fmla="*/ 169639 w 1627422"/>
              <a:gd name="csY11" fmla="*/ 1017814 h 1017814"/>
              <a:gd name="csX12" fmla="*/ 0 w 1627422"/>
              <a:gd name="csY12" fmla="*/ 848175 h 1017814"/>
              <a:gd name="csX13" fmla="*/ 0 w 1627422"/>
              <a:gd name="csY13" fmla="*/ 508907 h 1017814"/>
              <a:gd name="csX14" fmla="*/ 0 w 1627422"/>
              <a:gd name="csY14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27422" h="1017814" fill="none" extrusionOk="0">
                <a:moveTo>
                  <a:pt x="0" y="169639"/>
                </a:moveTo>
                <a:cubicBezTo>
                  <a:pt x="-7080" y="67551"/>
                  <a:pt x="81152" y="-15653"/>
                  <a:pt x="169639" y="0"/>
                </a:cubicBezTo>
                <a:cubicBezTo>
                  <a:pt x="288465" y="-36007"/>
                  <a:pt x="452326" y="20784"/>
                  <a:pt x="586139" y="0"/>
                </a:cubicBezTo>
                <a:cubicBezTo>
                  <a:pt x="719952" y="-20784"/>
                  <a:pt x="914072" y="45106"/>
                  <a:pt x="1041283" y="0"/>
                </a:cubicBezTo>
                <a:cubicBezTo>
                  <a:pt x="1168494" y="-45106"/>
                  <a:pt x="1313852" y="31391"/>
                  <a:pt x="1457783" y="0"/>
                </a:cubicBezTo>
                <a:cubicBezTo>
                  <a:pt x="1552670" y="-2577"/>
                  <a:pt x="1602942" y="68597"/>
                  <a:pt x="1627422" y="169639"/>
                </a:cubicBezTo>
                <a:cubicBezTo>
                  <a:pt x="1659909" y="258275"/>
                  <a:pt x="1605261" y="376060"/>
                  <a:pt x="1627422" y="502122"/>
                </a:cubicBezTo>
                <a:cubicBezTo>
                  <a:pt x="1649583" y="628184"/>
                  <a:pt x="1587885" y="760791"/>
                  <a:pt x="1627422" y="848175"/>
                </a:cubicBezTo>
                <a:cubicBezTo>
                  <a:pt x="1642612" y="955272"/>
                  <a:pt x="1560407" y="1003295"/>
                  <a:pt x="1457783" y="1017814"/>
                </a:cubicBezTo>
                <a:cubicBezTo>
                  <a:pt x="1376490" y="1056111"/>
                  <a:pt x="1243274" y="994445"/>
                  <a:pt x="1067046" y="1017814"/>
                </a:cubicBezTo>
                <a:cubicBezTo>
                  <a:pt x="890818" y="1041183"/>
                  <a:pt x="808022" y="1007334"/>
                  <a:pt x="663428" y="1017814"/>
                </a:cubicBezTo>
                <a:cubicBezTo>
                  <a:pt x="518834" y="1028294"/>
                  <a:pt x="386749" y="963990"/>
                  <a:pt x="169639" y="1017814"/>
                </a:cubicBezTo>
                <a:cubicBezTo>
                  <a:pt x="80040" y="1016514"/>
                  <a:pt x="-25568" y="940856"/>
                  <a:pt x="0" y="848175"/>
                </a:cubicBezTo>
                <a:cubicBezTo>
                  <a:pt x="-6115" y="773751"/>
                  <a:pt x="33204" y="578412"/>
                  <a:pt x="0" y="508907"/>
                </a:cubicBezTo>
                <a:cubicBezTo>
                  <a:pt x="-33204" y="439402"/>
                  <a:pt x="24179" y="262347"/>
                  <a:pt x="0" y="169639"/>
                </a:cubicBezTo>
                <a:close/>
              </a:path>
              <a:path w="1627422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57074" y="-19220"/>
                  <a:pt x="446806" y="32113"/>
                  <a:pt x="611902" y="0"/>
                </a:cubicBezTo>
                <a:cubicBezTo>
                  <a:pt x="776998" y="-32113"/>
                  <a:pt x="883608" y="26613"/>
                  <a:pt x="1015520" y="0"/>
                </a:cubicBezTo>
                <a:cubicBezTo>
                  <a:pt x="1147432" y="-26613"/>
                  <a:pt x="1326971" y="27319"/>
                  <a:pt x="1457783" y="0"/>
                </a:cubicBezTo>
                <a:cubicBezTo>
                  <a:pt x="1556590" y="19630"/>
                  <a:pt x="1623039" y="69827"/>
                  <a:pt x="1627422" y="169639"/>
                </a:cubicBezTo>
                <a:cubicBezTo>
                  <a:pt x="1634969" y="284231"/>
                  <a:pt x="1620524" y="409086"/>
                  <a:pt x="1627422" y="508907"/>
                </a:cubicBezTo>
                <a:cubicBezTo>
                  <a:pt x="1634320" y="608728"/>
                  <a:pt x="1608888" y="769199"/>
                  <a:pt x="1627422" y="848175"/>
                </a:cubicBezTo>
                <a:cubicBezTo>
                  <a:pt x="1632119" y="920708"/>
                  <a:pt x="1543090" y="1011678"/>
                  <a:pt x="1457783" y="1017814"/>
                </a:cubicBezTo>
                <a:cubicBezTo>
                  <a:pt x="1318578" y="1056072"/>
                  <a:pt x="1185968" y="992889"/>
                  <a:pt x="1054165" y="1017814"/>
                </a:cubicBezTo>
                <a:cubicBezTo>
                  <a:pt x="922362" y="1042739"/>
                  <a:pt x="786265" y="1013656"/>
                  <a:pt x="637665" y="1017814"/>
                </a:cubicBezTo>
                <a:cubicBezTo>
                  <a:pt x="489065" y="1021972"/>
                  <a:pt x="286269" y="976046"/>
                  <a:pt x="169639" y="1017814"/>
                </a:cubicBezTo>
                <a:cubicBezTo>
                  <a:pt x="72719" y="1026429"/>
                  <a:pt x="7123" y="922232"/>
                  <a:pt x="0" y="848175"/>
                </a:cubicBezTo>
                <a:cubicBezTo>
                  <a:pt x="-19924" y="726196"/>
                  <a:pt x="23402" y="677398"/>
                  <a:pt x="0" y="508907"/>
                </a:cubicBezTo>
                <a:cubicBezTo>
                  <a:pt x="-23402" y="340416"/>
                  <a:pt x="4931" y="328946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απλή </a:t>
            </a:r>
          </a:p>
        </p:txBody>
      </p:sp>
      <p:cxnSp>
        <p:nvCxnSpPr>
          <p:cNvPr id="20" name="Ευθύγραμμο βέλος σύνδεσης 19">
            <a:extLst>
              <a:ext uri="{FF2B5EF4-FFF2-40B4-BE49-F238E27FC236}">
                <a16:creationId xmlns:a16="http://schemas.microsoft.com/office/drawing/2014/main" id="{5983B296-606A-4B8E-6A50-0372F820B204}"/>
              </a:ext>
            </a:extLst>
          </p:cNvPr>
          <p:cNvCxnSpPr>
            <a:stCxn id="14" idx="2"/>
          </p:cNvCxnSpPr>
          <p:nvPr/>
        </p:nvCxnSpPr>
        <p:spPr>
          <a:xfrm>
            <a:off x="7852685" y="2624819"/>
            <a:ext cx="2849331" cy="63001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Ευθύγραμμο βέλος σύνδεσης 20">
            <a:extLst>
              <a:ext uri="{FF2B5EF4-FFF2-40B4-BE49-F238E27FC236}">
                <a16:creationId xmlns:a16="http://schemas.microsoft.com/office/drawing/2014/main" id="{809C4824-B851-FC73-9512-55B187C5EFD8}"/>
              </a:ext>
            </a:extLst>
          </p:cNvPr>
          <p:cNvCxnSpPr>
            <a:cxnSpLocks/>
          </p:cNvCxnSpPr>
          <p:nvPr/>
        </p:nvCxnSpPr>
        <p:spPr>
          <a:xfrm flipH="1">
            <a:off x="5837475" y="2561053"/>
            <a:ext cx="1734901" cy="1205493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Ευθύγραμμο βέλος σύνδεσης 21">
            <a:extLst>
              <a:ext uri="{FF2B5EF4-FFF2-40B4-BE49-F238E27FC236}">
                <a16:creationId xmlns:a16="http://schemas.microsoft.com/office/drawing/2014/main" id="{D7F6E7E2-EE0B-03C6-AE8C-0CB58B7C0B89}"/>
              </a:ext>
            </a:extLst>
          </p:cNvPr>
          <p:cNvCxnSpPr>
            <a:cxnSpLocks/>
          </p:cNvCxnSpPr>
          <p:nvPr/>
        </p:nvCxnSpPr>
        <p:spPr>
          <a:xfrm flipH="1">
            <a:off x="7346502" y="2646590"/>
            <a:ext cx="238809" cy="103062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Ευθύγραμμο βέλος σύνδεσης 22">
            <a:extLst>
              <a:ext uri="{FF2B5EF4-FFF2-40B4-BE49-F238E27FC236}">
                <a16:creationId xmlns:a16="http://schemas.microsoft.com/office/drawing/2014/main" id="{D7D1512C-5286-6CBC-3C7E-867D8EE64D35}"/>
              </a:ext>
            </a:extLst>
          </p:cNvPr>
          <p:cNvCxnSpPr>
            <a:cxnSpLocks/>
          </p:cNvCxnSpPr>
          <p:nvPr/>
        </p:nvCxnSpPr>
        <p:spPr>
          <a:xfrm>
            <a:off x="7678520" y="2624819"/>
            <a:ext cx="1214429" cy="107853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Ευθύγραμμο βέλος σύνδεσης 28">
            <a:extLst>
              <a:ext uri="{FF2B5EF4-FFF2-40B4-BE49-F238E27FC236}">
                <a16:creationId xmlns:a16="http://schemas.microsoft.com/office/drawing/2014/main" id="{B4F1D60D-A567-E2AA-4FAC-4BD6EC61AF00}"/>
              </a:ext>
            </a:extLst>
          </p:cNvPr>
          <p:cNvCxnSpPr>
            <a:cxnSpLocks/>
          </p:cNvCxnSpPr>
          <p:nvPr/>
        </p:nvCxnSpPr>
        <p:spPr>
          <a:xfrm flipH="1">
            <a:off x="4882942" y="2581319"/>
            <a:ext cx="2635011" cy="88033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946CDE8-024E-33CC-8F06-6D1494C1C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</a:t>
            </a:fld>
            <a:endParaRPr lang="el-GR"/>
          </a:p>
        </p:txBody>
      </p: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7752859F-953C-307C-A1F1-16A82A49CFD2}"/>
              </a:ext>
            </a:extLst>
          </p:cNvPr>
          <p:cNvSpPr/>
          <p:nvPr/>
        </p:nvSpPr>
        <p:spPr>
          <a:xfrm>
            <a:off x="5909583" y="3804927"/>
            <a:ext cx="2985404" cy="327589"/>
          </a:xfrm>
          <a:custGeom>
            <a:avLst/>
            <a:gdLst>
              <a:gd name="csX0" fmla="*/ 0 w 2985404"/>
              <a:gd name="csY0" fmla="*/ 54599 h 327589"/>
              <a:gd name="csX1" fmla="*/ 54599 w 2985404"/>
              <a:gd name="csY1" fmla="*/ 0 h 327589"/>
              <a:gd name="csX2" fmla="*/ 572316 w 2985404"/>
              <a:gd name="csY2" fmla="*/ 0 h 327589"/>
              <a:gd name="csX3" fmla="*/ 1061271 w 2985404"/>
              <a:gd name="csY3" fmla="*/ 0 h 327589"/>
              <a:gd name="csX4" fmla="*/ 1694036 w 2985404"/>
              <a:gd name="csY4" fmla="*/ 0 h 327589"/>
              <a:gd name="csX5" fmla="*/ 2240516 w 2985404"/>
              <a:gd name="csY5" fmla="*/ 0 h 327589"/>
              <a:gd name="csX6" fmla="*/ 2930805 w 2985404"/>
              <a:gd name="csY6" fmla="*/ 0 h 327589"/>
              <a:gd name="csX7" fmla="*/ 2985404 w 2985404"/>
              <a:gd name="csY7" fmla="*/ 54599 h 327589"/>
              <a:gd name="csX8" fmla="*/ 2985404 w 2985404"/>
              <a:gd name="csY8" fmla="*/ 272990 h 327589"/>
              <a:gd name="csX9" fmla="*/ 2930805 w 2985404"/>
              <a:gd name="csY9" fmla="*/ 327589 h 327589"/>
              <a:gd name="csX10" fmla="*/ 2413088 w 2985404"/>
              <a:gd name="csY10" fmla="*/ 327589 h 327589"/>
              <a:gd name="csX11" fmla="*/ 1837847 w 2985404"/>
              <a:gd name="csY11" fmla="*/ 327589 h 327589"/>
              <a:gd name="csX12" fmla="*/ 1291368 w 2985404"/>
              <a:gd name="csY12" fmla="*/ 327589 h 327589"/>
              <a:gd name="csX13" fmla="*/ 773650 w 2985404"/>
              <a:gd name="csY13" fmla="*/ 327589 h 327589"/>
              <a:gd name="csX14" fmla="*/ 54599 w 2985404"/>
              <a:gd name="csY14" fmla="*/ 327589 h 327589"/>
              <a:gd name="csX15" fmla="*/ 0 w 2985404"/>
              <a:gd name="csY15" fmla="*/ 272990 h 327589"/>
              <a:gd name="csX16" fmla="*/ 0 w 2985404"/>
              <a:gd name="csY16" fmla="*/ 54599 h 327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985404" h="327589" fill="none" extrusionOk="0">
                <a:moveTo>
                  <a:pt x="0" y="54599"/>
                </a:moveTo>
                <a:cubicBezTo>
                  <a:pt x="-448" y="31447"/>
                  <a:pt x="23186" y="-1327"/>
                  <a:pt x="54599" y="0"/>
                </a:cubicBezTo>
                <a:cubicBezTo>
                  <a:pt x="281339" y="-24932"/>
                  <a:pt x="339651" y="24627"/>
                  <a:pt x="572316" y="0"/>
                </a:cubicBezTo>
                <a:cubicBezTo>
                  <a:pt x="804981" y="-24627"/>
                  <a:pt x="947418" y="33307"/>
                  <a:pt x="1061271" y="0"/>
                </a:cubicBezTo>
                <a:cubicBezTo>
                  <a:pt x="1175125" y="-33307"/>
                  <a:pt x="1431779" y="38236"/>
                  <a:pt x="1694036" y="0"/>
                </a:cubicBezTo>
                <a:cubicBezTo>
                  <a:pt x="1956293" y="-38236"/>
                  <a:pt x="2115644" y="11523"/>
                  <a:pt x="2240516" y="0"/>
                </a:cubicBezTo>
                <a:cubicBezTo>
                  <a:pt x="2365388" y="-11523"/>
                  <a:pt x="2753657" y="11820"/>
                  <a:pt x="2930805" y="0"/>
                </a:cubicBezTo>
                <a:cubicBezTo>
                  <a:pt x="2961660" y="619"/>
                  <a:pt x="2987586" y="20899"/>
                  <a:pt x="2985404" y="54599"/>
                </a:cubicBezTo>
                <a:cubicBezTo>
                  <a:pt x="3007262" y="153609"/>
                  <a:pt x="2960415" y="167122"/>
                  <a:pt x="2985404" y="272990"/>
                </a:cubicBezTo>
                <a:cubicBezTo>
                  <a:pt x="2985950" y="298632"/>
                  <a:pt x="2964523" y="331388"/>
                  <a:pt x="2930805" y="327589"/>
                </a:cubicBezTo>
                <a:cubicBezTo>
                  <a:pt x="2684212" y="374359"/>
                  <a:pt x="2540699" y="278547"/>
                  <a:pt x="2413088" y="327589"/>
                </a:cubicBezTo>
                <a:cubicBezTo>
                  <a:pt x="2285477" y="376631"/>
                  <a:pt x="2000805" y="267326"/>
                  <a:pt x="1837847" y="327589"/>
                </a:cubicBezTo>
                <a:cubicBezTo>
                  <a:pt x="1674889" y="387852"/>
                  <a:pt x="1513694" y="323216"/>
                  <a:pt x="1291368" y="327589"/>
                </a:cubicBezTo>
                <a:cubicBezTo>
                  <a:pt x="1069042" y="331962"/>
                  <a:pt x="925820" y="301484"/>
                  <a:pt x="773650" y="327589"/>
                </a:cubicBezTo>
                <a:cubicBezTo>
                  <a:pt x="621480" y="353694"/>
                  <a:pt x="316390" y="266483"/>
                  <a:pt x="54599" y="327589"/>
                </a:cubicBezTo>
                <a:cubicBezTo>
                  <a:pt x="17497" y="331375"/>
                  <a:pt x="-1135" y="306091"/>
                  <a:pt x="0" y="272990"/>
                </a:cubicBezTo>
                <a:cubicBezTo>
                  <a:pt x="-25520" y="211882"/>
                  <a:pt x="3440" y="107830"/>
                  <a:pt x="0" y="54599"/>
                </a:cubicBezTo>
                <a:close/>
              </a:path>
              <a:path w="2985404" h="327589" stroke="0" extrusionOk="0">
                <a:moveTo>
                  <a:pt x="0" y="54599"/>
                </a:moveTo>
                <a:cubicBezTo>
                  <a:pt x="5566" y="20283"/>
                  <a:pt x="24500" y="-680"/>
                  <a:pt x="54599" y="0"/>
                </a:cubicBezTo>
                <a:cubicBezTo>
                  <a:pt x="349054" y="-22586"/>
                  <a:pt x="488170" y="52205"/>
                  <a:pt x="658602" y="0"/>
                </a:cubicBezTo>
                <a:cubicBezTo>
                  <a:pt x="829034" y="-52205"/>
                  <a:pt x="1018547" y="53552"/>
                  <a:pt x="1176319" y="0"/>
                </a:cubicBezTo>
                <a:cubicBezTo>
                  <a:pt x="1334091" y="-53552"/>
                  <a:pt x="1630494" y="39501"/>
                  <a:pt x="1780323" y="0"/>
                </a:cubicBezTo>
                <a:cubicBezTo>
                  <a:pt x="1930152" y="-39501"/>
                  <a:pt x="2095973" y="37037"/>
                  <a:pt x="2384326" y="0"/>
                </a:cubicBezTo>
                <a:cubicBezTo>
                  <a:pt x="2672679" y="-37037"/>
                  <a:pt x="2801412" y="23797"/>
                  <a:pt x="2930805" y="0"/>
                </a:cubicBezTo>
                <a:cubicBezTo>
                  <a:pt x="2953857" y="-2633"/>
                  <a:pt x="2985372" y="26958"/>
                  <a:pt x="2985404" y="54599"/>
                </a:cubicBezTo>
                <a:cubicBezTo>
                  <a:pt x="3003331" y="132102"/>
                  <a:pt x="2976841" y="179942"/>
                  <a:pt x="2985404" y="272990"/>
                </a:cubicBezTo>
                <a:cubicBezTo>
                  <a:pt x="2988344" y="297319"/>
                  <a:pt x="2960493" y="323449"/>
                  <a:pt x="2930805" y="327589"/>
                </a:cubicBezTo>
                <a:cubicBezTo>
                  <a:pt x="2672009" y="339552"/>
                  <a:pt x="2550920" y="274364"/>
                  <a:pt x="2384326" y="327589"/>
                </a:cubicBezTo>
                <a:cubicBezTo>
                  <a:pt x="2217732" y="380814"/>
                  <a:pt x="1962278" y="322039"/>
                  <a:pt x="1809085" y="327589"/>
                </a:cubicBezTo>
                <a:cubicBezTo>
                  <a:pt x="1655892" y="333139"/>
                  <a:pt x="1427471" y="311234"/>
                  <a:pt x="1291368" y="327589"/>
                </a:cubicBezTo>
                <a:cubicBezTo>
                  <a:pt x="1155265" y="343944"/>
                  <a:pt x="816342" y="284644"/>
                  <a:pt x="687364" y="327589"/>
                </a:cubicBezTo>
                <a:cubicBezTo>
                  <a:pt x="558386" y="370534"/>
                  <a:pt x="278165" y="256221"/>
                  <a:pt x="54599" y="327589"/>
                </a:cubicBezTo>
                <a:cubicBezTo>
                  <a:pt x="17320" y="328695"/>
                  <a:pt x="-947" y="303222"/>
                  <a:pt x="0" y="272990"/>
                </a:cubicBezTo>
                <a:cubicBezTo>
                  <a:pt x="-19693" y="179143"/>
                  <a:pt x="5137" y="124881"/>
                  <a:pt x="0" y="5459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επαυξημένη </a:t>
            </a:r>
          </a:p>
        </p:txBody>
      </p:sp>
    </p:spTree>
    <p:extLst>
      <p:ext uri="{BB962C8B-B14F-4D97-AF65-F5344CB8AC3E}">
        <p14:creationId xmlns:p14="http://schemas.microsoft.com/office/powerpoint/2010/main" val="3418236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D59C9-221F-8DA8-457D-88E74C5F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CF48BF-1865-962E-CAB1-FF74801B21C8}"/>
              </a:ext>
            </a:extLst>
          </p:cNvPr>
          <p:cNvSpPr txBox="1"/>
          <p:nvPr/>
        </p:nvSpPr>
        <p:spPr>
          <a:xfrm>
            <a:off x="288472" y="362194"/>
            <a:ext cx="5949043" cy="915635"/>
          </a:xfrm>
          <a:custGeom>
            <a:avLst/>
            <a:gdLst>
              <a:gd name="csX0" fmla="*/ 0 w 5949043"/>
              <a:gd name="csY0" fmla="*/ 0 h 915635"/>
              <a:gd name="csX1" fmla="*/ 416433 w 5949043"/>
              <a:gd name="csY1" fmla="*/ 0 h 915635"/>
              <a:gd name="csX2" fmla="*/ 892356 w 5949043"/>
              <a:gd name="csY2" fmla="*/ 0 h 915635"/>
              <a:gd name="csX3" fmla="*/ 1368280 w 5949043"/>
              <a:gd name="csY3" fmla="*/ 0 h 915635"/>
              <a:gd name="csX4" fmla="*/ 1784713 w 5949043"/>
              <a:gd name="csY4" fmla="*/ 0 h 915635"/>
              <a:gd name="csX5" fmla="*/ 2379617 w 5949043"/>
              <a:gd name="csY5" fmla="*/ 0 h 915635"/>
              <a:gd name="csX6" fmla="*/ 2915031 w 5949043"/>
              <a:gd name="csY6" fmla="*/ 0 h 915635"/>
              <a:gd name="csX7" fmla="*/ 3628916 w 5949043"/>
              <a:gd name="csY7" fmla="*/ 0 h 915635"/>
              <a:gd name="csX8" fmla="*/ 4164330 w 5949043"/>
              <a:gd name="csY8" fmla="*/ 0 h 915635"/>
              <a:gd name="csX9" fmla="*/ 4759234 w 5949043"/>
              <a:gd name="csY9" fmla="*/ 0 h 915635"/>
              <a:gd name="csX10" fmla="*/ 5949043 w 5949043"/>
              <a:gd name="csY10" fmla="*/ 0 h 915635"/>
              <a:gd name="csX11" fmla="*/ 5949043 w 5949043"/>
              <a:gd name="csY11" fmla="*/ 439505 h 915635"/>
              <a:gd name="csX12" fmla="*/ 5949043 w 5949043"/>
              <a:gd name="csY12" fmla="*/ 915635 h 915635"/>
              <a:gd name="csX13" fmla="*/ 5294648 w 5949043"/>
              <a:gd name="csY13" fmla="*/ 915635 h 915635"/>
              <a:gd name="csX14" fmla="*/ 4580763 w 5949043"/>
              <a:gd name="csY14" fmla="*/ 915635 h 915635"/>
              <a:gd name="csX15" fmla="*/ 4045349 w 5949043"/>
              <a:gd name="csY15" fmla="*/ 915635 h 915635"/>
              <a:gd name="csX16" fmla="*/ 3569426 w 5949043"/>
              <a:gd name="csY16" fmla="*/ 915635 h 915635"/>
              <a:gd name="csX17" fmla="*/ 2855541 w 5949043"/>
              <a:gd name="csY17" fmla="*/ 915635 h 915635"/>
              <a:gd name="csX18" fmla="*/ 2201146 w 5949043"/>
              <a:gd name="csY18" fmla="*/ 915635 h 915635"/>
              <a:gd name="csX19" fmla="*/ 1665732 w 5949043"/>
              <a:gd name="csY19" fmla="*/ 915635 h 915635"/>
              <a:gd name="csX20" fmla="*/ 1130318 w 5949043"/>
              <a:gd name="csY20" fmla="*/ 915635 h 915635"/>
              <a:gd name="csX21" fmla="*/ 713885 w 5949043"/>
              <a:gd name="csY21" fmla="*/ 915635 h 915635"/>
              <a:gd name="csX22" fmla="*/ 0 w 5949043"/>
              <a:gd name="csY22" fmla="*/ 915635 h 915635"/>
              <a:gd name="csX23" fmla="*/ 0 w 5949043"/>
              <a:gd name="csY23" fmla="*/ 439505 h 915635"/>
              <a:gd name="csX24" fmla="*/ 0 w 5949043"/>
              <a:gd name="csY24" fmla="*/ 0 h 9156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949043" h="915635" fill="none" extrusionOk="0">
                <a:moveTo>
                  <a:pt x="0" y="0"/>
                </a:moveTo>
                <a:cubicBezTo>
                  <a:pt x="119359" y="-23794"/>
                  <a:pt x="234076" y="30638"/>
                  <a:pt x="416433" y="0"/>
                </a:cubicBezTo>
                <a:cubicBezTo>
                  <a:pt x="598790" y="-30638"/>
                  <a:pt x="675601" y="45486"/>
                  <a:pt x="892356" y="0"/>
                </a:cubicBezTo>
                <a:cubicBezTo>
                  <a:pt x="1109111" y="-45486"/>
                  <a:pt x="1181502" y="13270"/>
                  <a:pt x="1368280" y="0"/>
                </a:cubicBezTo>
                <a:cubicBezTo>
                  <a:pt x="1555058" y="-13270"/>
                  <a:pt x="1684826" y="42289"/>
                  <a:pt x="1784713" y="0"/>
                </a:cubicBezTo>
                <a:cubicBezTo>
                  <a:pt x="1884600" y="-42289"/>
                  <a:pt x="2170513" y="44642"/>
                  <a:pt x="2379617" y="0"/>
                </a:cubicBezTo>
                <a:cubicBezTo>
                  <a:pt x="2588721" y="-44642"/>
                  <a:pt x="2667703" y="35795"/>
                  <a:pt x="2915031" y="0"/>
                </a:cubicBezTo>
                <a:cubicBezTo>
                  <a:pt x="3162359" y="-35795"/>
                  <a:pt x="3326220" y="266"/>
                  <a:pt x="3628916" y="0"/>
                </a:cubicBezTo>
                <a:cubicBezTo>
                  <a:pt x="3931612" y="-266"/>
                  <a:pt x="4053297" y="52895"/>
                  <a:pt x="4164330" y="0"/>
                </a:cubicBezTo>
                <a:cubicBezTo>
                  <a:pt x="4275363" y="-52895"/>
                  <a:pt x="4536393" y="8650"/>
                  <a:pt x="4759234" y="0"/>
                </a:cubicBezTo>
                <a:cubicBezTo>
                  <a:pt x="4982075" y="-8650"/>
                  <a:pt x="5629754" y="56739"/>
                  <a:pt x="5949043" y="0"/>
                </a:cubicBezTo>
                <a:cubicBezTo>
                  <a:pt x="5960767" y="145690"/>
                  <a:pt x="5929881" y="307594"/>
                  <a:pt x="5949043" y="439505"/>
                </a:cubicBezTo>
                <a:cubicBezTo>
                  <a:pt x="5968205" y="571416"/>
                  <a:pt x="5895158" y="805912"/>
                  <a:pt x="5949043" y="915635"/>
                </a:cubicBezTo>
                <a:cubicBezTo>
                  <a:pt x="5691827" y="989614"/>
                  <a:pt x="5446413" y="894159"/>
                  <a:pt x="5294648" y="915635"/>
                </a:cubicBezTo>
                <a:cubicBezTo>
                  <a:pt x="5142883" y="937111"/>
                  <a:pt x="4864322" y="893083"/>
                  <a:pt x="4580763" y="915635"/>
                </a:cubicBezTo>
                <a:cubicBezTo>
                  <a:pt x="4297204" y="938187"/>
                  <a:pt x="4272762" y="876714"/>
                  <a:pt x="4045349" y="915635"/>
                </a:cubicBezTo>
                <a:cubicBezTo>
                  <a:pt x="3817936" y="954556"/>
                  <a:pt x="3784715" y="863738"/>
                  <a:pt x="3569426" y="915635"/>
                </a:cubicBezTo>
                <a:cubicBezTo>
                  <a:pt x="3354137" y="967532"/>
                  <a:pt x="3037910" y="862695"/>
                  <a:pt x="2855541" y="915635"/>
                </a:cubicBezTo>
                <a:cubicBezTo>
                  <a:pt x="2673173" y="968575"/>
                  <a:pt x="2446350" y="911228"/>
                  <a:pt x="2201146" y="915635"/>
                </a:cubicBezTo>
                <a:cubicBezTo>
                  <a:pt x="1955942" y="920042"/>
                  <a:pt x="1850463" y="895735"/>
                  <a:pt x="1665732" y="915635"/>
                </a:cubicBezTo>
                <a:cubicBezTo>
                  <a:pt x="1481001" y="935535"/>
                  <a:pt x="1305953" y="910636"/>
                  <a:pt x="1130318" y="915635"/>
                </a:cubicBezTo>
                <a:cubicBezTo>
                  <a:pt x="954683" y="920634"/>
                  <a:pt x="852758" y="895550"/>
                  <a:pt x="713885" y="915635"/>
                </a:cubicBezTo>
                <a:cubicBezTo>
                  <a:pt x="575012" y="935720"/>
                  <a:pt x="171301" y="867018"/>
                  <a:pt x="0" y="915635"/>
                </a:cubicBezTo>
                <a:cubicBezTo>
                  <a:pt x="-21133" y="744992"/>
                  <a:pt x="6726" y="677045"/>
                  <a:pt x="0" y="439505"/>
                </a:cubicBezTo>
                <a:cubicBezTo>
                  <a:pt x="-6726" y="201965"/>
                  <a:pt x="16753" y="186611"/>
                  <a:pt x="0" y="0"/>
                </a:cubicBezTo>
                <a:close/>
              </a:path>
              <a:path w="5949043" h="915635" stroke="0" extrusionOk="0">
                <a:moveTo>
                  <a:pt x="0" y="0"/>
                </a:moveTo>
                <a:cubicBezTo>
                  <a:pt x="197935" y="-66075"/>
                  <a:pt x="352812" y="44927"/>
                  <a:pt x="654395" y="0"/>
                </a:cubicBezTo>
                <a:cubicBezTo>
                  <a:pt x="955978" y="-44927"/>
                  <a:pt x="922152" y="22786"/>
                  <a:pt x="1189809" y="0"/>
                </a:cubicBezTo>
                <a:cubicBezTo>
                  <a:pt x="1457466" y="-22786"/>
                  <a:pt x="1539704" y="20095"/>
                  <a:pt x="1725222" y="0"/>
                </a:cubicBezTo>
                <a:cubicBezTo>
                  <a:pt x="1910740" y="-20095"/>
                  <a:pt x="2002525" y="10461"/>
                  <a:pt x="2201146" y="0"/>
                </a:cubicBezTo>
                <a:cubicBezTo>
                  <a:pt x="2399767" y="-10461"/>
                  <a:pt x="2680329" y="66796"/>
                  <a:pt x="2915031" y="0"/>
                </a:cubicBezTo>
                <a:cubicBezTo>
                  <a:pt x="3149734" y="-66796"/>
                  <a:pt x="3309720" y="16440"/>
                  <a:pt x="3628916" y="0"/>
                </a:cubicBezTo>
                <a:cubicBezTo>
                  <a:pt x="3948112" y="-16440"/>
                  <a:pt x="3988761" y="46089"/>
                  <a:pt x="4104840" y="0"/>
                </a:cubicBezTo>
                <a:cubicBezTo>
                  <a:pt x="4220919" y="-46089"/>
                  <a:pt x="4457681" y="16813"/>
                  <a:pt x="4759234" y="0"/>
                </a:cubicBezTo>
                <a:cubicBezTo>
                  <a:pt x="5060787" y="-16813"/>
                  <a:pt x="5148580" y="35282"/>
                  <a:pt x="5413629" y="0"/>
                </a:cubicBezTo>
                <a:cubicBezTo>
                  <a:pt x="5678678" y="-35282"/>
                  <a:pt x="5800481" y="47409"/>
                  <a:pt x="5949043" y="0"/>
                </a:cubicBezTo>
                <a:cubicBezTo>
                  <a:pt x="5992066" y="114490"/>
                  <a:pt x="5936622" y="268332"/>
                  <a:pt x="5949043" y="457818"/>
                </a:cubicBezTo>
                <a:cubicBezTo>
                  <a:pt x="5961464" y="647304"/>
                  <a:pt x="5896460" y="705316"/>
                  <a:pt x="5949043" y="915635"/>
                </a:cubicBezTo>
                <a:cubicBezTo>
                  <a:pt x="5823046" y="955074"/>
                  <a:pt x="5684039" y="872983"/>
                  <a:pt x="5473120" y="915635"/>
                </a:cubicBezTo>
                <a:cubicBezTo>
                  <a:pt x="5262201" y="958287"/>
                  <a:pt x="5122496" y="905972"/>
                  <a:pt x="4878215" y="915635"/>
                </a:cubicBezTo>
                <a:cubicBezTo>
                  <a:pt x="4633935" y="925298"/>
                  <a:pt x="4466747" y="877974"/>
                  <a:pt x="4342801" y="915635"/>
                </a:cubicBezTo>
                <a:cubicBezTo>
                  <a:pt x="4218855" y="953296"/>
                  <a:pt x="4014701" y="904624"/>
                  <a:pt x="3747897" y="915635"/>
                </a:cubicBezTo>
                <a:cubicBezTo>
                  <a:pt x="3481093" y="926646"/>
                  <a:pt x="3284509" y="870083"/>
                  <a:pt x="3093502" y="915635"/>
                </a:cubicBezTo>
                <a:cubicBezTo>
                  <a:pt x="2902496" y="961187"/>
                  <a:pt x="2755429" y="878771"/>
                  <a:pt x="2439108" y="915635"/>
                </a:cubicBezTo>
                <a:cubicBezTo>
                  <a:pt x="2122787" y="952499"/>
                  <a:pt x="1989268" y="863289"/>
                  <a:pt x="1844203" y="915635"/>
                </a:cubicBezTo>
                <a:cubicBezTo>
                  <a:pt x="1699138" y="967981"/>
                  <a:pt x="1503835" y="894696"/>
                  <a:pt x="1189809" y="915635"/>
                </a:cubicBezTo>
                <a:cubicBezTo>
                  <a:pt x="875783" y="936574"/>
                  <a:pt x="869170" y="860808"/>
                  <a:pt x="713885" y="915635"/>
                </a:cubicBezTo>
                <a:cubicBezTo>
                  <a:pt x="558600" y="970462"/>
                  <a:pt x="243805" y="871139"/>
                  <a:pt x="0" y="915635"/>
                </a:cubicBezTo>
                <a:cubicBezTo>
                  <a:pt x="-42388" y="758301"/>
                  <a:pt x="49396" y="649032"/>
                  <a:pt x="0" y="439505"/>
                </a:cubicBezTo>
                <a:cubicBezTo>
                  <a:pt x="-49396" y="229978"/>
                  <a:pt x="31637" y="169070"/>
                  <a:pt x="0" y="0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l-GR" b="1" u="none" strike="noStrike" dirty="0">
                <a:effectLst/>
                <a:latin typeface="Google Sans"/>
              </a:rPr>
              <a:t>1</a:t>
            </a:r>
            <a:r>
              <a:rPr lang="el-GR" b="1" u="none" strike="noStrike" baseline="30000" dirty="0">
                <a:effectLst/>
                <a:latin typeface="Google Sans"/>
              </a:rPr>
              <a:t>η</a:t>
            </a:r>
            <a:r>
              <a:rPr lang="el-GR" b="1" u="none" strike="noStrike" dirty="0">
                <a:effectLst/>
                <a:latin typeface="Google Sans"/>
              </a:rPr>
              <a:t> ΕΝΟΤΗΤΑ</a:t>
            </a: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l-GR" b="1" u="none" strike="noStrike" dirty="0">
                <a:effectLst/>
                <a:latin typeface="Google Sans"/>
              </a:rPr>
              <a:t>Περιεχόμενα :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FEB889-486F-2E6F-648C-C850376A9B6B}"/>
              </a:ext>
            </a:extLst>
          </p:cNvPr>
          <p:cNvSpPr txBox="1"/>
          <p:nvPr/>
        </p:nvSpPr>
        <p:spPr>
          <a:xfrm>
            <a:off x="288473" y="1433512"/>
            <a:ext cx="5949042" cy="4816703"/>
          </a:xfrm>
          <a:custGeom>
            <a:avLst/>
            <a:gdLst>
              <a:gd name="csX0" fmla="*/ 0 w 5949042"/>
              <a:gd name="csY0" fmla="*/ 0 h 4816703"/>
              <a:gd name="csX1" fmla="*/ 654395 w 5949042"/>
              <a:gd name="csY1" fmla="*/ 0 h 4816703"/>
              <a:gd name="csX2" fmla="*/ 1189808 w 5949042"/>
              <a:gd name="csY2" fmla="*/ 0 h 4816703"/>
              <a:gd name="csX3" fmla="*/ 1725222 w 5949042"/>
              <a:gd name="csY3" fmla="*/ 0 h 4816703"/>
              <a:gd name="csX4" fmla="*/ 2201146 w 5949042"/>
              <a:gd name="csY4" fmla="*/ 0 h 4816703"/>
              <a:gd name="csX5" fmla="*/ 2915031 w 5949042"/>
              <a:gd name="csY5" fmla="*/ 0 h 4816703"/>
              <a:gd name="csX6" fmla="*/ 3628916 w 5949042"/>
              <a:gd name="csY6" fmla="*/ 0 h 4816703"/>
              <a:gd name="csX7" fmla="*/ 4104839 w 5949042"/>
              <a:gd name="csY7" fmla="*/ 0 h 4816703"/>
              <a:gd name="csX8" fmla="*/ 4759234 w 5949042"/>
              <a:gd name="csY8" fmla="*/ 0 h 4816703"/>
              <a:gd name="csX9" fmla="*/ 5413628 w 5949042"/>
              <a:gd name="csY9" fmla="*/ 0 h 4816703"/>
              <a:gd name="csX10" fmla="*/ 5949042 w 5949042"/>
              <a:gd name="csY10" fmla="*/ 0 h 4816703"/>
              <a:gd name="csX11" fmla="*/ 5949042 w 5949042"/>
              <a:gd name="csY11" fmla="*/ 535189 h 4816703"/>
              <a:gd name="csX12" fmla="*/ 5949042 w 5949042"/>
              <a:gd name="csY12" fmla="*/ 1022211 h 4816703"/>
              <a:gd name="csX13" fmla="*/ 5949042 w 5949042"/>
              <a:gd name="csY13" fmla="*/ 1461067 h 4816703"/>
              <a:gd name="csX14" fmla="*/ 5949042 w 5949042"/>
              <a:gd name="csY14" fmla="*/ 1851755 h 4816703"/>
              <a:gd name="csX15" fmla="*/ 5949042 w 5949042"/>
              <a:gd name="csY15" fmla="*/ 2242443 h 4816703"/>
              <a:gd name="csX16" fmla="*/ 5949042 w 5949042"/>
              <a:gd name="csY16" fmla="*/ 2729465 h 4816703"/>
              <a:gd name="csX17" fmla="*/ 5949042 w 5949042"/>
              <a:gd name="csY17" fmla="*/ 3168320 h 4816703"/>
              <a:gd name="csX18" fmla="*/ 5949042 w 5949042"/>
              <a:gd name="csY18" fmla="*/ 3703509 h 4816703"/>
              <a:gd name="csX19" fmla="*/ 5949042 w 5949042"/>
              <a:gd name="csY19" fmla="*/ 4094198 h 4816703"/>
              <a:gd name="csX20" fmla="*/ 5949042 w 5949042"/>
              <a:gd name="csY20" fmla="*/ 4816703 h 4816703"/>
              <a:gd name="csX21" fmla="*/ 5473119 w 5949042"/>
              <a:gd name="csY21" fmla="*/ 4816703 h 4816703"/>
              <a:gd name="csX22" fmla="*/ 4759234 w 5949042"/>
              <a:gd name="csY22" fmla="*/ 4816703 h 4816703"/>
              <a:gd name="csX23" fmla="*/ 4045349 w 5949042"/>
              <a:gd name="csY23" fmla="*/ 4816703 h 4816703"/>
              <a:gd name="csX24" fmla="*/ 3390954 w 5949042"/>
              <a:gd name="csY24" fmla="*/ 4816703 h 4816703"/>
              <a:gd name="csX25" fmla="*/ 2974521 w 5949042"/>
              <a:gd name="csY25" fmla="*/ 4816703 h 4816703"/>
              <a:gd name="csX26" fmla="*/ 2379617 w 5949042"/>
              <a:gd name="csY26" fmla="*/ 4816703 h 4816703"/>
              <a:gd name="csX27" fmla="*/ 1963184 w 5949042"/>
              <a:gd name="csY27" fmla="*/ 4816703 h 4816703"/>
              <a:gd name="csX28" fmla="*/ 1546751 w 5949042"/>
              <a:gd name="csY28" fmla="*/ 4816703 h 4816703"/>
              <a:gd name="csX29" fmla="*/ 1070828 w 5949042"/>
              <a:gd name="csY29" fmla="*/ 4816703 h 4816703"/>
              <a:gd name="csX30" fmla="*/ 0 w 5949042"/>
              <a:gd name="csY30" fmla="*/ 4816703 h 4816703"/>
              <a:gd name="csX31" fmla="*/ 0 w 5949042"/>
              <a:gd name="csY31" fmla="*/ 4185180 h 4816703"/>
              <a:gd name="csX32" fmla="*/ 0 w 5949042"/>
              <a:gd name="csY32" fmla="*/ 3553656 h 4816703"/>
              <a:gd name="csX33" fmla="*/ 0 w 5949042"/>
              <a:gd name="csY33" fmla="*/ 3066634 h 4816703"/>
              <a:gd name="csX34" fmla="*/ 0 w 5949042"/>
              <a:gd name="csY34" fmla="*/ 2531445 h 4816703"/>
              <a:gd name="csX35" fmla="*/ 0 w 5949042"/>
              <a:gd name="csY35" fmla="*/ 1948089 h 4816703"/>
              <a:gd name="csX36" fmla="*/ 0 w 5949042"/>
              <a:gd name="csY36" fmla="*/ 1461067 h 4816703"/>
              <a:gd name="csX37" fmla="*/ 0 w 5949042"/>
              <a:gd name="csY37" fmla="*/ 1070378 h 4816703"/>
              <a:gd name="csX38" fmla="*/ 0 w 5949042"/>
              <a:gd name="csY38" fmla="*/ 631523 h 4816703"/>
              <a:gd name="csX39" fmla="*/ 0 w 5949042"/>
              <a:gd name="csY39" fmla="*/ 0 h 48167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5949042" h="4816703" extrusionOk="0">
                <a:moveTo>
                  <a:pt x="0" y="0"/>
                </a:moveTo>
                <a:cubicBezTo>
                  <a:pt x="197935" y="-66075"/>
                  <a:pt x="352812" y="44927"/>
                  <a:pt x="654395" y="0"/>
                </a:cubicBezTo>
                <a:cubicBezTo>
                  <a:pt x="955978" y="-44927"/>
                  <a:pt x="925525" y="25408"/>
                  <a:pt x="1189808" y="0"/>
                </a:cubicBezTo>
                <a:cubicBezTo>
                  <a:pt x="1454091" y="-25408"/>
                  <a:pt x="1533254" y="18104"/>
                  <a:pt x="1725222" y="0"/>
                </a:cubicBezTo>
                <a:cubicBezTo>
                  <a:pt x="1917190" y="-18104"/>
                  <a:pt x="2002525" y="10461"/>
                  <a:pt x="2201146" y="0"/>
                </a:cubicBezTo>
                <a:cubicBezTo>
                  <a:pt x="2399767" y="-10461"/>
                  <a:pt x="2680329" y="66796"/>
                  <a:pt x="2915031" y="0"/>
                </a:cubicBezTo>
                <a:cubicBezTo>
                  <a:pt x="3149734" y="-66796"/>
                  <a:pt x="3309720" y="16440"/>
                  <a:pt x="3628916" y="0"/>
                </a:cubicBezTo>
                <a:cubicBezTo>
                  <a:pt x="3948112" y="-16440"/>
                  <a:pt x="3990397" y="48015"/>
                  <a:pt x="4104839" y="0"/>
                </a:cubicBezTo>
                <a:cubicBezTo>
                  <a:pt x="4219281" y="-48015"/>
                  <a:pt x="4453961" y="12042"/>
                  <a:pt x="4759234" y="0"/>
                </a:cubicBezTo>
                <a:cubicBezTo>
                  <a:pt x="5064507" y="-12042"/>
                  <a:pt x="5152993" y="37795"/>
                  <a:pt x="5413628" y="0"/>
                </a:cubicBezTo>
                <a:cubicBezTo>
                  <a:pt x="5674263" y="-37795"/>
                  <a:pt x="5800480" y="47409"/>
                  <a:pt x="5949042" y="0"/>
                </a:cubicBezTo>
                <a:cubicBezTo>
                  <a:pt x="6005015" y="113324"/>
                  <a:pt x="5898571" y="371472"/>
                  <a:pt x="5949042" y="535189"/>
                </a:cubicBezTo>
                <a:cubicBezTo>
                  <a:pt x="5999513" y="698906"/>
                  <a:pt x="5942092" y="791277"/>
                  <a:pt x="5949042" y="1022211"/>
                </a:cubicBezTo>
                <a:cubicBezTo>
                  <a:pt x="5955992" y="1253145"/>
                  <a:pt x="5944824" y="1249156"/>
                  <a:pt x="5949042" y="1461067"/>
                </a:cubicBezTo>
                <a:cubicBezTo>
                  <a:pt x="5953260" y="1672978"/>
                  <a:pt x="5929454" y="1689437"/>
                  <a:pt x="5949042" y="1851755"/>
                </a:cubicBezTo>
                <a:cubicBezTo>
                  <a:pt x="5968630" y="2014073"/>
                  <a:pt x="5910212" y="2052894"/>
                  <a:pt x="5949042" y="2242443"/>
                </a:cubicBezTo>
                <a:cubicBezTo>
                  <a:pt x="5987872" y="2431992"/>
                  <a:pt x="5914180" y="2537059"/>
                  <a:pt x="5949042" y="2729465"/>
                </a:cubicBezTo>
                <a:cubicBezTo>
                  <a:pt x="5983904" y="2921871"/>
                  <a:pt x="5929479" y="3003100"/>
                  <a:pt x="5949042" y="3168320"/>
                </a:cubicBezTo>
                <a:cubicBezTo>
                  <a:pt x="5968605" y="3333541"/>
                  <a:pt x="5948108" y="3519402"/>
                  <a:pt x="5949042" y="3703509"/>
                </a:cubicBezTo>
                <a:cubicBezTo>
                  <a:pt x="5949976" y="3887616"/>
                  <a:pt x="5919845" y="3943462"/>
                  <a:pt x="5949042" y="4094198"/>
                </a:cubicBezTo>
                <a:cubicBezTo>
                  <a:pt x="5978239" y="4244934"/>
                  <a:pt x="5933046" y="4627176"/>
                  <a:pt x="5949042" y="4816703"/>
                </a:cubicBezTo>
                <a:cubicBezTo>
                  <a:pt x="5756163" y="4827089"/>
                  <a:pt x="5625772" y="4813219"/>
                  <a:pt x="5473119" y="4816703"/>
                </a:cubicBezTo>
                <a:cubicBezTo>
                  <a:pt x="5320466" y="4820187"/>
                  <a:pt x="5003039" y="4772207"/>
                  <a:pt x="4759234" y="4816703"/>
                </a:cubicBezTo>
                <a:cubicBezTo>
                  <a:pt x="4515430" y="4861199"/>
                  <a:pt x="4269998" y="4803124"/>
                  <a:pt x="4045349" y="4816703"/>
                </a:cubicBezTo>
                <a:cubicBezTo>
                  <a:pt x="3820700" y="4830282"/>
                  <a:pt x="3596704" y="4770098"/>
                  <a:pt x="3390954" y="4816703"/>
                </a:cubicBezTo>
                <a:cubicBezTo>
                  <a:pt x="3185205" y="4863308"/>
                  <a:pt x="3116816" y="4779341"/>
                  <a:pt x="2974521" y="4816703"/>
                </a:cubicBezTo>
                <a:cubicBezTo>
                  <a:pt x="2832226" y="4854065"/>
                  <a:pt x="2594601" y="4793099"/>
                  <a:pt x="2379617" y="4816703"/>
                </a:cubicBezTo>
                <a:cubicBezTo>
                  <a:pt x="2164633" y="4840307"/>
                  <a:pt x="2068202" y="4811696"/>
                  <a:pt x="1963184" y="4816703"/>
                </a:cubicBezTo>
                <a:cubicBezTo>
                  <a:pt x="1858166" y="4821710"/>
                  <a:pt x="1641864" y="4776775"/>
                  <a:pt x="1546751" y="4816703"/>
                </a:cubicBezTo>
                <a:cubicBezTo>
                  <a:pt x="1451638" y="4856631"/>
                  <a:pt x="1272152" y="4798761"/>
                  <a:pt x="1070828" y="4816703"/>
                </a:cubicBezTo>
                <a:cubicBezTo>
                  <a:pt x="869504" y="4834645"/>
                  <a:pt x="287894" y="4734086"/>
                  <a:pt x="0" y="4816703"/>
                </a:cubicBezTo>
                <a:cubicBezTo>
                  <a:pt x="-12462" y="4677381"/>
                  <a:pt x="22490" y="4456350"/>
                  <a:pt x="0" y="4185180"/>
                </a:cubicBezTo>
                <a:cubicBezTo>
                  <a:pt x="-22490" y="3914010"/>
                  <a:pt x="38352" y="3800824"/>
                  <a:pt x="0" y="3553656"/>
                </a:cubicBezTo>
                <a:cubicBezTo>
                  <a:pt x="-38352" y="3306488"/>
                  <a:pt x="7468" y="3277301"/>
                  <a:pt x="0" y="3066634"/>
                </a:cubicBezTo>
                <a:cubicBezTo>
                  <a:pt x="-7468" y="2855967"/>
                  <a:pt x="63949" y="2685026"/>
                  <a:pt x="0" y="2531445"/>
                </a:cubicBezTo>
                <a:cubicBezTo>
                  <a:pt x="-63949" y="2377864"/>
                  <a:pt x="26686" y="2095434"/>
                  <a:pt x="0" y="1948089"/>
                </a:cubicBezTo>
                <a:cubicBezTo>
                  <a:pt x="-26686" y="1800744"/>
                  <a:pt x="7919" y="1598440"/>
                  <a:pt x="0" y="1461067"/>
                </a:cubicBezTo>
                <a:cubicBezTo>
                  <a:pt x="-7919" y="1323694"/>
                  <a:pt x="40673" y="1234804"/>
                  <a:pt x="0" y="1070378"/>
                </a:cubicBezTo>
                <a:cubicBezTo>
                  <a:pt x="-40673" y="905952"/>
                  <a:pt x="29130" y="812769"/>
                  <a:pt x="0" y="631523"/>
                </a:cubicBezTo>
                <a:cubicBezTo>
                  <a:pt x="-29130" y="450278"/>
                  <a:pt x="54401" y="13044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228600" marR="0" indent="-228600">
              <a:spcBef>
                <a:spcPts val="900"/>
              </a:spcBef>
              <a:spcAft>
                <a:spcPts val="1200"/>
              </a:spcAft>
              <a:buAutoNum type="arabicPeriod"/>
            </a:pPr>
            <a:r>
              <a:rPr lang="el-GR" sz="1200" u="none" strike="noStrike" dirty="0">
                <a:effectLst/>
                <a:latin typeface="Google Sans"/>
              </a:rPr>
              <a:t>Κύριοι όροι πρότασης : υποκείμενο / αντικείμενο </a:t>
            </a:r>
          </a:p>
          <a:p>
            <a:pPr marL="228600" indent="-228600">
              <a:spcBef>
                <a:spcPts val="900"/>
              </a:spcBef>
              <a:spcAft>
                <a:spcPts val="1200"/>
              </a:spcAft>
              <a:buFontTx/>
              <a:buAutoNum type="arabicPeriod"/>
            </a:pPr>
            <a:r>
              <a:rPr lang="el-GR" sz="1200" dirty="0">
                <a:latin typeface="Google Sans"/>
              </a:rPr>
              <a:t>Κύριοι όροι πρότασης : υποκείμενο / αντικείμενο  : Δημιουργική  εργασία</a:t>
            </a:r>
            <a:endParaRPr lang="el-GR" sz="1200" u="none" strike="noStrike" dirty="0">
              <a:effectLst/>
              <a:latin typeface="Google Sans"/>
            </a:endParaRP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l-GR" sz="1200" dirty="0">
                <a:latin typeface="Google Sans"/>
              </a:rPr>
              <a:t>3.  Περιγραφή  -  Γλώσσα περιγραφής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4</a:t>
            </a:r>
            <a:r>
              <a:rPr lang="el-GR" sz="1200" u="none" strike="noStrike" dirty="0">
                <a:effectLst/>
                <a:latin typeface="Google Sans"/>
              </a:rPr>
              <a:t>. </a:t>
            </a:r>
            <a:r>
              <a:rPr lang="el-GR" sz="1200" dirty="0">
                <a:latin typeface="Google Sans"/>
              </a:rPr>
              <a:t>Περιγραφή  - Δομή  περιγραφικού  κειμένου </a:t>
            </a:r>
            <a:endParaRPr lang="el-GR" sz="1200" u="none" strike="noStrike" dirty="0">
              <a:effectLst/>
              <a:latin typeface="Google Sans"/>
            </a:endParaRP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l-GR" sz="1200" u="none" strike="noStrike" dirty="0">
                <a:effectLst/>
                <a:latin typeface="Google Sans"/>
              </a:rPr>
              <a:t>5. Είδη προτάσεων ως  προς τη δομή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6. Είδη προτάσεων ως  προς  το περιεχόμενο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7. Είδη προτάσεων ως  προς  την ποιότητα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8.  Κειμενικό  είδος : Φιλική  επιστολή  - εξωτερικά δομικά στοιχεία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9. Κειμενικό  είδος : Φιλική  επιστολή  -  εσωτερικά δομικά στοιχεία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10. Είδη  προφορικού και  γραπτού  λόγου </a:t>
            </a: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endParaRPr lang="el-GR" sz="1200" dirty="0">
              <a:latin typeface="Google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3E63CE-EB52-202D-D220-9D9EF2735CEA}"/>
              </a:ext>
            </a:extLst>
          </p:cNvPr>
          <p:cNvSpPr txBox="1"/>
          <p:nvPr/>
        </p:nvSpPr>
        <p:spPr>
          <a:xfrm>
            <a:off x="6667502" y="2341453"/>
            <a:ext cx="5110841" cy="3093154"/>
          </a:xfrm>
          <a:custGeom>
            <a:avLst/>
            <a:gdLst>
              <a:gd name="csX0" fmla="*/ 0 w 5110841"/>
              <a:gd name="csY0" fmla="*/ 0 h 3093154"/>
              <a:gd name="csX1" fmla="*/ 618980 w 5110841"/>
              <a:gd name="csY1" fmla="*/ 0 h 3093154"/>
              <a:gd name="csX2" fmla="*/ 1135742 w 5110841"/>
              <a:gd name="csY2" fmla="*/ 0 h 3093154"/>
              <a:gd name="csX3" fmla="*/ 1652505 w 5110841"/>
              <a:gd name="csY3" fmla="*/ 0 h 3093154"/>
              <a:gd name="csX4" fmla="*/ 2118160 w 5110841"/>
              <a:gd name="csY4" fmla="*/ 0 h 3093154"/>
              <a:gd name="csX5" fmla="*/ 2788248 w 5110841"/>
              <a:gd name="csY5" fmla="*/ 0 h 3093154"/>
              <a:gd name="csX6" fmla="*/ 3458336 w 5110841"/>
              <a:gd name="csY6" fmla="*/ 0 h 3093154"/>
              <a:gd name="csX7" fmla="*/ 3923990 w 5110841"/>
              <a:gd name="csY7" fmla="*/ 0 h 3093154"/>
              <a:gd name="csX8" fmla="*/ 4542970 w 5110841"/>
              <a:gd name="csY8" fmla="*/ 0 h 3093154"/>
              <a:gd name="csX9" fmla="*/ 5110841 w 5110841"/>
              <a:gd name="csY9" fmla="*/ 0 h 3093154"/>
              <a:gd name="csX10" fmla="*/ 5110841 w 5110841"/>
              <a:gd name="csY10" fmla="*/ 546457 h 3093154"/>
              <a:gd name="csX11" fmla="*/ 5110841 w 5110841"/>
              <a:gd name="csY11" fmla="*/ 1061983 h 3093154"/>
              <a:gd name="csX12" fmla="*/ 5110841 w 5110841"/>
              <a:gd name="csY12" fmla="*/ 1546577 h 3093154"/>
              <a:gd name="csX13" fmla="*/ 5110841 w 5110841"/>
              <a:gd name="csY13" fmla="*/ 2000240 h 3093154"/>
              <a:gd name="csX14" fmla="*/ 5110841 w 5110841"/>
              <a:gd name="csY14" fmla="*/ 2422971 h 3093154"/>
              <a:gd name="csX15" fmla="*/ 5110841 w 5110841"/>
              <a:gd name="csY15" fmla="*/ 3093154 h 3093154"/>
              <a:gd name="csX16" fmla="*/ 4594078 w 5110841"/>
              <a:gd name="csY16" fmla="*/ 3093154 h 3093154"/>
              <a:gd name="csX17" fmla="*/ 3975099 w 5110841"/>
              <a:gd name="csY17" fmla="*/ 3093154 h 3093154"/>
              <a:gd name="csX18" fmla="*/ 3356119 w 5110841"/>
              <a:gd name="csY18" fmla="*/ 3093154 h 3093154"/>
              <a:gd name="csX19" fmla="*/ 2788248 w 5110841"/>
              <a:gd name="csY19" fmla="*/ 3093154 h 3093154"/>
              <a:gd name="csX20" fmla="*/ 2169268 w 5110841"/>
              <a:gd name="csY20" fmla="*/ 3093154 h 3093154"/>
              <a:gd name="csX21" fmla="*/ 1703614 w 5110841"/>
              <a:gd name="csY21" fmla="*/ 3093154 h 3093154"/>
              <a:gd name="csX22" fmla="*/ 1033526 w 5110841"/>
              <a:gd name="csY22" fmla="*/ 3093154 h 3093154"/>
              <a:gd name="csX23" fmla="*/ 0 w 5110841"/>
              <a:gd name="csY23" fmla="*/ 3093154 h 3093154"/>
              <a:gd name="csX24" fmla="*/ 0 w 5110841"/>
              <a:gd name="csY24" fmla="*/ 2546697 h 3093154"/>
              <a:gd name="csX25" fmla="*/ 0 w 5110841"/>
              <a:gd name="csY25" fmla="*/ 2123966 h 3093154"/>
              <a:gd name="csX26" fmla="*/ 0 w 5110841"/>
              <a:gd name="csY26" fmla="*/ 1639372 h 3093154"/>
              <a:gd name="csX27" fmla="*/ 0 w 5110841"/>
              <a:gd name="csY27" fmla="*/ 1123846 h 3093154"/>
              <a:gd name="csX28" fmla="*/ 0 w 5110841"/>
              <a:gd name="csY28" fmla="*/ 608320 h 3093154"/>
              <a:gd name="csX29" fmla="*/ 0 w 5110841"/>
              <a:gd name="csY29" fmla="*/ 0 h 30931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5110841" h="3093154" extrusionOk="0">
                <a:moveTo>
                  <a:pt x="0" y="0"/>
                </a:moveTo>
                <a:cubicBezTo>
                  <a:pt x="225669" y="-30196"/>
                  <a:pt x="322866" y="9191"/>
                  <a:pt x="618980" y="0"/>
                </a:cubicBezTo>
                <a:cubicBezTo>
                  <a:pt x="915094" y="-9191"/>
                  <a:pt x="1018540" y="1304"/>
                  <a:pt x="1135742" y="0"/>
                </a:cubicBezTo>
                <a:cubicBezTo>
                  <a:pt x="1252944" y="-1304"/>
                  <a:pt x="1460015" y="10304"/>
                  <a:pt x="1652505" y="0"/>
                </a:cubicBezTo>
                <a:cubicBezTo>
                  <a:pt x="1844995" y="-10304"/>
                  <a:pt x="1917152" y="1894"/>
                  <a:pt x="2118160" y="0"/>
                </a:cubicBezTo>
                <a:cubicBezTo>
                  <a:pt x="2319168" y="-1894"/>
                  <a:pt x="2484358" y="40686"/>
                  <a:pt x="2788248" y="0"/>
                </a:cubicBezTo>
                <a:cubicBezTo>
                  <a:pt x="3092138" y="-40686"/>
                  <a:pt x="3151279" y="15574"/>
                  <a:pt x="3458336" y="0"/>
                </a:cubicBezTo>
                <a:cubicBezTo>
                  <a:pt x="3765393" y="-15574"/>
                  <a:pt x="3719621" y="43895"/>
                  <a:pt x="3923990" y="0"/>
                </a:cubicBezTo>
                <a:cubicBezTo>
                  <a:pt x="4128359" y="-43895"/>
                  <a:pt x="4330825" y="72578"/>
                  <a:pt x="4542970" y="0"/>
                </a:cubicBezTo>
                <a:cubicBezTo>
                  <a:pt x="4755115" y="-72578"/>
                  <a:pt x="4963509" y="65923"/>
                  <a:pt x="5110841" y="0"/>
                </a:cubicBezTo>
                <a:cubicBezTo>
                  <a:pt x="5124113" y="202370"/>
                  <a:pt x="5051223" y="327891"/>
                  <a:pt x="5110841" y="546457"/>
                </a:cubicBezTo>
                <a:cubicBezTo>
                  <a:pt x="5170459" y="765023"/>
                  <a:pt x="5061000" y="940457"/>
                  <a:pt x="5110841" y="1061983"/>
                </a:cubicBezTo>
                <a:cubicBezTo>
                  <a:pt x="5160682" y="1183509"/>
                  <a:pt x="5058785" y="1341844"/>
                  <a:pt x="5110841" y="1546577"/>
                </a:cubicBezTo>
                <a:cubicBezTo>
                  <a:pt x="5162897" y="1751310"/>
                  <a:pt x="5064540" y="1901743"/>
                  <a:pt x="5110841" y="2000240"/>
                </a:cubicBezTo>
                <a:cubicBezTo>
                  <a:pt x="5157142" y="2098737"/>
                  <a:pt x="5107648" y="2275026"/>
                  <a:pt x="5110841" y="2422971"/>
                </a:cubicBezTo>
                <a:cubicBezTo>
                  <a:pt x="5114034" y="2570916"/>
                  <a:pt x="5084005" y="2870271"/>
                  <a:pt x="5110841" y="3093154"/>
                </a:cubicBezTo>
                <a:cubicBezTo>
                  <a:pt x="4972451" y="3095081"/>
                  <a:pt x="4734438" y="3050433"/>
                  <a:pt x="4594078" y="3093154"/>
                </a:cubicBezTo>
                <a:cubicBezTo>
                  <a:pt x="4453718" y="3135875"/>
                  <a:pt x="4201615" y="3068550"/>
                  <a:pt x="3975099" y="3093154"/>
                </a:cubicBezTo>
                <a:cubicBezTo>
                  <a:pt x="3748583" y="3117758"/>
                  <a:pt x="3559960" y="3030672"/>
                  <a:pt x="3356119" y="3093154"/>
                </a:cubicBezTo>
                <a:cubicBezTo>
                  <a:pt x="3152278" y="3155636"/>
                  <a:pt x="2933427" y="3055130"/>
                  <a:pt x="2788248" y="3093154"/>
                </a:cubicBezTo>
                <a:cubicBezTo>
                  <a:pt x="2643069" y="3131178"/>
                  <a:pt x="2351786" y="3044657"/>
                  <a:pt x="2169268" y="3093154"/>
                </a:cubicBezTo>
                <a:cubicBezTo>
                  <a:pt x="1986750" y="3141651"/>
                  <a:pt x="1928489" y="3087623"/>
                  <a:pt x="1703614" y="3093154"/>
                </a:cubicBezTo>
                <a:cubicBezTo>
                  <a:pt x="1478739" y="3098685"/>
                  <a:pt x="1350782" y="3054708"/>
                  <a:pt x="1033526" y="3093154"/>
                </a:cubicBezTo>
                <a:cubicBezTo>
                  <a:pt x="716270" y="3131600"/>
                  <a:pt x="310229" y="2999844"/>
                  <a:pt x="0" y="3093154"/>
                </a:cubicBezTo>
                <a:cubicBezTo>
                  <a:pt x="-45041" y="2941308"/>
                  <a:pt x="19628" y="2805137"/>
                  <a:pt x="0" y="2546697"/>
                </a:cubicBezTo>
                <a:cubicBezTo>
                  <a:pt x="-19628" y="2288257"/>
                  <a:pt x="41119" y="2233825"/>
                  <a:pt x="0" y="2123966"/>
                </a:cubicBezTo>
                <a:cubicBezTo>
                  <a:pt x="-41119" y="2014107"/>
                  <a:pt x="4125" y="1815373"/>
                  <a:pt x="0" y="1639372"/>
                </a:cubicBezTo>
                <a:cubicBezTo>
                  <a:pt x="-4125" y="1463371"/>
                  <a:pt x="52715" y="1323582"/>
                  <a:pt x="0" y="1123846"/>
                </a:cubicBezTo>
                <a:cubicBezTo>
                  <a:pt x="-52715" y="924110"/>
                  <a:pt x="2928" y="821084"/>
                  <a:pt x="0" y="608320"/>
                </a:cubicBezTo>
                <a:cubicBezTo>
                  <a:pt x="-2928" y="395556"/>
                  <a:pt x="53074" y="28069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u="none" strike="noStrike" dirty="0">
                <a:effectLst/>
                <a:latin typeface="Google Sans"/>
              </a:rPr>
              <a:t>11. </a:t>
            </a:r>
            <a:r>
              <a:rPr lang="el-GR" sz="1200" dirty="0">
                <a:latin typeface="Google Sans"/>
              </a:rPr>
              <a:t>Χαρακτηριστικά του γραπτού και  του προφορικού λόγου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12. Γλωσσικά  χαρακτηριστικά  προφορικού λόγου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u="none" strike="noStrike" dirty="0">
                <a:effectLst/>
                <a:latin typeface="Google Sans"/>
              </a:rPr>
              <a:t>13. </a:t>
            </a:r>
            <a:r>
              <a:rPr lang="el-GR" sz="1200" dirty="0">
                <a:latin typeface="Google Sans"/>
              </a:rPr>
              <a:t>Δομικά στοιχεία παραγράφου </a:t>
            </a:r>
            <a:endParaRPr lang="el-GR" sz="1200" u="none" strike="noStrike" dirty="0">
              <a:effectLst/>
              <a:latin typeface="Google Sans"/>
            </a:endParaRP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14. Εσωτερικά  δομικά στοιχεία  παραγράφου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15. Συνοχή / συνεκτικότητα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u="none" strike="noStrike" dirty="0">
                <a:effectLst/>
                <a:latin typeface="Google Sans"/>
              </a:rPr>
              <a:t>16. </a:t>
            </a:r>
            <a:r>
              <a:rPr lang="el-GR" sz="1200" dirty="0">
                <a:latin typeface="Google Sans"/>
              </a:rPr>
              <a:t>Κύριοι όροι της  πρότασης : συνδετικό ρήμα / κατηγορούμενο </a:t>
            </a:r>
            <a:endParaRPr lang="el-GR" sz="1200" u="none" strike="noStrike" dirty="0">
              <a:effectLst/>
              <a:latin typeface="Google Sans"/>
            </a:endParaRP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l-GR" sz="1200" dirty="0">
                <a:latin typeface="Google Sans"/>
              </a:rPr>
              <a:t>17</a:t>
            </a:r>
            <a:r>
              <a:rPr lang="el-GR" dirty="0">
                <a:latin typeface="Google Sans"/>
              </a:rPr>
              <a:t>.  ΠΡΩΤΗ  ΕΝΟΤΗΤΑ  : ΕΠΑΝΑΛΗΨΗ</a:t>
            </a:r>
            <a:endParaRPr lang="el-GR" u="none" strike="noStrike" dirty="0">
              <a:effectLst/>
              <a:latin typeface="Google Sans"/>
            </a:endParaRP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B3B2C833-21CF-9652-2FA6-ACC68035C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2895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EFAD4-E79D-9142-2FE7-3E2145535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9B0E5F5B-B828-D522-966B-CFF4FACE8EEB}"/>
              </a:ext>
            </a:extLst>
          </p:cNvPr>
          <p:cNvSpPr/>
          <p:nvPr/>
        </p:nvSpPr>
        <p:spPr>
          <a:xfrm>
            <a:off x="8683394" y="5246710"/>
            <a:ext cx="3329671" cy="1396295"/>
          </a:xfrm>
          <a:custGeom>
            <a:avLst/>
            <a:gdLst>
              <a:gd name="csX0" fmla="*/ 0 w 3329671"/>
              <a:gd name="csY0" fmla="*/ 232720 h 1396295"/>
              <a:gd name="csX1" fmla="*/ 232720 w 3329671"/>
              <a:gd name="csY1" fmla="*/ 0 h 1396295"/>
              <a:gd name="csX2" fmla="*/ 748282 w 3329671"/>
              <a:gd name="csY2" fmla="*/ 0 h 1396295"/>
              <a:gd name="csX3" fmla="*/ 1292485 w 3329671"/>
              <a:gd name="csY3" fmla="*/ 0 h 1396295"/>
              <a:gd name="csX4" fmla="*/ 1779405 w 3329671"/>
              <a:gd name="csY4" fmla="*/ 0 h 1396295"/>
              <a:gd name="csX5" fmla="*/ 2352251 w 3329671"/>
              <a:gd name="csY5" fmla="*/ 0 h 1396295"/>
              <a:gd name="csX6" fmla="*/ 3096951 w 3329671"/>
              <a:gd name="csY6" fmla="*/ 0 h 1396295"/>
              <a:gd name="csX7" fmla="*/ 3329671 w 3329671"/>
              <a:gd name="csY7" fmla="*/ 232720 h 1396295"/>
              <a:gd name="csX8" fmla="*/ 3329671 w 3329671"/>
              <a:gd name="csY8" fmla="*/ 716765 h 1396295"/>
              <a:gd name="csX9" fmla="*/ 3329671 w 3329671"/>
              <a:gd name="csY9" fmla="*/ 1163575 h 1396295"/>
              <a:gd name="csX10" fmla="*/ 3096951 w 3329671"/>
              <a:gd name="csY10" fmla="*/ 1396295 h 1396295"/>
              <a:gd name="csX11" fmla="*/ 2610032 w 3329671"/>
              <a:gd name="csY11" fmla="*/ 1396295 h 1396295"/>
              <a:gd name="csX12" fmla="*/ 2094470 w 3329671"/>
              <a:gd name="csY12" fmla="*/ 1396295 h 1396295"/>
              <a:gd name="csX13" fmla="*/ 1550266 w 3329671"/>
              <a:gd name="csY13" fmla="*/ 1396295 h 1396295"/>
              <a:gd name="csX14" fmla="*/ 977420 w 3329671"/>
              <a:gd name="csY14" fmla="*/ 1396295 h 1396295"/>
              <a:gd name="csX15" fmla="*/ 232720 w 3329671"/>
              <a:gd name="csY15" fmla="*/ 1396295 h 1396295"/>
              <a:gd name="csX16" fmla="*/ 0 w 3329671"/>
              <a:gd name="csY16" fmla="*/ 1163575 h 1396295"/>
              <a:gd name="csX17" fmla="*/ 0 w 3329671"/>
              <a:gd name="csY17" fmla="*/ 688839 h 1396295"/>
              <a:gd name="csX18" fmla="*/ 0 w 3329671"/>
              <a:gd name="csY18" fmla="*/ 232720 h 1396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329671" h="1396295" fill="none" extrusionOk="0">
                <a:moveTo>
                  <a:pt x="0" y="232720"/>
                </a:moveTo>
                <a:cubicBezTo>
                  <a:pt x="-35298" y="96785"/>
                  <a:pt x="67942" y="-9158"/>
                  <a:pt x="232720" y="0"/>
                </a:cubicBezTo>
                <a:cubicBezTo>
                  <a:pt x="406410" y="-31596"/>
                  <a:pt x="590145" y="18576"/>
                  <a:pt x="748282" y="0"/>
                </a:cubicBezTo>
                <a:cubicBezTo>
                  <a:pt x="906419" y="-18576"/>
                  <a:pt x="1066180" y="28464"/>
                  <a:pt x="1292485" y="0"/>
                </a:cubicBezTo>
                <a:cubicBezTo>
                  <a:pt x="1518790" y="-28464"/>
                  <a:pt x="1642770" y="53990"/>
                  <a:pt x="1779405" y="0"/>
                </a:cubicBezTo>
                <a:cubicBezTo>
                  <a:pt x="1916040" y="-53990"/>
                  <a:pt x="2182085" y="4684"/>
                  <a:pt x="2352251" y="0"/>
                </a:cubicBezTo>
                <a:cubicBezTo>
                  <a:pt x="2522417" y="-4684"/>
                  <a:pt x="2835201" y="3773"/>
                  <a:pt x="3096951" y="0"/>
                </a:cubicBezTo>
                <a:cubicBezTo>
                  <a:pt x="3240583" y="-21877"/>
                  <a:pt x="3338946" y="78835"/>
                  <a:pt x="3329671" y="232720"/>
                </a:cubicBezTo>
                <a:cubicBezTo>
                  <a:pt x="3345774" y="450995"/>
                  <a:pt x="3326912" y="571481"/>
                  <a:pt x="3329671" y="716765"/>
                </a:cubicBezTo>
                <a:cubicBezTo>
                  <a:pt x="3332430" y="862050"/>
                  <a:pt x="3292734" y="1049320"/>
                  <a:pt x="3329671" y="1163575"/>
                </a:cubicBezTo>
                <a:cubicBezTo>
                  <a:pt x="3344971" y="1287729"/>
                  <a:pt x="3234283" y="1404742"/>
                  <a:pt x="3096951" y="1396295"/>
                </a:cubicBezTo>
                <a:cubicBezTo>
                  <a:pt x="2866738" y="1402839"/>
                  <a:pt x="2821280" y="1349646"/>
                  <a:pt x="2610032" y="1396295"/>
                </a:cubicBezTo>
                <a:cubicBezTo>
                  <a:pt x="2398784" y="1442944"/>
                  <a:pt x="2199936" y="1384609"/>
                  <a:pt x="2094470" y="1396295"/>
                </a:cubicBezTo>
                <a:cubicBezTo>
                  <a:pt x="1989004" y="1407981"/>
                  <a:pt x="1745938" y="1390921"/>
                  <a:pt x="1550266" y="1396295"/>
                </a:cubicBezTo>
                <a:cubicBezTo>
                  <a:pt x="1354594" y="1401669"/>
                  <a:pt x="1152220" y="1349045"/>
                  <a:pt x="977420" y="1396295"/>
                </a:cubicBezTo>
                <a:cubicBezTo>
                  <a:pt x="802620" y="1443545"/>
                  <a:pt x="537606" y="1353210"/>
                  <a:pt x="232720" y="1396295"/>
                </a:cubicBezTo>
                <a:cubicBezTo>
                  <a:pt x="102530" y="1388434"/>
                  <a:pt x="-15813" y="1309246"/>
                  <a:pt x="0" y="1163575"/>
                </a:cubicBezTo>
                <a:cubicBezTo>
                  <a:pt x="-50548" y="926275"/>
                  <a:pt x="8420" y="808356"/>
                  <a:pt x="0" y="688839"/>
                </a:cubicBezTo>
                <a:cubicBezTo>
                  <a:pt x="-8420" y="569322"/>
                  <a:pt x="18241" y="453689"/>
                  <a:pt x="0" y="232720"/>
                </a:cubicBezTo>
                <a:close/>
              </a:path>
              <a:path w="3329671" h="1396295" stroke="0" extrusionOk="0">
                <a:moveTo>
                  <a:pt x="0" y="232720"/>
                </a:moveTo>
                <a:cubicBezTo>
                  <a:pt x="25458" y="85154"/>
                  <a:pt x="105403" y="-15088"/>
                  <a:pt x="232720" y="0"/>
                </a:cubicBezTo>
                <a:cubicBezTo>
                  <a:pt x="447289" y="-2639"/>
                  <a:pt x="699104" y="42645"/>
                  <a:pt x="834209" y="0"/>
                </a:cubicBezTo>
                <a:cubicBezTo>
                  <a:pt x="969314" y="-42645"/>
                  <a:pt x="1111661" y="52992"/>
                  <a:pt x="1349770" y="0"/>
                </a:cubicBezTo>
                <a:cubicBezTo>
                  <a:pt x="1587879" y="-52992"/>
                  <a:pt x="1786476" y="32311"/>
                  <a:pt x="1951259" y="0"/>
                </a:cubicBezTo>
                <a:cubicBezTo>
                  <a:pt x="2116042" y="-32311"/>
                  <a:pt x="2277298" y="35602"/>
                  <a:pt x="2552747" y="0"/>
                </a:cubicBezTo>
                <a:cubicBezTo>
                  <a:pt x="2828196" y="-35602"/>
                  <a:pt x="2882025" y="58151"/>
                  <a:pt x="3096951" y="0"/>
                </a:cubicBezTo>
                <a:cubicBezTo>
                  <a:pt x="3208250" y="-6388"/>
                  <a:pt x="3329611" y="108946"/>
                  <a:pt x="3329671" y="232720"/>
                </a:cubicBezTo>
                <a:cubicBezTo>
                  <a:pt x="3347435" y="438606"/>
                  <a:pt x="3321850" y="462157"/>
                  <a:pt x="3329671" y="679530"/>
                </a:cubicBezTo>
                <a:cubicBezTo>
                  <a:pt x="3337492" y="896903"/>
                  <a:pt x="3279551" y="1028080"/>
                  <a:pt x="3329671" y="1163575"/>
                </a:cubicBezTo>
                <a:cubicBezTo>
                  <a:pt x="3328443" y="1299938"/>
                  <a:pt x="3217000" y="1391161"/>
                  <a:pt x="3096951" y="1396295"/>
                </a:cubicBezTo>
                <a:cubicBezTo>
                  <a:pt x="2952629" y="1415512"/>
                  <a:pt x="2820895" y="1352690"/>
                  <a:pt x="2552747" y="1396295"/>
                </a:cubicBezTo>
                <a:cubicBezTo>
                  <a:pt x="2284599" y="1439900"/>
                  <a:pt x="2287220" y="1348138"/>
                  <a:pt x="2037186" y="1396295"/>
                </a:cubicBezTo>
                <a:cubicBezTo>
                  <a:pt x="1787152" y="1444452"/>
                  <a:pt x="1565383" y="1383708"/>
                  <a:pt x="1435697" y="1396295"/>
                </a:cubicBezTo>
                <a:cubicBezTo>
                  <a:pt x="1306011" y="1408882"/>
                  <a:pt x="1164922" y="1357597"/>
                  <a:pt x="920135" y="1396295"/>
                </a:cubicBezTo>
                <a:cubicBezTo>
                  <a:pt x="675348" y="1434993"/>
                  <a:pt x="504726" y="1370426"/>
                  <a:pt x="232720" y="1396295"/>
                </a:cubicBezTo>
                <a:cubicBezTo>
                  <a:pt x="81538" y="1369420"/>
                  <a:pt x="9811" y="1262584"/>
                  <a:pt x="0" y="1163575"/>
                </a:cubicBezTo>
                <a:cubicBezTo>
                  <a:pt x="-37585" y="1046965"/>
                  <a:pt x="9309" y="899899"/>
                  <a:pt x="0" y="707456"/>
                </a:cubicBezTo>
                <a:cubicBezTo>
                  <a:pt x="-9309" y="515013"/>
                  <a:pt x="48798" y="410693"/>
                  <a:pt x="0" y="23272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Ονομάζεται η πρόταση  από την οποία  λείπει  ο ένας  από τους  δύο  κύριους όρους  (το  υποκείμενο ή  το κατηγόρημα (ρήμα)),  επειδή  εννοείται  από τα </a:t>
            </a:r>
            <a:r>
              <a:rPr lang="el-GR" sz="1400" dirty="0" err="1"/>
              <a:t>συμφραζόμενα</a:t>
            </a:r>
            <a:r>
              <a:rPr lang="el-GR" sz="1400" dirty="0"/>
              <a:t>.</a:t>
            </a:r>
          </a:p>
        </p:txBody>
      </p:sp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FC452985-FA60-DF8A-420A-4FC78EB1E00F}"/>
              </a:ext>
            </a:extLst>
          </p:cNvPr>
          <p:cNvSpPr/>
          <p:nvPr/>
        </p:nvSpPr>
        <p:spPr>
          <a:xfrm>
            <a:off x="4845499" y="1927623"/>
            <a:ext cx="5350332" cy="590025"/>
          </a:xfrm>
          <a:custGeom>
            <a:avLst/>
            <a:gdLst>
              <a:gd name="csX0" fmla="*/ 0 w 5350332"/>
              <a:gd name="csY0" fmla="*/ 98339 h 590025"/>
              <a:gd name="csX1" fmla="*/ 98339 w 5350332"/>
              <a:gd name="csY1" fmla="*/ 0 h 590025"/>
              <a:gd name="csX2" fmla="*/ 774040 w 5350332"/>
              <a:gd name="csY2" fmla="*/ 0 h 590025"/>
              <a:gd name="csX3" fmla="*/ 1295132 w 5350332"/>
              <a:gd name="csY3" fmla="*/ 0 h 590025"/>
              <a:gd name="csX4" fmla="*/ 1764687 w 5350332"/>
              <a:gd name="csY4" fmla="*/ 0 h 590025"/>
              <a:gd name="csX5" fmla="*/ 2337315 w 5350332"/>
              <a:gd name="csY5" fmla="*/ 0 h 590025"/>
              <a:gd name="csX6" fmla="*/ 2858407 w 5350332"/>
              <a:gd name="csY6" fmla="*/ 0 h 590025"/>
              <a:gd name="csX7" fmla="*/ 3327962 w 5350332"/>
              <a:gd name="csY7" fmla="*/ 0 h 590025"/>
              <a:gd name="csX8" fmla="*/ 3797517 w 5350332"/>
              <a:gd name="csY8" fmla="*/ 0 h 590025"/>
              <a:gd name="csX9" fmla="*/ 4318609 w 5350332"/>
              <a:gd name="csY9" fmla="*/ 0 h 590025"/>
              <a:gd name="csX10" fmla="*/ 5251993 w 5350332"/>
              <a:gd name="csY10" fmla="*/ 0 h 590025"/>
              <a:gd name="csX11" fmla="*/ 5350332 w 5350332"/>
              <a:gd name="csY11" fmla="*/ 98339 h 590025"/>
              <a:gd name="csX12" fmla="*/ 5350332 w 5350332"/>
              <a:gd name="csY12" fmla="*/ 491686 h 590025"/>
              <a:gd name="csX13" fmla="*/ 5251993 w 5350332"/>
              <a:gd name="csY13" fmla="*/ 590025 h 590025"/>
              <a:gd name="csX14" fmla="*/ 4782438 w 5350332"/>
              <a:gd name="csY14" fmla="*/ 590025 h 590025"/>
              <a:gd name="csX15" fmla="*/ 4209810 w 5350332"/>
              <a:gd name="csY15" fmla="*/ 590025 h 590025"/>
              <a:gd name="csX16" fmla="*/ 3740254 w 5350332"/>
              <a:gd name="csY16" fmla="*/ 590025 h 590025"/>
              <a:gd name="csX17" fmla="*/ 3270699 w 5350332"/>
              <a:gd name="csY17" fmla="*/ 590025 h 590025"/>
              <a:gd name="csX18" fmla="*/ 2852681 w 5350332"/>
              <a:gd name="csY18" fmla="*/ 590025 h 590025"/>
              <a:gd name="csX19" fmla="*/ 2434662 w 5350332"/>
              <a:gd name="csY19" fmla="*/ 590025 h 590025"/>
              <a:gd name="csX20" fmla="*/ 2016644 w 5350332"/>
              <a:gd name="csY20" fmla="*/ 590025 h 590025"/>
              <a:gd name="csX21" fmla="*/ 1547088 w 5350332"/>
              <a:gd name="csY21" fmla="*/ 590025 h 590025"/>
              <a:gd name="csX22" fmla="*/ 1129070 w 5350332"/>
              <a:gd name="csY22" fmla="*/ 590025 h 590025"/>
              <a:gd name="csX23" fmla="*/ 659515 w 5350332"/>
              <a:gd name="csY23" fmla="*/ 590025 h 590025"/>
              <a:gd name="csX24" fmla="*/ 98339 w 5350332"/>
              <a:gd name="csY24" fmla="*/ 590025 h 590025"/>
              <a:gd name="csX25" fmla="*/ 0 w 5350332"/>
              <a:gd name="csY25" fmla="*/ 491686 h 590025"/>
              <a:gd name="csX26" fmla="*/ 0 w 5350332"/>
              <a:gd name="csY26" fmla="*/ 98339 h 5900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350332" h="590025" fill="none" extrusionOk="0">
                <a:moveTo>
                  <a:pt x="0" y="98339"/>
                </a:moveTo>
                <a:cubicBezTo>
                  <a:pt x="1738" y="43804"/>
                  <a:pt x="35460" y="13774"/>
                  <a:pt x="98339" y="0"/>
                </a:cubicBezTo>
                <a:cubicBezTo>
                  <a:pt x="354065" y="-12264"/>
                  <a:pt x="623766" y="51086"/>
                  <a:pt x="774040" y="0"/>
                </a:cubicBezTo>
                <a:cubicBezTo>
                  <a:pt x="924314" y="-51086"/>
                  <a:pt x="1179305" y="28616"/>
                  <a:pt x="1295132" y="0"/>
                </a:cubicBezTo>
                <a:cubicBezTo>
                  <a:pt x="1410959" y="-28616"/>
                  <a:pt x="1623005" y="192"/>
                  <a:pt x="1764687" y="0"/>
                </a:cubicBezTo>
                <a:cubicBezTo>
                  <a:pt x="1906370" y="-192"/>
                  <a:pt x="2110277" y="8120"/>
                  <a:pt x="2337315" y="0"/>
                </a:cubicBezTo>
                <a:cubicBezTo>
                  <a:pt x="2564353" y="-8120"/>
                  <a:pt x="2729454" y="3563"/>
                  <a:pt x="2858407" y="0"/>
                </a:cubicBezTo>
                <a:cubicBezTo>
                  <a:pt x="2987360" y="-3563"/>
                  <a:pt x="3135412" y="1261"/>
                  <a:pt x="3327962" y="0"/>
                </a:cubicBezTo>
                <a:cubicBezTo>
                  <a:pt x="3520513" y="-1261"/>
                  <a:pt x="3676691" y="43806"/>
                  <a:pt x="3797517" y="0"/>
                </a:cubicBezTo>
                <a:cubicBezTo>
                  <a:pt x="3918344" y="-43806"/>
                  <a:pt x="4093017" y="62373"/>
                  <a:pt x="4318609" y="0"/>
                </a:cubicBezTo>
                <a:cubicBezTo>
                  <a:pt x="4544201" y="-62373"/>
                  <a:pt x="5017903" y="7128"/>
                  <a:pt x="5251993" y="0"/>
                </a:cubicBezTo>
                <a:cubicBezTo>
                  <a:pt x="5297720" y="12799"/>
                  <a:pt x="5345021" y="45141"/>
                  <a:pt x="5350332" y="98339"/>
                </a:cubicBezTo>
                <a:cubicBezTo>
                  <a:pt x="5397418" y="291388"/>
                  <a:pt x="5308205" y="380510"/>
                  <a:pt x="5350332" y="491686"/>
                </a:cubicBezTo>
                <a:cubicBezTo>
                  <a:pt x="5344329" y="545006"/>
                  <a:pt x="5300910" y="580079"/>
                  <a:pt x="5251993" y="590025"/>
                </a:cubicBezTo>
                <a:cubicBezTo>
                  <a:pt x="5143429" y="606328"/>
                  <a:pt x="4996247" y="569184"/>
                  <a:pt x="4782438" y="590025"/>
                </a:cubicBezTo>
                <a:cubicBezTo>
                  <a:pt x="4568629" y="610866"/>
                  <a:pt x="4461432" y="572124"/>
                  <a:pt x="4209810" y="590025"/>
                </a:cubicBezTo>
                <a:cubicBezTo>
                  <a:pt x="3958188" y="607926"/>
                  <a:pt x="3842384" y="589299"/>
                  <a:pt x="3740254" y="590025"/>
                </a:cubicBezTo>
                <a:cubicBezTo>
                  <a:pt x="3638124" y="590751"/>
                  <a:pt x="3454821" y="542642"/>
                  <a:pt x="3270699" y="590025"/>
                </a:cubicBezTo>
                <a:cubicBezTo>
                  <a:pt x="3086577" y="637408"/>
                  <a:pt x="2959030" y="572552"/>
                  <a:pt x="2852681" y="590025"/>
                </a:cubicBezTo>
                <a:cubicBezTo>
                  <a:pt x="2746332" y="607498"/>
                  <a:pt x="2587858" y="555427"/>
                  <a:pt x="2434662" y="590025"/>
                </a:cubicBezTo>
                <a:cubicBezTo>
                  <a:pt x="2281466" y="624623"/>
                  <a:pt x="2125347" y="572539"/>
                  <a:pt x="2016644" y="590025"/>
                </a:cubicBezTo>
                <a:cubicBezTo>
                  <a:pt x="1907941" y="607511"/>
                  <a:pt x="1690083" y="577620"/>
                  <a:pt x="1547088" y="590025"/>
                </a:cubicBezTo>
                <a:cubicBezTo>
                  <a:pt x="1404093" y="602430"/>
                  <a:pt x="1282551" y="558841"/>
                  <a:pt x="1129070" y="590025"/>
                </a:cubicBezTo>
                <a:cubicBezTo>
                  <a:pt x="975589" y="621209"/>
                  <a:pt x="811663" y="564120"/>
                  <a:pt x="659515" y="590025"/>
                </a:cubicBezTo>
                <a:cubicBezTo>
                  <a:pt x="507368" y="615930"/>
                  <a:pt x="345947" y="529975"/>
                  <a:pt x="98339" y="590025"/>
                </a:cubicBezTo>
                <a:cubicBezTo>
                  <a:pt x="56499" y="580235"/>
                  <a:pt x="-1377" y="544443"/>
                  <a:pt x="0" y="491686"/>
                </a:cubicBezTo>
                <a:cubicBezTo>
                  <a:pt x="-28619" y="297315"/>
                  <a:pt x="20316" y="240151"/>
                  <a:pt x="0" y="98339"/>
                </a:cubicBezTo>
                <a:close/>
              </a:path>
              <a:path w="5350332" h="590025" stroke="0" extrusionOk="0">
                <a:moveTo>
                  <a:pt x="0" y="98339"/>
                </a:moveTo>
                <a:cubicBezTo>
                  <a:pt x="7460" y="38449"/>
                  <a:pt x="44123" y="-1181"/>
                  <a:pt x="98339" y="0"/>
                </a:cubicBezTo>
                <a:cubicBezTo>
                  <a:pt x="241975" y="-38948"/>
                  <a:pt x="547341" y="72735"/>
                  <a:pt x="722504" y="0"/>
                </a:cubicBezTo>
                <a:cubicBezTo>
                  <a:pt x="897668" y="-72735"/>
                  <a:pt x="958121" y="23686"/>
                  <a:pt x="1192059" y="0"/>
                </a:cubicBezTo>
                <a:cubicBezTo>
                  <a:pt x="1425998" y="-23686"/>
                  <a:pt x="1566209" y="15766"/>
                  <a:pt x="1816224" y="0"/>
                </a:cubicBezTo>
                <a:cubicBezTo>
                  <a:pt x="2066240" y="-15766"/>
                  <a:pt x="2155561" y="51556"/>
                  <a:pt x="2440388" y="0"/>
                </a:cubicBezTo>
                <a:cubicBezTo>
                  <a:pt x="2725215" y="-51556"/>
                  <a:pt x="2786552" y="11239"/>
                  <a:pt x="2909944" y="0"/>
                </a:cubicBezTo>
                <a:cubicBezTo>
                  <a:pt x="3033336" y="-11239"/>
                  <a:pt x="3180175" y="31009"/>
                  <a:pt x="3379499" y="0"/>
                </a:cubicBezTo>
                <a:cubicBezTo>
                  <a:pt x="3578823" y="-31009"/>
                  <a:pt x="3723257" y="10561"/>
                  <a:pt x="4055200" y="0"/>
                </a:cubicBezTo>
                <a:cubicBezTo>
                  <a:pt x="4387143" y="-10561"/>
                  <a:pt x="4356407" y="46049"/>
                  <a:pt x="4524755" y="0"/>
                </a:cubicBezTo>
                <a:cubicBezTo>
                  <a:pt x="4693104" y="-46049"/>
                  <a:pt x="5043702" y="48390"/>
                  <a:pt x="5251993" y="0"/>
                </a:cubicBezTo>
                <a:cubicBezTo>
                  <a:pt x="5303892" y="15388"/>
                  <a:pt x="5343547" y="39920"/>
                  <a:pt x="5350332" y="98339"/>
                </a:cubicBezTo>
                <a:cubicBezTo>
                  <a:pt x="5380813" y="204675"/>
                  <a:pt x="5314532" y="370168"/>
                  <a:pt x="5350332" y="491686"/>
                </a:cubicBezTo>
                <a:cubicBezTo>
                  <a:pt x="5345425" y="559081"/>
                  <a:pt x="5308910" y="582842"/>
                  <a:pt x="5251993" y="590025"/>
                </a:cubicBezTo>
                <a:cubicBezTo>
                  <a:pt x="5021837" y="658108"/>
                  <a:pt x="4898363" y="545053"/>
                  <a:pt x="4679365" y="590025"/>
                </a:cubicBezTo>
                <a:cubicBezTo>
                  <a:pt x="4460367" y="634997"/>
                  <a:pt x="4330534" y="569786"/>
                  <a:pt x="4158273" y="590025"/>
                </a:cubicBezTo>
                <a:cubicBezTo>
                  <a:pt x="3986012" y="610264"/>
                  <a:pt x="3910883" y="566124"/>
                  <a:pt x="3740254" y="590025"/>
                </a:cubicBezTo>
                <a:cubicBezTo>
                  <a:pt x="3569625" y="613926"/>
                  <a:pt x="3455319" y="570288"/>
                  <a:pt x="3270699" y="590025"/>
                </a:cubicBezTo>
                <a:cubicBezTo>
                  <a:pt x="3086079" y="609762"/>
                  <a:pt x="2821652" y="550587"/>
                  <a:pt x="2594998" y="590025"/>
                </a:cubicBezTo>
                <a:cubicBezTo>
                  <a:pt x="2368344" y="629463"/>
                  <a:pt x="2238724" y="527948"/>
                  <a:pt x="1919297" y="590025"/>
                </a:cubicBezTo>
                <a:cubicBezTo>
                  <a:pt x="1599870" y="652102"/>
                  <a:pt x="1559626" y="552351"/>
                  <a:pt x="1346669" y="590025"/>
                </a:cubicBezTo>
                <a:cubicBezTo>
                  <a:pt x="1133712" y="627699"/>
                  <a:pt x="1078273" y="589973"/>
                  <a:pt x="928650" y="590025"/>
                </a:cubicBezTo>
                <a:cubicBezTo>
                  <a:pt x="779027" y="590077"/>
                  <a:pt x="430340" y="520795"/>
                  <a:pt x="98339" y="590025"/>
                </a:cubicBezTo>
                <a:cubicBezTo>
                  <a:pt x="47321" y="592515"/>
                  <a:pt x="-59" y="539767"/>
                  <a:pt x="0" y="491686"/>
                </a:cubicBezTo>
                <a:cubicBezTo>
                  <a:pt x="-44071" y="357424"/>
                  <a:pt x="47019" y="257623"/>
                  <a:pt x="0" y="98339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b="1" dirty="0"/>
          </a:p>
          <a:p>
            <a:pPr algn="ctr">
              <a:spcBef>
                <a:spcPts val="900"/>
              </a:spcBef>
              <a:spcAft>
                <a:spcPts val="1200"/>
              </a:spcAft>
            </a:pPr>
            <a:r>
              <a:rPr lang="el-GR" b="1" dirty="0">
                <a:latin typeface="Google Sans"/>
              </a:rPr>
              <a:t>Είδη προτάσεων ως  προς τη δομή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endParaRPr lang="el-GR" dirty="0">
              <a:latin typeface="Google Sans"/>
            </a:endParaRPr>
          </a:p>
        </p:txBody>
      </p:sp>
      <p:sp>
        <p:nvSpPr>
          <p:cNvPr id="16" name="Ορθογώνιο: Στρογγύλεμα γωνιών 15">
            <a:extLst>
              <a:ext uri="{FF2B5EF4-FFF2-40B4-BE49-F238E27FC236}">
                <a16:creationId xmlns:a16="http://schemas.microsoft.com/office/drawing/2014/main" id="{0A84394F-6C53-BF11-C094-9DFCE25F56D2}"/>
              </a:ext>
            </a:extLst>
          </p:cNvPr>
          <p:cNvSpPr/>
          <p:nvPr/>
        </p:nvSpPr>
        <p:spPr>
          <a:xfrm>
            <a:off x="9947437" y="2850849"/>
            <a:ext cx="1734900" cy="1705015"/>
          </a:xfrm>
          <a:custGeom>
            <a:avLst/>
            <a:gdLst>
              <a:gd name="csX0" fmla="*/ 0 w 1734900"/>
              <a:gd name="csY0" fmla="*/ 284175 h 1705015"/>
              <a:gd name="csX1" fmla="*/ 284175 w 1734900"/>
              <a:gd name="csY1" fmla="*/ 0 h 1705015"/>
              <a:gd name="csX2" fmla="*/ 855785 w 1734900"/>
              <a:gd name="csY2" fmla="*/ 0 h 1705015"/>
              <a:gd name="csX3" fmla="*/ 1450725 w 1734900"/>
              <a:gd name="csY3" fmla="*/ 0 h 1705015"/>
              <a:gd name="csX4" fmla="*/ 1734900 w 1734900"/>
              <a:gd name="csY4" fmla="*/ 284175 h 1705015"/>
              <a:gd name="csX5" fmla="*/ 1734900 w 1734900"/>
              <a:gd name="csY5" fmla="*/ 829774 h 1705015"/>
              <a:gd name="csX6" fmla="*/ 1734900 w 1734900"/>
              <a:gd name="csY6" fmla="*/ 1420840 h 1705015"/>
              <a:gd name="csX7" fmla="*/ 1450725 w 1734900"/>
              <a:gd name="csY7" fmla="*/ 1705015 h 1705015"/>
              <a:gd name="csX8" fmla="*/ 890781 w 1734900"/>
              <a:gd name="csY8" fmla="*/ 1705015 h 1705015"/>
              <a:gd name="csX9" fmla="*/ 284175 w 1734900"/>
              <a:gd name="csY9" fmla="*/ 1705015 h 1705015"/>
              <a:gd name="csX10" fmla="*/ 0 w 1734900"/>
              <a:gd name="csY10" fmla="*/ 1420840 h 1705015"/>
              <a:gd name="csX11" fmla="*/ 0 w 1734900"/>
              <a:gd name="csY11" fmla="*/ 829774 h 1705015"/>
              <a:gd name="csX12" fmla="*/ 0 w 1734900"/>
              <a:gd name="csY12" fmla="*/ 284175 h 17050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734900" h="1705015" fill="none" extrusionOk="0">
                <a:moveTo>
                  <a:pt x="0" y="284175"/>
                </a:moveTo>
                <a:cubicBezTo>
                  <a:pt x="22290" y="139945"/>
                  <a:pt x="155497" y="671"/>
                  <a:pt x="284175" y="0"/>
                </a:cubicBezTo>
                <a:cubicBezTo>
                  <a:pt x="415542" y="-44177"/>
                  <a:pt x="727785" y="39429"/>
                  <a:pt x="855785" y="0"/>
                </a:cubicBezTo>
                <a:cubicBezTo>
                  <a:pt x="983785" y="-39429"/>
                  <a:pt x="1329826" y="69987"/>
                  <a:pt x="1450725" y="0"/>
                </a:cubicBezTo>
                <a:cubicBezTo>
                  <a:pt x="1605435" y="34940"/>
                  <a:pt x="1706999" y="97829"/>
                  <a:pt x="1734900" y="284175"/>
                </a:cubicBezTo>
                <a:cubicBezTo>
                  <a:pt x="1761026" y="538086"/>
                  <a:pt x="1704621" y="683923"/>
                  <a:pt x="1734900" y="829774"/>
                </a:cubicBezTo>
                <a:cubicBezTo>
                  <a:pt x="1765179" y="975625"/>
                  <a:pt x="1679207" y="1145894"/>
                  <a:pt x="1734900" y="1420840"/>
                </a:cubicBezTo>
                <a:cubicBezTo>
                  <a:pt x="1753101" y="1608009"/>
                  <a:pt x="1601411" y="1746368"/>
                  <a:pt x="1450725" y="1705015"/>
                </a:cubicBezTo>
                <a:cubicBezTo>
                  <a:pt x="1311431" y="1771205"/>
                  <a:pt x="1086202" y="1641355"/>
                  <a:pt x="890781" y="1705015"/>
                </a:cubicBezTo>
                <a:cubicBezTo>
                  <a:pt x="695360" y="1768675"/>
                  <a:pt x="446516" y="1691831"/>
                  <a:pt x="284175" y="1705015"/>
                </a:cubicBezTo>
                <a:cubicBezTo>
                  <a:pt x="159978" y="1700793"/>
                  <a:pt x="-20549" y="1610822"/>
                  <a:pt x="0" y="1420840"/>
                </a:cubicBezTo>
                <a:cubicBezTo>
                  <a:pt x="-44558" y="1300826"/>
                  <a:pt x="36629" y="1119057"/>
                  <a:pt x="0" y="829774"/>
                </a:cubicBezTo>
                <a:cubicBezTo>
                  <a:pt x="-36629" y="540491"/>
                  <a:pt x="15973" y="445783"/>
                  <a:pt x="0" y="284175"/>
                </a:cubicBezTo>
                <a:close/>
              </a:path>
              <a:path w="1734900" h="1705015" stroke="0" extrusionOk="0">
                <a:moveTo>
                  <a:pt x="0" y="284175"/>
                </a:moveTo>
                <a:cubicBezTo>
                  <a:pt x="9455" y="120158"/>
                  <a:pt x="128391" y="-14476"/>
                  <a:pt x="284175" y="0"/>
                </a:cubicBezTo>
                <a:cubicBezTo>
                  <a:pt x="503838" y="-56136"/>
                  <a:pt x="592786" y="19085"/>
                  <a:pt x="879116" y="0"/>
                </a:cubicBezTo>
                <a:cubicBezTo>
                  <a:pt x="1165446" y="-19085"/>
                  <a:pt x="1245176" y="13411"/>
                  <a:pt x="1450725" y="0"/>
                </a:cubicBezTo>
                <a:cubicBezTo>
                  <a:pt x="1608321" y="5252"/>
                  <a:pt x="1771880" y="149932"/>
                  <a:pt x="1734900" y="284175"/>
                </a:cubicBezTo>
                <a:cubicBezTo>
                  <a:pt x="1751283" y="567992"/>
                  <a:pt x="1697321" y="584212"/>
                  <a:pt x="1734900" y="852508"/>
                </a:cubicBezTo>
                <a:cubicBezTo>
                  <a:pt x="1772479" y="1120804"/>
                  <a:pt x="1673525" y="1218121"/>
                  <a:pt x="1734900" y="1420840"/>
                </a:cubicBezTo>
                <a:cubicBezTo>
                  <a:pt x="1735079" y="1573596"/>
                  <a:pt x="1621567" y="1681528"/>
                  <a:pt x="1450725" y="1705015"/>
                </a:cubicBezTo>
                <a:cubicBezTo>
                  <a:pt x="1212619" y="1715125"/>
                  <a:pt x="1135977" y="1661900"/>
                  <a:pt x="902447" y="1705015"/>
                </a:cubicBezTo>
                <a:cubicBezTo>
                  <a:pt x="668917" y="1748130"/>
                  <a:pt x="524476" y="1678587"/>
                  <a:pt x="284175" y="1705015"/>
                </a:cubicBezTo>
                <a:cubicBezTo>
                  <a:pt x="123052" y="1699378"/>
                  <a:pt x="1213" y="1582713"/>
                  <a:pt x="0" y="1420840"/>
                </a:cubicBezTo>
                <a:cubicBezTo>
                  <a:pt x="-52227" y="1286546"/>
                  <a:pt x="16271" y="1035817"/>
                  <a:pt x="0" y="875241"/>
                </a:cubicBezTo>
                <a:cubicBezTo>
                  <a:pt x="-16271" y="714665"/>
                  <a:pt x="28758" y="462155"/>
                  <a:pt x="0" y="28417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ελλειπτική</a:t>
            </a: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83A261DF-8108-E904-09A0-16FCD44582FC}"/>
              </a:ext>
            </a:extLst>
          </p:cNvPr>
          <p:cNvSpPr/>
          <p:nvPr/>
        </p:nvSpPr>
        <p:spPr>
          <a:xfrm>
            <a:off x="6445641" y="4452200"/>
            <a:ext cx="2093870" cy="2245763"/>
          </a:xfrm>
          <a:custGeom>
            <a:avLst/>
            <a:gdLst>
              <a:gd name="csX0" fmla="*/ 0 w 2093870"/>
              <a:gd name="csY0" fmla="*/ 348985 h 2245763"/>
              <a:gd name="csX1" fmla="*/ 348985 w 2093870"/>
              <a:gd name="csY1" fmla="*/ 0 h 2245763"/>
              <a:gd name="csX2" fmla="*/ 786367 w 2093870"/>
              <a:gd name="csY2" fmla="*/ 0 h 2245763"/>
              <a:gd name="csX3" fmla="*/ 1209790 w 2093870"/>
              <a:gd name="csY3" fmla="*/ 0 h 2245763"/>
              <a:gd name="csX4" fmla="*/ 1744885 w 2093870"/>
              <a:gd name="csY4" fmla="*/ 0 h 2245763"/>
              <a:gd name="csX5" fmla="*/ 2093870 w 2093870"/>
              <a:gd name="csY5" fmla="*/ 348985 h 2245763"/>
              <a:gd name="csX6" fmla="*/ 2093870 w 2093870"/>
              <a:gd name="csY6" fmla="*/ 895872 h 2245763"/>
              <a:gd name="csX7" fmla="*/ 2093870 w 2093870"/>
              <a:gd name="csY7" fmla="*/ 1411803 h 2245763"/>
              <a:gd name="csX8" fmla="*/ 2093870 w 2093870"/>
              <a:gd name="csY8" fmla="*/ 1896778 h 2245763"/>
              <a:gd name="csX9" fmla="*/ 1744885 w 2093870"/>
              <a:gd name="csY9" fmla="*/ 2245763 h 2245763"/>
              <a:gd name="csX10" fmla="*/ 1307503 w 2093870"/>
              <a:gd name="csY10" fmla="*/ 2245763 h 2245763"/>
              <a:gd name="csX11" fmla="*/ 842203 w 2093870"/>
              <a:gd name="csY11" fmla="*/ 2245763 h 2245763"/>
              <a:gd name="csX12" fmla="*/ 348985 w 2093870"/>
              <a:gd name="csY12" fmla="*/ 2245763 h 2245763"/>
              <a:gd name="csX13" fmla="*/ 0 w 2093870"/>
              <a:gd name="csY13" fmla="*/ 1896778 h 2245763"/>
              <a:gd name="csX14" fmla="*/ 0 w 2093870"/>
              <a:gd name="csY14" fmla="*/ 1396325 h 2245763"/>
              <a:gd name="csX15" fmla="*/ 0 w 2093870"/>
              <a:gd name="csY15" fmla="*/ 880394 h 2245763"/>
              <a:gd name="csX16" fmla="*/ 0 w 2093870"/>
              <a:gd name="csY16" fmla="*/ 348985 h 22457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093870" h="2245763" fill="none" extrusionOk="0">
                <a:moveTo>
                  <a:pt x="0" y="348985"/>
                </a:moveTo>
                <a:cubicBezTo>
                  <a:pt x="-1083" y="173168"/>
                  <a:pt x="140509" y="-16582"/>
                  <a:pt x="348985" y="0"/>
                </a:cubicBezTo>
                <a:cubicBezTo>
                  <a:pt x="520281" y="-48024"/>
                  <a:pt x="678804" y="36098"/>
                  <a:pt x="786367" y="0"/>
                </a:cubicBezTo>
                <a:cubicBezTo>
                  <a:pt x="893930" y="-36098"/>
                  <a:pt x="1112897" y="33384"/>
                  <a:pt x="1209790" y="0"/>
                </a:cubicBezTo>
                <a:cubicBezTo>
                  <a:pt x="1306683" y="-33384"/>
                  <a:pt x="1535451" y="34006"/>
                  <a:pt x="1744885" y="0"/>
                </a:cubicBezTo>
                <a:cubicBezTo>
                  <a:pt x="1977723" y="30319"/>
                  <a:pt x="2093728" y="141328"/>
                  <a:pt x="2093870" y="348985"/>
                </a:cubicBezTo>
                <a:cubicBezTo>
                  <a:pt x="2099255" y="482998"/>
                  <a:pt x="2035837" y="721863"/>
                  <a:pt x="2093870" y="895872"/>
                </a:cubicBezTo>
                <a:cubicBezTo>
                  <a:pt x="2151903" y="1069881"/>
                  <a:pt x="2042732" y="1232216"/>
                  <a:pt x="2093870" y="1411803"/>
                </a:cubicBezTo>
                <a:cubicBezTo>
                  <a:pt x="2145008" y="1591390"/>
                  <a:pt x="2067782" y="1668689"/>
                  <a:pt x="2093870" y="1896778"/>
                </a:cubicBezTo>
                <a:cubicBezTo>
                  <a:pt x="2100522" y="2034517"/>
                  <a:pt x="1954743" y="2264008"/>
                  <a:pt x="1744885" y="2245763"/>
                </a:cubicBezTo>
                <a:cubicBezTo>
                  <a:pt x="1558706" y="2266129"/>
                  <a:pt x="1473392" y="2195970"/>
                  <a:pt x="1307503" y="2245763"/>
                </a:cubicBezTo>
                <a:cubicBezTo>
                  <a:pt x="1141614" y="2295556"/>
                  <a:pt x="994675" y="2226366"/>
                  <a:pt x="842203" y="2245763"/>
                </a:cubicBezTo>
                <a:cubicBezTo>
                  <a:pt x="689731" y="2265160"/>
                  <a:pt x="487306" y="2235354"/>
                  <a:pt x="348985" y="2245763"/>
                </a:cubicBezTo>
                <a:cubicBezTo>
                  <a:pt x="164606" y="2266417"/>
                  <a:pt x="44121" y="2121687"/>
                  <a:pt x="0" y="1896778"/>
                </a:cubicBezTo>
                <a:cubicBezTo>
                  <a:pt x="-51633" y="1697838"/>
                  <a:pt x="4879" y="1557352"/>
                  <a:pt x="0" y="1396325"/>
                </a:cubicBezTo>
                <a:cubicBezTo>
                  <a:pt x="-4879" y="1235298"/>
                  <a:pt x="27710" y="1007966"/>
                  <a:pt x="0" y="880394"/>
                </a:cubicBezTo>
                <a:cubicBezTo>
                  <a:pt x="-27710" y="752822"/>
                  <a:pt x="43438" y="551043"/>
                  <a:pt x="0" y="348985"/>
                </a:cubicBezTo>
                <a:close/>
              </a:path>
              <a:path w="2093870" h="2245763" stroke="0" extrusionOk="0">
                <a:moveTo>
                  <a:pt x="0" y="348985"/>
                </a:moveTo>
                <a:cubicBezTo>
                  <a:pt x="19386" y="141749"/>
                  <a:pt x="159507" y="-40637"/>
                  <a:pt x="348985" y="0"/>
                </a:cubicBezTo>
                <a:cubicBezTo>
                  <a:pt x="545257" y="-2940"/>
                  <a:pt x="632647" y="25254"/>
                  <a:pt x="828244" y="0"/>
                </a:cubicBezTo>
                <a:cubicBezTo>
                  <a:pt x="1023841" y="-25254"/>
                  <a:pt x="1159125" y="39783"/>
                  <a:pt x="1265626" y="0"/>
                </a:cubicBezTo>
                <a:cubicBezTo>
                  <a:pt x="1372127" y="-39783"/>
                  <a:pt x="1536461" y="17951"/>
                  <a:pt x="1744885" y="0"/>
                </a:cubicBezTo>
                <a:cubicBezTo>
                  <a:pt x="1940928" y="12672"/>
                  <a:pt x="2091013" y="152255"/>
                  <a:pt x="2093870" y="348985"/>
                </a:cubicBezTo>
                <a:cubicBezTo>
                  <a:pt x="2106559" y="591473"/>
                  <a:pt x="2059991" y="626755"/>
                  <a:pt x="2093870" y="864916"/>
                </a:cubicBezTo>
                <a:cubicBezTo>
                  <a:pt x="2127749" y="1103077"/>
                  <a:pt x="2031475" y="1139158"/>
                  <a:pt x="2093870" y="1411803"/>
                </a:cubicBezTo>
                <a:cubicBezTo>
                  <a:pt x="2156265" y="1684448"/>
                  <a:pt x="2067227" y="1782134"/>
                  <a:pt x="2093870" y="1896778"/>
                </a:cubicBezTo>
                <a:cubicBezTo>
                  <a:pt x="2106269" y="2064953"/>
                  <a:pt x="1934687" y="2219660"/>
                  <a:pt x="1744885" y="2245763"/>
                </a:cubicBezTo>
                <a:cubicBezTo>
                  <a:pt x="1613368" y="2254986"/>
                  <a:pt x="1417691" y="2224118"/>
                  <a:pt x="1293544" y="2245763"/>
                </a:cubicBezTo>
                <a:cubicBezTo>
                  <a:pt x="1169397" y="2267408"/>
                  <a:pt x="1005097" y="2223870"/>
                  <a:pt x="828244" y="2245763"/>
                </a:cubicBezTo>
                <a:cubicBezTo>
                  <a:pt x="651391" y="2267656"/>
                  <a:pt x="506577" y="2218532"/>
                  <a:pt x="348985" y="2245763"/>
                </a:cubicBezTo>
                <a:cubicBezTo>
                  <a:pt x="163934" y="2216487"/>
                  <a:pt x="24267" y="2077536"/>
                  <a:pt x="0" y="1896778"/>
                </a:cubicBezTo>
                <a:cubicBezTo>
                  <a:pt x="-50170" y="1666395"/>
                  <a:pt x="9120" y="1581213"/>
                  <a:pt x="0" y="1365369"/>
                </a:cubicBezTo>
                <a:cubicBezTo>
                  <a:pt x="-9120" y="1149525"/>
                  <a:pt x="1042" y="1128812"/>
                  <a:pt x="0" y="895872"/>
                </a:cubicBezTo>
                <a:cubicBezTo>
                  <a:pt x="-1042" y="662932"/>
                  <a:pt x="10080" y="617517"/>
                  <a:pt x="0" y="34898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/>
              <a:t>Ονομάζεται  η πρόταση  που εκτός   από τους  κύριους  όρους  έχει  και κάποιους  προσδιορισμούς. </a:t>
            </a:r>
            <a:endParaRPr lang="el-GR" dirty="0"/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40F6E622-756C-652C-7EEA-8739C3405999}"/>
              </a:ext>
            </a:extLst>
          </p:cNvPr>
          <p:cNvSpPr/>
          <p:nvPr/>
        </p:nvSpPr>
        <p:spPr>
          <a:xfrm>
            <a:off x="2344857" y="5435951"/>
            <a:ext cx="3855590" cy="1017814"/>
          </a:xfrm>
          <a:custGeom>
            <a:avLst/>
            <a:gdLst>
              <a:gd name="csX0" fmla="*/ 0 w 3855590"/>
              <a:gd name="csY0" fmla="*/ 169639 h 1017814"/>
              <a:gd name="csX1" fmla="*/ 169639 w 3855590"/>
              <a:gd name="csY1" fmla="*/ 0 h 1017814"/>
              <a:gd name="csX2" fmla="*/ 685365 w 3855590"/>
              <a:gd name="csY2" fmla="*/ 0 h 1017814"/>
              <a:gd name="csX3" fmla="*/ 1271417 w 3855590"/>
              <a:gd name="csY3" fmla="*/ 0 h 1017814"/>
              <a:gd name="csX4" fmla="*/ 1857469 w 3855590"/>
              <a:gd name="csY4" fmla="*/ 0 h 1017814"/>
              <a:gd name="csX5" fmla="*/ 2443521 w 3855590"/>
              <a:gd name="csY5" fmla="*/ 0 h 1017814"/>
              <a:gd name="csX6" fmla="*/ 2959247 w 3855590"/>
              <a:gd name="csY6" fmla="*/ 0 h 1017814"/>
              <a:gd name="csX7" fmla="*/ 3685951 w 3855590"/>
              <a:gd name="csY7" fmla="*/ 0 h 1017814"/>
              <a:gd name="csX8" fmla="*/ 3855590 w 3855590"/>
              <a:gd name="csY8" fmla="*/ 169639 h 1017814"/>
              <a:gd name="csX9" fmla="*/ 3855590 w 3855590"/>
              <a:gd name="csY9" fmla="*/ 508907 h 1017814"/>
              <a:gd name="csX10" fmla="*/ 3855590 w 3855590"/>
              <a:gd name="csY10" fmla="*/ 848175 h 1017814"/>
              <a:gd name="csX11" fmla="*/ 3685951 w 3855590"/>
              <a:gd name="csY11" fmla="*/ 1017814 h 1017814"/>
              <a:gd name="csX12" fmla="*/ 3029573 w 3855590"/>
              <a:gd name="csY12" fmla="*/ 1017814 h 1017814"/>
              <a:gd name="csX13" fmla="*/ 2373195 w 3855590"/>
              <a:gd name="csY13" fmla="*/ 1017814 h 1017814"/>
              <a:gd name="csX14" fmla="*/ 1751979 w 3855590"/>
              <a:gd name="csY14" fmla="*/ 1017814 h 1017814"/>
              <a:gd name="csX15" fmla="*/ 1271417 w 3855590"/>
              <a:gd name="csY15" fmla="*/ 1017814 h 1017814"/>
              <a:gd name="csX16" fmla="*/ 720528 w 3855590"/>
              <a:gd name="csY16" fmla="*/ 1017814 h 1017814"/>
              <a:gd name="csX17" fmla="*/ 169639 w 3855590"/>
              <a:gd name="csY17" fmla="*/ 1017814 h 1017814"/>
              <a:gd name="csX18" fmla="*/ 0 w 3855590"/>
              <a:gd name="csY18" fmla="*/ 848175 h 1017814"/>
              <a:gd name="csX19" fmla="*/ 0 w 3855590"/>
              <a:gd name="csY19" fmla="*/ 529263 h 1017814"/>
              <a:gd name="csX20" fmla="*/ 0 w 3855590"/>
              <a:gd name="csY20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855590" h="1017814" fill="none" extrusionOk="0">
                <a:moveTo>
                  <a:pt x="0" y="169639"/>
                </a:moveTo>
                <a:cubicBezTo>
                  <a:pt x="10862" y="93987"/>
                  <a:pt x="74796" y="7625"/>
                  <a:pt x="169639" y="0"/>
                </a:cubicBezTo>
                <a:cubicBezTo>
                  <a:pt x="300513" y="-57604"/>
                  <a:pt x="445752" y="46143"/>
                  <a:pt x="685365" y="0"/>
                </a:cubicBezTo>
                <a:cubicBezTo>
                  <a:pt x="924978" y="-46143"/>
                  <a:pt x="1134363" y="57123"/>
                  <a:pt x="1271417" y="0"/>
                </a:cubicBezTo>
                <a:cubicBezTo>
                  <a:pt x="1408471" y="-57123"/>
                  <a:pt x="1693081" y="66298"/>
                  <a:pt x="1857469" y="0"/>
                </a:cubicBezTo>
                <a:cubicBezTo>
                  <a:pt x="2021857" y="-66298"/>
                  <a:pt x="2272419" y="14444"/>
                  <a:pt x="2443521" y="0"/>
                </a:cubicBezTo>
                <a:cubicBezTo>
                  <a:pt x="2614623" y="-14444"/>
                  <a:pt x="2799003" y="44219"/>
                  <a:pt x="2959247" y="0"/>
                </a:cubicBezTo>
                <a:cubicBezTo>
                  <a:pt x="3119491" y="-44219"/>
                  <a:pt x="3513393" y="70413"/>
                  <a:pt x="3685951" y="0"/>
                </a:cubicBezTo>
                <a:cubicBezTo>
                  <a:pt x="3783730" y="-1300"/>
                  <a:pt x="3830022" y="74942"/>
                  <a:pt x="3855590" y="169639"/>
                </a:cubicBezTo>
                <a:cubicBezTo>
                  <a:pt x="3861705" y="244063"/>
                  <a:pt x="3822386" y="439402"/>
                  <a:pt x="3855590" y="508907"/>
                </a:cubicBezTo>
                <a:cubicBezTo>
                  <a:pt x="3888794" y="578412"/>
                  <a:pt x="3831411" y="755467"/>
                  <a:pt x="3855590" y="848175"/>
                </a:cubicBezTo>
                <a:cubicBezTo>
                  <a:pt x="3867241" y="929678"/>
                  <a:pt x="3780382" y="1039322"/>
                  <a:pt x="3685951" y="1017814"/>
                </a:cubicBezTo>
                <a:cubicBezTo>
                  <a:pt x="3375798" y="1069837"/>
                  <a:pt x="3243202" y="997547"/>
                  <a:pt x="3029573" y="1017814"/>
                </a:cubicBezTo>
                <a:cubicBezTo>
                  <a:pt x="2815944" y="1038081"/>
                  <a:pt x="2549346" y="947000"/>
                  <a:pt x="2373195" y="1017814"/>
                </a:cubicBezTo>
                <a:cubicBezTo>
                  <a:pt x="2197044" y="1088628"/>
                  <a:pt x="2027699" y="977965"/>
                  <a:pt x="1751979" y="1017814"/>
                </a:cubicBezTo>
                <a:cubicBezTo>
                  <a:pt x="1476259" y="1057663"/>
                  <a:pt x="1379604" y="999183"/>
                  <a:pt x="1271417" y="1017814"/>
                </a:cubicBezTo>
                <a:cubicBezTo>
                  <a:pt x="1163230" y="1036445"/>
                  <a:pt x="956999" y="976271"/>
                  <a:pt x="720528" y="1017814"/>
                </a:cubicBezTo>
                <a:cubicBezTo>
                  <a:pt x="484057" y="1059357"/>
                  <a:pt x="296354" y="980214"/>
                  <a:pt x="169639" y="1017814"/>
                </a:cubicBezTo>
                <a:cubicBezTo>
                  <a:pt x="51673" y="1023108"/>
                  <a:pt x="-12719" y="948881"/>
                  <a:pt x="0" y="848175"/>
                </a:cubicBezTo>
                <a:cubicBezTo>
                  <a:pt x="-18286" y="758725"/>
                  <a:pt x="22903" y="639352"/>
                  <a:pt x="0" y="529263"/>
                </a:cubicBezTo>
                <a:cubicBezTo>
                  <a:pt x="-22903" y="419174"/>
                  <a:pt x="35037" y="266436"/>
                  <a:pt x="0" y="169639"/>
                </a:cubicBezTo>
                <a:close/>
              </a:path>
              <a:path w="3855590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31521" y="-48661"/>
                  <a:pt x="576715" y="3123"/>
                  <a:pt x="790854" y="0"/>
                </a:cubicBezTo>
                <a:cubicBezTo>
                  <a:pt x="1004993" y="-3123"/>
                  <a:pt x="1135613" y="25834"/>
                  <a:pt x="1306580" y="0"/>
                </a:cubicBezTo>
                <a:cubicBezTo>
                  <a:pt x="1477547" y="-25834"/>
                  <a:pt x="1716648" y="47843"/>
                  <a:pt x="1927795" y="0"/>
                </a:cubicBezTo>
                <a:cubicBezTo>
                  <a:pt x="2138942" y="-47843"/>
                  <a:pt x="2321459" y="50554"/>
                  <a:pt x="2549010" y="0"/>
                </a:cubicBezTo>
                <a:cubicBezTo>
                  <a:pt x="2776561" y="-50554"/>
                  <a:pt x="2886880" y="7451"/>
                  <a:pt x="3064736" y="0"/>
                </a:cubicBezTo>
                <a:cubicBezTo>
                  <a:pt x="3242592" y="-7451"/>
                  <a:pt x="3543765" y="70856"/>
                  <a:pt x="3685951" y="0"/>
                </a:cubicBezTo>
                <a:cubicBezTo>
                  <a:pt x="3780196" y="-12996"/>
                  <a:pt x="3863039" y="63360"/>
                  <a:pt x="3855590" y="169639"/>
                </a:cubicBezTo>
                <a:cubicBezTo>
                  <a:pt x="3885395" y="319236"/>
                  <a:pt x="3838818" y="345583"/>
                  <a:pt x="3855590" y="488551"/>
                </a:cubicBezTo>
                <a:cubicBezTo>
                  <a:pt x="3872362" y="631519"/>
                  <a:pt x="3834556" y="722833"/>
                  <a:pt x="3855590" y="848175"/>
                </a:cubicBezTo>
                <a:cubicBezTo>
                  <a:pt x="3851257" y="936016"/>
                  <a:pt x="3783619" y="1033976"/>
                  <a:pt x="3685951" y="1017814"/>
                </a:cubicBezTo>
                <a:cubicBezTo>
                  <a:pt x="3441546" y="1022888"/>
                  <a:pt x="3387181" y="1008956"/>
                  <a:pt x="3170225" y="1017814"/>
                </a:cubicBezTo>
                <a:cubicBezTo>
                  <a:pt x="2953269" y="1026672"/>
                  <a:pt x="2782583" y="952942"/>
                  <a:pt x="2549010" y="1017814"/>
                </a:cubicBezTo>
                <a:cubicBezTo>
                  <a:pt x="2315437" y="1082686"/>
                  <a:pt x="2143172" y="997351"/>
                  <a:pt x="2033284" y="1017814"/>
                </a:cubicBezTo>
                <a:cubicBezTo>
                  <a:pt x="1923396" y="1038277"/>
                  <a:pt x="1754735" y="977511"/>
                  <a:pt x="1482395" y="1017814"/>
                </a:cubicBezTo>
                <a:cubicBezTo>
                  <a:pt x="1210055" y="1058117"/>
                  <a:pt x="1131451" y="988988"/>
                  <a:pt x="1001833" y="1017814"/>
                </a:cubicBezTo>
                <a:cubicBezTo>
                  <a:pt x="872215" y="1046640"/>
                  <a:pt x="411560" y="1017345"/>
                  <a:pt x="169639" y="1017814"/>
                </a:cubicBezTo>
                <a:cubicBezTo>
                  <a:pt x="75363" y="1026991"/>
                  <a:pt x="-12144" y="929068"/>
                  <a:pt x="0" y="848175"/>
                </a:cubicBezTo>
                <a:cubicBezTo>
                  <a:pt x="-17585" y="723807"/>
                  <a:pt x="14568" y="640601"/>
                  <a:pt x="0" y="522478"/>
                </a:cubicBezTo>
                <a:cubicBezTo>
                  <a:pt x="-14568" y="404355"/>
                  <a:pt x="15791" y="261358"/>
                  <a:pt x="0" y="16963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1200" dirty="0"/>
          </a:p>
          <a:p>
            <a:pPr algn="ctr"/>
            <a:endParaRPr lang="el-GR" sz="1200" dirty="0"/>
          </a:p>
          <a:p>
            <a:pPr algn="ctr"/>
            <a:r>
              <a:rPr lang="el-GR" sz="1200" dirty="0"/>
              <a:t>Υποκείμενο  + Ρήμα</a:t>
            </a:r>
          </a:p>
          <a:p>
            <a:pPr algn="ctr"/>
            <a:r>
              <a:rPr lang="el-GR" sz="1200" dirty="0"/>
              <a:t>Υποκείμενο  + Ρήμα + Αντικείμενο</a:t>
            </a:r>
          </a:p>
          <a:p>
            <a:pPr algn="ctr"/>
            <a:r>
              <a:rPr lang="el-GR" sz="1200" dirty="0"/>
              <a:t>Υποκείμενο  + Ρήμα + Αντικείμενο + Αντικείμενο </a:t>
            </a:r>
          </a:p>
          <a:p>
            <a:pPr algn="ctr"/>
            <a:r>
              <a:rPr lang="el-GR" sz="1200" dirty="0"/>
              <a:t>Υποκείμενο  + Συνδετικό Ρήμα (π.χ. είμαι) + Κατηγορούμενο</a:t>
            </a:r>
          </a:p>
          <a:p>
            <a:pPr algn="ctr"/>
            <a:r>
              <a:rPr lang="el-GR" sz="1600" dirty="0"/>
              <a:t> </a:t>
            </a:r>
          </a:p>
          <a:p>
            <a:pPr algn="ctr"/>
            <a:r>
              <a:rPr lang="el-GR" sz="1600" dirty="0"/>
              <a:t> </a:t>
            </a:r>
          </a:p>
        </p:txBody>
      </p:sp>
      <p:sp>
        <p:nvSpPr>
          <p:cNvPr id="15" name="Ορθογώνιο: Στρογγύλεμα γωνιών 14">
            <a:extLst>
              <a:ext uri="{FF2B5EF4-FFF2-40B4-BE49-F238E27FC236}">
                <a16:creationId xmlns:a16="http://schemas.microsoft.com/office/drawing/2014/main" id="{6AE87996-2B67-25B3-37E5-D679DA57BC52}"/>
              </a:ext>
            </a:extLst>
          </p:cNvPr>
          <p:cNvSpPr/>
          <p:nvPr/>
        </p:nvSpPr>
        <p:spPr>
          <a:xfrm>
            <a:off x="2205714" y="3429000"/>
            <a:ext cx="3136439" cy="1017814"/>
          </a:xfrm>
          <a:custGeom>
            <a:avLst/>
            <a:gdLst>
              <a:gd name="csX0" fmla="*/ 0 w 3136439"/>
              <a:gd name="csY0" fmla="*/ 169639 h 1017814"/>
              <a:gd name="csX1" fmla="*/ 169639 w 3136439"/>
              <a:gd name="csY1" fmla="*/ 0 h 1017814"/>
              <a:gd name="csX2" fmla="*/ 673128 w 3136439"/>
              <a:gd name="csY2" fmla="*/ 0 h 1017814"/>
              <a:gd name="csX3" fmla="*/ 1204589 w 3136439"/>
              <a:gd name="csY3" fmla="*/ 0 h 1017814"/>
              <a:gd name="csX4" fmla="*/ 1680106 w 3136439"/>
              <a:gd name="csY4" fmla="*/ 0 h 1017814"/>
              <a:gd name="csX5" fmla="*/ 2239538 w 3136439"/>
              <a:gd name="csY5" fmla="*/ 0 h 1017814"/>
              <a:gd name="csX6" fmla="*/ 2966800 w 3136439"/>
              <a:gd name="csY6" fmla="*/ 0 h 1017814"/>
              <a:gd name="csX7" fmla="*/ 3136439 w 3136439"/>
              <a:gd name="csY7" fmla="*/ 169639 h 1017814"/>
              <a:gd name="csX8" fmla="*/ 3136439 w 3136439"/>
              <a:gd name="csY8" fmla="*/ 522478 h 1017814"/>
              <a:gd name="csX9" fmla="*/ 3136439 w 3136439"/>
              <a:gd name="csY9" fmla="*/ 848175 h 1017814"/>
              <a:gd name="csX10" fmla="*/ 2966800 w 3136439"/>
              <a:gd name="csY10" fmla="*/ 1017814 h 1017814"/>
              <a:gd name="csX11" fmla="*/ 2491283 w 3136439"/>
              <a:gd name="csY11" fmla="*/ 1017814 h 1017814"/>
              <a:gd name="csX12" fmla="*/ 1987794 w 3136439"/>
              <a:gd name="csY12" fmla="*/ 1017814 h 1017814"/>
              <a:gd name="csX13" fmla="*/ 1456333 w 3136439"/>
              <a:gd name="csY13" fmla="*/ 1017814 h 1017814"/>
              <a:gd name="csX14" fmla="*/ 896901 w 3136439"/>
              <a:gd name="csY14" fmla="*/ 1017814 h 1017814"/>
              <a:gd name="csX15" fmla="*/ 169639 w 3136439"/>
              <a:gd name="csY15" fmla="*/ 1017814 h 1017814"/>
              <a:gd name="csX16" fmla="*/ 0 w 3136439"/>
              <a:gd name="csY16" fmla="*/ 848175 h 1017814"/>
              <a:gd name="csX17" fmla="*/ 0 w 3136439"/>
              <a:gd name="csY17" fmla="*/ 502122 h 1017814"/>
              <a:gd name="csX18" fmla="*/ 0 w 3136439"/>
              <a:gd name="csY18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36439" h="1017814" fill="none" extrusionOk="0">
                <a:moveTo>
                  <a:pt x="0" y="169639"/>
                </a:moveTo>
                <a:cubicBezTo>
                  <a:pt x="-24695" y="70768"/>
                  <a:pt x="55539" y="-5156"/>
                  <a:pt x="169639" y="0"/>
                </a:cubicBezTo>
                <a:cubicBezTo>
                  <a:pt x="346545" y="-53990"/>
                  <a:pt x="518710" y="9048"/>
                  <a:pt x="673128" y="0"/>
                </a:cubicBezTo>
                <a:cubicBezTo>
                  <a:pt x="827546" y="-9048"/>
                  <a:pt x="998781" y="60552"/>
                  <a:pt x="1204589" y="0"/>
                </a:cubicBezTo>
                <a:cubicBezTo>
                  <a:pt x="1410397" y="-60552"/>
                  <a:pt x="1522386" y="33785"/>
                  <a:pt x="1680106" y="0"/>
                </a:cubicBezTo>
                <a:cubicBezTo>
                  <a:pt x="1837826" y="-33785"/>
                  <a:pt x="1977213" y="23887"/>
                  <a:pt x="2239538" y="0"/>
                </a:cubicBezTo>
                <a:cubicBezTo>
                  <a:pt x="2501863" y="-23887"/>
                  <a:pt x="2613654" y="84732"/>
                  <a:pt x="2966800" y="0"/>
                </a:cubicBezTo>
                <a:cubicBezTo>
                  <a:pt x="3072453" y="-17328"/>
                  <a:pt x="3143590" y="56401"/>
                  <a:pt x="3136439" y="169639"/>
                </a:cubicBezTo>
                <a:cubicBezTo>
                  <a:pt x="3142087" y="340535"/>
                  <a:pt x="3107132" y="417896"/>
                  <a:pt x="3136439" y="522478"/>
                </a:cubicBezTo>
                <a:cubicBezTo>
                  <a:pt x="3165746" y="627060"/>
                  <a:pt x="3103792" y="687971"/>
                  <a:pt x="3136439" y="848175"/>
                </a:cubicBezTo>
                <a:cubicBezTo>
                  <a:pt x="3153759" y="936912"/>
                  <a:pt x="3072886" y="1029709"/>
                  <a:pt x="2966800" y="1017814"/>
                </a:cubicBezTo>
                <a:cubicBezTo>
                  <a:pt x="2737921" y="1023174"/>
                  <a:pt x="2687961" y="1017668"/>
                  <a:pt x="2491283" y="1017814"/>
                </a:cubicBezTo>
                <a:cubicBezTo>
                  <a:pt x="2294605" y="1017960"/>
                  <a:pt x="2159023" y="973408"/>
                  <a:pt x="1987794" y="1017814"/>
                </a:cubicBezTo>
                <a:cubicBezTo>
                  <a:pt x="1816565" y="1062220"/>
                  <a:pt x="1580398" y="962133"/>
                  <a:pt x="1456333" y="1017814"/>
                </a:cubicBezTo>
                <a:cubicBezTo>
                  <a:pt x="1332268" y="1073495"/>
                  <a:pt x="1135883" y="1015270"/>
                  <a:pt x="896901" y="1017814"/>
                </a:cubicBezTo>
                <a:cubicBezTo>
                  <a:pt x="657919" y="1020358"/>
                  <a:pt x="330706" y="983398"/>
                  <a:pt x="169639" y="1017814"/>
                </a:cubicBezTo>
                <a:cubicBezTo>
                  <a:pt x="72023" y="999244"/>
                  <a:pt x="-18417" y="961830"/>
                  <a:pt x="0" y="848175"/>
                </a:cubicBezTo>
                <a:cubicBezTo>
                  <a:pt x="-29712" y="750778"/>
                  <a:pt x="23933" y="646666"/>
                  <a:pt x="0" y="502122"/>
                </a:cubicBezTo>
                <a:cubicBezTo>
                  <a:pt x="-23933" y="357578"/>
                  <a:pt x="35338" y="288049"/>
                  <a:pt x="0" y="169639"/>
                </a:cubicBezTo>
                <a:close/>
              </a:path>
              <a:path w="3136439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58512" y="-16183"/>
                  <a:pt x="468026" y="61976"/>
                  <a:pt x="757043" y="0"/>
                </a:cubicBezTo>
                <a:cubicBezTo>
                  <a:pt x="1046060" y="-61976"/>
                  <a:pt x="1024389" y="46797"/>
                  <a:pt x="1260532" y="0"/>
                </a:cubicBezTo>
                <a:cubicBezTo>
                  <a:pt x="1496675" y="-46797"/>
                  <a:pt x="1648043" y="41168"/>
                  <a:pt x="1847936" y="0"/>
                </a:cubicBezTo>
                <a:cubicBezTo>
                  <a:pt x="2047829" y="-41168"/>
                  <a:pt x="2269025" y="8563"/>
                  <a:pt x="2435339" y="0"/>
                </a:cubicBezTo>
                <a:cubicBezTo>
                  <a:pt x="2601653" y="-8563"/>
                  <a:pt x="2783039" y="60226"/>
                  <a:pt x="2966800" y="0"/>
                </a:cubicBezTo>
                <a:cubicBezTo>
                  <a:pt x="3058480" y="-745"/>
                  <a:pt x="3136209" y="94107"/>
                  <a:pt x="3136439" y="169639"/>
                </a:cubicBezTo>
                <a:cubicBezTo>
                  <a:pt x="3139502" y="308236"/>
                  <a:pt x="3128381" y="428116"/>
                  <a:pt x="3136439" y="495336"/>
                </a:cubicBezTo>
                <a:cubicBezTo>
                  <a:pt x="3144497" y="562556"/>
                  <a:pt x="3126280" y="760500"/>
                  <a:pt x="3136439" y="848175"/>
                </a:cubicBezTo>
                <a:cubicBezTo>
                  <a:pt x="3132371" y="967815"/>
                  <a:pt x="3042867" y="1007144"/>
                  <a:pt x="2966800" y="1017814"/>
                </a:cubicBezTo>
                <a:cubicBezTo>
                  <a:pt x="2709786" y="1044933"/>
                  <a:pt x="2612241" y="980636"/>
                  <a:pt x="2435339" y="1017814"/>
                </a:cubicBezTo>
                <a:cubicBezTo>
                  <a:pt x="2258437" y="1054992"/>
                  <a:pt x="2060498" y="986762"/>
                  <a:pt x="1931850" y="1017814"/>
                </a:cubicBezTo>
                <a:cubicBezTo>
                  <a:pt x="1803202" y="1048866"/>
                  <a:pt x="1519878" y="990190"/>
                  <a:pt x="1344447" y="1017814"/>
                </a:cubicBezTo>
                <a:cubicBezTo>
                  <a:pt x="1169016" y="1045438"/>
                  <a:pt x="1011057" y="972813"/>
                  <a:pt x="840958" y="1017814"/>
                </a:cubicBezTo>
                <a:cubicBezTo>
                  <a:pt x="670859" y="1062815"/>
                  <a:pt x="425162" y="1002103"/>
                  <a:pt x="169639" y="1017814"/>
                </a:cubicBezTo>
                <a:cubicBezTo>
                  <a:pt x="68870" y="1009415"/>
                  <a:pt x="5202" y="926211"/>
                  <a:pt x="0" y="848175"/>
                </a:cubicBezTo>
                <a:cubicBezTo>
                  <a:pt x="-31868" y="728497"/>
                  <a:pt x="1346" y="617012"/>
                  <a:pt x="0" y="515692"/>
                </a:cubicBezTo>
                <a:cubicBezTo>
                  <a:pt x="-1346" y="414372"/>
                  <a:pt x="3817" y="307557"/>
                  <a:pt x="0" y="169639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απλή</a:t>
            </a:r>
            <a:r>
              <a:rPr lang="el-GR" sz="1200" dirty="0"/>
              <a:t> </a:t>
            </a:r>
          </a:p>
        </p:txBody>
      </p:sp>
      <p:cxnSp>
        <p:nvCxnSpPr>
          <p:cNvPr id="20" name="Ευθύγραμμο βέλος σύνδεσης 19">
            <a:extLst>
              <a:ext uri="{FF2B5EF4-FFF2-40B4-BE49-F238E27FC236}">
                <a16:creationId xmlns:a16="http://schemas.microsoft.com/office/drawing/2014/main" id="{9D69E79E-EF29-193E-53F9-B59FAAB89636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7520665" y="2517648"/>
            <a:ext cx="2325458" cy="492849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Ευθύγραμμο βέλος σύνδεσης 20">
            <a:extLst>
              <a:ext uri="{FF2B5EF4-FFF2-40B4-BE49-F238E27FC236}">
                <a16:creationId xmlns:a16="http://schemas.microsoft.com/office/drawing/2014/main" id="{1088DD96-0D94-9F2A-BE10-76356EFA166A}"/>
              </a:ext>
            </a:extLst>
          </p:cNvPr>
          <p:cNvCxnSpPr>
            <a:cxnSpLocks/>
          </p:cNvCxnSpPr>
          <p:nvPr/>
        </p:nvCxnSpPr>
        <p:spPr>
          <a:xfrm flipH="1">
            <a:off x="6551901" y="2561053"/>
            <a:ext cx="1020475" cy="111616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Ευθύγραμμο βέλος σύνδεσης 21">
            <a:extLst>
              <a:ext uri="{FF2B5EF4-FFF2-40B4-BE49-F238E27FC236}">
                <a16:creationId xmlns:a16="http://schemas.microsoft.com/office/drawing/2014/main" id="{95279C35-95E8-D5FC-6EAA-89A746C66D05}"/>
              </a:ext>
            </a:extLst>
          </p:cNvPr>
          <p:cNvCxnSpPr>
            <a:cxnSpLocks/>
          </p:cNvCxnSpPr>
          <p:nvPr/>
        </p:nvCxnSpPr>
        <p:spPr>
          <a:xfrm flipH="1">
            <a:off x="7346502" y="2646590"/>
            <a:ext cx="238809" cy="103062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Ευθύγραμμο βέλος σύνδεσης 22">
            <a:extLst>
              <a:ext uri="{FF2B5EF4-FFF2-40B4-BE49-F238E27FC236}">
                <a16:creationId xmlns:a16="http://schemas.microsoft.com/office/drawing/2014/main" id="{EA015E73-3D9C-8C68-E8A5-A89D9B11165A}"/>
              </a:ext>
            </a:extLst>
          </p:cNvPr>
          <p:cNvCxnSpPr>
            <a:cxnSpLocks/>
          </p:cNvCxnSpPr>
          <p:nvPr/>
        </p:nvCxnSpPr>
        <p:spPr>
          <a:xfrm>
            <a:off x="7678520" y="2624819"/>
            <a:ext cx="1214429" cy="107853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Ευθύγραμμο βέλος σύνδεσης 28">
            <a:extLst>
              <a:ext uri="{FF2B5EF4-FFF2-40B4-BE49-F238E27FC236}">
                <a16:creationId xmlns:a16="http://schemas.microsoft.com/office/drawing/2014/main" id="{DBE0613E-3271-7690-294F-E6B2E73B4810}"/>
              </a:ext>
            </a:extLst>
          </p:cNvPr>
          <p:cNvCxnSpPr>
            <a:cxnSpLocks/>
          </p:cNvCxnSpPr>
          <p:nvPr/>
        </p:nvCxnSpPr>
        <p:spPr>
          <a:xfrm flipH="1">
            <a:off x="4882942" y="2581319"/>
            <a:ext cx="2635011" cy="88033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F360436F-D5CD-5DA6-916E-B16953D6EFA1}"/>
              </a:ext>
            </a:extLst>
          </p:cNvPr>
          <p:cNvSpPr/>
          <p:nvPr/>
        </p:nvSpPr>
        <p:spPr>
          <a:xfrm>
            <a:off x="5909583" y="3804927"/>
            <a:ext cx="2985404" cy="327589"/>
          </a:xfrm>
          <a:custGeom>
            <a:avLst/>
            <a:gdLst>
              <a:gd name="csX0" fmla="*/ 0 w 2985404"/>
              <a:gd name="csY0" fmla="*/ 54599 h 327589"/>
              <a:gd name="csX1" fmla="*/ 54599 w 2985404"/>
              <a:gd name="csY1" fmla="*/ 0 h 327589"/>
              <a:gd name="csX2" fmla="*/ 572316 w 2985404"/>
              <a:gd name="csY2" fmla="*/ 0 h 327589"/>
              <a:gd name="csX3" fmla="*/ 1061271 w 2985404"/>
              <a:gd name="csY3" fmla="*/ 0 h 327589"/>
              <a:gd name="csX4" fmla="*/ 1694036 w 2985404"/>
              <a:gd name="csY4" fmla="*/ 0 h 327589"/>
              <a:gd name="csX5" fmla="*/ 2240516 w 2985404"/>
              <a:gd name="csY5" fmla="*/ 0 h 327589"/>
              <a:gd name="csX6" fmla="*/ 2930805 w 2985404"/>
              <a:gd name="csY6" fmla="*/ 0 h 327589"/>
              <a:gd name="csX7" fmla="*/ 2985404 w 2985404"/>
              <a:gd name="csY7" fmla="*/ 54599 h 327589"/>
              <a:gd name="csX8" fmla="*/ 2985404 w 2985404"/>
              <a:gd name="csY8" fmla="*/ 272990 h 327589"/>
              <a:gd name="csX9" fmla="*/ 2930805 w 2985404"/>
              <a:gd name="csY9" fmla="*/ 327589 h 327589"/>
              <a:gd name="csX10" fmla="*/ 2413088 w 2985404"/>
              <a:gd name="csY10" fmla="*/ 327589 h 327589"/>
              <a:gd name="csX11" fmla="*/ 1837847 w 2985404"/>
              <a:gd name="csY11" fmla="*/ 327589 h 327589"/>
              <a:gd name="csX12" fmla="*/ 1291368 w 2985404"/>
              <a:gd name="csY12" fmla="*/ 327589 h 327589"/>
              <a:gd name="csX13" fmla="*/ 773650 w 2985404"/>
              <a:gd name="csY13" fmla="*/ 327589 h 327589"/>
              <a:gd name="csX14" fmla="*/ 54599 w 2985404"/>
              <a:gd name="csY14" fmla="*/ 327589 h 327589"/>
              <a:gd name="csX15" fmla="*/ 0 w 2985404"/>
              <a:gd name="csY15" fmla="*/ 272990 h 327589"/>
              <a:gd name="csX16" fmla="*/ 0 w 2985404"/>
              <a:gd name="csY16" fmla="*/ 54599 h 327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985404" h="327589" fill="none" extrusionOk="0">
                <a:moveTo>
                  <a:pt x="0" y="54599"/>
                </a:moveTo>
                <a:cubicBezTo>
                  <a:pt x="-448" y="31447"/>
                  <a:pt x="23186" y="-1327"/>
                  <a:pt x="54599" y="0"/>
                </a:cubicBezTo>
                <a:cubicBezTo>
                  <a:pt x="281339" y="-24932"/>
                  <a:pt x="339651" y="24627"/>
                  <a:pt x="572316" y="0"/>
                </a:cubicBezTo>
                <a:cubicBezTo>
                  <a:pt x="804981" y="-24627"/>
                  <a:pt x="947418" y="33307"/>
                  <a:pt x="1061271" y="0"/>
                </a:cubicBezTo>
                <a:cubicBezTo>
                  <a:pt x="1175125" y="-33307"/>
                  <a:pt x="1431779" y="38236"/>
                  <a:pt x="1694036" y="0"/>
                </a:cubicBezTo>
                <a:cubicBezTo>
                  <a:pt x="1956293" y="-38236"/>
                  <a:pt x="2115644" y="11523"/>
                  <a:pt x="2240516" y="0"/>
                </a:cubicBezTo>
                <a:cubicBezTo>
                  <a:pt x="2365388" y="-11523"/>
                  <a:pt x="2753657" y="11820"/>
                  <a:pt x="2930805" y="0"/>
                </a:cubicBezTo>
                <a:cubicBezTo>
                  <a:pt x="2961660" y="619"/>
                  <a:pt x="2987586" y="20899"/>
                  <a:pt x="2985404" y="54599"/>
                </a:cubicBezTo>
                <a:cubicBezTo>
                  <a:pt x="3007262" y="153609"/>
                  <a:pt x="2960415" y="167122"/>
                  <a:pt x="2985404" y="272990"/>
                </a:cubicBezTo>
                <a:cubicBezTo>
                  <a:pt x="2985950" y="298632"/>
                  <a:pt x="2964523" y="331388"/>
                  <a:pt x="2930805" y="327589"/>
                </a:cubicBezTo>
                <a:cubicBezTo>
                  <a:pt x="2684212" y="374359"/>
                  <a:pt x="2540699" y="278547"/>
                  <a:pt x="2413088" y="327589"/>
                </a:cubicBezTo>
                <a:cubicBezTo>
                  <a:pt x="2285477" y="376631"/>
                  <a:pt x="2000805" y="267326"/>
                  <a:pt x="1837847" y="327589"/>
                </a:cubicBezTo>
                <a:cubicBezTo>
                  <a:pt x="1674889" y="387852"/>
                  <a:pt x="1513694" y="323216"/>
                  <a:pt x="1291368" y="327589"/>
                </a:cubicBezTo>
                <a:cubicBezTo>
                  <a:pt x="1069042" y="331962"/>
                  <a:pt x="925820" y="301484"/>
                  <a:pt x="773650" y="327589"/>
                </a:cubicBezTo>
                <a:cubicBezTo>
                  <a:pt x="621480" y="353694"/>
                  <a:pt x="316390" y="266483"/>
                  <a:pt x="54599" y="327589"/>
                </a:cubicBezTo>
                <a:cubicBezTo>
                  <a:pt x="17497" y="331375"/>
                  <a:pt x="-1135" y="306091"/>
                  <a:pt x="0" y="272990"/>
                </a:cubicBezTo>
                <a:cubicBezTo>
                  <a:pt x="-25520" y="211882"/>
                  <a:pt x="3440" y="107830"/>
                  <a:pt x="0" y="54599"/>
                </a:cubicBezTo>
                <a:close/>
              </a:path>
              <a:path w="2985404" h="327589" stroke="0" extrusionOk="0">
                <a:moveTo>
                  <a:pt x="0" y="54599"/>
                </a:moveTo>
                <a:cubicBezTo>
                  <a:pt x="5566" y="20283"/>
                  <a:pt x="24500" y="-680"/>
                  <a:pt x="54599" y="0"/>
                </a:cubicBezTo>
                <a:cubicBezTo>
                  <a:pt x="349054" y="-22586"/>
                  <a:pt x="488170" y="52205"/>
                  <a:pt x="658602" y="0"/>
                </a:cubicBezTo>
                <a:cubicBezTo>
                  <a:pt x="829034" y="-52205"/>
                  <a:pt x="1018547" y="53552"/>
                  <a:pt x="1176319" y="0"/>
                </a:cubicBezTo>
                <a:cubicBezTo>
                  <a:pt x="1334091" y="-53552"/>
                  <a:pt x="1630494" y="39501"/>
                  <a:pt x="1780323" y="0"/>
                </a:cubicBezTo>
                <a:cubicBezTo>
                  <a:pt x="1930152" y="-39501"/>
                  <a:pt x="2095973" y="37037"/>
                  <a:pt x="2384326" y="0"/>
                </a:cubicBezTo>
                <a:cubicBezTo>
                  <a:pt x="2672679" y="-37037"/>
                  <a:pt x="2801412" y="23797"/>
                  <a:pt x="2930805" y="0"/>
                </a:cubicBezTo>
                <a:cubicBezTo>
                  <a:pt x="2953857" y="-2633"/>
                  <a:pt x="2985372" y="26958"/>
                  <a:pt x="2985404" y="54599"/>
                </a:cubicBezTo>
                <a:cubicBezTo>
                  <a:pt x="3003331" y="132102"/>
                  <a:pt x="2976841" y="179942"/>
                  <a:pt x="2985404" y="272990"/>
                </a:cubicBezTo>
                <a:cubicBezTo>
                  <a:pt x="2988344" y="297319"/>
                  <a:pt x="2960493" y="323449"/>
                  <a:pt x="2930805" y="327589"/>
                </a:cubicBezTo>
                <a:cubicBezTo>
                  <a:pt x="2672009" y="339552"/>
                  <a:pt x="2550920" y="274364"/>
                  <a:pt x="2384326" y="327589"/>
                </a:cubicBezTo>
                <a:cubicBezTo>
                  <a:pt x="2217732" y="380814"/>
                  <a:pt x="1962278" y="322039"/>
                  <a:pt x="1809085" y="327589"/>
                </a:cubicBezTo>
                <a:cubicBezTo>
                  <a:pt x="1655892" y="333139"/>
                  <a:pt x="1427471" y="311234"/>
                  <a:pt x="1291368" y="327589"/>
                </a:cubicBezTo>
                <a:cubicBezTo>
                  <a:pt x="1155265" y="343944"/>
                  <a:pt x="816342" y="284644"/>
                  <a:pt x="687364" y="327589"/>
                </a:cubicBezTo>
                <a:cubicBezTo>
                  <a:pt x="558386" y="370534"/>
                  <a:pt x="278165" y="256221"/>
                  <a:pt x="54599" y="327589"/>
                </a:cubicBezTo>
                <a:cubicBezTo>
                  <a:pt x="17320" y="328695"/>
                  <a:pt x="-947" y="303222"/>
                  <a:pt x="0" y="272990"/>
                </a:cubicBezTo>
                <a:cubicBezTo>
                  <a:pt x="-19693" y="179143"/>
                  <a:pt x="5137" y="124881"/>
                  <a:pt x="0" y="545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/>
              <a:t>επαυξημένη</a:t>
            </a:r>
            <a:endParaRPr lang="el-GR" b="1" dirty="0"/>
          </a:p>
        </p:txBody>
      </p:sp>
      <p:sp>
        <p:nvSpPr>
          <p:cNvPr id="13" name="Ορθογώνιο: Στρογγύλεμα γωνιών 12">
            <a:extLst>
              <a:ext uri="{FF2B5EF4-FFF2-40B4-BE49-F238E27FC236}">
                <a16:creationId xmlns:a16="http://schemas.microsoft.com/office/drawing/2014/main" id="{CE578063-3C90-9BF0-5FE0-9598071F3769}"/>
              </a:ext>
            </a:extLst>
          </p:cNvPr>
          <p:cNvSpPr/>
          <p:nvPr/>
        </p:nvSpPr>
        <p:spPr>
          <a:xfrm>
            <a:off x="129392" y="181415"/>
            <a:ext cx="5350332" cy="1643743"/>
          </a:xfrm>
          <a:custGeom>
            <a:avLst/>
            <a:gdLst>
              <a:gd name="csX0" fmla="*/ 0 w 5350332"/>
              <a:gd name="csY0" fmla="*/ 273963 h 1643743"/>
              <a:gd name="csX1" fmla="*/ 273963 w 5350332"/>
              <a:gd name="csY1" fmla="*/ 0 h 1643743"/>
              <a:gd name="csX2" fmla="*/ 711516 w 5350332"/>
              <a:gd name="csY2" fmla="*/ 0 h 1643743"/>
              <a:gd name="csX3" fmla="*/ 1245116 w 5350332"/>
              <a:gd name="csY3" fmla="*/ 0 h 1643743"/>
              <a:gd name="csX4" fmla="*/ 1730693 w 5350332"/>
              <a:gd name="csY4" fmla="*/ 0 h 1643743"/>
              <a:gd name="csX5" fmla="*/ 2168245 w 5350332"/>
              <a:gd name="csY5" fmla="*/ 0 h 1643743"/>
              <a:gd name="csX6" fmla="*/ 2605798 w 5350332"/>
              <a:gd name="csY6" fmla="*/ 0 h 1643743"/>
              <a:gd name="csX7" fmla="*/ 3091375 w 5350332"/>
              <a:gd name="csY7" fmla="*/ 0 h 1643743"/>
              <a:gd name="csX8" fmla="*/ 3624975 w 5350332"/>
              <a:gd name="csY8" fmla="*/ 0 h 1643743"/>
              <a:gd name="csX9" fmla="*/ 4254624 w 5350332"/>
              <a:gd name="csY9" fmla="*/ 0 h 1643743"/>
              <a:gd name="csX10" fmla="*/ 5076369 w 5350332"/>
              <a:gd name="csY10" fmla="*/ 0 h 1643743"/>
              <a:gd name="csX11" fmla="*/ 5350332 w 5350332"/>
              <a:gd name="csY11" fmla="*/ 273963 h 1643743"/>
              <a:gd name="csX12" fmla="*/ 5350332 w 5350332"/>
              <a:gd name="csY12" fmla="*/ 810913 h 1643743"/>
              <a:gd name="csX13" fmla="*/ 5350332 w 5350332"/>
              <a:gd name="csY13" fmla="*/ 1369780 h 1643743"/>
              <a:gd name="csX14" fmla="*/ 5076369 w 5350332"/>
              <a:gd name="csY14" fmla="*/ 1643743 h 1643743"/>
              <a:gd name="csX15" fmla="*/ 4446720 w 5350332"/>
              <a:gd name="csY15" fmla="*/ 1643743 h 1643743"/>
              <a:gd name="csX16" fmla="*/ 4057192 w 5350332"/>
              <a:gd name="csY16" fmla="*/ 1643743 h 1643743"/>
              <a:gd name="csX17" fmla="*/ 3667663 w 5350332"/>
              <a:gd name="csY17" fmla="*/ 1643743 h 1643743"/>
              <a:gd name="csX18" fmla="*/ 3278135 w 5350332"/>
              <a:gd name="csY18" fmla="*/ 1643743 h 1643743"/>
              <a:gd name="csX19" fmla="*/ 2840582 w 5350332"/>
              <a:gd name="csY19" fmla="*/ 1643743 h 1643743"/>
              <a:gd name="csX20" fmla="*/ 2451054 w 5350332"/>
              <a:gd name="csY20" fmla="*/ 1643743 h 1643743"/>
              <a:gd name="csX21" fmla="*/ 2013501 w 5350332"/>
              <a:gd name="csY21" fmla="*/ 1643743 h 1643743"/>
              <a:gd name="csX22" fmla="*/ 1527925 w 5350332"/>
              <a:gd name="csY22" fmla="*/ 1643743 h 1643743"/>
              <a:gd name="csX23" fmla="*/ 946300 w 5350332"/>
              <a:gd name="csY23" fmla="*/ 1643743 h 1643743"/>
              <a:gd name="csX24" fmla="*/ 273963 w 5350332"/>
              <a:gd name="csY24" fmla="*/ 1643743 h 1643743"/>
              <a:gd name="csX25" fmla="*/ 0 w 5350332"/>
              <a:gd name="csY25" fmla="*/ 1369780 h 1643743"/>
              <a:gd name="csX26" fmla="*/ 0 w 5350332"/>
              <a:gd name="csY26" fmla="*/ 832830 h 1643743"/>
              <a:gd name="csX27" fmla="*/ 0 w 5350332"/>
              <a:gd name="csY27" fmla="*/ 273963 h 16437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5350332" h="1643743" fill="none" extrusionOk="0">
                <a:moveTo>
                  <a:pt x="0" y="273963"/>
                </a:moveTo>
                <a:cubicBezTo>
                  <a:pt x="3723" y="91873"/>
                  <a:pt x="150641" y="29824"/>
                  <a:pt x="273963" y="0"/>
                </a:cubicBezTo>
                <a:cubicBezTo>
                  <a:pt x="441791" y="-13728"/>
                  <a:pt x="529527" y="16480"/>
                  <a:pt x="711516" y="0"/>
                </a:cubicBezTo>
                <a:cubicBezTo>
                  <a:pt x="893505" y="-16480"/>
                  <a:pt x="1029431" y="10721"/>
                  <a:pt x="1245116" y="0"/>
                </a:cubicBezTo>
                <a:cubicBezTo>
                  <a:pt x="1460801" y="-10721"/>
                  <a:pt x="1575736" y="3160"/>
                  <a:pt x="1730693" y="0"/>
                </a:cubicBezTo>
                <a:cubicBezTo>
                  <a:pt x="1885650" y="-3160"/>
                  <a:pt x="1961030" y="19549"/>
                  <a:pt x="2168245" y="0"/>
                </a:cubicBezTo>
                <a:cubicBezTo>
                  <a:pt x="2375460" y="-19549"/>
                  <a:pt x="2402121" y="18028"/>
                  <a:pt x="2605798" y="0"/>
                </a:cubicBezTo>
                <a:cubicBezTo>
                  <a:pt x="2809475" y="-18028"/>
                  <a:pt x="2901561" y="41795"/>
                  <a:pt x="3091375" y="0"/>
                </a:cubicBezTo>
                <a:cubicBezTo>
                  <a:pt x="3281189" y="-41795"/>
                  <a:pt x="3498029" y="58519"/>
                  <a:pt x="3624975" y="0"/>
                </a:cubicBezTo>
                <a:cubicBezTo>
                  <a:pt x="3751921" y="-58519"/>
                  <a:pt x="3966801" y="32013"/>
                  <a:pt x="4254624" y="0"/>
                </a:cubicBezTo>
                <a:cubicBezTo>
                  <a:pt x="4542447" y="-32013"/>
                  <a:pt x="4782003" y="1251"/>
                  <a:pt x="5076369" y="0"/>
                </a:cubicBezTo>
                <a:cubicBezTo>
                  <a:pt x="5220356" y="6360"/>
                  <a:pt x="5361158" y="142099"/>
                  <a:pt x="5350332" y="273963"/>
                </a:cubicBezTo>
                <a:cubicBezTo>
                  <a:pt x="5400769" y="421197"/>
                  <a:pt x="5293787" y="665287"/>
                  <a:pt x="5350332" y="810913"/>
                </a:cubicBezTo>
                <a:cubicBezTo>
                  <a:pt x="5406877" y="956539"/>
                  <a:pt x="5292831" y="1253357"/>
                  <a:pt x="5350332" y="1369780"/>
                </a:cubicBezTo>
                <a:cubicBezTo>
                  <a:pt x="5370412" y="1559742"/>
                  <a:pt x="5223358" y="1672256"/>
                  <a:pt x="5076369" y="1643743"/>
                </a:cubicBezTo>
                <a:cubicBezTo>
                  <a:pt x="4770584" y="1709677"/>
                  <a:pt x="4631394" y="1637655"/>
                  <a:pt x="4446720" y="1643743"/>
                </a:cubicBezTo>
                <a:cubicBezTo>
                  <a:pt x="4262046" y="1649831"/>
                  <a:pt x="4223406" y="1621850"/>
                  <a:pt x="4057192" y="1643743"/>
                </a:cubicBezTo>
                <a:cubicBezTo>
                  <a:pt x="3890978" y="1665636"/>
                  <a:pt x="3845945" y="1628003"/>
                  <a:pt x="3667663" y="1643743"/>
                </a:cubicBezTo>
                <a:cubicBezTo>
                  <a:pt x="3489381" y="1659483"/>
                  <a:pt x="3392213" y="1597340"/>
                  <a:pt x="3278135" y="1643743"/>
                </a:cubicBezTo>
                <a:cubicBezTo>
                  <a:pt x="3164057" y="1690146"/>
                  <a:pt x="3012341" y="1624248"/>
                  <a:pt x="2840582" y="1643743"/>
                </a:cubicBezTo>
                <a:cubicBezTo>
                  <a:pt x="2668823" y="1663238"/>
                  <a:pt x="2585737" y="1610325"/>
                  <a:pt x="2451054" y="1643743"/>
                </a:cubicBezTo>
                <a:cubicBezTo>
                  <a:pt x="2316371" y="1677161"/>
                  <a:pt x="2155257" y="1626602"/>
                  <a:pt x="2013501" y="1643743"/>
                </a:cubicBezTo>
                <a:cubicBezTo>
                  <a:pt x="1871745" y="1660884"/>
                  <a:pt x="1670608" y="1638878"/>
                  <a:pt x="1527925" y="1643743"/>
                </a:cubicBezTo>
                <a:cubicBezTo>
                  <a:pt x="1385242" y="1648608"/>
                  <a:pt x="1177076" y="1617015"/>
                  <a:pt x="946300" y="1643743"/>
                </a:cubicBezTo>
                <a:cubicBezTo>
                  <a:pt x="715524" y="1670471"/>
                  <a:pt x="483002" y="1575045"/>
                  <a:pt x="273963" y="1643743"/>
                </a:cubicBezTo>
                <a:cubicBezTo>
                  <a:pt x="91795" y="1648978"/>
                  <a:pt x="-5334" y="1509340"/>
                  <a:pt x="0" y="1369780"/>
                </a:cubicBezTo>
                <a:cubicBezTo>
                  <a:pt x="-22218" y="1212035"/>
                  <a:pt x="25554" y="1042930"/>
                  <a:pt x="0" y="832830"/>
                </a:cubicBezTo>
                <a:cubicBezTo>
                  <a:pt x="-25554" y="622730"/>
                  <a:pt x="23655" y="467186"/>
                  <a:pt x="0" y="273963"/>
                </a:cubicBezTo>
                <a:close/>
              </a:path>
              <a:path w="5350332" h="1643743" stroke="0" extrusionOk="0">
                <a:moveTo>
                  <a:pt x="0" y="273963"/>
                </a:moveTo>
                <a:cubicBezTo>
                  <a:pt x="10633" y="114706"/>
                  <a:pt x="123142" y="-6041"/>
                  <a:pt x="273963" y="0"/>
                </a:cubicBezTo>
                <a:cubicBezTo>
                  <a:pt x="449322" y="-15782"/>
                  <a:pt x="728516" y="128"/>
                  <a:pt x="855588" y="0"/>
                </a:cubicBezTo>
                <a:cubicBezTo>
                  <a:pt x="982661" y="-128"/>
                  <a:pt x="1077697" y="41739"/>
                  <a:pt x="1293140" y="0"/>
                </a:cubicBezTo>
                <a:cubicBezTo>
                  <a:pt x="1508583" y="-41739"/>
                  <a:pt x="1697671" y="28001"/>
                  <a:pt x="1874765" y="0"/>
                </a:cubicBezTo>
                <a:cubicBezTo>
                  <a:pt x="2051859" y="-28001"/>
                  <a:pt x="2228597" y="68851"/>
                  <a:pt x="2456390" y="0"/>
                </a:cubicBezTo>
                <a:cubicBezTo>
                  <a:pt x="2684183" y="-68851"/>
                  <a:pt x="2804316" y="2042"/>
                  <a:pt x="2893942" y="0"/>
                </a:cubicBezTo>
                <a:cubicBezTo>
                  <a:pt x="2983568" y="-2042"/>
                  <a:pt x="3119018" y="29524"/>
                  <a:pt x="3331495" y="0"/>
                </a:cubicBezTo>
                <a:cubicBezTo>
                  <a:pt x="3543972" y="-29524"/>
                  <a:pt x="3719551" y="55651"/>
                  <a:pt x="3961144" y="0"/>
                </a:cubicBezTo>
                <a:cubicBezTo>
                  <a:pt x="4202737" y="-55651"/>
                  <a:pt x="4260531" y="21496"/>
                  <a:pt x="4398696" y="0"/>
                </a:cubicBezTo>
                <a:cubicBezTo>
                  <a:pt x="4536861" y="-21496"/>
                  <a:pt x="4874224" y="59059"/>
                  <a:pt x="5076369" y="0"/>
                </a:cubicBezTo>
                <a:cubicBezTo>
                  <a:pt x="5220669" y="44699"/>
                  <a:pt x="5330465" y="110628"/>
                  <a:pt x="5350332" y="273963"/>
                </a:cubicBezTo>
                <a:cubicBezTo>
                  <a:pt x="5357889" y="382805"/>
                  <a:pt x="5323597" y="582737"/>
                  <a:pt x="5350332" y="810913"/>
                </a:cubicBezTo>
                <a:cubicBezTo>
                  <a:pt x="5377067" y="1039089"/>
                  <a:pt x="5289165" y="1149733"/>
                  <a:pt x="5350332" y="1369780"/>
                </a:cubicBezTo>
                <a:cubicBezTo>
                  <a:pt x="5361496" y="1478573"/>
                  <a:pt x="5251637" y="1631912"/>
                  <a:pt x="5076369" y="1643743"/>
                </a:cubicBezTo>
                <a:cubicBezTo>
                  <a:pt x="4860500" y="1706135"/>
                  <a:pt x="4691654" y="1627735"/>
                  <a:pt x="4494744" y="1643743"/>
                </a:cubicBezTo>
                <a:cubicBezTo>
                  <a:pt x="4297835" y="1659751"/>
                  <a:pt x="4228805" y="1600178"/>
                  <a:pt x="4105216" y="1643743"/>
                </a:cubicBezTo>
                <a:cubicBezTo>
                  <a:pt x="3981627" y="1687308"/>
                  <a:pt x="3867750" y="1595734"/>
                  <a:pt x="3667663" y="1643743"/>
                </a:cubicBezTo>
                <a:cubicBezTo>
                  <a:pt x="3467576" y="1691752"/>
                  <a:pt x="3167880" y="1601907"/>
                  <a:pt x="3038014" y="1643743"/>
                </a:cubicBezTo>
                <a:cubicBezTo>
                  <a:pt x="2908148" y="1685579"/>
                  <a:pt x="2622990" y="1592714"/>
                  <a:pt x="2408366" y="1643743"/>
                </a:cubicBezTo>
                <a:cubicBezTo>
                  <a:pt x="2193742" y="1694772"/>
                  <a:pt x="2019031" y="1592583"/>
                  <a:pt x="1874765" y="1643743"/>
                </a:cubicBezTo>
                <a:cubicBezTo>
                  <a:pt x="1730499" y="1694903"/>
                  <a:pt x="1590706" y="1597601"/>
                  <a:pt x="1485237" y="1643743"/>
                </a:cubicBezTo>
                <a:cubicBezTo>
                  <a:pt x="1379768" y="1689885"/>
                  <a:pt x="1138184" y="1642905"/>
                  <a:pt x="855588" y="1643743"/>
                </a:cubicBezTo>
                <a:cubicBezTo>
                  <a:pt x="572992" y="1644581"/>
                  <a:pt x="449472" y="1590402"/>
                  <a:pt x="273963" y="1643743"/>
                </a:cubicBezTo>
                <a:cubicBezTo>
                  <a:pt x="162974" y="1642350"/>
                  <a:pt x="-6000" y="1517818"/>
                  <a:pt x="0" y="1369780"/>
                </a:cubicBezTo>
                <a:cubicBezTo>
                  <a:pt x="-9645" y="1105502"/>
                  <a:pt x="17699" y="993623"/>
                  <a:pt x="0" y="832830"/>
                </a:cubicBezTo>
                <a:cubicBezTo>
                  <a:pt x="-17699" y="672037"/>
                  <a:pt x="36518" y="460386"/>
                  <a:pt x="0" y="273963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l-GR" b="1" baseline="30000" dirty="0"/>
              <a:t>5ο</a:t>
            </a:r>
            <a:r>
              <a:rPr lang="el-GR" b="1" dirty="0"/>
              <a:t>    μάθημα : 1 διδακτική  περίοδο </a:t>
            </a:r>
          </a:p>
          <a:p>
            <a:pPr algn="ctr"/>
            <a:endParaRPr lang="el-GR" b="1" dirty="0"/>
          </a:p>
          <a:p>
            <a:pPr algn="ctr"/>
            <a:r>
              <a:rPr lang="el-GR" b="1" dirty="0"/>
              <a:t>Ημερομηνία :   _____/____/2026</a:t>
            </a:r>
          </a:p>
        </p:txBody>
      </p:sp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61ECA961-272F-5186-B6C1-661A20293DAF}"/>
              </a:ext>
            </a:extLst>
          </p:cNvPr>
          <p:cNvSpPr/>
          <p:nvPr/>
        </p:nvSpPr>
        <p:spPr>
          <a:xfrm>
            <a:off x="6551901" y="299166"/>
            <a:ext cx="4682095" cy="1170236"/>
          </a:xfrm>
          <a:custGeom>
            <a:avLst/>
            <a:gdLst>
              <a:gd name="csX0" fmla="*/ 0 w 4682095"/>
              <a:gd name="csY0" fmla="*/ 0 h 1170236"/>
              <a:gd name="csX1" fmla="*/ 491620 w 4682095"/>
              <a:gd name="csY1" fmla="*/ 0 h 1170236"/>
              <a:gd name="csX2" fmla="*/ 1030061 w 4682095"/>
              <a:gd name="csY2" fmla="*/ 0 h 1170236"/>
              <a:gd name="csX3" fmla="*/ 1662144 w 4682095"/>
              <a:gd name="csY3" fmla="*/ 0 h 1170236"/>
              <a:gd name="csX4" fmla="*/ 2294227 w 4682095"/>
              <a:gd name="csY4" fmla="*/ 0 h 1170236"/>
              <a:gd name="csX5" fmla="*/ 2973130 w 4682095"/>
              <a:gd name="csY5" fmla="*/ 0 h 1170236"/>
              <a:gd name="csX6" fmla="*/ 3511571 w 4682095"/>
              <a:gd name="csY6" fmla="*/ 0 h 1170236"/>
              <a:gd name="csX7" fmla="*/ 4143654 w 4682095"/>
              <a:gd name="csY7" fmla="*/ 0 h 1170236"/>
              <a:gd name="csX8" fmla="*/ 4682095 w 4682095"/>
              <a:gd name="csY8" fmla="*/ 0 h 1170236"/>
              <a:gd name="csX9" fmla="*/ 4682095 w 4682095"/>
              <a:gd name="csY9" fmla="*/ 596820 h 1170236"/>
              <a:gd name="csX10" fmla="*/ 4682095 w 4682095"/>
              <a:gd name="csY10" fmla="*/ 1170236 h 1170236"/>
              <a:gd name="csX11" fmla="*/ 4096833 w 4682095"/>
              <a:gd name="csY11" fmla="*/ 1170236 h 1170236"/>
              <a:gd name="csX12" fmla="*/ 3464750 w 4682095"/>
              <a:gd name="csY12" fmla="*/ 1170236 h 1170236"/>
              <a:gd name="csX13" fmla="*/ 2973130 w 4682095"/>
              <a:gd name="csY13" fmla="*/ 1170236 h 1170236"/>
              <a:gd name="csX14" fmla="*/ 2341048 w 4682095"/>
              <a:gd name="csY14" fmla="*/ 1170236 h 1170236"/>
              <a:gd name="csX15" fmla="*/ 1755786 w 4682095"/>
              <a:gd name="csY15" fmla="*/ 1170236 h 1170236"/>
              <a:gd name="csX16" fmla="*/ 1123703 w 4682095"/>
              <a:gd name="csY16" fmla="*/ 1170236 h 1170236"/>
              <a:gd name="csX17" fmla="*/ 678904 w 4682095"/>
              <a:gd name="csY17" fmla="*/ 1170236 h 1170236"/>
              <a:gd name="csX18" fmla="*/ 0 w 4682095"/>
              <a:gd name="csY18" fmla="*/ 1170236 h 1170236"/>
              <a:gd name="csX19" fmla="*/ 0 w 4682095"/>
              <a:gd name="csY19" fmla="*/ 620225 h 1170236"/>
              <a:gd name="csX20" fmla="*/ 0 w 4682095"/>
              <a:gd name="csY20" fmla="*/ 0 h 11702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682095" h="1170236" fill="none" extrusionOk="0">
                <a:moveTo>
                  <a:pt x="0" y="0"/>
                </a:moveTo>
                <a:cubicBezTo>
                  <a:pt x="180523" y="-41520"/>
                  <a:pt x="261588" y="35060"/>
                  <a:pt x="491620" y="0"/>
                </a:cubicBezTo>
                <a:cubicBezTo>
                  <a:pt x="721652" y="-35060"/>
                  <a:pt x="916898" y="41886"/>
                  <a:pt x="1030061" y="0"/>
                </a:cubicBezTo>
                <a:cubicBezTo>
                  <a:pt x="1143224" y="-41886"/>
                  <a:pt x="1494287" y="43797"/>
                  <a:pt x="1662144" y="0"/>
                </a:cubicBezTo>
                <a:cubicBezTo>
                  <a:pt x="1830001" y="-43797"/>
                  <a:pt x="2002948" y="68511"/>
                  <a:pt x="2294227" y="0"/>
                </a:cubicBezTo>
                <a:cubicBezTo>
                  <a:pt x="2585506" y="-68511"/>
                  <a:pt x="2658529" y="63033"/>
                  <a:pt x="2973130" y="0"/>
                </a:cubicBezTo>
                <a:cubicBezTo>
                  <a:pt x="3287731" y="-63033"/>
                  <a:pt x="3270725" y="8015"/>
                  <a:pt x="3511571" y="0"/>
                </a:cubicBezTo>
                <a:cubicBezTo>
                  <a:pt x="3752417" y="-8015"/>
                  <a:pt x="3862026" y="9824"/>
                  <a:pt x="4143654" y="0"/>
                </a:cubicBezTo>
                <a:cubicBezTo>
                  <a:pt x="4425282" y="-9824"/>
                  <a:pt x="4442517" y="21127"/>
                  <a:pt x="4682095" y="0"/>
                </a:cubicBezTo>
                <a:cubicBezTo>
                  <a:pt x="4726980" y="127890"/>
                  <a:pt x="4629650" y="388004"/>
                  <a:pt x="4682095" y="596820"/>
                </a:cubicBezTo>
                <a:cubicBezTo>
                  <a:pt x="4734540" y="805636"/>
                  <a:pt x="4670918" y="986698"/>
                  <a:pt x="4682095" y="1170236"/>
                </a:cubicBezTo>
                <a:cubicBezTo>
                  <a:pt x="4392723" y="1182266"/>
                  <a:pt x="4367968" y="1141665"/>
                  <a:pt x="4096833" y="1170236"/>
                </a:cubicBezTo>
                <a:cubicBezTo>
                  <a:pt x="3825698" y="1198807"/>
                  <a:pt x="3742842" y="1099549"/>
                  <a:pt x="3464750" y="1170236"/>
                </a:cubicBezTo>
                <a:cubicBezTo>
                  <a:pt x="3186658" y="1240923"/>
                  <a:pt x="3073831" y="1140634"/>
                  <a:pt x="2973130" y="1170236"/>
                </a:cubicBezTo>
                <a:cubicBezTo>
                  <a:pt x="2872429" y="1199838"/>
                  <a:pt x="2556036" y="1136793"/>
                  <a:pt x="2341048" y="1170236"/>
                </a:cubicBezTo>
                <a:cubicBezTo>
                  <a:pt x="2126060" y="1203679"/>
                  <a:pt x="2014489" y="1108186"/>
                  <a:pt x="1755786" y="1170236"/>
                </a:cubicBezTo>
                <a:cubicBezTo>
                  <a:pt x="1497083" y="1232286"/>
                  <a:pt x="1323642" y="1096639"/>
                  <a:pt x="1123703" y="1170236"/>
                </a:cubicBezTo>
                <a:cubicBezTo>
                  <a:pt x="923764" y="1243833"/>
                  <a:pt x="876875" y="1139966"/>
                  <a:pt x="678904" y="1170236"/>
                </a:cubicBezTo>
                <a:cubicBezTo>
                  <a:pt x="480933" y="1200506"/>
                  <a:pt x="287912" y="1116699"/>
                  <a:pt x="0" y="1170236"/>
                </a:cubicBezTo>
                <a:cubicBezTo>
                  <a:pt x="-59250" y="989915"/>
                  <a:pt x="63035" y="757881"/>
                  <a:pt x="0" y="620225"/>
                </a:cubicBezTo>
                <a:cubicBezTo>
                  <a:pt x="-63035" y="482569"/>
                  <a:pt x="38727" y="293390"/>
                  <a:pt x="0" y="0"/>
                </a:cubicBezTo>
                <a:close/>
              </a:path>
              <a:path w="4682095" h="1170236" stroke="0" extrusionOk="0">
                <a:moveTo>
                  <a:pt x="0" y="0"/>
                </a:moveTo>
                <a:cubicBezTo>
                  <a:pt x="91092" y="-42406"/>
                  <a:pt x="257895" y="1734"/>
                  <a:pt x="444799" y="0"/>
                </a:cubicBezTo>
                <a:cubicBezTo>
                  <a:pt x="631703" y="-1734"/>
                  <a:pt x="919828" y="31382"/>
                  <a:pt x="1123703" y="0"/>
                </a:cubicBezTo>
                <a:cubicBezTo>
                  <a:pt x="1327578" y="-31382"/>
                  <a:pt x="1621496" y="33228"/>
                  <a:pt x="1802607" y="0"/>
                </a:cubicBezTo>
                <a:cubicBezTo>
                  <a:pt x="1983718" y="-33228"/>
                  <a:pt x="2121902" y="43356"/>
                  <a:pt x="2434689" y="0"/>
                </a:cubicBezTo>
                <a:cubicBezTo>
                  <a:pt x="2747476" y="-43356"/>
                  <a:pt x="2695853" y="28110"/>
                  <a:pt x="2879488" y="0"/>
                </a:cubicBezTo>
                <a:cubicBezTo>
                  <a:pt x="3063123" y="-28110"/>
                  <a:pt x="3255929" y="58813"/>
                  <a:pt x="3464750" y="0"/>
                </a:cubicBezTo>
                <a:cubicBezTo>
                  <a:pt x="3673571" y="-58813"/>
                  <a:pt x="3921784" y="45605"/>
                  <a:pt x="4143654" y="0"/>
                </a:cubicBezTo>
                <a:cubicBezTo>
                  <a:pt x="4365524" y="-45605"/>
                  <a:pt x="4478677" y="56897"/>
                  <a:pt x="4682095" y="0"/>
                </a:cubicBezTo>
                <a:cubicBezTo>
                  <a:pt x="4734865" y="256960"/>
                  <a:pt x="4620462" y="402552"/>
                  <a:pt x="4682095" y="550011"/>
                </a:cubicBezTo>
                <a:cubicBezTo>
                  <a:pt x="4743728" y="697470"/>
                  <a:pt x="4639406" y="888463"/>
                  <a:pt x="4682095" y="1170236"/>
                </a:cubicBezTo>
                <a:cubicBezTo>
                  <a:pt x="4571068" y="1173364"/>
                  <a:pt x="4340872" y="1155532"/>
                  <a:pt x="4143654" y="1170236"/>
                </a:cubicBezTo>
                <a:cubicBezTo>
                  <a:pt x="3946436" y="1184940"/>
                  <a:pt x="3804796" y="1140975"/>
                  <a:pt x="3558392" y="1170236"/>
                </a:cubicBezTo>
                <a:cubicBezTo>
                  <a:pt x="3311988" y="1199497"/>
                  <a:pt x="3287380" y="1139879"/>
                  <a:pt x="3113593" y="1170236"/>
                </a:cubicBezTo>
                <a:cubicBezTo>
                  <a:pt x="2939806" y="1200593"/>
                  <a:pt x="2694548" y="1157512"/>
                  <a:pt x="2575152" y="1170236"/>
                </a:cubicBezTo>
                <a:cubicBezTo>
                  <a:pt x="2455756" y="1182960"/>
                  <a:pt x="2249831" y="1162233"/>
                  <a:pt x="2130353" y="1170236"/>
                </a:cubicBezTo>
                <a:cubicBezTo>
                  <a:pt x="2010875" y="1178239"/>
                  <a:pt x="1722075" y="1143099"/>
                  <a:pt x="1545091" y="1170236"/>
                </a:cubicBezTo>
                <a:cubicBezTo>
                  <a:pt x="1368107" y="1197373"/>
                  <a:pt x="1272653" y="1134140"/>
                  <a:pt x="1006650" y="1170236"/>
                </a:cubicBezTo>
                <a:cubicBezTo>
                  <a:pt x="740647" y="1206332"/>
                  <a:pt x="482933" y="1142646"/>
                  <a:pt x="0" y="1170236"/>
                </a:cubicBezTo>
                <a:cubicBezTo>
                  <a:pt x="-12786" y="985748"/>
                  <a:pt x="4171" y="888019"/>
                  <a:pt x="0" y="620225"/>
                </a:cubicBezTo>
                <a:cubicBezTo>
                  <a:pt x="-4171" y="352431"/>
                  <a:pt x="36817" y="146576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2400" dirty="0">
                <a:latin typeface="Google Sans"/>
              </a:rPr>
              <a:t>Είδη προτάσεων ως  προς τη δομή </a:t>
            </a:r>
          </a:p>
        </p:txBody>
      </p:sp>
      <p:cxnSp>
        <p:nvCxnSpPr>
          <p:cNvPr id="25" name="Ευθύγραμμο βέλος σύνδεσης 24">
            <a:extLst>
              <a:ext uri="{FF2B5EF4-FFF2-40B4-BE49-F238E27FC236}">
                <a16:creationId xmlns:a16="http://schemas.microsoft.com/office/drawing/2014/main" id="{A383CAF4-EFB1-A9F4-A15A-E3491A880196}"/>
              </a:ext>
            </a:extLst>
          </p:cNvPr>
          <p:cNvCxnSpPr>
            <a:cxnSpLocks/>
          </p:cNvCxnSpPr>
          <p:nvPr/>
        </p:nvCxnSpPr>
        <p:spPr>
          <a:xfrm flipH="1">
            <a:off x="5975786" y="4162708"/>
            <a:ext cx="368541" cy="113178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Ευθύγραμμο βέλος σύνδεσης 26">
            <a:extLst>
              <a:ext uri="{FF2B5EF4-FFF2-40B4-BE49-F238E27FC236}">
                <a16:creationId xmlns:a16="http://schemas.microsoft.com/office/drawing/2014/main" id="{27F3E8CB-AC6D-2750-4CEC-0132476F86D2}"/>
              </a:ext>
            </a:extLst>
          </p:cNvPr>
          <p:cNvCxnSpPr>
            <a:cxnSpLocks/>
          </p:cNvCxnSpPr>
          <p:nvPr/>
        </p:nvCxnSpPr>
        <p:spPr>
          <a:xfrm>
            <a:off x="8156150" y="4226153"/>
            <a:ext cx="1140250" cy="102055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Ευθύγραμμο βέλος σύνδεσης 29">
            <a:extLst>
              <a:ext uri="{FF2B5EF4-FFF2-40B4-BE49-F238E27FC236}">
                <a16:creationId xmlns:a16="http://schemas.microsoft.com/office/drawing/2014/main" id="{5A16429E-7F7F-F87B-FE6A-B93699265539}"/>
              </a:ext>
            </a:extLst>
          </p:cNvPr>
          <p:cNvCxnSpPr>
            <a:cxnSpLocks/>
          </p:cNvCxnSpPr>
          <p:nvPr/>
        </p:nvCxnSpPr>
        <p:spPr>
          <a:xfrm>
            <a:off x="7362664" y="4132516"/>
            <a:ext cx="0" cy="33912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152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31B0B-A941-0C1D-0779-41D365BDA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28D027-89EA-DF6A-09A3-8F8D806ECA7C}"/>
              </a:ext>
            </a:extLst>
          </p:cNvPr>
          <p:cNvSpPr txBox="1"/>
          <p:nvPr/>
        </p:nvSpPr>
        <p:spPr>
          <a:xfrm>
            <a:off x="315685" y="404926"/>
            <a:ext cx="7380516" cy="2862322"/>
          </a:xfrm>
          <a:custGeom>
            <a:avLst/>
            <a:gdLst>
              <a:gd name="csX0" fmla="*/ 0 w 7380516"/>
              <a:gd name="csY0" fmla="*/ 0 h 2862322"/>
              <a:gd name="csX1" fmla="*/ 641537 w 7380516"/>
              <a:gd name="csY1" fmla="*/ 0 h 2862322"/>
              <a:gd name="csX2" fmla="*/ 1135464 w 7380516"/>
              <a:gd name="csY2" fmla="*/ 0 h 2862322"/>
              <a:gd name="csX3" fmla="*/ 1629391 w 7380516"/>
              <a:gd name="csY3" fmla="*/ 0 h 2862322"/>
              <a:gd name="csX4" fmla="*/ 2049513 w 7380516"/>
              <a:gd name="csY4" fmla="*/ 0 h 2862322"/>
              <a:gd name="csX5" fmla="*/ 2764855 w 7380516"/>
              <a:gd name="csY5" fmla="*/ 0 h 2862322"/>
              <a:gd name="csX6" fmla="*/ 3480197 w 7380516"/>
              <a:gd name="csY6" fmla="*/ 0 h 2862322"/>
              <a:gd name="csX7" fmla="*/ 3900319 w 7380516"/>
              <a:gd name="csY7" fmla="*/ 0 h 2862322"/>
              <a:gd name="csX8" fmla="*/ 4541856 w 7380516"/>
              <a:gd name="csY8" fmla="*/ 0 h 2862322"/>
              <a:gd name="csX9" fmla="*/ 5183393 w 7380516"/>
              <a:gd name="csY9" fmla="*/ 0 h 2862322"/>
              <a:gd name="csX10" fmla="*/ 5824930 w 7380516"/>
              <a:gd name="csY10" fmla="*/ 0 h 2862322"/>
              <a:gd name="csX11" fmla="*/ 6392662 w 7380516"/>
              <a:gd name="csY11" fmla="*/ 0 h 2862322"/>
              <a:gd name="csX12" fmla="*/ 7380516 w 7380516"/>
              <a:gd name="csY12" fmla="*/ 0 h 2862322"/>
              <a:gd name="csX13" fmla="*/ 7380516 w 7380516"/>
              <a:gd name="csY13" fmla="*/ 515218 h 2862322"/>
              <a:gd name="csX14" fmla="*/ 7380516 w 7380516"/>
              <a:gd name="csY14" fmla="*/ 1001813 h 2862322"/>
              <a:gd name="csX15" fmla="*/ 7380516 w 7380516"/>
              <a:gd name="csY15" fmla="*/ 1488407 h 2862322"/>
              <a:gd name="csX16" fmla="*/ 7380516 w 7380516"/>
              <a:gd name="csY16" fmla="*/ 2032249 h 2862322"/>
              <a:gd name="csX17" fmla="*/ 7380516 w 7380516"/>
              <a:gd name="csY17" fmla="*/ 2862322 h 2862322"/>
              <a:gd name="csX18" fmla="*/ 6812784 w 7380516"/>
              <a:gd name="csY18" fmla="*/ 2862322 h 2862322"/>
              <a:gd name="csX19" fmla="*/ 6245052 w 7380516"/>
              <a:gd name="csY19" fmla="*/ 2862322 h 2862322"/>
              <a:gd name="csX20" fmla="*/ 5603515 w 7380516"/>
              <a:gd name="csY20" fmla="*/ 2862322 h 2862322"/>
              <a:gd name="csX21" fmla="*/ 5183393 w 7380516"/>
              <a:gd name="csY21" fmla="*/ 2862322 h 2862322"/>
              <a:gd name="csX22" fmla="*/ 4468051 w 7380516"/>
              <a:gd name="csY22" fmla="*/ 2862322 h 2862322"/>
              <a:gd name="csX23" fmla="*/ 3752709 w 7380516"/>
              <a:gd name="csY23" fmla="*/ 2862322 h 2862322"/>
              <a:gd name="csX24" fmla="*/ 3111171 w 7380516"/>
              <a:gd name="csY24" fmla="*/ 2862322 h 2862322"/>
              <a:gd name="csX25" fmla="*/ 2764855 w 7380516"/>
              <a:gd name="csY25" fmla="*/ 2862322 h 2862322"/>
              <a:gd name="csX26" fmla="*/ 2197123 w 7380516"/>
              <a:gd name="csY26" fmla="*/ 2862322 h 2862322"/>
              <a:gd name="csX27" fmla="*/ 1850806 w 7380516"/>
              <a:gd name="csY27" fmla="*/ 2862322 h 2862322"/>
              <a:gd name="csX28" fmla="*/ 1504490 w 7380516"/>
              <a:gd name="csY28" fmla="*/ 2862322 h 2862322"/>
              <a:gd name="csX29" fmla="*/ 1084368 w 7380516"/>
              <a:gd name="csY29" fmla="*/ 2862322 h 2862322"/>
              <a:gd name="csX30" fmla="*/ 0 w 7380516"/>
              <a:gd name="csY30" fmla="*/ 2862322 h 2862322"/>
              <a:gd name="csX31" fmla="*/ 0 w 7380516"/>
              <a:gd name="csY31" fmla="*/ 2232611 h 2862322"/>
              <a:gd name="csX32" fmla="*/ 0 w 7380516"/>
              <a:gd name="csY32" fmla="*/ 1602900 h 2862322"/>
              <a:gd name="csX33" fmla="*/ 0 w 7380516"/>
              <a:gd name="csY33" fmla="*/ 1059059 h 2862322"/>
              <a:gd name="csX34" fmla="*/ 0 w 7380516"/>
              <a:gd name="csY34" fmla="*/ 0 h 2862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7380516" h="2862322" extrusionOk="0">
                <a:moveTo>
                  <a:pt x="0" y="0"/>
                </a:moveTo>
                <a:cubicBezTo>
                  <a:pt x="134537" y="-42187"/>
                  <a:pt x="423788" y="54215"/>
                  <a:pt x="641537" y="0"/>
                </a:cubicBezTo>
                <a:cubicBezTo>
                  <a:pt x="859286" y="-54215"/>
                  <a:pt x="976321" y="38975"/>
                  <a:pt x="1135464" y="0"/>
                </a:cubicBezTo>
                <a:cubicBezTo>
                  <a:pt x="1294607" y="-38975"/>
                  <a:pt x="1425416" y="1250"/>
                  <a:pt x="1629391" y="0"/>
                </a:cubicBezTo>
                <a:cubicBezTo>
                  <a:pt x="1833366" y="-1250"/>
                  <a:pt x="1894347" y="2559"/>
                  <a:pt x="2049513" y="0"/>
                </a:cubicBezTo>
                <a:cubicBezTo>
                  <a:pt x="2204679" y="-2559"/>
                  <a:pt x="2458638" y="53296"/>
                  <a:pt x="2764855" y="0"/>
                </a:cubicBezTo>
                <a:cubicBezTo>
                  <a:pt x="3071072" y="-53296"/>
                  <a:pt x="3325134" y="80089"/>
                  <a:pt x="3480197" y="0"/>
                </a:cubicBezTo>
                <a:cubicBezTo>
                  <a:pt x="3635260" y="-80089"/>
                  <a:pt x="3771594" y="30032"/>
                  <a:pt x="3900319" y="0"/>
                </a:cubicBezTo>
                <a:cubicBezTo>
                  <a:pt x="4029044" y="-30032"/>
                  <a:pt x="4340314" y="1990"/>
                  <a:pt x="4541856" y="0"/>
                </a:cubicBezTo>
                <a:cubicBezTo>
                  <a:pt x="4743398" y="-1990"/>
                  <a:pt x="4894665" y="20657"/>
                  <a:pt x="5183393" y="0"/>
                </a:cubicBezTo>
                <a:cubicBezTo>
                  <a:pt x="5472121" y="-20657"/>
                  <a:pt x="5531783" y="17230"/>
                  <a:pt x="5824930" y="0"/>
                </a:cubicBezTo>
                <a:cubicBezTo>
                  <a:pt x="6118077" y="-17230"/>
                  <a:pt x="6267768" y="41795"/>
                  <a:pt x="6392662" y="0"/>
                </a:cubicBezTo>
                <a:cubicBezTo>
                  <a:pt x="6517556" y="-41795"/>
                  <a:pt x="7034338" y="118103"/>
                  <a:pt x="7380516" y="0"/>
                </a:cubicBezTo>
                <a:cubicBezTo>
                  <a:pt x="7405157" y="208433"/>
                  <a:pt x="7356084" y="271467"/>
                  <a:pt x="7380516" y="515218"/>
                </a:cubicBezTo>
                <a:cubicBezTo>
                  <a:pt x="7404948" y="758969"/>
                  <a:pt x="7365336" y="877211"/>
                  <a:pt x="7380516" y="1001813"/>
                </a:cubicBezTo>
                <a:cubicBezTo>
                  <a:pt x="7395696" y="1126416"/>
                  <a:pt x="7368472" y="1267258"/>
                  <a:pt x="7380516" y="1488407"/>
                </a:cubicBezTo>
                <a:cubicBezTo>
                  <a:pt x="7392560" y="1709556"/>
                  <a:pt x="7317704" y="1857065"/>
                  <a:pt x="7380516" y="2032249"/>
                </a:cubicBezTo>
                <a:cubicBezTo>
                  <a:pt x="7443328" y="2207433"/>
                  <a:pt x="7319514" y="2514384"/>
                  <a:pt x="7380516" y="2862322"/>
                </a:cubicBezTo>
                <a:cubicBezTo>
                  <a:pt x="7191083" y="2871107"/>
                  <a:pt x="7073391" y="2858155"/>
                  <a:pt x="6812784" y="2862322"/>
                </a:cubicBezTo>
                <a:cubicBezTo>
                  <a:pt x="6552177" y="2866489"/>
                  <a:pt x="6486417" y="2812926"/>
                  <a:pt x="6245052" y="2862322"/>
                </a:cubicBezTo>
                <a:cubicBezTo>
                  <a:pt x="6003687" y="2911718"/>
                  <a:pt x="5918563" y="2834794"/>
                  <a:pt x="5603515" y="2862322"/>
                </a:cubicBezTo>
                <a:cubicBezTo>
                  <a:pt x="5288467" y="2889850"/>
                  <a:pt x="5296038" y="2836803"/>
                  <a:pt x="5183393" y="2862322"/>
                </a:cubicBezTo>
                <a:cubicBezTo>
                  <a:pt x="5070748" y="2887841"/>
                  <a:pt x="4756994" y="2822968"/>
                  <a:pt x="4468051" y="2862322"/>
                </a:cubicBezTo>
                <a:cubicBezTo>
                  <a:pt x="4179108" y="2901676"/>
                  <a:pt x="3901394" y="2823494"/>
                  <a:pt x="3752709" y="2862322"/>
                </a:cubicBezTo>
                <a:cubicBezTo>
                  <a:pt x="3604024" y="2901150"/>
                  <a:pt x="3362541" y="2788793"/>
                  <a:pt x="3111171" y="2862322"/>
                </a:cubicBezTo>
                <a:cubicBezTo>
                  <a:pt x="2859801" y="2935851"/>
                  <a:pt x="2844269" y="2835594"/>
                  <a:pt x="2764855" y="2862322"/>
                </a:cubicBezTo>
                <a:cubicBezTo>
                  <a:pt x="2685441" y="2889050"/>
                  <a:pt x="2336272" y="2840082"/>
                  <a:pt x="2197123" y="2862322"/>
                </a:cubicBezTo>
                <a:cubicBezTo>
                  <a:pt x="2057974" y="2884562"/>
                  <a:pt x="2019389" y="2851632"/>
                  <a:pt x="1850806" y="2862322"/>
                </a:cubicBezTo>
                <a:cubicBezTo>
                  <a:pt x="1682223" y="2873012"/>
                  <a:pt x="1575433" y="2844066"/>
                  <a:pt x="1504490" y="2862322"/>
                </a:cubicBezTo>
                <a:cubicBezTo>
                  <a:pt x="1433547" y="2880578"/>
                  <a:pt x="1191019" y="2848458"/>
                  <a:pt x="1084368" y="2862322"/>
                </a:cubicBezTo>
                <a:cubicBezTo>
                  <a:pt x="977717" y="2876186"/>
                  <a:pt x="334075" y="2803402"/>
                  <a:pt x="0" y="2862322"/>
                </a:cubicBezTo>
                <a:cubicBezTo>
                  <a:pt x="-28126" y="2703245"/>
                  <a:pt x="37500" y="2376270"/>
                  <a:pt x="0" y="2232611"/>
                </a:cubicBezTo>
                <a:cubicBezTo>
                  <a:pt x="-37500" y="2088952"/>
                  <a:pt x="59599" y="1845879"/>
                  <a:pt x="0" y="1602900"/>
                </a:cubicBezTo>
                <a:cubicBezTo>
                  <a:pt x="-59599" y="1359921"/>
                  <a:pt x="27458" y="1184638"/>
                  <a:pt x="0" y="1059059"/>
                </a:cubicBezTo>
                <a:cubicBezTo>
                  <a:pt x="-27458" y="933480"/>
                  <a:pt x="75468" y="36597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dirty="0"/>
              <a:t>έφηβος: Δεν με καταλαβαίνεις! </a:t>
            </a:r>
            <a:br>
              <a:rPr lang="el-GR" dirty="0"/>
            </a:br>
            <a:r>
              <a:rPr lang="el-GR" dirty="0"/>
              <a:t>πατέρας: Γιατί; </a:t>
            </a:r>
            <a:br>
              <a:rPr lang="el-GR" dirty="0"/>
            </a:br>
            <a:r>
              <a:rPr lang="el-GR" dirty="0"/>
              <a:t>έφηβος: Εσύ είσαι συνεχώς υπερβολικά αυστηρός μαζί μου. </a:t>
            </a:r>
            <a:br>
              <a:rPr lang="el-GR" dirty="0"/>
            </a:br>
            <a:r>
              <a:rPr lang="el-GR" dirty="0"/>
              <a:t>πατέρας: Εγώ προσπαθώ πάντα για το δικό σου καλό. </a:t>
            </a:r>
            <a:br>
              <a:rPr lang="el-GR" dirty="0"/>
            </a:br>
            <a:r>
              <a:rPr lang="el-GR" dirty="0"/>
              <a:t>έφηβος: Λάθος!</a:t>
            </a:r>
            <a:br>
              <a:rPr lang="el-GR" dirty="0"/>
            </a:br>
            <a:r>
              <a:rPr lang="el-GR" dirty="0"/>
              <a:t>πατέρας: Εγώ σε αγαπάω.</a:t>
            </a:r>
            <a:br>
              <a:rPr lang="el-GR" dirty="0"/>
            </a:br>
            <a:r>
              <a:rPr lang="el-GR" dirty="0"/>
              <a:t>έφηβος:  Το ξέρω. </a:t>
            </a:r>
            <a:br>
              <a:rPr lang="el-GR" dirty="0"/>
            </a:br>
            <a:r>
              <a:rPr lang="el-GR" dirty="0"/>
              <a:t>πατέρας:  Τότε ποιο είναι το πρόβλημα; </a:t>
            </a:r>
            <a:br>
              <a:rPr lang="el-GR" dirty="0"/>
            </a:br>
            <a:r>
              <a:rPr lang="el-GR" dirty="0"/>
              <a:t>έφηβος:  Εγώ θέλω περισσότερη ελευθερία από εσάς τους γονείς.</a:t>
            </a:r>
            <a:br>
              <a:rPr lang="el-GR" dirty="0"/>
            </a:br>
            <a:r>
              <a:rPr lang="el-GR" dirty="0"/>
              <a:t>πατέρας: Εντάξει. Εμείς, μαζί , θα το συζητήσουμε ήρεμα το βράδυ. 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6254CF73-934C-374A-DE00-2FFD70635DA2}"/>
              </a:ext>
            </a:extLst>
          </p:cNvPr>
          <p:cNvSpPr/>
          <p:nvPr/>
        </p:nvSpPr>
        <p:spPr>
          <a:xfrm>
            <a:off x="1006929" y="3940855"/>
            <a:ext cx="2013857" cy="2415495"/>
          </a:xfrm>
          <a:custGeom>
            <a:avLst/>
            <a:gdLst>
              <a:gd name="csX0" fmla="*/ 0 w 2013857"/>
              <a:gd name="csY0" fmla="*/ 0 h 2415495"/>
              <a:gd name="csX1" fmla="*/ 651147 w 2013857"/>
              <a:gd name="csY1" fmla="*/ 0 h 2415495"/>
              <a:gd name="csX2" fmla="*/ 1322433 w 2013857"/>
              <a:gd name="csY2" fmla="*/ 0 h 2415495"/>
              <a:gd name="csX3" fmla="*/ 2013857 w 2013857"/>
              <a:gd name="csY3" fmla="*/ 0 h 2415495"/>
              <a:gd name="csX4" fmla="*/ 2013857 w 2013857"/>
              <a:gd name="csY4" fmla="*/ 579719 h 2415495"/>
              <a:gd name="csX5" fmla="*/ 2013857 w 2013857"/>
              <a:gd name="csY5" fmla="*/ 1111128 h 2415495"/>
              <a:gd name="csX6" fmla="*/ 2013857 w 2013857"/>
              <a:gd name="csY6" fmla="*/ 1739156 h 2415495"/>
              <a:gd name="csX7" fmla="*/ 2013857 w 2013857"/>
              <a:gd name="csY7" fmla="*/ 2415495 h 2415495"/>
              <a:gd name="csX8" fmla="*/ 1402987 w 2013857"/>
              <a:gd name="csY8" fmla="*/ 2415495 h 2415495"/>
              <a:gd name="csX9" fmla="*/ 691424 w 2013857"/>
              <a:gd name="csY9" fmla="*/ 2415495 h 2415495"/>
              <a:gd name="csX10" fmla="*/ 0 w 2013857"/>
              <a:gd name="csY10" fmla="*/ 2415495 h 2415495"/>
              <a:gd name="csX11" fmla="*/ 0 w 2013857"/>
              <a:gd name="csY11" fmla="*/ 1763311 h 2415495"/>
              <a:gd name="csX12" fmla="*/ 0 w 2013857"/>
              <a:gd name="csY12" fmla="*/ 1111128 h 2415495"/>
              <a:gd name="csX13" fmla="*/ 0 w 2013857"/>
              <a:gd name="csY13" fmla="*/ 0 h 24154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013857" h="2415495" fill="none" extrusionOk="0">
                <a:moveTo>
                  <a:pt x="0" y="0"/>
                </a:moveTo>
                <a:cubicBezTo>
                  <a:pt x="254218" y="-26287"/>
                  <a:pt x="366836" y="4462"/>
                  <a:pt x="651147" y="0"/>
                </a:cubicBezTo>
                <a:cubicBezTo>
                  <a:pt x="935458" y="-4462"/>
                  <a:pt x="1148552" y="11834"/>
                  <a:pt x="1322433" y="0"/>
                </a:cubicBezTo>
                <a:cubicBezTo>
                  <a:pt x="1496314" y="-11834"/>
                  <a:pt x="1712759" y="-12709"/>
                  <a:pt x="2013857" y="0"/>
                </a:cubicBezTo>
                <a:cubicBezTo>
                  <a:pt x="2004088" y="207076"/>
                  <a:pt x="2011182" y="459194"/>
                  <a:pt x="2013857" y="579719"/>
                </a:cubicBezTo>
                <a:cubicBezTo>
                  <a:pt x="2016532" y="700244"/>
                  <a:pt x="2018335" y="985984"/>
                  <a:pt x="2013857" y="1111128"/>
                </a:cubicBezTo>
                <a:cubicBezTo>
                  <a:pt x="2009379" y="1236272"/>
                  <a:pt x="2037609" y="1437540"/>
                  <a:pt x="2013857" y="1739156"/>
                </a:cubicBezTo>
                <a:cubicBezTo>
                  <a:pt x="1990105" y="2040772"/>
                  <a:pt x="2014205" y="2220158"/>
                  <a:pt x="2013857" y="2415495"/>
                </a:cubicBezTo>
                <a:cubicBezTo>
                  <a:pt x="1819314" y="2401892"/>
                  <a:pt x="1688438" y="2416723"/>
                  <a:pt x="1402987" y="2415495"/>
                </a:cubicBezTo>
                <a:cubicBezTo>
                  <a:pt x="1117536" y="2414268"/>
                  <a:pt x="853840" y="2417175"/>
                  <a:pt x="691424" y="2415495"/>
                </a:cubicBezTo>
                <a:cubicBezTo>
                  <a:pt x="529008" y="2413815"/>
                  <a:pt x="231566" y="2414196"/>
                  <a:pt x="0" y="2415495"/>
                </a:cubicBezTo>
                <a:cubicBezTo>
                  <a:pt x="-4873" y="2261567"/>
                  <a:pt x="-6920" y="2029308"/>
                  <a:pt x="0" y="1763311"/>
                </a:cubicBezTo>
                <a:cubicBezTo>
                  <a:pt x="6920" y="1497314"/>
                  <a:pt x="25265" y="1344202"/>
                  <a:pt x="0" y="1111128"/>
                </a:cubicBezTo>
                <a:cubicBezTo>
                  <a:pt x="-25265" y="878054"/>
                  <a:pt x="21951" y="341637"/>
                  <a:pt x="0" y="0"/>
                </a:cubicBezTo>
                <a:close/>
              </a:path>
              <a:path w="2013857" h="2415495" stroke="0" extrusionOk="0">
                <a:moveTo>
                  <a:pt x="0" y="0"/>
                </a:moveTo>
                <a:cubicBezTo>
                  <a:pt x="130908" y="16415"/>
                  <a:pt x="479586" y="-2929"/>
                  <a:pt x="610870" y="0"/>
                </a:cubicBezTo>
                <a:cubicBezTo>
                  <a:pt x="742154" y="2929"/>
                  <a:pt x="1030858" y="-15195"/>
                  <a:pt x="1302294" y="0"/>
                </a:cubicBezTo>
                <a:cubicBezTo>
                  <a:pt x="1573730" y="15195"/>
                  <a:pt x="1845660" y="-29371"/>
                  <a:pt x="2013857" y="0"/>
                </a:cubicBezTo>
                <a:cubicBezTo>
                  <a:pt x="1985767" y="219260"/>
                  <a:pt x="2003557" y="421542"/>
                  <a:pt x="2013857" y="603874"/>
                </a:cubicBezTo>
                <a:cubicBezTo>
                  <a:pt x="2024157" y="786206"/>
                  <a:pt x="2024318" y="939020"/>
                  <a:pt x="2013857" y="1183593"/>
                </a:cubicBezTo>
                <a:cubicBezTo>
                  <a:pt x="2003396" y="1428166"/>
                  <a:pt x="2009551" y="1563684"/>
                  <a:pt x="2013857" y="1811621"/>
                </a:cubicBezTo>
                <a:cubicBezTo>
                  <a:pt x="2018163" y="2059558"/>
                  <a:pt x="1993848" y="2170348"/>
                  <a:pt x="2013857" y="2415495"/>
                </a:cubicBezTo>
                <a:cubicBezTo>
                  <a:pt x="1868723" y="2441318"/>
                  <a:pt x="1597738" y="2388731"/>
                  <a:pt x="1342571" y="2415495"/>
                </a:cubicBezTo>
                <a:cubicBezTo>
                  <a:pt x="1087404" y="2442259"/>
                  <a:pt x="830977" y="2434313"/>
                  <a:pt x="671286" y="2415495"/>
                </a:cubicBezTo>
                <a:cubicBezTo>
                  <a:pt x="511596" y="2396677"/>
                  <a:pt x="153741" y="2387603"/>
                  <a:pt x="0" y="2415495"/>
                </a:cubicBezTo>
                <a:cubicBezTo>
                  <a:pt x="-458" y="2189181"/>
                  <a:pt x="-25093" y="2097828"/>
                  <a:pt x="0" y="1859931"/>
                </a:cubicBezTo>
                <a:cubicBezTo>
                  <a:pt x="25093" y="1622034"/>
                  <a:pt x="-14737" y="1566301"/>
                  <a:pt x="0" y="1328522"/>
                </a:cubicBezTo>
                <a:cubicBezTo>
                  <a:pt x="14737" y="1090743"/>
                  <a:pt x="13537" y="842324"/>
                  <a:pt x="0" y="676339"/>
                </a:cubicBezTo>
                <a:cubicBezTo>
                  <a:pt x="-13537" y="510354"/>
                  <a:pt x="17563" y="209402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algn="ctr"/>
            <a:endParaRPr lang="el-GR" b="1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F2DED5CB-B69E-F64C-FDFB-A6CC7EF47330}"/>
              </a:ext>
            </a:extLst>
          </p:cNvPr>
          <p:cNvSpPr/>
          <p:nvPr/>
        </p:nvSpPr>
        <p:spPr>
          <a:xfrm>
            <a:off x="4259035" y="3940856"/>
            <a:ext cx="2574471" cy="2415494"/>
          </a:xfrm>
          <a:custGeom>
            <a:avLst/>
            <a:gdLst>
              <a:gd name="csX0" fmla="*/ 0 w 2574471"/>
              <a:gd name="csY0" fmla="*/ 0 h 2415494"/>
              <a:gd name="csX1" fmla="*/ 617873 w 2574471"/>
              <a:gd name="csY1" fmla="*/ 0 h 2415494"/>
              <a:gd name="csX2" fmla="*/ 1235746 w 2574471"/>
              <a:gd name="csY2" fmla="*/ 0 h 2415494"/>
              <a:gd name="csX3" fmla="*/ 1930853 w 2574471"/>
              <a:gd name="csY3" fmla="*/ 0 h 2415494"/>
              <a:gd name="csX4" fmla="*/ 2574471 w 2574471"/>
              <a:gd name="csY4" fmla="*/ 0 h 2415494"/>
              <a:gd name="csX5" fmla="*/ 2574471 w 2574471"/>
              <a:gd name="csY5" fmla="*/ 603874 h 2415494"/>
              <a:gd name="csX6" fmla="*/ 2574471 w 2574471"/>
              <a:gd name="csY6" fmla="*/ 1135282 h 2415494"/>
              <a:gd name="csX7" fmla="*/ 2574471 w 2574471"/>
              <a:gd name="csY7" fmla="*/ 1666691 h 2415494"/>
              <a:gd name="csX8" fmla="*/ 2574471 w 2574471"/>
              <a:gd name="csY8" fmla="*/ 2415494 h 2415494"/>
              <a:gd name="csX9" fmla="*/ 1982343 w 2574471"/>
              <a:gd name="csY9" fmla="*/ 2415494 h 2415494"/>
              <a:gd name="csX10" fmla="*/ 1312980 w 2574471"/>
              <a:gd name="csY10" fmla="*/ 2415494 h 2415494"/>
              <a:gd name="csX11" fmla="*/ 669362 w 2574471"/>
              <a:gd name="csY11" fmla="*/ 2415494 h 2415494"/>
              <a:gd name="csX12" fmla="*/ 0 w 2574471"/>
              <a:gd name="csY12" fmla="*/ 2415494 h 2415494"/>
              <a:gd name="csX13" fmla="*/ 0 w 2574471"/>
              <a:gd name="csY13" fmla="*/ 1811621 h 2415494"/>
              <a:gd name="csX14" fmla="*/ 0 w 2574471"/>
              <a:gd name="csY14" fmla="*/ 1159437 h 2415494"/>
              <a:gd name="csX15" fmla="*/ 0 w 2574471"/>
              <a:gd name="csY15" fmla="*/ 603874 h 2415494"/>
              <a:gd name="csX16" fmla="*/ 0 w 2574471"/>
              <a:gd name="csY16" fmla="*/ 0 h 24154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574471" h="2415494" fill="none" extrusionOk="0">
                <a:moveTo>
                  <a:pt x="0" y="0"/>
                </a:moveTo>
                <a:cubicBezTo>
                  <a:pt x="161890" y="26785"/>
                  <a:pt x="322703" y="9499"/>
                  <a:pt x="617873" y="0"/>
                </a:cubicBezTo>
                <a:cubicBezTo>
                  <a:pt x="913043" y="-9499"/>
                  <a:pt x="1040507" y="25916"/>
                  <a:pt x="1235746" y="0"/>
                </a:cubicBezTo>
                <a:cubicBezTo>
                  <a:pt x="1430985" y="-25916"/>
                  <a:pt x="1784490" y="14667"/>
                  <a:pt x="1930853" y="0"/>
                </a:cubicBezTo>
                <a:cubicBezTo>
                  <a:pt x="2077216" y="-14667"/>
                  <a:pt x="2434119" y="10415"/>
                  <a:pt x="2574471" y="0"/>
                </a:cubicBezTo>
                <a:cubicBezTo>
                  <a:pt x="2590996" y="268655"/>
                  <a:pt x="2563835" y="408368"/>
                  <a:pt x="2574471" y="603874"/>
                </a:cubicBezTo>
                <a:cubicBezTo>
                  <a:pt x="2585107" y="799380"/>
                  <a:pt x="2587343" y="958246"/>
                  <a:pt x="2574471" y="1135282"/>
                </a:cubicBezTo>
                <a:cubicBezTo>
                  <a:pt x="2561599" y="1312318"/>
                  <a:pt x="2582930" y="1440075"/>
                  <a:pt x="2574471" y="1666691"/>
                </a:cubicBezTo>
                <a:cubicBezTo>
                  <a:pt x="2566012" y="1893307"/>
                  <a:pt x="2596121" y="2046508"/>
                  <a:pt x="2574471" y="2415494"/>
                </a:cubicBezTo>
                <a:cubicBezTo>
                  <a:pt x="2421875" y="2404933"/>
                  <a:pt x="2179484" y="2407495"/>
                  <a:pt x="1982343" y="2415494"/>
                </a:cubicBezTo>
                <a:cubicBezTo>
                  <a:pt x="1785202" y="2423493"/>
                  <a:pt x="1510941" y="2424662"/>
                  <a:pt x="1312980" y="2415494"/>
                </a:cubicBezTo>
                <a:cubicBezTo>
                  <a:pt x="1115019" y="2406326"/>
                  <a:pt x="914369" y="2395249"/>
                  <a:pt x="669362" y="2415494"/>
                </a:cubicBezTo>
                <a:cubicBezTo>
                  <a:pt x="424355" y="2435739"/>
                  <a:pt x="255691" y="2441026"/>
                  <a:pt x="0" y="2415494"/>
                </a:cubicBezTo>
                <a:cubicBezTo>
                  <a:pt x="24172" y="2270055"/>
                  <a:pt x="-15839" y="2005894"/>
                  <a:pt x="0" y="1811621"/>
                </a:cubicBezTo>
                <a:cubicBezTo>
                  <a:pt x="15839" y="1617348"/>
                  <a:pt x="-14985" y="1306834"/>
                  <a:pt x="0" y="1159437"/>
                </a:cubicBezTo>
                <a:cubicBezTo>
                  <a:pt x="14985" y="1012040"/>
                  <a:pt x="20896" y="740316"/>
                  <a:pt x="0" y="603874"/>
                </a:cubicBezTo>
                <a:cubicBezTo>
                  <a:pt x="-20896" y="467432"/>
                  <a:pt x="-24801" y="127350"/>
                  <a:pt x="0" y="0"/>
                </a:cubicBezTo>
                <a:close/>
              </a:path>
              <a:path w="2574471" h="2415494" stroke="0" extrusionOk="0">
                <a:moveTo>
                  <a:pt x="0" y="0"/>
                </a:moveTo>
                <a:cubicBezTo>
                  <a:pt x="185352" y="-18783"/>
                  <a:pt x="386238" y="-20677"/>
                  <a:pt x="566384" y="0"/>
                </a:cubicBezTo>
                <a:cubicBezTo>
                  <a:pt x="746530" y="20677"/>
                  <a:pt x="1032427" y="30920"/>
                  <a:pt x="1235746" y="0"/>
                </a:cubicBezTo>
                <a:cubicBezTo>
                  <a:pt x="1439065" y="-30920"/>
                  <a:pt x="1666584" y="28905"/>
                  <a:pt x="1827874" y="0"/>
                </a:cubicBezTo>
                <a:cubicBezTo>
                  <a:pt x="1989164" y="-28905"/>
                  <a:pt x="2415451" y="28191"/>
                  <a:pt x="2574471" y="0"/>
                </a:cubicBezTo>
                <a:cubicBezTo>
                  <a:pt x="2600834" y="184030"/>
                  <a:pt x="2565319" y="442213"/>
                  <a:pt x="2574471" y="652183"/>
                </a:cubicBezTo>
                <a:cubicBezTo>
                  <a:pt x="2583623" y="862153"/>
                  <a:pt x="2573477" y="1030689"/>
                  <a:pt x="2574471" y="1280212"/>
                </a:cubicBezTo>
                <a:cubicBezTo>
                  <a:pt x="2575465" y="1529735"/>
                  <a:pt x="2575765" y="1608175"/>
                  <a:pt x="2574471" y="1835775"/>
                </a:cubicBezTo>
                <a:cubicBezTo>
                  <a:pt x="2573177" y="2063375"/>
                  <a:pt x="2598268" y="2166841"/>
                  <a:pt x="2574471" y="2415494"/>
                </a:cubicBezTo>
                <a:cubicBezTo>
                  <a:pt x="2317652" y="2412405"/>
                  <a:pt x="2124957" y="2402663"/>
                  <a:pt x="1905109" y="2415494"/>
                </a:cubicBezTo>
                <a:cubicBezTo>
                  <a:pt x="1685261" y="2428325"/>
                  <a:pt x="1555849" y="2387996"/>
                  <a:pt x="1338725" y="2415494"/>
                </a:cubicBezTo>
                <a:cubicBezTo>
                  <a:pt x="1121601" y="2442992"/>
                  <a:pt x="1016082" y="2407696"/>
                  <a:pt x="746597" y="2415494"/>
                </a:cubicBezTo>
                <a:cubicBezTo>
                  <a:pt x="477112" y="2423292"/>
                  <a:pt x="373290" y="2389978"/>
                  <a:pt x="0" y="2415494"/>
                </a:cubicBezTo>
                <a:cubicBezTo>
                  <a:pt x="-10728" y="2228726"/>
                  <a:pt x="-13188" y="2075674"/>
                  <a:pt x="0" y="1835775"/>
                </a:cubicBezTo>
                <a:cubicBezTo>
                  <a:pt x="13188" y="1595876"/>
                  <a:pt x="-5211" y="1495430"/>
                  <a:pt x="0" y="1304367"/>
                </a:cubicBezTo>
                <a:cubicBezTo>
                  <a:pt x="5211" y="1113304"/>
                  <a:pt x="9938" y="915812"/>
                  <a:pt x="0" y="724648"/>
                </a:cubicBezTo>
                <a:cubicBezTo>
                  <a:pt x="-9938" y="533484"/>
                  <a:pt x="-23941" y="294868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6339CC0-7CFF-3181-9CD4-B7D133617A0A}"/>
              </a:ext>
            </a:extLst>
          </p:cNvPr>
          <p:cNvSpPr/>
          <p:nvPr/>
        </p:nvSpPr>
        <p:spPr>
          <a:xfrm>
            <a:off x="7696200" y="3951400"/>
            <a:ext cx="2574471" cy="2501674"/>
          </a:xfrm>
          <a:custGeom>
            <a:avLst/>
            <a:gdLst>
              <a:gd name="csX0" fmla="*/ 0 w 2574471"/>
              <a:gd name="csY0" fmla="*/ 0 h 2501674"/>
              <a:gd name="csX1" fmla="*/ 617873 w 2574471"/>
              <a:gd name="csY1" fmla="*/ 0 h 2501674"/>
              <a:gd name="csX2" fmla="*/ 1235746 w 2574471"/>
              <a:gd name="csY2" fmla="*/ 0 h 2501674"/>
              <a:gd name="csX3" fmla="*/ 1930853 w 2574471"/>
              <a:gd name="csY3" fmla="*/ 0 h 2501674"/>
              <a:gd name="csX4" fmla="*/ 2574471 w 2574471"/>
              <a:gd name="csY4" fmla="*/ 0 h 2501674"/>
              <a:gd name="csX5" fmla="*/ 2574471 w 2574471"/>
              <a:gd name="csY5" fmla="*/ 625419 h 2501674"/>
              <a:gd name="csX6" fmla="*/ 2574471 w 2574471"/>
              <a:gd name="csY6" fmla="*/ 1175787 h 2501674"/>
              <a:gd name="csX7" fmla="*/ 2574471 w 2574471"/>
              <a:gd name="csY7" fmla="*/ 1726155 h 2501674"/>
              <a:gd name="csX8" fmla="*/ 2574471 w 2574471"/>
              <a:gd name="csY8" fmla="*/ 2501674 h 2501674"/>
              <a:gd name="csX9" fmla="*/ 1982343 w 2574471"/>
              <a:gd name="csY9" fmla="*/ 2501674 h 2501674"/>
              <a:gd name="csX10" fmla="*/ 1312980 w 2574471"/>
              <a:gd name="csY10" fmla="*/ 2501674 h 2501674"/>
              <a:gd name="csX11" fmla="*/ 669362 w 2574471"/>
              <a:gd name="csY11" fmla="*/ 2501674 h 2501674"/>
              <a:gd name="csX12" fmla="*/ 0 w 2574471"/>
              <a:gd name="csY12" fmla="*/ 2501674 h 2501674"/>
              <a:gd name="csX13" fmla="*/ 0 w 2574471"/>
              <a:gd name="csY13" fmla="*/ 1876256 h 2501674"/>
              <a:gd name="csX14" fmla="*/ 0 w 2574471"/>
              <a:gd name="csY14" fmla="*/ 1200804 h 2501674"/>
              <a:gd name="csX15" fmla="*/ 0 w 2574471"/>
              <a:gd name="csY15" fmla="*/ 625419 h 2501674"/>
              <a:gd name="csX16" fmla="*/ 0 w 2574471"/>
              <a:gd name="csY16" fmla="*/ 0 h 25016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574471" h="2501674" fill="none" extrusionOk="0">
                <a:moveTo>
                  <a:pt x="0" y="0"/>
                </a:moveTo>
                <a:cubicBezTo>
                  <a:pt x="161890" y="26785"/>
                  <a:pt x="322703" y="9499"/>
                  <a:pt x="617873" y="0"/>
                </a:cubicBezTo>
                <a:cubicBezTo>
                  <a:pt x="913043" y="-9499"/>
                  <a:pt x="1040507" y="25916"/>
                  <a:pt x="1235746" y="0"/>
                </a:cubicBezTo>
                <a:cubicBezTo>
                  <a:pt x="1430985" y="-25916"/>
                  <a:pt x="1784490" y="14667"/>
                  <a:pt x="1930853" y="0"/>
                </a:cubicBezTo>
                <a:cubicBezTo>
                  <a:pt x="2077216" y="-14667"/>
                  <a:pt x="2434119" y="10415"/>
                  <a:pt x="2574471" y="0"/>
                </a:cubicBezTo>
                <a:cubicBezTo>
                  <a:pt x="2584672" y="222719"/>
                  <a:pt x="2598396" y="465903"/>
                  <a:pt x="2574471" y="625419"/>
                </a:cubicBezTo>
                <a:cubicBezTo>
                  <a:pt x="2550546" y="784935"/>
                  <a:pt x="2600953" y="905268"/>
                  <a:pt x="2574471" y="1175787"/>
                </a:cubicBezTo>
                <a:cubicBezTo>
                  <a:pt x="2547989" y="1446306"/>
                  <a:pt x="2580208" y="1606052"/>
                  <a:pt x="2574471" y="1726155"/>
                </a:cubicBezTo>
                <a:cubicBezTo>
                  <a:pt x="2568734" y="1846258"/>
                  <a:pt x="2561445" y="2231380"/>
                  <a:pt x="2574471" y="2501674"/>
                </a:cubicBezTo>
                <a:cubicBezTo>
                  <a:pt x="2421875" y="2491113"/>
                  <a:pt x="2179484" y="2493675"/>
                  <a:pt x="1982343" y="2501674"/>
                </a:cubicBezTo>
                <a:cubicBezTo>
                  <a:pt x="1785202" y="2509673"/>
                  <a:pt x="1510941" y="2510842"/>
                  <a:pt x="1312980" y="2501674"/>
                </a:cubicBezTo>
                <a:cubicBezTo>
                  <a:pt x="1115019" y="2492506"/>
                  <a:pt x="914369" y="2481429"/>
                  <a:pt x="669362" y="2501674"/>
                </a:cubicBezTo>
                <a:cubicBezTo>
                  <a:pt x="424355" y="2521919"/>
                  <a:pt x="255691" y="2527206"/>
                  <a:pt x="0" y="2501674"/>
                </a:cubicBezTo>
                <a:cubicBezTo>
                  <a:pt x="-29132" y="2302735"/>
                  <a:pt x="-18060" y="2096890"/>
                  <a:pt x="0" y="1876256"/>
                </a:cubicBezTo>
                <a:cubicBezTo>
                  <a:pt x="18060" y="1655622"/>
                  <a:pt x="25680" y="1523463"/>
                  <a:pt x="0" y="1200804"/>
                </a:cubicBezTo>
                <a:cubicBezTo>
                  <a:pt x="-25680" y="878145"/>
                  <a:pt x="-20939" y="766549"/>
                  <a:pt x="0" y="625419"/>
                </a:cubicBezTo>
                <a:cubicBezTo>
                  <a:pt x="20939" y="484290"/>
                  <a:pt x="30198" y="158976"/>
                  <a:pt x="0" y="0"/>
                </a:cubicBezTo>
                <a:close/>
              </a:path>
              <a:path w="2574471" h="2501674" stroke="0" extrusionOk="0">
                <a:moveTo>
                  <a:pt x="0" y="0"/>
                </a:moveTo>
                <a:cubicBezTo>
                  <a:pt x="185352" y="-18783"/>
                  <a:pt x="386238" y="-20677"/>
                  <a:pt x="566384" y="0"/>
                </a:cubicBezTo>
                <a:cubicBezTo>
                  <a:pt x="746530" y="20677"/>
                  <a:pt x="1032427" y="30920"/>
                  <a:pt x="1235746" y="0"/>
                </a:cubicBezTo>
                <a:cubicBezTo>
                  <a:pt x="1439065" y="-30920"/>
                  <a:pt x="1666584" y="28905"/>
                  <a:pt x="1827874" y="0"/>
                </a:cubicBezTo>
                <a:cubicBezTo>
                  <a:pt x="1989164" y="-28905"/>
                  <a:pt x="2415451" y="28191"/>
                  <a:pt x="2574471" y="0"/>
                </a:cubicBezTo>
                <a:cubicBezTo>
                  <a:pt x="2544199" y="334469"/>
                  <a:pt x="2593292" y="398226"/>
                  <a:pt x="2574471" y="675452"/>
                </a:cubicBezTo>
                <a:cubicBezTo>
                  <a:pt x="2555650" y="952678"/>
                  <a:pt x="2557433" y="1054381"/>
                  <a:pt x="2574471" y="1325887"/>
                </a:cubicBezTo>
                <a:cubicBezTo>
                  <a:pt x="2591509" y="1597393"/>
                  <a:pt x="2545761" y="1666727"/>
                  <a:pt x="2574471" y="1901272"/>
                </a:cubicBezTo>
                <a:cubicBezTo>
                  <a:pt x="2603181" y="2135818"/>
                  <a:pt x="2580138" y="2380424"/>
                  <a:pt x="2574471" y="2501674"/>
                </a:cubicBezTo>
                <a:cubicBezTo>
                  <a:pt x="2317652" y="2498585"/>
                  <a:pt x="2124957" y="2488843"/>
                  <a:pt x="1905109" y="2501674"/>
                </a:cubicBezTo>
                <a:cubicBezTo>
                  <a:pt x="1685261" y="2514505"/>
                  <a:pt x="1555849" y="2474176"/>
                  <a:pt x="1338725" y="2501674"/>
                </a:cubicBezTo>
                <a:cubicBezTo>
                  <a:pt x="1121601" y="2529172"/>
                  <a:pt x="1016082" y="2493876"/>
                  <a:pt x="746597" y="2501674"/>
                </a:cubicBezTo>
                <a:cubicBezTo>
                  <a:pt x="477112" y="2509472"/>
                  <a:pt x="373290" y="2476158"/>
                  <a:pt x="0" y="2501674"/>
                </a:cubicBezTo>
                <a:cubicBezTo>
                  <a:pt x="-11939" y="2283534"/>
                  <a:pt x="15511" y="2137895"/>
                  <a:pt x="0" y="1901272"/>
                </a:cubicBezTo>
                <a:cubicBezTo>
                  <a:pt x="-15511" y="1664649"/>
                  <a:pt x="-17549" y="1609777"/>
                  <a:pt x="0" y="1350904"/>
                </a:cubicBezTo>
                <a:cubicBezTo>
                  <a:pt x="17549" y="1092031"/>
                  <a:pt x="-23459" y="1024992"/>
                  <a:pt x="0" y="750502"/>
                </a:cubicBezTo>
                <a:cubicBezTo>
                  <a:pt x="23459" y="476012"/>
                  <a:pt x="-13058" y="160097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3AD0FFE4-1B56-C0A7-A137-7EE48B55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4</a:t>
            </a:fld>
            <a:endParaRPr lang="el-G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87A906-078C-F3F9-834E-B22F47BF4B9F}"/>
              </a:ext>
            </a:extLst>
          </p:cNvPr>
          <p:cNvSpPr txBox="1"/>
          <p:nvPr/>
        </p:nvSpPr>
        <p:spPr>
          <a:xfrm rot="1307228">
            <a:off x="8305800" y="877277"/>
            <a:ext cx="3189514" cy="1477328"/>
          </a:xfrm>
          <a:custGeom>
            <a:avLst/>
            <a:gdLst>
              <a:gd name="csX0" fmla="*/ 0 w 3189514"/>
              <a:gd name="csY0" fmla="*/ 0 h 1477328"/>
              <a:gd name="csX1" fmla="*/ 595376 w 3189514"/>
              <a:gd name="csY1" fmla="*/ 0 h 1477328"/>
              <a:gd name="csX2" fmla="*/ 1095066 w 3189514"/>
              <a:gd name="csY2" fmla="*/ 0 h 1477328"/>
              <a:gd name="csX3" fmla="*/ 1658547 w 3189514"/>
              <a:gd name="csY3" fmla="*/ 0 h 1477328"/>
              <a:gd name="csX4" fmla="*/ 2222028 w 3189514"/>
              <a:gd name="csY4" fmla="*/ 0 h 1477328"/>
              <a:gd name="csX5" fmla="*/ 3189514 w 3189514"/>
              <a:gd name="csY5" fmla="*/ 0 h 1477328"/>
              <a:gd name="csX6" fmla="*/ 3189514 w 3189514"/>
              <a:gd name="csY6" fmla="*/ 507216 h 1477328"/>
              <a:gd name="csX7" fmla="*/ 3189514 w 3189514"/>
              <a:gd name="csY7" fmla="*/ 970112 h 1477328"/>
              <a:gd name="csX8" fmla="*/ 3189514 w 3189514"/>
              <a:gd name="csY8" fmla="*/ 1477328 h 1477328"/>
              <a:gd name="csX9" fmla="*/ 2753614 w 3189514"/>
              <a:gd name="csY9" fmla="*/ 1477328 h 1477328"/>
              <a:gd name="csX10" fmla="*/ 2317714 w 3189514"/>
              <a:gd name="csY10" fmla="*/ 1477328 h 1477328"/>
              <a:gd name="csX11" fmla="*/ 1754233 w 3189514"/>
              <a:gd name="csY11" fmla="*/ 1477328 h 1477328"/>
              <a:gd name="csX12" fmla="*/ 1158857 w 3189514"/>
              <a:gd name="csY12" fmla="*/ 1477328 h 1477328"/>
              <a:gd name="csX13" fmla="*/ 659166 w 3189514"/>
              <a:gd name="csY13" fmla="*/ 1477328 h 1477328"/>
              <a:gd name="csX14" fmla="*/ 0 w 3189514"/>
              <a:gd name="csY14" fmla="*/ 1477328 h 1477328"/>
              <a:gd name="csX15" fmla="*/ 0 w 3189514"/>
              <a:gd name="csY15" fmla="*/ 999659 h 1477328"/>
              <a:gd name="csX16" fmla="*/ 0 w 3189514"/>
              <a:gd name="csY16" fmla="*/ 507216 h 1477328"/>
              <a:gd name="csX17" fmla="*/ 0 w 3189514"/>
              <a:gd name="csY17" fmla="*/ 0 h 14773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189514" h="1477328" fill="none" extrusionOk="0">
                <a:moveTo>
                  <a:pt x="0" y="0"/>
                </a:moveTo>
                <a:cubicBezTo>
                  <a:pt x="208249" y="-17309"/>
                  <a:pt x="421488" y="308"/>
                  <a:pt x="595376" y="0"/>
                </a:cubicBezTo>
                <a:cubicBezTo>
                  <a:pt x="769264" y="-308"/>
                  <a:pt x="891165" y="31290"/>
                  <a:pt x="1095066" y="0"/>
                </a:cubicBezTo>
                <a:cubicBezTo>
                  <a:pt x="1298967" y="-31290"/>
                  <a:pt x="1530561" y="35287"/>
                  <a:pt x="1658547" y="0"/>
                </a:cubicBezTo>
                <a:cubicBezTo>
                  <a:pt x="1786533" y="-35287"/>
                  <a:pt x="1957487" y="9494"/>
                  <a:pt x="2222028" y="0"/>
                </a:cubicBezTo>
                <a:cubicBezTo>
                  <a:pt x="2486569" y="-9494"/>
                  <a:pt x="2737304" y="93855"/>
                  <a:pt x="3189514" y="0"/>
                </a:cubicBezTo>
                <a:cubicBezTo>
                  <a:pt x="3218705" y="102615"/>
                  <a:pt x="3165152" y="383947"/>
                  <a:pt x="3189514" y="507216"/>
                </a:cubicBezTo>
                <a:cubicBezTo>
                  <a:pt x="3213876" y="630485"/>
                  <a:pt x="3181193" y="847974"/>
                  <a:pt x="3189514" y="970112"/>
                </a:cubicBezTo>
                <a:cubicBezTo>
                  <a:pt x="3197835" y="1092250"/>
                  <a:pt x="3138132" y="1345474"/>
                  <a:pt x="3189514" y="1477328"/>
                </a:cubicBezTo>
                <a:cubicBezTo>
                  <a:pt x="3085982" y="1521866"/>
                  <a:pt x="2915839" y="1462168"/>
                  <a:pt x="2753614" y="1477328"/>
                </a:cubicBezTo>
                <a:cubicBezTo>
                  <a:pt x="2591389" y="1492488"/>
                  <a:pt x="2415069" y="1434685"/>
                  <a:pt x="2317714" y="1477328"/>
                </a:cubicBezTo>
                <a:cubicBezTo>
                  <a:pt x="2220359" y="1519971"/>
                  <a:pt x="1906741" y="1442455"/>
                  <a:pt x="1754233" y="1477328"/>
                </a:cubicBezTo>
                <a:cubicBezTo>
                  <a:pt x="1601725" y="1512201"/>
                  <a:pt x="1313253" y="1427451"/>
                  <a:pt x="1158857" y="1477328"/>
                </a:cubicBezTo>
                <a:cubicBezTo>
                  <a:pt x="1004461" y="1527205"/>
                  <a:pt x="888753" y="1462537"/>
                  <a:pt x="659166" y="1477328"/>
                </a:cubicBezTo>
                <a:cubicBezTo>
                  <a:pt x="429579" y="1492119"/>
                  <a:pt x="313559" y="1411317"/>
                  <a:pt x="0" y="1477328"/>
                </a:cubicBezTo>
                <a:cubicBezTo>
                  <a:pt x="-22036" y="1374909"/>
                  <a:pt x="47903" y="1103786"/>
                  <a:pt x="0" y="999659"/>
                </a:cubicBezTo>
                <a:cubicBezTo>
                  <a:pt x="-47903" y="895532"/>
                  <a:pt x="28922" y="659972"/>
                  <a:pt x="0" y="507216"/>
                </a:cubicBezTo>
                <a:cubicBezTo>
                  <a:pt x="-28922" y="354460"/>
                  <a:pt x="52338" y="193909"/>
                  <a:pt x="0" y="0"/>
                </a:cubicBezTo>
                <a:close/>
              </a:path>
              <a:path w="3189514" h="1477328" stroke="0" extrusionOk="0">
                <a:moveTo>
                  <a:pt x="0" y="0"/>
                </a:moveTo>
                <a:cubicBezTo>
                  <a:pt x="180460" y="-11436"/>
                  <a:pt x="344079" y="49403"/>
                  <a:pt x="467795" y="0"/>
                </a:cubicBezTo>
                <a:cubicBezTo>
                  <a:pt x="591511" y="-49403"/>
                  <a:pt x="771914" y="21282"/>
                  <a:pt x="903696" y="0"/>
                </a:cubicBezTo>
                <a:cubicBezTo>
                  <a:pt x="1035478" y="-21282"/>
                  <a:pt x="1206798" y="22295"/>
                  <a:pt x="1403386" y="0"/>
                </a:cubicBezTo>
                <a:cubicBezTo>
                  <a:pt x="1599974" y="-22295"/>
                  <a:pt x="1705617" y="46533"/>
                  <a:pt x="1934972" y="0"/>
                </a:cubicBezTo>
                <a:cubicBezTo>
                  <a:pt x="2164327" y="-46533"/>
                  <a:pt x="2360320" y="30984"/>
                  <a:pt x="2498453" y="0"/>
                </a:cubicBezTo>
                <a:cubicBezTo>
                  <a:pt x="2636586" y="-30984"/>
                  <a:pt x="2894294" y="47393"/>
                  <a:pt x="3189514" y="0"/>
                </a:cubicBezTo>
                <a:cubicBezTo>
                  <a:pt x="3225008" y="121966"/>
                  <a:pt x="3145951" y="277636"/>
                  <a:pt x="3189514" y="477669"/>
                </a:cubicBezTo>
                <a:cubicBezTo>
                  <a:pt x="3233077" y="677702"/>
                  <a:pt x="3160629" y="807522"/>
                  <a:pt x="3189514" y="925792"/>
                </a:cubicBezTo>
                <a:cubicBezTo>
                  <a:pt x="3218399" y="1044062"/>
                  <a:pt x="3163199" y="1228618"/>
                  <a:pt x="3189514" y="1477328"/>
                </a:cubicBezTo>
                <a:cubicBezTo>
                  <a:pt x="3070766" y="1521410"/>
                  <a:pt x="2945517" y="1425964"/>
                  <a:pt x="2721719" y="1477328"/>
                </a:cubicBezTo>
                <a:cubicBezTo>
                  <a:pt x="2497921" y="1528692"/>
                  <a:pt x="2328381" y="1445742"/>
                  <a:pt x="2190133" y="1477328"/>
                </a:cubicBezTo>
                <a:cubicBezTo>
                  <a:pt x="2051885" y="1508914"/>
                  <a:pt x="1720404" y="1406916"/>
                  <a:pt x="1594757" y="1477328"/>
                </a:cubicBezTo>
                <a:cubicBezTo>
                  <a:pt x="1469110" y="1547740"/>
                  <a:pt x="1298540" y="1471746"/>
                  <a:pt x="1031276" y="1477328"/>
                </a:cubicBezTo>
                <a:cubicBezTo>
                  <a:pt x="764012" y="1482910"/>
                  <a:pt x="676156" y="1449100"/>
                  <a:pt x="467795" y="1477328"/>
                </a:cubicBezTo>
                <a:cubicBezTo>
                  <a:pt x="259434" y="1505556"/>
                  <a:pt x="104653" y="1453069"/>
                  <a:pt x="0" y="1477328"/>
                </a:cubicBezTo>
                <a:cubicBezTo>
                  <a:pt x="-56072" y="1286271"/>
                  <a:pt x="36448" y="1136181"/>
                  <a:pt x="0" y="999659"/>
                </a:cubicBezTo>
                <a:cubicBezTo>
                  <a:pt x="-36448" y="863137"/>
                  <a:pt x="25456" y="731561"/>
                  <a:pt x="0" y="477669"/>
                </a:cubicBezTo>
                <a:cubicBezTo>
                  <a:pt x="-25456" y="223777"/>
                  <a:pt x="21848" y="202486"/>
                  <a:pt x="0" y="0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sz="1800" u="none" strike="noStrike" dirty="0">
                <a:effectLst/>
                <a:latin typeface="+mn-lt"/>
              </a:rPr>
              <a:t>Ποια είδη προτάσεων</a:t>
            </a:r>
            <a:r>
              <a:rPr lang="el-GR" dirty="0"/>
              <a:t> (απλές, επαυξημένες, ελλειπτικές) χρησιμοποιεί περισσότερο ο </a:t>
            </a:r>
            <a:r>
              <a:rPr lang="el-GR" sz="1800" u="none" strike="noStrike" dirty="0">
                <a:effectLst/>
                <a:latin typeface="+mn-lt"/>
              </a:rPr>
              <a:t>έφηβος</a:t>
            </a:r>
            <a:r>
              <a:rPr lang="el-GR" dirty="0"/>
              <a:t> και ποια ο </a:t>
            </a:r>
            <a:r>
              <a:rPr lang="el-GR" sz="1800" u="none" strike="noStrike" dirty="0">
                <a:effectLst/>
                <a:latin typeface="+mn-lt"/>
              </a:rPr>
              <a:t>πατέρας</a:t>
            </a:r>
            <a:r>
              <a:rPr lang="el-GR" dirty="0"/>
              <a:t> στην κουβέντα τους;</a:t>
            </a:r>
          </a:p>
        </p:txBody>
      </p:sp>
    </p:spTree>
    <p:extLst>
      <p:ext uri="{BB962C8B-B14F-4D97-AF65-F5344CB8AC3E}">
        <p14:creationId xmlns:p14="http://schemas.microsoft.com/office/powerpoint/2010/main" val="2086538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A2881-363A-58B7-82C8-BFF04F504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C46388-1175-FC33-F7C2-7E76A5330AC8}"/>
              </a:ext>
            </a:extLst>
          </p:cNvPr>
          <p:cNvSpPr txBox="1"/>
          <p:nvPr/>
        </p:nvSpPr>
        <p:spPr>
          <a:xfrm>
            <a:off x="315685" y="404926"/>
            <a:ext cx="7380516" cy="2862322"/>
          </a:xfrm>
          <a:custGeom>
            <a:avLst/>
            <a:gdLst>
              <a:gd name="csX0" fmla="*/ 0 w 7380516"/>
              <a:gd name="csY0" fmla="*/ 0 h 2862322"/>
              <a:gd name="csX1" fmla="*/ 641537 w 7380516"/>
              <a:gd name="csY1" fmla="*/ 0 h 2862322"/>
              <a:gd name="csX2" fmla="*/ 1135464 w 7380516"/>
              <a:gd name="csY2" fmla="*/ 0 h 2862322"/>
              <a:gd name="csX3" fmla="*/ 1629391 w 7380516"/>
              <a:gd name="csY3" fmla="*/ 0 h 2862322"/>
              <a:gd name="csX4" fmla="*/ 2049513 w 7380516"/>
              <a:gd name="csY4" fmla="*/ 0 h 2862322"/>
              <a:gd name="csX5" fmla="*/ 2764855 w 7380516"/>
              <a:gd name="csY5" fmla="*/ 0 h 2862322"/>
              <a:gd name="csX6" fmla="*/ 3480197 w 7380516"/>
              <a:gd name="csY6" fmla="*/ 0 h 2862322"/>
              <a:gd name="csX7" fmla="*/ 3900319 w 7380516"/>
              <a:gd name="csY7" fmla="*/ 0 h 2862322"/>
              <a:gd name="csX8" fmla="*/ 4541856 w 7380516"/>
              <a:gd name="csY8" fmla="*/ 0 h 2862322"/>
              <a:gd name="csX9" fmla="*/ 5183393 w 7380516"/>
              <a:gd name="csY9" fmla="*/ 0 h 2862322"/>
              <a:gd name="csX10" fmla="*/ 5824930 w 7380516"/>
              <a:gd name="csY10" fmla="*/ 0 h 2862322"/>
              <a:gd name="csX11" fmla="*/ 6392662 w 7380516"/>
              <a:gd name="csY11" fmla="*/ 0 h 2862322"/>
              <a:gd name="csX12" fmla="*/ 7380516 w 7380516"/>
              <a:gd name="csY12" fmla="*/ 0 h 2862322"/>
              <a:gd name="csX13" fmla="*/ 7380516 w 7380516"/>
              <a:gd name="csY13" fmla="*/ 515218 h 2862322"/>
              <a:gd name="csX14" fmla="*/ 7380516 w 7380516"/>
              <a:gd name="csY14" fmla="*/ 1001813 h 2862322"/>
              <a:gd name="csX15" fmla="*/ 7380516 w 7380516"/>
              <a:gd name="csY15" fmla="*/ 1488407 h 2862322"/>
              <a:gd name="csX16" fmla="*/ 7380516 w 7380516"/>
              <a:gd name="csY16" fmla="*/ 2032249 h 2862322"/>
              <a:gd name="csX17" fmla="*/ 7380516 w 7380516"/>
              <a:gd name="csY17" fmla="*/ 2862322 h 2862322"/>
              <a:gd name="csX18" fmla="*/ 6812784 w 7380516"/>
              <a:gd name="csY18" fmla="*/ 2862322 h 2862322"/>
              <a:gd name="csX19" fmla="*/ 6245052 w 7380516"/>
              <a:gd name="csY19" fmla="*/ 2862322 h 2862322"/>
              <a:gd name="csX20" fmla="*/ 5603515 w 7380516"/>
              <a:gd name="csY20" fmla="*/ 2862322 h 2862322"/>
              <a:gd name="csX21" fmla="*/ 5183393 w 7380516"/>
              <a:gd name="csY21" fmla="*/ 2862322 h 2862322"/>
              <a:gd name="csX22" fmla="*/ 4468051 w 7380516"/>
              <a:gd name="csY22" fmla="*/ 2862322 h 2862322"/>
              <a:gd name="csX23" fmla="*/ 3752709 w 7380516"/>
              <a:gd name="csY23" fmla="*/ 2862322 h 2862322"/>
              <a:gd name="csX24" fmla="*/ 3111171 w 7380516"/>
              <a:gd name="csY24" fmla="*/ 2862322 h 2862322"/>
              <a:gd name="csX25" fmla="*/ 2764855 w 7380516"/>
              <a:gd name="csY25" fmla="*/ 2862322 h 2862322"/>
              <a:gd name="csX26" fmla="*/ 2197123 w 7380516"/>
              <a:gd name="csY26" fmla="*/ 2862322 h 2862322"/>
              <a:gd name="csX27" fmla="*/ 1850806 w 7380516"/>
              <a:gd name="csY27" fmla="*/ 2862322 h 2862322"/>
              <a:gd name="csX28" fmla="*/ 1504490 w 7380516"/>
              <a:gd name="csY28" fmla="*/ 2862322 h 2862322"/>
              <a:gd name="csX29" fmla="*/ 1084368 w 7380516"/>
              <a:gd name="csY29" fmla="*/ 2862322 h 2862322"/>
              <a:gd name="csX30" fmla="*/ 0 w 7380516"/>
              <a:gd name="csY30" fmla="*/ 2862322 h 2862322"/>
              <a:gd name="csX31" fmla="*/ 0 w 7380516"/>
              <a:gd name="csY31" fmla="*/ 2232611 h 2862322"/>
              <a:gd name="csX32" fmla="*/ 0 w 7380516"/>
              <a:gd name="csY32" fmla="*/ 1602900 h 2862322"/>
              <a:gd name="csX33" fmla="*/ 0 w 7380516"/>
              <a:gd name="csY33" fmla="*/ 1059059 h 2862322"/>
              <a:gd name="csX34" fmla="*/ 0 w 7380516"/>
              <a:gd name="csY34" fmla="*/ 0 h 2862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7380516" h="2862322" extrusionOk="0">
                <a:moveTo>
                  <a:pt x="0" y="0"/>
                </a:moveTo>
                <a:cubicBezTo>
                  <a:pt x="134537" y="-42187"/>
                  <a:pt x="423788" y="54215"/>
                  <a:pt x="641537" y="0"/>
                </a:cubicBezTo>
                <a:cubicBezTo>
                  <a:pt x="859286" y="-54215"/>
                  <a:pt x="976321" y="38975"/>
                  <a:pt x="1135464" y="0"/>
                </a:cubicBezTo>
                <a:cubicBezTo>
                  <a:pt x="1294607" y="-38975"/>
                  <a:pt x="1425416" y="1250"/>
                  <a:pt x="1629391" y="0"/>
                </a:cubicBezTo>
                <a:cubicBezTo>
                  <a:pt x="1833366" y="-1250"/>
                  <a:pt x="1894347" y="2559"/>
                  <a:pt x="2049513" y="0"/>
                </a:cubicBezTo>
                <a:cubicBezTo>
                  <a:pt x="2204679" y="-2559"/>
                  <a:pt x="2458638" y="53296"/>
                  <a:pt x="2764855" y="0"/>
                </a:cubicBezTo>
                <a:cubicBezTo>
                  <a:pt x="3071072" y="-53296"/>
                  <a:pt x="3325134" y="80089"/>
                  <a:pt x="3480197" y="0"/>
                </a:cubicBezTo>
                <a:cubicBezTo>
                  <a:pt x="3635260" y="-80089"/>
                  <a:pt x="3771594" y="30032"/>
                  <a:pt x="3900319" y="0"/>
                </a:cubicBezTo>
                <a:cubicBezTo>
                  <a:pt x="4029044" y="-30032"/>
                  <a:pt x="4340314" y="1990"/>
                  <a:pt x="4541856" y="0"/>
                </a:cubicBezTo>
                <a:cubicBezTo>
                  <a:pt x="4743398" y="-1990"/>
                  <a:pt x="4894665" y="20657"/>
                  <a:pt x="5183393" y="0"/>
                </a:cubicBezTo>
                <a:cubicBezTo>
                  <a:pt x="5472121" y="-20657"/>
                  <a:pt x="5531783" y="17230"/>
                  <a:pt x="5824930" y="0"/>
                </a:cubicBezTo>
                <a:cubicBezTo>
                  <a:pt x="6118077" y="-17230"/>
                  <a:pt x="6267768" y="41795"/>
                  <a:pt x="6392662" y="0"/>
                </a:cubicBezTo>
                <a:cubicBezTo>
                  <a:pt x="6517556" y="-41795"/>
                  <a:pt x="7034338" y="118103"/>
                  <a:pt x="7380516" y="0"/>
                </a:cubicBezTo>
                <a:cubicBezTo>
                  <a:pt x="7405157" y="208433"/>
                  <a:pt x="7356084" y="271467"/>
                  <a:pt x="7380516" y="515218"/>
                </a:cubicBezTo>
                <a:cubicBezTo>
                  <a:pt x="7404948" y="758969"/>
                  <a:pt x="7365336" y="877211"/>
                  <a:pt x="7380516" y="1001813"/>
                </a:cubicBezTo>
                <a:cubicBezTo>
                  <a:pt x="7395696" y="1126416"/>
                  <a:pt x="7368472" y="1267258"/>
                  <a:pt x="7380516" y="1488407"/>
                </a:cubicBezTo>
                <a:cubicBezTo>
                  <a:pt x="7392560" y="1709556"/>
                  <a:pt x="7317704" y="1857065"/>
                  <a:pt x="7380516" y="2032249"/>
                </a:cubicBezTo>
                <a:cubicBezTo>
                  <a:pt x="7443328" y="2207433"/>
                  <a:pt x="7319514" y="2514384"/>
                  <a:pt x="7380516" y="2862322"/>
                </a:cubicBezTo>
                <a:cubicBezTo>
                  <a:pt x="7191083" y="2871107"/>
                  <a:pt x="7073391" y="2858155"/>
                  <a:pt x="6812784" y="2862322"/>
                </a:cubicBezTo>
                <a:cubicBezTo>
                  <a:pt x="6552177" y="2866489"/>
                  <a:pt x="6486417" y="2812926"/>
                  <a:pt x="6245052" y="2862322"/>
                </a:cubicBezTo>
                <a:cubicBezTo>
                  <a:pt x="6003687" y="2911718"/>
                  <a:pt x="5918563" y="2834794"/>
                  <a:pt x="5603515" y="2862322"/>
                </a:cubicBezTo>
                <a:cubicBezTo>
                  <a:pt x="5288467" y="2889850"/>
                  <a:pt x="5296038" y="2836803"/>
                  <a:pt x="5183393" y="2862322"/>
                </a:cubicBezTo>
                <a:cubicBezTo>
                  <a:pt x="5070748" y="2887841"/>
                  <a:pt x="4756994" y="2822968"/>
                  <a:pt x="4468051" y="2862322"/>
                </a:cubicBezTo>
                <a:cubicBezTo>
                  <a:pt x="4179108" y="2901676"/>
                  <a:pt x="3901394" y="2823494"/>
                  <a:pt x="3752709" y="2862322"/>
                </a:cubicBezTo>
                <a:cubicBezTo>
                  <a:pt x="3604024" y="2901150"/>
                  <a:pt x="3362541" y="2788793"/>
                  <a:pt x="3111171" y="2862322"/>
                </a:cubicBezTo>
                <a:cubicBezTo>
                  <a:pt x="2859801" y="2935851"/>
                  <a:pt x="2844269" y="2835594"/>
                  <a:pt x="2764855" y="2862322"/>
                </a:cubicBezTo>
                <a:cubicBezTo>
                  <a:pt x="2685441" y="2889050"/>
                  <a:pt x="2336272" y="2840082"/>
                  <a:pt x="2197123" y="2862322"/>
                </a:cubicBezTo>
                <a:cubicBezTo>
                  <a:pt x="2057974" y="2884562"/>
                  <a:pt x="2019389" y="2851632"/>
                  <a:pt x="1850806" y="2862322"/>
                </a:cubicBezTo>
                <a:cubicBezTo>
                  <a:pt x="1682223" y="2873012"/>
                  <a:pt x="1575433" y="2844066"/>
                  <a:pt x="1504490" y="2862322"/>
                </a:cubicBezTo>
                <a:cubicBezTo>
                  <a:pt x="1433547" y="2880578"/>
                  <a:pt x="1191019" y="2848458"/>
                  <a:pt x="1084368" y="2862322"/>
                </a:cubicBezTo>
                <a:cubicBezTo>
                  <a:pt x="977717" y="2876186"/>
                  <a:pt x="334075" y="2803402"/>
                  <a:pt x="0" y="2862322"/>
                </a:cubicBezTo>
                <a:cubicBezTo>
                  <a:pt x="-28126" y="2703245"/>
                  <a:pt x="37500" y="2376270"/>
                  <a:pt x="0" y="2232611"/>
                </a:cubicBezTo>
                <a:cubicBezTo>
                  <a:pt x="-37500" y="2088952"/>
                  <a:pt x="59599" y="1845879"/>
                  <a:pt x="0" y="1602900"/>
                </a:cubicBezTo>
                <a:cubicBezTo>
                  <a:pt x="-59599" y="1359921"/>
                  <a:pt x="27458" y="1184638"/>
                  <a:pt x="0" y="1059059"/>
                </a:cubicBezTo>
                <a:cubicBezTo>
                  <a:pt x="-27458" y="933480"/>
                  <a:pt x="75468" y="36597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dirty="0"/>
              <a:t>έφηβος: Δεν με καταλαβαίνεις! </a:t>
            </a:r>
            <a:br>
              <a:rPr lang="el-GR" dirty="0"/>
            </a:br>
            <a:r>
              <a:rPr lang="el-GR" dirty="0"/>
              <a:t>πατέρας: Γιατί; </a:t>
            </a:r>
            <a:br>
              <a:rPr lang="el-GR" dirty="0"/>
            </a:br>
            <a:r>
              <a:rPr lang="el-GR" dirty="0"/>
              <a:t>έφηβος: Εσύ είσαι συνεχώς υπερβολικά αυστηρός μαζί μου. </a:t>
            </a:r>
            <a:br>
              <a:rPr lang="el-GR" dirty="0"/>
            </a:br>
            <a:r>
              <a:rPr lang="el-GR" dirty="0"/>
              <a:t>πατέρας: Εγώ προσπαθώ πάντα για το δικό σου καλό. </a:t>
            </a:r>
            <a:br>
              <a:rPr lang="el-GR" dirty="0"/>
            </a:br>
            <a:r>
              <a:rPr lang="el-GR" dirty="0"/>
              <a:t>έφηβος: Λάθος!</a:t>
            </a:r>
            <a:br>
              <a:rPr lang="el-GR" dirty="0"/>
            </a:br>
            <a:r>
              <a:rPr lang="el-GR" dirty="0"/>
              <a:t>πατέρας: Εγώ σε αγαπάω.</a:t>
            </a:r>
            <a:br>
              <a:rPr lang="el-GR" dirty="0"/>
            </a:br>
            <a:r>
              <a:rPr lang="el-GR" dirty="0"/>
              <a:t>έφηβος:  Το ξέρω. </a:t>
            </a:r>
            <a:br>
              <a:rPr lang="el-GR" dirty="0"/>
            </a:br>
            <a:r>
              <a:rPr lang="el-GR" dirty="0"/>
              <a:t>πατέρας:  Τότε ποιο είναι το πρόβλημα; </a:t>
            </a:r>
            <a:br>
              <a:rPr lang="el-GR" dirty="0"/>
            </a:br>
            <a:r>
              <a:rPr lang="el-GR" dirty="0"/>
              <a:t>έφηβος:  Εγώ θέλω περισσότερη ελευθερία από εσάς τους γονείς.</a:t>
            </a:r>
            <a:br>
              <a:rPr lang="el-GR" dirty="0"/>
            </a:br>
            <a:r>
              <a:rPr lang="el-GR" dirty="0"/>
              <a:t>πατέρας: Εντάξει. Εμείς, μαζί , θα το συζητήσουμε ήρεμα το βράδυ. 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FE50F2AA-2C76-68DE-E012-34DB171AF282}"/>
              </a:ext>
            </a:extLst>
          </p:cNvPr>
          <p:cNvSpPr/>
          <p:nvPr/>
        </p:nvSpPr>
        <p:spPr>
          <a:xfrm>
            <a:off x="315685" y="3940855"/>
            <a:ext cx="1981201" cy="2415495"/>
          </a:xfrm>
          <a:custGeom>
            <a:avLst/>
            <a:gdLst>
              <a:gd name="csX0" fmla="*/ 0 w 1981201"/>
              <a:gd name="csY0" fmla="*/ 0 h 2415495"/>
              <a:gd name="csX1" fmla="*/ 640588 w 1981201"/>
              <a:gd name="csY1" fmla="*/ 0 h 2415495"/>
              <a:gd name="csX2" fmla="*/ 1300989 w 1981201"/>
              <a:gd name="csY2" fmla="*/ 0 h 2415495"/>
              <a:gd name="csX3" fmla="*/ 1981201 w 1981201"/>
              <a:gd name="csY3" fmla="*/ 0 h 2415495"/>
              <a:gd name="csX4" fmla="*/ 1981201 w 1981201"/>
              <a:gd name="csY4" fmla="*/ 579719 h 2415495"/>
              <a:gd name="csX5" fmla="*/ 1981201 w 1981201"/>
              <a:gd name="csY5" fmla="*/ 1111128 h 2415495"/>
              <a:gd name="csX6" fmla="*/ 1981201 w 1981201"/>
              <a:gd name="csY6" fmla="*/ 1739156 h 2415495"/>
              <a:gd name="csX7" fmla="*/ 1981201 w 1981201"/>
              <a:gd name="csY7" fmla="*/ 2415495 h 2415495"/>
              <a:gd name="csX8" fmla="*/ 1380237 w 1981201"/>
              <a:gd name="csY8" fmla="*/ 2415495 h 2415495"/>
              <a:gd name="csX9" fmla="*/ 680212 w 1981201"/>
              <a:gd name="csY9" fmla="*/ 2415495 h 2415495"/>
              <a:gd name="csX10" fmla="*/ 0 w 1981201"/>
              <a:gd name="csY10" fmla="*/ 2415495 h 2415495"/>
              <a:gd name="csX11" fmla="*/ 0 w 1981201"/>
              <a:gd name="csY11" fmla="*/ 1763311 h 2415495"/>
              <a:gd name="csX12" fmla="*/ 0 w 1981201"/>
              <a:gd name="csY12" fmla="*/ 1111128 h 2415495"/>
              <a:gd name="csX13" fmla="*/ 0 w 1981201"/>
              <a:gd name="csY13" fmla="*/ 0 h 24154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981201" h="2415495" fill="none" extrusionOk="0">
                <a:moveTo>
                  <a:pt x="0" y="0"/>
                </a:moveTo>
                <a:cubicBezTo>
                  <a:pt x="148661" y="-11533"/>
                  <a:pt x="480272" y="15125"/>
                  <a:pt x="640588" y="0"/>
                </a:cubicBezTo>
                <a:cubicBezTo>
                  <a:pt x="800904" y="-15125"/>
                  <a:pt x="1126107" y="-17505"/>
                  <a:pt x="1300989" y="0"/>
                </a:cubicBezTo>
                <a:cubicBezTo>
                  <a:pt x="1475871" y="17505"/>
                  <a:pt x="1787878" y="-22496"/>
                  <a:pt x="1981201" y="0"/>
                </a:cubicBezTo>
                <a:cubicBezTo>
                  <a:pt x="1971432" y="207076"/>
                  <a:pt x="1978526" y="459194"/>
                  <a:pt x="1981201" y="579719"/>
                </a:cubicBezTo>
                <a:cubicBezTo>
                  <a:pt x="1983876" y="700244"/>
                  <a:pt x="1985679" y="985984"/>
                  <a:pt x="1981201" y="1111128"/>
                </a:cubicBezTo>
                <a:cubicBezTo>
                  <a:pt x="1976723" y="1236272"/>
                  <a:pt x="2004953" y="1437540"/>
                  <a:pt x="1981201" y="1739156"/>
                </a:cubicBezTo>
                <a:cubicBezTo>
                  <a:pt x="1957449" y="2040772"/>
                  <a:pt x="1981549" y="2220158"/>
                  <a:pt x="1981201" y="2415495"/>
                </a:cubicBezTo>
                <a:cubicBezTo>
                  <a:pt x="1776815" y="2412293"/>
                  <a:pt x="1525349" y="2429105"/>
                  <a:pt x="1380237" y="2415495"/>
                </a:cubicBezTo>
                <a:cubicBezTo>
                  <a:pt x="1235125" y="2401885"/>
                  <a:pt x="996881" y="2425896"/>
                  <a:pt x="680212" y="2415495"/>
                </a:cubicBezTo>
                <a:cubicBezTo>
                  <a:pt x="363543" y="2405094"/>
                  <a:pt x="189110" y="2384627"/>
                  <a:pt x="0" y="2415495"/>
                </a:cubicBezTo>
                <a:cubicBezTo>
                  <a:pt x="-4873" y="2261567"/>
                  <a:pt x="-6920" y="2029308"/>
                  <a:pt x="0" y="1763311"/>
                </a:cubicBezTo>
                <a:cubicBezTo>
                  <a:pt x="6920" y="1497314"/>
                  <a:pt x="25265" y="1344202"/>
                  <a:pt x="0" y="1111128"/>
                </a:cubicBezTo>
                <a:cubicBezTo>
                  <a:pt x="-25265" y="878054"/>
                  <a:pt x="21951" y="341637"/>
                  <a:pt x="0" y="0"/>
                </a:cubicBezTo>
                <a:close/>
              </a:path>
              <a:path w="1981201" h="2415495" stroke="0" extrusionOk="0">
                <a:moveTo>
                  <a:pt x="0" y="0"/>
                </a:moveTo>
                <a:cubicBezTo>
                  <a:pt x="169521" y="7334"/>
                  <a:pt x="334589" y="22002"/>
                  <a:pt x="600964" y="0"/>
                </a:cubicBezTo>
                <a:cubicBezTo>
                  <a:pt x="867339" y="-22002"/>
                  <a:pt x="1049630" y="-20841"/>
                  <a:pt x="1281177" y="0"/>
                </a:cubicBezTo>
                <a:cubicBezTo>
                  <a:pt x="1512724" y="20841"/>
                  <a:pt x="1736048" y="21334"/>
                  <a:pt x="1981201" y="0"/>
                </a:cubicBezTo>
                <a:cubicBezTo>
                  <a:pt x="1953111" y="219260"/>
                  <a:pt x="1970901" y="421542"/>
                  <a:pt x="1981201" y="603874"/>
                </a:cubicBezTo>
                <a:cubicBezTo>
                  <a:pt x="1991501" y="786206"/>
                  <a:pt x="1991662" y="939020"/>
                  <a:pt x="1981201" y="1183593"/>
                </a:cubicBezTo>
                <a:cubicBezTo>
                  <a:pt x="1970740" y="1428166"/>
                  <a:pt x="1976895" y="1563684"/>
                  <a:pt x="1981201" y="1811621"/>
                </a:cubicBezTo>
                <a:cubicBezTo>
                  <a:pt x="1985507" y="2059558"/>
                  <a:pt x="1961192" y="2170348"/>
                  <a:pt x="1981201" y="2415495"/>
                </a:cubicBezTo>
                <a:cubicBezTo>
                  <a:pt x="1819188" y="2437477"/>
                  <a:pt x="1504214" y="2413232"/>
                  <a:pt x="1320801" y="2415495"/>
                </a:cubicBezTo>
                <a:cubicBezTo>
                  <a:pt x="1137388" y="2417758"/>
                  <a:pt x="838596" y="2384432"/>
                  <a:pt x="660400" y="2415495"/>
                </a:cubicBezTo>
                <a:cubicBezTo>
                  <a:pt x="482204" y="2446558"/>
                  <a:pt x="251430" y="2443762"/>
                  <a:pt x="0" y="2415495"/>
                </a:cubicBezTo>
                <a:cubicBezTo>
                  <a:pt x="-458" y="2189181"/>
                  <a:pt x="-25093" y="2097828"/>
                  <a:pt x="0" y="1859931"/>
                </a:cubicBezTo>
                <a:cubicBezTo>
                  <a:pt x="25093" y="1622034"/>
                  <a:pt x="-14737" y="1566301"/>
                  <a:pt x="0" y="1328522"/>
                </a:cubicBezTo>
                <a:cubicBezTo>
                  <a:pt x="14737" y="1090743"/>
                  <a:pt x="13537" y="842324"/>
                  <a:pt x="0" y="676339"/>
                </a:cubicBezTo>
                <a:cubicBezTo>
                  <a:pt x="-13537" y="510354"/>
                  <a:pt x="17563" y="209402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algn="ctr"/>
            <a:r>
              <a:rPr lang="el-GR" b="1" dirty="0"/>
              <a:t>Απλές </a:t>
            </a:r>
          </a:p>
          <a:p>
            <a:pPr algn="ctr"/>
            <a:r>
              <a:rPr lang="el-GR" dirty="0"/>
              <a:t>Εγώ σε αγαπάω.</a:t>
            </a:r>
            <a:br>
              <a:rPr lang="el-GR" dirty="0"/>
            </a:br>
            <a:endParaRPr lang="el-GR" b="1" dirty="0"/>
          </a:p>
          <a:p>
            <a:r>
              <a:rPr lang="el-GR" dirty="0"/>
              <a:t>εγώ  : υποκείμενο</a:t>
            </a:r>
          </a:p>
          <a:p>
            <a:r>
              <a:rPr lang="el-GR" dirty="0"/>
              <a:t>σε  : αντικείμενο</a:t>
            </a:r>
          </a:p>
          <a:p>
            <a:r>
              <a:rPr lang="el-GR" dirty="0"/>
              <a:t>αγαπάω : ρήμα</a:t>
            </a:r>
            <a:br>
              <a:rPr lang="el-GR" dirty="0"/>
            </a:br>
            <a:endParaRPr lang="el-GR" b="1" dirty="0"/>
          </a:p>
          <a:p>
            <a:endParaRPr lang="el-GR" b="1" dirty="0"/>
          </a:p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algn="ctr"/>
            <a:endParaRPr lang="el-GR" b="1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D133B9CA-E970-8F0F-F015-166545EAEE07}"/>
              </a:ext>
            </a:extLst>
          </p:cNvPr>
          <p:cNvSpPr/>
          <p:nvPr/>
        </p:nvSpPr>
        <p:spPr>
          <a:xfrm>
            <a:off x="2525486" y="3940855"/>
            <a:ext cx="5380264" cy="2415494"/>
          </a:xfrm>
          <a:custGeom>
            <a:avLst/>
            <a:gdLst>
              <a:gd name="csX0" fmla="*/ 0 w 5380264"/>
              <a:gd name="csY0" fmla="*/ 0 h 2415494"/>
              <a:gd name="csX1" fmla="*/ 780138 w 5380264"/>
              <a:gd name="csY1" fmla="*/ 0 h 2415494"/>
              <a:gd name="csX2" fmla="*/ 1398869 w 5380264"/>
              <a:gd name="csY2" fmla="*/ 0 h 2415494"/>
              <a:gd name="csX3" fmla="*/ 1963796 w 5380264"/>
              <a:gd name="csY3" fmla="*/ 0 h 2415494"/>
              <a:gd name="csX4" fmla="*/ 2743935 w 5380264"/>
              <a:gd name="csY4" fmla="*/ 0 h 2415494"/>
              <a:gd name="csX5" fmla="*/ 3470270 w 5380264"/>
              <a:gd name="csY5" fmla="*/ 0 h 2415494"/>
              <a:gd name="csX6" fmla="*/ 3981395 w 5380264"/>
              <a:gd name="csY6" fmla="*/ 0 h 2415494"/>
              <a:gd name="csX7" fmla="*/ 4653928 w 5380264"/>
              <a:gd name="csY7" fmla="*/ 0 h 2415494"/>
              <a:gd name="csX8" fmla="*/ 5380264 w 5380264"/>
              <a:gd name="csY8" fmla="*/ 0 h 2415494"/>
              <a:gd name="csX9" fmla="*/ 5380264 w 5380264"/>
              <a:gd name="csY9" fmla="*/ 555564 h 2415494"/>
              <a:gd name="csX10" fmla="*/ 5380264 w 5380264"/>
              <a:gd name="csY10" fmla="*/ 1111127 h 2415494"/>
              <a:gd name="csX11" fmla="*/ 5380264 w 5380264"/>
              <a:gd name="csY11" fmla="*/ 1666691 h 2415494"/>
              <a:gd name="csX12" fmla="*/ 5380264 w 5380264"/>
              <a:gd name="csY12" fmla="*/ 2415494 h 2415494"/>
              <a:gd name="csX13" fmla="*/ 4869139 w 5380264"/>
              <a:gd name="csY13" fmla="*/ 2415494 h 2415494"/>
              <a:gd name="csX14" fmla="*/ 4196606 w 5380264"/>
              <a:gd name="csY14" fmla="*/ 2415494 h 2415494"/>
              <a:gd name="csX15" fmla="*/ 3524073 w 5380264"/>
              <a:gd name="csY15" fmla="*/ 2415494 h 2415494"/>
              <a:gd name="csX16" fmla="*/ 2743935 w 5380264"/>
              <a:gd name="csY16" fmla="*/ 2415494 h 2415494"/>
              <a:gd name="csX17" fmla="*/ 2017599 w 5380264"/>
              <a:gd name="csY17" fmla="*/ 2415494 h 2415494"/>
              <a:gd name="csX18" fmla="*/ 1452671 w 5380264"/>
              <a:gd name="csY18" fmla="*/ 2415494 h 2415494"/>
              <a:gd name="csX19" fmla="*/ 887744 w 5380264"/>
              <a:gd name="csY19" fmla="*/ 2415494 h 2415494"/>
              <a:gd name="csX20" fmla="*/ 0 w 5380264"/>
              <a:gd name="csY20" fmla="*/ 2415494 h 2415494"/>
              <a:gd name="csX21" fmla="*/ 0 w 5380264"/>
              <a:gd name="csY21" fmla="*/ 1884085 h 2415494"/>
              <a:gd name="csX22" fmla="*/ 0 w 5380264"/>
              <a:gd name="csY22" fmla="*/ 1352677 h 2415494"/>
              <a:gd name="csX23" fmla="*/ 0 w 5380264"/>
              <a:gd name="csY23" fmla="*/ 748803 h 2415494"/>
              <a:gd name="csX24" fmla="*/ 0 w 5380264"/>
              <a:gd name="csY24" fmla="*/ 0 h 24154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380264" h="2415494" fill="none" extrusionOk="0">
                <a:moveTo>
                  <a:pt x="0" y="0"/>
                </a:moveTo>
                <a:cubicBezTo>
                  <a:pt x="379591" y="1376"/>
                  <a:pt x="448413" y="-37540"/>
                  <a:pt x="780138" y="0"/>
                </a:cubicBezTo>
                <a:cubicBezTo>
                  <a:pt x="1111863" y="37540"/>
                  <a:pt x="1143763" y="3720"/>
                  <a:pt x="1398869" y="0"/>
                </a:cubicBezTo>
                <a:cubicBezTo>
                  <a:pt x="1653975" y="-3720"/>
                  <a:pt x="1801659" y="-19261"/>
                  <a:pt x="1963796" y="0"/>
                </a:cubicBezTo>
                <a:cubicBezTo>
                  <a:pt x="2125933" y="19261"/>
                  <a:pt x="2540647" y="21894"/>
                  <a:pt x="2743935" y="0"/>
                </a:cubicBezTo>
                <a:cubicBezTo>
                  <a:pt x="2947223" y="-21894"/>
                  <a:pt x="3187668" y="24551"/>
                  <a:pt x="3470270" y="0"/>
                </a:cubicBezTo>
                <a:cubicBezTo>
                  <a:pt x="3752872" y="-24551"/>
                  <a:pt x="3791615" y="-22863"/>
                  <a:pt x="3981395" y="0"/>
                </a:cubicBezTo>
                <a:cubicBezTo>
                  <a:pt x="4171176" y="22863"/>
                  <a:pt x="4437654" y="-31039"/>
                  <a:pt x="4653928" y="0"/>
                </a:cubicBezTo>
                <a:cubicBezTo>
                  <a:pt x="4870202" y="31039"/>
                  <a:pt x="5161668" y="-30112"/>
                  <a:pt x="5380264" y="0"/>
                </a:cubicBezTo>
                <a:cubicBezTo>
                  <a:pt x="5364146" y="245904"/>
                  <a:pt x="5379259" y="352837"/>
                  <a:pt x="5380264" y="555564"/>
                </a:cubicBezTo>
                <a:cubicBezTo>
                  <a:pt x="5381269" y="758291"/>
                  <a:pt x="5365174" y="977778"/>
                  <a:pt x="5380264" y="1111127"/>
                </a:cubicBezTo>
                <a:cubicBezTo>
                  <a:pt x="5395354" y="1244476"/>
                  <a:pt x="5364228" y="1527938"/>
                  <a:pt x="5380264" y="1666691"/>
                </a:cubicBezTo>
                <a:cubicBezTo>
                  <a:pt x="5396300" y="1805444"/>
                  <a:pt x="5386799" y="2132841"/>
                  <a:pt x="5380264" y="2415494"/>
                </a:cubicBezTo>
                <a:cubicBezTo>
                  <a:pt x="5247197" y="2397719"/>
                  <a:pt x="5101168" y="2412586"/>
                  <a:pt x="4869139" y="2415494"/>
                </a:cubicBezTo>
                <a:cubicBezTo>
                  <a:pt x="4637111" y="2418402"/>
                  <a:pt x="4479008" y="2392628"/>
                  <a:pt x="4196606" y="2415494"/>
                </a:cubicBezTo>
                <a:cubicBezTo>
                  <a:pt x="3914204" y="2438360"/>
                  <a:pt x="3792498" y="2387475"/>
                  <a:pt x="3524073" y="2415494"/>
                </a:cubicBezTo>
                <a:cubicBezTo>
                  <a:pt x="3255648" y="2443513"/>
                  <a:pt x="2972709" y="2378319"/>
                  <a:pt x="2743935" y="2415494"/>
                </a:cubicBezTo>
                <a:cubicBezTo>
                  <a:pt x="2515161" y="2452669"/>
                  <a:pt x="2298659" y="2396864"/>
                  <a:pt x="2017599" y="2415494"/>
                </a:cubicBezTo>
                <a:cubicBezTo>
                  <a:pt x="1736539" y="2434124"/>
                  <a:pt x="1731013" y="2441157"/>
                  <a:pt x="1452671" y="2415494"/>
                </a:cubicBezTo>
                <a:cubicBezTo>
                  <a:pt x="1174329" y="2389831"/>
                  <a:pt x="1067928" y="2427644"/>
                  <a:pt x="887744" y="2415494"/>
                </a:cubicBezTo>
                <a:cubicBezTo>
                  <a:pt x="707560" y="2403344"/>
                  <a:pt x="318098" y="2438445"/>
                  <a:pt x="0" y="2415494"/>
                </a:cubicBezTo>
                <a:cubicBezTo>
                  <a:pt x="3157" y="2287756"/>
                  <a:pt x="-2301" y="2075359"/>
                  <a:pt x="0" y="1884085"/>
                </a:cubicBezTo>
                <a:cubicBezTo>
                  <a:pt x="2301" y="1692811"/>
                  <a:pt x="14003" y="1531107"/>
                  <a:pt x="0" y="1352677"/>
                </a:cubicBezTo>
                <a:cubicBezTo>
                  <a:pt x="-14003" y="1174247"/>
                  <a:pt x="-8573" y="1031862"/>
                  <a:pt x="0" y="748803"/>
                </a:cubicBezTo>
                <a:cubicBezTo>
                  <a:pt x="8573" y="465744"/>
                  <a:pt x="-20370" y="318323"/>
                  <a:pt x="0" y="0"/>
                </a:cubicBezTo>
                <a:close/>
              </a:path>
              <a:path w="5380264" h="2415494" stroke="0" extrusionOk="0">
                <a:moveTo>
                  <a:pt x="0" y="0"/>
                </a:moveTo>
                <a:cubicBezTo>
                  <a:pt x="179192" y="-11032"/>
                  <a:pt x="334920" y="-20466"/>
                  <a:pt x="511125" y="0"/>
                </a:cubicBezTo>
                <a:cubicBezTo>
                  <a:pt x="687330" y="20466"/>
                  <a:pt x="968372" y="-11341"/>
                  <a:pt x="1237461" y="0"/>
                </a:cubicBezTo>
                <a:cubicBezTo>
                  <a:pt x="1506550" y="11341"/>
                  <a:pt x="1637765" y="1106"/>
                  <a:pt x="1802388" y="0"/>
                </a:cubicBezTo>
                <a:cubicBezTo>
                  <a:pt x="1967011" y="-1106"/>
                  <a:pt x="2296671" y="-6929"/>
                  <a:pt x="2474921" y="0"/>
                </a:cubicBezTo>
                <a:cubicBezTo>
                  <a:pt x="2653171" y="6929"/>
                  <a:pt x="3019874" y="-13906"/>
                  <a:pt x="3255060" y="0"/>
                </a:cubicBezTo>
                <a:cubicBezTo>
                  <a:pt x="3490246" y="13906"/>
                  <a:pt x="3528014" y="-12826"/>
                  <a:pt x="3766185" y="0"/>
                </a:cubicBezTo>
                <a:cubicBezTo>
                  <a:pt x="4004356" y="12826"/>
                  <a:pt x="4227866" y="28057"/>
                  <a:pt x="4492520" y="0"/>
                </a:cubicBezTo>
                <a:cubicBezTo>
                  <a:pt x="4757175" y="-28057"/>
                  <a:pt x="5019571" y="41540"/>
                  <a:pt x="5380264" y="0"/>
                </a:cubicBezTo>
                <a:cubicBezTo>
                  <a:pt x="5360049" y="123113"/>
                  <a:pt x="5355904" y="332276"/>
                  <a:pt x="5380264" y="555564"/>
                </a:cubicBezTo>
                <a:cubicBezTo>
                  <a:pt x="5404624" y="778852"/>
                  <a:pt x="5411411" y="1073784"/>
                  <a:pt x="5380264" y="1207747"/>
                </a:cubicBezTo>
                <a:cubicBezTo>
                  <a:pt x="5349117" y="1341710"/>
                  <a:pt x="5390591" y="1711769"/>
                  <a:pt x="5380264" y="1859930"/>
                </a:cubicBezTo>
                <a:cubicBezTo>
                  <a:pt x="5369937" y="2008091"/>
                  <a:pt x="5358316" y="2198619"/>
                  <a:pt x="5380264" y="2415494"/>
                </a:cubicBezTo>
                <a:cubicBezTo>
                  <a:pt x="5197572" y="2401153"/>
                  <a:pt x="5028069" y="2425424"/>
                  <a:pt x="4869139" y="2415494"/>
                </a:cubicBezTo>
                <a:cubicBezTo>
                  <a:pt x="4710209" y="2405564"/>
                  <a:pt x="4369968" y="2420243"/>
                  <a:pt x="4196606" y="2415494"/>
                </a:cubicBezTo>
                <a:cubicBezTo>
                  <a:pt x="4023244" y="2410745"/>
                  <a:pt x="3653628" y="2400781"/>
                  <a:pt x="3470270" y="2415494"/>
                </a:cubicBezTo>
                <a:cubicBezTo>
                  <a:pt x="3286912" y="2430207"/>
                  <a:pt x="2860563" y="2414306"/>
                  <a:pt x="2690132" y="2415494"/>
                </a:cubicBezTo>
                <a:cubicBezTo>
                  <a:pt x="2519701" y="2416682"/>
                  <a:pt x="2408423" y="2402222"/>
                  <a:pt x="2179007" y="2415494"/>
                </a:cubicBezTo>
                <a:cubicBezTo>
                  <a:pt x="1949592" y="2428766"/>
                  <a:pt x="1802066" y="2389547"/>
                  <a:pt x="1452671" y="2415494"/>
                </a:cubicBezTo>
                <a:cubicBezTo>
                  <a:pt x="1103276" y="2441441"/>
                  <a:pt x="1016486" y="2406209"/>
                  <a:pt x="780138" y="2415494"/>
                </a:cubicBezTo>
                <a:cubicBezTo>
                  <a:pt x="543790" y="2424779"/>
                  <a:pt x="225362" y="2398423"/>
                  <a:pt x="0" y="2415494"/>
                </a:cubicBezTo>
                <a:cubicBezTo>
                  <a:pt x="-4478" y="2168651"/>
                  <a:pt x="1595" y="2106067"/>
                  <a:pt x="0" y="1884085"/>
                </a:cubicBezTo>
                <a:cubicBezTo>
                  <a:pt x="-1595" y="1662103"/>
                  <a:pt x="-28262" y="1531884"/>
                  <a:pt x="0" y="1304367"/>
                </a:cubicBezTo>
                <a:cubicBezTo>
                  <a:pt x="28262" y="1076850"/>
                  <a:pt x="7001" y="844890"/>
                  <a:pt x="0" y="676338"/>
                </a:cubicBezTo>
                <a:cubicBezTo>
                  <a:pt x="-7001" y="507786"/>
                  <a:pt x="24567" y="280129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b="1" dirty="0"/>
          </a:p>
          <a:p>
            <a:pPr algn="ctr"/>
            <a:r>
              <a:rPr lang="el-GR" b="1" dirty="0"/>
              <a:t>Επαυξημένες :</a:t>
            </a:r>
          </a:p>
          <a:p>
            <a:pPr algn="ctr"/>
            <a:endParaRPr lang="el-GR" b="1" dirty="0"/>
          </a:p>
          <a:p>
            <a:pPr algn="ctr"/>
            <a:r>
              <a:rPr lang="el-GR" b="1" dirty="0"/>
              <a:t> </a:t>
            </a:r>
            <a:r>
              <a:rPr lang="el-GR" dirty="0"/>
              <a:t>Εσύ είσαι συνεχώς υπερβολικά αυστηρός μαζί μου. </a:t>
            </a:r>
            <a:br>
              <a:rPr lang="el-GR" dirty="0"/>
            </a:br>
            <a:r>
              <a:rPr lang="el-GR" dirty="0"/>
              <a:t>Εγώ προσπαθώ πάντα για το δικό σου καλό. </a:t>
            </a:r>
            <a:br>
              <a:rPr lang="el-GR" dirty="0"/>
            </a:br>
            <a:r>
              <a:rPr lang="el-GR" dirty="0"/>
              <a:t>Τότε ποιο είναι το πρόβλημα; </a:t>
            </a:r>
            <a:br>
              <a:rPr lang="el-GR" dirty="0"/>
            </a:br>
            <a:r>
              <a:rPr lang="el-GR" dirty="0"/>
              <a:t>  Εγώ θέλω περισσότερη ελευθερία από εσάς τους γονείς.</a:t>
            </a:r>
            <a:br>
              <a:rPr lang="el-GR" dirty="0"/>
            </a:br>
            <a:r>
              <a:rPr lang="el-GR" dirty="0"/>
              <a:t>Εμείς, μαζί , θα το συζητήσουμε ήρεμα το βράδυ.</a:t>
            </a:r>
            <a:endParaRPr lang="el-GR" b="1" dirty="0"/>
          </a:p>
          <a:p>
            <a:pPr algn="ctr"/>
            <a:r>
              <a:rPr lang="el-GR" b="1" dirty="0"/>
              <a:t> </a:t>
            </a:r>
          </a:p>
          <a:p>
            <a:pPr algn="ctr"/>
            <a:endParaRPr lang="el-GR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907A6082-2BB4-BEAC-F858-BEC0C6969359}"/>
              </a:ext>
            </a:extLst>
          </p:cNvPr>
          <p:cNvSpPr/>
          <p:nvPr/>
        </p:nvSpPr>
        <p:spPr>
          <a:xfrm>
            <a:off x="8033657" y="3854675"/>
            <a:ext cx="4158343" cy="2501674"/>
          </a:xfrm>
          <a:custGeom>
            <a:avLst/>
            <a:gdLst>
              <a:gd name="csX0" fmla="*/ 0 w 4158343"/>
              <a:gd name="csY0" fmla="*/ 0 h 2501674"/>
              <a:gd name="csX1" fmla="*/ 568307 w 4158343"/>
              <a:gd name="csY1" fmla="*/ 0 h 2501674"/>
              <a:gd name="csX2" fmla="*/ 1261364 w 4158343"/>
              <a:gd name="csY2" fmla="*/ 0 h 2501674"/>
              <a:gd name="csX3" fmla="*/ 1954421 w 4158343"/>
              <a:gd name="csY3" fmla="*/ 0 h 2501674"/>
              <a:gd name="csX4" fmla="*/ 2564312 w 4158343"/>
              <a:gd name="csY4" fmla="*/ 0 h 2501674"/>
              <a:gd name="csX5" fmla="*/ 3174202 w 4158343"/>
              <a:gd name="csY5" fmla="*/ 0 h 2501674"/>
              <a:gd name="csX6" fmla="*/ 4158343 w 4158343"/>
              <a:gd name="csY6" fmla="*/ 0 h 2501674"/>
              <a:gd name="csX7" fmla="*/ 4158343 w 4158343"/>
              <a:gd name="csY7" fmla="*/ 600402 h 2501674"/>
              <a:gd name="csX8" fmla="*/ 4158343 w 4158343"/>
              <a:gd name="csY8" fmla="*/ 1225820 h 2501674"/>
              <a:gd name="csX9" fmla="*/ 4158343 w 4158343"/>
              <a:gd name="csY9" fmla="*/ 1776189 h 2501674"/>
              <a:gd name="csX10" fmla="*/ 4158343 w 4158343"/>
              <a:gd name="csY10" fmla="*/ 2501674 h 2501674"/>
              <a:gd name="csX11" fmla="*/ 3548453 w 4158343"/>
              <a:gd name="csY11" fmla="*/ 2501674 h 2501674"/>
              <a:gd name="csX12" fmla="*/ 2980146 w 4158343"/>
              <a:gd name="csY12" fmla="*/ 2501674 h 2501674"/>
              <a:gd name="csX13" fmla="*/ 2203922 w 4158343"/>
              <a:gd name="csY13" fmla="*/ 2501674 h 2501674"/>
              <a:gd name="csX14" fmla="*/ 1594031 w 4158343"/>
              <a:gd name="csY14" fmla="*/ 2501674 h 2501674"/>
              <a:gd name="csX15" fmla="*/ 859391 w 4158343"/>
              <a:gd name="csY15" fmla="*/ 2501674 h 2501674"/>
              <a:gd name="csX16" fmla="*/ 0 w 4158343"/>
              <a:gd name="csY16" fmla="*/ 2501674 h 2501674"/>
              <a:gd name="csX17" fmla="*/ 0 w 4158343"/>
              <a:gd name="csY17" fmla="*/ 1826222 h 2501674"/>
              <a:gd name="csX18" fmla="*/ 0 w 4158343"/>
              <a:gd name="csY18" fmla="*/ 1200804 h 2501674"/>
              <a:gd name="csX19" fmla="*/ 0 w 4158343"/>
              <a:gd name="csY19" fmla="*/ 550368 h 2501674"/>
              <a:gd name="csX20" fmla="*/ 0 w 4158343"/>
              <a:gd name="csY20" fmla="*/ 0 h 25016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158343" h="2501674" fill="none" extrusionOk="0">
                <a:moveTo>
                  <a:pt x="0" y="0"/>
                </a:moveTo>
                <a:cubicBezTo>
                  <a:pt x="273620" y="-25805"/>
                  <a:pt x="374138" y="-14378"/>
                  <a:pt x="568307" y="0"/>
                </a:cubicBezTo>
                <a:cubicBezTo>
                  <a:pt x="762476" y="14378"/>
                  <a:pt x="1104018" y="31841"/>
                  <a:pt x="1261364" y="0"/>
                </a:cubicBezTo>
                <a:cubicBezTo>
                  <a:pt x="1418710" y="-31841"/>
                  <a:pt x="1791619" y="-27624"/>
                  <a:pt x="1954421" y="0"/>
                </a:cubicBezTo>
                <a:cubicBezTo>
                  <a:pt x="2117223" y="27624"/>
                  <a:pt x="2306441" y="-23626"/>
                  <a:pt x="2564312" y="0"/>
                </a:cubicBezTo>
                <a:cubicBezTo>
                  <a:pt x="2822183" y="23626"/>
                  <a:pt x="3042048" y="16462"/>
                  <a:pt x="3174202" y="0"/>
                </a:cubicBezTo>
                <a:cubicBezTo>
                  <a:pt x="3306356" y="-16462"/>
                  <a:pt x="3858177" y="-32703"/>
                  <a:pt x="4158343" y="0"/>
                </a:cubicBezTo>
                <a:cubicBezTo>
                  <a:pt x="4141864" y="171512"/>
                  <a:pt x="4136208" y="439054"/>
                  <a:pt x="4158343" y="600402"/>
                </a:cubicBezTo>
                <a:cubicBezTo>
                  <a:pt x="4180478" y="761750"/>
                  <a:pt x="4130181" y="1037974"/>
                  <a:pt x="4158343" y="1225820"/>
                </a:cubicBezTo>
                <a:cubicBezTo>
                  <a:pt x="4186505" y="1413666"/>
                  <a:pt x="4160610" y="1544066"/>
                  <a:pt x="4158343" y="1776189"/>
                </a:cubicBezTo>
                <a:cubicBezTo>
                  <a:pt x="4156076" y="2008312"/>
                  <a:pt x="4162745" y="2236308"/>
                  <a:pt x="4158343" y="2501674"/>
                </a:cubicBezTo>
                <a:cubicBezTo>
                  <a:pt x="3952950" y="2482326"/>
                  <a:pt x="3769033" y="2473630"/>
                  <a:pt x="3548453" y="2501674"/>
                </a:cubicBezTo>
                <a:cubicBezTo>
                  <a:pt x="3327873" y="2529719"/>
                  <a:pt x="3256996" y="2517206"/>
                  <a:pt x="2980146" y="2501674"/>
                </a:cubicBezTo>
                <a:cubicBezTo>
                  <a:pt x="2703296" y="2486142"/>
                  <a:pt x="2562228" y="2476643"/>
                  <a:pt x="2203922" y="2501674"/>
                </a:cubicBezTo>
                <a:cubicBezTo>
                  <a:pt x="1845616" y="2526705"/>
                  <a:pt x="1739998" y="2485040"/>
                  <a:pt x="1594031" y="2501674"/>
                </a:cubicBezTo>
                <a:cubicBezTo>
                  <a:pt x="1448064" y="2518308"/>
                  <a:pt x="1092450" y="2496623"/>
                  <a:pt x="859391" y="2501674"/>
                </a:cubicBezTo>
                <a:cubicBezTo>
                  <a:pt x="626332" y="2506725"/>
                  <a:pt x="429371" y="2485932"/>
                  <a:pt x="0" y="2501674"/>
                </a:cubicBezTo>
                <a:cubicBezTo>
                  <a:pt x="-3982" y="2303495"/>
                  <a:pt x="24091" y="1994334"/>
                  <a:pt x="0" y="1826222"/>
                </a:cubicBezTo>
                <a:cubicBezTo>
                  <a:pt x="-24091" y="1658110"/>
                  <a:pt x="-9918" y="1472992"/>
                  <a:pt x="0" y="1200804"/>
                </a:cubicBezTo>
                <a:cubicBezTo>
                  <a:pt x="9918" y="928616"/>
                  <a:pt x="-9504" y="826744"/>
                  <a:pt x="0" y="550368"/>
                </a:cubicBezTo>
                <a:cubicBezTo>
                  <a:pt x="9504" y="273992"/>
                  <a:pt x="16753" y="182931"/>
                  <a:pt x="0" y="0"/>
                </a:cubicBezTo>
                <a:close/>
              </a:path>
              <a:path w="4158343" h="2501674" stroke="0" extrusionOk="0">
                <a:moveTo>
                  <a:pt x="0" y="0"/>
                </a:moveTo>
                <a:cubicBezTo>
                  <a:pt x="274964" y="24079"/>
                  <a:pt x="297312" y="25210"/>
                  <a:pt x="568307" y="0"/>
                </a:cubicBezTo>
                <a:cubicBezTo>
                  <a:pt x="839302" y="-25210"/>
                  <a:pt x="1093097" y="-16604"/>
                  <a:pt x="1302947" y="0"/>
                </a:cubicBezTo>
                <a:cubicBezTo>
                  <a:pt x="1512797" y="16604"/>
                  <a:pt x="1644059" y="29149"/>
                  <a:pt x="1912838" y="0"/>
                </a:cubicBezTo>
                <a:cubicBezTo>
                  <a:pt x="2181617" y="-29149"/>
                  <a:pt x="2455518" y="1179"/>
                  <a:pt x="2605895" y="0"/>
                </a:cubicBezTo>
                <a:cubicBezTo>
                  <a:pt x="2756272" y="-1179"/>
                  <a:pt x="3174541" y="30213"/>
                  <a:pt x="3382119" y="0"/>
                </a:cubicBezTo>
                <a:cubicBezTo>
                  <a:pt x="3589697" y="-30213"/>
                  <a:pt x="3960341" y="20337"/>
                  <a:pt x="4158343" y="0"/>
                </a:cubicBezTo>
                <a:cubicBezTo>
                  <a:pt x="4161846" y="168989"/>
                  <a:pt x="4172092" y="378801"/>
                  <a:pt x="4158343" y="650435"/>
                </a:cubicBezTo>
                <a:cubicBezTo>
                  <a:pt x="4144594" y="922069"/>
                  <a:pt x="4162788" y="1021730"/>
                  <a:pt x="4158343" y="1275854"/>
                </a:cubicBezTo>
                <a:cubicBezTo>
                  <a:pt x="4153898" y="1529978"/>
                  <a:pt x="4166727" y="1789171"/>
                  <a:pt x="4158343" y="1926289"/>
                </a:cubicBezTo>
                <a:cubicBezTo>
                  <a:pt x="4149959" y="2063408"/>
                  <a:pt x="4153902" y="2244404"/>
                  <a:pt x="4158343" y="2501674"/>
                </a:cubicBezTo>
                <a:cubicBezTo>
                  <a:pt x="3831157" y="2501424"/>
                  <a:pt x="3569881" y="2505807"/>
                  <a:pt x="3382119" y="2501674"/>
                </a:cubicBezTo>
                <a:cubicBezTo>
                  <a:pt x="3194357" y="2497541"/>
                  <a:pt x="2933573" y="2480418"/>
                  <a:pt x="2605895" y="2501674"/>
                </a:cubicBezTo>
                <a:cubicBezTo>
                  <a:pt x="2278217" y="2522930"/>
                  <a:pt x="2157458" y="2484015"/>
                  <a:pt x="1954421" y="2501674"/>
                </a:cubicBezTo>
                <a:cubicBezTo>
                  <a:pt x="1751384" y="2519333"/>
                  <a:pt x="1454379" y="2468887"/>
                  <a:pt x="1261364" y="2501674"/>
                </a:cubicBezTo>
                <a:cubicBezTo>
                  <a:pt x="1068349" y="2534461"/>
                  <a:pt x="548835" y="2509495"/>
                  <a:pt x="0" y="2501674"/>
                </a:cubicBezTo>
                <a:cubicBezTo>
                  <a:pt x="-32521" y="2168967"/>
                  <a:pt x="-25031" y="2154223"/>
                  <a:pt x="0" y="1826222"/>
                </a:cubicBezTo>
                <a:cubicBezTo>
                  <a:pt x="25031" y="1498221"/>
                  <a:pt x="20453" y="1495086"/>
                  <a:pt x="0" y="1225820"/>
                </a:cubicBezTo>
                <a:cubicBezTo>
                  <a:pt x="-20453" y="956554"/>
                  <a:pt x="8318" y="864035"/>
                  <a:pt x="0" y="550368"/>
                </a:cubicBezTo>
                <a:cubicBezTo>
                  <a:pt x="-8318" y="236701"/>
                  <a:pt x="-25092" y="224574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Ελλειπτικές :</a:t>
            </a:r>
          </a:p>
          <a:p>
            <a:pPr algn="ctr"/>
            <a:r>
              <a:rPr lang="el-GR" dirty="0"/>
              <a:t> Δεν με καταλαβαίνεις! </a:t>
            </a:r>
            <a:r>
              <a:rPr lang="el-GR" dirty="0">
                <a:sym typeface="Wingdings" panose="05000000000000000000" pitchFamily="2" charset="2"/>
              </a:rPr>
              <a:t></a:t>
            </a:r>
            <a:r>
              <a:rPr lang="el-GR" dirty="0"/>
              <a:t>  απουσία  υποκειμένου   </a:t>
            </a:r>
            <a:br>
              <a:rPr lang="el-GR" dirty="0"/>
            </a:br>
            <a:r>
              <a:rPr lang="el-GR" dirty="0"/>
              <a:t>Γιατί;   </a:t>
            </a:r>
            <a:r>
              <a:rPr lang="el-GR" dirty="0">
                <a:sym typeface="Wingdings" panose="05000000000000000000" pitchFamily="2" charset="2"/>
              </a:rPr>
              <a:t> </a:t>
            </a:r>
            <a:r>
              <a:rPr lang="el-GR" dirty="0"/>
              <a:t>απουσία  υποκειμένου και  ρήματος </a:t>
            </a:r>
            <a:br>
              <a:rPr lang="el-GR" dirty="0"/>
            </a:br>
            <a:r>
              <a:rPr lang="el-GR" dirty="0"/>
              <a:t>Το ξέρω.   </a:t>
            </a:r>
            <a:r>
              <a:rPr lang="el-GR" dirty="0">
                <a:sym typeface="Wingdings" panose="05000000000000000000" pitchFamily="2" charset="2"/>
              </a:rPr>
              <a:t> </a:t>
            </a:r>
            <a:r>
              <a:rPr lang="el-GR" dirty="0"/>
              <a:t>απουσία  υποκειμένου </a:t>
            </a:r>
            <a:br>
              <a:rPr lang="el-GR" dirty="0"/>
            </a:br>
            <a:endParaRPr lang="el-GR" b="1" dirty="0"/>
          </a:p>
          <a:p>
            <a:pPr algn="ctr"/>
            <a:r>
              <a:rPr lang="el-GR" b="1" dirty="0"/>
              <a:t> </a:t>
            </a:r>
          </a:p>
          <a:p>
            <a:pPr algn="ctr"/>
            <a:endParaRPr lang="el-GR" b="1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0B6204CB-DD9F-0E77-6D51-96630B1B5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5</a:t>
            </a:fld>
            <a:endParaRPr lang="el-G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5FD746-16EF-DEC7-B538-6D2F4A0F8DFE}"/>
              </a:ext>
            </a:extLst>
          </p:cNvPr>
          <p:cNvSpPr txBox="1"/>
          <p:nvPr/>
        </p:nvSpPr>
        <p:spPr>
          <a:xfrm rot="1307228">
            <a:off x="8305800" y="877277"/>
            <a:ext cx="3189514" cy="1477328"/>
          </a:xfrm>
          <a:custGeom>
            <a:avLst/>
            <a:gdLst>
              <a:gd name="csX0" fmla="*/ 0 w 3189514"/>
              <a:gd name="csY0" fmla="*/ 0 h 1477328"/>
              <a:gd name="csX1" fmla="*/ 595376 w 3189514"/>
              <a:gd name="csY1" fmla="*/ 0 h 1477328"/>
              <a:gd name="csX2" fmla="*/ 1095066 w 3189514"/>
              <a:gd name="csY2" fmla="*/ 0 h 1477328"/>
              <a:gd name="csX3" fmla="*/ 1658547 w 3189514"/>
              <a:gd name="csY3" fmla="*/ 0 h 1477328"/>
              <a:gd name="csX4" fmla="*/ 2222028 w 3189514"/>
              <a:gd name="csY4" fmla="*/ 0 h 1477328"/>
              <a:gd name="csX5" fmla="*/ 3189514 w 3189514"/>
              <a:gd name="csY5" fmla="*/ 0 h 1477328"/>
              <a:gd name="csX6" fmla="*/ 3189514 w 3189514"/>
              <a:gd name="csY6" fmla="*/ 507216 h 1477328"/>
              <a:gd name="csX7" fmla="*/ 3189514 w 3189514"/>
              <a:gd name="csY7" fmla="*/ 970112 h 1477328"/>
              <a:gd name="csX8" fmla="*/ 3189514 w 3189514"/>
              <a:gd name="csY8" fmla="*/ 1477328 h 1477328"/>
              <a:gd name="csX9" fmla="*/ 2753614 w 3189514"/>
              <a:gd name="csY9" fmla="*/ 1477328 h 1477328"/>
              <a:gd name="csX10" fmla="*/ 2317714 w 3189514"/>
              <a:gd name="csY10" fmla="*/ 1477328 h 1477328"/>
              <a:gd name="csX11" fmla="*/ 1754233 w 3189514"/>
              <a:gd name="csY11" fmla="*/ 1477328 h 1477328"/>
              <a:gd name="csX12" fmla="*/ 1158857 w 3189514"/>
              <a:gd name="csY12" fmla="*/ 1477328 h 1477328"/>
              <a:gd name="csX13" fmla="*/ 659166 w 3189514"/>
              <a:gd name="csY13" fmla="*/ 1477328 h 1477328"/>
              <a:gd name="csX14" fmla="*/ 0 w 3189514"/>
              <a:gd name="csY14" fmla="*/ 1477328 h 1477328"/>
              <a:gd name="csX15" fmla="*/ 0 w 3189514"/>
              <a:gd name="csY15" fmla="*/ 999659 h 1477328"/>
              <a:gd name="csX16" fmla="*/ 0 w 3189514"/>
              <a:gd name="csY16" fmla="*/ 507216 h 1477328"/>
              <a:gd name="csX17" fmla="*/ 0 w 3189514"/>
              <a:gd name="csY17" fmla="*/ 0 h 14773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189514" h="1477328" fill="none" extrusionOk="0">
                <a:moveTo>
                  <a:pt x="0" y="0"/>
                </a:moveTo>
                <a:cubicBezTo>
                  <a:pt x="208249" y="-17309"/>
                  <a:pt x="421488" y="308"/>
                  <a:pt x="595376" y="0"/>
                </a:cubicBezTo>
                <a:cubicBezTo>
                  <a:pt x="769264" y="-308"/>
                  <a:pt x="891165" y="31290"/>
                  <a:pt x="1095066" y="0"/>
                </a:cubicBezTo>
                <a:cubicBezTo>
                  <a:pt x="1298967" y="-31290"/>
                  <a:pt x="1530561" y="35287"/>
                  <a:pt x="1658547" y="0"/>
                </a:cubicBezTo>
                <a:cubicBezTo>
                  <a:pt x="1786533" y="-35287"/>
                  <a:pt x="1957487" y="9494"/>
                  <a:pt x="2222028" y="0"/>
                </a:cubicBezTo>
                <a:cubicBezTo>
                  <a:pt x="2486569" y="-9494"/>
                  <a:pt x="2737304" y="93855"/>
                  <a:pt x="3189514" y="0"/>
                </a:cubicBezTo>
                <a:cubicBezTo>
                  <a:pt x="3218705" y="102615"/>
                  <a:pt x="3165152" y="383947"/>
                  <a:pt x="3189514" y="507216"/>
                </a:cubicBezTo>
                <a:cubicBezTo>
                  <a:pt x="3213876" y="630485"/>
                  <a:pt x="3181193" y="847974"/>
                  <a:pt x="3189514" y="970112"/>
                </a:cubicBezTo>
                <a:cubicBezTo>
                  <a:pt x="3197835" y="1092250"/>
                  <a:pt x="3138132" y="1345474"/>
                  <a:pt x="3189514" y="1477328"/>
                </a:cubicBezTo>
                <a:cubicBezTo>
                  <a:pt x="3085982" y="1521866"/>
                  <a:pt x="2915839" y="1462168"/>
                  <a:pt x="2753614" y="1477328"/>
                </a:cubicBezTo>
                <a:cubicBezTo>
                  <a:pt x="2591389" y="1492488"/>
                  <a:pt x="2415069" y="1434685"/>
                  <a:pt x="2317714" y="1477328"/>
                </a:cubicBezTo>
                <a:cubicBezTo>
                  <a:pt x="2220359" y="1519971"/>
                  <a:pt x="1906741" y="1442455"/>
                  <a:pt x="1754233" y="1477328"/>
                </a:cubicBezTo>
                <a:cubicBezTo>
                  <a:pt x="1601725" y="1512201"/>
                  <a:pt x="1313253" y="1427451"/>
                  <a:pt x="1158857" y="1477328"/>
                </a:cubicBezTo>
                <a:cubicBezTo>
                  <a:pt x="1004461" y="1527205"/>
                  <a:pt x="888753" y="1462537"/>
                  <a:pt x="659166" y="1477328"/>
                </a:cubicBezTo>
                <a:cubicBezTo>
                  <a:pt x="429579" y="1492119"/>
                  <a:pt x="313559" y="1411317"/>
                  <a:pt x="0" y="1477328"/>
                </a:cubicBezTo>
                <a:cubicBezTo>
                  <a:pt x="-22036" y="1374909"/>
                  <a:pt x="47903" y="1103786"/>
                  <a:pt x="0" y="999659"/>
                </a:cubicBezTo>
                <a:cubicBezTo>
                  <a:pt x="-47903" y="895532"/>
                  <a:pt x="28922" y="659972"/>
                  <a:pt x="0" y="507216"/>
                </a:cubicBezTo>
                <a:cubicBezTo>
                  <a:pt x="-28922" y="354460"/>
                  <a:pt x="52338" y="193909"/>
                  <a:pt x="0" y="0"/>
                </a:cubicBezTo>
                <a:close/>
              </a:path>
              <a:path w="3189514" h="1477328" stroke="0" extrusionOk="0">
                <a:moveTo>
                  <a:pt x="0" y="0"/>
                </a:moveTo>
                <a:cubicBezTo>
                  <a:pt x="180460" y="-11436"/>
                  <a:pt x="344079" y="49403"/>
                  <a:pt x="467795" y="0"/>
                </a:cubicBezTo>
                <a:cubicBezTo>
                  <a:pt x="591511" y="-49403"/>
                  <a:pt x="771914" y="21282"/>
                  <a:pt x="903696" y="0"/>
                </a:cubicBezTo>
                <a:cubicBezTo>
                  <a:pt x="1035478" y="-21282"/>
                  <a:pt x="1206798" y="22295"/>
                  <a:pt x="1403386" y="0"/>
                </a:cubicBezTo>
                <a:cubicBezTo>
                  <a:pt x="1599974" y="-22295"/>
                  <a:pt x="1705617" y="46533"/>
                  <a:pt x="1934972" y="0"/>
                </a:cubicBezTo>
                <a:cubicBezTo>
                  <a:pt x="2164327" y="-46533"/>
                  <a:pt x="2360320" y="30984"/>
                  <a:pt x="2498453" y="0"/>
                </a:cubicBezTo>
                <a:cubicBezTo>
                  <a:pt x="2636586" y="-30984"/>
                  <a:pt x="2894294" y="47393"/>
                  <a:pt x="3189514" y="0"/>
                </a:cubicBezTo>
                <a:cubicBezTo>
                  <a:pt x="3225008" y="121966"/>
                  <a:pt x="3145951" y="277636"/>
                  <a:pt x="3189514" y="477669"/>
                </a:cubicBezTo>
                <a:cubicBezTo>
                  <a:pt x="3233077" y="677702"/>
                  <a:pt x="3160629" y="807522"/>
                  <a:pt x="3189514" y="925792"/>
                </a:cubicBezTo>
                <a:cubicBezTo>
                  <a:pt x="3218399" y="1044062"/>
                  <a:pt x="3163199" y="1228618"/>
                  <a:pt x="3189514" y="1477328"/>
                </a:cubicBezTo>
                <a:cubicBezTo>
                  <a:pt x="3070766" y="1521410"/>
                  <a:pt x="2945517" y="1425964"/>
                  <a:pt x="2721719" y="1477328"/>
                </a:cubicBezTo>
                <a:cubicBezTo>
                  <a:pt x="2497921" y="1528692"/>
                  <a:pt x="2328381" y="1445742"/>
                  <a:pt x="2190133" y="1477328"/>
                </a:cubicBezTo>
                <a:cubicBezTo>
                  <a:pt x="2051885" y="1508914"/>
                  <a:pt x="1720404" y="1406916"/>
                  <a:pt x="1594757" y="1477328"/>
                </a:cubicBezTo>
                <a:cubicBezTo>
                  <a:pt x="1469110" y="1547740"/>
                  <a:pt x="1298540" y="1471746"/>
                  <a:pt x="1031276" y="1477328"/>
                </a:cubicBezTo>
                <a:cubicBezTo>
                  <a:pt x="764012" y="1482910"/>
                  <a:pt x="676156" y="1449100"/>
                  <a:pt x="467795" y="1477328"/>
                </a:cubicBezTo>
                <a:cubicBezTo>
                  <a:pt x="259434" y="1505556"/>
                  <a:pt x="104653" y="1453069"/>
                  <a:pt x="0" y="1477328"/>
                </a:cubicBezTo>
                <a:cubicBezTo>
                  <a:pt x="-56072" y="1286271"/>
                  <a:pt x="36448" y="1136181"/>
                  <a:pt x="0" y="999659"/>
                </a:cubicBezTo>
                <a:cubicBezTo>
                  <a:pt x="-36448" y="863137"/>
                  <a:pt x="25456" y="731561"/>
                  <a:pt x="0" y="477669"/>
                </a:cubicBezTo>
                <a:cubicBezTo>
                  <a:pt x="-25456" y="223777"/>
                  <a:pt x="21848" y="202486"/>
                  <a:pt x="0" y="0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sz="1800" u="none" strike="noStrike" dirty="0">
                <a:effectLst/>
                <a:latin typeface="+mn-lt"/>
              </a:rPr>
              <a:t>Ποια είδη προτάσεων</a:t>
            </a:r>
            <a:r>
              <a:rPr lang="el-GR" dirty="0"/>
              <a:t> (απλές, επαυξημένες, ελλειπτικές) χρησιμοποιεί περισσότερο ο </a:t>
            </a:r>
            <a:r>
              <a:rPr lang="el-GR" sz="1800" u="none" strike="noStrike" dirty="0">
                <a:effectLst/>
                <a:latin typeface="+mn-lt"/>
              </a:rPr>
              <a:t>έφηβος</a:t>
            </a:r>
            <a:r>
              <a:rPr lang="el-GR" dirty="0"/>
              <a:t> και ποια ο </a:t>
            </a:r>
            <a:r>
              <a:rPr lang="el-GR" sz="1800" u="none" strike="noStrike" dirty="0">
                <a:effectLst/>
                <a:latin typeface="+mn-lt"/>
              </a:rPr>
              <a:t>πατέρας</a:t>
            </a:r>
            <a:r>
              <a:rPr lang="el-GR" dirty="0"/>
              <a:t> στην κουβέντα τους;</a:t>
            </a:r>
          </a:p>
        </p:txBody>
      </p:sp>
    </p:spTree>
    <p:extLst>
      <p:ext uri="{BB962C8B-B14F-4D97-AF65-F5344CB8AC3E}">
        <p14:creationId xmlns:p14="http://schemas.microsoft.com/office/powerpoint/2010/main" val="4016041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D1747-C99A-3CDF-9CA6-5CF4BA1CF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B449FF8-11C7-4DF0-F8E2-3641C8D110F6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l-GR" dirty="0" err="1"/>
              <a:t>Αυτοαξιολόγηση</a:t>
            </a:r>
            <a:endParaRPr lang="el-CY" dirty="0"/>
          </a:p>
        </p:txBody>
      </p:sp>
      <p:pic>
        <p:nvPicPr>
          <p:cNvPr id="2050" name="Picture 2" descr="Αυτοαξιολόγηση: Χρειάζονται ψύχραιμες και συνετές αντιδράσεις | Alfavita">
            <a:extLst>
              <a:ext uri="{FF2B5EF4-FFF2-40B4-BE49-F238E27FC236}">
                <a16:creationId xmlns:a16="http://schemas.microsoft.com/office/drawing/2014/main" id="{BA68DCDB-1A02-5BC2-6E50-92CBCCE9A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27995"/>
            <a:ext cx="10515600" cy="4631221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6DB08D7-CED3-C849-CAB8-49A427E29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6312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9676C-6BFA-E9FE-474E-C26B014D2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398E75-89A3-F6AB-17DE-0C114AC4775E}"/>
              </a:ext>
            </a:extLst>
          </p:cNvPr>
          <p:cNvSpPr txBox="1"/>
          <p:nvPr/>
        </p:nvSpPr>
        <p:spPr>
          <a:xfrm>
            <a:off x="342893" y="253578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Προσοχή, σκύλος!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6A4CF6F0-4F13-9734-2392-FBCC1F375086}"/>
              </a:ext>
            </a:extLst>
          </p:cNvPr>
          <p:cNvSpPr/>
          <p:nvPr/>
        </p:nvSpPr>
        <p:spPr>
          <a:xfrm>
            <a:off x="7957457" y="468842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απλή πρόταση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BDFEEAD6-D67D-7E66-48F8-6CC849137D4C}"/>
              </a:ext>
            </a:extLst>
          </p:cNvPr>
          <p:cNvSpPr/>
          <p:nvPr/>
        </p:nvSpPr>
        <p:spPr>
          <a:xfrm>
            <a:off x="7938408" y="2725244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solidFill>
            <a:srgbClr val="92D050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επαυξημένη πρόταση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CA4A8FEB-69C3-868E-BA86-77649DEAF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7</a:t>
            </a:fld>
            <a:endParaRPr lang="el-GR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EAA148EB-12E8-21C0-E16A-4CB838FCCC15}"/>
              </a:ext>
            </a:extLst>
          </p:cNvPr>
          <p:cNvSpPr/>
          <p:nvPr/>
        </p:nvSpPr>
        <p:spPr>
          <a:xfrm>
            <a:off x="8066314" y="5008784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solidFill>
            <a:srgbClr val="FFFF00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ελλειπτική πρόταση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E6C174-A8B5-E093-0CCD-96CBFBB80965}"/>
              </a:ext>
            </a:extLst>
          </p:cNvPr>
          <p:cNvSpPr txBox="1"/>
          <p:nvPr/>
        </p:nvSpPr>
        <p:spPr>
          <a:xfrm>
            <a:off x="342892" y="863654"/>
            <a:ext cx="6656613" cy="954107"/>
          </a:xfrm>
          <a:custGeom>
            <a:avLst/>
            <a:gdLst>
              <a:gd name="csX0" fmla="*/ 0 w 6656613"/>
              <a:gd name="csY0" fmla="*/ 0 h 954107"/>
              <a:gd name="csX1" fmla="*/ 621284 w 6656613"/>
              <a:gd name="csY1" fmla="*/ 0 h 954107"/>
              <a:gd name="csX2" fmla="*/ 1109436 w 6656613"/>
              <a:gd name="csY2" fmla="*/ 0 h 954107"/>
              <a:gd name="csX3" fmla="*/ 1597587 w 6656613"/>
              <a:gd name="csY3" fmla="*/ 0 h 954107"/>
              <a:gd name="csX4" fmla="*/ 2019173 w 6656613"/>
              <a:gd name="csY4" fmla="*/ 0 h 954107"/>
              <a:gd name="csX5" fmla="*/ 2707023 w 6656613"/>
              <a:gd name="csY5" fmla="*/ 0 h 954107"/>
              <a:gd name="csX6" fmla="*/ 3394873 w 6656613"/>
              <a:gd name="csY6" fmla="*/ 0 h 954107"/>
              <a:gd name="csX7" fmla="*/ 3816458 w 6656613"/>
              <a:gd name="csY7" fmla="*/ 0 h 954107"/>
              <a:gd name="csX8" fmla="*/ 4437742 w 6656613"/>
              <a:gd name="csY8" fmla="*/ 0 h 954107"/>
              <a:gd name="csX9" fmla="*/ 5059026 w 6656613"/>
              <a:gd name="csY9" fmla="*/ 0 h 954107"/>
              <a:gd name="csX10" fmla="*/ 5680310 w 6656613"/>
              <a:gd name="csY10" fmla="*/ 0 h 954107"/>
              <a:gd name="csX11" fmla="*/ 6656613 w 6656613"/>
              <a:gd name="csY11" fmla="*/ 0 h 954107"/>
              <a:gd name="csX12" fmla="*/ 6656613 w 6656613"/>
              <a:gd name="csY12" fmla="*/ 477054 h 954107"/>
              <a:gd name="csX13" fmla="*/ 6656613 w 6656613"/>
              <a:gd name="csY13" fmla="*/ 954107 h 954107"/>
              <a:gd name="csX14" fmla="*/ 6301594 w 6656613"/>
              <a:gd name="csY14" fmla="*/ 954107 h 954107"/>
              <a:gd name="csX15" fmla="*/ 5813442 w 6656613"/>
              <a:gd name="csY15" fmla="*/ 954107 h 954107"/>
              <a:gd name="csX16" fmla="*/ 5258724 w 6656613"/>
              <a:gd name="csY16" fmla="*/ 954107 h 954107"/>
              <a:gd name="csX17" fmla="*/ 4637440 w 6656613"/>
              <a:gd name="csY17" fmla="*/ 954107 h 954107"/>
              <a:gd name="csX18" fmla="*/ 4016157 w 6656613"/>
              <a:gd name="csY18" fmla="*/ 954107 h 954107"/>
              <a:gd name="csX19" fmla="*/ 3461439 w 6656613"/>
              <a:gd name="csY19" fmla="*/ 954107 h 954107"/>
              <a:gd name="csX20" fmla="*/ 2840155 w 6656613"/>
              <a:gd name="csY20" fmla="*/ 954107 h 954107"/>
              <a:gd name="csX21" fmla="*/ 2418569 w 6656613"/>
              <a:gd name="csY21" fmla="*/ 954107 h 954107"/>
              <a:gd name="csX22" fmla="*/ 1730719 w 6656613"/>
              <a:gd name="csY22" fmla="*/ 954107 h 954107"/>
              <a:gd name="csX23" fmla="*/ 1042869 w 6656613"/>
              <a:gd name="csY23" fmla="*/ 954107 h 954107"/>
              <a:gd name="csX24" fmla="*/ 0 w 6656613"/>
              <a:gd name="csY24" fmla="*/ 954107 h 954107"/>
              <a:gd name="csX25" fmla="*/ 0 w 6656613"/>
              <a:gd name="csY25" fmla="*/ 505677 h 954107"/>
              <a:gd name="csX26" fmla="*/ 0 w 6656613"/>
              <a:gd name="csY26" fmla="*/ 0 h 9541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6656613" h="954107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97769" y="207950"/>
                  <a:pt x="6627485" y="262462"/>
                  <a:pt x="6656613" y="477054"/>
                </a:cubicBezTo>
                <a:cubicBezTo>
                  <a:pt x="6685741" y="691646"/>
                  <a:pt x="6613038" y="776032"/>
                  <a:pt x="6656613" y="954107"/>
                </a:cubicBezTo>
                <a:cubicBezTo>
                  <a:pt x="6488945" y="961349"/>
                  <a:pt x="6377631" y="940420"/>
                  <a:pt x="6301594" y="954107"/>
                </a:cubicBezTo>
                <a:cubicBezTo>
                  <a:pt x="6225557" y="967794"/>
                  <a:pt x="5985258" y="938341"/>
                  <a:pt x="5813442" y="954107"/>
                </a:cubicBezTo>
                <a:cubicBezTo>
                  <a:pt x="5641626" y="969873"/>
                  <a:pt x="5518596" y="945198"/>
                  <a:pt x="5258724" y="954107"/>
                </a:cubicBezTo>
                <a:cubicBezTo>
                  <a:pt x="4998852" y="963016"/>
                  <a:pt x="4841255" y="953443"/>
                  <a:pt x="4637440" y="954107"/>
                </a:cubicBezTo>
                <a:cubicBezTo>
                  <a:pt x="4433625" y="954771"/>
                  <a:pt x="4296586" y="880445"/>
                  <a:pt x="4016157" y="954107"/>
                </a:cubicBezTo>
                <a:cubicBezTo>
                  <a:pt x="3735728" y="1027769"/>
                  <a:pt x="3632336" y="935808"/>
                  <a:pt x="3461439" y="954107"/>
                </a:cubicBezTo>
                <a:cubicBezTo>
                  <a:pt x="3290542" y="972406"/>
                  <a:pt x="3146374" y="893285"/>
                  <a:pt x="2840155" y="954107"/>
                </a:cubicBezTo>
                <a:cubicBezTo>
                  <a:pt x="2533936" y="1014929"/>
                  <a:pt x="2596065" y="933145"/>
                  <a:pt x="2418569" y="954107"/>
                </a:cubicBezTo>
                <a:cubicBezTo>
                  <a:pt x="2241073" y="975069"/>
                  <a:pt x="1942844" y="943088"/>
                  <a:pt x="1730719" y="954107"/>
                </a:cubicBezTo>
                <a:cubicBezTo>
                  <a:pt x="1518594" y="965126"/>
                  <a:pt x="1370526" y="889949"/>
                  <a:pt x="1042869" y="954107"/>
                </a:cubicBezTo>
                <a:cubicBezTo>
                  <a:pt x="715212" y="1018265"/>
                  <a:pt x="418988" y="909769"/>
                  <a:pt x="0" y="954107"/>
                </a:cubicBezTo>
                <a:cubicBezTo>
                  <a:pt x="-53662" y="759454"/>
                  <a:pt x="3424" y="671487"/>
                  <a:pt x="0" y="505677"/>
                </a:cubicBezTo>
                <a:cubicBezTo>
                  <a:pt x="-3424" y="339867"/>
                  <a:pt x="52460" y="133530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Ο πατέρας του Πέτρου  επέστρεψε σήμερα  αεροπορικώς.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21B631-2092-7235-7615-306759699225}"/>
              </a:ext>
            </a:extLst>
          </p:cNvPr>
          <p:cNvSpPr txBox="1"/>
          <p:nvPr/>
        </p:nvSpPr>
        <p:spPr>
          <a:xfrm>
            <a:off x="342891" y="2063041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Ο καιρός  χάλασε.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A4A965-54EE-DD30-7067-AC95F2049063}"/>
              </a:ext>
            </a:extLst>
          </p:cNvPr>
          <p:cNvSpPr txBox="1"/>
          <p:nvPr/>
        </p:nvSpPr>
        <p:spPr>
          <a:xfrm>
            <a:off x="342891" y="2790482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Βγείτε έξω!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CF4200-DDAE-4B41-C7F3-1C3C1C29513A}"/>
              </a:ext>
            </a:extLst>
          </p:cNvPr>
          <p:cNvSpPr txBox="1"/>
          <p:nvPr/>
        </p:nvSpPr>
        <p:spPr>
          <a:xfrm>
            <a:off x="342891" y="4260915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Η ταινία ήταν  εκπληκτική.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966B6C-1BEB-8CCD-A023-E84653BEF066}"/>
              </a:ext>
            </a:extLst>
          </p:cNvPr>
          <p:cNvSpPr txBox="1"/>
          <p:nvPr/>
        </p:nvSpPr>
        <p:spPr>
          <a:xfrm>
            <a:off x="342897" y="5619717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Ο Γιάννης αγόρασε στη Μαρία ποδήλατο.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5AD342-7351-586A-0ED4-4A132EAB2542}"/>
              </a:ext>
            </a:extLst>
          </p:cNvPr>
          <p:cNvSpPr txBox="1"/>
          <p:nvPr/>
        </p:nvSpPr>
        <p:spPr>
          <a:xfrm>
            <a:off x="342896" y="6254569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Η  γιαγιά  έψησε την  πίτα.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BE236C-4A5F-EC5C-21ED-C7FC8EA4F5E2}"/>
              </a:ext>
            </a:extLst>
          </p:cNvPr>
          <p:cNvSpPr txBox="1"/>
          <p:nvPr/>
        </p:nvSpPr>
        <p:spPr>
          <a:xfrm>
            <a:off x="342891" y="3425334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Εμπρός!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D42E80-A938-1436-12F6-CBCB87C945A7}"/>
              </a:ext>
            </a:extLst>
          </p:cNvPr>
          <p:cNvSpPr txBox="1"/>
          <p:nvPr/>
        </p:nvSpPr>
        <p:spPr>
          <a:xfrm>
            <a:off x="342890" y="4895768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Για  πού;</a:t>
            </a:r>
          </a:p>
        </p:txBody>
      </p:sp>
    </p:spTree>
    <p:extLst>
      <p:ext uri="{BB962C8B-B14F-4D97-AF65-F5344CB8AC3E}">
        <p14:creationId xmlns:p14="http://schemas.microsoft.com/office/powerpoint/2010/main" val="2034809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C2F5E-FC90-20D6-5ACD-7DB6D4D83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1319CB-043D-3016-CFFC-73DBD09AEA0C}"/>
              </a:ext>
            </a:extLst>
          </p:cNvPr>
          <p:cNvSpPr txBox="1"/>
          <p:nvPr/>
        </p:nvSpPr>
        <p:spPr>
          <a:xfrm>
            <a:off x="342893" y="253578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Προσοχή, σκύλος!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87E58B45-1DC1-5F93-C798-6B6BEB3224F5}"/>
              </a:ext>
            </a:extLst>
          </p:cNvPr>
          <p:cNvSpPr/>
          <p:nvPr/>
        </p:nvSpPr>
        <p:spPr>
          <a:xfrm>
            <a:off x="7957457" y="468842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απλή πρόταση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3E93C12B-858A-288F-395A-EF8532B32CD9}"/>
              </a:ext>
            </a:extLst>
          </p:cNvPr>
          <p:cNvSpPr/>
          <p:nvPr/>
        </p:nvSpPr>
        <p:spPr>
          <a:xfrm>
            <a:off x="7938408" y="2725244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solidFill>
            <a:srgbClr val="92D050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επαυξημένη πρόταση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341E952A-E19C-A4D9-7991-EA1B71511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8</a:t>
            </a:fld>
            <a:endParaRPr lang="el-GR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C5629BF-ADC1-AC9E-4768-7E51935426B5}"/>
              </a:ext>
            </a:extLst>
          </p:cNvPr>
          <p:cNvSpPr/>
          <p:nvPr/>
        </p:nvSpPr>
        <p:spPr>
          <a:xfrm>
            <a:off x="8066314" y="5008784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solidFill>
            <a:srgbClr val="FFFF00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ελλειπτική πρόταση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4DA73E-E9F8-4DA3-F782-FF39BA316729}"/>
              </a:ext>
            </a:extLst>
          </p:cNvPr>
          <p:cNvSpPr txBox="1"/>
          <p:nvPr/>
        </p:nvSpPr>
        <p:spPr>
          <a:xfrm>
            <a:off x="342892" y="863654"/>
            <a:ext cx="6656613" cy="954107"/>
          </a:xfrm>
          <a:custGeom>
            <a:avLst/>
            <a:gdLst>
              <a:gd name="csX0" fmla="*/ 0 w 6656613"/>
              <a:gd name="csY0" fmla="*/ 0 h 954107"/>
              <a:gd name="csX1" fmla="*/ 621284 w 6656613"/>
              <a:gd name="csY1" fmla="*/ 0 h 954107"/>
              <a:gd name="csX2" fmla="*/ 1109436 w 6656613"/>
              <a:gd name="csY2" fmla="*/ 0 h 954107"/>
              <a:gd name="csX3" fmla="*/ 1597587 w 6656613"/>
              <a:gd name="csY3" fmla="*/ 0 h 954107"/>
              <a:gd name="csX4" fmla="*/ 2019173 w 6656613"/>
              <a:gd name="csY4" fmla="*/ 0 h 954107"/>
              <a:gd name="csX5" fmla="*/ 2707023 w 6656613"/>
              <a:gd name="csY5" fmla="*/ 0 h 954107"/>
              <a:gd name="csX6" fmla="*/ 3394873 w 6656613"/>
              <a:gd name="csY6" fmla="*/ 0 h 954107"/>
              <a:gd name="csX7" fmla="*/ 3816458 w 6656613"/>
              <a:gd name="csY7" fmla="*/ 0 h 954107"/>
              <a:gd name="csX8" fmla="*/ 4437742 w 6656613"/>
              <a:gd name="csY8" fmla="*/ 0 h 954107"/>
              <a:gd name="csX9" fmla="*/ 5059026 w 6656613"/>
              <a:gd name="csY9" fmla="*/ 0 h 954107"/>
              <a:gd name="csX10" fmla="*/ 5680310 w 6656613"/>
              <a:gd name="csY10" fmla="*/ 0 h 954107"/>
              <a:gd name="csX11" fmla="*/ 6656613 w 6656613"/>
              <a:gd name="csY11" fmla="*/ 0 h 954107"/>
              <a:gd name="csX12" fmla="*/ 6656613 w 6656613"/>
              <a:gd name="csY12" fmla="*/ 477054 h 954107"/>
              <a:gd name="csX13" fmla="*/ 6656613 w 6656613"/>
              <a:gd name="csY13" fmla="*/ 954107 h 954107"/>
              <a:gd name="csX14" fmla="*/ 6301594 w 6656613"/>
              <a:gd name="csY14" fmla="*/ 954107 h 954107"/>
              <a:gd name="csX15" fmla="*/ 5813442 w 6656613"/>
              <a:gd name="csY15" fmla="*/ 954107 h 954107"/>
              <a:gd name="csX16" fmla="*/ 5258724 w 6656613"/>
              <a:gd name="csY16" fmla="*/ 954107 h 954107"/>
              <a:gd name="csX17" fmla="*/ 4637440 w 6656613"/>
              <a:gd name="csY17" fmla="*/ 954107 h 954107"/>
              <a:gd name="csX18" fmla="*/ 4016157 w 6656613"/>
              <a:gd name="csY18" fmla="*/ 954107 h 954107"/>
              <a:gd name="csX19" fmla="*/ 3461439 w 6656613"/>
              <a:gd name="csY19" fmla="*/ 954107 h 954107"/>
              <a:gd name="csX20" fmla="*/ 2840155 w 6656613"/>
              <a:gd name="csY20" fmla="*/ 954107 h 954107"/>
              <a:gd name="csX21" fmla="*/ 2418569 w 6656613"/>
              <a:gd name="csY21" fmla="*/ 954107 h 954107"/>
              <a:gd name="csX22" fmla="*/ 1730719 w 6656613"/>
              <a:gd name="csY22" fmla="*/ 954107 h 954107"/>
              <a:gd name="csX23" fmla="*/ 1042869 w 6656613"/>
              <a:gd name="csY23" fmla="*/ 954107 h 954107"/>
              <a:gd name="csX24" fmla="*/ 0 w 6656613"/>
              <a:gd name="csY24" fmla="*/ 954107 h 954107"/>
              <a:gd name="csX25" fmla="*/ 0 w 6656613"/>
              <a:gd name="csY25" fmla="*/ 505677 h 954107"/>
              <a:gd name="csX26" fmla="*/ 0 w 6656613"/>
              <a:gd name="csY26" fmla="*/ 0 h 9541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6656613" h="954107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97769" y="207950"/>
                  <a:pt x="6627485" y="262462"/>
                  <a:pt x="6656613" y="477054"/>
                </a:cubicBezTo>
                <a:cubicBezTo>
                  <a:pt x="6685741" y="691646"/>
                  <a:pt x="6613038" y="776032"/>
                  <a:pt x="6656613" y="954107"/>
                </a:cubicBezTo>
                <a:cubicBezTo>
                  <a:pt x="6488945" y="961349"/>
                  <a:pt x="6377631" y="940420"/>
                  <a:pt x="6301594" y="954107"/>
                </a:cubicBezTo>
                <a:cubicBezTo>
                  <a:pt x="6225557" y="967794"/>
                  <a:pt x="5985258" y="938341"/>
                  <a:pt x="5813442" y="954107"/>
                </a:cubicBezTo>
                <a:cubicBezTo>
                  <a:pt x="5641626" y="969873"/>
                  <a:pt x="5518596" y="945198"/>
                  <a:pt x="5258724" y="954107"/>
                </a:cubicBezTo>
                <a:cubicBezTo>
                  <a:pt x="4998852" y="963016"/>
                  <a:pt x="4841255" y="953443"/>
                  <a:pt x="4637440" y="954107"/>
                </a:cubicBezTo>
                <a:cubicBezTo>
                  <a:pt x="4433625" y="954771"/>
                  <a:pt x="4296586" y="880445"/>
                  <a:pt x="4016157" y="954107"/>
                </a:cubicBezTo>
                <a:cubicBezTo>
                  <a:pt x="3735728" y="1027769"/>
                  <a:pt x="3632336" y="935808"/>
                  <a:pt x="3461439" y="954107"/>
                </a:cubicBezTo>
                <a:cubicBezTo>
                  <a:pt x="3290542" y="972406"/>
                  <a:pt x="3146374" y="893285"/>
                  <a:pt x="2840155" y="954107"/>
                </a:cubicBezTo>
                <a:cubicBezTo>
                  <a:pt x="2533936" y="1014929"/>
                  <a:pt x="2596065" y="933145"/>
                  <a:pt x="2418569" y="954107"/>
                </a:cubicBezTo>
                <a:cubicBezTo>
                  <a:pt x="2241073" y="975069"/>
                  <a:pt x="1942844" y="943088"/>
                  <a:pt x="1730719" y="954107"/>
                </a:cubicBezTo>
                <a:cubicBezTo>
                  <a:pt x="1518594" y="965126"/>
                  <a:pt x="1370526" y="889949"/>
                  <a:pt x="1042869" y="954107"/>
                </a:cubicBezTo>
                <a:cubicBezTo>
                  <a:pt x="715212" y="1018265"/>
                  <a:pt x="418988" y="909769"/>
                  <a:pt x="0" y="954107"/>
                </a:cubicBezTo>
                <a:cubicBezTo>
                  <a:pt x="-53662" y="759454"/>
                  <a:pt x="3424" y="671487"/>
                  <a:pt x="0" y="505677"/>
                </a:cubicBezTo>
                <a:cubicBezTo>
                  <a:pt x="-3424" y="339867"/>
                  <a:pt x="52460" y="133530"/>
                  <a:pt x="0" y="0"/>
                </a:cubicBezTo>
                <a:close/>
              </a:path>
            </a:pathLst>
          </a:custGeom>
          <a:noFill/>
          <a:ln w="31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Ο πατέρας του Πέτρου  επέστρεψε σήμερα  αεροπορικώς.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BADBCE-8430-1675-E314-3C70F8676EE0}"/>
              </a:ext>
            </a:extLst>
          </p:cNvPr>
          <p:cNvSpPr txBox="1"/>
          <p:nvPr/>
        </p:nvSpPr>
        <p:spPr>
          <a:xfrm>
            <a:off x="342891" y="2063041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Ο καιρός  χάλασε.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1D8E88-E633-D05D-BD96-95F4DBD55FBB}"/>
              </a:ext>
            </a:extLst>
          </p:cNvPr>
          <p:cNvSpPr txBox="1"/>
          <p:nvPr/>
        </p:nvSpPr>
        <p:spPr>
          <a:xfrm>
            <a:off x="342891" y="2790482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Βγείτε έξω!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629279-AEBA-6DFC-FBBA-C1A71B91E961}"/>
              </a:ext>
            </a:extLst>
          </p:cNvPr>
          <p:cNvSpPr txBox="1"/>
          <p:nvPr/>
        </p:nvSpPr>
        <p:spPr>
          <a:xfrm>
            <a:off x="342891" y="4260915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Η ταινία ήταν  εκπληκτική.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E328DD-7785-6D85-7E13-351E0566891C}"/>
              </a:ext>
            </a:extLst>
          </p:cNvPr>
          <p:cNvSpPr txBox="1"/>
          <p:nvPr/>
        </p:nvSpPr>
        <p:spPr>
          <a:xfrm>
            <a:off x="342897" y="5619717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Ο Γιάννης αγόρασε στη Μαρία ποδήλατο.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D7ABA3-2372-D625-8E7A-DEBE002A5FF9}"/>
              </a:ext>
            </a:extLst>
          </p:cNvPr>
          <p:cNvSpPr txBox="1"/>
          <p:nvPr/>
        </p:nvSpPr>
        <p:spPr>
          <a:xfrm>
            <a:off x="342896" y="6254569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Η  γιαγιά  έψησε την  πίτα.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D85F2C0-0690-77ED-40FD-C0E51B2729A8}"/>
              </a:ext>
            </a:extLst>
          </p:cNvPr>
          <p:cNvSpPr txBox="1"/>
          <p:nvPr/>
        </p:nvSpPr>
        <p:spPr>
          <a:xfrm>
            <a:off x="342891" y="3425334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Εμπρός!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1701CE-D27C-2A03-59BC-9CE979510E61}"/>
              </a:ext>
            </a:extLst>
          </p:cNvPr>
          <p:cNvSpPr txBox="1"/>
          <p:nvPr/>
        </p:nvSpPr>
        <p:spPr>
          <a:xfrm>
            <a:off x="342890" y="4895768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Για  πού;</a:t>
            </a:r>
          </a:p>
        </p:txBody>
      </p:sp>
      <p:cxnSp>
        <p:nvCxnSpPr>
          <p:cNvPr id="7" name="Ευθεία γραμμή σύνδεσης 6">
            <a:extLst>
              <a:ext uri="{FF2B5EF4-FFF2-40B4-BE49-F238E27FC236}">
                <a16:creationId xmlns:a16="http://schemas.microsoft.com/office/drawing/2014/main" id="{8C5E0ED1-9B46-8342-1A27-2A3410BBD870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6647099" y="468842"/>
            <a:ext cx="1419215" cy="5094737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Ευθεία γραμμή σύνδεσης 11">
            <a:extLst>
              <a:ext uri="{FF2B5EF4-FFF2-40B4-BE49-F238E27FC236}">
                <a16:creationId xmlns:a16="http://schemas.microsoft.com/office/drawing/2014/main" id="{0B06A849-ECD4-C497-5F52-E595D82741C2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5889171" y="3094710"/>
            <a:ext cx="2177143" cy="2468869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Ευθεία γραμμή σύνδεσης 15">
            <a:extLst>
              <a:ext uri="{FF2B5EF4-FFF2-40B4-BE49-F238E27FC236}">
                <a16:creationId xmlns:a16="http://schemas.microsoft.com/office/drawing/2014/main" id="{6E0CBE95-29EF-9A30-E4EC-C5C1F150614A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5495231" y="3681004"/>
            <a:ext cx="2571083" cy="1882575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Ευθεία γραμμή σύνδεσης 19">
            <a:extLst>
              <a:ext uri="{FF2B5EF4-FFF2-40B4-BE49-F238E27FC236}">
                <a16:creationId xmlns:a16="http://schemas.microsoft.com/office/drawing/2014/main" id="{37499533-D183-6900-DCA7-CE14314CC2AE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5290457" y="5156134"/>
            <a:ext cx="2775857" cy="407445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Ευθεία γραμμή σύνδεσης 23">
            <a:extLst>
              <a:ext uri="{FF2B5EF4-FFF2-40B4-BE49-F238E27FC236}">
                <a16:creationId xmlns:a16="http://schemas.microsoft.com/office/drawing/2014/main" id="{B744DA65-EFC8-A684-E9D5-1D0AAF5D3D8C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6338202" y="1023637"/>
            <a:ext cx="1619255" cy="3401497"/>
          </a:xfrm>
          <a:prstGeom prst="line">
            <a:avLst/>
          </a:prstGeom>
          <a:ln w="762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Ευθεία γραμμή σύνδεσης 25">
            <a:extLst>
              <a:ext uri="{FF2B5EF4-FFF2-40B4-BE49-F238E27FC236}">
                <a16:creationId xmlns:a16="http://schemas.microsoft.com/office/drawing/2014/main" id="{88302B51-897F-17A6-553F-425973619315}"/>
              </a:ext>
            </a:extLst>
          </p:cNvPr>
          <p:cNvCxnSpPr>
            <a:stCxn id="19" idx="3"/>
            <a:endCxn id="11" idx="1"/>
          </p:cNvCxnSpPr>
          <p:nvPr/>
        </p:nvCxnSpPr>
        <p:spPr>
          <a:xfrm flipV="1">
            <a:off x="6999509" y="1023637"/>
            <a:ext cx="957948" cy="5492542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Ευθεία γραμμή σύνδεσης 27">
            <a:extLst>
              <a:ext uri="{FF2B5EF4-FFF2-40B4-BE49-F238E27FC236}">
                <a16:creationId xmlns:a16="http://schemas.microsoft.com/office/drawing/2014/main" id="{3AC53A77-8A34-E5AA-3BAD-EB088F6B046C}"/>
              </a:ext>
            </a:extLst>
          </p:cNvPr>
          <p:cNvCxnSpPr/>
          <p:nvPr/>
        </p:nvCxnSpPr>
        <p:spPr>
          <a:xfrm>
            <a:off x="6509657" y="1426029"/>
            <a:ext cx="1959429" cy="1364453"/>
          </a:xfrm>
          <a:prstGeom prst="line">
            <a:avLst/>
          </a:prstGeom>
          <a:ln w="762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Ευθεία γραμμή σύνδεσης 28">
            <a:extLst>
              <a:ext uri="{FF2B5EF4-FFF2-40B4-BE49-F238E27FC236}">
                <a16:creationId xmlns:a16="http://schemas.microsoft.com/office/drawing/2014/main" id="{84E24ADC-3865-F636-2102-6B6B17EBBDFB}"/>
              </a:ext>
            </a:extLst>
          </p:cNvPr>
          <p:cNvCxnSpPr>
            <a:cxnSpLocks/>
          </p:cNvCxnSpPr>
          <p:nvPr/>
        </p:nvCxnSpPr>
        <p:spPr>
          <a:xfrm flipV="1">
            <a:off x="6817179" y="1150040"/>
            <a:ext cx="1140278" cy="1186830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Ευθεία γραμμή σύνδεσης 30">
            <a:extLst>
              <a:ext uri="{FF2B5EF4-FFF2-40B4-BE49-F238E27FC236}">
                <a16:creationId xmlns:a16="http://schemas.microsoft.com/office/drawing/2014/main" id="{C59C5BF5-0951-EA74-A526-97D6756DF5B3}"/>
              </a:ext>
            </a:extLst>
          </p:cNvPr>
          <p:cNvCxnSpPr>
            <a:cxnSpLocks/>
          </p:cNvCxnSpPr>
          <p:nvPr/>
        </p:nvCxnSpPr>
        <p:spPr>
          <a:xfrm flipV="1">
            <a:off x="6766814" y="1036154"/>
            <a:ext cx="1360723" cy="4844852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0137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C4595-BB7B-BC83-362C-493E71B91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07BF3B7-115F-EF7A-C7FA-E30883AA91D8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ΕΡΓΑΣΙΑ ΣΤΟ ΣΠΙΤΙ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42C273FF-A5E6-62A6-CA01-3DA66966069E}"/>
              </a:ext>
            </a:extLst>
          </p:cNvPr>
          <p:cNvSpPr/>
          <p:nvPr/>
        </p:nvSpPr>
        <p:spPr>
          <a:xfrm>
            <a:off x="304800" y="4131140"/>
            <a:ext cx="11887200" cy="25167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l-GR" sz="2000" b="1" dirty="0">
                <a:solidFill>
                  <a:schemeClr val="tx1"/>
                </a:solidFill>
              </a:rPr>
              <a:t>1. Να την αναγνωρίσετε ως προς τη δομή της   (αν είναι απλή, ελλειπτική  ή επαυξημένη), αιτιολογώντας σύντομα την απάντησή σας (υποκείμενο, ρήμα, αντικείμενο).</a:t>
            </a:r>
          </a:p>
          <a:p>
            <a:r>
              <a:rPr lang="el-GR" sz="2000" b="1" dirty="0">
                <a:solidFill>
                  <a:schemeClr val="tx1"/>
                </a:solidFill>
              </a:rPr>
              <a:t>2. Με αφορμή το παράπονο των εφήβων ότι οι γονείς δεν τους καταλαβαίνουν, να γράψετε τις δικές σας σκέψεις. Στην απάντησή σας, να χρησιμοποιήσετε αποκλειστικά επαυξημένες προτάσεις.</a:t>
            </a:r>
          </a:p>
          <a:p>
            <a:pPr lvl="0"/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3" name="Εικόνα 2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F4FD1105-41D8-0FF1-B31D-AA2DA6A132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05" r="4817" b="21020"/>
          <a:stretch>
            <a:fillRect/>
          </a:stretch>
        </p:blipFill>
        <p:spPr>
          <a:xfrm>
            <a:off x="8523515" y="210124"/>
            <a:ext cx="1981199" cy="1742555"/>
          </a:xfrm>
          <a:custGeom>
            <a:avLst/>
            <a:gdLst>
              <a:gd name="csX0" fmla="*/ 0 w 1981199"/>
              <a:gd name="csY0" fmla="*/ 0 h 1742555"/>
              <a:gd name="csX1" fmla="*/ 515112 w 1981199"/>
              <a:gd name="csY1" fmla="*/ 0 h 1742555"/>
              <a:gd name="csX2" fmla="*/ 1030223 w 1981199"/>
              <a:gd name="csY2" fmla="*/ 0 h 1742555"/>
              <a:gd name="csX3" fmla="*/ 1525523 w 1981199"/>
              <a:gd name="csY3" fmla="*/ 0 h 1742555"/>
              <a:gd name="csX4" fmla="*/ 1981199 w 1981199"/>
              <a:gd name="csY4" fmla="*/ 0 h 1742555"/>
              <a:gd name="csX5" fmla="*/ 1981199 w 1981199"/>
              <a:gd name="csY5" fmla="*/ 546001 h 1742555"/>
              <a:gd name="csX6" fmla="*/ 1981199 w 1981199"/>
              <a:gd name="csY6" fmla="*/ 1161703 h 1742555"/>
              <a:gd name="csX7" fmla="*/ 1981199 w 1981199"/>
              <a:gd name="csY7" fmla="*/ 1742555 h 1742555"/>
              <a:gd name="csX8" fmla="*/ 1485899 w 1981199"/>
              <a:gd name="csY8" fmla="*/ 1742555 h 1742555"/>
              <a:gd name="csX9" fmla="*/ 1050035 w 1981199"/>
              <a:gd name="csY9" fmla="*/ 1742555 h 1742555"/>
              <a:gd name="csX10" fmla="*/ 515112 w 1981199"/>
              <a:gd name="csY10" fmla="*/ 1742555 h 1742555"/>
              <a:gd name="csX11" fmla="*/ 0 w 1981199"/>
              <a:gd name="csY11" fmla="*/ 1742555 h 1742555"/>
              <a:gd name="csX12" fmla="*/ 0 w 1981199"/>
              <a:gd name="csY12" fmla="*/ 1213980 h 1742555"/>
              <a:gd name="csX13" fmla="*/ 0 w 1981199"/>
              <a:gd name="csY13" fmla="*/ 667979 h 1742555"/>
              <a:gd name="csX14" fmla="*/ 0 w 1981199"/>
              <a:gd name="csY14" fmla="*/ 0 h 174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981199" h="1742555" fill="none" extrusionOk="0">
                <a:moveTo>
                  <a:pt x="0" y="0"/>
                </a:moveTo>
                <a:cubicBezTo>
                  <a:pt x="144159" y="-13013"/>
                  <a:pt x="331995" y="3246"/>
                  <a:pt x="515112" y="0"/>
                </a:cubicBezTo>
                <a:cubicBezTo>
                  <a:pt x="698229" y="-3246"/>
                  <a:pt x="793048" y="53756"/>
                  <a:pt x="1030223" y="0"/>
                </a:cubicBezTo>
                <a:cubicBezTo>
                  <a:pt x="1267398" y="-53756"/>
                  <a:pt x="1358909" y="10067"/>
                  <a:pt x="1525523" y="0"/>
                </a:cubicBezTo>
                <a:cubicBezTo>
                  <a:pt x="1692137" y="-10067"/>
                  <a:pt x="1883577" y="39154"/>
                  <a:pt x="1981199" y="0"/>
                </a:cubicBezTo>
                <a:cubicBezTo>
                  <a:pt x="2007170" y="186502"/>
                  <a:pt x="1952211" y="283985"/>
                  <a:pt x="1981199" y="546001"/>
                </a:cubicBezTo>
                <a:cubicBezTo>
                  <a:pt x="2010187" y="808017"/>
                  <a:pt x="1910995" y="918380"/>
                  <a:pt x="1981199" y="1161703"/>
                </a:cubicBezTo>
                <a:cubicBezTo>
                  <a:pt x="2051403" y="1405026"/>
                  <a:pt x="1966533" y="1488345"/>
                  <a:pt x="1981199" y="1742555"/>
                </a:cubicBezTo>
                <a:cubicBezTo>
                  <a:pt x="1800674" y="1799622"/>
                  <a:pt x="1713525" y="1711998"/>
                  <a:pt x="1485899" y="1742555"/>
                </a:cubicBezTo>
                <a:cubicBezTo>
                  <a:pt x="1258273" y="1773112"/>
                  <a:pt x="1247708" y="1708429"/>
                  <a:pt x="1050035" y="1742555"/>
                </a:cubicBezTo>
                <a:cubicBezTo>
                  <a:pt x="852362" y="1776681"/>
                  <a:pt x="767306" y="1695915"/>
                  <a:pt x="515112" y="1742555"/>
                </a:cubicBezTo>
                <a:cubicBezTo>
                  <a:pt x="262918" y="1789195"/>
                  <a:pt x="230378" y="1741185"/>
                  <a:pt x="0" y="1742555"/>
                </a:cubicBezTo>
                <a:cubicBezTo>
                  <a:pt x="-36252" y="1572160"/>
                  <a:pt x="41918" y="1329165"/>
                  <a:pt x="0" y="1213980"/>
                </a:cubicBezTo>
                <a:cubicBezTo>
                  <a:pt x="-41918" y="1098796"/>
                  <a:pt x="50525" y="894059"/>
                  <a:pt x="0" y="667979"/>
                </a:cubicBezTo>
                <a:cubicBezTo>
                  <a:pt x="-50525" y="441899"/>
                  <a:pt x="4364" y="231801"/>
                  <a:pt x="0" y="0"/>
                </a:cubicBezTo>
                <a:close/>
              </a:path>
              <a:path w="1981199" h="1742555" stroke="0" extrusionOk="0">
                <a:moveTo>
                  <a:pt x="0" y="0"/>
                </a:moveTo>
                <a:cubicBezTo>
                  <a:pt x="203639" y="-15288"/>
                  <a:pt x="331302" y="43186"/>
                  <a:pt x="495300" y="0"/>
                </a:cubicBezTo>
                <a:cubicBezTo>
                  <a:pt x="659298" y="-43186"/>
                  <a:pt x="852367" y="5241"/>
                  <a:pt x="950976" y="0"/>
                </a:cubicBezTo>
                <a:cubicBezTo>
                  <a:pt x="1049585" y="-5241"/>
                  <a:pt x="1240502" y="12224"/>
                  <a:pt x="1386839" y="0"/>
                </a:cubicBezTo>
                <a:cubicBezTo>
                  <a:pt x="1533176" y="-12224"/>
                  <a:pt x="1745643" y="17705"/>
                  <a:pt x="1981199" y="0"/>
                </a:cubicBezTo>
                <a:cubicBezTo>
                  <a:pt x="2022727" y="235249"/>
                  <a:pt x="1978178" y="388380"/>
                  <a:pt x="1981199" y="563426"/>
                </a:cubicBezTo>
                <a:cubicBezTo>
                  <a:pt x="1984220" y="738472"/>
                  <a:pt x="1939113" y="980908"/>
                  <a:pt x="1981199" y="1109427"/>
                </a:cubicBezTo>
                <a:cubicBezTo>
                  <a:pt x="2023285" y="1237946"/>
                  <a:pt x="1979053" y="1434672"/>
                  <a:pt x="1981199" y="1742555"/>
                </a:cubicBezTo>
                <a:cubicBezTo>
                  <a:pt x="1854803" y="1742889"/>
                  <a:pt x="1613065" y="1689665"/>
                  <a:pt x="1485899" y="1742555"/>
                </a:cubicBezTo>
                <a:cubicBezTo>
                  <a:pt x="1358733" y="1795445"/>
                  <a:pt x="1116516" y="1729479"/>
                  <a:pt x="990600" y="1742555"/>
                </a:cubicBezTo>
                <a:cubicBezTo>
                  <a:pt x="864684" y="1755631"/>
                  <a:pt x="669040" y="1698608"/>
                  <a:pt x="475488" y="1742555"/>
                </a:cubicBezTo>
                <a:cubicBezTo>
                  <a:pt x="281936" y="1786502"/>
                  <a:pt x="194350" y="1708017"/>
                  <a:pt x="0" y="1742555"/>
                </a:cubicBezTo>
                <a:cubicBezTo>
                  <a:pt x="-54339" y="1608538"/>
                  <a:pt x="59577" y="1408659"/>
                  <a:pt x="0" y="1161703"/>
                </a:cubicBezTo>
                <a:cubicBezTo>
                  <a:pt x="-59577" y="914747"/>
                  <a:pt x="28612" y="878591"/>
                  <a:pt x="0" y="598277"/>
                </a:cubicBezTo>
                <a:cubicBezTo>
                  <a:pt x="-28612" y="317963"/>
                  <a:pt x="29123" y="207785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5437998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8" name="Εικόνα 7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6532069A-03F6-A02D-4BA0-14FD910023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227" b="21020"/>
          <a:stretch>
            <a:fillRect/>
          </a:stretch>
        </p:blipFill>
        <p:spPr>
          <a:xfrm>
            <a:off x="1169534" y="204441"/>
            <a:ext cx="2155371" cy="1748239"/>
          </a:xfrm>
          <a:custGeom>
            <a:avLst/>
            <a:gdLst>
              <a:gd name="csX0" fmla="*/ 0 w 2155371"/>
              <a:gd name="csY0" fmla="*/ 0 h 1748239"/>
              <a:gd name="csX1" fmla="*/ 538843 w 2155371"/>
              <a:gd name="csY1" fmla="*/ 0 h 1748239"/>
              <a:gd name="csX2" fmla="*/ 1034578 w 2155371"/>
              <a:gd name="csY2" fmla="*/ 0 h 1748239"/>
              <a:gd name="csX3" fmla="*/ 1616528 w 2155371"/>
              <a:gd name="csY3" fmla="*/ 0 h 1748239"/>
              <a:gd name="csX4" fmla="*/ 2155371 w 2155371"/>
              <a:gd name="csY4" fmla="*/ 0 h 1748239"/>
              <a:gd name="csX5" fmla="*/ 2155371 w 2155371"/>
              <a:gd name="csY5" fmla="*/ 565264 h 1748239"/>
              <a:gd name="csX6" fmla="*/ 2155371 w 2155371"/>
              <a:gd name="csY6" fmla="*/ 1182975 h 1748239"/>
              <a:gd name="csX7" fmla="*/ 2155371 w 2155371"/>
              <a:gd name="csY7" fmla="*/ 1748239 h 1748239"/>
              <a:gd name="csX8" fmla="*/ 1616528 w 2155371"/>
              <a:gd name="csY8" fmla="*/ 1748239 h 1748239"/>
              <a:gd name="csX9" fmla="*/ 1034578 w 2155371"/>
              <a:gd name="csY9" fmla="*/ 1748239 h 1748239"/>
              <a:gd name="csX10" fmla="*/ 474182 w 2155371"/>
              <a:gd name="csY10" fmla="*/ 1748239 h 1748239"/>
              <a:gd name="csX11" fmla="*/ 0 w 2155371"/>
              <a:gd name="csY11" fmla="*/ 1748239 h 1748239"/>
              <a:gd name="csX12" fmla="*/ 0 w 2155371"/>
              <a:gd name="csY12" fmla="*/ 1200457 h 1748239"/>
              <a:gd name="csX13" fmla="*/ 0 w 2155371"/>
              <a:gd name="csY13" fmla="*/ 670158 h 1748239"/>
              <a:gd name="csX14" fmla="*/ 0 w 2155371"/>
              <a:gd name="csY14" fmla="*/ 0 h 17482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155371" h="1748239" fill="none" extrusionOk="0">
                <a:moveTo>
                  <a:pt x="0" y="0"/>
                </a:moveTo>
                <a:cubicBezTo>
                  <a:pt x="226871" y="-3792"/>
                  <a:pt x="342229" y="7371"/>
                  <a:pt x="538843" y="0"/>
                </a:cubicBezTo>
                <a:cubicBezTo>
                  <a:pt x="735457" y="-7371"/>
                  <a:pt x="852758" y="9236"/>
                  <a:pt x="1034578" y="0"/>
                </a:cubicBezTo>
                <a:cubicBezTo>
                  <a:pt x="1216399" y="-9236"/>
                  <a:pt x="1466748" y="45068"/>
                  <a:pt x="1616528" y="0"/>
                </a:cubicBezTo>
                <a:cubicBezTo>
                  <a:pt x="1766308" y="-45068"/>
                  <a:pt x="1960381" y="3269"/>
                  <a:pt x="2155371" y="0"/>
                </a:cubicBezTo>
                <a:cubicBezTo>
                  <a:pt x="2206948" y="270328"/>
                  <a:pt x="2151531" y="326304"/>
                  <a:pt x="2155371" y="565264"/>
                </a:cubicBezTo>
                <a:cubicBezTo>
                  <a:pt x="2159211" y="804224"/>
                  <a:pt x="2088485" y="908123"/>
                  <a:pt x="2155371" y="1182975"/>
                </a:cubicBezTo>
                <a:cubicBezTo>
                  <a:pt x="2222257" y="1457827"/>
                  <a:pt x="2113538" y="1626566"/>
                  <a:pt x="2155371" y="1748239"/>
                </a:cubicBezTo>
                <a:cubicBezTo>
                  <a:pt x="1970860" y="1752116"/>
                  <a:pt x="1884307" y="1699229"/>
                  <a:pt x="1616528" y="1748239"/>
                </a:cubicBezTo>
                <a:cubicBezTo>
                  <a:pt x="1348749" y="1797249"/>
                  <a:pt x="1247690" y="1694803"/>
                  <a:pt x="1034578" y="1748239"/>
                </a:cubicBezTo>
                <a:cubicBezTo>
                  <a:pt x="821466" y="1801675"/>
                  <a:pt x="672587" y="1710653"/>
                  <a:pt x="474182" y="1748239"/>
                </a:cubicBezTo>
                <a:cubicBezTo>
                  <a:pt x="275777" y="1785825"/>
                  <a:pt x="198847" y="1739634"/>
                  <a:pt x="0" y="1748239"/>
                </a:cubicBezTo>
                <a:cubicBezTo>
                  <a:pt x="-4512" y="1531327"/>
                  <a:pt x="42703" y="1425059"/>
                  <a:pt x="0" y="1200457"/>
                </a:cubicBezTo>
                <a:cubicBezTo>
                  <a:pt x="-42703" y="975855"/>
                  <a:pt x="37485" y="786066"/>
                  <a:pt x="0" y="670158"/>
                </a:cubicBezTo>
                <a:cubicBezTo>
                  <a:pt x="-37485" y="554250"/>
                  <a:pt x="39897" y="194654"/>
                  <a:pt x="0" y="0"/>
                </a:cubicBezTo>
                <a:close/>
              </a:path>
              <a:path w="2155371" h="1748239" stroke="0" extrusionOk="0">
                <a:moveTo>
                  <a:pt x="0" y="0"/>
                </a:moveTo>
                <a:cubicBezTo>
                  <a:pt x="213803" y="-9111"/>
                  <a:pt x="438965" y="56082"/>
                  <a:pt x="560396" y="0"/>
                </a:cubicBezTo>
                <a:cubicBezTo>
                  <a:pt x="681827" y="-56082"/>
                  <a:pt x="965279" y="46041"/>
                  <a:pt x="1099239" y="0"/>
                </a:cubicBezTo>
                <a:cubicBezTo>
                  <a:pt x="1233199" y="-46041"/>
                  <a:pt x="1457103" y="59363"/>
                  <a:pt x="1659636" y="0"/>
                </a:cubicBezTo>
                <a:cubicBezTo>
                  <a:pt x="1862169" y="-59363"/>
                  <a:pt x="1908587" y="22791"/>
                  <a:pt x="2155371" y="0"/>
                </a:cubicBezTo>
                <a:cubicBezTo>
                  <a:pt x="2219831" y="137370"/>
                  <a:pt x="2137377" y="282460"/>
                  <a:pt x="2155371" y="547782"/>
                </a:cubicBezTo>
                <a:cubicBezTo>
                  <a:pt x="2173365" y="813104"/>
                  <a:pt x="2126119" y="818999"/>
                  <a:pt x="2155371" y="1078081"/>
                </a:cubicBezTo>
                <a:cubicBezTo>
                  <a:pt x="2184623" y="1337163"/>
                  <a:pt x="2103182" y="1497633"/>
                  <a:pt x="2155371" y="1748239"/>
                </a:cubicBezTo>
                <a:cubicBezTo>
                  <a:pt x="1920932" y="1784116"/>
                  <a:pt x="1847789" y="1691012"/>
                  <a:pt x="1616528" y="1748239"/>
                </a:cubicBezTo>
                <a:cubicBezTo>
                  <a:pt x="1385267" y="1805466"/>
                  <a:pt x="1208264" y="1746601"/>
                  <a:pt x="1034578" y="1748239"/>
                </a:cubicBezTo>
                <a:cubicBezTo>
                  <a:pt x="860892" y="1749877"/>
                  <a:pt x="325226" y="1676455"/>
                  <a:pt x="0" y="1748239"/>
                </a:cubicBezTo>
                <a:cubicBezTo>
                  <a:pt x="-41800" y="1455829"/>
                  <a:pt x="18231" y="1443500"/>
                  <a:pt x="0" y="1148010"/>
                </a:cubicBezTo>
                <a:cubicBezTo>
                  <a:pt x="-18231" y="852520"/>
                  <a:pt x="5910" y="731531"/>
                  <a:pt x="0" y="530299"/>
                </a:cubicBezTo>
                <a:cubicBezTo>
                  <a:pt x="-5910" y="329067"/>
                  <a:pt x="18840" y="198381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3054064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5E347642-5ADA-27C9-8B0E-104E9254B182}"/>
              </a:ext>
            </a:extLst>
          </p:cNvPr>
          <p:cNvSpPr/>
          <p:nvPr/>
        </p:nvSpPr>
        <p:spPr>
          <a:xfrm>
            <a:off x="304800" y="2147258"/>
            <a:ext cx="10334033" cy="1742555"/>
          </a:xfrm>
          <a:custGeom>
            <a:avLst/>
            <a:gdLst>
              <a:gd name="csX0" fmla="*/ 0 w 10334033"/>
              <a:gd name="csY0" fmla="*/ 0 h 1742555"/>
              <a:gd name="csX1" fmla="*/ 780794 w 10334033"/>
              <a:gd name="csY1" fmla="*/ 0 h 1742555"/>
              <a:gd name="csX2" fmla="*/ 1148226 w 10334033"/>
              <a:gd name="csY2" fmla="*/ 0 h 1742555"/>
              <a:gd name="csX3" fmla="*/ 1515658 w 10334033"/>
              <a:gd name="csY3" fmla="*/ 0 h 1742555"/>
              <a:gd name="csX4" fmla="*/ 1986431 w 10334033"/>
              <a:gd name="csY4" fmla="*/ 0 h 1742555"/>
              <a:gd name="csX5" fmla="*/ 2560544 w 10334033"/>
              <a:gd name="csY5" fmla="*/ 0 h 1742555"/>
              <a:gd name="csX6" fmla="*/ 2824636 w 10334033"/>
              <a:gd name="csY6" fmla="*/ 0 h 1742555"/>
              <a:gd name="csX7" fmla="*/ 3605429 w 10334033"/>
              <a:gd name="csY7" fmla="*/ 0 h 1742555"/>
              <a:gd name="csX8" fmla="*/ 3972862 w 10334033"/>
              <a:gd name="csY8" fmla="*/ 0 h 1742555"/>
              <a:gd name="csX9" fmla="*/ 4753655 w 10334033"/>
              <a:gd name="csY9" fmla="*/ 0 h 1742555"/>
              <a:gd name="csX10" fmla="*/ 5121087 w 10334033"/>
              <a:gd name="csY10" fmla="*/ 0 h 1742555"/>
              <a:gd name="csX11" fmla="*/ 5695200 w 10334033"/>
              <a:gd name="csY11" fmla="*/ 0 h 1742555"/>
              <a:gd name="csX12" fmla="*/ 6062633 w 10334033"/>
              <a:gd name="csY12" fmla="*/ 0 h 1742555"/>
              <a:gd name="csX13" fmla="*/ 6636746 w 10334033"/>
              <a:gd name="csY13" fmla="*/ 0 h 1742555"/>
              <a:gd name="csX14" fmla="*/ 7314199 w 10334033"/>
              <a:gd name="csY14" fmla="*/ 0 h 1742555"/>
              <a:gd name="csX15" fmla="*/ 7991652 w 10334033"/>
              <a:gd name="csY15" fmla="*/ 0 h 1742555"/>
              <a:gd name="csX16" fmla="*/ 8462425 w 10334033"/>
              <a:gd name="csY16" fmla="*/ 0 h 1742555"/>
              <a:gd name="csX17" fmla="*/ 9139878 w 10334033"/>
              <a:gd name="csY17" fmla="*/ 0 h 1742555"/>
              <a:gd name="csX18" fmla="*/ 9610651 w 10334033"/>
              <a:gd name="csY18" fmla="*/ 0 h 1742555"/>
              <a:gd name="csX19" fmla="*/ 10334033 w 10334033"/>
              <a:gd name="csY19" fmla="*/ 0 h 1742555"/>
              <a:gd name="csX20" fmla="*/ 10334033 w 10334033"/>
              <a:gd name="csY20" fmla="*/ 598277 h 1742555"/>
              <a:gd name="csX21" fmla="*/ 10334033 w 10334033"/>
              <a:gd name="csY21" fmla="*/ 1179129 h 1742555"/>
              <a:gd name="csX22" fmla="*/ 10334033 w 10334033"/>
              <a:gd name="csY22" fmla="*/ 1742555 h 1742555"/>
              <a:gd name="csX23" fmla="*/ 9863260 w 10334033"/>
              <a:gd name="csY23" fmla="*/ 1742555 h 1742555"/>
              <a:gd name="csX24" fmla="*/ 9185807 w 10334033"/>
              <a:gd name="csY24" fmla="*/ 1742555 h 1742555"/>
              <a:gd name="csX25" fmla="*/ 8508354 w 10334033"/>
              <a:gd name="csY25" fmla="*/ 1742555 h 1742555"/>
              <a:gd name="csX26" fmla="*/ 8244262 w 10334033"/>
              <a:gd name="csY26" fmla="*/ 1742555 h 1742555"/>
              <a:gd name="csX27" fmla="*/ 7980170 w 10334033"/>
              <a:gd name="csY27" fmla="*/ 1742555 h 1742555"/>
              <a:gd name="csX28" fmla="*/ 7509397 w 10334033"/>
              <a:gd name="csY28" fmla="*/ 1742555 h 1742555"/>
              <a:gd name="csX29" fmla="*/ 7141965 w 10334033"/>
              <a:gd name="csY29" fmla="*/ 1742555 h 1742555"/>
              <a:gd name="csX30" fmla="*/ 6464512 w 10334033"/>
              <a:gd name="csY30" fmla="*/ 1742555 h 1742555"/>
              <a:gd name="csX31" fmla="*/ 5993739 w 10334033"/>
              <a:gd name="csY31" fmla="*/ 1742555 h 1742555"/>
              <a:gd name="csX32" fmla="*/ 5316286 w 10334033"/>
              <a:gd name="csY32" fmla="*/ 1742555 h 1742555"/>
              <a:gd name="csX33" fmla="*/ 4742173 w 10334033"/>
              <a:gd name="csY33" fmla="*/ 1742555 h 1742555"/>
              <a:gd name="csX34" fmla="*/ 3961379 w 10334033"/>
              <a:gd name="csY34" fmla="*/ 1742555 h 1742555"/>
              <a:gd name="csX35" fmla="*/ 3283926 w 10334033"/>
              <a:gd name="csY35" fmla="*/ 1742555 h 1742555"/>
              <a:gd name="csX36" fmla="*/ 3019834 w 10334033"/>
              <a:gd name="csY36" fmla="*/ 1742555 h 1742555"/>
              <a:gd name="csX37" fmla="*/ 2445721 w 10334033"/>
              <a:gd name="csY37" fmla="*/ 1742555 h 1742555"/>
              <a:gd name="csX38" fmla="*/ 1768268 w 10334033"/>
              <a:gd name="csY38" fmla="*/ 1742555 h 1742555"/>
              <a:gd name="csX39" fmla="*/ 1504176 w 10334033"/>
              <a:gd name="csY39" fmla="*/ 1742555 h 1742555"/>
              <a:gd name="csX40" fmla="*/ 826723 w 10334033"/>
              <a:gd name="csY40" fmla="*/ 1742555 h 1742555"/>
              <a:gd name="csX41" fmla="*/ 0 w 10334033"/>
              <a:gd name="csY41" fmla="*/ 1742555 h 1742555"/>
              <a:gd name="csX42" fmla="*/ 0 w 10334033"/>
              <a:gd name="csY42" fmla="*/ 1161703 h 1742555"/>
              <a:gd name="csX43" fmla="*/ 0 w 10334033"/>
              <a:gd name="csY43" fmla="*/ 580852 h 1742555"/>
              <a:gd name="csX44" fmla="*/ 0 w 10334033"/>
              <a:gd name="csY44" fmla="*/ 0 h 174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10334033" h="1742555" fill="none" extrusionOk="0">
                <a:moveTo>
                  <a:pt x="0" y="0"/>
                </a:moveTo>
                <a:cubicBezTo>
                  <a:pt x="375259" y="-61373"/>
                  <a:pt x="510035" y="23222"/>
                  <a:pt x="780794" y="0"/>
                </a:cubicBezTo>
                <a:cubicBezTo>
                  <a:pt x="1051553" y="-23222"/>
                  <a:pt x="1013209" y="42534"/>
                  <a:pt x="1148226" y="0"/>
                </a:cubicBezTo>
                <a:cubicBezTo>
                  <a:pt x="1283243" y="-42534"/>
                  <a:pt x="1375644" y="9793"/>
                  <a:pt x="1515658" y="0"/>
                </a:cubicBezTo>
                <a:cubicBezTo>
                  <a:pt x="1655672" y="-9793"/>
                  <a:pt x="1820330" y="35498"/>
                  <a:pt x="1986431" y="0"/>
                </a:cubicBezTo>
                <a:cubicBezTo>
                  <a:pt x="2152532" y="-35498"/>
                  <a:pt x="2299398" y="42874"/>
                  <a:pt x="2560544" y="0"/>
                </a:cubicBezTo>
                <a:cubicBezTo>
                  <a:pt x="2821690" y="-42874"/>
                  <a:pt x="2759149" y="6346"/>
                  <a:pt x="2824636" y="0"/>
                </a:cubicBezTo>
                <a:cubicBezTo>
                  <a:pt x="2890123" y="-6346"/>
                  <a:pt x="3267711" y="90932"/>
                  <a:pt x="3605429" y="0"/>
                </a:cubicBezTo>
                <a:cubicBezTo>
                  <a:pt x="3943147" y="-90932"/>
                  <a:pt x="3834651" y="30891"/>
                  <a:pt x="3972862" y="0"/>
                </a:cubicBezTo>
                <a:cubicBezTo>
                  <a:pt x="4111073" y="-30891"/>
                  <a:pt x="4416432" y="40831"/>
                  <a:pt x="4753655" y="0"/>
                </a:cubicBezTo>
                <a:cubicBezTo>
                  <a:pt x="5090878" y="-40831"/>
                  <a:pt x="4955081" y="28468"/>
                  <a:pt x="5121087" y="0"/>
                </a:cubicBezTo>
                <a:cubicBezTo>
                  <a:pt x="5287093" y="-28468"/>
                  <a:pt x="5575082" y="65541"/>
                  <a:pt x="5695200" y="0"/>
                </a:cubicBezTo>
                <a:cubicBezTo>
                  <a:pt x="5815318" y="-65541"/>
                  <a:pt x="5959066" y="18170"/>
                  <a:pt x="6062633" y="0"/>
                </a:cubicBezTo>
                <a:cubicBezTo>
                  <a:pt x="6166200" y="-18170"/>
                  <a:pt x="6372590" y="19858"/>
                  <a:pt x="6636746" y="0"/>
                </a:cubicBezTo>
                <a:cubicBezTo>
                  <a:pt x="6900902" y="-19858"/>
                  <a:pt x="7087967" y="57687"/>
                  <a:pt x="7314199" y="0"/>
                </a:cubicBezTo>
                <a:cubicBezTo>
                  <a:pt x="7540431" y="-57687"/>
                  <a:pt x="7716178" y="26900"/>
                  <a:pt x="7991652" y="0"/>
                </a:cubicBezTo>
                <a:cubicBezTo>
                  <a:pt x="8267126" y="-26900"/>
                  <a:pt x="8274649" y="17624"/>
                  <a:pt x="8462425" y="0"/>
                </a:cubicBezTo>
                <a:cubicBezTo>
                  <a:pt x="8650201" y="-17624"/>
                  <a:pt x="8966688" y="8138"/>
                  <a:pt x="9139878" y="0"/>
                </a:cubicBezTo>
                <a:cubicBezTo>
                  <a:pt x="9313068" y="-8138"/>
                  <a:pt x="9478017" y="623"/>
                  <a:pt x="9610651" y="0"/>
                </a:cubicBezTo>
                <a:cubicBezTo>
                  <a:pt x="9743285" y="-623"/>
                  <a:pt x="10001242" y="71653"/>
                  <a:pt x="10334033" y="0"/>
                </a:cubicBezTo>
                <a:cubicBezTo>
                  <a:pt x="10358998" y="239102"/>
                  <a:pt x="10310860" y="460149"/>
                  <a:pt x="10334033" y="598277"/>
                </a:cubicBezTo>
                <a:cubicBezTo>
                  <a:pt x="10357206" y="736405"/>
                  <a:pt x="10265033" y="1038500"/>
                  <a:pt x="10334033" y="1179129"/>
                </a:cubicBezTo>
                <a:cubicBezTo>
                  <a:pt x="10403033" y="1319758"/>
                  <a:pt x="10285120" y="1605907"/>
                  <a:pt x="10334033" y="1742555"/>
                </a:cubicBezTo>
                <a:cubicBezTo>
                  <a:pt x="10150981" y="1790643"/>
                  <a:pt x="10027607" y="1725309"/>
                  <a:pt x="9863260" y="1742555"/>
                </a:cubicBezTo>
                <a:cubicBezTo>
                  <a:pt x="9698913" y="1759801"/>
                  <a:pt x="9465891" y="1730949"/>
                  <a:pt x="9185807" y="1742555"/>
                </a:cubicBezTo>
                <a:cubicBezTo>
                  <a:pt x="8905723" y="1754161"/>
                  <a:pt x="8839143" y="1716792"/>
                  <a:pt x="8508354" y="1742555"/>
                </a:cubicBezTo>
                <a:cubicBezTo>
                  <a:pt x="8177565" y="1768318"/>
                  <a:pt x="8336064" y="1727507"/>
                  <a:pt x="8244262" y="1742555"/>
                </a:cubicBezTo>
                <a:cubicBezTo>
                  <a:pt x="8152460" y="1757603"/>
                  <a:pt x="8080405" y="1732239"/>
                  <a:pt x="7980170" y="1742555"/>
                </a:cubicBezTo>
                <a:cubicBezTo>
                  <a:pt x="7879935" y="1752871"/>
                  <a:pt x="7614602" y="1724763"/>
                  <a:pt x="7509397" y="1742555"/>
                </a:cubicBezTo>
                <a:cubicBezTo>
                  <a:pt x="7404192" y="1760347"/>
                  <a:pt x="7284938" y="1735076"/>
                  <a:pt x="7141965" y="1742555"/>
                </a:cubicBezTo>
                <a:cubicBezTo>
                  <a:pt x="6998992" y="1750034"/>
                  <a:pt x="6751744" y="1690479"/>
                  <a:pt x="6464512" y="1742555"/>
                </a:cubicBezTo>
                <a:cubicBezTo>
                  <a:pt x="6177280" y="1794631"/>
                  <a:pt x="6097631" y="1732732"/>
                  <a:pt x="5993739" y="1742555"/>
                </a:cubicBezTo>
                <a:cubicBezTo>
                  <a:pt x="5889847" y="1752378"/>
                  <a:pt x="5622344" y="1695917"/>
                  <a:pt x="5316286" y="1742555"/>
                </a:cubicBezTo>
                <a:cubicBezTo>
                  <a:pt x="5010228" y="1789193"/>
                  <a:pt x="4938741" y="1720319"/>
                  <a:pt x="4742173" y="1742555"/>
                </a:cubicBezTo>
                <a:cubicBezTo>
                  <a:pt x="4545605" y="1764791"/>
                  <a:pt x="4136932" y="1728823"/>
                  <a:pt x="3961379" y="1742555"/>
                </a:cubicBezTo>
                <a:cubicBezTo>
                  <a:pt x="3785826" y="1756287"/>
                  <a:pt x="3602641" y="1692266"/>
                  <a:pt x="3283926" y="1742555"/>
                </a:cubicBezTo>
                <a:cubicBezTo>
                  <a:pt x="2965211" y="1792844"/>
                  <a:pt x="3109096" y="1728796"/>
                  <a:pt x="3019834" y="1742555"/>
                </a:cubicBezTo>
                <a:cubicBezTo>
                  <a:pt x="2930572" y="1756314"/>
                  <a:pt x="2729368" y="1701994"/>
                  <a:pt x="2445721" y="1742555"/>
                </a:cubicBezTo>
                <a:cubicBezTo>
                  <a:pt x="2162074" y="1783116"/>
                  <a:pt x="1963416" y="1709005"/>
                  <a:pt x="1768268" y="1742555"/>
                </a:cubicBezTo>
                <a:cubicBezTo>
                  <a:pt x="1573120" y="1776105"/>
                  <a:pt x="1596811" y="1715032"/>
                  <a:pt x="1504176" y="1742555"/>
                </a:cubicBezTo>
                <a:cubicBezTo>
                  <a:pt x="1411541" y="1770078"/>
                  <a:pt x="1161762" y="1680341"/>
                  <a:pt x="826723" y="1742555"/>
                </a:cubicBezTo>
                <a:cubicBezTo>
                  <a:pt x="491684" y="1804769"/>
                  <a:pt x="316024" y="1738641"/>
                  <a:pt x="0" y="1742555"/>
                </a:cubicBezTo>
                <a:cubicBezTo>
                  <a:pt x="-51694" y="1481373"/>
                  <a:pt x="66895" y="1321471"/>
                  <a:pt x="0" y="1161703"/>
                </a:cubicBezTo>
                <a:cubicBezTo>
                  <a:pt x="-66895" y="1001935"/>
                  <a:pt x="32709" y="706641"/>
                  <a:pt x="0" y="580852"/>
                </a:cubicBezTo>
                <a:cubicBezTo>
                  <a:pt x="-32709" y="455063"/>
                  <a:pt x="43101" y="188236"/>
                  <a:pt x="0" y="0"/>
                </a:cubicBezTo>
                <a:close/>
              </a:path>
              <a:path w="10334033" h="1742555" stroke="0" extrusionOk="0">
                <a:moveTo>
                  <a:pt x="0" y="0"/>
                </a:moveTo>
                <a:cubicBezTo>
                  <a:pt x="133178" y="-45431"/>
                  <a:pt x="329972" y="41801"/>
                  <a:pt x="470773" y="0"/>
                </a:cubicBezTo>
                <a:cubicBezTo>
                  <a:pt x="611574" y="-41801"/>
                  <a:pt x="740595" y="44860"/>
                  <a:pt x="941545" y="0"/>
                </a:cubicBezTo>
                <a:cubicBezTo>
                  <a:pt x="1142495" y="-44860"/>
                  <a:pt x="1126036" y="22617"/>
                  <a:pt x="1205637" y="0"/>
                </a:cubicBezTo>
                <a:cubicBezTo>
                  <a:pt x="1285238" y="-22617"/>
                  <a:pt x="1697607" y="21930"/>
                  <a:pt x="1986431" y="0"/>
                </a:cubicBezTo>
                <a:cubicBezTo>
                  <a:pt x="2275255" y="-21930"/>
                  <a:pt x="2464977" y="53359"/>
                  <a:pt x="2767224" y="0"/>
                </a:cubicBezTo>
                <a:cubicBezTo>
                  <a:pt x="3069471" y="-53359"/>
                  <a:pt x="3198165" y="56372"/>
                  <a:pt x="3444678" y="0"/>
                </a:cubicBezTo>
                <a:cubicBezTo>
                  <a:pt x="3691191" y="-56372"/>
                  <a:pt x="3814548" y="38563"/>
                  <a:pt x="4122131" y="0"/>
                </a:cubicBezTo>
                <a:cubicBezTo>
                  <a:pt x="4429714" y="-38563"/>
                  <a:pt x="4331272" y="39626"/>
                  <a:pt x="4489563" y="0"/>
                </a:cubicBezTo>
                <a:cubicBezTo>
                  <a:pt x="4647854" y="-39626"/>
                  <a:pt x="4764987" y="12310"/>
                  <a:pt x="4960336" y="0"/>
                </a:cubicBezTo>
                <a:cubicBezTo>
                  <a:pt x="5155685" y="-12310"/>
                  <a:pt x="5405060" y="14007"/>
                  <a:pt x="5741129" y="0"/>
                </a:cubicBezTo>
                <a:cubicBezTo>
                  <a:pt x="6077198" y="-14007"/>
                  <a:pt x="6165880" y="24494"/>
                  <a:pt x="6521923" y="0"/>
                </a:cubicBezTo>
                <a:cubicBezTo>
                  <a:pt x="6877966" y="-24494"/>
                  <a:pt x="6890322" y="43696"/>
                  <a:pt x="6992696" y="0"/>
                </a:cubicBezTo>
                <a:cubicBezTo>
                  <a:pt x="7095070" y="-43696"/>
                  <a:pt x="7251585" y="30258"/>
                  <a:pt x="7360128" y="0"/>
                </a:cubicBezTo>
                <a:cubicBezTo>
                  <a:pt x="7468671" y="-30258"/>
                  <a:pt x="7564187" y="25390"/>
                  <a:pt x="7624220" y="0"/>
                </a:cubicBezTo>
                <a:cubicBezTo>
                  <a:pt x="7684253" y="-25390"/>
                  <a:pt x="7818566" y="3546"/>
                  <a:pt x="7991652" y="0"/>
                </a:cubicBezTo>
                <a:cubicBezTo>
                  <a:pt x="8164738" y="-3546"/>
                  <a:pt x="8575682" y="10457"/>
                  <a:pt x="8772446" y="0"/>
                </a:cubicBezTo>
                <a:cubicBezTo>
                  <a:pt x="8969210" y="-10457"/>
                  <a:pt x="9041475" y="5158"/>
                  <a:pt x="9243218" y="0"/>
                </a:cubicBezTo>
                <a:cubicBezTo>
                  <a:pt x="9444961" y="-5158"/>
                  <a:pt x="9460758" y="5427"/>
                  <a:pt x="9610651" y="0"/>
                </a:cubicBezTo>
                <a:cubicBezTo>
                  <a:pt x="9760544" y="-5427"/>
                  <a:pt x="10149632" y="5675"/>
                  <a:pt x="10334033" y="0"/>
                </a:cubicBezTo>
                <a:cubicBezTo>
                  <a:pt x="10395768" y="182625"/>
                  <a:pt x="10272876" y="327744"/>
                  <a:pt x="10334033" y="563426"/>
                </a:cubicBezTo>
                <a:cubicBezTo>
                  <a:pt x="10395190" y="799108"/>
                  <a:pt x="10322315" y="941558"/>
                  <a:pt x="10334033" y="1092001"/>
                </a:cubicBezTo>
                <a:cubicBezTo>
                  <a:pt x="10345751" y="1242444"/>
                  <a:pt x="10332229" y="1461262"/>
                  <a:pt x="10334033" y="1742555"/>
                </a:cubicBezTo>
                <a:cubicBezTo>
                  <a:pt x="10188640" y="1769581"/>
                  <a:pt x="10139883" y="1725946"/>
                  <a:pt x="9966601" y="1742555"/>
                </a:cubicBezTo>
                <a:cubicBezTo>
                  <a:pt x="9793319" y="1759164"/>
                  <a:pt x="9556395" y="1682169"/>
                  <a:pt x="9392488" y="1742555"/>
                </a:cubicBezTo>
                <a:cubicBezTo>
                  <a:pt x="9228581" y="1802941"/>
                  <a:pt x="9256481" y="1742151"/>
                  <a:pt x="9128396" y="1742555"/>
                </a:cubicBezTo>
                <a:cubicBezTo>
                  <a:pt x="9000311" y="1742959"/>
                  <a:pt x="8955249" y="1739010"/>
                  <a:pt x="8864304" y="1742555"/>
                </a:cubicBezTo>
                <a:cubicBezTo>
                  <a:pt x="8773359" y="1746100"/>
                  <a:pt x="8637036" y="1714478"/>
                  <a:pt x="8496872" y="1742555"/>
                </a:cubicBezTo>
                <a:cubicBezTo>
                  <a:pt x="8356708" y="1770632"/>
                  <a:pt x="8160074" y="1718844"/>
                  <a:pt x="7922759" y="1742555"/>
                </a:cubicBezTo>
                <a:cubicBezTo>
                  <a:pt x="7685444" y="1766266"/>
                  <a:pt x="7574799" y="1736272"/>
                  <a:pt x="7451986" y="1742555"/>
                </a:cubicBezTo>
                <a:cubicBezTo>
                  <a:pt x="7329173" y="1748838"/>
                  <a:pt x="7084378" y="1729852"/>
                  <a:pt x="6981213" y="1742555"/>
                </a:cubicBezTo>
                <a:cubicBezTo>
                  <a:pt x="6878048" y="1755258"/>
                  <a:pt x="6784116" y="1721538"/>
                  <a:pt x="6717121" y="1742555"/>
                </a:cubicBezTo>
                <a:cubicBezTo>
                  <a:pt x="6650126" y="1763572"/>
                  <a:pt x="6276853" y="1740350"/>
                  <a:pt x="6143009" y="1742555"/>
                </a:cubicBezTo>
                <a:cubicBezTo>
                  <a:pt x="6009165" y="1744760"/>
                  <a:pt x="6008183" y="1737601"/>
                  <a:pt x="5878917" y="1742555"/>
                </a:cubicBezTo>
                <a:cubicBezTo>
                  <a:pt x="5749651" y="1747509"/>
                  <a:pt x="5538336" y="1741429"/>
                  <a:pt x="5408144" y="1742555"/>
                </a:cubicBezTo>
                <a:cubicBezTo>
                  <a:pt x="5277952" y="1743681"/>
                  <a:pt x="5173244" y="1715607"/>
                  <a:pt x="5040712" y="1742555"/>
                </a:cubicBezTo>
                <a:cubicBezTo>
                  <a:pt x="4908180" y="1769503"/>
                  <a:pt x="4614576" y="1658426"/>
                  <a:pt x="4259918" y="1742555"/>
                </a:cubicBezTo>
                <a:cubicBezTo>
                  <a:pt x="3905260" y="1826684"/>
                  <a:pt x="3927949" y="1737850"/>
                  <a:pt x="3685805" y="1742555"/>
                </a:cubicBezTo>
                <a:cubicBezTo>
                  <a:pt x="3443661" y="1747260"/>
                  <a:pt x="3292404" y="1694701"/>
                  <a:pt x="2905011" y="1742555"/>
                </a:cubicBezTo>
                <a:cubicBezTo>
                  <a:pt x="2517618" y="1790409"/>
                  <a:pt x="2583598" y="1701133"/>
                  <a:pt x="2434239" y="1742555"/>
                </a:cubicBezTo>
                <a:cubicBezTo>
                  <a:pt x="2284880" y="1783977"/>
                  <a:pt x="2037380" y="1691543"/>
                  <a:pt x="1653445" y="1742555"/>
                </a:cubicBezTo>
                <a:cubicBezTo>
                  <a:pt x="1269510" y="1793567"/>
                  <a:pt x="1031748" y="1708843"/>
                  <a:pt x="872652" y="1742555"/>
                </a:cubicBezTo>
                <a:cubicBezTo>
                  <a:pt x="713556" y="1776267"/>
                  <a:pt x="288355" y="1708792"/>
                  <a:pt x="0" y="1742555"/>
                </a:cubicBezTo>
                <a:cubicBezTo>
                  <a:pt x="-27316" y="1528466"/>
                  <a:pt x="57189" y="1414326"/>
                  <a:pt x="0" y="1213980"/>
                </a:cubicBezTo>
                <a:cubicBezTo>
                  <a:pt x="-57189" y="1013635"/>
                  <a:pt x="63872" y="855464"/>
                  <a:pt x="0" y="650554"/>
                </a:cubicBezTo>
                <a:cubicBezTo>
                  <a:pt x="-63872" y="445644"/>
                  <a:pt x="2670" y="16802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4800" b="1" dirty="0">
                <a:solidFill>
                  <a:schemeClr val="tx1"/>
                </a:solidFill>
              </a:rPr>
              <a:t>Εσύ δεν με καταλαβαίνεις!</a:t>
            </a:r>
          </a:p>
          <a:p>
            <a:endParaRPr lang="el-GR" b="1" dirty="0">
              <a:solidFill>
                <a:schemeClr val="tx1"/>
              </a:solidFill>
            </a:endParaRP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1A1AC159-D939-3BD3-615D-683251D29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6016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BF95A-F292-F9E4-891C-26624532A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A6E3057-798C-DD78-1E36-9601BCC5B378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ΕΡΓΑΣΙΑ ΣΤΟ ΣΠΙΤΙ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28526D87-14B1-B58E-53E5-1DADE112C96F}"/>
              </a:ext>
            </a:extLst>
          </p:cNvPr>
          <p:cNvSpPr/>
          <p:nvPr/>
        </p:nvSpPr>
        <p:spPr>
          <a:xfrm>
            <a:off x="304800" y="4131140"/>
            <a:ext cx="6923314" cy="25167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l-GR" sz="2000" b="1" dirty="0">
                <a:solidFill>
                  <a:schemeClr val="tx1"/>
                </a:solidFill>
              </a:rPr>
              <a:t>2. Επαυξημένες προτάσεις : </a:t>
            </a:r>
          </a:p>
          <a:p>
            <a:pPr lvl="0"/>
            <a:r>
              <a:rPr lang="el-GR" sz="2000" dirty="0">
                <a:solidFill>
                  <a:schemeClr val="tx1"/>
                </a:solidFill>
              </a:rPr>
              <a:t>Τα παιδιά  χρειάζονται </a:t>
            </a:r>
            <a:r>
              <a:rPr lang="el-GR" sz="2000" u="sng" dirty="0">
                <a:solidFill>
                  <a:schemeClr val="tx1"/>
                </a:solidFill>
              </a:rPr>
              <a:t>περισσότερο</a:t>
            </a:r>
            <a:r>
              <a:rPr lang="el-GR" sz="2000" dirty="0">
                <a:solidFill>
                  <a:schemeClr val="tx1"/>
                </a:solidFill>
              </a:rPr>
              <a:t> χρόνο.</a:t>
            </a:r>
          </a:p>
          <a:p>
            <a:pPr lvl="0"/>
            <a:r>
              <a:rPr lang="el-GR" sz="2000" dirty="0">
                <a:solidFill>
                  <a:schemeClr val="tx1"/>
                </a:solidFill>
              </a:rPr>
              <a:t>Τα </a:t>
            </a:r>
            <a:r>
              <a:rPr lang="el-GR" u="sng" dirty="0">
                <a:solidFill>
                  <a:schemeClr val="tx1"/>
                </a:solidFill>
              </a:rPr>
              <a:t>μικρά</a:t>
            </a:r>
            <a:r>
              <a:rPr lang="el-GR" sz="2000" dirty="0">
                <a:solidFill>
                  <a:schemeClr val="tx1"/>
                </a:solidFill>
              </a:rPr>
              <a:t> παιδιά χρειάζονται </a:t>
            </a:r>
            <a:r>
              <a:rPr lang="el-GR" sz="2000" u="sng" dirty="0">
                <a:solidFill>
                  <a:schemeClr val="tx1"/>
                </a:solidFill>
              </a:rPr>
              <a:t>περισσότερο</a:t>
            </a:r>
            <a:r>
              <a:rPr lang="el-GR" sz="2000" dirty="0">
                <a:solidFill>
                  <a:schemeClr val="tx1"/>
                </a:solidFill>
              </a:rPr>
              <a:t> χρόνο </a:t>
            </a:r>
            <a:r>
              <a:rPr lang="el-GR" u="sng" dirty="0">
                <a:solidFill>
                  <a:schemeClr val="tx1"/>
                </a:solidFill>
              </a:rPr>
              <a:t>για παιχνίδι</a:t>
            </a:r>
            <a:r>
              <a:rPr lang="el-GR" sz="2000" dirty="0">
                <a:solidFill>
                  <a:schemeClr val="tx1"/>
                </a:solidFill>
              </a:rPr>
              <a:t>.</a:t>
            </a:r>
          </a:p>
          <a:p>
            <a:pPr lvl="0"/>
            <a:r>
              <a:rPr lang="el-GR" sz="2000" dirty="0">
                <a:solidFill>
                  <a:schemeClr val="tx1"/>
                </a:solidFill>
              </a:rPr>
              <a:t>Τα παιδιά </a:t>
            </a:r>
            <a:r>
              <a:rPr lang="el-GR" u="sng" dirty="0">
                <a:solidFill>
                  <a:schemeClr val="tx1"/>
                </a:solidFill>
              </a:rPr>
              <a:t>του σχολείου</a:t>
            </a:r>
            <a:r>
              <a:rPr lang="el-GR" sz="2000" u="sng" dirty="0">
                <a:solidFill>
                  <a:schemeClr val="tx1"/>
                </a:solidFill>
              </a:rPr>
              <a:t> </a:t>
            </a:r>
            <a:r>
              <a:rPr lang="el-GR" dirty="0">
                <a:solidFill>
                  <a:schemeClr val="tx1"/>
                </a:solidFill>
              </a:rPr>
              <a:t>ζητούν</a:t>
            </a:r>
            <a:r>
              <a:rPr lang="el-GR" sz="2000" dirty="0">
                <a:solidFill>
                  <a:schemeClr val="tx1"/>
                </a:solidFill>
              </a:rPr>
              <a:t> </a:t>
            </a:r>
            <a:r>
              <a:rPr lang="el-GR" sz="2000" u="sng" dirty="0">
                <a:solidFill>
                  <a:schemeClr val="tx1"/>
                </a:solidFill>
              </a:rPr>
              <a:t>μεγαλύτερο</a:t>
            </a:r>
            <a:r>
              <a:rPr lang="el-GR" sz="2000" dirty="0">
                <a:solidFill>
                  <a:schemeClr val="tx1"/>
                </a:solidFill>
              </a:rPr>
              <a:t> διάλειμμα.</a:t>
            </a:r>
          </a:p>
          <a:p>
            <a:pPr lvl="0"/>
            <a:r>
              <a:rPr lang="el-GR" sz="2000" dirty="0">
                <a:solidFill>
                  <a:schemeClr val="tx1"/>
                </a:solidFill>
              </a:rPr>
              <a:t>Τα παιδιά </a:t>
            </a:r>
            <a:r>
              <a:rPr lang="el-GR" u="sng" dirty="0">
                <a:solidFill>
                  <a:schemeClr val="tx1"/>
                </a:solidFill>
              </a:rPr>
              <a:t>του δημοτικού</a:t>
            </a:r>
            <a:r>
              <a:rPr lang="el-GR" sz="2000" u="sng" dirty="0">
                <a:solidFill>
                  <a:schemeClr val="tx1"/>
                </a:solidFill>
              </a:rPr>
              <a:t> </a:t>
            </a:r>
            <a:r>
              <a:rPr lang="el-GR" dirty="0">
                <a:solidFill>
                  <a:schemeClr val="tx1"/>
                </a:solidFill>
              </a:rPr>
              <a:t>θέλουν</a:t>
            </a:r>
            <a:r>
              <a:rPr lang="el-GR" sz="2000" dirty="0">
                <a:solidFill>
                  <a:schemeClr val="tx1"/>
                </a:solidFill>
              </a:rPr>
              <a:t> </a:t>
            </a:r>
            <a:r>
              <a:rPr lang="el-GR" sz="2000" u="sng" dirty="0">
                <a:solidFill>
                  <a:schemeClr val="tx1"/>
                </a:solidFill>
              </a:rPr>
              <a:t>πιο πολλές </a:t>
            </a:r>
            <a:r>
              <a:rPr lang="el-GR" sz="2000" dirty="0">
                <a:solidFill>
                  <a:schemeClr val="tx1"/>
                </a:solidFill>
              </a:rPr>
              <a:t>εκδρομές.</a:t>
            </a: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3" name="Εικόνα 2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1E0975AF-0230-3FE5-15B4-5CA7198E9C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05" r="4817" b="21020"/>
          <a:stretch>
            <a:fillRect/>
          </a:stretch>
        </p:blipFill>
        <p:spPr>
          <a:xfrm>
            <a:off x="8523515" y="210124"/>
            <a:ext cx="1981199" cy="1742555"/>
          </a:xfrm>
          <a:custGeom>
            <a:avLst/>
            <a:gdLst>
              <a:gd name="csX0" fmla="*/ 0 w 1981199"/>
              <a:gd name="csY0" fmla="*/ 0 h 1742555"/>
              <a:gd name="csX1" fmla="*/ 515112 w 1981199"/>
              <a:gd name="csY1" fmla="*/ 0 h 1742555"/>
              <a:gd name="csX2" fmla="*/ 1030223 w 1981199"/>
              <a:gd name="csY2" fmla="*/ 0 h 1742555"/>
              <a:gd name="csX3" fmla="*/ 1525523 w 1981199"/>
              <a:gd name="csY3" fmla="*/ 0 h 1742555"/>
              <a:gd name="csX4" fmla="*/ 1981199 w 1981199"/>
              <a:gd name="csY4" fmla="*/ 0 h 1742555"/>
              <a:gd name="csX5" fmla="*/ 1981199 w 1981199"/>
              <a:gd name="csY5" fmla="*/ 546001 h 1742555"/>
              <a:gd name="csX6" fmla="*/ 1981199 w 1981199"/>
              <a:gd name="csY6" fmla="*/ 1161703 h 1742555"/>
              <a:gd name="csX7" fmla="*/ 1981199 w 1981199"/>
              <a:gd name="csY7" fmla="*/ 1742555 h 1742555"/>
              <a:gd name="csX8" fmla="*/ 1485899 w 1981199"/>
              <a:gd name="csY8" fmla="*/ 1742555 h 1742555"/>
              <a:gd name="csX9" fmla="*/ 1050035 w 1981199"/>
              <a:gd name="csY9" fmla="*/ 1742555 h 1742555"/>
              <a:gd name="csX10" fmla="*/ 515112 w 1981199"/>
              <a:gd name="csY10" fmla="*/ 1742555 h 1742555"/>
              <a:gd name="csX11" fmla="*/ 0 w 1981199"/>
              <a:gd name="csY11" fmla="*/ 1742555 h 1742555"/>
              <a:gd name="csX12" fmla="*/ 0 w 1981199"/>
              <a:gd name="csY12" fmla="*/ 1213980 h 1742555"/>
              <a:gd name="csX13" fmla="*/ 0 w 1981199"/>
              <a:gd name="csY13" fmla="*/ 667979 h 1742555"/>
              <a:gd name="csX14" fmla="*/ 0 w 1981199"/>
              <a:gd name="csY14" fmla="*/ 0 h 174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981199" h="1742555" fill="none" extrusionOk="0">
                <a:moveTo>
                  <a:pt x="0" y="0"/>
                </a:moveTo>
                <a:cubicBezTo>
                  <a:pt x="144159" y="-13013"/>
                  <a:pt x="331995" y="3246"/>
                  <a:pt x="515112" y="0"/>
                </a:cubicBezTo>
                <a:cubicBezTo>
                  <a:pt x="698229" y="-3246"/>
                  <a:pt x="793048" y="53756"/>
                  <a:pt x="1030223" y="0"/>
                </a:cubicBezTo>
                <a:cubicBezTo>
                  <a:pt x="1267398" y="-53756"/>
                  <a:pt x="1358909" y="10067"/>
                  <a:pt x="1525523" y="0"/>
                </a:cubicBezTo>
                <a:cubicBezTo>
                  <a:pt x="1692137" y="-10067"/>
                  <a:pt x="1883577" y="39154"/>
                  <a:pt x="1981199" y="0"/>
                </a:cubicBezTo>
                <a:cubicBezTo>
                  <a:pt x="2007170" y="186502"/>
                  <a:pt x="1952211" y="283985"/>
                  <a:pt x="1981199" y="546001"/>
                </a:cubicBezTo>
                <a:cubicBezTo>
                  <a:pt x="2010187" y="808017"/>
                  <a:pt x="1910995" y="918380"/>
                  <a:pt x="1981199" y="1161703"/>
                </a:cubicBezTo>
                <a:cubicBezTo>
                  <a:pt x="2051403" y="1405026"/>
                  <a:pt x="1966533" y="1488345"/>
                  <a:pt x="1981199" y="1742555"/>
                </a:cubicBezTo>
                <a:cubicBezTo>
                  <a:pt x="1800674" y="1799622"/>
                  <a:pt x="1713525" y="1711998"/>
                  <a:pt x="1485899" y="1742555"/>
                </a:cubicBezTo>
                <a:cubicBezTo>
                  <a:pt x="1258273" y="1773112"/>
                  <a:pt x="1247708" y="1708429"/>
                  <a:pt x="1050035" y="1742555"/>
                </a:cubicBezTo>
                <a:cubicBezTo>
                  <a:pt x="852362" y="1776681"/>
                  <a:pt x="767306" y="1695915"/>
                  <a:pt x="515112" y="1742555"/>
                </a:cubicBezTo>
                <a:cubicBezTo>
                  <a:pt x="262918" y="1789195"/>
                  <a:pt x="230378" y="1741185"/>
                  <a:pt x="0" y="1742555"/>
                </a:cubicBezTo>
                <a:cubicBezTo>
                  <a:pt x="-36252" y="1572160"/>
                  <a:pt x="41918" y="1329165"/>
                  <a:pt x="0" y="1213980"/>
                </a:cubicBezTo>
                <a:cubicBezTo>
                  <a:pt x="-41918" y="1098796"/>
                  <a:pt x="50525" y="894059"/>
                  <a:pt x="0" y="667979"/>
                </a:cubicBezTo>
                <a:cubicBezTo>
                  <a:pt x="-50525" y="441899"/>
                  <a:pt x="4364" y="231801"/>
                  <a:pt x="0" y="0"/>
                </a:cubicBezTo>
                <a:close/>
              </a:path>
              <a:path w="1981199" h="1742555" stroke="0" extrusionOk="0">
                <a:moveTo>
                  <a:pt x="0" y="0"/>
                </a:moveTo>
                <a:cubicBezTo>
                  <a:pt x="203639" y="-15288"/>
                  <a:pt x="331302" y="43186"/>
                  <a:pt x="495300" y="0"/>
                </a:cubicBezTo>
                <a:cubicBezTo>
                  <a:pt x="659298" y="-43186"/>
                  <a:pt x="852367" y="5241"/>
                  <a:pt x="950976" y="0"/>
                </a:cubicBezTo>
                <a:cubicBezTo>
                  <a:pt x="1049585" y="-5241"/>
                  <a:pt x="1240502" y="12224"/>
                  <a:pt x="1386839" y="0"/>
                </a:cubicBezTo>
                <a:cubicBezTo>
                  <a:pt x="1533176" y="-12224"/>
                  <a:pt x="1745643" y="17705"/>
                  <a:pt x="1981199" y="0"/>
                </a:cubicBezTo>
                <a:cubicBezTo>
                  <a:pt x="2022727" y="235249"/>
                  <a:pt x="1978178" y="388380"/>
                  <a:pt x="1981199" y="563426"/>
                </a:cubicBezTo>
                <a:cubicBezTo>
                  <a:pt x="1984220" y="738472"/>
                  <a:pt x="1939113" y="980908"/>
                  <a:pt x="1981199" y="1109427"/>
                </a:cubicBezTo>
                <a:cubicBezTo>
                  <a:pt x="2023285" y="1237946"/>
                  <a:pt x="1979053" y="1434672"/>
                  <a:pt x="1981199" y="1742555"/>
                </a:cubicBezTo>
                <a:cubicBezTo>
                  <a:pt x="1854803" y="1742889"/>
                  <a:pt x="1613065" y="1689665"/>
                  <a:pt x="1485899" y="1742555"/>
                </a:cubicBezTo>
                <a:cubicBezTo>
                  <a:pt x="1358733" y="1795445"/>
                  <a:pt x="1116516" y="1729479"/>
                  <a:pt x="990600" y="1742555"/>
                </a:cubicBezTo>
                <a:cubicBezTo>
                  <a:pt x="864684" y="1755631"/>
                  <a:pt x="669040" y="1698608"/>
                  <a:pt x="475488" y="1742555"/>
                </a:cubicBezTo>
                <a:cubicBezTo>
                  <a:pt x="281936" y="1786502"/>
                  <a:pt x="194350" y="1708017"/>
                  <a:pt x="0" y="1742555"/>
                </a:cubicBezTo>
                <a:cubicBezTo>
                  <a:pt x="-54339" y="1608538"/>
                  <a:pt x="59577" y="1408659"/>
                  <a:pt x="0" y="1161703"/>
                </a:cubicBezTo>
                <a:cubicBezTo>
                  <a:pt x="-59577" y="914747"/>
                  <a:pt x="28612" y="878591"/>
                  <a:pt x="0" y="598277"/>
                </a:cubicBezTo>
                <a:cubicBezTo>
                  <a:pt x="-28612" y="317963"/>
                  <a:pt x="29123" y="207785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5437998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8" name="Εικόνα 7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2959B172-86C3-E19F-EED7-8D5DF0B772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227" b="21020"/>
          <a:stretch>
            <a:fillRect/>
          </a:stretch>
        </p:blipFill>
        <p:spPr>
          <a:xfrm>
            <a:off x="1169534" y="204441"/>
            <a:ext cx="2155371" cy="1748239"/>
          </a:xfrm>
          <a:custGeom>
            <a:avLst/>
            <a:gdLst>
              <a:gd name="csX0" fmla="*/ 0 w 2155371"/>
              <a:gd name="csY0" fmla="*/ 0 h 1748239"/>
              <a:gd name="csX1" fmla="*/ 538843 w 2155371"/>
              <a:gd name="csY1" fmla="*/ 0 h 1748239"/>
              <a:gd name="csX2" fmla="*/ 1034578 w 2155371"/>
              <a:gd name="csY2" fmla="*/ 0 h 1748239"/>
              <a:gd name="csX3" fmla="*/ 1616528 w 2155371"/>
              <a:gd name="csY3" fmla="*/ 0 h 1748239"/>
              <a:gd name="csX4" fmla="*/ 2155371 w 2155371"/>
              <a:gd name="csY4" fmla="*/ 0 h 1748239"/>
              <a:gd name="csX5" fmla="*/ 2155371 w 2155371"/>
              <a:gd name="csY5" fmla="*/ 565264 h 1748239"/>
              <a:gd name="csX6" fmla="*/ 2155371 w 2155371"/>
              <a:gd name="csY6" fmla="*/ 1182975 h 1748239"/>
              <a:gd name="csX7" fmla="*/ 2155371 w 2155371"/>
              <a:gd name="csY7" fmla="*/ 1748239 h 1748239"/>
              <a:gd name="csX8" fmla="*/ 1616528 w 2155371"/>
              <a:gd name="csY8" fmla="*/ 1748239 h 1748239"/>
              <a:gd name="csX9" fmla="*/ 1034578 w 2155371"/>
              <a:gd name="csY9" fmla="*/ 1748239 h 1748239"/>
              <a:gd name="csX10" fmla="*/ 474182 w 2155371"/>
              <a:gd name="csY10" fmla="*/ 1748239 h 1748239"/>
              <a:gd name="csX11" fmla="*/ 0 w 2155371"/>
              <a:gd name="csY11" fmla="*/ 1748239 h 1748239"/>
              <a:gd name="csX12" fmla="*/ 0 w 2155371"/>
              <a:gd name="csY12" fmla="*/ 1200457 h 1748239"/>
              <a:gd name="csX13" fmla="*/ 0 w 2155371"/>
              <a:gd name="csY13" fmla="*/ 670158 h 1748239"/>
              <a:gd name="csX14" fmla="*/ 0 w 2155371"/>
              <a:gd name="csY14" fmla="*/ 0 h 17482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155371" h="1748239" fill="none" extrusionOk="0">
                <a:moveTo>
                  <a:pt x="0" y="0"/>
                </a:moveTo>
                <a:cubicBezTo>
                  <a:pt x="226871" y="-3792"/>
                  <a:pt x="342229" y="7371"/>
                  <a:pt x="538843" y="0"/>
                </a:cubicBezTo>
                <a:cubicBezTo>
                  <a:pt x="735457" y="-7371"/>
                  <a:pt x="852758" y="9236"/>
                  <a:pt x="1034578" y="0"/>
                </a:cubicBezTo>
                <a:cubicBezTo>
                  <a:pt x="1216399" y="-9236"/>
                  <a:pt x="1466748" y="45068"/>
                  <a:pt x="1616528" y="0"/>
                </a:cubicBezTo>
                <a:cubicBezTo>
                  <a:pt x="1766308" y="-45068"/>
                  <a:pt x="1960381" y="3269"/>
                  <a:pt x="2155371" y="0"/>
                </a:cubicBezTo>
                <a:cubicBezTo>
                  <a:pt x="2206948" y="270328"/>
                  <a:pt x="2151531" y="326304"/>
                  <a:pt x="2155371" y="565264"/>
                </a:cubicBezTo>
                <a:cubicBezTo>
                  <a:pt x="2159211" y="804224"/>
                  <a:pt x="2088485" y="908123"/>
                  <a:pt x="2155371" y="1182975"/>
                </a:cubicBezTo>
                <a:cubicBezTo>
                  <a:pt x="2222257" y="1457827"/>
                  <a:pt x="2113538" y="1626566"/>
                  <a:pt x="2155371" y="1748239"/>
                </a:cubicBezTo>
                <a:cubicBezTo>
                  <a:pt x="1970860" y="1752116"/>
                  <a:pt x="1884307" y="1699229"/>
                  <a:pt x="1616528" y="1748239"/>
                </a:cubicBezTo>
                <a:cubicBezTo>
                  <a:pt x="1348749" y="1797249"/>
                  <a:pt x="1247690" y="1694803"/>
                  <a:pt x="1034578" y="1748239"/>
                </a:cubicBezTo>
                <a:cubicBezTo>
                  <a:pt x="821466" y="1801675"/>
                  <a:pt x="672587" y="1710653"/>
                  <a:pt x="474182" y="1748239"/>
                </a:cubicBezTo>
                <a:cubicBezTo>
                  <a:pt x="275777" y="1785825"/>
                  <a:pt x="198847" y="1739634"/>
                  <a:pt x="0" y="1748239"/>
                </a:cubicBezTo>
                <a:cubicBezTo>
                  <a:pt x="-4512" y="1531327"/>
                  <a:pt x="42703" y="1425059"/>
                  <a:pt x="0" y="1200457"/>
                </a:cubicBezTo>
                <a:cubicBezTo>
                  <a:pt x="-42703" y="975855"/>
                  <a:pt x="37485" y="786066"/>
                  <a:pt x="0" y="670158"/>
                </a:cubicBezTo>
                <a:cubicBezTo>
                  <a:pt x="-37485" y="554250"/>
                  <a:pt x="39897" y="194654"/>
                  <a:pt x="0" y="0"/>
                </a:cubicBezTo>
                <a:close/>
              </a:path>
              <a:path w="2155371" h="1748239" stroke="0" extrusionOk="0">
                <a:moveTo>
                  <a:pt x="0" y="0"/>
                </a:moveTo>
                <a:cubicBezTo>
                  <a:pt x="213803" y="-9111"/>
                  <a:pt x="438965" y="56082"/>
                  <a:pt x="560396" y="0"/>
                </a:cubicBezTo>
                <a:cubicBezTo>
                  <a:pt x="681827" y="-56082"/>
                  <a:pt x="965279" y="46041"/>
                  <a:pt x="1099239" y="0"/>
                </a:cubicBezTo>
                <a:cubicBezTo>
                  <a:pt x="1233199" y="-46041"/>
                  <a:pt x="1457103" y="59363"/>
                  <a:pt x="1659636" y="0"/>
                </a:cubicBezTo>
                <a:cubicBezTo>
                  <a:pt x="1862169" y="-59363"/>
                  <a:pt x="1908587" y="22791"/>
                  <a:pt x="2155371" y="0"/>
                </a:cubicBezTo>
                <a:cubicBezTo>
                  <a:pt x="2219831" y="137370"/>
                  <a:pt x="2137377" y="282460"/>
                  <a:pt x="2155371" y="547782"/>
                </a:cubicBezTo>
                <a:cubicBezTo>
                  <a:pt x="2173365" y="813104"/>
                  <a:pt x="2126119" y="818999"/>
                  <a:pt x="2155371" y="1078081"/>
                </a:cubicBezTo>
                <a:cubicBezTo>
                  <a:pt x="2184623" y="1337163"/>
                  <a:pt x="2103182" y="1497633"/>
                  <a:pt x="2155371" y="1748239"/>
                </a:cubicBezTo>
                <a:cubicBezTo>
                  <a:pt x="1920932" y="1784116"/>
                  <a:pt x="1847789" y="1691012"/>
                  <a:pt x="1616528" y="1748239"/>
                </a:cubicBezTo>
                <a:cubicBezTo>
                  <a:pt x="1385267" y="1805466"/>
                  <a:pt x="1208264" y="1746601"/>
                  <a:pt x="1034578" y="1748239"/>
                </a:cubicBezTo>
                <a:cubicBezTo>
                  <a:pt x="860892" y="1749877"/>
                  <a:pt x="325226" y="1676455"/>
                  <a:pt x="0" y="1748239"/>
                </a:cubicBezTo>
                <a:cubicBezTo>
                  <a:pt x="-41800" y="1455829"/>
                  <a:pt x="18231" y="1443500"/>
                  <a:pt x="0" y="1148010"/>
                </a:cubicBezTo>
                <a:cubicBezTo>
                  <a:pt x="-18231" y="852520"/>
                  <a:pt x="5910" y="731531"/>
                  <a:pt x="0" y="530299"/>
                </a:cubicBezTo>
                <a:cubicBezTo>
                  <a:pt x="-5910" y="329067"/>
                  <a:pt x="18840" y="198381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3054064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DF575FD9-952E-86B0-6D63-C4746B2A1260}"/>
              </a:ext>
            </a:extLst>
          </p:cNvPr>
          <p:cNvSpPr/>
          <p:nvPr/>
        </p:nvSpPr>
        <p:spPr>
          <a:xfrm>
            <a:off x="304800" y="2147258"/>
            <a:ext cx="10334033" cy="1742555"/>
          </a:xfrm>
          <a:custGeom>
            <a:avLst/>
            <a:gdLst>
              <a:gd name="csX0" fmla="*/ 0 w 10334033"/>
              <a:gd name="csY0" fmla="*/ 0 h 1742555"/>
              <a:gd name="csX1" fmla="*/ 780794 w 10334033"/>
              <a:gd name="csY1" fmla="*/ 0 h 1742555"/>
              <a:gd name="csX2" fmla="*/ 1148226 w 10334033"/>
              <a:gd name="csY2" fmla="*/ 0 h 1742555"/>
              <a:gd name="csX3" fmla="*/ 1515658 w 10334033"/>
              <a:gd name="csY3" fmla="*/ 0 h 1742555"/>
              <a:gd name="csX4" fmla="*/ 1986431 w 10334033"/>
              <a:gd name="csY4" fmla="*/ 0 h 1742555"/>
              <a:gd name="csX5" fmla="*/ 2560544 w 10334033"/>
              <a:gd name="csY5" fmla="*/ 0 h 1742555"/>
              <a:gd name="csX6" fmla="*/ 2824636 w 10334033"/>
              <a:gd name="csY6" fmla="*/ 0 h 1742555"/>
              <a:gd name="csX7" fmla="*/ 3605429 w 10334033"/>
              <a:gd name="csY7" fmla="*/ 0 h 1742555"/>
              <a:gd name="csX8" fmla="*/ 3972862 w 10334033"/>
              <a:gd name="csY8" fmla="*/ 0 h 1742555"/>
              <a:gd name="csX9" fmla="*/ 4753655 w 10334033"/>
              <a:gd name="csY9" fmla="*/ 0 h 1742555"/>
              <a:gd name="csX10" fmla="*/ 5121087 w 10334033"/>
              <a:gd name="csY10" fmla="*/ 0 h 1742555"/>
              <a:gd name="csX11" fmla="*/ 5695200 w 10334033"/>
              <a:gd name="csY11" fmla="*/ 0 h 1742555"/>
              <a:gd name="csX12" fmla="*/ 6062633 w 10334033"/>
              <a:gd name="csY12" fmla="*/ 0 h 1742555"/>
              <a:gd name="csX13" fmla="*/ 6636746 w 10334033"/>
              <a:gd name="csY13" fmla="*/ 0 h 1742555"/>
              <a:gd name="csX14" fmla="*/ 7314199 w 10334033"/>
              <a:gd name="csY14" fmla="*/ 0 h 1742555"/>
              <a:gd name="csX15" fmla="*/ 7991652 w 10334033"/>
              <a:gd name="csY15" fmla="*/ 0 h 1742555"/>
              <a:gd name="csX16" fmla="*/ 8462425 w 10334033"/>
              <a:gd name="csY16" fmla="*/ 0 h 1742555"/>
              <a:gd name="csX17" fmla="*/ 9139878 w 10334033"/>
              <a:gd name="csY17" fmla="*/ 0 h 1742555"/>
              <a:gd name="csX18" fmla="*/ 9610651 w 10334033"/>
              <a:gd name="csY18" fmla="*/ 0 h 1742555"/>
              <a:gd name="csX19" fmla="*/ 10334033 w 10334033"/>
              <a:gd name="csY19" fmla="*/ 0 h 1742555"/>
              <a:gd name="csX20" fmla="*/ 10334033 w 10334033"/>
              <a:gd name="csY20" fmla="*/ 598277 h 1742555"/>
              <a:gd name="csX21" fmla="*/ 10334033 w 10334033"/>
              <a:gd name="csY21" fmla="*/ 1179129 h 1742555"/>
              <a:gd name="csX22" fmla="*/ 10334033 w 10334033"/>
              <a:gd name="csY22" fmla="*/ 1742555 h 1742555"/>
              <a:gd name="csX23" fmla="*/ 9863260 w 10334033"/>
              <a:gd name="csY23" fmla="*/ 1742555 h 1742555"/>
              <a:gd name="csX24" fmla="*/ 9185807 w 10334033"/>
              <a:gd name="csY24" fmla="*/ 1742555 h 1742555"/>
              <a:gd name="csX25" fmla="*/ 8508354 w 10334033"/>
              <a:gd name="csY25" fmla="*/ 1742555 h 1742555"/>
              <a:gd name="csX26" fmla="*/ 8244262 w 10334033"/>
              <a:gd name="csY26" fmla="*/ 1742555 h 1742555"/>
              <a:gd name="csX27" fmla="*/ 7980170 w 10334033"/>
              <a:gd name="csY27" fmla="*/ 1742555 h 1742555"/>
              <a:gd name="csX28" fmla="*/ 7509397 w 10334033"/>
              <a:gd name="csY28" fmla="*/ 1742555 h 1742555"/>
              <a:gd name="csX29" fmla="*/ 7141965 w 10334033"/>
              <a:gd name="csY29" fmla="*/ 1742555 h 1742555"/>
              <a:gd name="csX30" fmla="*/ 6464512 w 10334033"/>
              <a:gd name="csY30" fmla="*/ 1742555 h 1742555"/>
              <a:gd name="csX31" fmla="*/ 5993739 w 10334033"/>
              <a:gd name="csY31" fmla="*/ 1742555 h 1742555"/>
              <a:gd name="csX32" fmla="*/ 5316286 w 10334033"/>
              <a:gd name="csY32" fmla="*/ 1742555 h 1742555"/>
              <a:gd name="csX33" fmla="*/ 4742173 w 10334033"/>
              <a:gd name="csY33" fmla="*/ 1742555 h 1742555"/>
              <a:gd name="csX34" fmla="*/ 3961379 w 10334033"/>
              <a:gd name="csY34" fmla="*/ 1742555 h 1742555"/>
              <a:gd name="csX35" fmla="*/ 3283926 w 10334033"/>
              <a:gd name="csY35" fmla="*/ 1742555 h 1742555"/>
              <a:gd name="csX36" fmla="*/ 3019834 w 10334033"/>
              <a:gd name="csY36" fmla="*/ 1742555 h 1742555"/>
              <a:gd name="csX37" fmla="*/ 2445721 w 10334033"/>
              <a:gd name="csY37" fmla="*/ 1742555 h 1742555"/>
              <a:gd name="csX38" fmla="*/ 1768268 w 10334033"/>
              <a:gd name="csY38" fmla="*/ 1742555 h 1742555"/>
              <a:gd name="csX39" fmla="*/ 1504176 w 10334033"/>
              <a:gd name="csY39" fmla="*/ 1742555 h 1742555"/>
              <a:gd name="csX40" fmla="*/ 826723 w 10334033"/>
              <a:gd name="csY40" fmla="*/ 1742555 h 1742555"/>
              <a:gd name="csX41" fmla="*/ 0 w 10334033"/>
              <a:gd name="csY41" fmla="*/ 1742555 h 1742555"/>
              <a:gd name="csX42" fmla="*/ 0 w 10334033"/>
              <a:gd name="csY42" fmla="*/ 1161703 h 1742555"/>
              <a:gd name="csX43" fmla="*/ 0 w 10334033"/>
              <a:gd name="csY43" fmla="*/ 580852 h 1742555"/>
              <a:gd name="csX44" fmla="*/ 0 w 10334033"/>
              <a:gd name="csY44" fmla="*/ 0 h 174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10334033" h="1742555" fill="none" extrusionOk="0">
                <a:moveTo>
                  <a:pt x="0" y="0"/>
                </a:moveTo>
                <a:cubicBezTo>
                  <a:pt x="375259" y="-61373"/>
                  <a:pt x="510035" y="23222"/>
                  <a:pt x="780794" y="0"/>
                </a:cubicBezTo>
                <a:cubicBezTo>
                  <a:pt x="1051553" y="-23222"/>
                  <a:pt x="1013209" y="42534"/>
                  <a:pt x="1148226" y="0"/>
                </a:cubicBezTo>
                <a:cubicBezTo>
                  <a:pt x="1283243" y="-42534"/>
                  <a:pt x="1375644" y="9793"/>
                  <a:pt x="1515658" y="0"/>
                </a:cubicBezTo>
                <a:cubicBezTo>
                  <a:pt x="1655672" y="-9793"/>
                  <a:pt x="1820330" y="35498"/>
                  <a:pt x="1986431" y="0"/>
                </a:cubicBezTo>
                <a:cubicBezTo>
                  <a:pt x="2152532" y="-35498"/>
                  <a:pt x="2299398" y="42874"/>
                  <a:pt x="2560544" y="0"/>
                </a:cubicBezTo>
                <a:cubicBezTo>
                  <a:pt x="2821690" y="-42874"/>
                  <a:pt x="2759149" y="6346"/>
                  <a:pt x="2824636" y="0"/>
                </a:cubicBezTo>
                <a:cubicBezTo>
                  <a:pt x="2890123" y="-6346"/>
                  <a:pt x="3267711" y="90932"/>
                  <a:pt x="3605429" y="0"/>
                </a:cubicBezTo>
                <a:cubicBezTo>
                  <a:pt x="3943147" y="-90932"/>
                  <a:pt x="3834651" y="30891"/>
                  <a:pt x="3972862" y="0"/>
                </a:cubicBezTo>
                <a:cubicBezTo>
                  <a:pt x="4111073" y="-30891"/>
                  <a:pt x="4416432" y="40831"/>
                  <a:pt x="4753655" y="0"/>
                </a:cubicBezTo>
                <a:cubicBezTo>
                  <a:pt x="5090878" y="-40831"/>
                  <a:pt x="4955081" y="28468"/>
                  <a:pt x="5121087" y="0"/>
                </a:cubicBezTo>
                <a:cubicBezTo>
                  <a:pt x="5287093" y="-28468"/>
                  <a:pt x="5575082" y="65541"/>
                  <a:pt x="5695200" y="0"/>
                </a:cubicBezTo>
                <a:cubicBezTo>
                  <a:pt x="5815318" y="-65541"/>
                  <a:pt x="5959066" y="18170"/>
                  <a:pt x="6062633" y="0"/>
                </a:cubicBezTo>
                <a:cubicBezTo>
                  <a:pt x="6166200" y="-18170"/>
                  <a:pt x="6372590" y="19858"/>
                  <a:pt x="6636746" y="0"/>
                </a:cubicBezTo>
                <a:cubicBezTo>
                  <a:pt x="6900902" y="-19858"/>
                  <a:pt x="7087967" y="57687"/>
                  <a:pt x="7314199" y="0"/>
                </a:cubicBezTo>
                <a:cubicBezTo>
                  <a:pt x="7540431" y="-57687"/>
                  <a:pt x="7716178" y="26900"/>
                  <a:pt x="7991652" y="0"/>
                </a:cubicBezTo>
                <a:cubicBezTo>
                  <a:pt x="8267126" y="-26900"/>
                  <a:pt x="8274649" y="17624"/>
                  <a:pt x="8462425" y="0"/>
                </a:cubicBezTo>
                <a:cubicBezTo>
                  <a:pt x="8650201" y="-17624"/>
                  <a:pt x="8966688" y="8138"/>
                  <a:pt x="9139878" y="0"/>
                </a:cubicBezTo>
                <a:cubicBezTo>
                  <a:pt x="9313068" y="-8138"/>
                  <a:pt x="9478017" y="623"/>
                  <a:pt x="9610651" y="0"/>
                </a:cubicBezTo>
                <a:cubicBezTo>
                  <a:pt x="9743285" y="-623"/>
                  <a:pt x="10001242" y="71653"/>
                  <a:pt x="10334033" y="0"/>
                </a:cubicBezTo>
                <a:cubicBezTo>
                  <a:pt x="10358998" y="239102"/>
                  <a:pt x="10310860" y="460149"/>
                  <a:pt x="10334033" y="598277"/>
                </a:cubicBezTo>
                <a:cubicBezTo>
                  <a:pt x="10357206" y="736405"/>
                  <a:pt x="10265033" y="1038500"/>
                  <a:pt x="10334033" y="1179129"/>
                </a:cubicBezTo>
                <a:cubicBezTo>
                  <a:pt x="10403033" y="1319758"/>
                  <a:pt x="10285120" y="1605907"/>
                  <a:pt x="10334033" y="1742555"/>
                </a:cubicBezTo>
                <a:cubicBezTo>
                  <a:pt x="10150981" y="1790643"/>
                  <a:pt x="10027607" y="1725309"/>
                  <a:pt x="9863260" y="1742555"/>
                </a:cubicBezTo>
                <a:cubicBezTo>
                  <a:pt x="9698913" y="1759801"/>
                  <a:pt x="9465891" y="1730949"/>
                  <a:pt x="9185807" y="1742555"/>
                </a:cubicBezTo>
                <a:cubicBezTo>
                  <a:pt x="8905723" y="1754161"/>
                  <a:pt x="8839143" y="1716792"/>
                  <a:pt x="8508354" y="1742555"/>
                </a:cubicBezTo>
                <a:cubicBezTo>
                  <a:pt x="8177565" y="1768318"/>
                  <a:pt x="8336064" y="1727507"/>
                  <a:pt x="8244262" y="1742555"/>
                </a:cubicBezTo>
                <a:cubicBezTo>
                  <a:pt x="8152460" y="1757603"/>
                  <a:pt x="8080405" y="1732239"/>
                  <a:pt x="7980170" y="1742555"/>
                </a:cubicBezTo>
                <a:cubicBezTo>
                  <a:pt x="7879935" y="1752871"/>
                  <a:pt x="7614602" y="1724763"/>
                  <a:pt x="7509397" y="1742555"/>
                </a:cubicBezTo>
                <a:cubicBezTo>
                  <a:pt x="7404192" y="1760347"/>
                  <a:pt x="7284938" y="1735076"/>
                  <a:pt x="7141965" y="1742555"/>
                </a:cubicBezTo>
                <a:cubicBezTo>
                  <a:pt x="6998992" y="1750034"/>
                  <a:pt x="6751744" y="1690479"/>
                  <a:pt x="6464512" y="1742555"/>
                </a:cubicBezTo>
                <a:cubicBezTo>
                  <a:pt x="6177280" y="1794631"/>
                  <a:pt x="6097631" y="1732732"/>
                  <a:pt x="5993739" y="1742555"/>
                </a:cubicBezTo>
                <a:cubicBezTo>
                  <a:pt x="5889847" y="1752378"/>
                  <a:pt x="5622344" y="1695917"/>
                  <a:pt x="5316286" y="1742555"/>
                </a:cubicBezTo>
                <a:cubicBezTo>
                  <a:pt x="5010228" y="1789193"/>
                  <a:pt x="4938741" y="1720319"/>
                  <a:pt x="4742173" y="1742555"/>
                </a:cubicBezTo>
                <a:cubicBezTo>
                  <a:pt x="4545605" y="1764791"/>
                  <a:pt x="4136932" y="1728823"/>
                  <a:pt x="3961379" y="1742555"/>
                </a:cubicBezTo>
                <a:cubicBezTo>
                  <a:pt x="3785826" y="1756287"/>
                  <a:pt x="3602641" y="1692266"/>
                  <a:pt x="3283926" y="1742555"/>
                </a:cubicBezTo>
                <a:cubicBezTo>
                  <a:pt x="2965211" y="1792844"/>
                  <a:pt x="3109096" y="1728796"/>
                  <a:pt x="3019834" y="1742555"/>
                </a:cubicBezTo>
                <a:cubicBezTo>
                  <a:pt x="2930572" y="1756314"/>
                  <a:pt x="2729368" y="1701994"/>
                  <a:pt x="2445721" y="1742555"/>
                </a:cubicBezTo>
                <a:cubicBezTo>
                  <a:pt x="2162074" y="1783116"/>
                  <a:pt x="1963416" y="1709005"/>
                  <a:pt x="1768268" y="1742555"/>
                </a:cubicBezTo>
                <a:cubicBezTo>
                  <a:pt x="1573120" y="1776105"/>
                  <a:pt x="1596811" y="1715032"/>
                  <a:pt x="1504176" y="1742555"/>
                </a:cubicBezTo>
                <a:cubicBezTo>
                  <a:pt x="1411541" y="1770078"/>
                  <a:pt x="1161762" y="1680341"/>
                  <a:pt x="826723" y="1742555"/>
                </a:cubicBezTo>
                <a:cubicBezTo>
                  <a:pt x="491684" y="1804769"/>
                  <a:pt x="316024" y="1738641"/>
                  <a:pt x="0" y="1742555"/>
                </a:cubicBezTo>
                <a:cubicBezTo>
                  <a:pt x="-51694" y="1481373"/>
                  <a:pt x="66895" y="1321471"/>
                  <a:pt x="0" y="1161703"/>
                </a:cubicBezTo>
                <a:cubicBezTo>
                  <a:pt x="-66895" y="1001935"/>
                  <a:pt x="32709" y="706641"/>
                  <a:pt x="0" y="580852"/>
                </a:cubicBezTo>
                <a:cubicBezTo>
                  <a:pt x="-32709" y="455063"/>
                  <a:pt x="43101" y="188236"/>
                  <a:pt x="0" y="0"/>
                </a:cubicBezTo>
                <a:close/>
              </a:path>
              <a:path w="10334033" h="1742555" stroke="0" extrusionOk="0">
                <a:moveTo>
                  <a:pt x="0" y="0"/>
                </a:moveTo>
                <a:cubicBezTo>
                  <a:pt x="133178" y="-45431"/>
                  <a:pt x="329972" y="41801"/>
                  <a:pt x="470773" y="0"/>
                </a:cubicBezTo>
                <a:cubicBezTo>
                  <a:pt x="611574" y="-41801"/>
                  <a:pt x="740595" y="44860"/>
                  <a:pt x="941545" y="0"/>
                </a:cubicBezTo>
                <a:cubicBezTo>
                  <a:pt x="1142495" y="-44860"/>
                  <a:pt x="1126036" y="22617"/>
                  <a:pt x="1205637" y="0"/>
                </a:cubicBezTo>
                <a:cubicBezTo>
                  <a:pt x="1285238" y="-22617"/>
                  <a:pt x="1697607" y="21930"/>
                  <a:pt x="1986431" y="0"/>
                </a:cubicBezTo>
                <a:cubicBezTo>
                  <a:pt x="2275255" y="-21930"/>
                  <a:pt x="2464977" y="53359"/>
                  <a:pt x="2767224" y="0"/>
                </a:cubicBezTo>
                <a:cubicBezTo>
                  <a:pt x="3069471" y="-53359"/>
                  <a:pt x="3198165" y="56372"/>
                  <a:pt x="3444678" y="0"/>
                </a:cubicBezTo>
                <a:cubicBezTo>
                  <a:pt x="3691191" y="-56372"/>
                  <a:pt x="3814548" y="38563"/>
                  <a:pt x="4122131" y="0"/>
                </a:cubicBezTo>
                <a:cubicBezTo>
                  <a:pt x="4429714" y="-38563"/>
                  <a:pt x="4331272" y="39626"/>
                  <a:pt x="4489563" y="0"/>
                </a:cubicBezTo>
                <a:cubicBezTo>
                  <a:pt x="4647854" y="-39626"/>
                  <a:pt x="4764987" y="12310"/>
                  <a:pt x="4960336" y="0"/>
                </a:cubicBezTo>
                <a:cubicBezTo>
                  <a:pt x="5155685" y="-12310"/>
                  <a:pt x="5405060" y="14007"/>
                  <a:pt x="5741129" y="0"/>
                </a:cubicBezTo>
                <a:cubicBezTo>
                  <a:pt x="6077198" y="-14007"/>
                  <a:pt x="6165880" y="24494"/>
                  <a:pt x="6521923" y="0"/>
                </a:cubicBezTo>
                <a:cubicBezTo>
                  <a:pt x="6877966" y="-24494"/>
                  <a:pt x="6890322" y="43696"/>
                  <a:pt x="6992696" y="0"/>
                </a:cubicBezTo>
                <a:cubicBezTo>
                  <a:pt x="7095070" y="-43696"/>
                  <a:pt x="7251585" y="30258"/>
                  <a:pt x="7360128" y="0"/>
                </a:cubicBezTo>
                <a:cubicBezTo>
                  <a:pt x="7468671" y="-30258"/>
                  <a:pt x="7564187" y="25390"/>
                  <a:pt x="7624220" y="0"/>
                </a:cubicBezTo>
                <a:cubicBezTo>
                  <a:pt x="7684253" y="-25390"/>
                  <a:pt x="7818566" y="3546"/>
                  <a:pt x="7991652" y="0"/>
                </a:cubicBezTo>
                <a:cubicBezTo>
                  <a:pt x="8164738" y="-3546"/>
                  <a:pt x="8575682" y="10457"/>
                  <a:pt x="8772446" y="0"/>
                </a:cubicBezTo>
                <a:cubicBezTo>
                  <a:pt x="8969210" y="-10457"/>
                  <a:pt x="9041475" y="5158"/>
                  <a:pt x="9243218" y="0"/>
                </a:cubicBezTo>
                <a:cubicBezTo>
                  <a:pt x="9444961" y="-5158"/>
                  <a:pt x="9460758" y="5427"/>
                  <a:pt x="9610651" y="0"/>
                </a:cubicBezTo>
                <a:cubicBezTo>
                  <a:pt x="9760544" y="-5427"/>
                  <a:pt x="10149632" y="5675"/>
                  <a:pt x="10334033" y="0"/>
                </a:cubicBezTo>
                <a:cubicBezTo>
                  <a:pt x="10395768" y="182625"/>
                  <a:pt x="10272876" y="327744"/>
                  <a:pt x="10334033" y="563426"/>
                </a:cubicBezTo>
                <a:cubicBezTo>
                  <a:pt x="10395190" y="799108"/>
                  <a:pt x="10322315" y="941558"/>
                  <a:pt x="10334033" y="1092001"/>
                </a:cubicBezTo>
                <a:cubicBezTo>
                  <a:pt x="10345751" y="1242444"/>
                  <a:pt x="10332229" y="1461262"/>
                  <a:pt x="10334033" y="1742555"/>
                </a:cubicBezTo>
                <a:cubicBezTo>
                  <a:pt x="10188640" y="1769581"/>
                  <a:pt x="10139883" y="1725946"/>
                  <a:pt x="9966601" y="1742555"/>
                </a:cubicBezTo>
                <a:cubicBezTo>
                  <a:pt x="9793319" y="1759164"/>
                  <a:pt x="9556395" y="1682169"/>
                  <a:pt x="9392488" y="1742555"/>
                </a:cubicBezTo>
                <a:cubicBezTo>
                  <a:pt x="9228581" y="1802941"/>
                  <a:pt x="9256481" y="1742151"/>
                  <a:pt x="9128396" y="1742555"/>
                </a:cubicBezTo>
                <a:cubicBezTo>
                  <a:pt x="9000311" y="1742959"/>
                  <a:pt x="8955249" y="1739010"/>
                  <a:pt x="8864304" y="1742555"/>
                </a:cubicBezTo>
                <a:cubicBezTo>
                  <a:pt x="8773359" y="1746100"/>
                  <a:pt x="8637036" y="1714478"/>
                  <a:pt x="8496872" y="1742555"/>
                </a:cubicBezTo>
                <a:cubicBezTo>
                  <a:pt x="8356708" y="1770632"/>
                  <a:pt x="8160074" y="1718844"/>
                  <a:pt x="7922759" y="1742555"/>
                </a:cubicBezTo>
                <a:cubicBezTo>
                  <a:pt x="7685444" y="1766266"/>
                  <a:pt x="7574799" y="1736272"/>
                  <a:pt x="7451986" y="1742555"/>
                </a:cubicBezTo>
                <a:cubicBezTo>
                  <a:pt x="7329173" y="1748838"/>
                  <a:pt x="7084378" y="1729852"/>
                  <a:pt x="6981213" y="1742555"/>
                </a:cubicBezTo>
                <a:cubicBezTo>
                  <a:pt x="6878048" y="1755258"/>
                  <a:pt x="6784116" y="1721538"/>
                  <a:pt x="6717121" y="1742555"/>
                </a:cubicBezTo>
                <a:cubicBezTo>
                  <a:pt x="6650126" y="1763572"/>
                  <a:pt x="6276853" y="1740350"/>
                  <a:pt x="6143009" y="1742555"/>
                </a:cubicBezTo>
                <a:cubicBezTo>
                  <a:pt x="6009165" y="1744760"/>
                  <a:pt x="6008183" y="1737601"/>
                  <a:pt x="5878917" y="1742555"/>
                </a:cubicBezTo>
                <a:cubicBezTo>
                  <a:pt x="5749651" y="1747509"/>
                  <a:pt x="5538336" y="1741429"/>
                  <a:pt x="5408144" y="1742555"/>
                </a:cubicBezTo>
                <a:cubicBezTo>
                  <a:pt x="5277952" y="1743681"/>
                  <a:pt x="5173244" y="1715607"/>
                  <a:pt x="5040712" y="1742555"/>
                </a:cubicBezTo>
                <a:cubicBezTo>
                  <a:pt x="4908180" y="1769503"/>
                  <a:pt x="4614576" y="1658426"/>
                  <a:pt x="4259918" y="1742555"/>
                </a:cubicBezTo>
                <a:cubicBezTo>
                  <a:pt x="3905260" y="1826684"/>
                  <a:pt x="3927949" y="1737850"/>
                  <a:pt x="3685805" y="1742555"/>
                </a:cubicBezTo>
                <a:cubicBezTo>
                  <a:pt x="3443661" y="1747260"/>
                  <a:pt x="3292404" y="1694701"/>
                  <a:pt x="2905011" y="1742555"/>
                </a:cubicBezTo>
                <a:cubicBezTo>
                  <a:pt x="2517618" y="1790409"/>
                  <a:pt x="2583598" y="1701133"/>
                  <a:pt x="2434239" y="1742555"/>
                </a:cubicBezTo>
                <a:cubicBezTo>
                  <a:pt x="2284880" y="1783977"/>
                  <a:pt x="2037380" y="1691543"/>
                  <a:pt x="1653445" y="1742555"/>
                </a:cubicBezTo>
                <a:cubicBezTo>
                  <a:pt x="1269510" y="1793567"/>
                  <a:pt x="1031748" y="1708843"/>
                  <a:pt x="872652" y="1742555"/>
                </a:cubicBezTo>
                <a:cubicBezTo>
                  <a:pt x="713556" y="1776267"/>
                  <a:pt x="288355" y="1708792"/>
                  <a:pt x="0" y="1742555"/>
                </a:cubicBezTo>
                <a:cubicBezTo>
                  <a:pt x="-27316" y="1528466"/>
                  <a:pt x="57189" y="1414326"/>
                  <a:pt x="0" y="1213980"/>
                </a:cubicBezTo>
                <a:cubicBezTo>
                  <a:pt x="-57189" y="1013635"/>
                  <a:pt x="63872" y="855464"/>
                  <a:pt x="0" y="650554"/>
                </a:cubicBezTo>
                <a:cubicBezTo>
                  <a:pt x="-63872" y="445644"/>
                  <a:pt x="2670" y="16802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4800" b="1" dirty="0">
                <a:solidFill>
                  <a:schemeClr val="tx1"/>
                </a:solidFill>
              </a:rPr>
              <a:t>1. </a:t>
            </a:r>
            <a:r>
              <a:rPr lang="el-GR" sz="4800" b="1" dirty="0">
                <a:solidFill>
                  <a:srgbClr val="FF0000"/>
                </a:solidFill>
              </a:rPr>
              <a:t>Εσύ</a:t>
            </a:r>
            <a:r>
              <a:rPr lang="el-GR" sz="4800" b="1" dirty="0">
                <a:solidFill>
                  <a:schemeClr val="tx1"/>
                </a:solidFill>
              </a:rPr>
              <a:t> </a:t>
            </a:r>
            <a:r>
              <a:rPr lang="el-GR" sz="4800" b="1" dirty="0">
                <a:solidFill>
                  <a:schemeClr val="accent3"/>
                </a:solidFill>
              </a:rPr>
              <a:t>δεν</a:t>
            </a:r>
            <a:r>
              <a:rPr lang="el-GR" sz="4800" b="1" dirty="0">
                <a:solidFill>
                  <a:schemeClr val="tx1"/>
                </a:solidFill>
              </a:rPr>
              <a:t> </a:t>
            </a:r>
            <a:r>
              <a:rPr lang="el-GR" sz="4800" b="1" dirty="0">
                <a:solidFill>
                  <a:srgbClr val="00B0F0"/>
                </a:solidFill>
              </a:rPr>
              <a:t>με</a:t>
            </a:r>
            <a:r>
              <a:rPr lang="el-GR" sz="4800" b="1" dirty="0">
                <a:solidFill>
                  <a:schemeClr val="tx1"/>
                </a:solidFill>
              </a:rPr>
              <a:t> </a:t>
            </a:r>
            <a:r>
              <a:rPr lang="el-GR" sz="4800" b="1" dirty="0">
                <a:solidFill>
                  <a:schemeClr val="accent3"/>
                </a:solidFill>
              </a:rPr>
              <a:t>καταλαβαίνεις</a:t>
            </a:r>
            <a:r>
              <a:rPr lang="el-GR" sz="4800" b="1" dirty="0">
                <a:solidFill>
                  <a:schemeClr val="tx1"/>
                </a:solidFill>
              </a:rPr>
              <a:t>!</a:t>
            </a:r>
          </a:p>
          <a:p>
            <a:r>
              <a:rPr lang="el-GR" sz="4800" b="1" dirty="0">
                <a:solidFill>
                  <a:srgbClr val="FF0000"/>
                </a:solidFill>
              </a:rPr>
              <a:t>υποκείμενο</a:t>
            </a:r>
            <a:r>
              <a:rPr lang="el-GR" sz="4800" b="1" dirty="0">
                <a:solidFill>
                  <a:schemeClr val="tx1"/>
                </a:solidFill>
              </a:rPr>
              <a:t>  </a:t>
            </a:r>
            <a:r>
              <a:rPr lang="el-GR" sz="4800" b="1" dirty="0">
                <a:solidFill>
                  <a:srgbClr val="00B0F0"/>
                </a:solidFill>
              </a:rPr>
              <a:t>αντικείμενο</a:t>
            </a:r>
            <a:r>
              <a:rPr lang="el-GR" sz="4800" b="1" dirty="0">
                <a:solidFill>
                  <a:schemeClr val="tx1"/>
                </a:solidFill>
              </a:rPr>
              <a:t>  </a:t>
            </a:r>
            <a:r>
              <a:rPr lang="el-GR" sz="4800" b="1" dirty="0">
                <a:solidFill>
                  <a:schemeClr val="accent3"/>
                </a:solidFill>
              </a:rPr>
              <a:t>ρήμα</a:t>
            </a:r>
          </a:p>
          <a:p>
            <a:endParaRPr lang="el-GR" b="1" dirty="0">
              <a:solidFill>
                <a:schemeClr val="tx1"/>
              </a:solidFill>
            </a:endParaRP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7BCD671-D8C2-B97F-7A09-F914B830B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10</a:t>
            </a:fld>
            <a:endParaRPr lang="el-GR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070E10C0-E726-AE06-8745-1E8C6DF107E2}"/>
              </a:ext>
            </a:extLst>
          </p:cNvPr>
          <p:cNvSpPr/>
          <p:nvPr/>
        </p:nvSpPr>
        <p:spPr>
          <a:xfrm>
            <a:off x="7968343" y="4452257"/>
            <a:ext cx="3358923" cy="11865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Απλή πρόταση :</a:t>
            </a:r>
          </a:p>
          <a:p>
            <a:pPr algn="ctr"/>
            <a:r>
              <a:rPr lang="el-GR" dirty="0"/>
              <a:t>Τα παιδιά  χρειάζονται  χρόνο.</a:t>
            </a:r>
          </a:p>
          <a:p>
            <a:pPr algn="ctr"/>
            <a:r>
              <a:rPr lang="el-GR" dirty="0"/>
              <a:t>Τα παιδιά ζητούν διάλειμμα.</a:t>
            </a:r>
          </a:p>
          <a:p>
            <a:pPr algn="ctr"/>
            <a:r>
              <a:rPr lang="el-GR" dirty="0"/>
              <a:t>Τα  παιδιά θέλουν εκδρομές.</a:t>
            </a:r>
          </a:p>
        </p:txBody>
      </p:sp>
    </p:spTree>
    <p:extLst>
      <p:ext uri="{BB962C8B-B14F-4D97-AF65-F5344CB8AC3E}">
        <p14:creationId xmlns:p14="http://schemas.microsoft.com/office/powerpoint/2010/main" val="3451366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2D73150F-88A4-0B0C-819A-696732629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11</a:t>
            </a:fld>
            <a:endParaRPr lang="el-GR"/>
          </a:p>
        </p:txBody>
      </p:sp>
      <p:pic>
        <p:nvPicPr>
          <p:cNvPr id="5" name="Εικόνα 4" descr="Εφηβεία, μια παρεξηγημένη ηλικία - Ορθοδοξία News Agency">
            <a:extLst>
              <a:ext uri="{FF2B5EF4-FFF2-40B4-BE49-F238E27FC236}">
                <a16:creationId xmlns:a16="http://schemas.microsoft.com/office/drawing/2014/main" id="{F010A5A4-6D9D-6AC7-AE24-C6A2FEBEC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970" y="687794"/>
            <a:ext cx="3994720" cy="51499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537C5D-E4D4-75AA-ACB0-279460CC40F0}"/>
              </a:ext>
            </a:extLst>
          </p:cNvPr>
          <p:cNvSpPr txBox="1"/>
          <p:nvPr/>
        </p:nvSpPr>
        <p:spPr>
          <a:xfrm>
            <a:off x="393941" y="1659285"/>
            <a:ext cx="7042029" cy="3539430"/>
          </a:xfrm>
          <a:custGeom>
            <a:avLst/>
            <a:gdLst>
              <a:gd name="csX0" fmla="*/ 0 w 7042029"/>
              <a:gd name="csY0" fmla="*/ 0 h 3539430"/>
              <a:gd name="csX1" fmla="*/ 727676 w 7042029"/>
              <a:gd name="csY1" fmla="*/ 0 h 3539430"/>
              <a:gd name="csX2" fmla="*/ 1384932 w 7042029"/>
              <a:gd name="csY2" fmla="*/ 0 h 3539430"/>
              <a:gd name="csX3" fmla="*/ 1830928 w 7042029"/>
              <a:gd name="csY3" fmla="*/ 0 h 3539430"/>
              <a:gd name="csX4" fmla="*/ 2206502 w 7042029"/>
              <a:gd name="csY4" fmla="*/ 0 h 3539430"/>
              <a:gd name="csX5" fmla="*/ 2582077 w 7042029"/>
              <a:gd name="csY5" fmla="*/ 0 h 3539430"/>
              <a:gd name="csX6" fmla="*/ 3309754 w 7042029"/>
              <a:gd name="csY6" fmla="*/ 0 h 3539430"/>
              <a:gd name="csX7" fmla="*/ 3685329 w 7042029"/>
              <a:gd name="csY7" fmla="*/ 0 h 3539430"/>
              <a:gd name="csX8" fmla="*/ 4342585 w 7042029"/>
              <a:gd name="csY8" fmla="*/ 0 h 3539430"/>
              <a:gd name="csX9" fmla="*/ 5070261 w 7042029"/>
              <a:gd name="csY9" fmla="*/ 0 h 3539430"/>
              <a:gd name="csX10" fmla="*/ 5727517 w 7042029"/>
              <a:gd name="csY10" fmla="*/ 0 h 3539430"/>
              <a:gd name="csX11" fmla="*/ 6243932 w 7042029"/>
              <a:gd name="csY11" fmla="*/ 0 h 3539430"/>
              <a:gd name="csX12" fmla="*/ 7042029 w 7042029"/>
              <a:gd name="csY12" fmla="*/ 0 h 3539430"/>
              <a:gd name="csX13" fmla="*/ 7042029 w 7042029"/>
              <a:gd name="csY13" fmla="*/ 625299 h 3539430"/>
              <a:gd name="csX14" fmla="*/ 7042029 w 7042029"/>
              <a:gd name="csY14" fmla="*/ 1144416 h 3539430"/>
              <a:gd name="csX15" fmla="*/ 7042029 w 7042029"/>
              <a:gd name="csY15" fmla="*/ 1628138 h 3539430"/>
              <a:gd name="csX16" fmla="*/ 7042029 w 7042029"/>
              <a:gd name="csY16" fmla="*/ 2147254 h 3539430"/>
              <a:gd name="csX17" fmla="*/ 7042029 w 7042029"/>
              <a:gd name="csY17" fmla="*/ 2630976 h 3539430"/>
              <a:gd name="csX18" fmla="*/ 7042029 w 7042029"/>
              <a:gd name="csY18" fmla="*/ 3539430 h 3539430"/>
              <a:gd name="csX19" fmla="*/ 6455193 w 7042029"/>
              <a:gd name="csY19" fmla="*/ 3539430 h 3539430"/>
              <a:gd name="csX20" fmla="*/ 6009198 w 7042029"/>
              <a:gd name="csY20" fmla="*/ 3539430 h 3539430"/>
              <a:gd name="csX21" fmla="*/ 5281522 w 7042029"/>
              <a:gd name="csY21" fmla="*/ 3539430 h 3539430"/>
              <a:gd name="csX22" fmla="*/ 4553845 w 7042029"/>
              <a:gd name="csY22" fmla="*/ 3539430 h 3539430"/>
              <a:gd name="csX23" fmla="*/ 4178271 w 7042029"/>
              <a:gd name="csY23" fmla="*/ 3539430 h 3539430"/>
              <a:gd name="csX24" fmla="*/ 3732275 w 7042029"/>
              <a:gd name="csY24" fmla="*/ 3539430 h 3539430"/>
              <a:gd name="csX25" fmla="*/ 3004599 w 7042029"/>
              <a:gd name="csY25" fmla="*/ 3539430 h 3539430"/>
              <a:gd name="csX26" fmla="*/ 2347343 w 7042029"/>
              <a:gd name="csY26" fmla="*/ 3539430 h 3539430"/>
              <a:gd name="csX27" fmla="*/ 1760507 w 7042029"/>
              <a:gd name="csY27" fmla="*/ 3539430 h 3539430"/>
              <a:gd name="csX28" fmla="*/ 1244092 w 7042029"/>
              <a:gd name="csY28" fmla="*/ 3539430 h 3539430"/>
              <a:gd name="csX29" fmla="*/ 586836 w 7042029"/>
              <a:gd name="csY29" fmla="*/ 3539430 h 3539430"/>
              <a:gd name="csX30" fmla="*/ 0 w 7042029"/>
              <a:gd name="csY30" fmla="*/ 3539430 h 3539430"/>
              <a:gd name="csX31" fmla="*/ 0 w 7042029"/>
              <a:gd name="csY31" fmla="*/ 2949525 h 3539430"/>
              <a:gd name="csX32" fmla="*/ 0 w 7042029"/>
              <a:gd name="csY32" fmla="*/ 2324226 h 3539430"/>
              <a:gd name="csX33" fmla="*/ 0 w 7042029"/>
              <a:gd name="csY33" fmla="*/ 1805109 h 3539430"/>
              <a:gd name="csX34" fmla="*/ 0 w 7042029"/>
              <a:gd name="csY34" fmla="*/ 1285993 h 3539430"/>
              <a:gd name="csX35" fmla="*/ 0 w 7042029"/>
              <a:gd name="csY35" fmla="*/ 660694 h 3539430"/>
              <a:gd name="csX36" fmla="*/ 0 w 7042029"/>
              <a:gd name="csY36" fmla="*/ 0 h 35394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7042029" h="3539430" extrusionOk="0">
                <a:moveTo>
                  <a:pt x="0" y="0"/>
                </a:moveTo>
                <a:cubicBezTo>
                  <a:pt x="148384" y="-25739"/>
                  <a:pt x="408014" y="3784"/>
                  <a:pt x="727676" y="0"/>
                </a:cubicBezTo>
                <a:cubicBezTo>
                  <a:pt x="1047338" y="-3784"/>
                  <a:pt x="1250089" y="63210"/>
                  <a:pt x="1384932" y="0"/>
                </a:cubicBezTo>
                <a:cubicBezTo>
                  <a:pt x="1519775" y="-63210"/>
                  <a:pt x="1688770" y="17365"/>
                  <a:pt x="1830928" y="0"/>
                </a:cubicBezTo>
                <a:cubicBezTo>
                  <a:pt x="1973086" y="-17365"/>
                  <a:pt x="2129283" y="32782"/>
                  <a:pt x="2206502" y="0"/>
                </a:cubicBezTo>
                <a:cubicBezTo>
                  <a:pt x="2283721" y="-32782"/>
                  <a:pt x="2417237" y="7017"/>
                  <a:pt x="2582077" y="0"/>
                </a:cubicBezTo>
                <a:cubicBezTo>
                  <a:pt x="2746918" y="-7017"/>
                  <a:pt x="3011558" y="26005"/>
                  <a:pt x="3309754" y="0"/>
                </a:cubicBezTo>
                <a:cubicBezTo>
                  <a:pt x="3607950" y="-26005"/>
                  <a:pt x="3527480" y="43127"/>
                  <a:pt x="3685329" y="0"/>
                </a:cubicBezTo>
                <a:cubicBezTo>
                  <a:pt x="3843178" y="-43127"/>
                  <a:pt x="4095645" y="17690"/>
                  <a:pt x="4342585" y="0"/>
                </a:cubicBezTo>
                <a:cubicBezTo>
                  <a:pt x="4589525" y="-17690"/>
                  <a:pt x="4845960" y="78446"/>
                  <a:pt x="5070261" y="0"/>
                </a:cubicBezTo>
                <a:cubicBezTo>
                  <a:pt x="5294562" y="-78446"/>
                  <a:pt x="5558000" y="17928"/>
                  <a:pt x="5727517" y="0"/>
                </a:cubicBezTo>
                <a:cubicBezTo>
                  <a:pt x="5897034" y="-17928"/>
                  <a:pt x="6020327" y="31960"/>
                  <a:pt x="6243932" y="0"/>
                </a:cubicBezTo>
                <a:cubicBezTo>
                  <a:pt x="6467537" y="-31960"/>
                  <a:pt x="6654473" y="35751"/>
                  <a:pt x="7042029" y="0"/>
                </a:cubicBezTo>
                <a:cubicBezTo>
                  <a:pt x="7104270" y="194664"/>
                  <a:pt x="7035694" y="441550"/>
                  <a:pt x="7042029" y="625299"/>
                </a:cubicBezTo>
                <a:cubicBezTo>
                  <a:pt x="7048364" y="809048"/>
                  <a:pt x="7037177" y="991847"/>
                  <a:pt x="7042029" y="1144416"/>
                </a:cubicBezTo>
                <a:cubicBezTo>
                  <a:pt x="7046881" y="1296985"/>
                  <a:pt x="6994157" y="1404930"/>
                  <a:pt x="7042029" y="1628138"/>
                </a:cubicBezTo>
                <a:cubicBezTo>
                  <a:pt x="7089901" y="1851346"/>
                  <a:pt x="7000447" y="2022419"/>
                  <a:pt x="7042029" y="2147254"/>
                </a:cubicBezTo>
                <a:cubicBezTo>
                  <a:pt x="7083611" y="2272089"/>
                  <a:pt x="7005042" y="2392476"/>
                  <a:pt x="7042029" y="2630976"/>
                </a:cubicBezTo>
                <a:cubicBezTo>
                  <a:pt x="7079016" y="2869476"/>
                  <a:pt x="6980581" y="3184546"/>
                  <a:pt x="7042029" y="3539430"/>
                </a:cubicBezTo>
                <a:cubicBezTo>
                  <a:pt x="6825045" y="3560701"/>
                  <a:pt x="6659645" y="3478628"/>
                  <a:pt x="6455193" y="3539430"/>
                </a:cubicBezTo>
                <a:cubicBezTo>
                  <a:pt x="6250741" y="3600232"/>
                  <a:pt x="6154392" y="3513928"/>
                  <a:pt x="6009198" y="3539430"/>
                </a:cubicBezTo>
                <a:cubicBezTo>
                  <a:pt x="5864005" y="3564932"/>
                  <a:pt x="5617004" y="3517691"/>
                  <a:pt x="5281522" y="3539430"/>
                </a:cubicBezTo>
                <a:cubicBezTo>
                  <a:pt x="4946040" y="3561169"/>
                  <a:pt x="4783048" y="3473745"/>
                  <a:pt x="4553845" y="3539430"/>
                </a:cubicBezTo>
                <a:cubicBezTo>
                  <a:pt x="4324642" y="3605115"/>
                  <a:pt x="4296882" y="3537779"/>
                  <a:pt x="4178271" y="3539430"/>
                </a:cubicBezTo>
                <a:cubicBezTo>
                  <a:pt x="4059660" y="3541081"/>
                  <a:pt x="3939404" y="3520471"/>
                  <a:pt x="3732275" y="3539430"/>
                </a:cubicBezTo>
                <a:cubicBezTo>
                  <a:pt x="3525146" y="3558389"/>
                  <a:pt x="3245016" y="3523433"/>
                  <a:pt x="3004599" y="3539430"/>
                </a:cubicBezTo>
                <a:cubicBezTo>
                  <a:pt x="2764182" y="3555427"/>
                  <a:pt x="2604190" y="3476008"/>
                  <a:pt x="2347343" y="3539430"/>
                </a:cubicBezTo>
                <a:cubicBezTo>
                  <a:pt x="2090496" y="3602852"/>
                  <a:pt x="1931538" y="3478211"/>
                  <a:pt x="1760507" y="3539430"/>
                </a:cubicBezTo>
                <a:cubicBezTo>
                  <a:pt x="1589476" y="3600649"/>
                  <a:pt x="1355202" y="3526203"/>
                  <a:pt x="1244092" y="3539430"/>
                </a:cubicBezTo>
                <a:cubicBezTo>
                  <a:pt x="1132983" y="3552657"/>
                  <a:pt x="735414" y="3535770"/>
                  <a:pt x="586836" y="3539430"/>
                </a:cubicBezTo>
                <a:cubicBezTo>
                  <a:pt x="438258" y="3543090"/>
                  <a:pt x="231084" y="3513210"/>
                  <a:pt x="0" y="3539430"/>
                </a:cubicBezTo>
                <a:cubicBezTo>
                  <a:pt x="-21295" y="3322521"/>
                  <a:pt x="8044" y="3095012"/>
                  <a:pt x="0" y="2949525"/>
                </a:cubicBezTo>
                <a:cubicBezTo>
                  <a:pt x="-8044" y="2804039"/>
                  <a:pt x="48016" y="2635567"/>
                  <a:pt x="0" y="2324226"/>
                </a:cubicBezTo>
                <a:cubicBezTo>
                  <a:pt x="-48016" y="2012885"/>
                  <a:pt x="26685" y="1978535"/>
                  <a:pt x="0" y="1805109"/>
                </a:cubicBezTo>
                <a:cubicBezTo>
                  <a:pt x="-26685" y="1631683"/>
                  <a:pt x="35959" y="1445711"/>
                  <a:pt x="0" y="1285993"/>
                </a:cubicBezTo>
                <a:cubicBezTo>
                  <a:pt x="-35959" y="1126275"/>
                  <a:pt x="71588" y="853570"/>
                  <a:pt x="0" y="660694"/>
                </a:cubicBezTo>
                <a:cubicBezTo>
                  <a:pt x="-71588" y="467818"/>
                  <a:pt x="66967" y="199000"/>
                  <a:pt x="0" y="0"/>
                </a:cubicBezTo>
                <a:close/>
              </a:path>
            </a:pathLst>
          </a:custGeom>
          <a:noFill/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795324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lvl="0"/>
            <a:r>
              <a:rPr lang="el-GR" sz="2800" b="1" dirty="0"/>
              <a:t>Επαυξημένες προτάσεις : </a:t>
            </a:r>
          </a:p>
          <a:p>
            <a:pPr lvl="0"/>
            <a:r>
              <a:rPr lang="el-GR" sz="2800" dirty="0"/>
              <a:t>Τα παιδιά  χρειάζονται </a:t>
            </a:r>
            <a:r>
              <a:rPr lang="el-GR" sz="2800" u="sng" dirty="0"/>
              <a:t>περισσότερο</a:t>
            </a:r>
            <a:r>
              <a:rPr lang="el-GR" sz="2800" dirty="0"/>
              <a:t> χρόνο.</a:t>
            </a:r>
          </a:p>
          <a:p>
            <a:pPr lvl="0"/>
            <a:r>
              <a:rPr lang="el-GR" sz="2800" dirty="0"/>
              <a:t>Τα </a:t>
            </a:r>
            <a:r>
              <a:rPr lang="el-GR" sz="2800" u="sng" dirty="0"/>
              <a:t>μικρά</a:t>
            </a:r>
            <a:r>
              <a:rPr lang="el-GR" sz="2800" dirty="0"/>
              <a:t> παιδιά χρειάζονται </a:t>
            </a:r>
            <a:r>
              <a:rPr lang="el-GR" sz="2800" u="sng" dirty="0"/>
              <a:t>περισσότερο</a:t>
            </a:r>
            <a:r>
              <a:rPr lang="el-GR" sz="2800" dirty="0"/>
              <a:t> χρόνο </a:t>
            </a:r>
            <a:r>
              <a:rPr lang="el-GR" sz="2800" u="sng" dirty="0"/>
              <a:t>για παιχνίδι</a:t>
            </a:r>
            <a:r>
              <a:rPr lang="el-GR" sz="2800" dirty="0"/>
              <a:t>.</a:t>
            </a:r>
          </a:p>
          <a:p>
            <a:pPr lvl="0"/>
            <a:r>
              <a:rPr lang="el-GR" sz="2800" dirty="0"/>
              <a:t>Τα παιδιά </a:t>
            </a:r>
            <a:r>
              <a:rPr lang="el-GR" sz="2800" u="sng" dirty="0"/>
              <a:t>του σχολείου </a:t>
            </a:r>
            <a:r>
              <a:rPr lang="el-GR" sz="2800" dirty="0"/>
              <a:t>ζητούν </a:t>
            </a:r>
            <a:r>
              <a:rPr lang="el-GR" sz="2800" u="sng" dirty="0"/>
              <a:t>μεγαλύτερο</a:t>
            </a:r>
            <a:r>
              <a:rPr lang="el-GR" sz="2800" dirty="0"/>
              <a:t> διάλειμμα.</a:t>
            </a:r>
          </a:p>
          <a:p>
            <a:pPr lvl="0"/>
            <a:r>
              <a:rPr lang="el-GR" sz="2800" dirty="0"/>
              <a:t>Τα παιδιά </a:t>
            </a:r>
            <a:r>
              <a:rPr lang="el-GR" sz="2800" u="sng" dirty="0"/>
              <a:t>του δημοτικού </a:t>
            </a:r>
            <a:r>
              <a:rPr lang="el-GR" sz="2800" dirty="0"/>
              <a:t>θέλουν </a:t>
            </a:r>
            <a:r>
              <a:rPr lang="el-GR" sz="2800" u="sng" dirty="0"/>
              <a:t>πιο πολλές </a:t>
            </a:r>
            <a:r>
              <a:rPr lang="el-GR" sz="2800" dirty="0"/>
              <a:t>εκδρομές.</a:t>
            </a:r>
          </a:p>
        </p:txBody>
      </p:sp>
    </p:spTree>
    <p:extLst>
      <p:ext uri="{BB962C8B-B14F-4D97-AF65-F5344CB8AC3E}">
        <p14:creationId xmlns:p14="http://schemas.microsoft.com/office/powerpoint/2010/main" val="628396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F054A-904C-D570-3517-D0A8F0F30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49FA6740-764C-7276-0B1D-A31EC16EA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12</a:t>
            </a:fld>
            <a:endParaRPr lang="el-G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8BE78A-25CC-6BCA-5514-CE39C5F0F3B3}"/>
              </a:ext>
            </a:extLst>
          </p:cNvPr>
          <p:cNvSpPr txBox="1"/>
          <p:nvPr/>
        </p:nvSpPr>
        <p:spPr>
          <a:xfrm>
            <a:off x="393941" y="831344"/>
            <a:ext cx="7042029" cy="4862870"/>
          </a:xfrm>
          <a:custGeom>
            <a:avLst/>
            <a:gdLst>
              <a:gd name="csX0" fmla="*/ 0 w 7042029"/>
              <a:gd name="csY0" fmla="*/ 0 h 4862870"/>
              <a:gd name="csX1" fmla="*/ 727676 w 7042029"/>
              <a:gd name="csY1" fmla="*/ 0 h 4862870"/>
              <a:gd name="csX2" fmla="*/ 1384932 w 7042029"/>
              <a:gd name="csY2" fmla="*/ 0 h 4862870"/>
              <a:gd name="csX3" fmla="*/ 1830928 w 7042029"/>
              <a:gd name="csY3" fmla="*/ 0 h 4862870"/>
              <a:gd name="csX4" fmla="*/ 2206502 w 7042029"/>
              <a:gd name="csY4" fmla="*/ 0 h 4862870"/>
              <a:gd name="csX5" fmla="*/ 2582077 w 7042029"/>
              <a:gd name="csY5" fmla="*/ 0 h 4862870"/>
              <a:gd name="csX6" fmla="*/ 3309754 w 7042029"/>
              <a:gd name="csY6" fmla="*/ 0 h 4862870"/>
              <a:gd name="csX7" fmla="*/ 3685329 w 7042029"/>
              <a:gd name="csY7" fmla="*/ 0 h 4862870"/>
              <a:gd name="csX8" fmla="*/ 4342585 w 7042029"/>
              <a:gd name="csY8" fmla="*/ 0 h 4862870"/>
              <a:gd name="csX9" fmla="*/ 5070261 w 7042029"/>
              <a:gd name="csY9" fmla="*/ 0 h 4862870"/>
              <a:gd name="csX10" fmla="*/ 5727517 w 7042029"/>
              <a:gd name="csY10" fmla="*/ 0 h 4862870"/>
              <a:gd name="csX11" fmla="*/ 6243932 w 7042029"/>
              <a:gd name="csY11" fmla="*/ 0 h 4862870"/>
              <a:gd name="csX12" fmla="*/ 7042029 w 7042029"/>
              <a:gd name="csY12" fmla="*/ 0 h 4862870"/>
              <a:gd name="csX13" fmla="*/ 7042029 w 7042029"/>
              <a:gd name="csY13" fmla="*/ 588948 h 4862870"/>
              <a:gd name="csX14" fmla="*/ 7042029 w 7042029"/>
              <a:gd name="csY14" fmla="*/ 1032009 h 4862870"/>
              <a:gd name="csX15" fmla="*/ 7042029 w 7042029"/>
              <a:gd name="csY15" fmla="*/ 1426442 h 4862870"/>
              <a:gd name="csX16" fmla="*/ 7042029 w 7042029"/>
              <a:gd name="csY16" fmla="*/ 1869503 h 4862870"/>
              <a:gd name="csX17" fmla="*/ 7042029 w 7042029"/>
              <a:gd name="csY17" fmla="*/ 2263936 h 4862870"/>
              <a:gd name="csX18" fmla="*/ 7042029 w 7042029"/>
              <a:gd name="csY18" fmla="*/ 2852884 h 4862870"/>
              <a:gd name="csX19" fmla="*/ 7042029 w 7042029"/>
              <a:gd name="csY19" fmla="*/ 3393203 h 4862870"/>
              <a:gd name="csX20" fmla="*/ 7042029 w 7042029"/>
              <a:gd name="csY20" fmla="*/ 3933522 h 4862870"/>
              <a:gd name="csX21" fmla="*/ 7042029 w 7042029"/>
              <a:gd name="csY21" fmla="*/ 4862870 h 4862870"/>
              <a:gd name="csX22" fmla="*/ 6666454 w 7042029"/>
              <a:gd name="csY22" fmla="*/ 4862870 h 4862870"/>
              <a:gd name="csX23" fmla="*/ 6290879 w 7042029"/>
              <a:gd name="csY23" fmla="*/ 4862870 h 4862870"/>
              <a:gd name="csX24" fmla="*/ 5844884 w 7042029"/>
              <a:gd name="csY24" fmla="*/ 4862870 h 4862870"/>
              <a:gd name="csX25" fmla="*/ 5117208 w 7042029"/>
              <a:gd name="csY25" fmla="*/ 4862870 h 4862870"/>
              <a:gd name="csX26" fmla="*/ 4459952 w 7042029"/>
              <a:gd name="csY26" fmla="*/ 4862870 h 4862870"/>
              <a:gd name="csX27" fmla="*/ 3873116 w 7042029"/>
              <a:gd name="csY27" fmla="*/ 4862870 h 4862870"/>
              <a:gd name="csX28" fmla="*/ 3356700 w 7042029"/>
              <a:gd name="csY28" fmla="*/ 4862870 h 4862870"/>
              <a:gd name="csX29" fmla="*/ 2699444 w 7042029"/>
              <a:gd name="csY29" fmla="*/ 4862870 h 4862870"/>
              <a:gd name="csX30" fmla="*/ 2253449 w 7042029"/>
              <a:gd name="csY30" fmla="*/ 4862870 h 4862870"/>
              <a:gd name="csX31" fmla="*/ 1666614 w 7042029"/>
              <a:gd name="csY31" fmla="*/ 4862870 h 4862870"/>
              <a:gd name="csX32" fmla="*/ 1291039 w 7042029"/>
              <a:gd name="csY32" fmla="*/ 4862870 h 4862870"/>
              <a:gd name="csX33" fmla="*/ 563362 w 7042029"/>
              <a:gd name="csY33" fmla="*/ 4862870 h 4862870"/>
              <a:gd name="csX34" fmla="*/ 0 w 7042029"/>
              <a:gd name="csY34" fmla="*/ 4862870 h 4862870"/>
              <a:gd name="csX35" fmla="*/ 0 w 7042029"/>
              <a:gd name="csY35" fmla="*/ 4419809 h 4862870"/>
              <a:gd name="csX36" fmla="*/ 0 w 7042029"/>
              <a:gd name="csY36" fmla="*/ 3879490 h 4862870"/>
              <a:gd name="csX37" fmla="*/ 0 w 7042029"/>
              <a:gd name="csY37" fmla="*/ 3436428 h 4862870"/>
              <a:gd name="csX38" fmla="*/ 0 w 7042029"/>
              <a:gd name="csY38" fmla="*/ 2798852 h 4862870"/>
              <a:gd name="csX39" fmla="*/ 0 w 7042029"/>
              <a:gd name="csY39" fmla="*/ 2307162 h 4862870"/>
              <a:gd name="csX40" fmla="*/ 0 w 7042029"/>
              <a:gd name="csY40" fmla="*/ 1718214 h 4862870"/>
              <a:gd name="csX41" fmla="*/ 0 w 7042029"/>
              <a:gd name="csY41" fmla="*/ 1226524 h 4862870"/>
              <a:gd name="csX42" fmla="*/ 0 w 7042029"/>
              <a:gd name="csY42" fmla="*/ 588948 h 4862870"/>
              <a:gd name="csX43" fmla="*/ 0 w 7042029"/>
              <a:gd name="csY43" fmla="*/ 0 h 48628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7042029" h="4862870" extrusionOk="0">
                <a:moveTo>
                  <a:pt x="0" y="0"/>
                </a:moveTo>
                <a:cubicBezTo>
                  <a:pt x="148384" y="-25739"/>
                  <a:pt x="408014" y="3784"/>
                  <a:pt x="727676" y="0"/>
                </a:cubicBezTo>
                <a:cubicBezTo>
                  <a:pt x="1047338" y="-3784"/>
                  <a:pt x="1250089" y="63210"/>
                  <a:pt x="1384932" y="0"/>
                </a:cubicBezTo>
                <a:cubicBezTo>
                  <a:pt x="1519775" y="-63210"/>
                  <a:pt x="1688770" y="17365"/>
                  <a:pt x="1830928" y="0"/>
                </a:cubicBezTo>
                <a:cubicBezTo>
                  <a:pt x="1973086" y="-17365"/>
                  <a:pt x="2129283" y="32782"/>
                  <a:pt x="2206502" y="0"/>
                </a:cubicBezTo>
                <a:cubicBezTo>
                  <a:pt x="2283721" y="-32782"/>
                  <a:pt x="2417237" y="7017"/>
                  <a:pt x="2582077" y="0"/>
                </a:cubicBezTo>
                <a:cubicBezTo>
                  <a:pt x="2746918" y="-7017"/>
                  <a:pt x="3011558" y="26005"/>
                  <a:pt x="3309754" y="0"/>
                </a:cubicBezTo>
                <a:cubicBezTo>
                  <a:pt x="3607950" y="-26005"/>
                  <a:pt x="3527480" y="43127"/>
                  <a:pt x="3685329" y="0"/>
                </a:cubicBezTo>
                <a:cubicBezTo>
                  <a:pt x="3843178" y="-43127"/>
                  <a:pt x="4095645" y="17690"/>
                  <a:pt x="4342585" y="0"/>
                </a:cubicBezTo>
                <a:cubicBezTo>
                  <a:pt x="4589525" y="-17690"/>
                  <a:pt x="4845960" y="78446"/>
                  <a:pt x="5070261" y="0"/>
                </a:cubicBezTo>
                <a:cubicBezTo>
                  <a:pt x="5294562" y="-78446"/>
                  <a:pt x="5558000" y="17928"/>
                  <a:pt x="5727517" y="0"/>
                </a:cubicBezTo>
                <a:cubicBezTo>
                  <a:pt x="5897034" y="-17928"/>
                  <a:pt x="6020327" y="31960"/>
                  <a:pt x="6243932" y="0"/>
                </a:cubicBezTo>
                <a:cubicBezTo>
                  <a:pt x="6467537" y="-31960"/>
                  <a:pt x="6654473" y="35751"/>
                  <a:pt x="7042029" y="0"/>
                </a:cubicBezTo>
                <a:cubicBezTo>
                  <a:pt x="7089430" y="216212"/>
                  <a:pt x="6972592" y="432103"/>
                  <a:pt x="7042029" y="588948"/>
                </a:cubicBezTo>
                <a:cubicBezTo>
                  <a:pt x="7111466" y="745793"/>
                  <a:pt x="6995671" y="849946"/>
                  <a:pt x="7042029" y="1032009"/>
                </a:cubicBezTo>
                <a:cubicBezTo>
                  <a:pt x="7088387" y="1214072"/>
                  <a:pt x="6995406" y="1244879"/>
                  <a:pt x="7042029" y="1426442"/>
                </a:cubicBezTo>
                <a:cubicBezTo>
                  <a:pt x="7088652" y="1608005"/>
                  <a:pt x="7009929" y="1691196"/>
                  <a:pt x="7042029" y="1869503"/>
                </a:cubicBezTo>
                <a:cubicBezTo>
                  <a:pt x="7074129" y="2047810"/>
                  <a:pt x="7008009" y="2115754"/>
                  <a:pt x="7042029" y="2263936"/>
                </a:cubicBezTo>
                <a:cubicBezTo>
                  <a:pt x="7076049" y="2412118"/>
                  <a:pt x="7002770" y="2698294"/>
                  <a:pt x="7042029" y="2852884"/>
                </a:cubicBezTo>
                <a:cubicBezTo>
                  <a:pt x="7081288" y="3007474"/>
                  <a:pt x="6987628" y="3250467"/>
                  <a:pt x="7042029" y="3393203"/>
                </a:cubicBezTo>
                <a:cubicBezTo>
                  <a:pt x="7096430" y="3535939"/>
                  <a:pt x="7028410" y="3750382"/>
                  <a:pt x="7042029" y="3933522"/>
                </a:cubicBezTo>
                <a:cubicBezTo>
                  <a:pt x="7055648" y="4116662"/>
                  <a:pt x="6948739" y="4412622"/>
                  <a:pt x="7042029" y="4862870"/>
                </a:cubicBezTo>
                <a:cubicBezTo>
                  <a:pt x="6959475" y="4893222"/>
                  <a:pt x="6799903" y="4831757"/>
                  <a:pt x="6666454" y="4862870"/>
                </a:cubicBezTo>
                <a:cubicBezTo>
                  <a:pt x="6533005" y="4893983"/>
                  <a:pt x="6420413" y="4817845"/>
                  <a:pt x="6290879" y="4862870"/>
                </a:cubicBezTo>
                <a:cubicBezTo>
                  <a:pt x="6161346" y="4907895"/>
                  <a:pt x="6049410" y="4839565"/>
                  <a:pt x="5844884" y="4862870"/>
                </a:cubicBezTo>
                <a:cubicBezTo>
                  <a:pt x="5640359" y="4886175"/>
                  <a:pt x="5357625" y="4846873"/>
                  <a:pt x="5117208" y="4862870"/>
                </a:cubicBezTo>
                <a:cubicBezTo>
                  <a:pt x="4876791" y="4878867"/>
                  <a:pt x="4716799" y="4799448"/>
                  <a:pt x="4459952" y="4862870"/>
                </a:cubicBezTo>
                <a:cubicBezTo>
                  <a:pt x="4203105" y="4926292"/>
                  <a:pt x="4044147" y="4801651"/>
                  <a:pt x="3873116" y="4862870"/>
                </a:cubicBezTo>
                <a:cubicBezTo>
                  <a:pt x="3702085" y="4924089"/>
                  <a:pt x="3472268" y="4855941"/>
                  <a:pt x="3356700" y="4862870"/>
                </a:cubicBezTo>
                <a:cubicBezTo>
                  <a:pt x="3241132" y="4869799"/>
                  <a:pt x="2848022" y="4859210"/>
                  <a:pt x="2699444" y="4862870"/>
                </a:cubicBezTo>
                <a:cubicBezTo>
                  <a:pt x="2550866" y="4866530"/>
                  <a:pt x="2365445" y="4818620"/>
                  <a:pt x="2253449" y="4862870"/>
                </a:cubicBezTo>
                <a:cubicBezTo>
                  <a:pt x="2141453" y="4907120"/>
                  <a:pt x="1881288" y="4841191"/>
                  <a:pt x="1666614" y="4862870"/>
                </a:cubicBezTo>
                <a:cubicBezTo>
                  <a:pt x="1451941" y="4884549"/>
                  <a:pt x="1451311" y="4843837"/>
                  <a:pt x="1291039" y="4862870"/>
                </a:cubicBezTo>
                <a:cubicBezTo>
                  <a:pt x="1130768" y="4881903"/>
                  <a:pt x="715307" y="4856640"/>
                  <a:pt x="563362" y="4862870"/>
                </a:cubicBezTo>
                <a:cubicBezTo>
                  <a:pt x="411417" y="4869100"/>
                  <a:pt x="222468" y="4860835"/>
                  <a:pt x="0" y="4862870"/>
                </a:cubicBezTo>
                <a:cubicBezTo>
                  <a:pt x="-21646" y="4743697"/>
                  <a:pt x="6983" y="4622425"/>
                  <a:pt x="0" y="4419809"/>
                </a:cubicBezTo>
                <a:cubicBezTo>
                  <a:pt x="-6983" y="4217193"/>
                  <a:pt x="43125" y="4028204"/>
                  <a:pt x="0" y="3879490"/>
                </a:cubicBezTo>
                <a:cubicBezTo>
                  <a:pt x="-43125" y="3730776"/>
                  <a:pt x="52345" y="3619238"/>
                  <a:pt x="0" y="3436428"/>
                </a:cubicBezTo>
                <a:cubicBezTo>
                  <a:pt x="-52345" y="3253618"/>
                  <a:pt x="76089" y="2993769"/>
                  <a:pt x="0" y="2798852"/>
                </a:cubicBezTo>
                <a:cubicBezTo>
                  <a:pt x="-76089" y="2603935"/>
                  <a:pt x="25422" y="2508647"/>
                  <a:pt x="0" y="2307162"/>
                </a:cubicBezTo>
                <a:cubicBezTo>
                  <a:pt x="-25422" y="2105677"/>
                  <a:pt x="44865" y="1977820"/>
                  <a:pt x="0" y="1718214"/>
                </a:cubicBezTo>
                <a:cubicBezTo>
                  <a:pt x="-44865" y="1458608"/>
                  <a:pt x="27418" y="1467134"/>
                  <a:pt x="0" y="1226524"/>
                </a:cubicBezTo>
                <a:cubicBezTo>
                  <a:pt x="-27418" y="985914"/>
                  <a:pt x="29286" y="752610"/>
                  <a:pt x="0" y="588948"/>
                </a:cubicBezTo>
                <a:cubicBezTo>
                  <a:pt x="-29286" y="425286"/>
                  <a:pt x="41062" y="168342"/>
                  <a:pt x="0" y="0"/>
                </a:cubicBezTo>
                <a:close/>
              </a:path>
            </a:pathLst>
          </a:custGeom>
          <a:noFill/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795324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R="0" lvl="0">
              <a:spcAft>
                <a:spcPts val="900"/>
              </a:spcAft>
            </a:pPr>
            <a:r>
              <a:rPr lang="el-GR" sz="2800" b="1" strike="noStrike" dirty="0">
                <a:effectLst/>
                <a:latin typeface="+mn-lt"/>
              </a:rPr>
              <a:t>Οι μεγάλοι κρίνουν συνεχώς τις δικές μας επιλογές με αυστηρότητα.</a:t>
            </a:r>
            <a:endParaRPr lang="el-GR" sz="2800" b="1" dirty="0"/>
          </a:p>
          <a:p>
            <a:pPr marR="0" lvl="0">
              <a:spcAft>
                <a:spcPts val="900"/>
              </a:spcAft>
            </a:pPr>
            <a:r>
              <a:rPr lang="el-GR" sz="2800" b="1" strike="noStrike" dirty="0">
                <a:effectLst/>
                <a:latin typeface="+mn-lt"/>
              </a:rPr>
              <a:t>Οι γονείς ξεχνούν δυστυχώς τη δική τους εφηβεία εδώ και χρόνια.</a:t>
            </a:r>
          </a:p>
          <a:p>
            <a:pPr marR="0" lvl="0">
              <a:spcAft>
                <a:spcPts val="900"/>
              </a:spcAft>
            </a:pPr>
            <a:r>
              <a:rPr lang="el-GR" sz="2800" b="1" strike="noStrike" dirty="0">
                <a:effectLst/>
                <a:latin typeface="+mn-lt"/>
              </a:rPr>
              <a:t>Εμείς χρειαζόμαστε απλώς περισσότερη εμπιστοσύνη από την οικογένειά μας.</a:t>
            </a:r>
          </a:p>
          <a:p>
            <a:pPr marR="0" lvl="0">
              <a:spcAft>
                <a:spcPts val="900"/>
              </a:spcAft>
            </a:pPr>
            <a:r>
              <a:rPr lang="el-GR" sz="2800" b="1" u="sng" strike="noStrike" dirty="0">
                <a:effectLst/>
                <a:latin typeface="+mn-lt"/>
              </a:rPr>
              <a:t>Οι</a:t>
            </a:r>
            <a:r>
              <a:rPr lang="el-GR" sz="2800" b="1" strike="noStrike" dirty="0">
                <a:effectLst/>
                <a:latin typeface="+mn-lt"/>
              </a:rPr>
              <a:t> πολλές </a:t>
            </a:r>
            <a:r>
              <a:rPr lang="el-GR" sz="2800" b="1" u="sng" strike="noStrike" dirty="0">
                <a:effectLst/>
                <a:latin typeface="+mn-lt"/>
              </a:rPr>
              <a:t>υποχρεώσεις</a:t>
            </a:r>
            <a:r>
              <a:rPr lang="el-GR" sz="2800" b="1" strike="noStrike" dirty="0">
                <a:effectLst/>
                <a:latin typeface="+mn-lt"/>
              </a:rPr>
              <a:t> </a:t>
            </a:r>
            <a:r>
              <a:rPr lang="el-GR" sz="2800" b="1" u="sng" strike="noStrike" dirty="0">
                <a:effectLst/>
                <a:latin typeface="+mn-lt"/>
              </a:rPr>
              <a:t>φέρνουν</a:t>
            </a:r>
            <a:r>
              <a:rPr lang="el-GR" sz="2800" b="1" strike="noStrike" dirty="0">
                <a:effectLst/>
                <a:latin typeface="+mn-lt"/>
              </a:rPr>
              <a:t> καθημερινά μεγάλη </a:t>
            </a:r>
            <a:r>
              <a:rPr lang="el-GR" sz="2800" b="1" u="sng" strike="noStrike" dirty="0">
                <a:effectLst/>
                <a:latin typeface="+mn-lt"/>
              </a:rPr>
              <a:t>πίεση</a:t>
            </a:r>
            <a:r>
              <a:rPr lang="el-GR" sz="2800" b="1" strike="noStrike" dirty="0">
                <a:effectLst/>
                <a:latin typeface="+mn-lt"/>
              </a:rPr>
              <a:t> στο μυαλό μας.</a:t>
            </a:r>
            <a:endParaRPr lang="el-GR" sz="2800" b="1" dirty="0"/>
          </a:p>
          <a:p>
            <a:pPr marR="0" lvl="0">
              <a:spcAft>
                <a:spcPts val="900"/>
              </a:spcAft>
            </a:pPr>
            <a:r>
              <a:rPr lang="el-GR" sz="2800" b="1" strike="noStrike" dirty="0">
                <a:effectLst/>
                <a:latin typeface="+mn-lt"/>
              </a:rPr>
              <a:t>Μια ζεστή αγκαλιά διώχνει εύκολα κάθε σοβαρή παρεξήγηση ανάμεσά </a:t>
            </a:r>
            <a:r>
              <a:rPr lang="el-GR" sz="2800" b="1" u="none" strike="noStrike" dirty="0">
                <a:effectLst/>
                <a:latin typeface="+mn-lt"/>
              </a:rPr>
              <a:t>μας.</a:t>
            </a:r>
            <a:endParaRPr lang="el-GR" sz="2800" b="1" u="none" strike="noStrike" dirty="0">
              <a:effectLst/>
              <a:latin typeface="Google Sans"/>
            </a:endParaRPr>
          </a:p>
        </p:txBody>
      </p:sp>
      <p:pic>
        <p:nvPicPr>
          <p:cNvPr id="5" name="Εικόνα 4" descr="Εφηβεία, μια παρεξηγημένη ηλικία - Ορθοδοξία News Agency">
            <a:extLst>
              <a:ext uri="{FF2B5EF4-FFF2-40B4-BE49-F238E27FC236}">
                <a16:creationId xmlns:a16="http://schemas.microsoft.com/office/drawing/2014/main" id="{A413F156-EE32-A253-7956-049ECB390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970" y="687794"/>
            <a:ext cx="3994720" cy="514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80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2155D-C2D2-4412-2DF3-88F6D240F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ιδιά που διαβάζουν βιβλία">
            <a:extLst>
              <a:ext uri="{FF2B5EF4-FFF2-40B4-BE49-F238E27FC236}">
                <a16:creationId xmlns:a16="http://schemas.microsoft.com/office/drawing/2014/main" id="{AB35CD2A-7329-CE71-7196-FAF7F79A1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56" y="1135282"/>
            <a:ext cx="10710042" cy="39147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87B0D1F2-BBE1-3CA1-7ED4-0A508300C1EF}"/>
              </a:ext>
            </a:extLst>
          </p:cNvPr>
          <p:cNvSpPr/>
          <p:nvPr/>
        </p:nvSpPr>
        <p:spPr>
          <a:xfrm>
            <a:off x="462455" y="178675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800" b="1" dirty="0">
                <a:solidFill>
                  <a:schemeClr val="tx1"/>
                </a:solidFill>
                <a:effectLst/>
                <a:ea typeface="Aptos" panose="020B0004020202020204" pitchFamily="34" charset="0"/>
              </a:rPr>
              <a:t>Διδακτικά  Εγχειρίδια</a:t>
            </a:r>
            <a:endParaRPr lang="el-CY" sz="18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DDE494E-3F76-FB35-7B70-08984F54CEDB}"/>
              </a:ext>
            </a:extLst>
          </p:cNvPr>
          <p:cNvSpPr/>
          <p:nvPr/>
        </p:nvSpPr>
        <p:spPr>
          <a:xfrm>
            <a:off x="462455" y="5034290"/>
            <a:ext cx="10710042" cy="13980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 </a:t>
            </a:r>
            <a:r>
              <a:rPr lang="el-GR" b="1" dirty="0">
                <a:solidFill>
                  <a:schemeClr val="tx1"/>
                </a:solidFill>
                <a:ea typeface="Aptos" panose="020B0004020202020204" pitchFamily="34" charset="0"/>
              </a:rPr>
              <a:t>Διδακτικό  Εγχειρίδιο </a:t>
            </a:r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: </a:t>
            </a:r>
          </a:p>
          <a:p>
            <a:r>
              <a:rPr lang="el-GR" dirty="0">
                <a:solidFill>
                  <a:schemeClr val="tx1"/>
                </a:solidFill>
              </a:rPr>
              <a:t>1. Νεοελληνική Γλώσσα Α΄ Γυμνασίου, ΙΤΥΕ «ΔΙΟΦΑΝΤΟΣ». </a:t>
            </a:r>
          </a:p>
          <a:p>
            <a:r>
              <a:rPr lang="el-GR" dirty="0">
                <a:solidFill>
                  <a:schemeClr val="tx1"/>
                </a:solidFill>
              </a:rPr>
              <a:t>2. Νεοελληνική Γλώσσα - Τετράδιο Εργασιών Α΄ Γυμνασίου, ΙΤΥΕ «ΔΙΟΦΑΝΤΟΣ». </a:t>
            </a:r>
          </a:p>
          <a:p>
            <a:r>
              <a:rPr lang="el-GR" dirty="0">
                <a:solidFill>
                  <a:schemeClr val="tx1"/>
                </a:solidFill>
              </a:rPr>
              <a:t>3. Γραμματική Νέας Ελληνικής Γλώσσας Α΄, Β΄, Γ΄ Γυμνασίου, Σ. </a:t>
            </a:r>
            <a:r>
              <a:rPr lang="el-GR" dirty="0" err="1">
                <a:solidFill>
                  <a:schemeClr val="tx1"/>
                </a:solidFill>
              </a:rPr>
              <a:t>Χατζησαββίδης</a:t>
            </a:r>
            <a:r>
              <a:rPr lang="el-GR" dirty="0">
                <a:solidFill>
                  <a:schemeClr val="tx1"/>
                </a:solidFill>
              </a:rPr>
              <a:t> - Α. </a:t>
            </a:r>
            <a:r>
              <a:rPr lang="el-GR" dirty="0" err="1">
                <a:solidFill>
                  <a:schemeClr val="tx1"/>
                </a:solidFill>
              </a:rPr>
              <a:t>Χατζησαββίδου</a:t>
            </a:r>
            <a:r>
              <a:rPr lang="el-GR" dirty="0">
                <a:solidFill>
                  <a:schemeClr val="tx1"/>
                </a:solidFill>
              </a:rPr>
              <a:t>, ΙΤΥΕ «ΔΙΟΦΑΝΤΟΣ». </a:t>
            </a:r>
          </a:p>
        </p:txBody>
      </p:sp>
      <p:pic>
        <p:nvPicPr>
          <p:cNvPr id="5" name="Picture 2" descr="Μετά το κουδούνι: Ιστορία Α΄ Γυμνασίου (1) - διδακτέα ύλη και τρόπος ...">
            <a:extLst>
              <a:ext uri="{FF2B5EF4-FFF2-40B4-BE49-F238E27FC236}">
                <a16:creationId xmlns:a16="http://schemas.microsoft.com/office/drawing/2014/main" id="{D0CF5B27-13BF-403E-7D58-6D95A4E96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741" y="3147848"/>
            <a:ext cx="820341" cy="63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Εικόνα 5" descr="Εικόνα που περιέχει κείμενο, αφίσα, εξωτερικός χώρος/ύπαιθρος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0CA1FE86-EC33-5822-E7BF-946C62B11E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446" y="3244905"/>
            <a:ext cx="610134" cy="594103"/>
          </a:xfrm>
          <a:prstGeom prst="rect">
            <a:avLst/>
          </a:prstGeom>
        </p:spPr>
      </p:pic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C733D196-CA47-3D33-94F2-5C1D16510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02174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571500"/>
            <a:ext cx="79152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1418897" y="567559"/>
            <a:ext cx="3373820" cy="1292772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5985642" y="173421"/>
            <a:ext cx="3373820" cy="1292772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783021" y="3704898"/>
            <a:ext cx="3373820" cy="1292772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4566745" y="4993728"/>
            <a:ext cx="3373820" cy="1292772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8571187" y="3326524"/>
            <a:ext cx="3373820" cy="1292772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6BD4837-1545-2A1D-778E-84B2EA7F4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5144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56" y="234056"/>
            <a:ext cx="11353800" cy="602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1012373" y="2242457"/>
            <a:ext cx="7151914" cy="118654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www.e-charalambous.com</a:t>
            </a:r>
            <a:endParaRPr lang="el-CY" sz="4400" dirty="0"/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EF32BAB-6B84-7684-5344-170DA5A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85661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1295</TotalTime>
  <Words>1075</Words>
  <Application>Microsoft Office PowerPoint</Application>
  <PresentationFormat>Ευρεία οθόνη</PresentationFormat>
  <Paragraphs>164</Paragraphs>
  <Slides>15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Google Sans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Αυτοαξιολόγηση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Ελένη Χαραλάμπους</dc:creator>
  <cp:lastModifiedBy>Ελένη Χαραλάμπους</cp:lastModifiedBy>
  <cp:revision>266</cp:revision>
  <dcterms:created xsi:type="dcterms:W3CDTF">2026-09-02T08:41:55Z</dcterms:created>
  <dcterms:modified xsi:type="dcterms:W3CDTF">2026-09-22T13:01:23Z</dcterms:modified>
</cp:coreProperties>
</file>