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430" r:id="rId2"/>
    <p:sldId id="696" r:id="rId3"/>
    <p:sldId id="451" r:id="rId4"/>
    <p:sldId id="611" r:id="rId5"/>
    <p:sldId id="713" r:id="rId6"/>
    <p:sldId id="689" r:id="rId7"/>
    <p:sldId id="716" r:id="rId8"/>
    <p:sldId id="712" r:id="rId9"/>
    <p:sldId id="259" r:id="rId10"/>
    <p:sldId id="694" r:id="rId11"/>
    <p:sldId id="642" r:id="rId12"/>
    <p:sldId id="710" r:id="rId13"/>
    <p:sldId id="715" r:id="rId14"/>
    <p:sldId id="705" r:id="rId15"/>
    <p:sldId id="616" r:id="rId16"/>
    <p:sldId id="617" r:id="rId1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22" autoAdjust="0"/>
    <p:restoredTop sz="94660"/>
  </p:normalViewPr>
  <p:slideViewPr>
    <p:cSldViewPr snapToGrid="0">
      <p:cViewPr varScale="1">
        <p:scale>
          <a:sx n="59" d="100"/>
          <a:sy n="59" d="100"/>
        </p:scale>
        <p:origin x="9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21/9/2026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5</a:t>
            </a:fld>
            <a:endParaRPr lang="el-GR"/>
          </a:p>
        </p:txBody>
      </p:sp>
    </p:spTree>
    <p:extLst>
      <p:ext uri="{BB962C8B-B14F-4D97-AF65-F5344CB8AC3E}">
        <p14:creationId xmlns:p14="http://schemas.microsoft.com/office/powerpoint/2010/main" val="2407030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21/9/2026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21/9/2026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8.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8.Β1.ΘΕΜΑΤΙΚΟΣ ΚΥΚΛΟΣ 1_ ΑΦΗΓΗΣΗ  ΙΣΤΟΡΙΩΝ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
        <p:nvSpPr>
          <p:cNvPr id="4" name="TextBox 3">
            <a:extLst>
              <a:ext uri="{FF2B5EF4-FFF2-40B4-BE49-F238E27FC236}">
                <a16:creationId xmlns:a16="http://schemas.microsoft.com/office/drawing/2014/main" id="{4F6D1791-D247-00D0-5911-39EDFE96C5AA}"/>
              </a:ext>
            </a:extLst>
          </p:cNvPr>
          <p:cNvSpPr txBox="1"/>
          <p:nvPr/>
        </p:nvSpPr>
        <p:spPr>
          <a:xfrm>
            <a:off x="-1458686" y="1719943"/>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pic>
        <p:nvPicPr>
          <p:cNvPr id="2" name="Εικόνα 1" descr="ΑΥΘΕΝΤΙΚΕΣ ΙΣΤΟΡΙΕΣ ΠΡΟΣΦΥΓΩΝ Β’ Ορθόδοξα Χριστιανικά Βιβλία Απολύτρωσις">
            <a:extLst>
              <a:ext uri="{FF2B5EF4-FFF2-40B4-BE49-F238E27FC236}">
                <a16:creationId xmlns:a16="http://schemas.microsoft.com/office/drawing/2014/main" id="{71914FEE-BED0-1D7D-157D-1F9663A3E171}"/>
              </a:ext>
            </a:extLst>
          </p:cNvPr>
          <p:cNvPicPr>
            <a:picLocks noChangeAspect="1"/>
          </p:cNvPicPr>
          <p:nvPr/>
        </p:nvPicPr>
        <p:blipFill>
          <a:blip r:embed="rId4"/>
          <a:stretch>
            <a:fillRect/>
          </a:stretch>
        </p:blipFill>
        <p:spPr>
          <a:xfrm>
            <a:off x="5083629" y="378279"/>
            <a:ext cx="6290730" cy="6196692"/>
          </a:xfrm>
          <a:custGeom>
            <a:avLst/>
            <a:gdLst>
              <a:gd name="csX0" fmla="*/ 0 w 6290730"/>
              <a:gd name="csY0" fmla="*/ 0 h 6196692"/>
              <a:gd name="csX1" fmla="*/ 508977 w 6290730"/>
              <a:gd name="csY1" fmla="*/ 0 h 6196692"/>
              <a:gd name="csX2" fmla="*/ 1017954 w 6290730"/>
              <a:gd name="csY2" fmla="*/ 0 h 6196692"/>
              <a:gd name="csX3" fmla="*/ 1652746 w 6290730"/>
              <a:gd name="csY3" fmla="*/ 0 h 6196692"/>
              <a:gd name="csX4" fmla="*/ 2098816 w 6290730"/>
              <a:gd name="csY4" fmla="*/ 0 h 6196692"/>
              <a:gd name="csX5" fmla="*/ 2607794 w 6290730"/>
              <a:gd name="csY5" fmla="*/ 0 h 6196692"/>
              <a:gd name="csX6" fmla="*/ 3116771 w 6290730"/>
              <a:gd name="csY6" fmla="*/ 0 h 6196692"/>
              <a:gd name="csX7" fmla="*/ 3751563 w 6290730"/>
              <a:gd name="csY7" fmla="*/ 0 h 6196692"/>
              <a:gd name="csX8" fmla="*/ 4386354 w 6290730"/>
              <a:gd name="csY8" fmla="*/ 0 h 6196692"/>
              <a:gd name="csX9" fmla="*/ 4895332 w 6290730"/>
              <a:gd name="csY9" fmla="*/ 0 h 6196692"/>
              <a:gd name="csX10" fmla="*/ 5593031 w 6290730"/>
              <a:gd name="csY10" fmla="*/ 0 h 6196692"/>
              <a:gd name="csX11" fmla="*/ 6290730 w 6290730"/>
              <a:gd name="csY11" fmla="*/ 0 h 6196692"/>
              <a:gd name="csX12" fmla="*/ 6290730 w 6290730"/>
              <a:gd name="csY12" fmla="*/ 687269 h 6196692"/>
              <a:gd name="csX13" fmla="*/ 6290730 w 6290730"/>
              <a:gd name="csY13" fmla="*/ 1374539 h 6196692"/>
              <a:gd name="csX14" fmla="*/ 6290730 w 6290730"/>
              <a:gd name="csY14" fmla="*/ 1999842 h 6196692"/>
              <a:gd name="csX15" fmla="*/ 6290730 w 6290730"/>
              <a:gd name="csY15" fmla="*/ 2439243 h 6196692"/>
              <a:gd name="csX16" fmla="*/ 6290730 w 6290730"/>
              <a:gd name="csY16" fmla="*/ 3064546 h 6196692"/>
              <a:gd name="csX17" fmla="*/ 6290730 w 6290730"/>
              <a:gd name="csY17" fmla="*/ 3503948 h 6196692"/>
              <a:gd name="csX18" fmla="*/ 6290730 w 6290730"/>
              <a:gd name="csY18" fmla="*/ 4129250 h 6196692"/>
              <a:gd name="csX19" fmla="*/ 6290730 w 6290730"/>
              <a:gd name="csY19" fmla="*/ 4630619 h 6196692"/>
              <a:gd name="csX20" fmla="*/ 6290730 w 6290730"/>
              <a:gd name="csY20" fmla="*/ 5317888 h 6196692"/>
              <a:gd name="csX21" fmla="*/ 6290730 w 6290730"/>
              <a:gd name="csY21" fmla="*/ 6196692 h 6196692"/>
              <a:gd name="csX22" fmla="*/ 5907567 w 6290730"/>
              <a:gd name="csY22" fmla="*/ 6196692 h 6196692"/>
              <a:gd name="csX23" fmla="*/ 5524405 w 6290730"/>
              <a:gd name="csY23" fmla="*/ 6196692 h 6196692"/>
              <a:gd name="csX24" fmla="*/ 4889613 w 6290730"/>
              <a:gd name="csY24" fmla="*/ 6196692 h 6196692"/>
              <a:gd name="csX25" fmla="*/ 4506450 w 6290730"/>
              <a:gd name="csY25" fmla="*/ 6196692 h 6196692"/>
              <a:gd name="csX26" fmla="*/ 3997473 w 6290730"/>
              <a:gd name="csY26" fmla="*/ 6196692 h 6196692"/>
              <a:gd name="csX27" fmla="*/ 3551403 w 6290730"/>
              <a:gd name="csY27" fmla="*/ 6196692 h 6196692"/>
              <a:gd name="csX28" fmla="*/ 3168240 w 6290730"/>
              <a:gd name="csY28" fmla="*/ 6196692 h 6196692"/>
              <a:gd name="csX29" fmla="*/ 2533449 w 6290730"/>
              <a:gd name="csY29" fmla="*/ 6196692 h 6196692"/>
              <a:gd name="csX30" fmla="*/ 1898657 w 6290730"/>
              <a:gd name="csY30" fmla="*/ 6196692 h 6196692"/>
              <a:gd name="csX31" fmla="*/ 1326772 w 6290730"/>
              <a:gd name="csY31" fmla="*/ 6196692 h 6196692"/>
              <a:gd name="csX32" fmla="*/ 943609 w 6290730"/>
              <a:gd name="csY32" fmla="*/ 6196692 h 6196692"/>
              <a:gd name="csX33" fmla="*/ 560447 w 6290730"/>
              <a:gd name="csY33" fmla="*/ 6196692 h 6196692"/>
              <a:gd name="csX34" fmla="*/ 0 w 6290730"/>
              <a:gd name="csY34" fmla="*/ 6196692 h 6196692"/>
              <a:gd name="csX35" fmla="*/ 0 w 6290730"/>
              <a:gd name="csY35" fmla="*/ 5695323 h 6196692"/>
              <a:gd name="csX36" fmla="*/ 0 w 6290730"/>
              <a:gd name="csY36" fmla="*/ 5008054 h 6196692"/>
              <a:gd name="csX37" fmla="*/ 0 w 6290730"/>
              <a:gd name="csY37" fmla="*/ 4568652 h 6196692"/>
              <a:gd name="csX38" fmla="*/ 0 w 6290730"/>
              <a:gd name="csY38" fmla="*/ 4129250 h 6196692"/>
              <a:gd name="csX39" fmla="*/ 0 w 6290730"/>
              <a:gd name="csY39" fmla="*/ 3503948 h 6196692"/>
              <a:gd name="csX40" fmla="*/ 0 w 6290730"/>
              <a:gd name="csY40" fmla="*/ 2940612 h 6196692"/>
              <a:gd name="csX41" fmla="*/ 0 w 6290730"/>
              <a:gd name="csY41" fmla="*/ 2315309 h 6196692"/>
              <a:gd name="csX42" fmla="*/ 0 w 6290730"/>
              <a:gd name="csY42" fmla="*/ 1628040 h 6196692"/>
              <a:gd name="csX43" fmla="*/ 0 w 6290730"/>
              <a:gd name="csY43" fmla="*/ 1188638 h 6196692"/>
              <a:gd name="csX44" fmla="*/ 0 w 6290730"/>
              <a:gd name="csY44" fmla="*/ 749236 h 6196692"/>
              <a:gd name="csX45" fmla="*/ 0 w 6290730"/>
              <a:gd name="csY45" fmla="*/ 0 h 6196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6290730" h="6196692" fill="none" extrusionOk="0">
                <a:moveTo>
                  <a:pt x="0" y="0"/>
                </a:moveTo>
                <a:cubicBezTo>
                  <a:pt x="122921" y="-29159"/>
                  <a:pt x="369817" y="25760"/>
                  <a:pt x="508977" y="0"/>
                </a:cubicBezTo>
                <a:cubicBezTo>
                  <a:pt x="648137" y="-25760"/>
                  <a:pt x="797358" y="60936"/>
                  <a:pt x="1017954" y="0"/>
                </a:cubicBezTo>
                <a:cubicBezTo>
                  <a:pt x="1238550" y="-60936"/>
                  <a:pt x="1377931" y="23964"/>
                  <a:pt x="1652746" y="0"/>
                </a:cubicBezTo>
                <a:cubicBezTo>
                  <a:pt x="1927561" y="-23964"/>
                  <a:pt x="2007184" y="11784"/>
                  <a:pt x="2098816" y="0"/>
                </a:cubicBezTo>
                <a:cubicBezTo>
                  <a:pt x="2190448" y="-11784"/>
                  <a:pt x="2366696" y="53197"/>
                  <a:pt x="2607794" y="0"/>
                </a:cubicBezTo>
                <a:cubicBezTo>
                  <a:pt x="2848892" y="-53197"/>
                  <a:pt x="2933901" y="11699"/>
                  <a:pt x="3116771" y="0"/>
                </a:cubicBezTo>
                <a:cubicBezTo>
                  <a:pt x="3299641" y="-11699"/>
                  <a:pt x="3598470" y="47664"/>
                  <a:pt x="3751563" y="0"/>
                </a:cubicBezTo>
                <a:cubicBezTo>
                  <a:pt x="3904656" y="-47664"/>
                  <a:pt x="4246810" y="56836"/>
                  <a:pt x="4386354" y="0"/>
                </a:cubicBezTo>
                <a:cubicBezTo>
                  <a:pt x="4525898" y="-56836"/>
                  <a:pt x="4698796" y="25425"/>
                  <a:pt x="4895332" y="0"/>
                </a:cubicBezTo>
                <a:cubicBezTo>
                  <a:pt x="5091868" y="-25425"/>
                  <a:pt x="5378929" y="76814"/>
                  <a:pt x="5593031" y="0"/>
                </a:cubicBezTo>
                <a:cubicBezTo>
                  <a:pt x="5807133" y="-76814"/>
                  <a:pt x="6078846" y="69028"/>
                  <a:pt x="6290730" y="0"/>
                </a:cubicBezTo>
                <a:cubicBezTo>
                  <a:pt x="6310584" y="278069"/>
                  <a:pt x="6268907" y="450471"/>
                  <a:pt x="6290730" y="687269"/>
                </a:cubicBezTo>
                <a:cubicBezTo>
                  <a:pt x="6312553" y="924067"/>
                  <a:pt x="6288072" y="1123139"/>
                  <a:pt x="6290730" y="1374539"/>
                </a:cubicBezTo>
                <a:cubicBezTo>
                  <a:pt x="6293388" y="1625939"/>
                  <a:pt x="6233418" y="1823123"/>
                  <a:pt x="6290730" y="1999842"/>
                </a:cubicBezTo>
                <a:cubicBezTo>
                  <a:pt x="6348042" y="2176561"/>
                  <a:pt x="6266164" y="2258656"/>
                  <a:pt x="6290730" y="2439243"/>
                </a:cubicBezTo>
                <a:cubicBezTo>
                  <a:pt x="6315296" y="2619830"/>
                  <a:pt x="6277743" y="2814439"/>
                  <a:pt x="6290730" y="3064546"/>
                </a:cubicBezTo>
                <a:cubicBezTo>
                  <a:pt x="6303717" y="3314653"/>
                  <a:pt x="6268430" y="3393948"/>
                  <a:pt x="6290730" y="3503948"/>
                </a:cubicBezTo>
                <a:cubicBezTo>
                  <a:pt x="6313030" y="3613948"/>
                  <a:pt x="6260644" y="3909326"/>
                  <a:pt x="6290730" y="4129250"/>
                </a:cubicBezTo>
                <a:cubicBezTo>
                  <a:pt x="6320816" y="4349174"/>
                  <a:pt x="6235367" y="4511012"/>
                  <a:pt x="6290730" y="4630619"/>
                </a:cubicBezTo>
                <a:cubicBezTo>
                  <a:pt x="6346093" y="4750226"/>
                  <a:pt x="6239335" y="5035878"/>
                  <a:pt x="6290730" y="5317888"/>
                </a:cubicBezTo>
                <a:cubicBezTo>
                  <a:pt x="6342125" y="5599898"/>
                  <a:pt x="6250662" y="5829336"/>
                  <a:pt x="6290730" y="6196692"/>
                </a:cubicBezTo>
                <a:cubicBezTo>
                  <a:pt x="6177912" y="6216378"/>
                  <a:pt x="6007106" y="6164080"/>
                  <a:pt x="5907567" y="6196692"/>
                </a:cubicBezTo>
                <a:cubicBezTo>
                  <a:pt x="5808028" y="6229304"/>
                  <a:pt x="5704286" y="6186407"/>
                  <a:pt x="5524405" y="6196692"/>
                </a:cubicBezTo>
                <a:cubicBezTo>
                  <a:pt x="5344524" y="6206977"/>
                  <a:pt x="5143118" y="6134400"/>
                  <a:pt x="4889613" y="6196692"/>
                </a:cubicBezTo>
                <a:cubicBezTo>
                  <a:pt x="4636108" y="6258984"/>
                  <a:pt x="4607054" y="6177805"/>
                  <a:pt x="4506450" y="6196692"/>
                </a:cubicBezTo>
                <a:cubicBezTo>
                  <a:pt x="4405846" y="6215579"/>
                  <a:pt x="4101529" y="6194465"/>
                  <a:pt x="3997473" y="6196692"/>
                </a:cubicBezTo>
                <a:cubicBezTo>
                  <a:pt x="3893417" y="6198919"/>
                  <a:pt x="3655997" y="6173089"/>
                  <a:pt x="3551403" y="6196692"/>
                </a:cubicBezTo>
                <a:cubicBezTo>
                  <a:pt x="3446809" y="6220295"/>
                  <a:pt x="3357536" y="6172969"/>
                  <a:pt x="3168240" y="6196692"/>
                </a:cubicBezTo>
                <a:cubicBezTo>
                  <a:pt x="2978944" y="6220415"/>
                  <a:pt x="2701917" y="6157721"/>
                  <a:pt x="2533449" y="6196692"/>
                </a:cubicBezTo>
                <a:cubicBezTo>
                  <a:pt x="2364981" y="6235663"/>
                  <a:pt x="2046671" y="6170460"/>
                  <a:pt x="1898657" y="6196692"/>
                </a:cubicBezTo>
                <a:cubicBezTo>
                  <a:pt x="1750643" y="6222924"/>
                  <a:pt x="1587150" y="6139131"/>
                  <a:pt x="1326772" y="6196692"/>
                </a:cubicBezTo>
                <a:cubicBezTo>
                  <a:pt x="1066394" y="6254253"/>
                  <a:pt x="1042180" y="6178283"/>
                  <a:pt x="943609" y="6196692"/>
                </a:cubicBezTo>
                <a:cubicBezTo>
                  <a:pt x="845038" y="6215101"/>
                  <a:pt x="721321" y="6170508"/>
                  <a:pt x="560447" y="6196692"/>
                </a:cubicBezTo>
                <a:cubicBezTo>
                  <a:pt x="399573" y="6222876"/>
                  <a:pt x="245506" y="6163147"/>
                  <a:pt x="0" y="6196692"/>
                </a:cubicBezTo>
                <a:cubicBezTo>
                  <a:pt x="-15754" y="5988409"/>
                  <a:pt x="8164" y="5862716"/>
                  <a:pt x="0" y="5695323"/>
                </a:cubicBezTo>
                <a:cubicBezTo>
                  <a:pt x="-8164" y="5527930"/>
                  <a:pt x="17009" y="5184497"/>
                  <a:pt x="0" y="5008054"/>
                </a:cubicBezTo>
                <a:cubicBezTo>
                  <a:pt x="-17009" y="4831611"/>
                  <a:pt x="43734" y="4749991"/>
                  <a:pt x="0" y="4568652"/>
                </a:cubicBezTo>
                <a:cubicBezTo>
                  <a:pt x="-43734" y="4387313"/>
                  <a:pt x="34289" y="4284752"/>
                  <a:pt x="0" y="4129250"/>
                </a:cubicBezTo>
                <a:cubicBezTo>
                  <a:pt x="-34289" y="3973748"/>
                  <a:pt x="36055" y="3661345"/>
                  <a:pt x="0" y="3503948"/>
                </a:cubicBezTo>
                <a:cubicBezTo>
                  <a:pt x="-36055" y="3346551"/>
                  <a:pt x="3571" y="3185012"/>
                  <a:pt x="0" y="2940612"/>
                </a:cubicBezTo>
                <a:cubicBezTo>
                  <a:pt x="-3571" y="2696212"/>
                  <a:pt x="38887" y="2530334"/>
                  <a:pt x="0" y="2315309"/>
                </a:cubicBezTo>
                <a:cubicBezTo>
                  <a:pt x="-38887" y="2100284"/>
                  <a:pt x="14653" y="1967553"/>
                  <a:pt x="0" y="1628040"/>
                </a:cubicBezTo>
                <a:cubicBezTo>
                  <a:pt x="-14653" y="1288527"/>
                  <a:pt x="51449" y="1345063"/>
                  <a:pt x="0" y="1188638"/>
                </a:cubicBezTo>
                <a:cubicBezTo>
                  <a:pt x="-51449" y="1032213"/>
                  <a:pt x="37521" y="837326"/>
                  <a:pt x="0" y="749236"/>
                </a:cubicBezTo>
                <a:cubicBezTo>
                  <a:pt x="-37521" y="661146"/>
                  <a:pt x="20892" y="220523"/>
                  <a:pt x="0" y="0"/>
                </a:cubicBezTo>
                <a:close/>
              </a:path>
              <a:path w="6290730" h="6196692" stroke="0" extrusionOk="0">
                <a:moveTo>
                  <a:pt x="0" y="0"/>
                </a:moveTo>
                <a:cubicBezTo>
                  <a:pt x="207885" y="-13927"/>
                  <a:pt x="504029" y="16922"/>
                  <a:pt x="634792" y="0"/>
                </a:cubicBezTo>
                <a:cubicBezTo>
                  <a:pt x="765555" y="-16922"/>
                  <a:pt x="1099482" y="3363"/>
                  <a:pt x="1332491" y="0"/>
                </a:cubicBezTo>
                <a:cubicBezTo>
                  <a:pt x="1565500" y="-3363"/>
                  <a:pt x="1620185" y="29908"/>
                  <a:pt x="1715654" y="0"/>
                </a:cubicBezTo>
                <a:cubicBezTo>
                  <a:pt x="1811123" y="-29908"/>
                  <a:pt x="2092337" y="26151"/>
                  <a:pt x="2287538" y="0"/>
                </a:cubicBezTo>
                <a:cubicBezTo>
                  <a:pt x="2482739" y="-26151"/>
                  <a:pt x="2620689" y="37458"/>
                  <a:pt x="2796515" y="0"/>
                </a:cubicBezTo>
                <a:cubicBezTo>
                  <a:pt x="2972341" y="-37458"/>
                  <a:pt x="3059510" y="34153"/>
                  <a:pt x="3179678" y="0"/>
                </a:cubicBezTo>
                <a:cubicBezTo>
                  <a:pt x="3299846" y="-34153"/>
                  <a:pt x="3570945" y="39778"/>
                  <a:pt x="3688655" y="0"/>
                </a:cubicBezTo>
                <a:cubicBezTo>
                  <a:pt x="3806365" y="-39778"/>
                  <a:pt x="4165698" y="3832"/>
                  <a:pt x="4386354" y="0"/>
                </a:cubicBezTo>
                <a:cubicBezTo>
                  <a:pt x="4607010" y="-3832"/>
                  <a:pt x="4756927" y="14669"/>
                  <a:pt x="4895332" y="0"/>
                </a:cubicBezTo>
                <a:cubicBezTo>
                  <a:pt x="5033737" y="-14669"/>
                  <a:pt x="5191759" y="13723"/>
                  <a:pt x="5341402" y="0"/>
                </a:cubicBezTo>
                <a:cubicBezTo>
                  <a:pt x="5491045" y="-13723"/>
                  <a:pt x="5590500" y="21889"/>
                  <a:pt x="5787472" y="0"/>
                </a:cubicBezTo>
                <a:cubicBezTo>
                  <a:pt x="5984444" y="-21889"/>
                  <a:pt x="6111313" y="16886"/>
                  <a:pt x="6290730" y="0"/>
                </a:cubicBezTo>
                <a:cubicBezTo>
                  <a:pt x="6306017" y="139540"/>
                  <a:pt x="6262167" y="392192"/>
                  <a:pt x="6290730" y="625303"/>
                </a:cubicBezTo>
                <a:cubicBezTo>
                  <a:pt x="6319293" y="858414"/>
                  <a:pt x="6231080" y="1062081"/>
                  <a:pt x="6290730" y="1250605"/>
                </a:cubicBezTo>
                <a:cubicBezTo>
                  <a:pt x="6350380" y="1439129"/>
                  <a:pt x="6240690" y="1618531"/>
                  <a:pt x="6290730" y="1813941"/>
                </a:cubicBezTo>
                <a:cubicBezTo>
                  <a:pt x="6340770" y="2009351"/>
                  <a:pt x="6259593" y="2180587"/>
                  <a:pt x="6290730" y="2377276"/>
                </a:cubicBezTo>
                <a:cubicBezTo>
                  <a:pt x="6321867" y="2573965"/>
                  <a:pt x="6263948" y="2767885"/>
                  <a:pt x="6290730" y="2878645"/>
                </a:cubicBezTo>
                <a:cubicBezTo>
                  <a:pt x="6317512" y="2989405"/>
                  <a:pt x="6230386" y="3237149"/>
                  <a:pt x="6290730" y="3441981"/>
                </a:cubicBezTo>
                <a:cubicBezTo>
                  <a:pt x="6351074" y="3646813"/>
                  <a:pt x="6252073" y="3945099"/>
                  <a:pt x="6290730" y="4129250"/>
                </a:cubicBezTo>
                <a:cubicBezTo>
                  <a:pt x="6329387" y="4313401"/>
                  <a:pt x="6262833" y="4641259"/>
                  <a:pt x="6290730" y="4816520"/>
                </a:cubicBezTo>
                <a:cubicBezTo>
                  <a:pt x="6318627" y="4991781"/>
                  <a:pt x="6289606" y="5048899"/>
                  <a:pt x="6290730" y="5193955"/>
                </a:cubicBezTo>
                <a:cubicBezTo>
                  <a:pt x="6291854" y="5339011"/>
                  <a:pt x="6240107" y="5502590"/>
                  <a:pt x="6290730" y="5633356"/>
                </a:cubicBezTo>
                <a:cubicBezTo>
                  <a:pt x="6341353" y="5764122"/>
                  <a:pt x="6273208" y="5936845"/>
                  <a:pt x="6290730" y="6196692"/>
                </a:cubicBezTo>
                <a:cubicBezTo>
                  <a:pt x="6179277" y="6242605"/>
                  <a:pt x="6084999" y="6194712"/>
                  <a:pt x="5907567" y="6196692"/>
                </a:cubicBezTo>
                <a:cubicBezTo>
                  <a:pt x="5730135" y="6198672"/>
                  <a:pt x="5574680" y="6162943"/>
                  <a:pt x="5461497" y="6196692"/>
                </a:cubicBezTo>
                <a:cubicBezTo>
                  <a:pt x="5348314" y="6230441"/>
                  <a:pt x="4925313" y="6182652"/>
                  <a:pt x="4763798" y="6196692"/>
                </a:cubicBezTo>
                <a:cubicBezTo>
                  <a:pt x="4602283" y="6210732"/>
                  <a:pt x="4470845" y="6182844"/>
                  <a:pt x="4317728" y="6196692"/>
                </a:cubicBezTo>
                <a:cubicBezTo>
                  <a:pt x="4164611" y="6210540"/>
                  <a:pt x="3898464" y="6149199"/>
                  <a:pt x="3620029" y="6196692"/>
                </a:cubicBezTo>
                <a:cubicBezTo>
                  <a:pt x="3341594" y="6244185"/>
                  <a:pt x="3261172" y="6173986"/>
                  <a:pt x="2922330" y="6196692"/>
                </a:cubicBezTo>
                <a:cubicBezTo>
                  <a:pt x="2583488" y="6219398"/>
                  <a:pt x="2587212" y="6188607"/>
                  <a:pt x="2287538" y="6196692"/>
                </a:cubicBezTo>
                <a:cubicBezTo>
                  <a:pt x="1987864" y="6204777"/>
                  <a:pt x="2046483" y="6148602"/>
                  <a:pt x="1841468" y="6196692"/>
                </a:cubicBezTo>
                <a:cubicBezTo>
                  <a:pt x="1636453" y="6244782"/>
                  <a:pt x="1549649" y="6186724"/>
                  <a:pt x="1269584" y="6196692"/>
                </a:cubicBezTo>
                <a:cubicBezTo>
                  <a:pt x="989519" y="6206660"/>
                  <a:pt x="844579" y="6195043"/>
                  <a:pt x="571885" y="6196692"/>
                </a:cubicBezTo>
                <a:cubicBezTo>
                  <a:pt x="299191" y="6198341"/>
                  <a:pt x="202552" y="6145297"/>
                  <a:pt x="0" y="6196692"/>
                </a:cubicBezTo>
                <a:cubicBezTo>
                  <a:pt x="-24394" y="6021571"/>
                  <a:pt x="20088" y="5887322"/>
                  <a:pt x="0" y="5757290"/>
                </a:cubicBezTo>
                <a:cubicBezTo>
                  <a:pt x="-20088" y="5627258"/>
                  <a:pt x="17770" y="5431022"/>
                  <a:pt x="0" y="5317888"/>
                </a:cubicBezTo>
                <a:cubicBezTo>
                  <a:pt x="-17770" y="5204754"/>
                  <a:pt x="335" y="4880643"/>
                  <a:pt x="0" y="4692586"/>
                </a:cubicBezTo>
                <a:cubicBezTo>
                  <a:pt x="-335" y="4504529"/>
                  <a:pt x="20682" y="4351014"/>
                  <a:pt x="0" y="4253184"/>
                </a:cubicBezTo>
                <a:cubicBezTo>
                  <a:pt x="-20682" y="4155354"/>
                  <a:pt x="4646" y="4034383"/>
                  <a:pt x="0" y="3875749"/>
                </a:cubicBezTo>
                <a:cubicBezTo>
                  <a:pt x="-4646" y="3717115"/>
                  <a:pt x="64222" y="3541161"/>
                  <a:pt x="0" y="3312414"/>
                </a:cubicBezTo>
                <a:cubicBezTo>
                  <a:pt x="-64222" y="3083667"/>
                  <a:pt x="51929" y="2915239"/>
                  <a:pt x="0" y="2625144"/>
                </a:cubicBezTo>
                <a:cubicBezTo>
                  <a:pt x="-51929" y="2335049"/>
                  <a:pt x="25615" y="2283790"/>
                  <a:pt x="0" y="2185742"/>
                </a:cubicBezTo>
                <a:cubicBezTo>
                  <a:pt x="-25615" y="2087694"/>
                  <a:pt x="13514" y="1897099"/>
                  <a:pt x="0" y="1684374"/>
                </a:cubicBezTo>
                <a:cubicBezTo>
                  <a:pt x="-13514" y="1471649"/>
                  <a:pt x="53632" y="1293426"/>
                  <a:pt x="0" y="1059071"/>
                </a:cubicBezTo>
                <a:cubicBezTo>
                  <a:pt x="-53632" y="824716"/>
                  <a:pt x="10055" y="659013"/>
                  <a:pt x="0" y="495735"/>
                </a:cubicBezTo>
                <a:cubicBezTo>
                  <a:pt x="-10055" y="332457"/>
                  <a:pt x="58460" y="209824"/>
                  <a:pt x="0" y="0"/>
                </a:cubicBezTo>
                <a:close/>
              </a:path>
            </a:pathLst>
          </a:custGeom>
          <a:ln>
            <a:solidFill>
              <a:schemeClr val="tx1"/>
            </a:solidFill>
            <a:extLst>
              <a:ext uri="{C807C97D-BFC1-408E-A445-0C87EB9F89A2}">
                <ask:lineSketchStyleProps xmlns:ask="http://schemas.microsoft.com/office/drawing/2018/sketchyshapes" sd="367464159">
                  <a:prstGeom prst="rect">
                    <a:avLst/>
                  </a:prstGeom>
                  <ask:type>
                    <ask:lineSketchScribble/>
                  </ask:type>
                </ask:lineSketchStyleProps>
              </a:ext>
            </a:extLst>
          </a:ln>
        </p:spPr>
      </p:pic>
      <p:pic>
        <p:nvPicPr>
          <p:cNvPr id="3" name="Εικόνα 2" descr="Οι πρόσφυγες του '22 | CaptainBook.gr">
            <a:extLst>
              <a:ext uri="{FF2B5EF4-FFF2-40B4-BE49-F238E27FC236}">
                <a16:creationId xmlns:a16="http://schemas.microsoft.com/office/drawing/2014/main" id="{CCDA6B6D-65AE-3418-FA28-570680C46302}"/>
              </a:ext>
            </a:extLst>
          </p:cNvPr>
          <p:cNvPicPr>
            <a:picLocks noChangeAspect="1"/>
          </p:cNvPicPr>
          <p:nvPr/>
        </p:nvPicPr>
        <p:blipFill>
          <a:blip r:embed="rId5"/>
          <a:stretch>
            <a:fillRect/>
          </a:stretch>
        </p:blipFill>
        <p:spPr>
          <a:xfrm>
            <a:off x="1388836" y="1915886"/>
            <a:ext cx="3492500" cy="4446359"/>
          </a:xfrm>
          <a:custGeom>
            <a:avLst/>
            <a:gdLst>
              <a:gd name="csX0" fmla="*/ 0 w 3492500"/>
              <a:gd name="csY0" fmla="*/ 0 h 4446359"/>
              <a:gd name="csX1" fmla="*/ 512233 w 3492500"/>
              <a:gd name="csY1" fmla="*/ 0 h 4446359"/>
              <a:gd name="csX2" fmla="*/ 1024467 w 3492500"/>
              <a:gd name="csY2" fmla="*/ 0 h 4446359"/>
              <a:gd name="csX3" fmla="*/ 1536700 w 3492500"/>
              <a:gd name="csY3" fmla="*/ 0 h 4446359"/>
              <a:gd name="csX4" fmla="*/ 2118783 w 3492500"/>
              <a:gd name="csY4" fmla="*/ 0 h 4446359"/>
              <a:gd name="csX5" fmla="*/ 2700867 w 3492500"/>
              <a:gd name="csY5" fmla="*/ 0 h 4446359"/>
              <a:gd name="csX6" fmla="*/ 3492500 w 3492500"/>
              <a:gd name="csY6" fmla="*/ 0 h 4446359"/>
              <a:gd name="csX7" fmla="*/ 3492500 w 3492500"/>
              <a:gd name="csY7" fmla="*/ 644722 h 4446359"/>
              <a:gd name="csX8" fmla="*/ 3492500 w 3492500"/>
              <a:gd name="csY8" fmla="*/ 1200517 h 4446359"/>
              <a:gd name="csX9" fmla="*/ 3492500 w 3492500"/>
              <a:gd name="csY9" fmla="*/ 1800775 h 4446359"/>
              <a:gd name="csX10" fmla="*/ 3492500 w 3492500"/>
              <a:gd name="csY10" fmla="*/ 2223180 h 4446359"/>
              <a:gd name="csX11" fmla="*/ 3492500 w 3492500"/>
              <a:gd name="csY11" fmla="*/ 2734511 h 4446359"/>
              <a:gd name="csX12" fmla="*/ 3492500 w 3492500"/>
              <a:gd name="csY12" fmla="*/ 3201378 h 4446359"/>
              <a:gd name="csX13" fmla="*/ 3492500 w 3492500"/>
              <a:gd name="csY13" fmla="*/ 3623783 h 4446359"/>
              <a:gd name="csX14" fmla="*/ 3492500 w 3492500"/>
              <a:gd name="csY14" fmla="*/ 4446359 h 4446359"/>
              <a:gd name="csX15" fmla="*/ 2840567 w 3492500"/>
              <a:gd name="csY15" fmla="*/ 4446359 h 4446359"/>
              <a:gd name="csX16" fmla="*/ 2363258 w 3492500"/>
              <a:gd name="csY16" fmla="*/ 4446359 h 4446359"/>
              <a:gd name="csX17" fmla="*/ 1851025 w 3492500"/>
              <a:gd name="csY17" fmla="*/ 4446359 h 4446359"/>
              <a:gd name="csX18" fmla="*/ 1338792 w 3492500"/>
              <a:gd name="csY18" fmla="*/ 4446359 h 4446359"/>
              <a:gd name="csX19" fmla="*/ 756708 w 3492500"/>
              <a:gd name="csY19" fmla="*/ 4446359 h 4446359"/>
              <a:gd name="csX20" fmla="*/ 0 w 3492500"/>
              <a:gd name="csY20" fmla="*/ 4446359 h 4446359"/>
              <a:gd name="csX21" fmla="*/ 0 w 3492500"/>
              <a:gd name="csY21" fmla="*/ 3935028 h 4446359"/>
              <a:gd name="csX22" fmla="*/ 0 w 3492500"/>
              <a:gd name="csY22" fmla="*/ 3468160 h 4446359"/>
              <a:gd name="csX23" fmla="*/ 0 w 3492500"/>
              <a:gd name="csY23" fmla="*/ 2823438 h 4446359"/>
              <a:gd name="csX24" fmla="*/ 0 w 3492500"/>
              <a:gd name="csY24" fmla="*/ 2401034 h 4446359"/>
              <a:gd name="csX25" fmla="*/ 0 w 3492500"/>
              <a:gd name="csY25" fmla="*/ 1845239 h 4446359"/>
              <a:gd name="csX26" fmla="*/ 0 w 3492500"/>
              <a:gd name="csY26" fmla="*/ 1378371 h 4446359"/>
              <a:gd name="csX27" fmla="*/ 0 w 3492500"/>
              <a:gd name="csY27" fmla="*/ 867040 h 4446359"/>
              <a:gd name="csX28" fmla="*/ 0 w 3492500"/>
              <a:gd name="csY28" fmla="*/ 0 h 44463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492500" h="4446359" fill="none" extrusionOk="0">
                <a:moveTo>
                  <a:pt x="0" y="0"/>
                </a:moveTo>
                <a:cubicBezTo>
                  <a:pt x="210848" y="-41775"/>
                  <a:pt x="384630" y="9557"/>
                  <a:pt x="512233" y="0"/>
                </a:cubicBezTo>
                <a:cubicBezTo>
                  <a:pt x="639836" y="-9557"/>
                  <a:pt x="842007" y="23342"/>
                  <a:pt x="1024467" y="0"/>
                </a:cubicBezTo>
                <a:cubicBezTo>
                  <a:pt x="1206927" y="-23342"/>
                  <a:pt x="1360131" y="7930"/>
                  <a:pt x="1536700" y="0"/>
                </a:cubicBezTo>
                <a:cubicBezTo>
                  <a:pt x="1713269" y="-7930"/>
                  <a:pt x="1866664" y="29811"/>
                  <a:pt x="2118783" y="0"/>
                </a:cubicBezTo>
                <a:cubicBezTo>
                  <a:pt x="2370902" y="-29811"/>
                  <a:pt x="2575599" y="43245"/>
                  <a:pt x="2700867" y="0"/>
                </a:cubicBezTo>
                <a:cubicBezTo>
                  <a:pt x="2826135" y="-43245"/>
                  <a:pt x="3230350" y="32702"/>
                  <a:pt x="3492500" y="0"/>
                </a:cubicBezTo>
                <a:cubicBezTo>
                  <a:pt x="3536036" y="229271"/>
                  <a:pt x="3449891" y="376667"/>
                  <a:pt x="3492500" y="644722"/>
                </a:cubicBezTo>
                <a:cubicBezTo>
                  <a:pt x="3535109" y="912777"/>
                  <a:pt x="3435399" y="1069050"/>
                  <a:pt x="3492500" y="1200517"/>
                </a:cubicBezTo>
                <a:cubicBezTo>
                  <a:pt x="3549601" y="1331985"/>
                  <a:pt x="3470636" y="1658358"/>
                  <a:pt x="3492500" y="1800775"/>
                </a:cubicBezTo>
                <a:cubicBezTo>
                  <a:pt x="3514364" y="1943192"/>
                  <a:pt x="3447720" y="2046917"/>
                  <a:pt x="3492500" y="2223180"/>
                </a:cubicBezTo>
                <a:cubicBezTo>
                  <a:pt x="3537280" y="2399443"/>
                  <a:pt x="3450260" y="2621018"/>
                  <a:pt x="3492500" y="2734511"/>
                </a:cubicBezTo>
                <a:cubicBezTo>
                  <a:pt x="3534740" y="2848004"/>
                  <a:pt x="3465323" y="3016331"/>
                  <a:pt x="3492500" y="3201378"/>
                </a:cubicBezTo>
                <a:cubicBezTo>
                  <a:pt x="3519677" y="3386425"/>
                  <a:pt x="3448303" y="3440786"/>
                  <a:pt x="3492500" y="3623783"/>
                </a:cubicBezTo>
                <a:cubicBezTo>
                  <a:pt x="3536697" y="3806780"/>
                  <a:pt x="3402667" y="4125708"/>
                  <a:pt x="3492500" y="4446359"/>
                </a:cubicBezTo>
                <a:cubicBezTo>
                  <a:pt x="3271925" y="4454002"/>
                  <a:pt x="3024917" y="4400682"/>
                  <a:pt x="2840567" y="4446359"/>
                </a:cubicBezTo>
                <a:cubicBezTo>
                  <a:pt x="2656217" y="4492036"/>
                  <a:pt x="2471351" y="4445158"/>
                  <a:pt x="2363258" y="4446359"/>
                </a:cubicBezTo>
                <a:cubicBezTo>
                  <a:pt x="2255165" y="4447560"/>
                  <a:pt x="2050800" y="4425085"/>
                  <a:pt x="1851025" y="4446359"/>
                </a:cubicBezTo>
                <a:cubicBezTo>
                  <a:pt x="1651250" y="4467633"/>
                  <a:pt x="1502854" y="4393728"/>
                  <a:pt x="1338792" y="4446359"/>
                </a:cubicBezTo>
                <a:cubicBezTo>
                  <a:pt x="1174730" y="4498990"/>
                  <a:pt x="912668" y="4394590"/>
                  <a:pt x="756708" y="4446359"/>
                </a:cubicBezTo>
                <a:cubicBezTo>
                  <a:pt x="600748" y="4498128"/>
                  <a:pt x="344289" y="4369088"/>
                  <a:pt x="0" y="4446359"/>
                </a:cubicBezTo>
                <a:cubicBezTo>
                  <a:pt x="-52578" y="4305138"/>
                  <a:pt x="47740" y="4071054"/>
                  <a:pt x="0" y="3935028"/>
                </a:cubicBezTo>
                <a:cubicBezTo>
                  <a:pt x="-47740" y="3799002"/>
                  <a:pt x="46755" y="3604956"/>
                  <a:pt x="0" y="3468160"/>
                </a:cubicBezTo>
                <a:cubicBezTo>
                  <a:pt x="-46755" y="3331364"/>
                  <a:pt x="63186" y="3125861"/>
                  <a:pt x="0" y="2823438"/>
                </a:cubicBezTo>
                <a:cubicBezTo>
                  <a:pt x="-63186" y="2521015"/>
                  <a:pt x="31813" y="2544820"/>
                  <a:pt x="0" y="2401034"/>
                </a:cubicBezTo>
                <a:cubicBezTo>
                  <a:pt x="-31813" y="2257248"/>
                  <a:pt x="59836" y="1971273"/>
                  <a:pt x="0" y="1845239"/>
                </a:cubicBezTo>
                <a:cubicBezTo>
                  <a:pt x="-59836" y="1719205"/>
                  <a:pt x="43695" y="1561830"/>
                  <a:pt x="0" y="1378371"/>
                </a:cubicBezTo>
                <a:cubicBezTo>
                  <a:pt x="-43695" y="1194912"/>
                  <a:pt x="29278" y="1049282"/>
                  <a:pt x="0" y="867040"/>
                </a:cubicBezTo>
                <a:cubicBezTo>
                  <a:pt x="-29278" y="684798"/>
                  <a:pt x="9552" y="378349"/>
                  <a:pt x="0" y="0"/>
                </a:cubicBezTo>
                <a:close/>
              </a:path>
              <a:path w="3492500" h="4446359" stroke="0" extrusionOk="0">
                <a:moveTo>
                  <a:pt x="0" y="0"/>
                </a:moveTo>
                <a:cubicBezTo>
                  <a:pt x="144218" y="-27914"/>
                  <a:pt x="297596" y="17425"/>
                  <a:pt x="512233" y="0"/>
                </a:cubicBezTo>
                <a:cubicBezTo>
                  <a:pt x="726870" y="-17425"/>
                  <a:pt x="901999" y="2473"/>
                  <a:pt x="1059392" y="0"/>
                </a:cubicBezTo>
                <a:cubicBezTo>
                  <a:pt x="1216785" y="-2473"/>
                  <a:pt x="1366467" y="51462"/>
                  <a:pt x="1536700" y="0"/>
                </a:cubicBezTo>
                <a:cubicBezTo>
                  <a:pt x="1706933" y="-51462"/>
                  <a:pt x="1923197" y="54749"/>
                  <a:pt x="2188633" y="0"/>
                </a:cubicBezTo>
                <a:cubicBezTo>
                  <a:pt x="2454069" y="-54749"/>
                  <a:pt x="2477055" y="3224"/>
                  <a:pt x="2700867" y="0"/>
                </a:cubicBezTo>
                <a:cubicBezTo>
                  <a:pt x="2924679" y="-3224"/>
                  <a:pt x="3174041" y="47412"/>
                  <a:pt x="3492500" y="0"/>
                </a:cubicBezTo>
                <a:cubicBezTo>
                  <a:pt x="3536706" y="124044"/>
                  <a:pt x="3452079" y="435892"/>
                  <a:pt x="3492500" y="555795"/>
                </a:cubicBezTo>
                <a:cubicBezTo>
                  <a:pt x="3532921" y="675699"/>
                  <a:pt x="3428333" y="920542"/>
                  <a:pt x="3492500" y="1156053"/>
                </a:cubicBezTo>
                <a:cubicBezTo>
                  <a:pt x="3556667" y="1391564"/>
                  <a:pt x="3484036" y="1426897"/>
                  <a:pt x="3492500" y="1578457"/>
                </a:cubicBezTo>
                <a:cubicBezTo>
                  <a:pt x="3500964" y="1730017"/>
                  <a:pt x="3473456" y="1832643"/>
                  <a:pt x="3492500" y="2000862"/>
                </a:cubicBezTo>
                <a:cubicBezTo>
                  <a:pt x="3511544" y="2169082"/>
                  <a:pt x="3460699" y="2314646"/>
                  <a:pt x="3492500" y="2556656"/>
                </a:cubicBezTo>
                <a:cubicBezTo>
                  <a:pt x="3524301" y="2798666"/>
                  <a:pt x="3464203" y="2961793"/>
                  <a:pt x="3492500" y="3156915"/>
                </a:cubicBezTo>
                <a:cubicBezTo>
                  <a:pt x="3520797" y="3352037"/>
                  <a:pt x="3473887" y="3509195"/>
                  <a:pt x="3492500" y="3801637"/>
                </a:cubicBezTo>
                <a:cubicBezTo>
                  <a:pt x="3511113" y="4094079"/>
                  <a:pt x="3441587" y="4280775"/>
                  <a:pt x="3492500" y="4446359"/>
                </a:cubicBezTo>
                <a:cubicBezTo>
                  <a:pt x="3179140" y="4454880"/>
                  <a:pt x="3152825" y="4395954"/>
                  <a:pt x="2840567" y="4446359"/>
                </a:cubicBezTo>
                <a:cubicBezTo>
                  <a:pt x="2528309" y="4496764"/>
                  <a:pt x="2404300" y="4432616"/>
                  <a:pt x="2293408" y="4446359"/>
                </a:cubicBezTo>
                <a:cubicBezTo>
                  <a:pt x="2182516" y="4460102"/>
                  <a:pt x="1960775" y="4438220"/>
                  <a:pt x="1816100" y="4446359"/>
                </a:cubicBezTo>
                <a:cubicBezTo>
                  <a:pt x="1671425" y="4454498"/>
                  <a:pt x="1399977" y="4400476"/>
                  <a:pt x="1164167" y="4446359"/>
                </a:cubicBezTo>
                <a:cubicBezTo>
                  <a:pt x="928357" y="4492242"/>
                  <a:pt x="835954" y="4442269"/>
                  <a:pt x="651933" y="4446359"/>
                </a:cubicBezTo>
                <a:cubicBezTo>
                  <a:pt x="467912" y="4450449"/>
                  <a:pt x="302864" y="4372288"/>
                  <a:pt x="0" y="4446359"/>
                </a:cubicBezTo>
                <a:cubicBezTo>
                  <a:pt x="-9887" y="4323973"/>
                  <a:pt x="49415" y="4124466"/>
                  <a:pt x="0" y="3979491"/>
                </a:cubicBezTo>
                <a:cubicBezTo>
                  <a:pt x="-49415" y="3834516"/>
                  <a:pt x="5069" y="3726390"/>
                  <a:pt x="0" y="3557087"/>
                </a:cubicBezTo>
                <a:cubicBezTo>
                  <a:pt x="-5069" y="3387784"/>
                  <a:pt x="48720" y="3229002"/>
                  <a:pt x="0" y="3001292"/>
                </a:cubicBezTo>
                <a:cubicBezTo>
                  <a:pt x="-48720" y="2773582"/>
                  <a:pt x="395" y="2699674"/>
                  <a:pt x="0" y="2401034"/>
                </a:cubicBezTo>
                <a:cubicBezTo>
                  <a:pt x="-395" y="2102394"/>
                  <a:pt x="13292" y="2035574"/>
                  <a:pt x="0" y="1800775"/>
                </a:cubicBezTo>
                <a:cubicBezTo>
                  <a:pt x="-13292" y="1565976"/>
                  <a:pt x="1115" y="1437627"/>
                  <a:pt x="0" y="1244981"/>
                </a:cubicBezTo>
                <a:cubicBezTo>
                  <a:pt x="-1115" y="1052335"/>
                  <a:pt x="65013" y="879034"/>
                  <a:pt x="0" y="600258"/>
                </a:cubicBezTo>
                <a:cubicBezTo>
                  <a:pt x="-65013" y="321482"/>
                  <a:pt x="6822" y="266021"/>
                  <a:pt x="0" y="0"/>
                </a:cubicBezTo>
                <a:close/>
              </a:path>
            </a:pathLst>
          </a:custGeom>
          <a:ln>
            <a:solidFill>
              <a:schemeClr val="tx1"/>
            </a:solidFill>
            <a:extLst>
              <a:ext uri="{C807C97D-BFC1-408E-A445-0C87EB9F89A2}">
                <ask:lineSketchStyleProps xmlns:ask="http://schemas.microsoft.com/office/drawing/2018/sketchyshapes" sd="938120828">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11" name="ElevenLabs_2026-09-19T07_41_08_George - Warm, Captivating Storyteller_pre_sp100_s50_sb75_v3">
            <a:hlinkClick r:id="" action="ppaction://media"/>
            <a:extLst>
              <a:ext uri="{FF2B5EF4-FFF2-40B4-BE49-F238E27FC236}">
                <a16:creationId xmlns:a16="http://schemas.microsoft.com/office/drawing/2014/main" id="{3D18C1C5-55F8-5D14-402B-FA6DDDF8E2FE}"/>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8240259" y="4843009"/>
            <a:ext cx="406400" cy="406400"/>
          </a:xfr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82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sp>
        <p:nvSpPr>
          <p:cNvPr id="4" name="Ορθογώνιο: Στρογγύλεμα γωνιών 3">
            <a:extLst>
              <a:ext uri="{FF2B5EF4-FFF2-40B4-BE49-F238E27FC236}">
                <a16:creationId xmlns:a16="http://schemas.microsoft.com/office/drawing/2014/main" id="{1F52C0A3-EF71-8B5D-6AD7-68D333632A43}"/>
              </a:ext>
            </a:extLst>
          </p:cNvPr>
          <p:cNvSpPr/>
          <p:nvPr/>
        </p:nvSpPr>
        <p:spPr>
          <a:xfrm>
            <a:off x="2688771" y="1513114"/>
            <a:ext cx="9590314" cy="5006533"/>
          </a:xfrm>
          <a:custGeom>
            <a:avLst/>
            <a:gdLst>
              <a:gd name="csX0" fmla="*/ 0 w 9590314"/>
              <a:gd name="csY0" fmla="*/ 834439 h 5006533"/>
              <a:gd name="csX1" fmla="*/ 834439 w 9590314"/>
              <a:gd name="csY1" fmla="*/ 0 h 5006533"/>
              <a:gd name="csX2" fmla="*/ 1241827 w 9590314"/>
              <a:gd name="csY2" fmla="*/ 0 h 5006533"/>
              <a:gd name="csX3" fmla="*/ 1886858 w 9590314"/>
              <a:gd name="csY3" fmla="*/ 0 h 5006533"/>
              <a:gd name="csX4" fmla="*/ 2294246 w 9590314"/>
              <a:gd name="csY4" fmla="*/ 0 h 5006533"/>
              <a:gd name="csX5" fmla="*/ 2622420 w 9590314"/>
              <a:gd name="csY5" fmla="*/ 0 h 5006533"/>
              <a:gd name="csX6" fmla="*/ 2950594 w 9590314"/>
              <a:gd name="csY6" fmla="*/ 0 h 5006533"/>
              <a:gd name="csX7" fmla="*/ 3437197 w 9590314"/>
              <a:gd name="csY7" fmla="*/ 0 h 5006533"/>
              <a:gd name="csX8" fmla="*/ 3844585 w 9590314"/>
              <a:gd name="csY8" fmla="*/ 0 h 5006533"/>
              <a:gd name="csX9" fmla="*/ 4489616 w 9590314"/>
              <a:gd name="csY9" fmla="*/ 0 h 5006533"/>
              <a:gd name="csX10" fmla="*/ 5213861 w 9590314"/>
              <a:gd name="csY10" fmla="*/ 0 h 5006533"/>
              <a:gd name="csX11" fmla="*/ 5779678 w 9590314"/>
              <a:gd name="csY11" fmla="*/ 0 h 5006533"/>
              <a:gd name="csX12" fmla="*/ 6503924 w 9590314"/>
              <a:gd name="csY12" fmla="*/ 0 h 5006533"/>
              <a:gd name="csX13" fmla="*/ 7228169 w 9590314"/>
              <a:gd name="csY13" fmla="*/ 0 h 5006533"/>
              <a:gd name="csX14" fmla="*/ 7873201 w 9590314"/>
              <a:gd name="csY14" fmla="*/ 0 h 5006533"/>
              <a:gd name="csX15" fmla="*/ 8755875 w 9590314"/>
              <a:gd name="csY15" fmla="*/ 0 h 5006533"/>
              <a:gd name="csX16" fmla="*/ 9590314 w 9590314"/>
              <a:gd name="csY16" fmla="*/ 834439 h 5006533"/>
              <a:gd name="csX17" fmla="*/ 9590314 w 9590314"/>
              <a:gd name="csY17" fmla="*/ 1424091 h 5006533"/>
              <a:gd name="csX18" fmla="*/ 9590314 w 9590314"/>
              <a:gd name="csY18" fmla="*/ 1980367 h 5006533"/>
              <a:gd name="csX19" fmla="*/ 9590314 w 9590314"/>
              <a:gd name="csY19" fmla="*/ 2570020 h 5006533"/>
              <a:gd name="csX20" fmla="*/ 9590314 w 9590314"/>
              <a:gd name="csY20" fmla="*/ 3092919 h 5006533"/>
              <a:gd name="csX21" fmla="*/ 9590314 w 9590314"/>
              <a:gd name="csY21" fmla="*/ 3615818 h 5006533"/>
              <a:gd name="csX22" fmla="*/ 9590314 w 9590314"/>
              <a:gd name="csY22" fmla="*/ 4172094 h 5006533"/>
              <a:gd name="csX23" fmla="*/ 8755875 w 9590314"/>
              <a:gd name="csY23" fmla="*/ 5006533 h 5006533"/>
              <a:gd name="csX24" fmla="*/ 8110844 w 9590314"/>
              <a:gd name="csY24" fmla="*/ 5006533 h 5006533"/>
              <a:gd name="csX25" fmla="*/ 7624241 w 9590314"/>
              <a:gd name="csY25" fmla="*/ 5006533 h 5006533"/>
              <a:gd name="csX26" fmla="*/ 7296068 w 9590314"/>
              <a:gd name="csY26" fmla="*/ 5006533 h 5006533"/>
              <a:gd name="csX27" fmla="*/ 6967894 w 9590314"/>
              <a:gd name="csY27" fmla="*/ 5006533 h 5006533"/>
              <a:gd name="csX28" fmla="*/ 6402077 w 9590314"/>
              <a:gd name="csY28" fmla="*/ 5006533 h 5006533"/>
              <a:gd name="csX29" fmla="*/ 5677831 w 9590314"/>
              <a:gd name="csY29" fmla="*/ 5006533 h 5006533"/>
              <a:gd name="csX30" fmla="*/ 5191229 w 9590314"/>
              <a:gd name="csY30" fmla="*/ 5006533 h 5006533"/>
              <a:gd name="csX31" fmla="*/ 4546198 w 9590314"/>
              <a:gd name="csY31" fmla="*/ 5006533 h 5006533"/>
              <a:gd name="csX32" fmla="*/ 3980381 w 9590314"/>
              <a:gd name="csY32" fmla="*/ 5006533 h 5006533"/>
              <a:gd name="csX33" fmla="*/ 3335350 w 9590314"/>
              <a:gd name="csY33" fmla="*/ 5006533 h 5006533"/>
              <a:gd name="csX34" fmla="*/ 2611104 w 9590314"/>
              <a:gd name="csY34" fmla="*/ 5006533 h 5006533"/>
              <a:gd name="csX35" fmla="*/ 2045287 w 9590314"/>
              <a:gd name="csY35" fmla="*/ 5006533 h 5006533"/>
              <a:gd name="csX36" fmla="*/ 1479470 w 9590314"/>
              <a:gd name="csY36" fmla="*/ 5006533 h 5006533"/>
              <a:gd name="csX37" fmla="*/ 834439 w 9590314"/>
              <a:gd name="csY37" fmla="*/ 5006533 h 5006533"/>
              <a:gd name="csX38" fmla="*/ 0 w 9590314"/>
              <a:gd name="csY38" fmla="*/ 4172094 h 5006533"/>
              <a:gd name="csX39" fmla="*/ 0 w 9590314"/>
              <a:gd name="csY39" fmla="*/ 3549065 h 5006533"/>
              <a:gd name="csX40" fmla="*/ 0 w 9590314"/>
              <a:gd name="csY40" fmla="*/ 3059542 h 5006533"/>
              <a:gd name="csX41" fmla="*/ 0 w 9590314"/>
              <a:gd name="csY41" fmla="*/ 2436513 h 5006533"/>
              <a:gd name="csX42" fmla="*/ 0 w 9590314"/>
              <a:gd name="csY42" fmla="*/ 1946991 h 5006533"/>
              <a:gd name="csX43" fmla="*/ 0 w 9590314"/>
              <a:gd name="csY43" fmla="*/ 1424091 h 5006533"/>
              <a:gd name="csX44" fmla="*/ 0 w 9590314"/>
              <a:gd name="csY44" fmla="*/ 834439 h 5006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9590314" h="5006533" fill="none" extrusionOk="0">
                <a:moveTo>
                  <a:pt x="0" y="834439"/>
                </a:moveTo>
                <a:cubicBezTo>
                  <a:pt x="-82477" y="432228"/>
                  <a:pt x="377322" y="127799"/>
                  <a:pt x="834439" y="0"/>
                </a:cubicBezTo>
                <a:cubicBezTo>
                  <a:pt x="932784" y="-1852"/>
                  <a:pt x="1128724" y="11748"/>
                  <a:pt x="1241827" y="0"/>
                </a:cubicBezTo>
                <a:cubicBezTo>
                  <a:pt x="1354930" y="-11748"/>
                  <a:pt x="1626400" y="24820"/>
                  <a:pt x="1886858" y="0"/>
                </a:cubicBezTo>
                <a:cubicBezTo>
                  <a:pt x="2147316" y="-24820"/>
                  <a:pt x="2130589" y="34966"/>
                  <a:pt x="2294246" y="0"/>
                </a:cubicBezTo>
                <a:cubicBezTo>
                  <a:pt x="2457903" y="-34966"/>
                  <a:pt x="2500881" y="3806"/>
                  <a:pt x="2622420" y="0"/>
                </a:cubicBezTo>
                <a:cubicBezTo>
                  <a:pt x="2743959" y="-3806"/>
                  <a:pt x="2822644" y="34455"/>
                  <a:pt x="2950594" y="0"/>
                </a:cubicBezTo>
                <a:cubicBezTo>
                  <a:pt x="3078544" y="-34455"/>
                  <a:pt x="3229322" y="31649"/>
                  <a:pt x="3437197" y="0"/>
                </a:cubicBezTo>
                <a:cubicBezTo>
                  <a:pt x="3645072" y="-31649"/>
                  <a:pt x="3757961" y="44863"/>
                  <a:pt x="3844585" y="0"/>
                </a:cubicBezTo>
                <a:cubicBezTo>
                  <a:pt x="3931209" y="-44863"/>
                  <a:pt x="4247265" y="55520"/>
                  <a:pt x="4489616" y="0"/>
                </a:cubicBezTo>
                <a:cubicBezTo>
                  <a:pt x="4731967" y="-55520"/>
                  <a:pt x="5028247" y="86437"/>
                  <a:pt x="5213861" y="0"/>
                </a:cubicBezTo>
                <a:cubicBezTo>
                  <a:pt x="5399475" y="-86437"/>
                  <a:pt x="5508344" y="50090"/>
                  <a:pt x="5779678" y="0"/>
                </a:cubicBezTo>
                <a:cubicBezTo>
                  <a:pt x="6051012" y="-50090"/>
                  <a:pt x="6162610" y="49634"/>
                  <a:pt x="6503924" y="0"/>
                </a:cubicBezTo>
                <a:cubicBezTo>
                  <a:pt x="6845238" y="-49634"/>
                  <a:pt x="6972105" y="35333"/>
                  <a:pt x="7228169" y="0"/>
                </a:cubicBezTo>
                <a:cubicBezTo>
                  <a:pt x="7484233" y="-35333"/>
                  <a:pt x="7712027" y="17007"/>
                  <a:pt x="7873201" y="0"/>
                </a:cubicBezTo>
                <a:cubicBezTo>
                  <a:pt x="8034375" y="-17007"/>
                  <a:pt x="8347142" y="93592"/>
                  <a:pt x="8755875" y="0"/>
                </a:cubicBezTo>
                <a:cubicBezTo>
                  <a:pt x="9249833" y="10552"/>
                  <a:pt x="9580053" y="443025"/>
                  <a:pt x="9590314" y="834439"/>
                </a:cubicBezTo>
                <a:cubicBezTo>
                  <a:pt x="9606479" y="1074902"/>
                  <a:pt x="9538181" y="1200832"/>
                  <a:pt x="9590314" y="1424091"/>
                </a:cubicBezTo>
                <a:cubicBezTo>
                  <a:pt x="9642447" y="1647350"/>
                  <a:pt x="9590108" y="1762554"/>
                  <a:pt x="9590314" y="1980367"/>
                </a:cubicBezTo>
                <a:cubicBezTo>
                  <a:pt x="9590520" y="2198180"/>
                  <a:pt x="9560743" y="2302312"/>
                  <a:pt x="9590314" y="2570020"/>
                </a:cubicBezTo>
                <a:cubicBezTo>
                  <a:pt x="9619885" y="2837728"/>
                  <a:pt x="9559690" y="2871708"/>
                  <a:pt x="9590314" y="3092919"/>
                </a:cubicBezTo>
                <a:cubicBezTo>
                  <a:pt x="9620938" y="3314130"/>
                  <a:pt x="9547151" y="3377071"/>
                  <a:pt x="9590314" y="3615818"/>
                </a:cubicBezTo>
                <a:cubicBezTo>
                  <a:pt x="9633477" y="3854565"/>
                  <a:pt x="9528215" y="3924689"/>
                  <a:pt x="9590314" y="4172094"/>
                </a:cubicBezTo>
                <a:cubicBezTo>
                  <a:pt x="9596097" y="4648464"/>
                  <a:pt x="9095405" y="5008304"/>
                  <a:pt x="8755875" y="5006533"/>
                </a:cubicBezTo>
                <a:cubicBezTo>
                  <a:pt x="8526094" y="5073774"/>
                  <a:pt x="8376378" y="4937528"/>
                  <a:pt x="8110844" y="5006533"/>
                </a:cubicBezTo>
                <a:cubicBezTo>
                  <a:pt x="7845310" y="5075538"/>
                  <a:pt x="7771942" y="4956351"/>
                  <a:pt x="7624241" y="5006533"/>
                </a:cubicBezTo>
                <a:cubicBezTo>
                  <a:pt x="7476540" y="5056715"/>
                  <a:pt x="7364684" y="4979974"/>
                  <a:pt x="7296068" y="5006533"/>
                </a:cubicBezTo>
                <a:cubicBezTo>
                  <a:pt x="7227452" y="5033092"/>
                  <a:pt x="7057329" y="4994636"/>
                  <a:pt x="6967894" y="5006533"/>
                </a:cubicBezTo>
                <a:cubicBezTo>
                  <a:pt x="6878459" y="5018430"/>
                  <a:pt x="6680425" y="4992732"/>
                  <a:pt x="6402077" y="5006533"/>
                </a:cubicBezTo>
                <a:cubicBezTo>
                  <a:pt x="6123729" y="5020334"/>
                  <a:pt x="5897865" y="4983684"/>
                  <a:pt x="5677831" y="5006533"/>
                </a:cubicBezTo>
                <a:cubicBezTo>
                  <a:pt x="5457797" y="5029382"/>
                  <a:pt x="5370683" y="4972406"/>
                  <a:pt x="5191229" y="5006533"/>
                </a:cubicBezTo>
                <a:cubicBezTo>
                  <a:pt x="5011775" y="5040660"/>
                  <a:pt x="4840127" y="4970856"/>
                  <a:pt x="4546198" y="5006533"/>
                </a:cubicBezTo>
                <a:cubicBezTo>
                  <a:pt x="4252269" y="5042210"/>
                  <a:pt x="4126698" y="4956562"/>
                  <a:pt x="3980381" y="5006533"/>
                </a:cubicBezTo>
                <a:cubicBezTo>
                  <a:pt x="3834064" y="5056504"/>
                  <a:pt x="3490636" y="4969979"/>
                  <a:pt x="3335350" y="5006533"/>
                </a:cubicBezTo>
                <a:cubicBezTo>
                  <a:pt x="3180064" y="5043087"/>
                  <a:pt x="2857965" y="4985137"/>
                  <a:pt x="2611104" y="5006533"/>
                </a:cubicBezTo>
                <a:cubicBezTo>
                  <a:pt x="2364243" y="5027929"/>
                  <a:pt x="2270679" y="5005631"/>
                  <a:pt x="2045287" y="5006533"/>
                </a:cubicBezTo>
                <a:cubicBezTo>
                  <a:pt x="1819895" y="5007435"/>
                  <a:pt x="1632465" y="4992332"/>
                  <a:pt x="1479470" y="5006533"/>
                </a:cubicBezTo>
                <a:cubicBezTo>
                  <a:pt x="1326475" y="5020734"/>
                  <a:pt x="1028990" y="5005105"/>
                  <a:pt x="834439" y="5006533"/>
                </a:cubicBezTo>
                <a:cubicBezTo>
                  <a:pt x="367219" y="5014657"/>
                  <a:pt x="29145" y="4629405"/>
                  <a:pt x="0" y="4172094"/>
                </a:cubicBezTo>
                <a:cubicBezTo>
                  <a:pt x="-22289" y="3958210"/>
                  <a:pt x="2507" y="3744955"/>
                  <a:pt x="0" y="3549065"/>
                </a:cubicBezTo>
                <a:cubicBezTo>
                  <a:pt x="-2507" y="3353175"/>
                  <a:pt x="43608" y="3294144"/>
                  <a:pt x="0" y="3059542"/>
                </a:cubicBezTo>
                <a:cubicBezTo>
                  <a:pt x="-43608" y="2824940"/>
                  <a:pt x="37636" y="2596141"/>
                  <a:pt x="0" y="2436513"/>
                </a:cubicBezTo>
                <a:cubicBezTo>
                  <a:pt x="-37636" y="2276885"/>
                  <a:pt x="48742" y="2065493"/>
                  <a:pt x="0" y="1946991"/>
                </a:cubicBezTo>
                <a:cubicBezTo>
                  <a:pt x="-48742" y="1828489"/>
                  <a:pt x="31910" y="1578367"/>
                  <a:pt x="0" y="1424091"/>
                </a:cubicBezTo>
                <a:cubicBezTo>
                  <a:pt x="-31910" y="1269815"/>
                  <a:pt x="69474" y="1031971"/>
                  <a:pt x="0" y="834439"/>
                </a:cubicBezTo>
                <a:close/>
              </a:path>
              <a:path w="9590314" h="5006533" stroke="0" extrusionOk="0">
                <a:moveTo>
                  <a:pt x="0" y="834439"/>
                </a:moveTo>
                <a:cubicBezTo>
                  <a:pt x="-31023" y="439089"/>
                  <a:pt x="308725" y="76674"/>
                  <a:pt x="834439" y="0"/>
                </a:cubicBezTo>
                <a:cubicBezTo>
                  <a:pt x="979693" y="-12744"/>
                  <a:pt x="1185553" y="31759"/>
                  <a:pt x="1479470" y="0"/>
                </a:cubicBezTo>
                <a:cubicBezTo>
                  <a:pt x="1773387" y="-31759"/>
                  <a:pt x="1822621" y="33851"/>
                  <a:pt x="1966073" y="0"/>
                </a:cubicBezTo>
                <a:cubicBezTo>
                  <a:pt x="2109525" y="-33851"/>
                  <a:pt x="2528808" y="64415"/>
                  <a:pt x="2690318" y="0"/>
                </a:cubicBezTo>
                <a:cubicBezTo>
                  <a:pt x="2851829" y="-64415"/>
                  <a:pt x="3116611" y="84056"/>
                  <a:pt x="3414564" y="0"/>
                </a:cubicBezTo>
                <a:cubicBezTo>
                  <a:pt x="3712517" y="-84056"/>
                  <a:pt x="3796491" y="15068"/>
                  <a:pt x="3980381" y="0"/>
                </a:cubicBezTo>
                <a:cubicBezTo>
                  <a:pt x="4164271" y="-15068"/>
                  <a:pt x="4496121" y="77608"/>
                  <a:pt x="4704626" y="0"/>
                </a:cubicBezTo>
                <a:cubicBezTo>
                  <a:pt x="4913132" y="-77608"/>
                  <a:pt x="4962478" y="2040"/>
                  <a:pt x="5191229" y="0"/>
                </a:cubicBezTo>
                <a:cubicBezTo>
                  <a:pt x="5419980" y="-2040"/>
                  <a:pt x="5590875" y="22462"/>
                  <a:pt x="5836260" y="0"/>
                </a:cubicBezTo>
                <a:cubicBezTo>
                  <a:pt x="6081645" y="-22462"/>
                  <a:pt x="6068760" y="23858"/>
                  <a:pt x="6243648" y="0"/>
                </a:cubicBezTo>
                <a:cubicBezTo>
                  <a:pt x="6418536" y="-23858"/>
                  <a:pt x="6806016" y="17211"/>
                  <a:pt x="6967894" y="0"/>
                </a:cubicBezTo>
                <a:cubicBezTo>
                  <a:pt x="7129772" y="-17211"/>
                  <a:pt x="7271999" y="37989"/>
                  <a:pt x="7375282" y="0"/>
                </a:cubicBezTo>
                <a:cubicBezTo>
                  <a:pt x="7478565" y="-37989"/>
                  <a:pt x="7619867" y="6509"/>
                  <a:pt x="7703456" y="0"/>
                </a:cubicBezTo>
                <a:cubicBezTo>
                  <a:pt x="7787045" y="-6509"/>
                  <a:pt x="8023519" y="12750"/>
                  <a:pt x="8269273" y="0"/>
                </a:cubicBezTo>
                <a:cubicBezTo>
                  <a:pt x="8515027" y="-12750"/>
                  <a:pt x="8568900" y="58131"/>
                  <a:pt x="8755875" y="0"/>
                </a:cubicBezTo>
                <a:cubicBezTo>
                  <a:pt x="9135623" y="-90854"/>
                  <a:pt x="9550176" y="444494"/>
                  <a:pt x="9590314" y="834439"/>
                </a:cubicBezTo>
                <a:cubicBezTo>
                  <a:pt x="9611722" y="998647"/>
                  <a:pt x="9563973" y="1190755"/>
                  <a:pt x="9590314" y="1290585"/>
                </a:cubicBezTo>
                <a:cubicBezTo>
                  <a:pt x="9616655" y="1390415"/>
                  <a:pt x="9589674" y="1587387"/>
                  <a:pt x="9590314" y="1746731"/>
                </a:cubicBezTo>
                <a:cubicBezTo>
                  <a:pt x="9590954" y="1906075"/>
                  <a:pt x="9542106" y="2128517"/>
                  <a:pt x="9590314" y="2369760"/>
                </a:cubicBezTo>
                <a:cubicBezTo>
                  <a:pt x="9638522" y="2611003"/>
                  <a:pt x="9526404" y="2723053"/>
                  <a:pt x="9590314" y="2959413"/>
                </a:cubicBezTo>
                <a:cubicBezTo>
                  <a:pt x="9654224" y="3195773"/>
                  <a:pt x="9575020" y="3336620"/>
                  <a:pt x="9590314" y="3448935"/>
                </a:cubicBezTo>
                <a:cubicBezTo>
                  <a:pt x="9605608" y="3561250"/>
                  <a:pt x="9574942" y="4012567"/>
                  <a:pt x="9590314" y="4172094"/>
                </a:cubicBezTo>
                <a:cubicBezTo>
                  <a:pt x="9554622" y="4631728"/>
                  <a:pt x="9258966" y="4996882"/>
                  <a:pt x="8755875" y="5006533"/>
                </a:cubicBezTo>
                <a:cubicBezTo>
                  <a:pt x="8562107" y="5022964"/>
                  <a:pt x="8397737" y="4994275"/>
                  <a:pt x="8269273" y="5006533"/>
                </a:cubicBezTo>
                <a:cubicBezTo>
                  <a:pt x="8140809" y="5018791"/>
                  <a:pt x="8071395" y="4984565"/>
                  <a:pt x="7941099" y="5006533"/>
                </a:cubicBezTo>
                <a:cubicBezTo>
                  <a:pt x="7810803" y="5028501"/>
                  <a:pt x="7588814" y="4959038"/>
                  <a:pt x="7454496" y="5006533"/>
                </a:cubicBezTo>
                <a:cubicBezTo>
                  <a:pt x="7320178" y="5054028"/>
                  <a:pt x="7197269" y="4978704"/>
                  <a:pt x="6967894" y="5006533"/>
                </a:cubicBezTo>
                <a:cubicBezTo>
                  <a:pt x="6738519" y="5034362"/>
                  <a:pt x="6713053" y="5004489"/>
                  <a:pt x="6560506" y="5006533"/>
                </a:cubicBezTo>
                <a:cubicBezTo>
                  <a:pt x="6407959" y="5008577"/>
                  <a:pt x="6123909" y="5003037"/>
                  <a:pt x="5915474" y="5006533"/>
                </a:cubicBezTo>
                <a:cubicBezTo>
                  <a:pt x="5707039" y="5010029"/>
                  <a:pt x="5497664" y="4954838"/>
                  <a:pt x="5270443" y="5006533"/>
                </a:cubicBezTo>
                <a:cubicBezTo>
                  <a:pt x="5043222" y="5058228"/>
                  <a:pt x="4964687" y="4966022"/>
                  <a:pt x="4704626" y="5006533"/>
                </a:cubicBezTo>
                <a:cubicBezTo>
                  <a:pt x="4444565" y="5047044"/>
                  <a:pt x="4412765" y="4963943"/>
                  <a:pt x="4138809" y="5006533"/>
                </a:cubicBezTo>
                <a:cubicBezTo>
                  <a:pt x="3864853" y="5049123"/>
                  <a:pt x="3935804" y="4991327"/>
                  <a:pt x="3810636" y="5006533"/>
                </a:cubicBezTo>
                <a:cubicBezTo>
                  <a:pt x="3685468" y="5021739"/>
                  <a:pt x="3421649" y="4948564"/>
                  <a:pt x="3324033" y="5006533"/>
                </a:cubicBezTo>
                <a:cubicBezTo>
                  <a:pt x="3226417" y="5064502"/>
                  <a:pt x="2764191" y="4951712"/>
                  <a:pt x="2599788" y="5006533"/>
                </a:cubicBezTo>
                <a:cubicBezTo>
                  <a:pt x="2435386" y="5061354"/>
                  <a:pt x="2216037" y="4944704"/>
                  <a:pt x="1954756" y="5006533"/>
                </a:cubicBezTo>
                <a:cubicBezTo>
                  <a:pt x="1693475" y="5068362"/>
                  <a:pt x="1252830" y="4917873"/>
                  <a:pt x="834439" y="5006533"/>
                </a:cubicBezTo>
                <a:cubicBezTo>
                  <a:pt x="295379" y="5003801"/>
                  <a:pt x="-25515" y="4623586"/>
                  <a:pt x="0" y="4172094"/>
                </a:cubicBezTo>
                <a:cubicBezTo>
                  <a:pt x="-54138" y="4005859"/>
                  <a:pt x="35372" y="3808084"/>
                  <a:pt x="0" y="3682571"/>
                </a:cubicBezTo>
                <a:cubicBezTo>
                  <a:pt x="-35372" y="3557058"/>
                  <a:pt x="487" y="3370319"/>
                  <a:pt x="0" y="3226425"/>
                </a:cubicBezTo>
                <a:cubicBezTo>
                  <a:pt x="-487" y="3082531"/>
                  <a:pt x="62626" y="2841998"/>
                  <a:pt x="0" y="2670149"/>
                </a:cubicBezTo>
                <a:cubicBezTo>
                  <a:pt x="-62626" y="2498300"/>
                  <a:pt x="58952" y="2374061"/>
                  <a:pt x="0" y="2113873"/>
                </a:cubicBezTo>
                <a:cubicBezTo>
                  <a:pt x="-58952" y="1853685"/>
                  <a:pt x="38579" y="1788770"/>
                  <a:pt x="0" y="1590974"/>
                </a:cubicBezTo>
                <a:cubicBezTo>
                  <a:pt x="-38579" y="1393178"/>
                  <a:pt x="81677" y="995678"/>
                  <a:pt x="0" y="834439"/>
                </a:cubicBezTo>
                <a:close/>
              </a:path>
            </a:pathLst>
          </a:custGeom>
          <a:solidFill>
            <a:schemeClr val="bg1"/>
          </a:solidFill>
          <a:ln>
            <a:extLst>
              <a:ext uri="{C807C97D-BFC1-408E-A445-0C87EB9F89A2}">
                <ask:lineSketchStyleProps xmlns:ask="http://schemas.microsoft.com/office/drawing/2018/sketchyshapes" sd="4263527851">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O</a:t>
            </a:r>
            <a:r>
              <a:rPr lang="el-GR" sz="2000" dirty="0">
                <a:solidFill>
                  <a:schemeClr val="tx1"/>
                </a:solidFill>
              </a:rPr>
              <a:t> </a:t>
            </a:r>
            <a:r>
              <a:rPr lang="en-US" sz="2000" dirty="0">
                <a:solidFill>
                  <a:schemeClr val="tx1"/>
                </a:solidFill>
              </a:rPr>
              <a:t>______________</a:t>
            </a:r>
            <a:r>
              <a:rPr lang="el-GR" sz="2000" dirty="0">
                <a:solidFill>
                  <a:schemeClr val="tx1"/>
                </a:solidFill>
              </a:rPr>
              <a:t>είναι παλαιστίνιος. </a:t>
            </a:r>
            <a:endParaRPr lang="en-US" sz="2000" dirty="0">
              <a:solidFill>
                <a:schemeClr val="tx1"/>
              </a:solidFill>
            </a:endParaRPr>
          </a:p>
          <a:p>
            <a:r>
              <a:rPr lang="el-GR" sz="2000" dirty="0">
                <a:solidFill>
                  <a:schemeClr val="tx1"/>
                </a:solidFill>
              </a:rPr>
              <a:t>Γεννήθηκε στη </a:t>
            </a:r>
            <a:r>
              <a:rPr lang="en-US" sz="2000" dirty="0">
                <a:solidFill>
                  <a:schemeClr val="tx1"/>
                </a:solidFill>
              </a:rPr>
              <a:t> ___________</a:t>
            </a:r>
            <a:r>
              <a:rPr lang="el-GR" sz="2000" dirty="0">
                <a:solidFill>
                  <a:schemeClr val="tx1"/>
                </a:solidFill>
              </a:rPr>
              <a:t>το 2000.</a:t>
            </a:r>
            <a:endParaRPr lang="en-US" sz="2000" dirty="0">
              <a:solidFill>
                <a:schemeClr val="tx1"/>
              </a:solidFill>
            </a:endParaRPr>
          </a:p>
          <a:p>
            <a:r>
              <a:rPr lang="el-GR" sz="2000" dirty="0">
                <a:solidFill>
                  <a:schemeClr val="tx1"/>
                </a:solidFill>
              </a:rPr>
              <a:t> Ο</a:t>
            </a:r>
            <a:r>
              <a:rPr lang="en-US" sz="2000" dirty="0">
                <a:solidFill>
                  <a:schemeClr val="tx1"/>
                </a:solidFill>
              </a:rPr>
              <a:t> </a:t>
            </a:r>
            <a:r>
              <a:rPr lang="el-GR" sz="2000" dirty="0">
                <a:solidFill>
                  <a:schemeClr val="tx1"/>
                </a:solidFill>
              </a:rPr>
              <a:t>μπαμπάς του ήταν επιτυχημένος </a:t>
            </a:r>
            <a:r>
              <a:rPr lang="en-US" sz="2000" dirty="0">
                <a:solidFill>
                  <a:schemeClr val="tx1"/>
                </a:solidFill>
              </a:rPr>
              <a:t> ____________</a:t>
            </a:r>
            <a:r>
              <a:rPr lang="el-GR" sz="2000" dirty="0">
                <a:solidFill>
                  <a:schemeClr val="tx1"/>
                </a:solidFill>
              </a:rPr>
              <a:t>εκεί. </a:t>
            </a:r>
            <a:endParaRPr lang="en-US" sz="2000" dirty="0">
              <a:solidFill>
                <a:schemeClr val="tx1"/>
              </a:solidFill>
            </a:endParaRPr>
          </a:p>
          <a:p>
            <a:r>
              <a:rPr lang="el-GR" sz="2000" dirty="0">
                <a:solidFill>
                  <a:schemeClr val="tx1"/>
                </a:solidFill>
              </a:rPr>
              <a:t>Με τον πόλεμο, όμως,</a:t>
            </a:r>
            <a:r>
              <a:rPr lang="en-US" sz="2000" dirty="0">
                <a:solidFill>
                  <a:schemeClr val="tx1"/>
                </a:solidFill>
              </a:rPr>
              <a:t> </a:t>
            </a:r>
            <a:r>
              <a:rPr lang="el-GR" sz="2000" dirty="0">
                <a:solidFill>
                  <a:schemeClr val="tx1"/>
                </a:solidFill>
              </a:rPr>
              <a:t>έγινε πρόσφυγας και ήρθε με την οικογένειά του στην</a:t>
            </a:r>
            <a:r>
              <a:rPr lang="en-US" sz="2000" dirty="0">
                <a:solidFill>
                  <a:schemeClr val="tx1"/>
                </a:solidFill>
              </a:rPr>
              <a:t> __________</a:t>
            </a:r>
            <a:r>
              <a:rPr lang="el-GR" sz="2000" dirty="0">
                <a:solidFill>
                  <a:schemeClr val="tx1"/>
                </a:solidFill>
              </a:rPr>
              <a:t>.</a:t>
            </a:r>
            <a:br>
              <a:rPr lang="el-GR" sz="2000" dirty="0">
                <a:solidFill>
                  <a:schemeClr val="tx1"/>
                </a:solidFill>
              </a:rPr>
            </a:br>
            <a:r>
              <a:rPr lang="el-GR" sz="2000" dirty="0">
                <a:solidFill>
                  <a:schemeClr val="tx1"/>
                </a:solidFill>
              </a:rPr>
              <a:t>Την πρώτη μέρα που πήγε στο δημοτικό σχολείο στη</a:t>
            </a:r>
            <a:r>
              <a:rPr lang="en-US" sz="2000" dirty="0">
                <a:solidFill>
                  <a:schemeClr val="tx1"/>
                </a:solidFill>
              </a:rPr>
              <a:t> _____________</a:t>
            </a:r>
            <a:r>
              <a:rPr lang="el-GR" sz="2000" dirty="0">
                <a:solidFill>
                  <a:schemeClr val="tx1"/>
                </a:solidFill>
              </a:rPr>
              <a:t>, 8</a:t>
            </a:r>
            <a:r>
              <a:rPr lang="en-US" sz="2000" dirty="0">
                <a:solidFill>
                  <a:schemeClr val="tx1"/>
                </a:solidFill>
              </a:rPr>
              <a:t> </a:t>
            </a:r>
            <a:r>
              <a:rPr lang="el-GR" sz="2000" dirty="0">
                <a:solidFill>
                  <a:schemeClr val="tx1"/>
                </a:solidFill>
              </a:rPr>
              <a:t>χρονών τότε, ήταν φοβισμένος, χωρίς φίλους ή φίλες και χωρίς να</a:t>
            </a:r>
            <a:r>
              <a:rPr lang="en-US" sz="2000" dirty="0">
                <a:solidFill>
                  <a:schemeClr val="tx1"/>
                </a:solidFill>
              </a:rPr>
              <a:t> </a:t>
            </a:r>
            <a:r>
              <a:rPr lang="el-GR" sz="2000" dirty="0">
                <a:solidFill>
                  <a:schemeClr val="tx1"/>
                </a:solidFill>
              </a:rPr>
              <a:t>γνωρίζει καθόλου τη γλώσσα. </a:t>
            </a:r>
            <a:endParaRPr lang="en-US" sz="2000" dirty="0">
              <a:solidFill>
                <a:schemeClr val="tx1"/>
              </a:solidFill>
            </a:endParaRPr>
          </a:p>
          <a:p>
            <a:r>
              <a:rPr lang="el-GR" sz="2000" dirty="0">
                <a:solidFill>
                  <a:schemeClr val="tx1"/>
                </a:solidFill>
              </a:rPr>
              <a:t>Έμαθε γρήγορα τα </a:t>
            </a:r>
            <a:r>
              <a:rPr lang="en-US" sz="2000" dirty="0">
                <a:solidFill>
                  <a:schemeClr val="tx1"/>
                </a:solidFill>
              </a:rPr>
              <a:t> ______________</a:t>
            </a:r>
            <a:r>
              <a:rPr lang="el-GR" sz="2000" dirty="0">
                <a:solidFill>
                  <a:schemeClr val="tx1"/>
                </a:solidFill>
              </a:rPr>
              <a:t>κι έκανε φίλους. </a:t>
            </a:r>
            <a:endParaRPr lang="en-US" sz="2000" dirty="0">
              <a:solidFill>
                <a:schemeClr val="tx1"/>
              </a:solidFill>
            </a:endParaRPr>
          </a:p>
          <a:p>
            <a:r>
              <a:rPr lang="el-GR" sz="2000" dirty="0">
                <a:solidFill>
                  <a:schemeClr val="tx1"/>
                </a:solidFill>
              </a:rPr>
              <a:t>Αποφοίτησε</a:t>
            </a:r>
            <a:r>
              <a:rPr lang="en-US" sz="2000" dirty="0">
                <a:solidFill>
                  <a:schemeClr val="tx1"/>
                </a:solidFill>
              </a:rPr>
              <a:t>  </a:t>
            </a:r>
            <a:r>
              <a:rPr lang="el-GR" sz="2000" dirty="0">
                <a:solidFill>
                  <a:schemeClr val="tx1"/>
                </a:solidFill>
              </a:rPr>
              <a:t>από το Λύκειο με πολύ καλό γενικό βαθμό και σπούδασε </a:t>
            </a:r>
            <a:r>
              <a:rPr lang="en-US" sz="2000" dirty="0">
                <a:solidFill>
                  <a:schemeClr val="tx1"/>
                </a:solidFill>
              </a:rPr>
              <a:t> _____________</a:t>
            </a:r>
            <a:r>
              <a:rPr lang="el-GR" sz="2000" dirty="0">
                <a:solidFill>
                  <a:schemeClr val="tx1"/>
                </a:solidFill>
              </a:rPr>
              <a:t>στο</a:t>
            </a:r>
            <a:br>
              <a:rPr lang="el-GR" sz="2000" dirty="0">
                <a:solidFill>
                  <a:schemeClr val="tx1"/>
                </a:solidFill>
              </a:rPr>
            </a:br>
            <a:r>
              <a:rPr lang="el-GR" sz="2000" dirty="0">
                <a:solidFill>
                  <a:schemeClr val="tx1"/>
                </a:solidFill>
              </a:rPr>
              <a:t>Πανεπιστήμιο Λευκωσίας</a:t>
            </a:r>
            <a:r>
              <a:rPr lang="en-US" sz="2000" dirty="0">
                <a:solidFill>
                  <a:schemeClr val="tx1"/>
                </a:solidFill>
              </a:rPr>
              <a:t>.</a:t>
            </a:r>
          </a:p>
          <a:p>
            <a:r>
              <a:rPr lang="el-GR" sz="2000" dirty="0">
                <a:solidFill>
                  <a:schemeClr val="tx1"/>
                </a:solidFill>
              </a:rPr>
              <a:t>Σήμερα, ο </a:t>
            </a:r>
            <a:r>
              <a:rPr lang="el-GR" sz="2000" dirty="0" err="1">
                <a:solidFill>
                  <a:schemeClr val="tx1"/>
                </a:solidFill>
              </a:rPr>
              <a:t>Ιμπραχίμ</a:t>
            </a:r>
            <a:r>
              <a:rPr lang="el-GR" sz="2000" dirty="0">
                <a:solidFill>
                  <a:schemeClr val="tx1"/>
                </a:solidFill>
              </a:rPr>
              <a:t> </a:t>
            </a:r>
            <a:r>
              <a:rPr lang="en-US" sz="2000" dirty="0">
                <a:solidFill>
                  <a:schemeClr val="tx1"/>
                </a:solidFill>
              </a:rPr>
              <a:t> </a:t>
            </a:r>
            <a:r>
              <a:rPr lang="el-GR" sz="2000" dirty="0">
                <a:solidFill>
                  <a:schemeClr val="tx1"/>
                </a:solidFill>
              </a:rPr>
              <a:t>είναι </a:t>
            </a:r>
            <a:r>
              <a:rPr lang="en-US" sz="2000" u="sng" dirty="0">
                <a:solidFill>
                  <a:schemeClr val="tx1"/>
                </a:solidFill>
              </a:rPr>
              <a:t> __________________.</a:t>
            </a:r>
            <a:r>
              <a:rPr lang="el-GR" sz="2000" u="sng" dirty="0"/>
              <a:t>ναι </a:t>
            </a:r>
            <a:r>
              <a:rPr lang="en-US" sz="2000" u="sng" dirty="0"/>
              <a:t> _______________.</a:t>
            </a:r>
            <a:endParaRPr lang="el-GR" sz="2000" u="sng" dirty="0"/>
          </a:p>
        </p:txBody>
      </p:sp>
    </p:spTree>
    <p:extLst>
      <p:ext uri="{BB962C8B-B14F-4D97-AF65-F5344CB8AC3E}">
        <p14:creationId xmlns:p14="http://schemas.microsoft.com/office/powerpoint/2010/main" val="517858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57289"/>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Εικόνα 2">
            <a:extLst>
              <a:ext uri="{FF2B5EF4-FFF2-40B4-BE49-F238E27FC236}">
                <a16:creationId xmlns:a16="http://schemas.microsoft.com/office/drawing/2014/main" id="{CC805A91-C3CB-0DB0-3D0E-E43111881CDA}"/>
              </a:ext>
            </a:extLst>
          </p:cNvPr>
          <p:cNvPicPr>
            <a:picLocks noChangeAspect="1"/>
          </p:cNvPicPr>
          <p:nvPr/>
        </p:nvPicPr>
        <p:blipFill>
          <a:blip r:embed="rId3"/>
          <a:srcRect t="16301" b="50061"/>
          <a:stretch>
            <a:fillRect/>
          </a:stretch>
        </p:blipFill>
        <p:spPr>
          <a:xfrm>
            <a:off x="2471058" y="1816647"/>
            <a:ext cx="9600690" cy="4370985"/>
          </a:xfrm>
          <a:custGeom>
            <a:avLst/>
            <a:gdLst>
              <a:gd name="csX0" fmla="*/ 0 w 9600690"/>
              <a:gd name="csY0" fmla="*/ 0 h 4370985"/>
              <a:gd name="csX1" fmla="*/ 276726 w 9600690"/>
              <a:gd name="csY1" fmla="*/ 0 h 4370985"/>
              <a:gd name="csX2" fmla="*/ 553452 w 9600690"/>
              <a:gd name="csY2" fmla="*/ 0 h 4370985"/>
              <a:gd name="csX3" fmla="*/ 926184 w 9600690"/>
              <a:gd name="csY3" fmla="*/ 0 h 4370985"/>
              <a:gd name="csX4" fmla="*/ 1682944 w 9600690"/>
              <a:gd name="csY4" fmla="*/ 0 h 4370985"/>
              <a:gd name="csX5" fmla="*/ 2343698 w 9600690"/>
              <a:gd name="csY5" fmla="*/ 0 h 4370985"/>
              <a:gd name="csX6" fmla="*/ 2620424 w 9600690"/>
              <a:gd name="csY6" fmla="*/ 0 h 4370985"/>
              <a:gd name="csX7" fmla="*/ 2897149 w 9600690"/>
              <a:gd name="csY7" fmla="*/ 0 h 4370985"/>
              <a:gd name="csX8" fmla="*/ 3365889 w 9600690"/>
              <a:gd name="csY8" fmla="*/ 0 h 4370985"/>
              <a:gd name="csX9" fmla="*/ 3834629 w 9600690"/>
              <a:gd name="csY9" fmla="*/ 0 h 4370985"/>
              <a:gd name="csX10" fmla="*/ 4399375 w 9600690"/>
              <a:gd name="csY10" fmla="*/ 0 h 4370985"/>
              <a:gd name="csX11" fmla="*/ 4964121 w 9600690"/>
              <a:gd name="csY11" fmla="*/ 0 h 4370985"/>
              <a:gd name="csX12" fmla="*/ 5240847 w 9600690"/>
              <a:gd name="csY12" fmla="*/ 0 h 4370985"/>
              <a:gd name="csX13" fmla="*/ 5517573 w 9600690"/>
              <a:gd name="csY13" fmla="*/ 0 h 4370985"/>
              <a:gd name="csX14" fmla="*/ 5794299 w 9600690"/>
              <a:gd name="csY14" fmla="*/ 0 h 4370985"/>
              <a:gd name="csX15" fmla="*/ 6359045 w 9600690"/>
              <a:gd name="csY15" fmla="*/ 0 h 4370985"/>
              <a:gd name="csX16" fmla="*/ 7115806 w 9600690"/>
              <a:gd name="csY16" fmla="*/ 0 h 4370985"/>
              <a:gd name="csX17" fmla="*/ 7392531 w 9600690"/>
              <a:gd name="csY17" fmla="*/ 0 h 4370985"/>
              <a:gd name="csX18" fmla="*/ 7957278 w 9600690"/>
              <a:gd name="csY18" fmla="*/ 0 h 4370985"/>
              <a:gd name="csX19" fmla="*/ 8714038 w 9600690"/>
              <a:gd name="csY19" fmla="*/ 0 h 4370985"/>
              <a:gd name="csX20" fmla="*/ 9600690 w 9600690"/>
              <a:gd name="csY20" fmla="*/ 0 h 4370985"/>
              <a:gd name="csX21" fmla="*/ 9600690 w 9600690"/>
              <a:gd name="csY21" fmla="*/ 546373 h 4370985"/>
              <a:gd name="csX22" fmla="*/ 9600690 w 9600690"/>
              <a:gd name="csY22" fmla="*/ 1092746 h 4370985"/>
              <a:gd name="csX23" fmla="*/ 9600690 w 9600690"/>
              <a:gd name="csY23" fmla="*/ 1551700 h 4370985"/>
              <a:gd name="csX24" fmla="*/ 9600690 w 9600690"/>
              <a:gd name="csY24" fmla="*/ 1966943 h 4370985"/>
              <a:gd name="csX25" fmla="*/ 9600690 w 9600690"/>
              <a:gd name="csY25" fmla="*/ 2469607 h 4370985"/>
              <a:gd name="csX26" fmla="*/ 9600690 w 9600690"/>
              <a:gd name="csY26" fmla="*/ 3059690 h 4370985"/>
              <a:gd name="csX27" fmla="*/ 9600690 w 9600690"/>
              <a:gd name="csY27" fmla="*/ 3606063 h 4370985"/>
              <a:gd name="csX28" fmla="*/ 9600690 w 9600690"/>
              <a:gd name="csY28" fmla="*/ 4370985 h 4370985"/>
              <a:gd name="csX29" fmla="*/ 8843930 w 9600690"/>
              <a:gd name="csY29" fmla="*/ 4370985 h 4370985"/>
              <a:gd name="csX30" fmla="*/ 8279183 w 9600690"/>
              <a:gd name="csY30" fmla="*/ 4370985 h 4370985"/>
              <a:gd name="csX31" fmla="*/ 8002457 w 9600690"/>
              <a:gd name="csY31" fmla="*/ 4370985 h 4370985"/>
              <a:gd name="csX32" fmla="*/ 7533718 w 9600690"/>
              <a:gd name="csY32" fmla="*/ 4370985 h 4370985"/>
              <a:gd name="csX33" fmla="*/ 7160985 w 9600690"/>
              <a:gd name="csY33" fmla="*/ 4370985 h 4370985"/>
              <a:gd name="csX34" fmla="*/ 6596239 w 9600690"/>
              <a:gd name="csY34" fmla="*/ 4370985 h 4370985"/>
              <a:gd name="csX35" fmla="*/ 6127499 w 9600690"/>
              <a:gd name="csY35" fmla="*/ 4370985 h 4370985"/>
              <a:gd name="csX36" fmla="*/ 5658760 w 9600690"/>
              <a:gd name="csY36" fmla="*/ 4370985 h 4370985"/>
              <a:gd name="csX37" fmla="*/ 4901999 w 9600690"/>
              <a:gd name="csY37" fmla="*/ 4370985 h 4370985"/>
              <a:gd name="csX38" fmla="*/ 4241246 w 9600690"/>
              <a:gd name="csY38" fmla="*/ 4370985 h 4370985"/>
              <a:gd name="csX39" fmla="*/ 3484486 w 9600690"/>
              <a:gd name="csY39" fmla="*/ 4370985 h 4370985"/>
              <a:gd name="csX40" fmla="*/ 2727725 w 9600690"/>
              <a:gd name="csY40" fmla="*/ 4370985 h 4370985"/>
              <a:gd name="csX41" fmla="*/ 2451000 w 9600690"/>
              <a:gd name="csY41" fmla="*/ 4370985 h 4370985"/>
              <a:gd name="csX42" fmla="*/ 1694239 w 9600690"/>
              <a:gd name="csY42" fmla="*/ 4370985 h 4370985"/>
              <a:gd name="csX43" fmla="*/ 1129493 w 9600690"/>
              <a:gd name="csY43" fmla="*/ 4370985 h 4370985"/>
              <a:gd name="csX44" fmla="*/ 852767 w 9600690"/>
              <a:gd name="csY44" fmla="*/ 4370985 h 4370985"/>
              <a:gd name="csX45" fmla="*/ 576041 w 9600690"/>
              <a:gd name="csY45" fmla="*/ 4370985 h 4370985"/>
              <a:gd name="csX46" fmla="*/ 0 w 9600690"/>
              <a:gd name="csY46" fmla="*/ 4370985 h 4370985"/>
              <a:gd name="csX47" fmla="*/ 0 w 9600690"/>
              <a:gd name="csY47" fmla="*/ 3737192 h 4370985"/>
              <a:gd name="csX48" fmla="*/ 0 w 9600690"/>
              <a:gd name="csY48" fmla="*/ 3147109 h 4370985"/>
              <a:gd name="csX49" fmla="*/ 0 w 9600690"/>
              <a:gd name="csY49" fmla="*/ 2600736 h 4370985"/>
              <a:gd name="csX50" fmla="*/ 0 w 9600690"/>
              <a:gd name="csY50" fmla="*/ 2054363 h 4370985"/>
              <a:gd name="csX51" fmla="*/ 0 w 9600690"/>
              <a:gd name="csY51" fmla="*/ 1507990 h 4370985"/>
              <a:gd name="csX52" fmla="*/ 0 w 9600690"/>
              <a:gd name="csY52" fmla="*/ 917907 h 4370985"/>
              <a:gd name="csX53" fmla="*/ 0 w 9600690"/>
              <a:gd name="csY53" fmla="*/ 0 h 4370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9600690" h="4370985" fill="none" extrusionOk="0">
                <a:moveTo>
                  <a:pt x="0" y="0"/>
                </a:moveTo>
                <a:cubicBezTo>
                  <a:pt x="72480" y="-1390"/>
                  <a:pt x="202646" y="22146"/>
                  <a:pt x="276726" y="0"/>
                </a:cubicBezTo>
                <a:cubicBezTo>
                  <a:pt x="350806" y="-22146"/>
                  <a:pt x="466704" y="18589"/>
                  <a:pt x="553452" y="0"/>
                </a:cubicBezTo>
                <a:cubicBezTo>
                  <a:pt x="640200" y="-18589"/>
                  <a:pt x="782979" y="42259"/>
                  <a:pt x="926184" y="0"/>
                </a:cubicBezTo>
                <a:cubicBezTo>
                  <a:pt x="1069389" y="-42259"/>
                  <a:pt x="1416568" y="39747"/>
                  <a:pt x="1682944" y="0"/>
                </a:cubicBezTo>
                <a:cubicBezTo>
                  <a:pt x="1949320" y="-39747"/>
                  <a:pt x="2133909" y="42264"/>
                  <a:pt x="2343698" y="0"/>
                </a:cubicBezTo>
                <a:cubicBezTo>
                  <a:pt x="2553487" y="-42264"/>
                  <a:pt x="2564526" y="22384"/>
                  <a:pt x="2620424" y="0"/>
                </a:cubicBezTo>
                <a:cubicBezTo>
                  <a:pt x="2676322" y="-22384"/>
                  <a:pt x="2796567" y="24437"/>
                  <a:pt x="2897149" y="0"/>
                </a:cubicBezTo>
                <a:cubicBezTo>
                  <a:pt x="2997732" y="-24437"/>
                  <a:pt x="3230835" y="7570"/>
                  <a:pt x="3365889" y="0"/>
                </a:cubicBezTo>
                <a:cubicBezTo>
                  <a:pt x="3500943" y="-7570"/>
                  <a:pt x="3614715" y="17651"/>
                  <a:pt x="3834629" y="0"/>
                </a:cubicBezTo>
                <a:cubicBezTo>
                  <a:pt x="4054543" y="-17651"/>
                  <a:pt x="4187968" y="51822"/>
                  <a:pt x="4399375" y="0"/>
                </a:cubicBezTo>
                <a:cubicBezTo>
                  <a:pt x="4610782" y="-51822"/>
                  <a:pt x="4850924" y="7161"/>
                  <a:pt x="4964121" y="0"/>
                </a:cubicBezTo>
                <a:cubicBezTo>
                  <a:pt x="5077318" y="-7161"/>
                  <a:pt x="5109449" y="13010"/>
                  <a:pt x="5240847" y="0"/>
                </a:cubicBezTo>
                <a:cubicBezTo>
                  <a:pt x="5372245" y="-13010"/>
                  <a:pt x="5444852" y="12138"/>
                  <a:pt x="5517573" y="0"/>
                </a:cubicBezTo>
                <a:cubicBezTo>
                  <a:pt x="5590294" y="-12138"/>
                  <a:pt x="5687191" y="8732"/>
                  <a:pt x="5794299" y="0"/>
                </a:cubicBezTo>
                <a:cubicBezTo>
                  <a:pt x="5901407" y="-8732"/>
                  <a:pt x="6223290" y="55854"/>
                  <a:pt x="6359045" y="0"/>
                </a:cubicBezTo>
                <a:cubicBezTo>
                  <a:pt x="6494800" y="-55854"/>
                  <a:pt x="6756975" y="46813"/>
                  <a:pt x="7115806" y="0"/>
                </a:cubicBezTo>
                <a:cubicBezTo>
                  <a:pt x="7474637" y="-46813"/>
                  <a:pt x="7294085" y="28744"/>
                  <a:pt x="7392531" y="0"/>
                </a:cubicBezTo>
                <a:cubicBezTo>
                  <a:pt x="7490978" y="-28744"/>
                  <a:pt x="7843652" y="61933"/>
                  <a:pt x="7957278" y="0"/>
                </a:cubicBezTo>
                <a:cubicBezTo>
                  <a:pt x="8070904" y="-61933"/>
                  <a:pt x="8495786" y="28343"/>
                  <a:pt x="8714038" y="0"/>
                </a:cubicBezTo>
                <a:cubicBezTo>
                  <a:pt x="8932290" y="-28343"/>
                  <a:pt x="9162749" y="11932"/>
                  <a:pt x="9600690" y="0"/>
                </a:cubicBezTo>
                <a:cubicBezTo>
                  <a:pt x="9661484" y="193616"/>
                  <a:pt x="9598437" y="327297"/>
                  <a:pt x="9600690" y="546373"/>
                </a:cubicBezTo>
                <a:cubicBezTo>
                  <a:pt x="9602943" y="765449"/>
                  <a:pt x="9580036" y="920860"/>
                  <a:pt x="9600690" y="1092746"/>
                </a:cubicBezTo>
                <a:cubicBezTo>
                  <a:pt x="9621344" y="1264632"/>
                  <a:pt x="9577202" y="1448770"/>
                  <a:pt x="9600690" y="1551700"/>
                </a:cubicBezTo>
                <a:cubicBezTo>
                  <a:pt x="9624178" y="1654630"/>
                  <a:pt x="9570267" y="1835542"/>
                  <a:pt x="9600690" y="1966943"/>
                </a:cubicBezTo>
                <a:cubicBezTo>
                  <a:pt x="9631113" y="2098344"/>
                  <a:pt x="9579875" y="2336082"/>
                  <a:pt x="9600690" y="2469607"/>
                </a:cubicBezTo>
                <a:cubicBezTo>
                  <a:pt x="9621505" y="2603132"/>
                  <a:pt x="9580947" y="2920523"/>
                  <a:pt x="9600690" y="3059690"/>
                </a:cubicBezTo>
                <a:cubicBezTo>
                  <a:pt x="9620433" y="3198857"/>
                  <a:pt x="9592649" y="3460627"/>
                  <a:pt x="9600690" y="3606063"/>
                </a:cubicBezTo>
                <a:cubicBezTo>
                  <a:pt x="9608731" y="3751499"/>
                  <a:pt x="9544553" y="4018942"/>
                  <a:pt x="9600690" y="4370985"/>
                </a:cubicBezTo>
                <a:cubicBezTo>
                  <a:pt x="9282964" y="4421875"/>
                  <a:pt x="9202821" y="4356423"/>
                  <a:pt x="8843930" y="4370985"/>
                </a:cubicBezTo>
                <a:cubicBezTo>
                  <a:pt x="8485039" y="4385547"/>
                  <a:pt x="8554292" y="4328619"/>
                  <a:pt x="8279183" y="4370985"/>
                </a:cubicBezTo>
                <a:cubicBezTo>
                  <a:pt x="8004074" y="4413351"/>
                  <a:pt x="8077017" y="4361579"/>
                  <a:pt x="8002457" y="4370985"/>
                </a:cubicBezTo>
                <a:cubicBezTo>
                  <a:pt x="7927897" y="4380391"/>
                  <a:pt x="7634704" y="4359773"/>
                  <a:pt x="7533718" y="4370985"/>
                </a:cubicBezTo>
                <a:cubicBezTo>
                  <a:pt x="7432732" y="4382197"/>
                  <a:pt x="7272863" y="4331157"/>
                  <a:pt x="7160985" y="4370985"/>
                </a:cubicBezTo>
                <a:cubicBezTo>
                  <a:pt x="7049107" y="4410813"/>
                  <a:pt x="6730857" y="4314867"/>
                  <a:pt x="6596239" y="4370985"/>
                </a:cubicBezTo>
                <a:cubicBezTo>
                  <a:pt x="6461621" y="4427103"/>
                  <a:pt x="6290107" y="4354235"/>
                  <a:pt x="6127499" y="4370985"/>
                </a:cubicBezTo>
                <a:cubicBezTo>
                  <a:pt x="5964891" y="4387735"/>
                  <a:pt x="5821317" y="4318515"/>
                  <a:pt x="5658760" y="4370985"/>
                </a:cubicBezTo>
                <a:cubicBezTo>
                  <a:pt x="5496203" y="4423455"/>
                  <a:pt x="5126097" y="4340809"/>
                  <a:pt x="4901999" y="4370985"/>
                </a:cubicBezTo>
                <a:cubicBezTo>
                  <a:pt x="4677901" y="4401161"/>
                  <a:pt x="4466357" y="4300192"/>
                  <a:pt x="4241246" y="4370985"/>
                </a:cubicBezTo>
                <a:cubicBezTo>
                  <a:pt x="4016135" y="4441778"/>
                  <a:pt x="3828961" y="4284766"/>
                  <a:pt x="3484486" y="4370985"/>
                </a:cubicBezTo>
                <a:cubicBezTo>
                  <a:pt x="3140011" y="4457204"/>
                  <a:pt x="3068267" y="4362502"/>
                  <a:pt x="2727725" y="4370985"/>
                </a:cubicBezTo>
                <a:cubicBezTo>
                  <a:pt x="2387183" y="4379468"/>
                  <a:pt x="2525369" y="4356366"/>
                  <a:pt x="2451000" y="4370985"/>
                </a:cubicBezTo>
                <a:cubicBezTo>
                  <a:pt x="2376631" y="4385604"/>
                  <a:pt x="2002228" y="4323339"/>
                  <a:pt x="1694239" y="4370985"/>
                </a:cubicBezTo>
                <a:cubicBezTo>
                  <a:pt x="1386250" y="4418631"/>
                  <a:pt x="1389968" y="4360324"/>
                  <a:pt x="1129493" y="4370985"/>
                </a:cubicBezTo>
                <a:cubicBezTo>
                  <a:pt x="869018" y="4381646"/>
                  <a:pt x="942018" y="4369106"/>
                  <a:pt x="852767" y="4370985"/>
                </a:cubicBezTo>
                <a:cubicBezTo>
                  <a:pt x="763516" y="4372864"/>
                  <a:pt x="654781" y="4360633"/>
                  <a:pt x="576041" y="4370985"/>
                </a:cubicBezTo>
                <a:cubicBezTo>
                  <a:pt x="497301" y="4381337"/>
                  <a:pt x="266700" y="4302862"/>
                  <a:pt x="0" y="4370985"/>
                </a:cubicBezTo>
                <a:cubicBezTo>
                  <a:pt x="-12749" y="4207112"/>
                  <a:pt x="38890" y="3873222"/>
                  <a:pt x="0" y="3737192"/>
                </a:cubicBezTo>
                <a:cubicBezTo>
                  <a:pt x="-38890" y="3601162"/>
                  <a:pt x="3442" y="3419604"/>
                  <a:pt x="0" y="3147109"/>
                </a:cubicBezTo>
                <a:cubicBezTo>
                  <a:pt x="-3442" y="2874614"/>
                  <a:pt x="16859" y="2720733"/>
                  <a:pt x="0" y="2600736"/>
                </a:cubicBezTo>
                <a:cubicBezTo>
                  <a:pt x="-16859" y="2480739"/>
                  <a:pt x="27003" y="2167361"/>
                  <a:pt x="0" y="2054363"/>
                </a:cubicBezTo>
                <a:cubicBezTo>
                  <a:pt x="-27003" y="1941365"/>
                  <a:pt x="11156" y="1655140"/>
                  <a:pt x="0" y="1507990"/>
                </a:cubicBezTo>
                <a:cubicBezTo>
                  <a:pt x="-11156" y="1360840"/>
                  <a:pt x="8440" y="1051744"/>
                  <a:pt x="0" y="917907"/>
                </a:cubicBezTo>
                <a:cubicBezTo>
                  <a:pt x="-8440" y="784070"/>
                  <a:pt x="80211" y="353011"/>
                  <a:pt x="0" y="0"/>
                </a:cubicBezTo>
                <a:close/>
              </a:path>
              <a:path w="9600690" h="4370985" stroke="0" extrusionOk="0">
                <a:moveTo>
                  <a:pt x="0" y="0"/>
                </a:moveTo>
                <a:cubicBezTo>
                  <a:pt x="110119" y="-16683"/>
                  <a:pt x="297673" y="43796"/>
                  <a:pt x="372733" y="0"/>
                </a:cubicBezTo>
                <a:cubicBezTo>
                  <a:pt x="447793" y="-43796"/>
                  <a:pt x="776916" y="8630"/>
                  <a:pt x="937479" y="0"/>
                </a:cubicBezTo>
                <a:cubicBezTo>
                  <a:pt x="1098042" y="-8630"/>
                  <a:pt x="1344830" y="20275"/>
                  <a:pt x="1502226" y="0"/>
                </a:cubicBezTo>
                <a:cubicBezTo>
                  <a:pt x="1659622" y="-20275"/>
                  <a:pt x="1818071" y="28715"/>
                  <a:pt x="2066972" y="0"/>
                </a:cubicBezTo>
                <a:cubicBezTo>
                  <a:pt x="2315873" y="-28715"/>
                  <a:pt x="2389123" y="31974"/>
                  <a:pt x="2631719" y="0"/>
                </a:cubicBezTo>
                <a:cubicBezTo>
                  <a:pt x="2874315" y="-31974"/>
                  <a:pt x="2876863" y="34758"/>
                  <a:pt x="3004451" y="0"/>
                </a:cubicBezTo>
                <a:cubicBezTo>
                  <a:pt x="3132039" y="-34758"/>
                  <a:pt x="3268370" y="22940"/>
                  <a:pt x="3377184" y="0"/>
                </a:cubicBezTo>
                <a:cubicBezTo>
                  <a:pt x="3485998" y="-22940"/>
                  <a:pt x="3928211" y="43168"/>
                  <a:pt x="4133944" y="0"/>
                </a:cubicBezTo>
                <a:cubicBezTo>
                  <a:pt x="4339677" y="-43168"/>
                  <a:pt x="4603270" y="20170"/>
                  <a:pt x="4890704" y="0"/>
                </a:cubicBezTo>
                <a:cubicBezTo>
                  <a:pt x="5178138" y="-20170"/>
                  <a:pt x="5390043" y="30274"/>
                  <a:pt x="5647465" y="0"/>
                </a:cubicBezTo>
                <a:cubicBezTo>
                  <a:pt x="5904887" y="-30274"/>
                  <a:pt x="5988203" y="3739"/>
                  <a:pt x="6308218" y="0"/>
                </a:cubicBezTo>
                <a:cubicBezTo>
                  <a:pt x="6628233" y="-3739"/>
                  <a:pt x="6852998" y="55505"/>
                  <a:pt x="7064978" y="0"/>
                </a:cubicBezTo>
                <a:cubicBezTo>
                  <a:pt x="7276958" y="-55505"/>
                  <a:pt x="7289998" y="2562"/>
                  <a:pt x="7437711" y="0"/>
                </a:cubicBezTo>
                <a:cubicBezTo>
                  <a:pt x="7585424" y="-2562"/>
                  <a:pt x="7869661" y="53716"/>
                  <a:pt x="8098464" y="0"/>
                </a:cubicBezTo>
                <a:cubicBezTo>
                  <a:pt x="8327267" y="-53716"/>
                  <a:pt x="8244199" y="32255"/>
                  <a:pt x="8375190" y="0"/>
                </a:cubicBezTo>
                <a:cubicBezTo>
                  <a:pt x="8506181" y="-32255"/>
                  <a:pt x="9130809" y="28593"/>
                  <a:pt x="9600690" y="0"/>
                </a:cubicBezTo>
                <a:cubicBezTo>
                  <a:pt x="9612107" y="146795"/>
                  <a:pt x="9579706" y="226146"/>
                  <a:pt x="9600690" y="415244"/>
                </a:cubicBezTo>
                <a:cubicBezTo>
                  <a:pt x="9621674" y="604342"/>
                  <a:pt x="9580277" y="764535"/>
                  <a:pt x="9600690" y="874197"/>
                </a:cubicBezTo>
                <a:cubicBezTo>
                  <a:pt x="9621103" y="983859"/>
                  <a:pt x="9552757" y="1248851"/>
                  <a:pt x="9600690" y="1376860"/>
                </a:cubicBezTo>
                <a:cubicBezTo>
                  <a:pt x="9648623" y="1504869"/>
                  <a:pt x="9568643" y="1840590"/>
                  <a:pt x="9600690" y="2010653"/>
                </a:cubicBezTo>
                <a:cubicBezTo>
                  <a:pt x="9632737" y="2180716"/>
                  <a:pt x="9572281" y="2296898"/>
                  <a:pt x="9600690" y="2513316"/>
                </a:cubicBezTo>
                <a:cubicBezTo>
                  <a:pt x="9629099" y="2729734"/>
                  <a:pt x="9564399" y="2837037"/>
                  <a:pt x="9600690" y="2928560"/>
                </a:cubicBezTo>
                <a:cubicBezTo>
                  <a:pt x="9636981" y="3020083"/>
                  <a:pt x="9571081" y="3330339"/>
                  <a:pt x="9600690" y="3474933"/>
                </a:cubicBezTo>
                <a:cubicBezTo>
                  <a:pt x="9630299" y="3619527"/>
                  <a:pt x="9516404" y="4000981"/>
                  <a:pt x="9600690" y="4370985"/>
                </a:cubicBezTo>
                <a:cubicBezTo>
                  <a:pt x="9539670" y="4397902"/>
                  <a:pt x="9428659" y="4351127"/>
                  <a:pt x="9323964" y="4370985"/>
                </a:cubicBezTo>
                <a:cubicBezTo>
                  <a:pt x="9219269" y="4390843"/>
                  <a:pt x="9069987" y="4370198"/>
                  <a:pt x="8951232" y="4370985"/>
                </a:cubicBezTo>
                <a:cubicBezTo>
                  <a:pt x="8832477" y="4371772"/>
                  <a:pt x="8777656" y="4349902"/>
                  <a:pt x="8674506" y="4370985"/>
                </a:cubicBezTo>
                <a:cubicBezTo>
                  <a:pt x="8571356" y="4392068"/>
                  <a:pt x="8228919" y="4314612"/>
                  <a:pt x="8109759" y="4370985"/>
                </a:cubicBezTo>
                <a:cubicBezTo>
                  <a:pt x="7990599" y="4427358"/>
                  <a:pt x="7820585" y="4361356"/>
                  <a:pt x="7737027" y="4370985"/>
                </a:cubicBezTo>
                <a:cubicBezTo>
                  <a:pt x="7653469" y="4380614"/>
                  <a:pt x="7519171" y="4337988"/>
                  <a:pt x="7460301" y="4370985"/>
                </a:cubicBezTo>
                <a:cubicBezTo>
                  <a:pt x="7401431" y="4403982"/>
                  <a:pt x="7005299" y="4370317"/>
                  <a:pt x="6799548" y="4370985"/>
                </a:cubicBezTo>
                <a:cubicBezTo>
                  <a:pt x="6593797" y="4371653"/>
                  <a:pt x="6367281" y="4323319"/>
                  <a:pt x="6138794" y="4370985"/>
                </a:cubicBezTo>
                <a:cubicBezTo>
                  <a:pt x="5910307" y="4418651"/>
                  <a:pt x="5850700" y="4360929"/>
                  <a:pt x="5766061" y="4370985"/>
                </a:cubicBezTo>
                <a:cubicBezTo>
                  <a:pt x="5681422" y="4381041"/>
                  <a:pt x="5367302" y="4282715"/>
                  <a:pt x="5009301" y="4370985"/>
                </a:cubicBezTo>
                <a:cubicBezTo>
                  <a:pt x="4651300" y="4459255"/>
                  <a:pt x="4630205" y="4317684"/>
                  <a:pt x="4348548" y="4370985"/>
                </a:cubicBezTo>
                <a:cubicBezTo>
                  <a:pt x="4066891" y="4424286"/>
                  <a:pt x="4035649" y="4336285"/>
                  <a:pt x="3783801" y="4370985"/>
                </a:cubicBezTo>
                <a:cubicBezTo>
                  <a:pt x="3531953" y="4405685"/>
                  <a:pt x="3368579" y="4322170"/>
                  <a:pt x="3027041" y="4370985"/>
                </a:cubicBezTo>
                <a:cubicBezTo>
                  <a:pt x="2685503" y="4419800"/>
                  <a:pt x="2729498" y="4343378"/>
                  <a:pt x="2654308" y="4370985"/>
                </a:cubicBezTo>
                <a:cubicBezTo>
                  <a:pt x="2579118" y="4398592"/>
                  <a:pt x="2131574" y="4314724"/>
                  <a:pt x="1897548" y="4370985"/>
                </a:cubicBezTo>
                <a:cubicBezTo>
                  <a:pt x="1663522" y="4427246"/>
                  <a:pt x="1643167" y="4326606"/>
                  <a:pt x="1524815" y="4370985"/>
                </a:cubicBezTo>
                <a:cubicBezTo>
                  <a:pt x="1406463" y="4415364"/>
                  <a:pt x="1225802" y="4348696"/>
                  <a:pt x="960069" y="4370985"/>
                </a:cubicBezTo>
                <a:cubicBezTo>
                  <a:pt x="694336" y="4393274"/>
                  <a:pt x="196305" y="4324744"/>
                  <a:pt x="0" y="4370985"/>
                </a:cubicBezTo>
                <a:cubicBezTo>
                  <a:pt x="-33419" y="4130067"/>
                  <a:pt x="39620" y="4069774"/>
                  <a:pt x="0" y="3868322"/>
                </a:cubicBezTo>
                <a:cubicBezTo>
                  <a:pt x="-39620" y="3666870"/>
                  <a:pt x="58843" y="3566382"/>
                  <a:pt x="0" y="3321949"/>
                </a:cubicBezTo>
                <a:cubicBezTo>
                  <a:pt x="-58843" y="3077516"/>
                  <a:pt x="22581" y="3053379"/>
                  <a:pt x="0" y="2906705"/>
                </a:cubicBezTo>
                <a:cubicBezTo>
                  <a:pt x="-22581" y="2760031"/>
                  <a:pt x="29476" y="2597787"/>
                  <a:pt x="0" y="2447752"/>
                </a:cubicBezTo>
                <a:cubicBezTo>
                  <a:pt x="-29476" y="2297717"/>
                  <a:pt x="49275" y="2090433"/>
                  <a:pt x="0" y="1857669"/>
                </a:cubicBezTo>
                <a:cubicBezTo>
                  <a:pt x="-49275" y="1624905"/>
                  <a:pt x="28655" y="1449573"/>
                  <a:pt x="0" y="1223876"/>
                </a:cubicBezTo>
                <a:cubicBezTo>
                  <a:pt x="-28655" y="998179"/>
                  <a:pt x="9183" y="901304"/>
                  <a:pt x="0" y="808632"/>
                </a:cubicBezTo>
                <a:cubicBezTo>
                  <a:pt x="-9183" y="715960"/>
                  <a:pt x="89289" y="300844"/>
                  <a:pt x="0" y="0"/>
                </a:cubicBezTo>
                <a:close/>
              </a:path>
            </a:pathLst>
          </a:custGeom>
          <a:ln>
            <a:solidFill>
              <a:schemeClr val="tx1"/>
            </a:solidFill>
            <a:extLst>
              <a:ext uri="{C807C97D-BFC1-408E-A445-0C87EB9F89A2}">
                <ask:lineSketchStyleProps xmlns:ask="http://schemas.microsoft.com/office/drawing/2018/sketchyshapes" sd="317887025">
                  <a:prstGeom prst="rect">
                    <a:avLst/>
                  </a:prstGeom>
                  <ask:type>
                    <ask:lineSketchScribble/>
                  </ask:type>
                </ask:lineSketchStyleProps>
              </a:ext>
            </a:extLst>
          </a:ln>
        </p:spPr>
      </p:pic>
      <p:sp>
        <p:nvSpPr>
          <p:cNvPr id="7" name="TextBox 6">
            <a:extLst>
              <a:ext uri="{FF2B5EF4-FFF2-40B4-BE49-F238E27FC236}">
                <a16:creationId xmlns:a16="http://schemas.microsoft.com/office/drawing/2014/main" id="{F3426646-960D-C170-00EE-D422E184CECA}"/>
              </a:ext>
            </a:extLst>
          </p:cNvPr>
          <p:cNvSpPr txBox="1"/>
          <p:nvPr/>
        </p:nvSpPr>
        <p:spPr>
          <a:xfrm>
            <a:off x="7608860" y="401558"/>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23.</a:t>
            </a:r>
          </a:p>
        </p:txBody>
      </p:sp>
    </p:spTree>
    <p:extLst>
      <p:ext uri="{BB962C8B-B14F-4D97-AF65-F5344CB8AC3E}">
        <p14:creationId xmlns:p14="http://schemas.microsoft.com/office/powerpoint/2010/main" val="74298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22A27-AD73-D565-6FFF-C67746B62C93}"/>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22643E11-B33A-9F27-B00E-F13230310593}"/>
              </a:ext>
            </a:extLst>
          </p:cNvPr>
          <p:cNvSpPr/>
          <p:nvPr/>
        </p:nvSpPr>
        <p:spPr>
          <a:xfrm>
            <a:off x="0" y="57289"/>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66755F49-5ACE-276B-F5C4-9B741EAA082B}"/>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90858689-0C28-A07F-82D4-5F6459D0B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Εικόνα 2">
            <a:extLst>
              <a:ext uri="{FF2B5EF4-FFF2-40B4-BE49-F238E27FC236}">
                <a16:creationId xmlns:a16="http://schemas.microsoft.com/office/drawing/2014/main" id="{02F286EC-215E-6308-F2F0-68D16B642E1B}"/>
              </a:ext>
            </a:extLst>
          </p:cNvPr>
          <p:cNvPicPr>
            <a:picLocks noChangeAspect="1"/>
          </p:cNvPicPr>
          <p:nvPr/>
        </p:nvPicPr>
        <p:blipFill>
          <a:blip r:embed="rId3"/>
          <a:srcRect l="6064" t="47902" r="1303" b="-1552"/>
          <a:stretch>
            <a:fillRect/>
          </a:stretch>
        </p:blipFill>
        <p:spPr>
          <a:xfrm>
            <a:off x="2569029" y="1324345"/>
            <a:ext cx="9459430" cy="5195301"/>
          </a:xfrm>
          <a:custGeom>
            <a:avLst/>
            <a:gdLst>
              <a:gd name="csX0" fmla="*/ 0 w 9459430"/>
              <a:gd name="csY0" fmla="*/ 0 h 5195301"/>
              <a:gd name="csX1" fmla="*/ 496620 w 9459430"/>
              <a:gd name="csY1" fmla="*/ 0 h 5195301"/>
              <a:gd name="csX2" fmla="*/ 898646 w 9459430"/>
              <a:gd name="csY2" fmla="*/ 0 h 5195301"/>
              <a:gd name="csX3" fmla="*/ 1679049 w 9459430"/>
              <a:gd name="csY3" fmla="*/ 0 h 5195301"/>
              <a:gd name="csX4" fmla="*/ 2364858 w 9459430"/>
              <a:gd name="csY4" fmla="*/ 0 h 5195301"/>
              <a:gd name="csX5" fmla="*/ 2672289 w 9459430"/>
              <a:gd name="csY5" fmla="*/ 0 h 5195301"/>
              <a:gd name="csX6" fmla="*/ 2979720 w 9459430"/>
              <a:gd name="csY6" fmla="*/ 0 h 5195301"/>
              <a:gd name="csX7" fmla="*/ 3476341 w 9459430"/>
              <a:gd name="csY7" fmla="*/ 0 h 5195301"/>
              <a:gd name="csX8" fmla="*/ 3972961 w 9459430"/>
              <a:gd name="csY8" fmla="*/ 0 h 5195301"/>
              <a:gd name="csX9" fmla="*/ 4564175 w 9459430"/>
              <a:gd name="csY9" fmla="*/ 0 h 5195301"/>
              <a:gd name="csX10" fmla="*/ 5155389 w 9459430"/>
              <a:gd name="csY10" fmla="*/ 0 h 5195301"/>
              <a:gd name="csX11" fmla="*/ 5462821 w 9459430"/>
              <a:gd name="csY11" fmla="*/ 0 h 5195301"/>
              <a:gd name="csX12" fmla="*/ 5770252 w 9459430"/>
              <a:gd name="csY12" fmla="*/ 0 h 5195301"/>
              <a:gd name="csX13" fmla="*/ 6077684 w 9459430"/>
              <a:gd name="csY13" fmla="*/ 0 h 5195301"/>
              <a:gd name="csX14" fmla="*/ 6668898 w 9459430"/>
              <a:gd name="csY14" fmla="*/ 0 h 5195301"/>
              <a:gd name="csX15" fmla="*/ 7449301 w 9459430"/>
              <a:gd name="csY15" fmla="*/ 0 h 5195301"/>
              <a:gd name="csX16" fmla="*/ 7756733 w 9459430"/>
              <a:gd name="csY16" fmla="*/ 0 h 5195301"/>
              <a:gd name="csX17" fmla="*/ 8347947 w 9459430"/>
              <a:gd name="csY17" fmla="*/ 0 h 5195301"/>
              <a:gd name="csX18" fmla="*/ 9459430 w 9459430"/>
              <a:gd name="csY18" fmla="*/ 0 h 5195301"/>
              <a:gd name="csX19" fmla="*/ 9459430 w 9459430"/>
              <a:gd name="csY19" fmla="*/ 577256 h 5195301"/>
              <a:gd name="csX20" fmla="*/ 9459430 w 9459430"/>
              <a:gd name="csY20" fmla="*/ 1154511 h 5195301"/>
              <a:gd name="csX21" fmla="*/ 9459430 w 9459430"/>
              <a:gd name="csY21" fmla="*/ 1731767 h 5195301"/>
              <a:gd name="csX22" fmla="*/ 9459430 w 9459430"/>
              <a:gd name="csY22" fmla="*/ 2205117 h 5195301"/>
              <a:gd name="csX23" fmla="*/ 9459430 w 9459430"/>
              <a:gd name="csY23" fmla="*/ 2626513 h 5195301"/>
              <a:gd name="csX24" fmla="*/ 9459430 w 9459430"/>
              <a:gd name="csY24" fmla="*/ 3151816 h 5195301"/>
              <a:gd name="csX25" fmla="*/ 9459430 w 9459430"/>
              <a:gd name="csY25" fmla="*/ 3781025 h 5195301"/>
              <a:gd name="csX26" fmla="*/ 9459430 w 9459430"/>
              <a:gd name="csY26" fmla="*/ 4358280 h 5195301"/>
              <a:gd name="csX27" fmla="*/ 9459430 w 9459430"/>
              <a:gd name="csY27" fmla="*/ 5195301 h 5195301"/>
              <a:gd name="csX28" fmla="*/ 8679027 w 9459430"/>
              <a:gd name="csY28" fmla="*/ 5195301 h 5195301"/>
              <a:gd name="csX29" fmla="*/ 8087813 w 9459430"/>
              <a:gd name="csY29" fmla="*/ 5195301 h 5195301"/>
              <a:gd name="csX30" fmla="*/ 7780381 w 9459430"/>
              <a:gd name="csY30" fmla="*/ 5195301 h 5195301"/>
              <a:gd name="csX31" fmla="*/ 7283761 w 9459430"/>
              <a:gd name="csY31" fmla="*/ 5195301 h 5195301"/>
              <a:gd name="csX32" fmla="*/ 6881735 w 9459430"/>
              <a:gd name="csY32" fmla="*/ 5195301 h 5195301"/>
              <a:gd name="csX33" fmla="*/ 6290521 w 9459430"/>
              <a:gd name="csY33" fmla="*/ 5195301 h 5195301"/>
              <a:gd name="csX34" fmla="*/ 5793901 w 9459430"/>
              <a:gd name="csY34" fmla="*/ 5195301 h 5195301"/>
              <a:gd name="csX35" fmla="*/ 5297281 w 9459430"/>
              <a:gd name="csY35" fmla="*/ 5195301 h 5195301"/>
              <a:gd name="csX36" fmla="*/ 4516878 w 9459430"/>
              <a:gd name="csY36" fmla="*/ 5195301 h 5195301"/>
              <a:gd name="csX37" fmla="*/ 3831069 w 9459430"/>
              <a:gd name="csY37" fmla="*/ 5195301 h 5195301"/>
              <a:gd name="csX38" fmla="*/ 3050666 w 9459430"/>
              <a:gd name="csY38" fmla="*/ 5195301 h 5195301"/>
              <a:gd name="csX39" fmla="*/ 2270263 w 9459430"/>
              <a:gd name="csY39" fmla="*/ 5195301 h 5195301"/>
              <a:gd name="csX40" fmla="*/ 1962832 w 9459430"/>
              <a:gd name="csY40" fmla="*/ 5195301 h 5195301"/>
              <a:gd name="csX41" fmla="*/ 1182429 w 9459430"/>
              <a:gd name="csY41" fmla="*/ 5195301 h 5195301"/>
              <a:gd name="csX42" fmla="*/ 591214 w 9459430"/>
              <a:gd name="csY42" fmla="*/ 5195301 h 5195301"/>
              <a:gd name="csX43" fmla="*/ 0 w 9459430"/>
              <a:gd name="csY43" fmla="*/ 5195301 h 5195301"/>
              <a:gd name="csX44" fmla="*/ 0 w 9459430"/>
              <a:gd name="csY44" fmla="*/ 4773904 h 5195301"/>
              <a:gd name="csX45" fmla="*/ 0 w 9459430"/>
              <a:gd name="csY45" fmla="*/ 4144696 h 5195301"/>
              <a:gd name="csX46" fmla="*/ 0 w 9459430"/>
              <a:gd name="csY46" fmla="*/ 3515487 h 5195301"/>
              <a:gd name="csX47" fmla="*/ 0 w 9459430"/>
              <a:gd name="csY47" fmla="*/ 2886278 h 5195301"/>
              <a:gd name="csX48" fmla="*/ 0 w 9459430"/>
              <a:gd name="csY48" fmla="*/ 2309023 h 5195301"/>
              <a:gd name="csX49" fmla="*/ 0 w 9459430"/>
              <a:gd name="csY49" fmla="*/ 1731767 h 5195301"/>
              <a:gd name="csX50" fmla="*/ 0 w 9459430"/>
              <a:gd name="csY50" fmla="*/ 1154511 h 5195301"/>
              <a:gd name="csX51" fmla="*/ 0 w 9459430"/>
              <a:gd name="csY51" fmla="*/ 525303 h 5195301"/>
              <a:gd name="csX52" fmla="*/ 0 w 9459430"/>
              <a:gd name="csY52" fmla="*/ 0 h 51953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9459430" h="5195301" fill="none" extrusionOk="0">
                <a:moveTo>
                  <a:pt x="0" y="0"/>
                </a:moveTo>
                <a:cubicBezTo>
                  <a:pt x="235036" y="-45518"/>
                  <a:pt x="290734" y="1237"/>
                  <a:pt x="496620" y="0"/>
                </a:cubicBezTo>
                <a:cubicBezTo>
                  <a:pt x="702506" y="-1237"/>
                  <a:pt x="736300" y="39439"/>
                  <a:pt x="898646" y="0"/>
                </a:cubicBezTo>
                <a:cubicBezTo>
                  <a:pt x="1060992" y="-39439"/>
                  <a:pt x="1512718" y="93246"/>
                  <a:pt x="1679049" y="0"/>
                </a:cubicBezTo>
                <a:cubicBezTo>
                  <a:pt x="1845380" y="-93246"/>
                  <a:pt x="2081672" y="81049"/>
                  <a:pt x="2364858" y="0"/>
                </a:cubicBezTo>
                <a:cubicBezTo>
                  <a:pt x="2648044" y="-81049"/>
                  <a:pt x="2545225" y="15787"/>
                  <a:pt x="2672289" y="0"/>
                </a:cubicBezTo>
                <a:cubicBezTo>
                  <a:pt x="2799353" y="-15787"/>
                  <a:pt x="2855285" y="15782"/>
                  <a:pt x="2979720" y="0"/>
                </a:cubicBezTo>
                <a:cubicBezTo>
                  <a:pt x="3104155" y="-15782"/>
                  <a:pt x="3244189" y="21649"/>
                  <a:pt x="3476341" y="0"/>
                </a:cubicBezTo>
                <a:cubicBezTo>
                  <a:pt x="3708493" y="-21649"/>
                  <a:pt x="3871909" y="54193"/>
                  <a:pt x="3972961" y="0"/>
                </a:cubicBezTo>
                <a:cubicBezTo>
                  <a:pt x="4074013" y="-54193"/>
                  <a:pt x="4327548" y="39960"/>
                  <a:pt x="4564175" y="0"/>
                </a:cubicBezTo>
                <a:cubicBezTo>
                  <a:pt x="4800802" y="-39960"/>
                  <a:pt x="4982233" y="68484"/>
                  <a:pt x="5155389" y="0"/>
                </a:cubicBezTo>
                <a:cubicBezTo>
                  <a:pt x="5328545" y="-68484"/>
                  <a:pt x="5361661" y="28735"/>
                  <a:pt x="5462821" y="0"/>
                </a:cubicBezTo>
                <a:cubicBezTo>
                  <a:pt x="5563981" y="-28735"/>
                  <a:pt x="5663045" y="26088"/>
                  <a:pt x="5770252" y="0"/>
                </a:cubicBezTo>
                <a:cubicBezTo>
                  <a:pt x="5877459" y="-26088"/>
                  <a:pt x="5998412" y="17841"/>
                  <a:pt x="6077684" y="0"/>
                </a:cubicBezTo>
                <a:cubicBezTo>
                  <a:pt x="6156956" y="-17841"/>
                  <a:pt x="6460700" y="52637"/>
                  <a:pt x="6668898" y="0"/>
                </a:cubicBezTo>
                <a:cubicBezTo>
                  <a:pt x="6877096" y="-52637"/>
                  <a:pt x="7226873" y="6789"/>
                  <a:pt x="7449301" y="0"/>
                </a:cubicBezTo>
                <a:cubicBezTo>
                  <a:pt x="7671729" y="-6789"/>
                  <a:pt x="7660547" y="9123"/>
                  <a:pt x="7756733" y="0"/>
                </a:cubicBezTo>
                <a:cubicBezTo>
                  <a:pt x="7852919" y="-9123"/>
                  <a:pt x="8108154" y="54122"/>
                  <a:pt x="8347947" y="0"/>
                </a:cubicBezTo>
                <a:cubicBezTo>
                  <a:pt x="8587740" y="-54122"/>
                  <a:pt x="8913713" y="12785"/>
                  <a:pt x="9459430" y="0"/>
                </a:cubicBezTo>
                <a:cubicBezTo>
                  <a:pt x="9513172" y="157653"/>
                  <a:pt x="9454533" y="419230"/>
                  <a:pt x="9459430" y="577256"/>
                </a:cubicBezTo>
                <a:cubicBezTo>
                  <a:pt x="9464327" y="735282"/>
                  <a:pt x="9458082" y="919444"/>
                  <a:pt x="9459430" y="1154511"/>
                </a:cubicBezTo>
                <a:cubicBezTo>
                  <a:pt x="9460778" y="1389578"/>
                  <a:pt x="9431963" y="1573666"/>
                  <a:pt x="9459430" y="1731767"/>
                </a:cubicBezTo>
                <a:cubicBezTo>
                  <a:pt x="9486897" y="1889868"/>
                  <a:pt x="9419302" y="2056880"/>
                  <a:pt x="9459430" y="2205117"/>
                </a:cubicBezTo>
                <a:cubicBezTo>
                  <a:pt x="9499558" y="2353354"/>
                  <a:pt x="9428610" y="2500839"/>
                  <a:pt x="9459430" y="2626513"/>
                </a:cubicBezTo>
                <a:cubicBezTo>
                  <a:pt x="9490250" y="2752187"/>
                  <a:pt x="9458415" y="2916403"/>
                  <a:pt x="9459430" y="3151816"/>
                </a:cubicBezTo>
                <a:cubicBezTo>
                  <a:pt x="9460445" y="3387229"/>
                  <a:pt x="9447872" y="3585975"/>
                  <a:pt x="9459430" y="3781025"/>
                </a:cubicBezTo>
                <a:cubicBezTo>
                  <a:pt x="9470988" y="3976075"/>
                  <a:pt x="9445419" y="4127819"/>
                  <a:pt x="9459430" y="4358280"/>
                </a:cubicBezTo>
                <a:cubicBezTo>
                  <a:pt x="9473441" y="4588742"/>
                  <a:pt x="9435685" y="4822755"/>
                  <a:pt x="9459430" y="5195301"/>
                </a:cubicBezTo>
                <a:cubicBezTo>
                  <a:pt x="9241268" y="5252383"/>
                  <a:pt x="9016322" y="5112415"/>
                  <a:pt x="8679027" y="5195301"/>
                </a:cubicBezTo>
                <a:cubicBezTo>
                  <a:pt x="8341732" y="5278187"/>
                  <a:pt x="8258471" y="5147128"/>
                  <a:pt x="8087813" y="5195301"/>
                </a:cubicBezTo>
                <a:cubicBezTo>
                  <a:pt x="7917155" y="5243474"/>
                  <a:pt x="7870322" y="5195270"/>
                  <a:pt x="7780381" y="5195301"/>
                </a:cubicBezTo>
                <a:cubicBezTo>
                  <a:pt x="7690440" y="5195332"/>
                  <a:pt x="7478806" y="5182155"/>
                  <a:pt x="7283761" y="5195301"/>
                </a:cubicBezTo>
                <a:cubicBezTo>
                  <a:pt x="7088716" y="5208447"/>
                  <a:pt x="7078887" y="5189094"/>
                  <a:pt x="6881735" y="5195301"/>
                </a:cubicBezTo>
                <a:cubicBezTo>
                  <a:pt x="6684583" y="5201508"/>
                  <a:pt x="6451716" y="5177207"/>
                  <a:pt x="6290521" y="5195301"/>
                </a:cubicBezTo>
                <a:cubicBezTo>
                  <a:pt x="6129326" y="5213395"/>
                  <a:pt x="5928776" y="5188283"/>
                  <a:pt x="5793901" y="5195301"/>
                </a:cubicBezTo>
                <a:cubicBezTo>
                  <a:pt x="5659026" y="5202319"/>
                  <a:pt x="5494667" y="5164223"/>
                  <a:pt x="5297281" y="5195301"/>
                </a:cubicBezTo>
                <a:cubicBezTo>
                  <a:pt x="5099895" y="5226379"/>
                  <a:pt x="4776289" y="5188049"/>
                  <a:pt x="4516878" y="5195301"/>
                </a:cubicBezTo>
                <a:cubicBezTo>
                  <a:pt x="4257467" y="5202553"/>
                  <a:pt x="4136944" y="5130414"/>
                  <a:pt x="3831069" y="5195301"/>
                </a:cubicBezTo>
                <a:cubicBezTo>
                  <a:pt x="3525194" y="5260188"/>
                  <a:pt x="3291453" y="5173839"/>
                  <a:pt x="3050666" y="5195301"/>
                </a:cubicBezTo>
                <a:cubicBezTo>
                  <a:pt x="2809879" y="5216763"/>
                  <a:pt x="2581671" y="5190218"/>
                  <a:pt x="2270263" y="5195301"/>
                </a:cubicBezTo>
                <a:cubicBezTo>
                  <a:pt x="1958855" y="5200384"/>
                  <a:pt x="2092006" y="5164289"/>
                  <a:pt x="1962832" y="5195301"/>
                </a:cubicBezTo>
                <a:cubicBezTo>
                  <a:pt x="1833658" y="5226313"/>
                  <a:pt x="1488537" y="5140876"/>
                  <a:pt x="1182429" y="5195301"/>
                </a:cubicBezTo>
                <a:cubicBezTo>
                  <a:pt x="876321" y="5249726"/>
                  <a:pt x="796564" y="5143926"/>
                  <a:pt x="591214" y="5195301"/>
                </a:cubicBezTo>
                <a:cubicBezTo>
                  <a:pt x="385864" y="5246676"/>
                  <a:pt x="290778" y="5190317"/>
                  <a:pt x="0" y="5195301"/>
                </a:cubicBezTo>
                <a:cubicBezTo>
                  <a:pt x="-42177" y="5026962"/>
                  <a:pt x="8722" y="4870193"/>
                  <a:pt x="0" y="4773904"/>
                </a:cubicBezTo>
                <a:cubicBezTo>
                  <a:pt x="-8722" y="4677615"/>
                  <a:pt x="40617" y="4295361"/>
                  <a:pt x="0" y="4144696"/>
                </a:cubicBezTo>
                <a:cubicBezTo>
                  <a:pt x="-40617" y="3994031"/>
                  <a:pt x="51651" y="3726075"/>
                  <a:pt x="0" y="3515487"/>
                </a:cubicBezTo>
                <a:cubicBezTo>
                  <a:pt x="-51651" y="3304899"/>
                  <a:pt x="12499" y="3100617"/>
                  <a:pt x="0" y="2886278"/>
                </a:cubicBezTo>
                <a:cubicBezTo>
                  <a:pt x="-12499" y="2671939"/>
                  <a:pt x="29625" y="2435650"/>
                  <a:pt x="0" y="2309023"/>
                </a:cubicBezTo>
                <a:cubicBezTo>
                  <a:pt x="-29625" y="2182397"/>
                  <a:pt x="1857" y="2018375"/>
                  <a:pt x="0" y="1731767"/>
                </a:cubicBezTo>
                <a:cubicBezTo>
                  <a:pt x="-1857" y="1445159"/>
                  <a:pt x="14794" y="1332294"/>
                  <a:pt x="0" y="1154511"/>
                </a:cubicBezTo>
                <a:cubicBezTo>
                  <a:pt x="-14794" y="976728"/>
                  <a:pt x="52824" y="787954"/>
                  <a:pt x="0" y="525303"/>
                </a:cubicBezTo>
                <a:cubicBezTo>
                  <a:pt x="-52824" y="262652"/>
                  <a:pt x="56895" y="250694"/>
                  <a:pt x="0" y="0"/>
                </a:cubicBezTo>
                <a:close/>
              </a:path>
              <a:path w="9459430" h="5195301" stroke="0" extrusionOk="0">
                <a:moveTo>
                  <a:pt x="0" y="0"/>
                </a:moveTo>
                <a:cubicBezTo>
                  <a:pt x="92785" y="-5113"/>
                  <a:pt x="288535" y="9380"/>
                  <a:pt x="402026" y="0"/>
                </a:cubicBezTo>
                <a:cubicBezTo>
                  <a:pt x="515517" y="-9380"/>
                  <a:pt x="860249" y="42616"/>
                  <a:pt x="993240" y="0"/>
                </a:cubicBezTo>
                <a:cubicBezTo>
                  <a:pt x="1126231" y="-42616"/>
                  <a:pt x="1291514" y="23609"/>
                  <a:pt x="1584455" y="0"/>
                </a:cubicBezTo>
                <a:cubicBezTo>
                  <a:pt x="1877396" y="-23609"/>
                  <a:pt x="2042714" y="54580"/>
                  <a:pt x="2175669" y="0"/>
                </a:cubicBezTo>
                <a:cubicBezTo>
                  <a:pt x="2308624" y="-54580"/>
                  <a:pt x="2642826" y="63993"/>
                  <a:pt x="2766883" y="0"/>
                </a:cubicBezTo>
                <a:cubicBezTo>
                  <a:pt x="2890940" y="-63993"/>
                  <a:pt x="3007013" y="1797"/>
                  <a:pt x="3168909" y="0"/>
                </a:cubicBezTo>
                <a:cubicBezTo>
                  <a:pt x="3330805" y="-1797"/>
                  <a:pt x="3490049" y="26356"/>
                  <a:pt x="3570935" y="0"/>
                </a:cubicBezTo>
                <a:cubicBezTo>
                  <a:pt x="3651821" y="-26356"/>
                  <a:pt x="4186040" y="500"/>
                  <a:pt x="4351338" y="0"/>
                </a:cubicBezTo>
                <a:cubicBezTo>
                  <a:pt x="4516636" y="-500"/>
                  <a:pt x="4951894" y="26054"/>
                  <a:pt x="5131741" y="0"/>
                </a:cubicBezTo>
                <a:cubicBezTo>
                  <a:pt x="5311588" y="-26054"/>
                  <a:pt x="5558055" y="49701"/>
                  <a:pt x="5912144" y="0"/>
                </a:cubicBezTo>
                <a:cubicBezTo>
                  <a:pt x="6266233" y="-49701"/>
                  <a:pt x="6425800" y="70890"/>
                  <a:pt x="6597952" y="0"/>
                </a:cubicBezTo>
                <a:cubicBezTo>
                  <a:pt x="6770104" y="-70890"/>
                  <a:pt x="7115726" y="31319"/>
                  <a:pt x="7378355" y="0"/>
                </a:cubicBezTo>
                <a:cubicBezTo>
                  <a:pt x="7640984" y="-31319"/>
                  <a:pt x="7636631" y="13396"/>
                  <a:pt x="7780381" y="0"/>
                </a:cubicBezTo>
                <a:cubicBezTo>
                  <a:pt x="7924131" y="-13396"/>
                  <a:pt x="8190070" y="27408"/>
                  <a:pt x="8466190" y="0"/>
                </a:cubicBezTo>
                <a:cubicBezTo>
                  <a:pt x="8742310" y="-27408"/>
                  <a:pt x="8620922" y="6049"/>
                  <a:pt x="8773621" y="0"/>
                </a:cubicBezTo>
                <a:cubicBezTo>
                  <a:pt x="8926320" y="-6049"/>
                  <a:pt x="9194517" y="4848"/>
                  <a:pt x="9459430" y="0"/>
                </a:cubicBezTo>
                <a:cubicBezTo>
                  <a:pt x="9484879" y="206151"/>
                  <a:pt x="9417027" y="306904"/>
                  <a:pt x="9459430" y="421397"/>
                </a:cubicBezTo>
                <a:cubicBezTo>
                  <a:pt x="9501833" y="535890"/>
                  <a:pt x="9450173" y="659122"/>
                  <a:pt x="9459430" y="894746"/>
                </a:cubicBezTo>
                <a:cubicBezTo>
                  <a:pt x="9468687" y="1130370"/>
                  <a:pt x="9441910" y="1277406"/>
                  <a:pt x="9459430" y="1420049"/>
                </a:cubicBezTo>
                <a:cubicBezTo>
                  <a:pt x="9476950" y="1562692"/>
                  <a:pt x="9446743" y="1921198"/>
                  <a:pt x="9459430" y="2101211"/>
                </a:cubicBezTo>
                <a:cubicBezTo>
                  <a:pt x="9472117" y="2281224"/>
                  <a:pt x="9397748" y="2427888"/>
                  <a:pt x="9459430" y="2626513"/>
                </a:cubicBezTo>
                <a:cubicBezTo>
                  <a:pt x="9521112" y="2825138"/>
                  <a:pt x="9427649" y="2907080"/>
                  <a:pt x="9459430" y="3047910"/>
                </a:cubicBezTo>
                <a:cubicBezTo>
                  <a:pt x="9491211" y="3188740"/>
                  <a:pt x="9451482" y="3357986"/>
                  <a:pt x="9459430" y="3625166"/>
                </a:cubicBezTo>
                <a:cubicBezTo>
                  <a:pt x="9467378" y="3892346"/>
                  <a:pt x="9434889" y="3900093"/>
                  <a:pt x="9459430" y="4098515"/>
                </a:cubicBezTo>
                <a:cubicBezTo>
                  <a:pt x="9483971" y="4296937"/>
                  <a:pt x="9428464" y="4385691"/>
                  <a:pt x="9459430" y="4519912"/>
                </a:cubicBezTo>
                <a:cubicBezTo>
                  <a:pt x="9490396" y="4654133"/>
                  <a:pt x="9407316" y="4925449"/>
                  <a:pt x="9459430" y="5195301"/>
                </a:cubicBezTo>
                <a:cubicBezTo>
                  <a:pt x="9216062" y="5237261"/>
                  <a:pt x="9052236" y="5149032"/>
                  <a:pt x="8868216" y="5195301"/>
                </a:cubicBezTo>
                <a:cubicBezTo>
                  <a:pt x="8684196" y="5241570"/>
                  <a:pt x="8465398" y="5167244"/>
                  <a:pt x="8277001" y="5195301"/>
                </a:cubicBezTo>
                <a:cubicBezTo>
                  <a:pt x="8088604" y="5223358"/>
                  <a:pt x="7972826" y="5175899"/>
                  <a:pt x="7874975" y="5195301"/>
                </a:cubicBezTo>
                <a:cubicBezTo>
                  <a:pt x="7777124" y="5214703"/>
                  <a:pt x="7638116" y="5173161"/>
                  <a:pt x="7567544" y="5195301"/>
                </a:cubicBezTo>
                <a:cubicBezTo>
                  <a:pt x="7496972" y="5217441"/>
                  <a:pt x="7181371" y="5146579"/>
                  <a:pt x="6881735" y="5195301"/>
                </a:cubicBezTo>
                <a:cubicBezTo>
                  <a:pt x="6582099" y="5244023"/>
                  <a:pt x="6481664" y="5117464"/>
                  <a:pt x="6195927" y="5195301"/>
                </a:cubicBezTo>
                <a:cubicBezTo>
                  <a:pt x="5910190" y="5273138"/>
                  <a:pt x="5891909" y="5165625"/>
                  <a:pt x="5793901" y="5195301"/>
                </a:cubicBezTo>
                <a:cubicBezTo>
                  <a:pt x="5695893" y="5224977"/>
                  <a:pt x="5204492" y="5114725"/>
                  <a:pt x="5013498" y="5195301"/>
                </a:cubicBezTo>
                <a:cubicBezTo>
                  <a:pt x="4822504" y="5275877"/>
                  <a:pt x="4571772" y="5179236"/>
                  <a:pt x="4327689" y="5195301"/>
                </a:cubicBezTo>
                <a:cubicBezTo>
                  <a:pt x="4083606" y="5211366"/>
                  <a:pt x="3899634" y="5165931"/>
                  <a:pt x="3736475" y="5195301"/>
                </a:cubicBezTo>
                <a:cubicBezTo>
                  <a:pt x="3573316" y="5224671"/>
                  <a:pt x="3329858" y="5134199"/>
                  <a:pt x="2956072" y="5195301"/>
                </a:cubicBezTo>
                <a:cubicBezTo>
                  <a:pt x="2582286" y="5256403"/>
                  <a:pt x="2748399" y="5173221"/>
                  <a:pt x="2554046" y="5195301"/>
                </a:cubicBezTo>
                <a:cubicBezTo>
                  <a:pt x="2359693" y="5217381"/>
                  <a:pt x="2079955" y="5111341"/>
                  <a:pt x="1773643" y="5195301"/>
                </a:cubicBezTo>
                <a:cubicBezTo>
                  <a:pt x="1467331" y="5279261"/>
                  <a:pt x="1479475" y="5172782"/>
                  <a:pt x="1371617" y="5195301"/>
                </a:cubicBezTo>
                <a:cubicBezTo>
                  <a:pt x="1263759" y="5217820"/>
                  <a:pt x="912141" y="5159430"/>
                  <a:pt x="780403" y="5195301"/>
                </a:cubicBezTo>
                <a:cubicBezTo>
                  <a:pt x="648665" y="5231172"/>
                  <a:pt x="306576" y="5152344"/>
                  <a:pt x="0" y="5195301"/>
                </a:cubicBezTo>
                <a:cubicBezTo>
                  <a:pt x="-7262" y="5013605"/>
                  <a:pt x="34132" y="4928865"/>
                  <a:pt x="0" y="4669998"/>
                </a:cubicBezTo>
                <a:cubicBezTo>
                  <a:pt x="-34132" y="4411131"/>
                  <a:pt x="29589" y="4372198"/>
                  <a:pt x="0" y="4092743"/>
                </a:cubicBezTo>
                <a:cubicBezTo>
                  <a:pt x="-29589" y="3813289"/>
                  <a:pt x="390" y="3761832"/>
                  <a:pt x="0" y="3671346"/>
                </a:cubicBezTo>
                <a:cubicBezTo>
                  <a:pt x="-390" y="3580860"/>
                  <a:pt x="24851" y="3396454"/>
                  <a:pt x="0" y="3197996"/>
                </a:cubicBezTo>
                <a:cubicBezTo>
                  <a:pt x="-24851" y="2999538"/>
                  <a:pt x="44014" y="2753955"/>
                  <a:pt x="0" y="2568788"/>
                </a:cubicBezTo>
                <a:cubicBezTo>
                  <a:pt x="-44014" y="2383621"/>
                  <a:pt x="20703" y="2056486"/>
                  <a:pt x="0" y="1887626"/>
                </a:cubicBezTo>
                <a:cubicBezTo>
                  <a:pt x="-20703" y="1718766"/>
                  <a:pt x="7047" y="1639851"/>
                  <a:pt x="0" y="1466229"/>
                </a:cubicBezTo>
                <a:cubicBezTo>
                  <a:pt x="-7047" y="1292607"/>
                  <a:pt x="11942" y="998105"/>
                  <a:pt x="0" y="785068"/>
                </a:cubicBezTo>
                <a:cubicBezTo>
                  <a:pt x="-11942" y="572031"/>
                  <a:pt x="87071" y="279155"/>
                  <a:pt x="0" y="0"/>
                </a:cubicBezTo>
                <a:close/>
              </a:path>
            </a:pathLst>
          </a:custGeom>
          <a:ln>
            <a:solidFill>
              <a:schemeClr val="tx1"/>
            </a:solidFill>
            <a:extLst>
              <a:ext uri="{C807C97D-BFC1-408E-A445-0C87EB9F89A2}">
                <ask:lineSketchStyleProps xmlns:ask="http://schemas.microsoft.com/office/drawing/2018/sketchyshapes" sd="317887025">
                  <a:prstGeom prst="rect">
                    <a:avLst/>
                  </a:prstGeom>
                  <ask:type>
                    <ask:lineSketchScribble/>
                  </ask:type>
                </ask:lineSketchStyleProps>
              </a:ext>
            </a:extLst>
          </a:ln>
        </p:spPr>
      </p:pic>
      <p:sp>
        <p:nvSpPr>
          <p:cNvPr id="7" name="TextBox 6">
            <a:extLst>
              <a:ext uri="{FF2B5EF4-FFF2-40B4-BE49-F238E27FC236}">
                <a16:creationId xmlns:a16="http://schemas.microsoft.com/office/drawing/2014/main" id="{720B402C-7F11-D378-2003-A33B36D606B0}"/>
              </a:ext>
            </a:extLst>
          </p:cNvPr>
          <p:cNvSpPr txBox="1"/>
          <p:nvPr/>
        </p:nvSpPr>
        <p:spPr>
          <a:xfrm>
            <a:off x="7608860" y="401558"/>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23.</a:t>
            </a:r>
          </a:p>
        </p:txBody>
      </p:sp>
    </p:spTree>
    <p:extLst>
      <p:ext uri="{BB962C8B-B14F-4D97-AF65-F5344CB8AC3E}">
        <p14:creationId xmlns:p14="http://schemas.microsoft.com/office/powerpoint/2010/main" val="435970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AE396B7-07BA-D108-F1A5-070B8ED6E162}"/>
              </a:ext>
            </a:extLst>
          </p:cNvPr>
          <p:cNvPicPr>
            <a:picLocks noChangeAspect="1"/>
          </p:cNvPicPr>
          <p:nvPr/>
        </p:nvPicPr>
        <p:blipFill>
          <a:blip r:embed="rId2"/>
          <a:stretch>
            <a:fillRect/>
          </a:stretch>
        </p:blipFill>
        <p:spPr>
          <a:xfrm>
            <a:off x="0" y="1202149"/>
            <a:ext cx="7276393" cy="5469875"/>
          </a:xfrm>
          <a:custGeom>
            <a:avLst/>
            <a:gdLst>
              <a:gd name="csX0" fmla="*/ 0 w 7276393"/>
              <a:gd name="csY0" fmla="*/ 0 h 5469875"/>
              <a:gd name="csX1" fmla="*/ 559723 w 7276393"/>
              <a:gd name="csY1" fmla="*/ 0 h 5469875"/>
              <a:gd name="csX2" fmla="*/ 1192209 w 7276393"/>
              <a:gd name="csY2" fmla="*/ 0 h 5469875"/>
              <a:gd name="csX3" fmla="*/ 1824695 w 7276393"/>
              <a:gd name="csY3" fmla="*/ 0 h 5469875"/>
              <a:gd name="csX4" fmla="*/ 2238890 w 7276393"/>
              <a:gd name="csY4" fmla="*/ 0 h 5469875"/>
              <a:gd name="csX5" fmla="*/ 2871377 w 7276393"/>
              <a:gd name="csY5" fmla="*/ 0 h 5469875"/>
              <a:gd name="csX6" fmla="*/ 3358335 w 7276393"/>
              <a:gd name="csY6" fmla="*/ 0 h 5469875"/>
              <a:gd name="csX7" fmla="*/ 3845294 w 7276393"/>
              <a:gd name="csY7" fmla="*/ 0 h 5469875"/>
              <a:gd name="csX8" fmla="*/ 4259489 w 7276393"/>
              <a:gd name="csY8" fmla="*/ 0 h 5469875"/>
              <a:gd name="csX9" fmla="*/ 4746447 w 7276393"/>
              <a:gd name="csY9" fmla="*/ 0 h 5469875"/>
              <a:gd name="csX10" fmla="*/ 5378934 w 7276393"/>
              <a:gd name="csY10" fmla="*/ 0 h 5469875"/>
              <a:gd name="csX11" fmla="*/ 5720364 w 7276393"/>
              <a:gd name="csY11" fmla="*/ 0 h 5469875"/>
              <a:gd name="csX12" fmla="*/ 6425615 w 7276393"/>
              <a:gd name="csY12" fmla="*/ 0 h 5469875"/>
              <a:gd name="csX13" fmla="*/ 7276393 w 7276393"/>
              <a:gd name="csY13" fmla="*/ 0 h 5469875"/>
              <a:gd name="csX14" fmla="*/ 7276393 w 7276393"/>
              <a:gd name="csY14" fmla="*/ 601686 h 5469875"/>
              <a:gd name="csX15" fmla="*/ 7276393 w 7276393"/>
              <a:gd name="csY15" fmla="*/ 1093975 h 5469875"/>
              <a:gd name="csX16" fmla="*/ 7276393 w 7276393"/>
              <a:gd name="csY16" fmla="*/ 1640963 h 5469875"/>
              <a:gd name="csX17" fmla="*/ 7276393 w 7276393"/>
              <a:gd name="csY17" fmla="*/ 2297348 h 5469875"/>
              <a:gd name="csX18" fmla="*/ 7276393 w 7276393"/>
              <a:gd name="csY18" fmla="*/ 2953733 h 5469875"/>
              <a:gd name="csX19" fmla="*/ 7276393 w 7276393"/>
              <a:gd name="csY19" fmla="*/ 3446021 h 5469875"/>
              <a:gd name="csX20" fmla="*/ 7276393 w 7276393"/>
              <a:gd name="csY20" fmla="*/ 3938310 h 5469875"/>
              <a:gd name="csX21" fmla="*/ 7276393 w 7276393"/>
              <a:gd name="csY21" fmla="*/ 4539996 h 5469875"/>
              <a:gd name="csX22" fmla="*/ 7276393 w 7276393"/>
              <a:gd name="csY22" fmla="*/ 5469875 h 5469875"/>
              <a:gd name="csX23" fmla="*/ 6643907 w 7276393"/>
              <a:gd name="csY23" fmla="*/ 5469875 h 5469875"/>
              <a:gd name="csX24" fmla="*/ 6156948 w 7276393"/>
              <a:gd name="csY24" fmla="*/ 5469875 h 5469875"/>
              <a:gd name="csX25" fmla="*/ 5451698 w 7276393"/>
              <a:gd name="csY25" fmla="*/ 5469875 h 5469875"/>
              <a:gd name="csX26" fmla="*/ 5110267 w 7276393"/>
              <a:gd name="csY26" fmla="*/ 5469875 h 5469875"/>
              <a:gd name="csX27" fmla="*/ 4768836 w 7276393"/>
              <a:gd name="csY27" fmla="*/ 5469875 h 5469875"/>
              <a:gd name="csX28" fmla="*/ 4354641 w 7276393"/>
              <a:gd name="csY28" fmla="*/ 5469875 h 5469875"/>
              <a:gd name="csX29" fmla="*/ 3940447 w 7276393"/>
              <a:gd name="csY29" fmla="*/ 5469875 h 5469875"/>
              <a:gd name="csX30" fmla="*/ 3235196 w 7276393"/>
              <a:gd name="csY30" fmla="*/ 5469875 h 5469875"/>
              <a:gd name="csX31" fmla="*/ 2529946 w 7276393"/>
              <a:gd name="csY31" fmla="*/ 5469875 h 5469875"/>
              <a:gd name="csX32" fmla="*/ 1970223 w 7276393"/>
              <a:gd name="csY32" fmla="*/ 5469875 h 5469875"/>
              <a:gd name="csX33" fmla="*/ 1483265 w 7276393"/>
              <a:gd name="csY33" fmla="*/ 5469875 h 5469875"/>
              <a:gd name="csX34" fmla="*/ 778014 w 7276393"/>
              <a:gd name="csY34" fmla="*/ 5469875 h 5469875"/>
              <a:gd name="csX35" fmla="*/ 0 w 7276393"/>
              <a:gd name="csY35" fmla="*/ 5469875 h 5469875"/>
              <a:gd name="csX36" fmla="*/ 0 w 7276393"/>
              <a:gd name="csY36" fmla="*/ 5086984 h 5469875"/>
              <a:gd name="csX37" fmla="*/ 0 w 7276393"/>
              <a:gd name="csY37" fmla="*/ 4430599 h 5469875"/>
              <a:gd name="csX38" fmla="*/ 0 w 7276393"/>
              <a:gd name="csY38" fmla="*/ 3774214 h 5469875"/>
              <a:gd name="csX39" fmla="*/ 0 w 7276393"/>
              <a:gd name="csY39" fmla="*/ 3391323 h 5469875"/>
              <a:gd name="csX40" fmla="*/ 0 w 7276393"/>
              <a:gd name="csY40" fmla="*/ 2789636 h 5469875"/>
              <a:gd name="csX41" fmla="*/ 0 w 7276393"/>
              <a:gd name="csY41" fmla="*/ 2406745 h 5469875"/>
              <a:gd name="csX42" fmla="*/ 0 w 7276393"/>
              <a:gd name="csY42" fmla="*/ 1750360 h 5469875"/>
              <a:gd name="csX43" fmla="*/ 0 w 7276393"/>
              <a:gd name="csY43" fmla="*/ 1093975 h 5469875"/>
              <a:gd name="csX44" fmla="*/ 0 w 7276393"/>
              <a:gd name="csY44" fmla="*/ 601686 h 5469875"/>
              <a:gd name="csX45" fmla="*/ 0 w 7276393"/>
              <a:gd name="csY45" fmla="*/ 0 h 5469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7276393" h="5469875" fill="none" extrusionOk="0">
                <a:moveTo>
                  <a:pt x="0" y="0"/>
                </a:moveTo>
                <a:cubicBezTo>
                  <a:pt x="195357" y="-48432"/>
                  <a:pt x="428300" y="2769"/>
                  <a:pt x="559723" y="0"/>
                </a:cubicBezTo>
                <a:cubicBezTo>
                  <a:pt x="691146" y="-2769"/>
                  <a:pt x="879831" y="72547"/>
                  <a:pt x="1192209" y="0"/>
                </a:cubicBezTo>
                <a:cubicBezTo>
                  <a:pt x="1504587" y="-72547"/>
                  <a:pt x="1661026" y="18702"/>
                  <a:pt x="1824695" y="0"/>
                </a:cubicBezTo>
                <a:cubicBezTo>
                  <a:pt x="1988364" y="-18702"/>
                  <a:pt x="2050937" y="25844"/>
                  <a:pt x="2238890" y="0"/>
                </a:cubicBezTo>
                <a:cubicBezTo>
                  <a:pt x="2426844" y="-25844"/>
                  <a:pt x="2623779" y="13128"/>
                  <a:pt x="2871377" y="0"/>
                </a:cubicBezTo>
                <a:cubicBezTo>
                  <a:pt x="3118975" y="-13128"/>
                  <a:pt x="3158600" y="34348"/>
                  <a:pt x="3358335" y="0"/>
                </a:cubicBezTo>
                <a:cubicBezTo>
                  <a:pt x="3558070" y="-34348"/>
                  <a:pt x="3673086" y="36216"/>
                  <a:pt x="3845294" y="0"/>
                </a:cubicBezTo>
                <a:cubicBezTo>
                  <a:pt x="4017502" y="-36216"/>
                  <a:pt x="4105655" y="19941"/>
                  <a:pt x="4259489" y="0"/>
                </a:cubicBezTo>
                <a:cubicBezTo>
                  <a:pt x="4413323" y="-19941"/>
                  <a:pt x="4545120" y="14625"/>
                  <a:pt x="4746447" y="0"/>
                </a:cubicBezTo>
                <a:cubicBezTo>
                  <a:pt x="4947774" y="-14625"/>
                  <a:pt x="5091699" y="33457"/>
                  <a:pt x="5378934" y="0"/>
                </a:cubicBezTo>
                <a:cubicBezTo>
                  <a:pt x="5666169" y="-33457"/>
                  <a:pt x="5630048" y="4912"/>
                  <a:pt x="5720364" y="0"/>
                </a:cubicBezTo>
                <a:cubicBezTo>
                  <a:pt x="5810680" y="-4912"/>
                  <a:pt x="6256256" y="65851"/>
                  <a:pt x="6425615" y="0"/>
                </a:cubicBezTo>
                <a:cubicBezTo>
                  <a:pt x="6594974" y="-65851"/>
                  <a:pt x="7031136" y="49872"/>
                  <a:pt x="7276393" y="0"/>
                </a:cubicBezTo>
                <a:cubicBezTo>
                  <a:pt x="7283742" y="276079"/>
                  <a:pt x="7239753" y="418553"/>
                  <a:pt x="7276393" y="601686"/>
                </a:cubicBezTo>
                <a:cubicBezTo>
                  <a:pt x="7313033" y="784819"/>
                  <a:pt x="7226836" y="899075"/>
                  <a:pt x="7276393" y="1093975"/>
                </a:cubicBezTo>
                <a:cubicBezTo>
                  <a:pt x="7325950" y="1288875"/>
                  <a:pt x="7212763" y="1475450"/>
                  <a:pt x="7276393" y="1640963"/>
                </a:cubicBezTo>
                <a:cubicBezTo>
                  <a:pt x="7340023" y="1806476"/>
                  <a:pt x="7212471" y="2052467"/>
                  <a:pt x="7276393" y="2297348"/>
                </a:cubicBezTo>
                <a:cubicBezTo>
                  <a:pt x="7340315" y="2542230"/>
                  <a:pt x="7261092" y="2672764"/>
                  <a:pt x="7276393" y="2953733"/>
                </a:cubicBezTo>
                <a:cubicBezTo>
                  <a:pt x="7291694" y="3234703"/>
                  <a:pt x="7255808" y="3287991"/>
                  <a:pt x="7276393" y="3446021"/>
                </a:cubicBezTo>
                <a:cubicBezTo>
                  <a:pt x="7296978" y="3604051"/>
                  <a:pt x="7253361" y="3733600"/>
                  <a:pt x="7276393" y="3938310"/>
                </a:cubicBezTo>
                <a:cubicBezTo>
                  <a:pt x="7299425" y="4143020"/>
                  <a:pt x="7233696" y="4370649"/>
                  <a:pt x="7276393" y="4539996"/>
                </a:cubicBezTo>
                <a:cubicBezTo>
                  <a:pt x="7319090" y="4709343"/>
                  <a:pt x="7226539" y="5183818"/>
                  <a:pt x="7276393" y="5469875"/>
                </a:cubicBezTo>
                <a:cubicBezTo>
                  <a:pt x="7131195" y="5541467"/>
                  <a:pt x="6951732" y="5432539"/>
                  <a:pt x="6643907" y="5469875"/>
                </a:cubicBezTo>
                <a:cubicBezTo>
                  <a:pt x="6336082" y="5507211"/>
                  <a:pt x="6267665" y="5434153"/>
                  <a:pt x="6156948" y="5469875"/>
                </a:cubicBezTo>
                <a:cubicBezTo>
                  <a:pt x="6046231" y="5505597"/>
                  <a:pt x="5628816" y="5460066"/>
                  <a:pt x="5451698" y="5469875"/>
                </a:cubicBezTo>
                <a:cubicBezTo>
                  <a:pt x="5274580" y="5479684"/>
                  <a:pt x="5252036" y="5437578"/>
                  <a:pt x="5110267" y="5469875"/>
                </a:cubicBezTo>
                <a:cubicBezTo>
                  <a:pt x="4968498" y="5502172"/>
                  <a:pt x="4889309" y="5460117"/>
                  <a:pt x="4768836" y="5469875"/>
                </a:cubicBezTo>
                <a:cubicBezTo>
                  <a:pt x="4648363" y="5479633"/>
                  <a:pt x="4469601" y="5442338"/>
                  <a:pt x="4354641" y="5469875"/>
                </a:cubicBezTo>
                <a:cubicBezTo>
                  <a:pt x="4239681" y="5497412"/>
                  <a:pt x="4054334" y="5456487"/>
                  <a:pt x="3940447" y="5469875"/>
                </a:cubicBezTo>
                <a:cubicBezTo>
                  <a:pt x="3826560" y="5483263"/>
                  <a:pt x="3582658" y="5403227"/>
                  <a:pt x="3235196" y="5469875"/>
                </a:cubicBezTo>
                <a:cubicBezTo>
                  <a:pt x="2887734" y="5536523"/>
                  <a:pt x="2875485" y="5455130"/>
                  <a:pt x="2529946" y="5469875"/>
                </a:cubicBezTo>
                <a:cubicBezTo>
                  <a:pt x="2184407" y="5484620"/>
                  <a:pt x="2199992" y="5428779"/>
                  <a:pt x="1970223" y="5469875"/>
                </a:cubicBezTo>
                <a:cubicBezTo>
                  <a:pt x="1740454" y="5510971"/>
                  <a:pt x="1626859" y="5457369"/>
                  <a:pt x="1483265" y="5469875"/>
                </a:cubicBezTo>
                <a:cubicBezTo>
                  <a:pt x="1339671" y="5482381"/>
                  <a:pt x="997145" y="5390027"/>
                  <a:pt x="778014" y="5469875"/>
                </a:cubicBezTo>
                <a:cubicBezTo>
                  <a:pt x="558883" y="5549723"/>
                  <a:pt x="210041" y="5381762"/>
                  <a:pt x="0" y="5469875"/>
                </a:cubicBezTo>
                <a:cubicBezTo>
                  <a:pt x="-2412" y="5354487"/>
                  <a:pt x="31245" y="5228660"/>
                  <a:pt x="0" y="5086984"/>
                </a:cubicBezTo>
                <a:cubicBezTo>
                  <a:pt x="-31245" y="4945308"/>
                  <a:pt x="8487" y="4668818"/>
                  <a:pt x="0" y="4430599"/>
                </a:cubicBezTo>
                <a:cubicBezTo>
                  <a:pt x="-8487" y="4192381"/>
                  <a:pt x="33745" y="3916605"/>
                  <a:pt x="0" y="3774214"/>
                </a:cubicBezTo>
                <a:cubicBezTo>
                  <a:pt x="-33745" y="3631823"/>
                  <a:pt x="44161" y="3568971"/>
                  <a:pt x="0" y="3391323"/>
                </a:cubicBezTo>
                <a:cubicBezTo>
                  <a:pt x="-44161" y="3213675"/>
                  <a:pt x="4601" y="2982159"/>
                  <a:pt x="0" y="2789636"/>
                </a:cubicBezTo>
                <a:cubicBezTo>
                  <a:pt x="-4601" y="2597113"/>
                  <a:pt x="44187" y="2519354"/>
                  <a:pt x="0" y="2406745"/>
                </a:cubicBezTo>
                <a:cubicBezTo>
                  <a:pt x="-44187" y="2294136"/>
                  <a:pt x="5064" y="1954052"/>
                  <a:pt x="0" y="1750360"/>
                </a:cubicBezTo>
                <a:cubicBezTo>
                  <a:pt x="-5064" y="1546669"/>
                  <a:pt x="39270" y="1242626"/>
                  <a:pt x="0" y="1093975"/>
                </a:cubicBezTo>
                <a:cubicBezTo>
                  <a:pt x="-39270" y="945324"/>
                  <a:pt x="34331" y="754252"/>
                  <a:pt x="0" y="601686"/>
                </a:cubicBezTo>
                <a:cubicBezTo>
                  <a:pt x="-34331" y="449120"/>
                  <a:pt x="48246" y="224065"/>
                  <a:pt x="0" y="0"/>
                </a:cubicBezTo>
                <a:close/>
              </a:path>
              <a:path w="7276393" h="5469875" stroke="0" extrusionOk="0">
                <a:moveTo>
                  <a:pt x="0" y="0"/>
                </a:moveTo>
                <a:cubicBezTo>
                  <a:pt x="248468" y="-6922"/>
                  <a:pt x="379250" y="14661"/>
                  <a:pt x="705250" y="0"/>
                </a:cubicBezTo>
                <a:cubicBezTo>
                  <a:pt x="1031250" y="-14661"/>
                  <a:pt x="964161" y="7619"/>
                  <a:pt x="1192209" y="0"/>
                </a:cubicBezTo>
                <a:cubicBezTo>
                  <a:pt x="1420257" y="-7619"/>
                  <a:pt x="1578014" y="14405"/>
                  <a:pt x="1679168" y="0"/>
                </a:cubicBezTo>
                <a:cubicBezTo>
                  <a:pt x="1780322" y="-14405"/>
                  <a:pt x="2059941" y="1683"/>
                  <a:pt x="2166126" y="0"/>
                </a:cubicBezTo>
                <a:cubicBezTo>
                  <a:pt x="2272311" y="-1683"/>
                  <a:pt x="2609614" y="53342"/>
                  <a:pt x="2725849" y="0"/>
                </a:cubicBezTo>
                <a:cubicBezTo>
                  <a:pt x="2842084" y="-53342"/>
                  <a:pt x="2916491" y="38440"/>
                  <a:pt x="3067280" y="0"/>
                </a:cubicBezTo>
                <a:cubicBezTo>
                  <a:pt x="3218069" y="-38440"/>
                  <a:pt x="3376845" y="29455"/>
                  <a:pt x="3554238" y="0"/>
                </a:cubicBezTo>
                <a:cubicBezTo>
                  <a:pt x="3731631" y="-29455"/>
                  <a:pt x="3858608" y="25765"/>
                  <a:pt x="4041197" y="0"/>
                </a:cubicBezTo>
                <a:cubicBezTo>
                  <a:pt x="4223786" y="-25765"/>
                  <a:pt x="4490350" y="12859"/>
                  <a:pt x="4673683" y="0"/>
                </a:cubicBezTo>
                <a:cubicBezTo>
                  <a:pt x="4857016" y="-12859"/>
                  <a:pt x="4882633" y="4873"/>
                  <a:pt x="5087878" y="0"/>
                </a:cubicBezTo>
                <a:cubicBezTo>
                  <a:pt x="5293123" y="-4873"/>
                  <a:pt x="5487432" y="53041"/>
                  <a:pt x="5647600" y="0"/>
                </a:cubicBezTo>
                <a:cubicBezTo>
                  <a:pt x="5807768" y="-53041"/>
                  <a:pt x="6016477" y="31001"/>
                  <a:pt x="6280087" y="0"/>
                </a:cubicBezTo>
                <a:cubicBezTo>
                  <a:pt x="6543697" y="-31001"/>
                  <a:pt x="6541373" y="23009"/>
                  <a:pt x="6767045" y="0"/>
                </a:cubicBezTo>
                <a:cubicBezTo>
                  <a:pt x="6992717" y="-23009"/>
                  <a:pt x="7165635" y="30229"/>
                  <a:pt x="7276393" y="0"/>
                </a:cubicBezTo>
                <a:cubicBezTo>
                  <a:pt x="7324483" y="281128"/>
                  <a:pt x="7259119" y="331654"/>
                  <a:pt x="7276393" y="601686"/>
                </a:cubicBezTo>
                <a:cubicBezTo>
                  <a:pt x="7293667" y="871718"/>
                  <a:pt x="7255711" y="914425"/>
                  <a:pt x="7276393" y="1093975"/>
                </a:cubicBezTo>
                <a:cubicBezTo>
                  <a:pt x="7297075" y="1273525"/>
                  <a:pt x="7220315" y="1431295"/>
                  <a:pt x="7276393" y="1586264"/>
                </a:cubicBezTo>
                <a:cubicBezTo>
                  <a:pt x="7332471" y="1741233"/>
                  <a:pt x="7251737" y="1928966"/>
                  <a:pt x="7276393" y="2133251"/>
                </a:cubicBezTo>
                <a:cubicBezTo>
                  <a:pt x="7301049" y="2337536"/>
                  <a:pt x="7214620" y="2549074"/>
                  <a:pt x="7276393" y="2789636"/>
                </a:cubicBezTo>
                <a:cubicBezTo>
                  <a:pt x="7338166" y="3030198"/>
                  <a:pt x="7266207" y="2997370"/>
                  <a:pt x="7276393" y="3172528"/>
                </a:cubicBezTo>
                <a:cubicBezTo>
                  <a:pt x="7286579" y="3347686"/>
                  <a:pt x="7273868" y="3525999"/>
                  <a:pt x="7276393" y="3719515"/>
                </a:cubicBezTo>
                <a:cubicBezTo>
                  <a:pt x="7278918" y="3913031"/>
                  <a:pt x="7204399" y="4186893"/>
                  <a:pt x="7276393" y="4375900"/>
                </a:cubicBezTo>
                <a:cubicBezTo>
                  <a:pt x="7348387" y="4564907"/>
                  <a:pt x="7265594" y="4607137"/>
                  <a:pt x="7276393" y="4758791"/>
                </a:cubicBezTo>
                <a:cubicBezTo>
                  <a:pt x="7287192" y="4910445"/>
                  <a:pt x="7250471" y="5211066"/>
                  <a:pt x="7276393" y="5469875"/>
                </a:cubicBezTo>
                <a:cubicBezTo>
                  <a:pt x="7082781" y="5505416"/>
                  <a:pt x="6932971" y="5420180"/>
                  <a:pt x="6789434" y="5469875"/>
                </a:cubicBezTo>
                <a:cubicBezTo>
                  <a:pt x="6645897" y="5519570"/>
                  <a:pt x="6534030" y="5411481"/>
                  <a:pt x="6302476" y="5469875"/>
                </a:cubicBezTo>
                <a:cubicBezTo>
                  <a:pt x="6070922" y="5528269"/>
                  <a:pt x="5997810" y="5437413"/>
                  <a:pt x="5888281" y="5469875"/>
                </a:cubicBezTo>
                <a:cubicBezTo>
                  <a:pt x="5778752" y="5502337"/>
                  <a:pt x="5655545" y="5448592"/>
                  <a:pt x="5546850" y="5469875"/>
                </a:cubicBezTo>
                <a:cubicBezTo>
                  <a:pt x="5438155" y="5491158"/>
                  <a:pt x="5222167" y="5442703"/>
                  <a:pt x="4987128" y="5469875"/>
                </a:cubicBezTo>
                <a:cubicBezTo>
                  <a:pt x="4752089" y="5497047"/>
                  <a:pt x="4622031" y="5403643"/>
                  <a:pt x="4427405" y="5469875"/>
                </a:cubicBezTo>
                <a:cubicBezTo>
                  <a:pt x="4232779" y="5536107"/>
                  <a:pt x="3965676" y="5424131"/>
                  <a:pt x="3794919" y="5469875"/>
                </a:cubicBezTo>
                <a:cubicBezTo>
                  <a:pt x="3624162" y="5515619"/>
                  <a:pt x="3535654" y="5454203"/>
                  <a:pt x="3380724" y="5469875"/>
                </a:cubicBezTo>
                <a:cubicBezTo>
                  <a:pt x="3225794" y="5485547"/>
                  <a:pt x="2908408" y="5453818"/>
                  <a:pt x="2748238" y="5469875"/>
                </a:cubicBezTo>
                <a:cubicBezTo>
                  <a:pt x="2588068" y="5485932"/>
                  <a:pt x="2419966" y="5451515"/>
                  <a:pt x="2188515" y="5469875"/>
                </a:cubicBezTo>
                <a:cubicBezTo>
                  <a:pt x="1957064" y="5488235"/>
                  <a:pt x="1826030" y="5412049"/>
                  <a:pt x="1628793" y="5469875"/>
                </a:cubicBezTo>
                <a:cubicBezTo>
                  <a:pt x="1431556" y="5527701"/>
                  <a:pt x="1244193" y="5420554"/>
                  <a:pt x="996306" y="5469875"/>
                </a:cubicBezTo>
                <a:cubicBezTo>
                  <a:pt x="748419" y="5519196"/>
                  <a:pt x="360657" y="5365137"/>
                  <a:pt x="0" y="5469875"/>
                </a:cubicBezTo>
                <a:cubicBezTo>
                  <a:pt x="-43368" y="5223900"/>
                  <a:pt x="22237" y="5219606"/>
                  <a:pt x="0" y="4977586"/>
                </a:cubicBezTo>
                <a:cubicBezTo>
                  <a:pt x="-22237" y="4735566"/>
                  <a:pt x="4339" y="4624124"/>
                  <a:pt x="0" y="4485298"/>
                </a:cubicBezTo>
                <a:cubicBezTo>
                  <a:pt x="-4339" y="4346472"/>
                  <a:pt x="747" y="4152601"/>
                  <a:pt x="0" y="4047708"/>
                </a:cubicBezTo>
                <a:cubicBezTo>
                  <a:pt x="-747" y="3942815"/>
                  <a:pt x="28681" y="3776918"/>
                  <a:pt x="0" y="3610117"/>
                </a:cubicBezTo>
                <a:cubicBezTo>
                  <a:pt x="-28681" y="3443316"/>
                  <a:pt x="47715" y="3324575"/>
                  <a:pt x="0" y="3063130"/>
                </a:cubicBezTo>
                <a:cubicBezTo>
                  <a:pt x="-47715" y="2801685"/>
                  <a:pt x="36086" y="2545903"/>
                  <a:pt x="0" y="2406745"/>
                </a:cubicBezTo>
                <a:cubicBezTo>
                  <a:pt x="-36086" y="2267587"/>
                  <a:pt x="5937" y="2067232"/>
                  <a:pt x="0" y="1859757"/>
                </a:cubicBezTo>
                <a:cubicBezTo>
                  <a:pt x="-5937" y="1652282"/>
                  <a:pt x="19103" y="1512322"/>
                  <a:pt x="0" y="1258071"/>
                </a:cubicBezTo>
                <a:cubicBezTo>
                  <a:pt x="-19103" y="1003820"/>
                  <a:pt x="5480" y="1045944"/>
                  <a:pt x="0" y="875180"/>
                </a:cubicBezTo>
                <a:cubicBezTo>
                  <a:pt x="-5480" y="704416"/>
                  <a:pt x="20236" y="312521"/>
                  <a:pt x="0" y="0"/>
                </a:cubicBezTo>
                <a:close/>
              </a:path>
            </a:pathLst>
          </a:custGeom>
          <a:ln>
            <a:solidFill>
              <a:schemeClr val="tx1"/>
            </a:solidFill>
            <a:extLst>
              <a:ext uri="{C807C97D-BFC1-408E-A445-0C87EB9F89A2}">
                <ask:lineSketchStyleProps xmlns:ask="http://schemas.microsoft.com/office/drawing/2018/sketchyshapes" sd="2518449878">
                  <a:prstGeom prst="rect">
                    <a:avLst/>
                  </a:prstGeom>
                  <ask:type>
                    <ask:lineSketchScribble/>
                  </ask:type>
                </ask:lineSketchStyleProps>
              </a:ext>
            </a:extLst>
          </a:ln>
        </p:spPr>
      </p:pic>
      <p:sp>
        <p:nvSpPr>
          <p:cNvPr id="5" name="Ορθογώνιο 4">
            <a:extLst>
              <a:ext uri="{FF2B5EF4-FFF2-40B4-BE49-F238E27FC236}">
                <a16:creationId xmlns:a16="http://schemas.microsoft.com/office/drawing/2014/main" id="{5DBCF6C4-0A50-3A0C-FFFA-ABCD47CCFDD1}"/>
              </a:ext>
            </a:extLst>
          </p:cNvPr>
          <p:cNvSpPr/>
          <p:nvPr/>
        </p:nvSpPr>
        <p:spPr>
          <a:xfrm>
            <a:off x="0" y="57289"/>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7" name="TextBox 6">
            <a:extLst>
              <a:ext uri="{FF2B5EF4-FFF2-40B4-BE49-F238E27FC236}">
                <a16:creationId xmlns:a16="http://schemas.microsoft.com/office/drawing/2014/main" id="{4EAC7ADE-D5BC-B41B-00F3-FE79C2F20693}"/>
              </a:ext>
            </a:extLst>
          </p:cNvPr>
          <p:cNvSpPr txBox="1"/>
          <p:nvPr/>
        </p:nvSpPr>
        <p:spPr>
          <a:xfrm>
            <a:off x="7772401" y="6025693"/>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24.</a:t>
            </a:r>
          </a:p>
        </p:txBody>
      </p:sp>
    </p:spTree>
    <p:extLst>
      <p:ext uri="{BB962C8B-B14F-4D97-AF65-F5344CB8AC3E}">
        <p14:creationId xmlns:p14="http://schemas.microsoft.com/office/powerpoint/2010/main" val="4128481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8735785" y="5299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7750627" y="1874298"/>
            <a:ext cx="3995057" cy="646331"/>
          </a:xfrm>
          <a:custGeom>
            <a:avLst/>
            <a:gdLst>
              <a:gd name="csX0" fmla="*/ 0 w 3995057"/>
              <a:gd name="csY0" fmla="*/ 0 h 646331"/>
              <a:gd name="csX1" fmla="*/ 530772 w 3995057"/>
              <a:gd name="csY1" fmla="*/ 0 h 646331"/>
              <a:gd name="csX2" fmla="*/ 981643 w 3995057"/>
              <a:gd name="csY2" fmla="*/ 0 h 646331"/>
              <a:gd name="csX3" fmla="*/ 1552365 w 3995057"/>
              <a:gd name="csY3" fmla="*/ 0 h 646331"/>
              <a:gd name="csX4" fmla="*/ 2123087 w 3995057"/>
              <a:gd name="csY4" fmla="*/ 0 h 646331"/>
              <a:gd name="csX5" fmla="*/ 2613909 w 3995057"/>
              <a:gd name="csY5" fmla="*/ 0 h 646331"/>
              <a:gd name="csX6" fmla="*/ 3264532 w 3995057"/>
              <a:gd name="csY6" fmla="*/ 0 h 646331"/>
              <a:gd name="csX7" fmla="*/ 3995057 w 3995057"/>
              <a:gd name="csY7" fmla="*/ 0 h 646331"/>
              <a:gd name="csX8" fmla="*/ 3995057 w 3995057"/>
              <a:gd name="csY8" fmla="*/ 303776 h 646331"/>
              <a:gd name="csX9" fmla="*/ 3995057 w 3995057"/>
              <a:gd name="csY9" fmla="*/ 646331 h 646331"/>
              <a:gd name="csX10" fmla="*/ 3544186 w 3995057"/>
              <a:gd name="csY10" fmla="*/ 646331 h 646331"/>
              <a:gd name="csX11" fmla="*/ 2933513 w 3995057"/>
              <a:gd name="csY11" fmla="*/ 646331 h 646331"/>
              <a:gd name="csX12" fmla="*/ 2442692 w 3995057"/>
              <a:gd name="csY12" fmla="*/ 646331 h 646331"/>
              <a:gd name="csX13" fmla="*/ 1991821 w 3995057"/>
              <a:gd name="csY13" fmla="*/ 646331 h 646331"/>
              <a:gd name="csX14" fmla="*/ 1501000 w 3995057"/>
              <a:gd name="csY14" fmla="*/ 646331 h 646331"/>
              <a:gd name="csX15" fmla="*/ 1010179 w 3995057"/>
              <a:gd name="csY15" fmla="*/ 646331 h 646331"/>
              <a:gd name="csX16" fmla="*/ 559308 w 3995057"/>
              <a:gd name="csY16" fmla="*/ 646331 h 646331"/>
              <a:gd name="csX17" fmla="*/ 0 w 3995057"/>
              <a:gd name="csY17" fmla="*/ 646331 h 646331"/>
              <a:gd name="csX18" fmla="*/ 0 w 3995057"/>
              <a:gd name="csY18" fmla="*/ 316702 h 646331"/>
              <a:gd name="csX19" fmla="*/ 0 w 3995057"/>
              <a:gd name="csY19"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995057" h="646331" extrusionOk="0">
                <a:moveTo>
                  <a:pt x="0" y="0"/>
                </a:moveTo>
                <a:cubicBezTo>
                  <a:pt x="203029" y="-37154"/>
                  <a:pt x="348508" y="20204"/>
                  <a:pt x="530772" y="0"/>
                </a:cubicBezTo>
                <a:cubicBezTo>
                  <a:pt x="713036" y="-20204"/>
                  <a:pt x="868080" y="31324"/>
                  <a:pt x="981643" y="0"/>
                </a:cubicBezTo>
                <a:cubicBezTo>
                  <a:pt x="1095206" y="-31324"/>
                  <a:pt x="1396761" y="7683"/>
                  <a:pt x="1552365" y="0"/>
                </a:cubicBezTo>
                <a:cubicBezTo>
                  <a:pt x="1707969" y="-7683"/>
                  <a:pt x="1898879" y="7845"/>
                  <a:pt x="2123087" y="0"/>
                </a:cubicBezTo>
                <a:cubicBezTo>
                  <a:pt x="2347295" y="-7845"/>
                  <a:pt x="2371348" y="33943"/>
                  <a:pt x="2613909" y="0"/>
                </a:cubicBezTo>
                <a:cubicBezTo>
                  <a:pt x="2856470" y="-33943"/>
                  <a:pt x="2963293" y="14083"/>
                  <a:pt x="3264532" y="0"/>
                </a:cubicBezTo>
                <a:cubicBezTo>
                  <a:pt x="3565771" y="-14083"/>
                  <a:pt x="3677399" y="54190"/>
                  <a:pt x="3995057" y="0"/>
                </a:cubicBezTo>
                <a:cubicBezTo>
                  <a:pt x="4003196" y="116830"/>
                  <a:pt x="3989044" y="207484"/>
                  <a:pt x="3995057" y="303776"/>
                </a:cubicBezTo>
                <a:cubicBezTo>
                  <a:pt x="4001070" y="400068"/>
                  <a:pt x="3972880" y="565071"/>
                  <a:pt x="3995057" y="646331"/>
                </a:cubicBezTo>
                <a:cubicBezTo>
                  <a:pt x="3798404" y="676419"/>
                  <a:pt x="3714833" y="642969"/>
                  <a:pt x="3544186" y="646331"/>
                </a:cubicBezTo>
                <a:cubicBezTo>
                  <a:pt x="3373539" y="649693"/>
                  <a:pt x="3176083" y="575049"/>
                  <a:pt x="2933513" y="646331"/>
                </a:cubicBezTo>
                <a:cubicBezTo>
                  <a:pt x="2690943" y="717613"/>
                  <a:pt x="2671441" y="588780"/>
                  <a:pt x="2442692" y="646331"/>
                </a:cubicBezTo>
                <a:cubicBezTo>
                  <a:pt x="2213943" y="703882"/>
                  <a:pt x="2201907" y="607909"/>
                  <a:pt x="1991821" y="646331"/>
                </a:cubicBezTo>
                <a:cubicBezTo>
                  <a:pt x="1781735" y="684753"/>
                  <a:pt x="1675223" y="593192"/>
                  <a:pt x="1501000" y="646331"/>
                </a:cubicBezTo>
                <a:cubicBezTo>
                  <a:pt x="1326777" y="699470"/>
                  <a:pt x="1190639" y="601462"/>
                  <a:pt x="1010179" y="646331"/>
                </a:cubicBezTo>
                <a:cubicBezTo>
                  <a:pt x="829719" y="691200"/>
                  <a:pt x="749053" y="593720"/>
                  <a:pt x="559308" y="646331"/>
                </a:cubicBezTo>
                <a:cubicBezTo>
                  <a:pt x="369563" y="698942"/>
                  <a:pt x="202996" y="623048"/>
                  <a:pt x="0" y="646331"/>
                </a:cubicBezTo>
                <a:cubicBezTo>
                  <a:pt x="-13451" y="551188"/>
                  <a:pt x="17288" y="411782"/>
                  <a:pt x="0" y="316702"/>
                </a:cubicBezTo>
                <a:cubicBezTo>
                  <a:pt x="-17288" y="221622"/>
                  <a:pt x="5384" y="152282"/>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dirty="0"/>
              <a:t>Πώς ένιωθες, όταν ήρθε στην Κύπρο; </a:t>
            </a:r>
          </a:p>
          <a:p>
            <a:r>
              <a:rPr lang="el-GR" dirty="0"/>
              <a:t>Πώς νιώθεις σήμερα; </a:t>
            </a:r>
          </a:p>
        </p:txBody>
      </p:sp>
      <p:sp>
        <p:nvSpPr>
          <p:cNvPr id="3" name="TextBox 2">
            <a:extLst>
              <a:ext uri="{FF2B5EF4-FFF2-40B4-BE49-F238E27FC236}">
                <a16:creationId xmlns:a16="http://schemas.microsoft.com/office/drawing/2014/main" id="{C44430B4-8865-8983-4913-1A3A71E1FE36}"/>
              </a:ext>
            </a:extLst>
          </p:cNvPr>
          <p:cNvSpPr txBox="1"/>
          <p:nvPr/>
        </p:nvSpPr>
        <p:spPr>
          <a:xfrm>
            <a:off x="299358" y="5835764"/>
            <a:ext cx="11593284" cy="646331"/>
          </a:xfrm>
          <a:custGeom>
            <a:avLst/>
            <a:gdLst>
              <a:gd name="csX0" fmla="*/ 0 w 11593284"/>
              <a:gd name="csY0" fmla="*/ 0 h 646331"/>
              <a:gd name="csX1" fmla="*/ 463731 w 11593284"/>
              <a:gd name="csY1" fmla="*/ 0 h 646331"/>
              <a:gd name="csX2" fmla="*/ 695597 w 11593284"/>
              <a:gd name="csY2" fmla="*/ 0 h 646331"/>
              <a:gd name="csX3" fmla="*/ 1275261 w 11593284"/>
              <a:gd name="csY3" fmla="*/ 0 h 646331"/>
              <a:gd name="csX4" fmla="*/ 1854925 w 11593284"/>
              <a:gd name="csY4" fmla="*/ 0 h 646331"/>
              <a:gd name="csX5" fmla="*/ 2202724 w 11593284"/>
              <a:gd name="csY5" fmla="*/ 0 h 646331"/>
              <a:gd name="csX6" fmla="*/ 3014254 w 11593284"/>
              <a:gd name="csY6" fmla="*/ 0 h 646331"/>
              <a:gd name="csX7" fmla="*/ 3246120 w 11593284"/>
              <a:gd name="csY7" fmla="*/ 0 h 646331"/>
              <a:gd name="csX8" fmla="*/ 3477985 w 11593284"/>
              <a:gd name="csY8" fmla="*/ 0 h 646331"/>
              <a:gd name="csX9" fmla="*/ 4289515 w 11593284"/>
              <a:gd name="csY9" fmla="*/ 0 h 646331"/>
              <a:gd name="csX10" fmla="*/ 4985112 w 11593284"/>
              <a:gd name="csY10" fmla="*/ 0 h 646331"/>
              <a:gd name="csX11" fmla="*/ 5448843 w 11593284"/>
              <a:gd name="csY11" fmla="*/ 0 h 646331"/>
              <a:gd name="csX12" fmla="*/ 6028508 w 11593284"/>
              <a:gd name="csY12" fmla="*/ 0 h 646331"/>
              <a:gd name="csX13" fmla="*/ 6260373 w 11593284"/>
              <a:gd name="csY13" fmla="*/ 0 h 646331"/>
              <a:gd name="csX14" fmla="*/ 6840038 w 11593284"/>
              <a:gd name="csY14" fmla="*/ 0 h 646331"/>
              <a:gd name="csX15" fmla="*/ 7187836 w 11593284"/>
              <a:gd name="csY15" fmla="*/ 0 h 646331"/>
              <a:gd name="csX16" fmla="*/ 7883433 w 11593284"/>
              <a:gd name="csY16" fmla="*/ 0 h 646331"/>
              <a:gd name="csX17" fmla="*/ 8115299 w 11593284"/>
              <a:gd name="csY17" fmla="*/ 0 h 646331"/>
              <a:gd name="csX18" fmla="*/ 8810896 w 11593284"/>
              <a:gd name="csY18" fmla="*/ 0 h 646331"/>
              <a:gd name="csX19" fmla="*/ 9622426 w 11593284"/>
              <a:gd name="csY19" fmla="*/ 0 h 646331"/>
              <a:gd name="csX20" fmla="*/ 10433956 w 11593284"/>
              <a:gd name="csY20" fmla="*/ 0 h 646331"/>
              <a:gd name="csX21" fmla="*/ 10897687 w 11593284"/>
              <a:gd name="csY21" fmla="*/ 0 h 646331"/>
              <a:gd name="csX22" fmla="*/ 11593284 w 11593284"/>
              <a:gd name="csY22" fmla="*/ 0 h 646331"/>
              <a:gd name="csX23" fmla="*/ 11593284 w 11593284"/>
              <a:gd name="csY23" fmla="*/ 329629 h 646331"/>
              <a:gd name="csX24" fmla="*/ 11593284 w 11593284"/>
              <a:gd name="csY24" fmla="*/ 646331 h 646331"/>
              <a:gd name="csX25" fmla="*/ 11245485 w 11593284"/>
              <a:gd name="csY25" fmla="*/ 646331 h 646331"/>
              <a:gd name="csX26" fmla="*/ 10781754 w 11593284"/>
              <a:gd name="csY26" fmla="*/ 646331 h 646331"/>
              <a:gd name="csX27" fmla="*/ 10549888 w 11593284"/>
              <a:gd name="csY27" fmla="*/ 646331 h 646331"/>
              <a:gd name="csX28" fmla="*/ 10318023 w 11593284"/>
              <a:gd name="csY28" fmla="*/ 646331 h 646331"/>
              <a:gd name="csX29" fmla="*/ 9622426 w 11593284"/>
              <a:gd name="csY29" fmla="*/ 646331 h 646331"/>
              <a:gd name="csX30" fmla="*/ 9274627 w 11593284"/>
              <a:gd name="csY30" fmla="*/ 646331 h 646331"/>
              <a:gd name="csX31" fmla="*/ 8463097 w 11593284"/>
              <a:gd name="csY31" fmla="*/ 646331 h 646331"/>
              <a:gd name="csX32" fmla="*/ 7883433 w 11593284"/>
              <a:gd name="csY32" fmla="*/ 646331 h 646331"/>
              <a:gd name="csX33" fmla="*/ 7187836 w 11593284"/>
              <a:gd name="csY33" fmla="*/ 646331 h 646331"/>
              <a:gd name="csX34" fmla="*/ 6492239 w 11593284"/>
              <a:gd name="csY34" fmla="*/ 646331 h 646331"/>
              <a:gd name="csX35" fmla="*/ 6144441 w 11593284"/>
              <a:gd name="csY35" fmla="*/ 646331 h 646331"/>
              <a:gd name="csX36" fmla="*/ 5448843 w 11593284"/>
              <a:gd name="csY36" fmla="*/ 646331 h 646331"/>
              <a:gd name="csX37" fmla="*/ 4985112 w 11593284"/>
              <a:gd name="csY37" fmla="*/ 646331 h 646331"/>
              <a:gd name="csX38" fmla="*/ 4289515 w 11593284"/>
              <a:gd name="csY38" fmla="*/ 646331 h 646331"/>
              <a:gd name="csX39" fmla="*/ 3709851 w 11593284"/>
              <a:gd name="csY39" fmla="*/ 646331 h 646331"/>
              <a:gd name="csX40" fmla="*/ 3362052 w 11593284"/>
              <a:gd name="csY40" fmla="*/ 646331 h 646331"/>
              <a:gd name="csX41" fmla="*/ 3130187 w 11593284"/>
              <a:gd name="csY41" fmla="*/ 646331 h 646331"/>
              <a:gd name="csX42" fmla="*/ 2782388 w 11593284"/>
              <a:gd name="csY42" fmla="*/ 646331 h 646331"/>
              <a:gd name="csX43" fmla="*/ 2318657 w 11593284"/>
              <a:gd name="csY43" fmla="*/ 646331 h 646331"/>
              <a:gd name="csX44" fmla="*/ 1623060 w 11593284"/>
              <a:gd name="csY44" fmla="*/ 646331 h 646331"/>
              <a:gd name="csX45" fmla="*/ 1159328 w 11593284"/>
              <a:gd name="csY45" fmla="*/ 646331 h 646331"/>
              <a:gd name="csX46" fmla="*/ 927463 w 11593284"/>
              <a:gd name="csY46" fmla="*/ 646331 h 646331"/>
              <a:gd name="csX47" fmla="*/ 0 w 11593284"/>
              <a:gd name="csY47" fmla="*/ 646331 h 646331"/>
              <a:gd name="csX48" fmla="*/ 0 w 11593284"/>
              <a:gd name="csY48" fmla="*/ 329629 h 646331"/>
              <a:gd name="csX49" fmla="*/ 0 w 11593284"/>
              <a:gd name="csY49"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1593284" h="646331" extrusionOk="0">
                <a:moveTo>
                  <a:pt x="0" y="0"/>
                </a:moveTo>
                <a:cubicBezTo>
                  <a:pt x="103918" y="-12945"/>
                  <a:pt x="341548" y="11357"/>
                  <a:pt x="463731" y="0"/>
                </a:cubicBezTo>
                <a:cubicBezTo>
                  <a:pt x="585914" y="-11357"/>
                  <a:pt x="592502" y="11221"/>
                  <a:pt x="695597" y="0"/>
                </a:cubicBezTo>
                <a:cubicBezTo>
                  <a:pt x="798692" y="-11221"/>
                  <a:pt x="1104326" y="30883"/>
                  <a:pt x="1275261" y="0"/>
                </a:cubicBezTo>
                <a:cubicBezTo>
                  <a:pt x="1446196" y="-30883"/>
                  <a:pt x="1639191" y="7588"/>
                  <a:pt x="1854925" y="0"/>
                </a:cubicBezTo>
                <a:cubicBezTo>
                  <a:pt x="2070659" y="-7588"/>
                  <a:pt x="2058519" y="35721"/>
                  <a:pt x="2202724" y="0"/>
                </a:cubicBezTo>
                <a:cubicBezTo>
                  <a:pt x="2346929" y="-35721"/>
                  <a:pt x="2688165" y="26449"/>
                  <a:pt x="3014254" y="0"/>
                </a:cubicBezTo>
                <a:cubicBezTo>
                  <a:pt x="3340343" y="-26449"/>
                  <a:pt x="3162658" y="2965"/>
                  <a:pt x="3246120" y="0"/>
                </a:cubicBezTo>
                <a:cubicBezTo>
                  <a:pt x="3329582" y="-2965"/>
                  <a:pt x="3380351" y="21430"/>
                  <a:pt x="3477985" y="0"/>
                </a:cubicBezTo>
                <a:cubicBezTo>
                  <a:pt x="3575619" y="-21430"/>
                  <a:pt x="3929712" y="10047"/>
                  <a:pt x="4289515" y="0"/>
                </a:cubicBezTo>
                <a:cubicBezTo>
                  <a:pt x="4649318" y="-10047"/>
                  <a:pt x="4803453" y="8040"/>
                  <a:pt x="4985112" y="0"/>
                </a:cubicBezTo>
                <a:cubicBezTo>
                  <a:pt x="5166771" y="-8040"/>
                  <a:pt x="5224475" y="3462"/>
                  <a:pt x="5448843" y="0"/>
                </a:cubicBezTo>
                <a:cubicBezTo>
                  <a:pt x="5673211" y="-3462"/>
                  <a:pt x="5820162" y="11695"/>
                  <a:pt x="6028508" y="0"/>
                </a:cubicBezTo>
                <a:cubicBezTo>
                  <a:pt x="6236855" y="-11695"/>
                  <a:pt x="6152840" y="5699"/>
                  <a:pt x="6260373" y="0"/>
                </a:cubicBezTo>
                <a:cubicBezTo>
                  <a:pt x="6367907" y="-5699"/>
                  <a:pt x="6651727" y="17920"/>
                  <a:pt x="6840038" y="0"/>
                </a:cubicBezTo>
                <a:cubicBezTo>
                  <a:pt x="7028349" y="-17920"/>
                  <a:pt x="7037133" y="27473"/>
                  <a:pt x="7187836" y="0"/>
                </a:cubicBezTo>
                <a:cubicBezTo>
                  <a:pt x="7338539" y="-27473"/>
                  <a:pt x="7576661" y="20002"/>
                  <a:pt x="7883433" y="0"/>
                </a:cubicBezTo>
                <a:cubicBezTo>
                  <a:pt x="8190205" y="-20002"/>
                  <a:pt x="8014115" y="22995"/>
                  <a:pt x="8115299" y="0"/>
                </a:cubicBezTo>
                <a:cubicBezTo>
                  <a:pt x="8216483" y="-22995"/>
                  <a:pt x="8527681" y="40583"/>
                  <a:pt x="8810896" y="0"/>
                </a:cubicBezTo>
                <a:cubicBezTo>
                  <a:pt x="9094111" y="-40583"/>
                  <a:pt x="9417085" y="65963"/>
                  <a:pt x="9622426" y="0"/>
                </a:cubicBezTo>
                <a:cubicBezTo>
                  <a:pt x="9827767" y="-65963"/>
                  <a:pt x="10236381" y="82586"/>
                  <a:pt x="10433956" y="0"/>
                </a:cubicBezTo>
                <a:cubicBezTo>
                  <a:pt x="10631531" y="-82586"/>
                  <a:pt x="10685094" y="49147"/>
                  <a:pt x="10897687" y="0"/>
                </a:cubicBezTo>
                <a:cubicBezTo>
                  <a:pt x="11110280" y="-49147"/>
                  <a:pt x="11391815" y="18129"/>
                  <a:pt x="11593284" y="0"/>
                </a:cubicBezTo>
                <a:cubicBezTo>
                  <a:pt x="11631942" y="123825"/>
                  <a:pt x="11582557" y="212175"/>
                  <a:pt x="11593284" y="329629"/>
                </a:cubicBezTo>
                <a:cubicBezTo>
                  <a:pt x="11604011" y="447083"/>
                  <a:pt x="11576803" y="520928"/>
                  <a:pt x="11593284" y="646331"/>
                </a:cubicBezTo>
                <a:cubicBezTo>
                  <a:pt x="11513967" y="668450"/>
                  <a:pt x="11346609" y="606270"/>
                  <a:pt x="11245485" y="646331"/>
                </a:cubicBezTo>
                <a:cubicBezTo>
                  <a:pt x="11144361" y="686392"/>
                  <a:pt x="10897488" y="606409"/>
                  <a:pt x="10781754" y="646331"/>
                </a:cubicBezTo>
                <a:cubicBezTo>
                  <a:pt x="10666020" y="686253"/>
                  <a:pt x="10610686" y="633025"/>
                  <a:pt x="10549888" y="646331"/>
                </a:cubicBezTo>
                <a:cubicBezTo>
                  <a:pt x="10489090" y="659637"/>
                  <a:pt x="10402810" y="626601"/>
                  <a:pt x="10318023" y="646331"/>
                </a:cubicBezTo>
                <a:cubicBezTo>
                  <a:pt x="10233237" y="666061"/>
                  <a:pt x="9791860" y="595095"/>
                  <a:pt x="9622426" y="646331"/>
                </a:cubicBezTo>
                <a:cubicBezTo>
                  <a:pt x="9452992" y="697567"/>
                  <a:pt x="9348369" y="636759"/>
                  <a:pt x="9274627" y="646331"/>
                </a:cubicBezTo>
                <a:cubicBezTo>
                  <a:pt x="9200885" y="655903"/>
                  <a:pt x="8651857" y="639078"/>
                  <a:pt x="8463097" y="646331"/>
                </a:cubicBezTo>
                <a:cubicBezTo>
                  <a:pt x="8274337" y="653584"/>
                  <a:pt x="8010454" y="623246"/>
                  <a:pt x="7883433" y="646331"/>
                </a:cubicBezTo>
                <a:cubicBezTo>
                  <a:pt x="7756412" y="669416"/>
                  <a:pt x="7354424" y="577425"/>
                  <a:pt x="7187836" y="646331"/>
                </a:cubicBezTo>
                <a:cubicBezTo>
                  <a:pt x="7021248" y="715237"/>
                  <a:pt x="6805309" y="628296"/>
                  <a:pt x="6492239" y="646331"/>
                </a:cubicBezTo>
                <a:cubicBezTo>
                  <a:pt x="6179169" y="664366"/>
                  <a:pt x="6271332" y="611038"/>
                  <a:pt x="6144441" y="646331"/>
                </a:cubicBezTo>
                <a:cubicBezTo>
                  <a:pt x="6017550" y="681624"/>
                  <a:pt x="5710891" y="632207"/>
                  <a:pt x="5448843" y="646331"/>
                </a:cubicBezTo>
                <a:cubicBezTo>
                  <a:pt x="5186795" y="660455"/>
                  <a:pt x="5161937" y="614625"/>
                  <a:pt x="4985112" y="646331"/>
                </a:cubicBezTo>
                <a:cubicBezTo>
                  <a:pt x="4808287" y="678037"/>
                  <a:pt x="4588877" y="634552"/>
                  <a:pt x="4289515" y="646331"/>
                </a:cubicBezTo>
                <a:cubicBezTo>
                  <a:pt x="3990153" y="658110"/>
                  <a:pt x="3911368" y="645724"/>
                  <a:pt x="3709851" y="646331"/>
                </a:cubicBezTo>
                <a:cubicBezTo>
                  <a:pt x="3508334" y="646938"/>
                  <a:pt x="3440759" y="639773"/>
                  <a:pt x="3362052" y="646331"/>
                </a:cubicBezTo>
                <a:cubicBezTo>
                  <a:pt x="3283345" y="652889"/>
                  <a:pt x="3195434" y="623395"/>
                  <a:pt x="3130187" y="646331"/>
                </a:cubicBezTo>
                <a:cubicBezTo>
                  <a:pt x="3064940" y="669267"/>
                  <a:pt x="2885611" y="606987"/>
                  <a:pt x="2782388" y="646331"/>
                </a:cubicBezTo>
                <a:cubicBezTo>
                  <a:pt x="2679165" y="685675"/>
                  <a:pt x="2474280" y="614275"/>
                  <a:pt x="2318657" y="646331"/>
                </a:cubicBezTo>
                <a:cubicBezTo>
                  <a:pt x="2163034" y="678387"/>
                  <a:pt x="1907495" y="573886"/>
                  <a:pt x="1623060" y="646331"/>
                </a:cubicBezTo>
                <a:cubicBezTo>
                  <a:pt x="1338625" y="718776"/>
                  <a:pt x="1344610" y="631338"/>
                  <a:pt x="1159328" y="646331"/>
                </a:cubicBezTo>
                <a:cubicBezTo>
                  <a:pt x="974046" y="661324"/>
                  <a:pt x="1003894" y="636241"/>
                  <a:pt x="927463" y="646331"/>
                </a:cubicBezTo>
                <a:cubicBezTo>
                  <a:pt x="851032" y="656421"/>
                  <a:pt x="332401" y="610535"/>
                  <a:pt x="0" y="646331"/>
                </a:cubicBezTo>
                <a:cubicBezTo>
                  <a:pt x="-16049" y="526445"/>
                  <a:pt x="29203" y="412697"/>
                  <a:pt x="0" y="329629"/>
                </a:cubicBezTo>
                <a:cubicBezTo>
                  <a:pt x="-29203" y="246561"/>
                  <a:pt x="27271" y="159092"/>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3600" dirty="0"/>
              <a:t>Όταν ήρθα στην Κύπρο, ένιωθα  __. Σήμερα νιώθω ___.</a:t>
            </a:r>
          </a:p>
        </p:txBody>
      </p:sp>
      <p:pic>
        <p:nvPicPr>
          <p:cNvPr id="6" name="Εικόνα 5">
            <a:extLst>
              <a:ext uri="{FF2B5EF4-FFF2-40B4-BE49-F238E27FC236}">
                <a16:creationId xmlns:a16="http://schemas.microsoft.com/office/drawing/2014/main" id="{ED51E346-BAC3-C12C-5251-C4DF40969047}"/>
              </a:ext>
            </a:extLst>
          </p:cNvPr>
          <p:cNvPicPr>
            <a:picLocks noChangeAspect="1"/>
          </p:cNvPicPr>
          <p:nvPr/>
        </p:nvPicPr>
        <p:blipFill>
          <a:blip r:embed="rId3"/>
          <a:stretch>
            <a:fillRect/>
          </a:stretch>
        </p:blipFill>
        <p:spPr>
          <a:xfrm>
            <a:off x="1050471" y="1966912"/>
            <a:ext cx="5638800" cy="2924175"/>
          </a:xfrm>
          <a:custGeom>
            <a:avLst/>
            <a:gdLst>
              <a:gd name="csX0" fmla="*/ 0 w 5638800"/>
              <a:gd name="csY0" fmla="*/ 0 h 2924175"/>
              <a:gd name="csX1" fmla="*/ 676656 w 5638800"/>
              <a:gd name="csY1" fmla="*/ 0 h 2924175"/>
              <a:gd name="csX2" fmla="*/ 1353312 w 5638800"/>
              <a:gd name="csY2" fmla="*/ 0 h 2924175"/>
              <a:gd name="csX3" fmla="*/ 1748028 w 5638800"/>
              <a:gd name="csY3" fmla="*/ 0 h 2924175"/>
              <a:gd name="csX4" fmla="*/ 2424684 w 5638800"/>
              <a:gd name="csY4" fmla="*/ 0 h 2924175"/>
              <a:gd name="csX5" fmla="*/ 3044952 w 5638800"/>
              <a:gd name="csY5" fmla="*/ 0 h 2924175"/>
              <a:gd name="csX6" fmla="*/ 3721608 w 5638800"/>
              <a:gd name="csY6" fmla="*/ 0 h 2924175"/>
              <a:gd name="csX7" fmla="*/ 4398264 w 5638800"/>
              <a:gd name="csY7" fmla="*/ 0 h 2924175"/>
              <a:gd name="csX8" fmla="*/ 4792980 w 5638800"/>
              <a:gd name="csY8" fmla="*/ 0 h 2924175"/>
              <a:gd name="csX9" fmla="*/ 5638800 w 5638800"/>
              <a:gd name="csY9" fmla="*/ 0 h 2924175"/>
              <a:gd name="csX10" fmla="*/ 5638800 w 5638800"/>
              <a:gd name="csY10" fmla="*/ 497110 h 2924175"/>
              <a:gd name="csX11" fmla="*/ 5638800 w 5638800"/>
              <a:gd name="csY11" fmla="*/ 994220 h 2924175"/>
              <a:gd name="csX12" fmla="*/ 5638800 w 5638800"/>
              <a:gd name="csY12" fmla="*/ 1579055 h 2924175"/>
              <a:gd name="csX13" fmla="*/ 5638800 w 5638800"/>
              <a:gd name="csY13" fmla="*/ 2193131 h 2924175"/>
              <a:gd name="csX14" fmla="*/ 5638800 w 5638800"/>
              <a:gd name="csY14" fmla="*/ 2924175 h 2924175"/>
              <a:gd name="csX15" fmla="*/ 4962144 w 5638800"/>
              <a:gd name="csY15" fmla="*/ 2924175 h 2924175"/>
              <a:gd name="csX16" fmla="*/ 4398264 w 5638800"/>
              <a:gd name="csY16" fmla="*/ 2924175 h 2924175"/>
              <a:gd name="csX17" fmla="*/ 4003548 w 5638800"/>
              <a:gd name="csY17" fmla="*/ 2924175 h 2924175"/>
              <a:gd name="csX18" fmla="*/ 3383280 w 5638800"/>
              <a:gd name="csY18" fmla="*/ 2924175 h 2924175"/>
              <a:gd name="csX19" fmla="*/ 2875788 w 5638800"/>
              <a:gd name="csY19" fmla="*/ 2924175 h 2924175"/>
              <a:gd name="csX20" fmla="*/ 2368296 w 5638800"/>
              <a:gd name="csY20" fmla="*/ 2924175 h 2924175"/>
              <a:gd name="csX21" fmla="*/ 1860804 w 5638800"/>
              <a:gd name="csY21" fmla="*/ 2924175 h 2924175"/>
              <a:gd name="csX22" fmla="*/ 1296924 w 5638800"/>
              <a:gd name="csY22" fmla="*/ 2924175 h 2924175"/>
              <a:gd name="csX23" fmla="*/ 902208 w 5638800"/>
              <a:gd name="csY23" fmla="*/ 2924175 h 2924175"/>
              <a:gd name="csX24" fmla="*/ 507492 w 5638800"/>
              <a:gd name="csY24" fmla="*/ 2924175 h 2924175"/>
              <a:gd name="csX25" fmla="*/ 0 w 5638800"/>
              <a:gd name="csY25" fmla="*/ 2924175 h 2924175"/>
              <a:gd name="csX26" fmla="*/ 0 w 5638800"/>
              <a:gd name="csY26" fmla="*/ 2368582 h 2924175"/>
              <a:gd name="csX27" fmla="*/ 0 w 5638800"/>
              <a:gd name="csY27" fmla="*/ 1842230 h 2924175"/>
              <a:gd name="csX28" fmla="*/ 0 w 5638800"/>
              <a:gd name="csY28" fmla="*/ 1228153 h 2924175"/>
              <a:gd name="csX29" fmla="*/ 0 w 5638800"/>
              <a:gd name="csY29" fmla="*/ 672560 h 2924175"/>
              <a:gd name="csX30" fmla="*/ 0 w 5638800"/>
              <a:gd name="csY30" fmla="*/ 0 h 2924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638800" h="2924175" fill="none" extrusionOk="0">
                <a:moveTo>
                  <a:pt x="0" y="0"/>
                </a:moveTo>
                <a:cubicBezTo>
                  <a:pt x="179355" y="-29693"/>
                  <a:pt x="431404" y="66336"/>
                  <a:pt x="676656" y="0"/>
                </a:cubicBezTo>
                <a:cubicBezTo>
                  <a:pt x="921908" y="-66336"/>
                  <a:pt x="1149157" y="65711"/>
                  <a:pt x="1353312" y="0"/>
                </a:cubicBezTo>
                <a:cubicBezTo>
                  <a:pt x="1557467" y="-65711"/>
                  <a:pt x="1585866" y="28721"/>
                  <a:pt x="1748028" y="0"/>
                </a:cubicBezTo>
                <a:cubicBezTo>
                  <a:pt x="1910190" y="-28721"/>
                  <a:pt x="2202967" y="53565"/>
                  <a:pt x="2424684" y="0"/>
                </a:cubicBezTo>
                <a:cubicBezTo>
                  <a:pt x="2646401" y="-53565"/>
                  <a:pt x="2775169" y="5327"/>
                  <a:pt x="3044952" y="0"/>
                </a:cubicBezTo>
                <a:cubicBezTo>
                  <a:pt x="3314735" y="-5327"/>
                  <a:pt x="3550199" y="13689"/>
                  <a:pt x="3721608" y="0"/>
                </a:cubicBezTo>
                <a:cubicBezTo>
                  <a:pt x="3893017" y="-13689"/>
                  <a:pt x="4073371" y="74180"/>
                  <a:pt x="4398264" y="0"/>
                </a:cubicBezTo>
                <a:cubicBezTo>
                  <a:pt x="4723157" y="-74180"/>
                  <a:pt x="4600480" y="4004"/>
                  <a:pt x="4792980" y="0"/>
                </a:cubicBezTo>
                <a:cubicBezTo>
                  <a:pt x="4985480" y="-4004"/>
                  <a:pt x="5414255" y="7463"/>
                  <a:pt x="5638800" y="0"/>
                </a:cubicBezTo>
                <a:cubicBezTo>
                  <a:pt x="5641291" y="213023"/>
                  <a:pt x="5582285" y="319840"/>
                  <a:pt x="5638800" y="497110"/>
                </a:cubicBezTo>
                <a:cubicBezTo>
                  <a:pt x="5695315" y="674380"/>
                  <a:pt x="5621979" y="816366"/>
                  <a:pt x="5638800" y="994220"/>
                </a:cubicBezTo>
                <a:cubicBezTo>
                  <a:pt x="5655621" y="1172074"/>
                  <a:pt x="5637021" y="1287670"/>
                  <a:pt x="5638800" y="1579055"/>
                </a:cubicBezTo>
                <a:cubicBezTo>
                  <a:pt x="5640579" y="1870440"/>
                  <a:pt x="5586365" y="1993564"/>
                  <a:pt x="5638800" y="2193131"/>
                </a:cubicBezTo>
                <a:cubicBezTo>
                  <a:pt x="5691235" y="2392698"/>
                  <a:pt x="5556884" y="2652010"/>
                  <a:pt x="5638800" y="2924175"/>
                </a:cubicBezTo>
                <a:cubicBezTo>
                  <a:pt x="5369907" y="2929726"/>
                  <a:pt x="5139535" y="2886860"/>
                  <a:pt x="4962144" y="2924175"/>
                </a:cubicBezTo>
                <a:cubicBezTo>
                  <a:pt x="4784753" y="2961490"/>
                  <a:pt x="4573185" y="2896229"/>
                  <a:pt x="4398264" y="2924175"/>
                </a:cubicBezTo>
                <a:cubicBezTo>
                  <a:pt x="4223343" y="2952121"/>
                  <a:pt x="4082860" y="2901909"/>
                  <a:pt x="4003548" y="2924175"/>
                </a:cubicBezTo>
                <a:cubicBezTo>
                  <a:pt x="3924236" y="2946441"/>
                  <a:pt x="3579758" y="2911059"/>
                  <a:pt x="3383280" y="2924175"/>
                </a:cubicBezTo>
                <a:cubicBezTo>
                  <a:pt x="3186802" y="2937291"/>
                  <a:pt x="3019649" y="2889861"/>
                  <a:pt x="2875788" y="2924175"/>
                </a:cubicBezTo>
                <a:cubicBezTo>
                  <a:pt x="2731927" y="2958489"/>
                  <a:pt x="2599430" y="2864693"/>
                  <a:pt x="2368296" y="2924175"/>
                </a:cubicBezTo>
                <a:cubicBezTo>
                  <a:pt x="2137162" y="2983657"/>
                  <a:pt x="1981954" y="2866719"/>
                  <a:pt x="1860804" y="2924175"/>
                </a:cubicBezTo>
                <a:cubicBezTo>
                  <a:pt x="1739654" y="2981631"/>
                  <a:pt x="1489356" y="2889017"/>
                  <a:pt x="1296924" y="2924175"/>
                </a:cubicBezTo>
                <a:cubicBezTo>
                  <a:pt x="1104492" y="2959333"/>
                  <a:pt x="1052065" y="2900567"/>
                  <a:pt x="902208" y="2924175"/>
                </a:cubicBezTo>
                <a:cubicBezTo>
                  <a:pt x="752351" y="2947783"/>
                  <a:pt x="690540" y="2909799"/>
                  <a:pt x="507492" y="2924175"/>
                </a:cubicBezTo>
                <a:cubicBezTo>
                  <a:pt x="324444" y="2938551"/>
                  <a:pt x="238984" y="2909293"/>
                  <a:pt x="0" y="2924175"/>
                </a:cubicBezTo>
                <a:cubicBezTo>
                  <a:pt x="-12237" y="2723678"/>
                  <a:pt x="61449" y="2591409"/>
                  <a:pt x="0" y="2368582"/>
                </a:cubicBezTo>
                <a:cubicBezTo>
                  <a:pt x="-61449" y="2145755"/>
                  <a:pt x="62248" y="2062789"/>
                  <a:pt x="0" y="1842230"/>
                </a:cubicBezTo>
                <a:cubicBezTo>
                  <a:pt x="-62248" y="1621671"/>
                  <a:pt x="14092" y="1513797"/>
                  <a:pt x="0" y="1228153"/>
                </a:cubicBezTo>
                <a:cubicBezTo>
                  <a:pt x="-14092" y="942509"/>
                  <a:pt x="62097" y="813013"/>
                  <a:pt x="0" y="672560"/>
                </a:cubicBezTo>
                <a:cubicBezTo>
                  <a:pt x="-62097" y="532107"/>
                  <a:pt x="42058" y="243541"/>
                  <a:pt x="0" y="0"/>
                </a:cubicBezTo>
                <a:close/>
              </a:path>
              <a:path w="5638800" h="2924175" stroke="0" extrusionOk="0">
                <a:moveTo>
                  <a:pt x="0" y="0"/>
                </a:moveTo>
                <a:cubicBezTo>
                  <a:pt x="160638" y="-43622"/>
                  <a:pt x="291620" y="3743"/>
                  <a:pt x="451104" y="0"/>
                </a:cubicBezTo>
                <a:cubicBezTo>
                  <a:pt x="610588" y="-3743"/>
                  <a:pt x="726630" y="35482"/>
                  <a:pt x="845820" y="0"/>
                </a:cubicBezTo>
                <a:cubicBezTo>
                  <a:pt x="965010" y="-35482"/>
                  <a:pt x="1230343" y="990"/>
                  <a:pt x="1353312" y="0"/>
                </a:cubicBezTo>
                <a:cubicBezTo>
                  <a:pt x="1476281" y="-990"/>
                  <a:pt x="1734979" y="26018"/>
                  <a:pt x="1860804" y="0"/>
                </a:cubicBezTo>
                <a:cubicBezTo>
                  <a:pt x="1986629" y="-26018"/>
                  <a:pt x="2201001" y="1307"/>
                  <a:pt x="2537460" y="0"/>
                </a:cubicBezTo>
                <a:cubicBezTo>
                  <a:pt x="2873919" y="-1307"/>
                  <a:pt x="2812566" y="14580"/>
                  <a:pt x="2932176" y="0"/>
                </a:cubicBezTo>
                <a:cubicBezTo>
                  <a:pt x="3051786" y="-14580"/>
                  <a:pt x="3302877" y="25173"/>
                  <a:pt x="3608832" y="0"/>
                </a:cubicBezTo>
                <a:cubicBezTo>
                  <a:pt x="3914787" y="-25173"/>
                  <a:pt x="3931057" y="54976"/>
                  <a:pt x="4172712" y="0"/>
                </a:cubicBezTo>
                <a:cubicBezTo>
                  <a:pt x="4414367" y="-54976"/>
                  <a:pt x="4483873" y="19811"/>
                  <a:pt x="4736592" y="0"/>
                </a:cubicBezTo>
                <a:cubicBezTo>
                  <a:pt x="4989311" y="-19811"/>
                  <a:pt x="5316797" y="25447"/>
                  <a:pt x="5638800" y="0"/>
                </a:cubicBezTo>
                <a:cubicBezTo>
                  <a:pt x="5665814" y="144672"/>
                  <a:pt x="5601930" y="371886"/>
                  <a:pt x="5638800" y="614077"/>
                </a:cubicBezTo>
                <a:cubicBezTo>
                  <a:pt x="5675670" y="856268"/>
                  <a:pt x="5618582" y="1082318"/>
                  <a:pt x="5638800" y="1257395"/>
                </a:cubicBezTo>
                <a:cubicBezTo>
                  <a:pt x="5659018" y="1432472"/>
                  <a:pt x="5580541" y="1564285"/>
                  <a:pt x="5638800" y="1754505"/>
                </a:cubicBezTo>
                <a:cubicBezTo>
                  <a:pt x="5697059" y="1944725"/>
                  <a:pt x="5617047" y="2172836"/>
                  <a:pt x="5638800" y="2280857"/>
                </a:cubicBezTo>
                <a:cubicBezTo>
                  <a:pt x="5660553" y="2388878"/>
                  <a:pt x="5588080" y="2618528"/>
                  <a:pt x="5638800" y="2924175"/>
                </a:cubicBezTo>
                <a:cubicBezTo>
                  <a:pt x="5404676" y="2925264"/>
                  <a:pt x="5284047" y="2878132"/>
                  <a:pt x="5018532" y="2924175"/>
                </a:cubicBezTo>
                <a:cubicBezTo>
                  <a:pt x="4753017" y="2970218"/>
                  <a:pt x="4730752" y="2874274"/>
                  <a:pt x="4511040" y="2924175"/>
                </a:cubicBezTo>
                <a:cubicBezTo>
                  <a:pt x="4291328" y="2974076"/>
                  <a:pt x="4277351" y="2920573"/>
                  <a:pt x="4116324" y="2924175"/>
                </a:cubicBezTo>
                <a:cubicBezTo>
                  <a:pt x="3955297" y="2927777"/>
                  <a:pt x="3719499" y="2870597"/>
                  <a:pt x="3439668" y="2924175"/>
                </a:cubicBezTo>
                <a:cubicBezTo>
                  <a:pt x="3159837" y="2977753"/>
                  <a:pt x="2963751" y="2894900"/>
                  <a:pt x="2819400" y="2924175"/>
                </a:cubicBezTo>
                <a:cubicBezTo>
                  <a:pt x="2675049" y="2953450"/>
                  <a:pt x="2456893" y="2882494"/>
                  <a:pt x="2311908" y="2924175"/>
                </a:cubicBezTo>
                <a:cubicBezTo>
                  <a:pt x="2166923" y="2965856"/>
                  <a:pt x="2020946" y="2882338"/>
                  <a:pt x="1917192" y="2924175"/>
                </a:cubicBezTo>
                <a:cubicBezTo>
                  <a:pt x="1813438" y="2966012"/>
                  <a:pt x="1547300" y="2920313"/>
                  <a:pt x="1240536" y="2924175"/>
                </a:cubicBezTo>
                <a:cubicBezTo>
                  <a:pt x="933772" y="2928037"/>
                  <a:pt x="958550" y="2916985"/>
                  <a:pt x="789432" y="2924175"/>
                </a:cubicBezTo>
                <a:cubicBezTo>
                  <a:pt x="620314" y="2931365"/>
                  <a:pt x="309198" y="2881416"/>
                  <a:pt x="0" y="2924175"/>
                </a:cubicBezTo>
                <a:cubicBezTo>
                  <a:pt x="-4924" y="2720782"/>
                  <a:pt x="7626" y="2459071"/>
                  <a:pt x="0" y="2280857"/>
                </a:cubicBezTo>
                <a:cubicBezTo>
                  <a:pt x="-7626" y="2102643"/>
                  <a:pt x="43459" y="1923755"/>
                  <a:pt x="0" y="1666780"/>
                </a:cubicBezTo>
                <a:cubicBezTo>
                  <a:pt x="-43459" y="1409805"/>
                  <a:pt x="73492" y="1186061"/>
                  <a:pt x="0" y="1023461"/>
                </a:cubicBezTo>
                <a:cubicBezTo>
                  <a:pt x="-73492" y="860861"/>
                  <a:pt x="16821" y="430505"/>
                  <a:pt x="0" y="0"/>
                </a:cubicBezTo>
                <a:close/>
              </a:path>
            </a:pathLst>
          </a:custGeom>
          <a:ln>
            <a:solidFill>
              <a:schemeClr val="tx1"/>
            </a:solidFill>
            <a:extLst>
              <a:ext uri="{C807C97D-BFC1-408E-A445-0C87EB9F89A2}">
                <ask:lineSketchStyleProps xmlns:ask="http://schemas.microsoft.com/office/drawing/2018/sketchyshapes" sd="3974057304">
                  <a:prstGeom prst="rect">
                    <a:avLst/>
                  </a:prstGeom>
                  <ask:type>
                    <ask:lineSketchScribble/>
                  </ask:type>
                </ask:lineSketchStyleProps>
              </a:ext>
            </a:extLst>
          </a:ln>
        </p:spPr>
      </p:pic>
      <p:sp>
        <p:nvSpPr>
          <p:cNvPr id="8" name="TextBox 7">
            <a:extLst>
              <a:ext uri="{FF2B5EF4-FFF2-40B4-BE49-F238E27FC236}">
                <a16:creationId xmlns:a16="http://schemas.microsoft.com/office/drawing/2014/main" id="{5BEDD3BF-4745-C71E-E90D-9E824D9FB5BB}"/>
              </a:ext>
            </a:extLst>
          </p:cNvPr>
          <p:cNvSpPr txBox="1"/>
          <p:nvPr/>
        </p:nvSpPr>
        <p:spPr>
          <a:xfrm>
            <a:off x="1458686" y="4968273"/>
            <a:ext cx="4380837" cy="646331"/>
          </a:xfrm>
          <a:custGeom>
            <a:avLst/>
            <a:gdLst>
              <a:gd name="csX0" fmla="*/ 0 w 4380837"/>
              <a:gd name="csY0" fmla="*/ 0 h 646331"/>
              <a:gd name="csX1" fmla="*/ 459988 w 4380837"/>
              <a:gd name="csY1" fmla="*/ 0 h 646331"/>
              <a:gd name="csX2" fmla="*/ 1051401 w 4380837"/>
              <a:gd name="csY2" fmla="*/ 0 h 646331"/>
              <a:gd name="csX3" fmla="*/ 1686622 w 4380837"/>
              <a:gd name="csY3" fmla="*/ 0 h 646331"/>
              <a:gd name="csX4" fmla="*/ 2234227 w 4380837"/>
              <a:gd name="csY4" fmla="*/ 0 h 646331"/>
              <a:gd name="csX5" fmla="*/ 2825640 w 4380837"/>
              <a:gd name="csY5" fmla="*/ 0 h 646331"/>
              <a:gd name="csX6" fmla="*/ 3460861 w 4380837"/>
              <a:gd name="csY6" fmla="*/ 0 h 646331"/>
              <a:gd name="csX7" fmla="*/ 3877041 w 4380837"/>
              <a:gd name="csY7" fmla="*/ 0 h 646331"/>
              <a:gd name="csX8" fmla="*/ 4380837 w 4380837"/>
              <a:gd name="csY8" fmla="*/ 0 h 646331"/>
              <a:gd name="csX9" fmla="*/ 4380837 w 4380837"/>
              <a:gd name="csY9" fmla="*/ 316702 h 646331"/>
              <a:gd name="csX10" fmla="*/ 4380837 w 4380837"/>
              <a:gd name="csY10" fmla="*/ 646331 h 646331"/>
              <a:gd name="csX11" fmla="*/ 3877041 w 4380837"/>
              <a:gd name="csY11" fmla="*/ 646331 h 646331"/>
              <a:gd name="csX12" fmla="*/ 3329436 w 4380837"/>
              <a:gd name="csY12" fmla="*/ 646331 h 646331"/>
              <a:gd name="csX13" fmla="*/ 2869448 w 4380837"/>
              <a:gd name="csY13" fmla="*/ 646331 h 646331"/>
              <a:gd name="csX14" fmla="*/ 2365652 w 4380837"/>
              <a:gd name="csY14" fmla="*/ 646331 h 646331"/>
              <a:gd name="csX15" fmla="*/ 1905664 w 4380837"/>
              <a:gd name="csY15" fmla="*/ 646331 h 646331"/>
              <a:gd name="csX16" fmla="*/ 1489485 w 4380837"/>
              <a:gd name="csY16" fmla="*/ 646331 h 646331"/>
              <a:gd name="csX17" fmla="*/ 941880 w 4380837"/>
              <a:gd name="csY17" fmla="*/ 646331 h 646331"/>
              <a:gd name="csX18" fmla="*/ 0 w 4380837"/>
              <a:gd name="csY18" fmla="*/ 646331 h 646331"/>
              <a:gd name="csX19" fmla="*/ 0 w 4380837"/>
              <a:gd name="csY19" fmla="*/ 323166 h 646331"/>
              <a:gd name="csX20" fmla="*/ 0 w 4380837"/>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80837" h="646331" fill="none" extrusionOk="0">
                <a:moveTo>
                  <a:pt x="0" y="0"/>
                </a:moveTo>
                <a:cubicBezTo>
                  <a:pt x="95069" y="-5226"/>
                  <a:pt x="230465" y="20211"/>
                  <a:pt x="459988" y="0"/>
                </a:cubicBezTo>
                <a:cubicBezTo>
                  <a:pt x="689511" y="-20211"/>
                  <a:pt x="907192" y="64904"/>
                  <a:pt x="1051401" y="0"/>
                </a:cubicBezTo>
                <a:cubicBezTo>
                  <a:pt x="1195610" y="-64904"/>
                  <a:pt x="1445328" y="25"/>
                  <a:pt x="1686622" y="0"/>
                </a:cubicBezTo>
                <a:cubicBezTo>
                  <a:pt x="1927916" y="-25"/>
                  <a:pt x="2097058" y="55832"/>
                  <a:pt x="2234227" y="0"/>
                </a:cubicBezTo>
                <a:cubicBezTo>
                  <a:pt x="2371396" y="-55832"/>
                  <a:pt x="2633583" y="45835"/>
                  <a:pt x="2825640" y="0"/>
                </a:cubicBezTo>
                <a:cubicBezTo>
                  <a:pt x="3017697" y="-45835"/>
                  <a:pt x="3300181" y="28245"/>
                  <a:pt x="3460861" y="0"/>
                </a:cubicBezTo>
                <a:cubicBezTo>
                  <a:pt x="3621541" y="-28245"/>
                  <a:pt x="3720856" y="46437"/>
                  <a:pt x="3877041" y="0"/>
                </a:cubicBezTo>
                <a:cubicBezTo>
                  <a:pt x="4033226" y="-46437"/>
                  <a:pt x="4182303" y="58709"/>
                  <a:pt x="4380837" y="0"/>
                </a:cubicBezTo>
                <a:cubicBezTo>
                  <a:pt x="4415595" y="134877"/>
                  <a:pt x="4353811" y="200702"/>
                  <a:pt x="4380837" y="316702"/>
                </a:cubicBezTo>
                <a:cubicBezTo>
                  <a:pt x="4407863" y="432702"/>
                  <a:pt x="4365230" y="536635"/>
                  <a:pt x="4380837" y="646331"/>
                </a:cubicBezTo>
                <a:cubicBezTo>
                  <a:pt x="4149608" y="660417"/>
                  <a:pt x="4050484" y="627326"/>
                  <a:pt x="3877041" y="646331"/>
                </a:cubicBezTo>
                <a:cubicBezTo>
                  <a:pt x="3703598" y="665336"/>
                  <a:pt x="3468586" y="618466"/>
                  <a:pt x="3329436" y="646331"/>
                </a:cubicBezTo>
                <a:cubicBezTo>
                  <a:pt x="3190286" y="674196"/>
                  <a:pt x="3059254" y="592833"/>
                  <a:pt x="2869448" y="646331"/>
                </a:cubicBezTo>
                <a:cubicBezTo>
                  <a:pt x="2679642" y="699829"/>
                  <a:pt x="2549465" y="589774"/>
                  <a:pt x="2365652" y="646331"/>
                </a:cubicBezTo>
                <a:cubicBezTo>
                  <a:pt x="2181839" y="702888"/>
                  <a:pt x="2104424" y="627957"/>
                  <a:pt x="1905664" y="646331"/>
                </a:cubicBezTo>
                <a:cubicBezTo>
                  <a:pt x="1706904" y="664705"/>
                  <a:pt x="1690390" y="621913"/>
                  <a:pt x="1489485" y="646331"/>
                </a:cubicBezTo>
                <a:cubicBezTo>
                  <a:pt x="1288580" y="670749"/>
                  <a:pt x="1200916" y="595713"/>
                  <a:pt x="941880" y="646331"/>
                </a:cubicBezTo>
                <a:cubicBezTo>
                  <a:pt x="682845" y="696949"/>
                  <a:pt x="376952" y="609749"/>
                  <a:pt x="0" y="646331"/>
                </a:cubicBezTo>
                <a:cubicBezTo>
                  <a:pt x="-4334" y="512747"/>
                  <a:pt x="25243" y="436433"/>
                  <a:pt x="0" y="323166"/>
                </a:cubicBezTo>
                <a:cubicBezTo>
                  <a:pt x="-25243" y="209900"/>
                  <a:pt x="36187" y="65343"/>
                  <a:pt x="0" y="0"/>
                </a:cubicBezTo>
                <a:close/>
              </a:path>
              <a:path w="4380837" h="646331" stroke="0" extrusionOk="0">
                <a:moveTo>
                  <a:pt x="0" y="0"/>
                </a:moveTo>
                <a:cubicBezTo>
                  <a:pt x="187666" y="-35178"/>
                  <a:pt x="439531" y="30149"/>
                  <a:pt x="635221" y="0"/>
                </a:cubicBezTo>
                <a:cubicBezTo>
                  <a:pt x="830911" y="-30149"/>
                  <a:pt x="1089252" y="66707"/>
                  <a:pt x="1226634" y="0"/>
                </a:cubicBezTo>
                <a:cubicBezTo>
                  <a:pt x="1364016" y="-66707"/>
                  <a:pt x="1732534" y="69925"/>
                  <a:pt x="1861856" y="0"/>
                </a:cubicBezTo>
                <a:cubicBezTo>
                  <a:pt x="1991178" y="-69925"/>
                  <a:pt x="2347215" y="28869"/>
                  <a:pt x="2497077" y="0"/>
                </a:cubicBezTo>
                <a:cubicBezTo>
                  <a:pt x="2646939" y="-28869"/>
                  <a:pt x="2993354" y="4881"/>
                  <a:pt x="3132298" y="0"/>
                </a:cubicBezTo>
                <a:cubicBezTo>
                  <a:pt x="3271242" y="-4881"/>
                  <a:pt x="3552405" y="50431"/>
                  <a:pt x="3723711" y="0"/>
                </a:cubicBezTo>
                <a:cubicBezTo>
                  <a:pt x="3895017" y="-50431"/>
                  <a:pt x="4194885" y="826"/>
                  <a:pt x="4380837" y="0"/>
                </a:cubicBezTo>
                <a:cubicBezTo>
                  <a:pt x="4386954" y="87502"/>
                  <a:pt x="4377287" y="247667"/>
                  <a:pt x="4380837" y="329629"/>
                </a:cubicBezTo>
                <a:cubicBezTo>
                  <a:pt x="4384387" y="411591"/>
                  <a:pt x="4367412" y="500629"/>
                  <a:pt x="4380837" y="646331"/>
                </a:cubicBezTo>
                <a:cubicBezTo>
                  <a:pt x="4247402" y="652737"/>
                  <a:pt x="4137982" y="611810"/>
                  <a:pt x="3920849" y="646331"/>
                </a:cubicBezTo>
                <a:cubicBezTo>
                  <a:pt x="3703716" y="680852"/>
                  <a:pt x="3660538" y="608072"/>
                  <a:pt x="3504670" y="646331"/>
                </a:cubicBezTo>
                <a:cubicBezTo>
                  <a:pt x="3348802" y="684590"/>
                  <a:pt x="3187505" y="621310"/>
                  <a:pt x="3000873" y="646331"/>
                </a:cubicBezTo>
                <a:cubicBezTo>
                  <a:pt x="2814241" y="671352"/>
                  <a:pt x="2707099" y="602638"/>
                  <a:pt x="2453269" y="646331"/>
                </a:cubicBezTo>
                <a:cubicBezTo>
                  <a:pt x="2199439" y="690024"/>
                  <a:pt x="2134397" y="604087"/>
                  <a:pt x="1949472" y="646331"/>
                </a:cubicBezTo>
                <a:cubicBezTo>
                  <a:pt x="1764547" y="688575"/>
                  <a:pt x="1586935" y="634368"/>
                  <a:pt x="1489485" y="646331"/>
                </a:cubicBezTo>
                <a:cubicBezTo>
                  <a:pt x="1392035" y="658294"/>
                  <a:pt x="1052962" y="638857"/>
                  <a:pt x="898072" y="646331"/>
                </a:cubicBezTo>
                <a:cubicBezTo>
                  <a:pt x="743182" y="653805"/>
                  <a:pt x="228862" y="552642"/>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26.</a:t>
            </a:r>
          </a:p>
        </p:txBody>
      </p:sp>
    </p:spTree>
    <p:extLst>
      <p:ext uri="{BB962C8B-B14F-4D97-AF65-F5344CB8AC3E}">
        <p14:creationId xmlns:p14="http://schemas.microsoft.com/office/powerpoint/2010/main" val="3260503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79" y="3636373"/>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7" name="TextBox 6">
            <a:extLst>
              <a:ext uri="{FF2B5EF4-FFF2-40B4-BE49-F238E27FC236}">
                <a16:creationId xmlns:a16="http://schemas.microsoft.com/office/drawing/2014/main" id="{8CAF6C93-77A7-7545-4698-FA5D322435CD}"/>
              </a:ext>
            </a:extLst>
          </p:cNvPr>
          <p:cNvSpPr txBox="1"/>
          <p:nvPr/>
        </p:nvSpPr>
        <p:spPr>
          <a:xfrm>
            <a:off x="3614057" y="6265706"/>
            <a:ext cx="8462981" cy="461665"/>
          </a:xfrm>
          <a:custGeom>
            <a:avLst/>
            <a:gdLst>
              <a:gd name="csX0" fmla="*/ 0 w 8462981"/>
              <a:gd name="csY0" fmla="*/ 0 h 461665"/>
              <a:gd name="csX1" fmla="*/ 310309 w 8462981"/>
              <a:gd name="csY1" fmla="*/ 0 h 461665"/>
              <a:gd name="csX2" fmla="*/ 705248 w 8462981"/>
              <a:gd name="csY2" fmla="*/ 0 h 461665"/>
              <a:gd name="csX3" fmla="*/ 1269447 w 8462981"/>
              <a:gd name="csY3" fmla="*/ 0 h 461665"/>
              <a:gd name="csX4" fmla="*/ 1749016 w 8462981"/>
              <a:gd name="csY4" fmla="*/ 0 h 461665"/>
              <a:gd name="csX5" fmla="*/ 2313215 w 8462981"/>
              <a:gd name="csY5" fmla="*/ 0 h 461665"/>
              <a:gd name="csX6" fmla="*/ 2877414 w 8462981"/>
              <a:gd name="csY6" fmla="*/ 0 h 461665"/>
              <a:gd name="csX7" fmla="*/ 3441612 w 8462981"/>
              <a:gd name="csY7" fmla="*/ 0 h 461665"/>
              <a:gd name="csX8" fmla="*/ 4090441 w 8462981"/>
              <a:gd name="csY8" fmla="*/ 0 h 461665"/>
              <a:gd name="csX9" fmla="*/ 4485380 w 8462981"/>
              <a:gd name="csY9" fmla="*/ 0 h 461665"/>
              <a:gd name="csX10" fmla="*/ 4880319 w 8462981"/>
              <a:gd name="csY10" fmla="*/ 0 h 461665"/>
              <a:gd name="csX11" fmla="*/ 5190628 w 8462981"/>
              <a:gd name="csY11" fmla="*/ 0 h 461665"/>
              <a:gd name="csX12" fmla="*/ 5670197 w 8462981"/>
              <a:gd name="csY12" fmla="*/ 0 h 461665"/>
              <a:gd name="csX13" fmla="*/ 6149766 w 8462981"/>
              <a:gd name="csY13" fmla="*/ 0 h 461665"/>
              <a:gd name="csX14" fmla="*/ 6798595 w 8462981"/>
              <a:gd name="csY14" fmla="*/ 0 h 461665"/>
              <a:gd name="csX15" fmla="*/ 7108904 w 8462981"/>
              <a:gd name="csY15" fmla="*/ 0 h 461665"/>
              <a:gd name="csX16" fmla="*/ 7419213 w 8462981"/>
              <a:gd name="csY16" fmla="*/ 0 h 461665"/>
              <a:gd name="csX17" fmla="*/ 7729523 w 8462981"/>
              <a:gd name="csY17" fmla="*/ 0 h 461665"/>
              <a:gd name="csX18" fmla="*/ 8462981 w 8462981"/>
              <a:gd name="csY18" fmla="*/ 0 h 461665"/>
              <a:gd name="csX19" fmla="*/ 8462981 w 8462981"/>
              <a:gd name="csY19" fmla="*/ 461665 h 461665"/>
              <a:gd name="csX20" fmla="*/ 7729523 w 8462981"/>
              <a:gd name="csY20" fmla="*/ 461665 h 461665"/>
              <a:gd name="csX21" fmla="*/ 7419213 w 8462981"/>
              <a:gd name="csY21" fmla="*/ 461665 h 461665"/>
              <a:gd name="csX22" fmla="*/ 6685755 w 8462981"/>
              <a:gd name="csY22" fmla="*/ 461665 h 461665"/>
              <a:gd name="csX23" fmla="*/ 6036926 w 8462981"/>
              <a:gd name="csY23" fmla="*/ 461665 h 461665"/>
              <a:gd name="csX24" fmla="*/ 5641987 w 8462981"/>
              <a:gd name="csY24" fmla="*/ 461665 h 461665"/>
              <a:gd name="csX25" fmla="*/ 5331678 w 8462981"/>
              <a:gd name="csY25" fmla="*/ 461665 h 461665"/>
              <a:gd name="csX26" fmla="*/ 4852109 w 8462981"/>
              <a:gd name="csY26" fmla="*/ 461665 h 461665"/>
              <a:gd name="csX27" fmla="*/ 4457170 w 8462981"/>
              <a:gd name="csY27" fmla="*/ 461665 h 461665"/>
              <a:gd name="csX28" fmla="*/ 4146861 w 8462981"/>
              <a:gd name="csY28" fmla="*/ 461665 h 461665"/>
              <a:gd name="csX29" fmla="*/ 3498032 w 8462981"/>
              <a:gd name="csY29" fmla="*/ 461665 h 461665"/>
              <a:gd name="csX30" fmla="*/ 2764574 w 8462981"/>
              <a:gd name="csY30" fmla="*/ 461665 h 461665"/>
              <a:gd name="csX31" fmla="*/ 2115745 w 8462981"/>
              <a:gd name="csY31" fmla="*/ 461665 h 461665"/>
              <a:gd name="csX32" fmla="*/ 1382287 w 8462981"/>
              <a:gd name="csY32" fmla="*/ 461665 h 461665"/>
              <a:gd name="csX33" fmla="*/ 902718 w 8462981"/>
              <a:gd name="csY33" fmla="*/ 461665 h 461665"/>
              <a:gd name="csX34" fmla="*/ 0 w 8462981"/>
              <a:gd name="csY34" fmla="*/ 461665 h 461665"/>
              <a:gd name="csX35" fmla="*/ 0 w 8462981"/>
              <a:gd name="csY35"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462981" h="461665" fill="none" extrusionOk="0">
                <a:moveTo>
                  <a:pt x="0" y="0"/>
                </a:moveTo>
                <a:cubicBezTo>
                  <a:pt x="136075" y="-21803"/>
                  <a:pt x="159011" y="29917"/>
                  <a:pt x="310309" y="0"/>
                </a:cubicBezTo>
                <a:cubicBezTo>
                  <a:pt x="461607" y="-29917"/>
                  <a:pt x="571645" y="14908"/>
                  <a:pt x="705248" y="0"/>
                </a:cubicBezTo>
                <a:cubicBezTo>
                  <a:pt x="838851" y="-14908"/>
                  <a:pt x="1094014" y="29906"/>
                  <a:pt x="1269447" y="0"/>
                </a:cubicBezTo>
                <a:cubicBezTo>
                  <a:pt x="1444880" y="-29906"/>
                  <a:pt x="1607425" y="14612"/>
                  <a:pt x="1749016" y="0"/>
                </a:cubicBezTo>
                <a:cubicBezTo>
                  <a:pt x="1890607" y="-14612"/>
                  <a:pt x="2061312" y="18631"/>
                  <a:pt x="2313215" y="0"/>
                </a:cubicBezTo>
                <a:cubicBezTo>
                  <a:pt x="2565118" y="-18631"/>
                  <a:pt x="2712328" y="57284"/>
                  <a:pt x="2877414" y="0"/>
                </a:cubicBezTo>
                <a:cubicBezTo>
                  <a:pt x="3042500" y="-57284"/>
                  <a:pt x="3280947" y="41556"/>
                  <a:pt x="3441612" y="0"/>
                </a:cubicBezTo>
                <a:cubicBezTo>
                  <a:pt x="3602277" y="-41556"/>
                  <a:pt x="3941907" y="21281"/>
                  <a:pt x="4090441" y="0"/>
                </a:cubicBezTo>
                <a:cubicBezTo>
                  <a:pt x="4238975" y="-21281"/>
                  <a:pt x="4299478" y="21364"/>
                  <a:pt x="4485380" y="0"/>
                </a:cubicBezTo>
                <a:cubicBezTo>
                  <a:pt x="4671282" y="-21364"/>
                  <a:pt x="4702558" y="17995"/>
                  <a:pt x="4880319" y="0"/>
                </a:cubicBezTo>
                <a:cubicBezTo>
                  <a:pt x="5058080" y="-17995"/>
                  <a:pt x="5075119" y="13203"/>
                  <a:pt x="5190628" y="0"/>
                </a:cubicBezTo>
                <a:cubicBezTo>
                  <a:pt x="5306137" y="-13203"/>
                  <a:pt x="5543147" y="13978"/>
                  <a:pt x="5670197" y="0"/>
                </a:cubicBezTo>
                <a:cubicBezTo>
                  <a:pt x="5797247" y="-13978"/>
                  <a:pt x="6029936" y="8947"/>
                  <a:pt x="6149766" y="0"/>
                </a:cubicBezTo>
                <a:cubicBezTo>
                  <a:pt x="6269596" y="-8947"/>
                  <a:pt x="6505131" y="25091"/>
                  <a:pt x="6798595" y="0"/>
                </a:cubicBezTo>
                <a:cubicBezTo>
                  <a:pt x="7092059" y="-25091"/>
                  <a:pt x="7033740" y="35118"/>
                  <a:pt x="7108904" y="0"/>
                </a:cubicBezTo>
                <a:cubicBezTo>
                  <a:pt x="7184068" y="-35118"/>
                  <a:pt x="7297939" y="33532"/>
                  <a:pt x="7419213" y="0"/>
                </a:cubicBezTo>
                <a:cubicBezTo>
                  <a:pt x="7540487" y="-33532"/>
                  <a:pt x="7662511" y="19363"/>
                  <a:pt x="7729523" y="0"/>
                </a:cubicBezTo>
                <a:cubicBezTo>
                  <a:pt x="7796535" y="-19363"/>
                  <a:pt x="8123044" y="22616"/>
                  <a:pt x="8462981" y="0"/>
                </a:cubicBezTo>
                <a:cubicBezTo>
                  <a:pt x="8495712" y="120234"/>
                  <a:pt x="8444572" y="308686"/>
                  <a:pt x="8462981" y="461665"/>
                </a:cubicBezTo>
                <a:cubicBezTo>
                  <a:pt x="8186336" y="534294"/>
                  <a:pt x="7924607" y="399077"/>
                  <a:pt x="7729523" y="461665"/>
                </a:cubicBezTo>
                <a:cubicBezTo>
                  <a:pt x="7534439" y="524253"/>
                  <a:pt x="7522683" y="459229"/>
                  <a:pt x="7419213" y="461665"/>
                </a:cubicBezTo>
                <a:cubicBezTo>
                  <a:pt x="7315743" y="464101"/>
                  <a:pt x="7032488" y="442504"/>
                  <a:pt x="6685755" y="461665"/>
                </a:cubicBezTo>
                <a:cubicBezTo>
                  <a:pt x="6339022" y="480826"/>
                  <a:pt x="6231663" y="444590"/>
                  <a:pt x="6036926" y="461665"/>
                </a:cubicBezTo>
                <a:cubicBezTo>
                  <a:pt x="5842189" y="478740"/>
                  <a:pt x="5794812" y="458074"/>
                  <a:pt x="5641987" y="461665"/>
                </a:cubicBezTo>
                <a:cubicBezTo>
                  <a:pt x="5489162" y="465256"/>
                  <a:pt x="5479078" y="442057"/>
                  <a:pt x="5331678" y="461665"/>
                </a:cubicBezTo>
                <a:cubicBezTo>
                  <a:pt x="5184278" y="481273"/>
                  <a:pt x="5072903" y="406785"/>
                  <a:pt x="4852109" y="461665"/>
                </a:cubicBezTo>
                <a:cubicBezTo>
                  <a:pt x="4631315" y="516545"/>
                  <a:pt x="4607229" y="422810"/>
                  <a:pt x="4457170" y="461665"/>
                </a:cubicBezTo>
                <a:cubicBezTo>
                  <a:pt x="4307111" y="500520"/>
                  <a:pt x="4216329" y="436844"/>
                  <a:pt x="4146861" y="461665"/>
                </a:cubicBezTo>
                <a:cubicBezTo>
                  <a:pt x="4077393" y="486486"/>
                  <a:pt x="3735049" y="397101"/>
                  <a:pt x="3498032" y="461665"/>
                </a:cubicBezTo>
                <a:cubicBezTo>
                  <a:pt x="3261015" y="526229"/>
                  <a:pt x="3116050" y="461023"/>
                  <a:pt x="2764574" y="461665"/>
                </a:cubicBezTo>
                <a:cubicBezTo>
                  <a:pt x="2413098" y="462307"/>
                  <a:pt x="2302716" y="386438"/>
                  <a:pt x="2115745" y="461665"/>
                </a:cubicBezTo>
                <a:cubicBezTo>
                  <a:pt x="1928774" y="536892"/>
                  <a:pt x="1728992" y="428209"/>
                  <a:pt x="1382287" y="461665"/>
                </a:cubicBezTo>
                <a:cubicBezTo>
                  <a:pt x="1035582" y="495121"/>
                  <a:pt x="1088012" y="452831"/>
                  <a:pt x="902718" y="461665"/>
                </a:cubicBezTo>
                <a:cubicBezTo>
                  <a:pt x="717424" y="470499"/>
                  <a:pt x="187448" y="361984"/>
                  <a:pt x="0" y="461665"/>
                </a:cubicBezTo>
                <a:cubicBezTo>
                  <a:pt x="-27853" y="304339"/>
                  <a:pt x="51402" y="95831"/>
                  <a:pt x="0" y="0"/>
                </a:cubicBezTo>
                <a:close/>
              </a:path>
              <a:path w="8462981" h="461665" stroke="0" extrusionOk="0">
                <a:moveTo>
                  <a:pt x="0" y="0"/>
                </a:moveTo>
                <a:cubicBezTo>
                  <a:pt x="285152" y="-23341"/>
                  <a:pt x="559562" y="12392"/>
                  <a:pt x="733458" y="0"/>
                </a:cubicBezTo>
                <a:cubicBezTo>
                  <a:pt x="907354" y="-12392"/>
                  <a:pt x="1135062" y="12717"/>
                  <a:pt x="1382287" y="0"/>
                </a:cubicBezTo>
                <a:cubicBezTo>
                  <a:pt x="1629512" y="-12717"/>
                  <a:pt x="1778739" y="25739"/>
                  <a:pt x="2115745" y="0"/>
                </a:cubicBezTo>
                <a:cubicBezTo>
                  <a:pt x="2452751" y="-25739"/>
                  <a:pt x="2613433" y="67408"/>
                  <a:pt x="2849204" y="0"/>
                </a:cubicBezTo>
                <a:cubicBezTo>
                  <a:pt x="3084975" y="-67408"/>
                  <a:pt x="3417283" y="65485"/>
                  <a:pt x="3582662" y="0"/>
                </a:cubicBezTo>
                <a:cubicBezTo>
                  <a:pt x="3748041" y="-65485"/>
                  <a:pt x="3972158" y="58180"/>
                  <a:pt x="4231491" y="0"/>
                </a:cubicBezTo>
                <a:cubicBezTo>
                  <a:pt x="4490824" y="-58180"/>
                  <a:pt x="4652312" y="21582"/>
                  <a:pt x="4964949" y="0"/>
                </a:cubicBezTo>
                <a:cubicBezTo>
                  <a:pt x="5277586" y="-21582"/>
                  <a:pt x="5302190" y="56971"/>
                  <a:pt x="5613777" y="0"/>
                </a:cubicBezTo>
                <a:cubicBezTo>
                  <a:pt x="5925364" y="-56971"/>
                  <a:pt x="6024613" y="238"/>
                  <a:pt x="6347236" y="0"/>
                </a:cubicBezTo>
                <a:cubicBezTo>
                  <a:pt x="6669859" y="-238"/>
                  <a:pt x="6653965" y="8462"/>
                  <a:pt x="6742175" y="0"/>
                </a:cubicBezTo>
                <a:cubicBezTo>
                  <a:pt x="6830385" y="-8462"/>
                  <a:pt x="7264180" y="23043"/>
                  <a:pt x="7475633" y="0"/>
                </a:cubicBezTo>
                <a:cubicBezTo>
                  <a:pt x="7687086" y="-23043"/>
                  <a:pt x="7778813" y="23129"/>
                  <a:pt x="7870572" y="0"/>
                </a:cubicBezTo>
                <a:cubicBezTo>
                  <a:pt x="7962331" y="-23129"/>
                  <a:pt x="8244065" y="68568"/>
                  <a:pt x="8462981" y="0"/>
                </a:cubicBezTo>
                <a:cubicBezTo>
                  <a:pt x="8479800" y="211048"/>
                  <a:pt x="8462375" y="302138"/>
                  <a:pt x="8462981" y="461665"/>
                </a:cubicBezTo>
                <a:cubicBezTo>
                  <a:pt x="8317371" y="479297"/>
                  <a:pt x="8222756" y="443378"/>
                  <a:pt x="8152672" y="461665"/>
                </a:cubicBezTo>
                <a:cubicBezTo>
                  <a:pt x="8082588" y="479952"/>
                  <a:pt x="7695128" y="414221"/>
                  <a:pt x="7503843" y="461665"/>
                </a:cubicBezTo>
                <a:cubicBezTo>
                  <a:pt x="7312558" y="509109"/>
                  <a:pt x="7229229" y="425415"/>
                  <a:pt x="7108904" y="461665"/>
                </a:cubicBezTo>
                <a:cubicBezTo>
                  <a:pt x="6988579" y="497915"/>
                  <a:pt x="6924433" y="449095"/>
                  <a:pt x="6798595" y="461665"/>
                </a:cubicBezTo>
                <a:cubicBezTo>
                  <a:pt x="6672757" y="474235"/>
                  <a:pt x="6497840" y="431598"/>
                  <a:pt x="6234396" y="461665"/>
                </a:cubicBezTo>
                <a:cubicBezTo>
                  <a:pt x="5970952" y="491732"/>
                  <a:pt x="5933128" y="441021"/>
                  <a:pt x="5754827" y="461665"/>
                </a:cubicBezTo>
                <a:cubicBezTo>
                  <a:pt x="5576526" y="482309"/>
                  <a:pt x="5389837" y="406245"/>
                  <a:pt x="5105999" y="461665"/>
                </a:cubicBezTo>
                <a:cubicBezTo>
                  <a:pt x="4822161" y="517085"/>
                  <a:pt x="4841987" y="432526"/>
                  <a:pt x="4711059" y="461665"/>
                </a:cubicBezTo>
                <a:cubicBezTo>
                  <a:pt x="4580131" y="490804"/>
                  <a:pt x="4309948" y="403409"/>
                  <a:pt x="3977601" y="461665"/>
                </a:cubicBezTo>
                <a:cubicBezTo>
                  <a:pt x="3645254" y="519921"/>
                  <a:pt x="3553828" y="418509"/>
                  <a:pt x="3244143" y="461665"/>
                </a:cubicBezTo>
                <a:cubicBezTo>
                  <a:pt x="2934458" y="504821"/>
                  <a:pt x="3023728" y="460283"/>
                  <a:pt x="2849204" y="461665"/>
                </a:cubicBezTo>
                <a:cubicBezTo>
                  <a:pt x="2674680" y="463047"/>
                  <a:pt x="2409054" y="442614"/>
                  <a:pt x="2285005" y="461665"/>
                </a:cubicBezTo>
                <a:cubicBezTo>
                  <a:pt x="2160956" y="480716"/>
                  <a:pt x="1828617" y="433313"/>
                  <a:pt x="1636176" y="461665"/>
                </a:cubicBezTo>
                <a:cubicBezTo>
                  <a:pt x="1443735" y="490017"/>
                  <a:pt x="1342637" y="416835"/>
                  <a:pt x="1241237" y="461665"/>
                </a:cubicBezTo>
                <a:cubicBezTo>
                  <a:pt x="1139837" y="506495"/>
                  <a:pt x="720846" y="374307"/>
                  <a:pt x="507779" y="461665"/>
                </a:cubicBezTo>
                <a:cubicBezTo>
                  <a:pt x="294712" y="549023"/>
                  <a:pt x="219089" y="406972"/>
                  <a:pt x="0" y="461665"/>
                </a:cubicBezTo>
                <a:cubicBezTo>
                  <a:pt x="-23015" y="259368"/>
                  <a:pt x="16683" y="94544"/>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42.</a:t>
            </a:r>
          </a:p>
        </p:txBody>
      </p:sp>
      <p:pic>
        <p:nvPicPr>
          <p:cNvPr id="3" name="Εικόνα 2">
            <a:extLst>
              <a:ext uri="{FF2B5EF4-FFF2-40B4-BE49-F238E27FC236}">
                <a16:creationId xmlns:a16="http://schemas.microsoft.com/office/drawing/2014/main" id="{BFF15075-2E06-4962-399E-C7C53A65799C}"/>
              </a:ext>
            </a:extLst>
          </p:cNvPr>
          <p:cNvPicPr>
            <a:picLocks noChangeAspect="1"/>
          </p:cNvPicPr>
          <p:nvPr/>
        </p:nvPicPr>
        <p:blipFill>
          <a:blip r:embed="rId3"/>
          <a:srcRect t="16577" b="11797"/>
          <a:stretch>
            <a:fillRect/>
          </a:stretch>
        </p:blipFill>
        <p:spPr>
          <a:xfrm>
            <a:off x="6858000" y="317953"/>
            <a:ext cx="5037364" cy="3111047"/>
          </a:xfrm>
          <a:custGeom>
            <a:avLst/>
            <a:gdLst>
              <a:gd name="csX0" fmla="*/ 0 w 5037364"/>
              <a:gd name="csY0" fmla="*/ 0 h 3111047"/>
              <a:gd name="csX1" fmla="*/ 660454 w 5037364"/>
              <a:gd name="csY1" fmla="*/ 0 h 3111047"/>
              <a:gd name="csX2" fmla="*/ 1270535 w 5037364"/>
              <a:gd name="csY2" fmla="*/ 0 h 3111047"/>
              <a:gd name="csX3" fmla="*/ 1930990 w 5037364"/>
              <a:gd name="csY3" fmla="*/ 0 h 3111047"/>
              <a:gd name="csX4" fmla="*/ 2339576 w 5037364"/>
              <a:gd name="csY4" fmla="*/ 0 h 3111047"/>
              <a:gd name="csX5" fmla="*/ 2748162 w 5037364"/>
              <a:gd name="csY5" fmla="*/ 0 h 3111047"/>
              <a:gd name="csX6" fmla="*/ 3307869 w 5037364"/>
              <a:gd name="csY6" fmla="*/ 0 h 3111047"/>
              <a:gd name="csX7" fmla="*/ 3817202 w 5037364"/>
              <a:gd name="csY7" fmla="*/ 0 h 3111047"/>
              <a:gd name="csX8" fmla="*/ 4326536 w 5037364"/>
              <a:gd name="csY8" fmla="*/ 0 h 3111047"/>
              <a:gd name="csX9" fmla="*/ 5037364 w 5037364"/>
              <a:gd name="csY9" fmla="*/ 0 h 3111047"/>
              <a:gd name="csX10" fmla="*/ 5037364 w 5037364"/>
              <a:gd name="csY10" fmla="*/ 518508 h 3111047"/>
              <a:gd name="csX11" fmla="*/ 5037364 w 5037364"/>
              <a:gd name="csY11" fmla="*/ 1037016 h 3111047"/>
              <a:gd name="csX12" fmla="*/ 5037364 w 5037364"/>
              <a:gd name="csY12" fmla="*/ 1586634 h 3111047"/>
              <a:gd name="csX13" fmla="*/ 5037364 w 5037364"/>
              <a:gd name="csY13" fmla="*/ 2105142 h 3111047"/>
              <a:gd name="csX14" fmla="*/ 5037364 w 5037364"/>
              <a:gd name="csY14" fmla="*/ 2561429 h 3111047"/>
              <a:gd name="csX15" fmla="*/ 5037364 w 5037364"/>
              <a:gd name="csY15" fmla="*/ 3111047 h 3111047"/>
              <a:gd name="csX16" fmla="*/ 4477657 w 5037364"/>
              <a:gd name="csY16" fmla="*/ 3111047 h 3111047"/>
              <a:gd name="csX17" fmla="*/ 3817202 w 5037364"/>
              <a:gd name="csY17" fmla="*/ 3111047 h 3111047"/>
              <a:gd name="csX18" fmla="*/ 3207122 w 5037364"/>
              <a:gd name="csY18" fmla="*/ 3111047 h 3111047"/>
              <a:gd name="csX19" fmla="*/ 2697788 w 5037364"/>
              <a:gd name="csY19" fmla="*/ 3111047 h 3111047"/>
              <a:gd name="csX20" fmla="*/ 2138081 w 5037364"/>
              <a:gd name="csY20" fmla="*/ 3111047 h 3111047"/>
              <a:gd name="csX21" fmla="*/ 1628748 w 5037364"/>
              <a:gd name="csY21" fmla="*/ 3111047 h 3111047"/>
              <a:gd name="csX22" fmla="*/ 1018667 w 5037364"/>
              <a:gd name="csY22" fmla="*/ 3111047 h 3111047"/>
              <a:gd name="csX23" fmla="*/ 509333 w 5037364"/>
              <a:gd name="csY23" fmla="*/ 3111047 h 3111047"/>
              <a:gd name="csX24" fmla="*/ 0 w 5037364"/>
              <a:gd name="csY24" fmla="*/ 3111047 h 3111047"/>
              <a:gd name="csX25" fmla="*/ 0 w 5037364"/>
              <a:gd name="csY25" fmla="*/ 2530318 h 3111047"/>
              <a:gd name="csX26" fmla="*/ 0 w 5037364"/>
              <a:gd name="csY26" fmla="*/ 2074031 h 3111047"/>
              <a:gd name="csX27" fmla="*/ 0 w 5037364"/>
              <a:gd name="csY27" fmla="*/ 1617744 h 3111047"/>
              <a:gd name="csX28" fmla="*/ 0 w 5037364"/>
              <a:gd name="csY28" fmla="*/ 1161458 h 3111047"/>
              <a:gd name="csX29" fmla="*/ 0 w 5037364"/>
              <a:gd name="csY29" fmla="*/ 674060 h 3111047"/>
              <a:gd name="csX30" fmla="*/ 0 w 5037364"/>
              <a:gd name="csY30" fmla="*/ 0 h 31110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037364" h="3111047" fill="none" extrusionOk="0">
                <a:moveTo>
                  <a:pt x="0" y="0"/>
                </a:moveTo>
                <a:cubicBezTo>
                  <a:pt x="305651" y="-42142"/>
                  <a:pt x="381063" y="63378"/>
                  <a:pt x="660454" y="0"/>
                </a:cubicBezTo>
                <a:cubicBezTo>
                  <a:pt x="939845" y="-63378"/>
                  <a:pt x="1040086" y="35458"/>
                  <a:pt x="1270535" y="0"/>
                </a:cubicBezTo>
                <a:cubicBezTo>
                  <a:pt x="1500984" y="-35458"/>
                  <a:pt x="1659883" y="19312"/>
                  <a:pt x="1930990" y="0"/>
                </a:cubicBezTo>
                <a:cubicBezTo>
                  <a:pt x="2202098" y="-19312"/>
                  <a:pt x="2142458" y="11713"/>
                  <a:pt x="2339576" y="0"/>
                </a:cubicBezTo>
                <a:cubicBezTo>
                  <a:pt x="2536694" y="-11713"/>
                  <a:pt x="2605690" y="32075"/>
                  <a:pt x="2748162" y="0"/>
                </a:cubicBezTo>
                <a:cubicBezTo>
                  <a:pt x="2890634" y="-32075"/>
                  <a:pt x="3031402" y="50044"/>
                  <a:pt x="3307869" y="0"/>
                </a:cubicBezTo>
                <a:cubicBezTo>
                  <a:pt x="3584336" y="-50044"/>
                  <a:pt x="3686375" y="11018"/>
                  <a:pt x="3817202" y="0"/>
                </a:cubicBezTo>
                <a:cubicBezTo>
                  <a:pt x="3948029" y="-11018"/>
                  <a:pt x="4088488" y="26306"/>
                  <a:pt x="4326536" y="0"/>
                </a:cubicBezTo>
                <a:cubicBezTo>
                  <a:pt x="4564584" y="-26306"/>
                  <a:pt x="4734050" y="45958"/>
                  <a:pt x="5037364" y="0"/>
                </a:cubicBezTo>
                <a:cubicBezTo>
                  <a:pt x="5086751" y="188251"/>
                  <a:pt x="5020060" y="295921"/>
                  <a:pt x="5037364" y="518508"/>
                </a:cubicBezTo>
                <a:cubicBezTo>
                  <a:pt x="5054668" y="741095"/>
                  <a:pt x="4980942" y="887645"/>
                  <a:pt x="5037364" y="1037016"/>
                </a:cubicBezTo>
                <a:cubicBezTo>
                  <a:pt x="5093786" y="1186387"/>
                  <a:pt x="5021522" y="1429957"/>
                  <a:pt x="5037364" y="1586634"/>
                </a:cubicBezTo>
                <a:cubicBezTo>
                  <a:pt x="5053206" y="1743311"/>
                  <a:pt x="5004378" y="1996368"/>
                  <a:pt x="5037364" y="2105142"/>
                </a:cubicBezTo>
                <a:cubicBezTo>
                  <a:pt x="5070350" y="2213916"/>
                  <a:pt x="4990002" y="2403139"/>
                  <a:pt x="5037364" y="2561429"/>
                </a:cubicBezTo>
                <a:cubicBezTo>
                  <a:pt x="5084726" y="2719719"/>
                  <a:pt x="5016891" y="2913164"/>
                  <a:pt x="5037364" y="3111047"/>
                </a:cubicBezTo>
                <a:cubicBezTo>
                  <a:pt x="4896065" y="3160222"/>
                  <a:pt x="4746900" y="3066656"/>
                  <a:pt x="4477657" y="3111047"/>
                </a:cubicBezTo>
                <a:cubicBezTo>
                  <a:pt x="4208414" y="3155438"/>
                  <a:pt x="3976603" y="3060808"/>
                  <a:pt x="3817202" y="3111047"/>
                </a:cubicBezTo>
                <a:cubicBezTo>
                  <a:pt x="3657802" y="3161286"/>
                  <a:pt x="3374228" y="3078271"/>
                  <a:pt x="3207122" y="3111047"/>
                </a:cubicBezTo>
                <a:cubicBezTo>
                  <a:pt x="3040016" y="3143823"/>
                  <a:pt x="2827616" y="3104265"/>
                  <a:pt x="2697788" y="3111047"/>
                </a:cubicBezTo>
                <a:cubicBezTo>
                  <a:pt x="2567960" y="3117829"/>
                  <a:pt x="2388213" y="3097650"/>
                  <a:pt x="2138081" y="3111047"/>
                </a:cubicBezTo>
                <a:cubicBezTo>
                  <a:pt x="1887949" y="3124444"/>
                  <a:pt x="1875287" y="3069306"/>
                  <a:pt x="1628748" y="3111047"/>
                </a:cubicBezTo>
                <a:cubicBezTo>
                  <a:pt x="1382209" y="3152788"/>
                  <a:pt x="1277311" y="3091157"/>
                  <a:pt x="1018667" y="3111047"/>
                </a:cubicBezTo>
                <a:cubicBezTo>
                  <a:pt x="760023" y="3130937"/>
                  <a:pt x="744776" y="3082988"/>
                  <a:pt x="509333" y="3111047"/>
                </a:cubicBezTo>
                <a:cubicBezTo>
                  <a:pt x="273890" y="3139106"/>
                  <a:pt x="113544" y="3105830"/>
                  <a:pt x="0" y="3111047"/>
                </a:cubicBezTo>
                <a:cubicBezTo>
                  <a:pt x="-44945" y="2890232"/>
                  <a:pt x="11005" y="2713538"/>
                  <a:pt x="0" y="2530318"/>
                </a:cubicBezTo>
                <a:cubicBezTo>
                  <a:pt x="-11005" y="2347098"/>
                  <a:pt x="12781" y="2216467"/>
                  <a:pt x="0" y="2074031"/>
                </a:cubicBezTo>
                <a:cubicBezTo>
                  <a:pt x="-12781" y="1931595"/>
                  <a:pt x="18750" y="1721407"/>
                  <a:pt x="0" y="1617744"/>
                </a:cubicBezTo>
                <a:cubicBezTo>
                  <a:pt x="-18750" y="1514081"/>
                  <a:pt x="36375" y="1277065"/>
                  <a:pt x="0" y="1161458"/>
                </a:cubicBezTo>
                <a:cubicBezTo>
                  <a:pt x="-36375" y="1045851"/>
                  <a:pt x="34988" y="916205"/>
                  <a:pt x="0" y="674060"/>
                </a:cubicBezTo>
                <a:cubicBezTo>
                  <a:pt x="-34988" y="431915"/>
                  <a:pt x="48538" y="296734"/>
                  <a:pt x="0" y="0"/>
                </a:cubicBezTo>
                <a:close/>
              </a:path>
              <a:path w="5037364" h="3111047" stroke="0" extrusionOk="0">
                <a:moveTo>
                  <a:pt x="0" y="0"/>
                </a:moveTo>
                <a:cubicBezTo>
                  <a:pt x="139341" y="-17880"/>
                  <a:pt x="360034" y="48315"/>
                  <a:pt x="610081" y="0"/>
                </a:cubicBezTo>
                <a:cubicBezTo>
                  <a:pt x="860128" y="-48315"/>
                  <a:pt x="992322" y="23577"/>
                  <a:pt x="1119414" y="0"/>
                </a:cubicBezTo>
                <a:cubicBezTo>
                  <a:pt x="1246506" y="-23577"/>
                  <a:pt x="1340794" y="6520"/>
                  <a:pt x="1528000" y="0"/>
                </a:cubicBezTo>
                <a:cubicBezTo>
                  <a:pt x="1715206" y="-6520"/>
                  <a:pt x="1846530" y="4911"/>
                  <a:pt x="2138081" y="0"/>
                </a:cubicBezTo>
                <a:cubicBezTo>
                  <a:pt x="2429632" y="-4911"/>
                  <a:pt x="2440137" y="38850"/>
                  <a:pt x="2546667" y="0"/>
                </a:cubicBezTo>
                <a:cubicBezTo>
                  <a:pt x="2653197" y="-38850"/>
                  <a:pt x="2908383" y="22595"/>
                  <a:pt x="3005627" y="0"/>
                </a:cubicBezTo>
                <a:cubicBezTo>
                  <a:pt x="3102871" y="-22595"/>
                  <a:pt x="3349931" y="4516"/>
                  <a:pt x="3464587" y="0"/>
                </a:cubicBezTo>
                <a:cubicBezTo>
                  <a:pt x="3579243" y="-4516"/>
                  <a:pt x="3824523" y="52819"/>
                  <a:pt x="3923547" y="0"/>
                </a:cubicBezTo>
                <a:cubicBezTo>
                  <a:pt x="4022571" y="-52819"/>
                  <a:pt x="4340648" y="58765"/>
                  <a:pt x="4483254" y="0"/>
                </a:cubicBezTo>
                <a:cubicBezTo>
                  <a:pt x="4625860" y="-58765"/>
                  <a:pt x="4777137" y="53084"/>
                  <a:pt x="5037364" y="0"/>
                </a:cubicBezTo>
                <a:cubicBezTo>
                  <a:pt x="5058394" y="147194"/>
                  <a:pt x="5022994" y="414650"/>
                  <a:pt x="5037364" y="549618"/>
                </a:cubicBezTo>
                <a:cubicBezTo>
                  <a:pt x="5051734" y="684586"/>
                  <a:pt x="4997541" y="903259"/>
                  <a:pt x="5037364" y="1005905"/>
                </a:cubicBezTo>
                <a:cubicBezTo>
                  <a:pt x="5077187" y="1108551"/>
                  <a:pt x="5023943" y="1302454"/>
                  <a:pt x="5037364" y="1431082"/>
                </a:cubicBezTo>
                <a:cubicBezTo>
                  <a:pt x="5050785" y="1559710"/>
                  <a:pt x="4973391" y="1738683"/>
                  <a:pt x="5037364" y="1980700"/>
                </a:cubicBezTo>
                <a:cubicBezTo>
                  <a:pt x="5101337" y="2222717"/>
                  <a:pt x="5018747" y="2287800"/>
                  <a:pt x="5037364" y="2436987"/>
                </a:cubicBezTo>
                <a:cubicBezTo>
                  <a:pt x="5055981" y="2586174"/>
                  <a:pt x="5014900" y="2914577"/>
                  <a:pt x="5037364" y="3111047"/>
                </a:cubicBezTo>
                <a:cubicBezTo>
                  <a:pt x="4911267" y="3157204"/>
                  <a:pt x="4747797" y="3086423"/>
                  <a:pt x="4628778" y="3111047"/>
                </a:cubicBezTo>
                <a:cubicBezTo>
                  <a:pt x="4509759" y="3135671"/>
                  <a:pt x="4300204" y="3065168"/>
                  <a:pt x="4119444" y="3111047"/>
                </a:cubicBezTo>
                <a:cubicBezTo>
                  <a:pt x="3938684" y="3156926"/>
                  <a:pt x="3711743" y="3090591"/>
                  <a:pt x="3559737" y="3111047"/>
                </a:cubicBezTo>
                <a:cubicBezTo>
                  <a:pt x="3407731" y="3131503"/>
                  <a:pt x="3296984" y="3096957"/>
                  <a:pt x="3050404" y="3111047"/>
                </a:cubicBezTo>
                <a:cubicBezTo>
                  <a:pt x="2803824" y="3125137"/>
                  <a:pt x="2745832" y="3107521"/>
                  <a:pt x="2541070" y="3111047"/>
                </a:cubicBezTo>
                <a:cubicBezTo>
                  <a:pt x="2336308" y="3114573"/>
                  <a:pt x="2100195" y="3094042"/>
                  <a:pt x="1981363" y="3111047"/>
                </a:cubicBezTo>
                <a:cubicBezTo>
                  <a:pt x="1862531" y="3128052"/>
                  <a:pt x="1639094" y="3104730"/>
                  <a:pt x="1320909" y="3111047"/>
                </a:cubicBezTo>
                <a:cubicBezTo>
                  <a:pt x="1002724" y="3117364"/>
                  <a:pt x="1011753" y="3066778"/>
                  <a:pt x="861949" y="3111047"/>
                </a:cubicBezTo>
                <a:cubicBezTo>
                  <a:pt x="712145" y="3155316"/>
                  <a:pt x="361970" y="3031976"/>
                  <a:pt x="0" y="3111047"/>
                </a:cubicBezTo>
                <a:cubicBezTo>
                  <a:pt x="-19579" y="2913693"/>
                  <a:pt x="12056" y="2856440"/>
                  <a:pt x="0" y="2654760"/>
                </a:cubicBezTo>
                <a:cubicBezTo>
                  <a:pt x="-12056" y="2453080"/>
                  <a:pt x="51677" y="2307539"/>
                  <a:pt x="0" y="2074031"/>
                </a:cubicBezTo>
                <a:cubicBezTo>
                  <a:pt x="-51677" y="1840523"/>
                  <a:pt x="2522" y="1799032"/>
                  <a:pt x="0" y="1586634"/>
                </a:cubicBezTo>
                <a:cubicBezTo>
                  <a:pt x="-2522" y="1374236"/>
                  <a:pt x="36240" y="1304973"/>
                  <a:pt x="0" y="1161458"/>
                </a:cubicBezTo>
                <a:cubicBezTo>
                  <a:pt x="-36240" y="1017943"/>
                  <a:pt x="62340" y="743117"/>
                  <a:pt x="0" y="580729"/>
                </a:cubicBezTo>
                <a:cubicBezTo>
                  <a:pt x="-62340" y="418341"/>
                  <a:pt x="35045" y="148744"/>
                  <a:pt x="0" y="0"/>
                </a:cubicBezTo>
                <a:close/>
              </a:path>
            </a:pathLst>
          </a:custGeom>
          <a:ln>
            <a:solidFill>
              <a:schemeClr val="tx1"/>
            </a:solidFill>
            <a:extLst>
              <a:ext uri="{C807C97D-BFC1-408E-A445-0C87EB9F89A2}">
                <ask:lineSketchStyleProps xmlns:ask="http://schemas.microsoft.com/office/drawing/2018/sketchyshapes" sd="3604652560">
                  <a:prstGeom prst="rect">
                    <a:avLst/>
                  </a:prstGeom>
                  <ask:type>
                    <ask:lineSketchScribble/>
                  </ask:type>
                </ask:lineSketchStyleProps>
              </a:ext>
            </a:extLst>
          </a:ln>
        </p:spPr>
      </p:pic>
      <p:sp>
        <p:nvSpPr>
          <p:cNvPr id="6" name="Ορθογώνιο: Στρογγύλεμα γωνιών 5">
            <a:extLst>
              <a:ext uri="{FF2B5EF4-FFF2-40B4-BE49-F238E27FC236}">
                <a16:creationId xmlns:a16="http://schemas.microsoft.com/office/drawing/2014/main" id="{68AF9C7C-C1BE-F891-7A5D-BEA434B3B4E5}"/>
              </a:ext>
            </a:extLst>
          </p:cNvPr>
          <p:cNvSpPr/>
          <p:nvPr/>
        </p:nvSpPr>
        <p:spPr>
          <a:xfrm>
            <a:off x="7424057" y="3701143"/>
            <a:ext cx="4561114" cy="1183368"/>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9" name="Εικόνα 8">
            <a:extLst>
              <a:ext uri="{FF2B5EF4-FFF2-40B4-BE49-F238E27FC236}">
                <a16:creationId xmlns:a16="http://schemas.microsoft.com/office/drawing/2014/main" id="{AB98D71E-50D8-BC2E-FD89-356C970C4444}"/>
              </a:ext>
            </a:extLst>
          </p:cNvPr>
          <p:cNvPicPr>
            <a:picLocks noChangeAspect="1"/>
          </p:cNvPicPr>
          <p:nvPr/>
        </p:nvPicPr>
        <p:blipFill>
          <a:blip r:embed="rId4"/>
          <a:srcRect b="13310"/>
          <a:stretch>
            <a:fillRect/>
          </a:stretch>
        </p:blipFill>
        <p:spPr>
          <a:xfrm>
            <a:off x="2839131" y="1558573"/>
            <a:ext cx="3857625" cy="3063426"/>
          </a:xfrm>
          <a:custGeom>
            <a:avLst/>
            <a:gdLst>
              <a:gd name="csX0" fmla="*/ 0 w 3857625"/>
              <a:gd name="csY0" fmla="*/ 0 h 3063426"/>
              <a:gd name="csX1" fmla="*/ 473937 w 3857625"/>
              <a:gd name="csY1" fmla="*/ 0 h 3063426"/>
              <a:gd name="csX2" fmla="*/ 947874 w 3857625"/>
              <a:gd name="csY2" fmla="*/ 0 h 3063426"/>
              <a:gd name="csX3" fmla="*/ 1537539 w 3857625"/>
              <a:gd name="csY3" fmla="*/ 0 h 3063426"/>
              <a:gd name="csX4" fmla="*/ 1972900 w 3857625"/>
              <a:gd name="csY4" fmla="*/ 0 h 3063426"/>
              <a:gd name="csX5" fmla="*/ 2408260 w 3857625"/>
              <a:gd name="csY5" fmla="*/ 0 h 3063426"/>
              <a:gd name="csX6" fmla="*/ 3036502 w 3857625"/>
              <a:gd name="csY6" fmla="*/ 0 h 3063426"/>
              <a:gd name="csX7" fmla="*/ 3857625 w 3857625"/>
              <a:gd name="csY7" fmla="*/ 0 h 3063426"/>
              <a:gd name="csX8" fmla="*/ 3857625 w 3857625"/>
              <a:gd name="csY8" fmla="*/ 449302 h 3063426"/>
              <a:gd name="csX9" fmla="*/ 3857625 w 3857625"/>
              <a:gd name="csY9" fmla="*/ 898605 h 3063426"/>
              <a:gd name="csX10" fmla="*/ 3857625 w 3857625"/>
              <a:gd name="csY10" fmla="*/ 1439810 h 3063426"/>
              <a:gd name="csX11" fmla="*/ 3857625 w 3857625"/>
              <a:gd name="csY11" fmla="*/ 1919747 h 3063426"/>
              <a:gd name="csX12" fmla="*/ 3857625 w 3857625"/>
              <a:gd name="csY12" fmla="*/ 2399684 h 3063426"/>
              <a:gd name="csX13" fmla="*/ 3857625 w 3857625"/>
              <a:gd name="csY13" fmla="*/ 3063426 h 3063426"/>
              <a:gd name="csX14" fmla="*/ 3267959 w 3857625"/>
              <a:gd name="csY14" fmla="*/ 3063426 h 3063426"/>
              <a:gd name="csX15" fmla="*/ 2794023 w 3857625"/>
              <a:gd name="csY15" fmla="*/ 3063426 h 3063426"/>
              <a:gd name="csX16" fmla="*/ 2204357 w 3857625"/>
              <a:gd name="csY16" fmla="*/ 3063426 h 3063426"/>
              <a:gd name="csX17" fmla="*/ 1730420 w 3857625"/>
              <a:gd name="csY17" fmla="*/ 3063426 h 3063426"/>
              <a:gd name="csX18" fmla="*/ 1217907 w 3857625"/>
              <a:gd name="csY18" fmla="*/ 3063426 h 3063426"/>
              <a:gd name="csX19" fmla="*/ 666818 w 3857625"/>
              <a:gd name="csY19" fmla="*/ 3063426 h 3063426"/>
              <a:gd name="csX20" fmla="*/ 0 w 3857625"/>
              <a:gd name="csY20" fmla="*/ 3063426 h 3063426"/>
              <a:gd name="csX21" fmla="*/ 0 w 3857625"/>
              <a:gd name="csY21" fmla="*/ 2583489 h 3063426"/>
              <a:gd name="csX22" fmla="*/ 0 w 3857625"/>
              <a:gd name="csY22" fmla="*/ 2011650 h 3063426"/>
              <a:gd name="csX23" fmla="*/ 0 w 3857625"/>
              <a:gd name="csY23" fmla="*/ 1501079 h 3063426"/>
              <a:gd name="csX24" fmla="*/ 0 w 3857625"/>
              <a:gd name="csY24" fmla="*/ 1082411 h 3063426"/>
              <a:gd name="csX25" fmla="*/ 0 w 3857625"/>
              <a:gd name="csY25" fmla="*/ 633108 h 3063426"/>
              <a:gd name="csX26" fmla="*/ 0 w 3857625"/>
              <a:gd name="csY26" fmla="*/ 0 h 30634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857625" h="3063426" fill="none" extrusionOk="0">
                <a:moveTo>
                  <a:pt x="0" y="0"/>
                </a:moveTo>
                <a:cubicBezTo>
                  <a:pt x="201195" y="-46912"/>
                  <a:pt x="269194" y="52404"/>
                  <a:pt x="473937" y="0"/>
                </a:cubicBezTo>
                <a:cubicBezTo>
                  <a:pt x="678680" y="-52404"/>
                  <a:pt x="756163" y="25449"/>
                  <a:pt x="947874" y="0"/>
                </a:cubicBezTo>
                <a:cubicBezTo>
                  <a:pt x="1139585" y="-25449"/>
                  <a:pt x="1388091" y="11424"/>
                  <a:pt x="1537539" y="0"/>
                </a:cubicBezTo>
                <a:cubicBezTo>
                  <a:pt x="1686987" y="-11424"/>
                  <a:pt x="1773378" y="48051"/>
                  <a:pt x="1972900" y="0"/>
                </a:cubicBezTo>
                <a:cubicBezTo>
                  <a:pt x="2172422" y="-48051"/>
                  <a:pt x="2279079" y="4123"/>
                  <a:pt x="2408260" y="0"/>
                </a:cubicBezTo>
                <a:cubicBezTo>
                  <a:pt x="2537441" y="-4123"/>
                  <a:pt x="2894581" y="34704"/>
                  <a:pt x="3036502" y="0"/>
                </a:cubicBezTo>
                <a:cubicBezTo>
                  <a:pt x="3178423" y="-34704"/>
                  <a:pt x="3599772" y="46706"/>
                  <a:pt x="3857625" y="0"/>
                </a:cubicBezTo>
                <a:cubicBezTo>
                  <a:pt x="3904609" y="174828"/>
                  <a:pt x="3817148" y="286202"/>
                  <a:pt x="3857625" y="449302"/>
                </a:cubicBezTo>
                <a:cubicBezTo>
                  <a:pt x="3898102" y="612402"/>
                  <a:pt x="3811514" y="718933"/>
                  <a:pt x="3857625" y="898605"/>
                </a:cubicBezTo>
                <a:cubicBezTo>
                  <a:pt x="3903736" y="1078277"/>
                  <a:pt x="3844493" y="1191080"/>
                  <a:pt x="3857625" y="1439810"/>
                </a:cubicBezTo>
                <a:cubicBezTo>
                  <a:pt x="3870757" y="1688540"/>
                  <a:pt x="3852653" y="1687745"/>
                  <a:pt x="3857625" y="1919747"/>
                </a:cubicBezTo>
                <a:cubicBezTo>
                  <a:pt x="3862597" y="2151749"/>
                  <a:pt x="3803206" y="2227803"/>
                  <a:pt x="3857625" y="2399684"/>
                </a:cubicBezTo>
                <a:cubicBezTo>
                  <a:pt x="3912044" y="2571565"/>
                  <a:pt x="3830553" y="2818524"/>
                  <a:pt x="3857625" y="3063426"/>
                </a:cubicBezTo>
                <a:cubicBezTo>
                  <a:pt x="3592441" y="3101162"/>
                  <a:pt x="3532510" y="3004930"/>
                  <a:pt x="3267959" y="3063426"/>
                </a:cubicBezTo>
                <a:cubicBezTo>
                  <a:pt x="3003408" y="3121922"/>
                  <a:pt x="3024911" y="3043306"/>
                  <a:pt x="2794023" y="3063426"/>
                </a:cubicBezTo>
                <a:cubicBezTo>
                  <a:pt x="2563135" y="3083546"/>
                  <a:pt x="2357185" y="2997560"/>
                  <a:pt x="2204357" y="3063426"/>
                </a:cubicBezTo>
                <a:cubicBezTo>
                  <a:pt x="2051529" y="3129292"/>
                  <a:pt x="1891812" y="3012984"/>
                  <a:pt x="1730420" y="3063426"/>
                </a:cubicBezTo>
                <a:cubicBezTo>
                  <a:pt x="1569028" y="3113868"/>
                  <a:pt x="1322442" y="3006683"/>
                  <a:pt x="1217907" y="3063426"/>
                </a:cubicBezTo>
                <a:cubicBezTo>
                  <a:pt x="1113372" y="3120169"/>
                  <a:pt x="896173" y="3014978"/>
                  <a:pt x="666818" y="3063426"/>
                </a:cubicBezTo>
                <a:cubicBezTo>
                  <a:pt x="437463" y="3111874"/>
                  <a:pt x="263651" y="2988912"/>
                  <a:pt x="0" y="3063426"/>
                </a:cubicBezTo>
                <a:cubicBezTo>
                  <a:pt x="-12944" y="2847768"/>
                  <a:pt x="29450" y="2683939"/>
                  <a:pt x="0" y="2583489"/>
                </a:cubicBezTo>
                <a:cubicBezTo>
                  <a:pt x="-29450" y="2483039"/>
                  <a:pt x="64223" y="2263918"/>
                  <a:pt x="0" y="2011650"/>
                </a:cubicBezTo>
                <a:cubicBezTo>
                  <a:pt x="-64223" y="1759382"/>
                  <a:pt x="55137" y="1621054"/>
                  <a:pt x="0" y="1501079"/>
                </a:cubicBezTo>
                <a:cubicBezTo>
                  <a:pt x="-55137" y="1381104"/>
                  <a:pt x="6661" y="1231702"/>
                  <a:pt x="0" y="1082411"/>
                </a:cubicBezTo>
                <a:cubicBezTo>
                  <a:pt x="-6661" y="933120"/>
                  <a:pt x="27665" y="791903"/>
                  <a:pt x="0" y="633108"/>
                </a:cubicBezTo>
                <a:cubicBezTo>
                  <a:pt x="-27665" y="474313"/>
                  <a:pt x="68294" y="289303"/>
                  <a:pt x="0" y="0"/>
                </a:cubicBezTo>
                <a:close/>
              </a:path>
              <a:path w="3857625" h="3063426" stroke="0" extrusionOk="0">
                <a:moveTo>
                  <a:pt x="0" y="0"/>
                </a:moveTo>
                <a:cubicBezTo>
                  <a:pt x="142387" y="-1658"/>
                  <a:pt x="319273" y="16782"/>
                  <a:pt x="473937" y="0"/>
                </a:cubicBezTo>
                <a:cubicBezTo>
                  <a:pt x="628601" y="-16782"/>
                  <a:pt x="791327" y="9656"/>
                  <a:pt x="947874" y="0"/>
                </a:cubicBezTo>
                <a:cubicBezTo>
                  <a:pt x="1104421" y="-9656"/>
                  <a:pt x="1376472" y="12184"/>
                  <a:pt x="1576115" y="0"/>
                </a:cubicBezTo>
                <a:cubicBezTo>
                  <a:pt x="1775758" y="-12184"/>
                  <a:pt x="1863842" y="48901"/>
                  <a:pt x="2011476" y="0"/>
                </a:cubicBezTo>
                <a:cubicBezTo>
                  <a:pt x="2159110" y="-48901"/>
                  <a:pt x="2481442" y="5023"/>
                  <a:pt x="2601141" y="0"/>
                </a:cubicBezTo>
                <a:cubicBezTo>
                  <a:pt x="2720841" y="-5023"/>
                  <a:pt x="2850023" y="4733"/>
                  <a:pt x="3075078" y="0"/>
                </a:cubicBezTo>
                <a:cubicBezTo>
                  <a:pt x="3300133" y="-4733"/>
                  <a:pt x="3547844" y="26517"/>
                  <a:pt x="3857625" y="0"/>
                </a:cubicBezTo>
                <a:cubicBezTo>
                  <a:pt x="3897642" y="261495"/>
                  <a:pt x="3846926" y="289026"/>
                  <a:pt x="3857625" y="571840"/>
                </a:cubicBezTo>
                <a:cubicBezTo>
                  <a:pt x="3868324" y="854654"/>
                  <a:pt x="3856088" y="890622"/>
                  <a:pt x="3857625" y="990508"/>
                </a:cubicBezTo>
                <a:cubicBezTo>
                  <a:pt x="3859162" y="1090394"/>
                  <a:pt x="3849154" y="1222907"/>
                  <a:pt x="3857625" y="1409176"/>
                </a:cubicBezTo>
                <a:cubicBezTo>
                  <a:pt x="3866096" y="1595445"/>
                  <a:pt x="3816173" y="1679418"/>
                  <a:pt x="3857625" y="1889113"/>
                </a:cubicBezTo>
                <a:cubicBezTo>
                  <a:pt x="3899077" y="2098808"/>
                  <a:pt x="3827139" y="2219031"/>
                  <a:pt x="3857625" y="2369049"/>
                </a:cubicBezTo>
                <a:cubicBezTo>
                  <a:pt x="3888111" y="2519067"/>
                  <a:pt x="3825325" y="2817714"/>
                  <a:pt x="3857625" y="3063426"/>
                </a:cubicBezTo>
                <a:cubicBezTo>
                  <a:pt x="3668387" y="3069171"/>
                  <a:pt x="3418933" y="3062621"/>
                  <a:pt x="3267959" y="3063426"/>
                </a:cubicBezTo>
                <a:cubicBezTo>
                  <a:pt x="3116985" y="3064231"/>
                  <a:pt x="2868887" y="2997732"/>
                  <a:pt x="2678294" y="3063426"/>
                </a:cubicBezTo>
                <a:cubicBezTo>
                  <a:pt x="2487702" y="3129120"/>
                  <a:pt x="2426388" y="3048677"/>
                  <a:pt x="2242933" y="3063426"/>
                </a:cubicBezTo>
                <a:cubicBezTo>
                  <a:pt x="2059478" y="3078175"/>
                  <a:pt x="1897392" y="3017033"/>
                  <a:pt x="1614692" y="3063426"/>
                </a:cubicBezTo>
                <a:cubicBezTo>
                  <a:pt x="1331992" y="3109819"/>
                  <a:pt x="1283127" y="3020081"/>
                  <a:pt x="1179331" y="3063426"/>
                </a:cubicBezTo>
                <a:cubicBezTo>
                  <a:pt x="1075535" y="3106771"/>
                  <a:pt x="892358" y="3031500"/>
                  <a:pt x="628242" y="3063426"/>
                </a:cubicBezTo>
                <a:cubicBezTo>
                  <a:pt x="364126" y="3095352"/>
                  <a:pt x="303591" y="2995427"/>
                  <a:pt x="0" y="3063426"/>
                </a:cubicBezTo>
                <a:cubicBezTo>
                  <a:pt x="-15379" y="2977085"/>
                  <a:pt x="26482" y="2840119"/>
                  <a:pt x="0" y="2644758"/>
                </a:cubicBezTo>
                <a:cubicBezTo>
                  <a:pt x="-26482" y="2449397"/>
                  <a:pt x="21718" y="2311436"/>
                  <a:pt x="0" y="2195455"/>
                </a:cubicBezTo>
                <a:cubicBezTo>
                  <a:pt x="-21718" y="2079474"/>
                  <a:pt x="36713" y="1902757"/>
                  <a:pt x="0" y="1715519"/>
                </a:cubicBezTo>
                <a:cubicBezTo>
                  <a:pt x="-36713" y="1528281"/>
                  <a:pt x="20033" y="1412989"/>
                  <a:pt x="0" y="1296850"/>
                </a:cubicBezTo>
                <a:cubicBezTo>
                  <a:pt x="-20033" y="1180711"/>
                  <a:pt x="27337" y="957045"/>
                  <a:pt x="0" y="786279"/>
                </a:cubicBezTo>
                <a:cubicBezTo>
                  <a:pt x="-27337" y="615513"/>
                  <a:pt x="75299" y="323279"/>
                  <a:pt x="0" y="0"/>
                </a:cubicBezTo>
                <a:close/>
              </a:path>
            </a:pathLst>
          </a:custGeom>
          <a:ln>
            <a:solidFill>
              <a:schemeClr val="tx1"/>
            </a:solidFill>
            <a:extLst>
              <a:ext uri="{C807C97D-BFC1-408E-A445-0C87EB9F89A2}">
                <ask:lineSketchStyleProps xmlns:ask="http://schemas.microsoft.com/office/drawing/2018/sketchyshapes" sd="3804792395">
                  <a:prstGeom prst="rect">
                    <a:avLst/>
                  </a:prstGeom>
                  <ask:type>
                    <ask:lineSketchScribble/>
                  </ask:type>
                </ask:lineSketchStyleProps>
              </a:ext>
            </a:extLst>
          </a:ln>
        </p:spPr>
      </p:pic>
      <p:sp>
        <p:nvSpPr>
          <p:cNvPr id="12" name="Ορθογώνιο 11">
            <a:extLst>
              <a:ext uri="{FF2B5EF4-FFF2-40B4-BE49-F238E27FC236}">
                <a16:creationId xmlns:a16="http://schemas.microsoft.com/office/drawing/2014/main" id="{BA45E841-2726-88F4-A344-0F3B276220F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Γράψτε!</a:t>
            </a:r>
          </a:p>
        </p:txBody>
      </p:sp>
      <p:sp>
        <p:nvSpPr>
          <p:cNvPr id="14" name="Ορθογώνιο: Στρογγύλεμα γωνιών 13">
            <a:extLst>
              <a:ext uri="{FF2B5EF4-FFF2-40B4-BE49-F238E27FC236}">
                <a16:creationId xmlns:a16="http://schemas.microsoft.com/office/drawing/2014/main" id="{732A3569-9C09-8CE8-BA2A-EE399AA49FB4}"/>
              </a:ext>
            </a:extLst>
          </p:cNvPr>
          <p:cNvSpPr/>
          <p:nvPr/>
        </p:nvSpPr>
        <p:spPr>
          <a:xfrm>
            <a:off x="2862943" y="4829499"/>
            <a:ext cx="4561114" cy="1183368"/>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1754460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1796-07DB-11CE-EF45-FB9C0713DE5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F9FC36-B307-EC18-962A-CE8857CC36A3}"/>
              </a:ext>
            </a:extLst>
          </p:cNvPr>
          <p:cNvSpPr>
            <a:spLocks noGrp="1"/>
          </p:cNvSpPr>
          <p:nvPr>
            <p:ph type="title"/>
          </p:nvPr>
        </p:nvSpPr>
        <p:spPr>
          <a:xfrm>
            <a:off x="838200" y="365125"/>
            <a:ext cx="4648200" cy="1325563"/>
          </a:xfrm>
          <a:custGeom>
            <a:avLst/>
            <a:gdLst>
              <a:gd name="csX0" fmla="*/ 0 w 4648200"/>
              <a:gd name="csY0" fmla="*/ 0 h 1325563"/>
              <a:gd name="csX1" fmla="*/ 627507 w 4648200"/>
              <a:gd name="csY1" fmla="*/ 0 h 1325563"/>
              <a:gd name="csX2" fmla="*/ 1208532 w 4648200"/>
              <a:gd name="csY2" fmla="*/ 0 h 1325563"/>
              <a:gd name="csX3" fmla="*/ 1650111 w 4648200"/>
              <a:gd name="csY3" fmla="*/ 0 h 1325563"/>
              <a:gd name="csX4" fmla="*/ 2091690 w 4648200"/>
              <a:gd name="csY4" fmla="*/ 0 h 1325563"/>
              <a:gd name="csX5" fmla="*/ 2672715 w 4648200"/>
              <a:gd name="csY5" fmla="*/ 0 h 1325563"/>
              <a:gd name="csX6" fmla="*/ 3253740 w 4648200"/>
              <a:gd name="csY6" fmla="*/ 0 h 1325563"/>
              <a:gd name="csX7" fmla="*/ 3741801 w 4648200"/>
              <a:gd name="csY7" fmla="*/ 0 h 1325563"/>
              <a:gd name="csX8" fmla="*/ 4648200 w 4648200"/>
              <a:gd name="csY8" fmla="*/ 0 h 1325563"/>
              <a:gd name="csX9" fmla="*/ 4648200 w 4648200"/>
              <a:gd name="csY9" fmla="*/ 441854 h 1325563"/>
              <a:gd name="csX10" fmla="*/ 4648200 w 4648200"/>
              <a:gd name="csY10" fmla="*/ 870453 h 1325563"/>
              <a:gd name="csX11" fmla="*/ 4648200 w 4648200"/>
              <a:gd name="csY11" fmla="*/ 1325563 h 1325563"/>
              <a:gd name="csX12" fmla="*/ 4113657 w 4648200"/>
              <a:gd name="csY12" fmla="*/ 1325563 h 1325563"/>
              <a:gd name="csX13" fmla="*/ 3625596 w 4648200"/>
              <a:gd name="csY13" fmla="*/ 1325563 h 1325563"/>
              <a:gd name="csX14" fmla="*/ 3137535 w 4648200"/>
              <a:gd name="csY14" fmla="*/ 1325563 h 1325563"/>
              <a:gd name="csX15" fmla="*/ 2695956 w 4648200"/>
              <a:gd name="csY15" fmla="*/ 1325563 h 1325563"/>
              <a:gd name="csX16" fmla="*/ 2254377 w 4648200"/>
              <a:gd name="csY16" fmla="*/ 1325563 h 1325563"/>
              <a:gd name="csX17" fmla="*/ 1719834 w 4648200"/>
              <a:gd name="csY17" fmla="*/ 1325563 h 1325563"/>
              <a:gd name="csX18" fmla="*/ 1185291 w 4648200"/>
              <a:gd name="csY18" fmla="*/ 1325563 h 1325563"/>
              <a:gd name="csX19" fmla="*/ 557784 w 4648200"/>
              <a:gd name="csY19" fmla="*/ 1325563 h 1325563"/>
              <a:gd name="csX20" fmla="*/ 0 w 4648200"/>
              <a:gd name="csY20" fmla="*/ 1325563 h 1325563"/>
              <a:gd name="csX21" fmla="*/ 0 w 4648200"/>
              <a:gd name="csY21" fmla="*/ 857197 h 1325563"/>
              <a:gd name="csX22" fmla="*/ 0 w 4648200"/>
              <a:gd name="csY22" fmla="*/ 415343 h 1325563"/>
              <a:gd name="csX23" fmla="*/ 0 w 4648200"/>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48200" h="1325563" fill="none" extrusionOk="0">
                <a:moveTo>
                  <a:pt x="0" y="0"/>
                </a:moveTo>
                <a:cubicBezTo>
                  <a:pt x="149969" y="-34657"/>
                  <a:pt x="369188" y="51748"/>
                  <a:pt x="627507" y="0"/>
                </a:cubicBezTo>
                <a:cubicBezTo>
                  <a:pt x="885826" y="-51748"/>
                  <a:pt x="1045922" y="5336"/>
                  <a:pt x="1208532" y="0"/>
                </a:cubicBezTo>
                <a:cubicBezTo>
                  <a:pt x="1371143" y="-5336"/>
                  <a:pt x="1501556" y="3028"/>
                  <a:pt x="1650111" y="0"/>
                </a:cubicBezTo>
                <a:cubicBezTo>
                  <a:pt x="1798666" y="-3028"/>
                  <a:pt x="1900137" y="46575"/>
                  <a:pt x="2091690" y="0"/>
                </a:cubicBezTo>
                <a:cubicBezTo>
                  <a:pt x="2283243" y="-46575"/>
                  <a:pt x="2468244" y="21082"/>
                  <a:pt x="2672715" y="0"/>
                </a:cubicBezTo>
                <a:cubicBezTo>
                  <a:pt x="2877187" y="-21082"/>
                  <a:pt x="2999352" y="41173"/>
                  <a:pt x="3253740" y="0"/>
                </a:cubicBezTo>
                <a:cubicBezTo>
                  <a:pt x="3508129" y="-41173"/>
                  <a:pt x="3613434" y="27891"/>
                  <a:pt x="3741801" y="0"/>
                </a:cubicBezTo>
                <a:cubicBezTo>
                  <a:pt x="3870168" y="-27891"/>
                  <a:pt x="4455319" y="103215"/>
                  <a:pt x="4648200" y="0"/>
                </a:cubicBezTo>
                <a:cubicBezTo>
                  <a:pt x="4695997" y="154209"/>
                  <a:pt x="4605022" y="346481"/>
                  <a:pt x="4648200" y="441854"/>
                </a:cubicBezTo>
                <a:cubicBezTo>
                  <a:pt x="4691378" y="537227"/>
                  <a:pt x="4635659" y="682102"/>
                  <a:pt x="4648200" y="870453"/>
                </a:cubicBezTo>
                <a:cubicBezTo>
                  <a:pt x="4660741" y="1058804"/>
                  <a:pt x="4594096" y="1103837"/>
                  <a:pt x="4648200" y="1325563"/>
                </a:cubicBezTo>
                <a:cubicBezTo>
                  <a:pt x="4456628" y="1370416"/>
                  <a:pt x="4357999" y="1290946"/>
                  <a:pt x="4113657" y="1325563"/>
                </a:cubicBezTo>
                <a:cubicBezTo>
                  <a:pt x="3869315" y="1360180"/>
                  <a:pt x="3761254" y="1269473"/>
                  <a:pt x="3625596" y="1325563"/>
                </a:cubicBezTo>
                <a:cubicBezTo>
                  <a:pt x="3489938" y="1381653"/>
                  <a:pt x="3287173" y="1278928"/>
                  <a:pt x="3137535" y="1325563"/>
                </a:cubicBezTo>
                <a:cubicBezTo>
                  <a:pt x="2987897" y="1372198"/>
                  <a:pt x="2808224" y="1283711"/>
                  <a:pt x="2695956" y="1325563"/>
                </a:cubicBezTo>
                <a:cubicBezTo>
                  <a:pt x="2583688" y="1367415"/>
                  <a:pt x="2467070" y="1274385"/>
                  <a:pt x="2254377" y="1325563"/>
                </a:cubicBezTo>
                <a:cubicBezTo>
                  <a:pt x="2041684" y="1376741"/>
                  <a:pt x="1960390" y="1297067"/>
                  <a:pt x="1719834" y="1325563"/>
                </a:cubicBezTo>
                <a:cubicBezTo>
                  <a:pt x="1479278" y="1354059"/>
                  <a:pt x="1407742" y="1275427"/>
                  <a:pt x="1185291" y="1325563"/>
                </a:cubicBezTo>
                <a:cubicBezTo>
                  <a:pt x="962840" y="1375699"/>
                  <a:pt x="687204" y="1285405"/>
                  <a:pt x="557784" y="1325563"/>
                </a:cubicBezTo>
                <a:cubicBezTo>
                  <a:pt x="428364" y="1365721"/>
                  <a:pt x="157907" y="1311091"/>
                  <a:pt x="0" y="1325563"/>
                </a:cubicBezTo>
                <a:cubicBezTo>
                  <a:pt x="-2371" y="1229664"/>
                  <a:pt x="37622" y="1047397"/>
                  <a:pt x="0" y="857197"/>
                </a:cubicBezTo>
                <a:cubicBezTo>
                  <a:pt x="-37622" y="666997"/>
                  <a:pt x="37628" y="569500"/>
                  <a:pt x="0" y="415343"/>
                </a:cubicBezTo>
                <a:cubicBezTo>
                  <a:pt x="-37628" y="261186"/>
                  <a:pt x="35335" y="108840"/>
                  <a:pt x="0" y="0"/>
                </a:cubicBezTo>
                <a:close/>
              </a:path>
              <a:path w="4648200" h="1325563" stroke="0" extrusionOk="0">
                <a:moveTo>
                  <a:pt x="0" y="0"/>
                </a:moveTo>
                <a:cubicBezTo>
                  <a:pt x="263849" y="-19588"/>
                  <a:pt x="359721" y="60438"/>
                  <a:pt x="581025" y="0"/>
                </a:cubicBezTo>
                <a:cubicBezTo>
                  <a:pt x="802329" y="-60438"/>
                  <a:pt x="849403" y="24291"/>
                  <a:pt x="1115568" y="0"/>
                </a:cubicBezTo>
                <a:cubicBezTo>
                  <a:pt x="1381733" y="-24291"/>
                  <a:pt x="1495344" y="6896"/>
                  <a:pt x="1603629" y="0"/>
                </a:cubicBezTo>
                <a:cubicBezTo>
                  <a:pt x="1711914" y="-6896"/>
                  <a:pt x="1933397" y="26107"/>
                  <a:pt x="2138172" y="0"/>
                </a:cubicBezTo>
                <a:cubicBezTo>
                  <a:pt x="2342947" y="-26107"/>
                  <a:pt x="2536427" y="46859"/>
                  <a:pt x="2765679" y="0"/>
                </a:cubicBezTo>
                <a:cubicBezTo>
                  <a:pt x="2994931" y="-46859"/>
                  <a:pt x="3067364" y="39349"/>
                  <a:pt x="3346704" y="0"/>
                </a:cubicBezTo>
                <a:cubicBezTo>
                  <a:pt x="3626044" y="-39349"/>
                  <a:pt x="3681213" y="36606"/>
                  <a:pt x="3788283" y="0"/>
                </a:cubicBezTo>
                <a:cubicBezTo>
                  <a:pt x="3895353" y="-36606"/>
                  <a:pt x="4264296" y="57096"/>
                  <a:pt x="4648200" y="0"/>
                </a:cubicBezTo>
                <a:cubicBezTo>
                  <a:pt x="4670181" y="108678"/>
                  <a:pt x="4612999" y="241680"/>
                  <a:pt x="4648200" y="415343"/>
                </a:cubicBezTo>
                <a:cubicBezTo>
                  <a:pt x="4683401" y="589006"/>
                  <a:pt x="4633679" y="646084"/>
                  <a:pt x="4648200" y="870453"/>
                </a:cubicBezTo>
                <a:cubicBezTo>
                  <a:pt x="4662721" y="1094822"/>
                  <a:pt x="4630805" y="1153118"/>
                  <a:pt x="4648200" y="1325563"/>
                </a:cubicBezTo>
                <a:cubicBezTo>
                  <a:pt x="4391501" y="1374690"/>
                  <a:pt x="4291547" y="1309100"/>
                  <a:pt x="4113657" y="1325563"/>
                </a:cubicBezTo>
                <a:cubicBezTo>
                  <a:pt x="3935767" y="1342026"/>
                  <a:pt x="3655223" y="1271700"/>
                  <a:pt x="3486150" y="1325563"/>
                </a:cubicBezTo>
                <a:cubicBezTo>
                  <a:pt x="3317077" y="1379426"/>
                  <a:pt x="3120976" y="1300392"/>
                  <a:pt x="2812161" y="1325563"/>
                </a:cubicBezTo>
                <a:cubicBezTo>
                  <a:pt x="2503346" y="1350734"/>
                  <a:pt x="2475122" y="1296063"/>
                  <a:pt x="2231136" y="1325563"/>
                </a:cubicBezTo>
                <a:cubicBezTo>
                  <a:pt x="1987151" y="1355063"/>
                  <a:pt x="1897159" y="1300928"/>
                  <a:pt x="1696593" y="1325563"/>
                </a:cubicBezTo>
                <a:cubicBezTo>
                  <a:pt x="1496027" y="1350198"/>
                  <a:pt x="1468938" y="1295576"/>
                  <a:pt x="1255014" y="1325563"/>
                </a:cubicBezTo>
                <a:cubicBezTo>
                  <a:pt x="1041090" y="1355550"/>
                  <a:pt x="963846" y="1289712"/>
                  <a:pt x="766953" y="1325563"/>
                </a:cubicBezTo>
                <a:cubicBezTo>
                  <a:pt x="570060" y="1361414"/>
                  <a:pt x="155000" y="1249914"/>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normAutofit/>
          </a:bodyPr>
          <a:lstStyle/>
          <a:p>
            <a:r>
              <a:rPr lang="el-GR" sz="2800" dirty="0"/>
              <a:t>Γεννήθηκε στη Βαγδάτη το 2000.</a:t>
            </a:r>
            <a:endParaRPr lang="el-GR" sz="2800" dirty="0">
              <a:solidFill>
                <a:srgbClr val="FF0000"/>
              </a:solidFill>
            </a:endParaRPr>
          </a:p>
        </p:txBody>
      </p:sp>
      <p:sp>
        <p:nvSpPr>
          <p:cNvPr id="5" name="Τίτλος 1">
            <a:extLst>
              <a:ext uri="{FF2B5EF4-FFF2-40B4-BE49-F238E27FC236}">
                <a16:creationId xmlns:a16="http://schemas.microsoft.com/office/drawing/2014/main" id="{D41456F7-E652-B346-9D23-5D659441C32B}"/>
              </a:ext>
            </a:extLst>
          </p:cNvPr>
          <p:cNvSpPr txBox="1">
            <a:spLocks/>
          </p:cNvSpPr>
          <p:nvPr/>
        </p:nvSpPr>
        <p:spPr>
          <a:xfrm>
            <a:off x="838200" y="1878240"/>
            <a:ext cx="4528459" cy="1325563"/>
          </a:xfrm>
          <a:custGeom>
            <a:avLst/>
            <a:gdLst>
              <a:gd name="csX0" fmla="*/ 0 w 4528459"/>
              <a:gd name="csY0" fmla="*/ 0 h 1325563"/>
              <a:gd name="csX1" fmla="*/ 611342 w 4528459"/>
              <a:gd name="csY1" fmla="*/ 0 h 1325563"/>
              <a:gd name="csX2" fmla="*/ 1177399 w 4528459"/>
              <a:gd name="csY2" fmla="*/ 0 h 1325563"/>
              <a:gd name="csX3" fmla="*/ 1607603 w 4528459"/>
              <a:gd name="csY3" fmla="*/ 0 h 1325563"/>
              <a:gd name="csX4" fmla="*/ 2037807 w 4528459"/>
              <a:gd name="csY4" fmla="*/ 0 h 1325563"/>
              <a:gd name="csX5" fmla="*/ 2603864 w 4528459"/>
              <a:gd name="csY5" fmla="*/ 0 h 1325563"/>
              <a:gd name="csX6" fmla="*/ 3169921 w 4528459"/>
              <a:gd name="csY6" fmla="*/ 0 h 1325563"/>
              <a:gd name="csX7" fmla="*/ 3645409 w 4528459"/>
              <a:gd name="csY7" fmla="*/ 0 h 1325563"/>
              <a:gd name="csX8" fmla="*/ 4528459 w 4528459"/>
              <a:gd name="csY8" fmla="*/ 0 h 1325563"/>
              <a:gd name="csX9" fmla="*/ 4528459 w 4528459"/>
              <a:gd name="csY9" fmla="*/ 441854 h 1325563"/>
              <a:gd name="csX10" fmla="*/ 4528459 w 4528459"/>
              <a:gd name="csY10" fmla="*/ 870453 h 1325563"/>
              <a:gd name="csX11" fmla="*/ 4528459 w 4528459"/>
              <a:gd name="csY11" fmla="*/ 1325563 h 1325563"/>
              <a:gd name="csX12" fmla="*/ 4007686 w 4528459"/>
              <a:gd name="csY12" fmla="*/ 1325563 h 1325563"/>
              <a:gd name="csX13" fmla="*/ 3532198 w 4528459"/>
              <a:gd name="csY13" fmla="*/ 1325563 h 1325563"/>
              <a:gd name="csX14" fmla="*/ 3056710 w 4528459"/>
              <a:gd name="csY14" fmla="*/ 1325563 h 1325563"/>
              <a:gd name="csX15" fmla="*/ 2626506 w 4528459"/>
              <a:gd name="csY15" fmla="*/ 1325563 h 1325563"/>
              <a:gd name="csX16" fmla="*/ 2196303 w 4528459"/>
              <a:gd name="csY16" fmla="*/ 1325563 h 1325563"/>
              <a:gd name="csX17" fmla="*/ 1675530 w 4528459"/>
              <a:gd name="csY17" fmla="*/ 1325563 h 1325563"/>
              <a:gd name="csX18" fmla="*/ 1154757 w 4528459"/>
              <a:gd name="csY18" fmla="*/ 1325563 h 1325563"/>
              <a:gd name="csX19" fmla="*/ 543415 w 4528459"/>
              <a:gd name="csY19" fmla="*/ 1325563 h 1325563"/>
              <a:gd name="csX20" fmla="*/ 0 w 4528459"/>
              <a:gd name="csY20" fmla="*/ 1325563 h 1325563"/>
              <a:gd name="csX21" fmla="*/ 0 w 4528459"/>
              <a:gd name="csY21" fmla="*/ 857197 h 1325563"/>
              <a:gd name="csX22" fmla="*/ 0 w 4528459"/>
              <a:gd name="csY22" fmla="*/ 415343 h 1325563"/>
              <a:gd name="csX23" fmla="*/ 0 w 4528459"/>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528459" h="1325563" fill="none" extrusionOk="0">
                <a:moveTo>
                  <a:pt x="0" y="0"/>
                </a:moveTo>
                <a:cubicBezTo>
                  <a:pt x="252528" y="-42006"/>
                  <a:pt x="454402" y="35827"/>
                  <a:pt x="611342" y="0"/>
                </a:cubicBezTo>
                <a:cubicBezTo>
                  <a:pt x="768282" y="-35827"/>
                  <a:pt x="1002006" y="32253"/>
                  <a:pt x="1177399" y="0"/>
                </a:cubicBezTo>
                <a:cubicBezTo>
                  <a:pt x="1352792" y="-32253"/>
                  <a:pt x="1396399" y="44613"/>
                  <a:pt x="1607603" y="0"/>
                </a:cubicBezTo>
                <a:cubicBezTo>
                  <a:pt x="1818807" y="-44613"/>
                  <a:pt x="1888609" y="23118"/>
                  <a:pt x="2037807" y="0"/>
                </a:cubicBezTo>
                <a:cubicBezTo>
                  <a:pt x="2187005" y="-23118"/>
                  <a:pt x="2332834" y="11267"/>
                  <a:pt x="2603864" y="0"/>
                </a:cubicBezTo>
                <a:cubicBezTo>
                  <a:pt x="2874894" y="-11267"/>
                  <a:pt x="2944400" y="62451"/>
                  <a:pt x="3169921" y="0"/>
                </a:cubicBezTo>
                <a:cubicBezTo>
                  <a:pt x="3395442" y="-62451"/>
                  <a:pt x="3543538" y="32965"/>
                  <a:pt x="3645409" y="0"/>
                </a:cubicBezTo>
                <a:cubicBezTo>
                  <a:pt x="3747280" y="-32965"/>
                  <a:pt x="4264414" y="37465"/>
                  <a:pt x="4528459" y="0"/>
                </a:cubicBezTo>
                <a:cubicBezTo>
                  <a:pt x="4576256" y="154209"/>
                  <a:pt x="4485281" y="346481"/>
                  <a:pt x="4528459" y="441854"/>
                </a:cubicBezTo>
                <a:cubicBezTo>
                  <a:pt x="4571637" y="537227"/>
                  <a:pt x="4515918" y="682102"/>
                  <a:pt x="4528459" y="870453"/>
                </a:cubicBezTo>
                <a:cubicBezTo>
                  <a:pt x="4541000" y="1058804"/>
                  <a:pt x="4474355" y="1103837"/>
                  <a:pt x="4528459" y="1325563"/>
                </a:cubicBezTo>
                <a:cubicBezTo>
                  <a:pt x="4344345" y="1349223"/>
                  <a:pt x="4196965" y="1278873"/>
                  <a:pt x="4007686" y="1325563"/>
                </a:cubicBezTo>
                <a:cubicBezTo>
                  <a:pt x="3818407" y="1372253"/>
                  <a:pt x="3636054" y="1311581"/>
                  <a:pt x="3532198" y="1325563"/>
                </a:cubicBezTo>
                <a:cubicBezTo>
                  <a:pt x="3428342" y="1339545"/>
                  <a:pt x="3281942" y="1325426"/>
                  <a:pt x="3056710" y="1325563"/>
                </a:cubicBezTo>
                <a:cubicBezTo>
                  <a:pt x="2831478" y="1325700"/>
                  <a:pt x="2731229" y="1283385"/>
                  <a:pt x="2626506" y="1325563"/>
                </a:cubicBezTo>
                <a:cubicBezTo>
                  <a:pt x="2521783" y="1367741"/>
                  <a:pt x="2322811" y="1296997"/>
                  <a:pt x="2196303" y="1325563"/>
                </a:cubicBezTo>
                <a:cubicBezTo>
                  <a:pt x="2069795" y="1354129"/>
                  <a:pt x="1930865" y="1274699"/>
                  <a:pt x="1675530" y="1325563"/>
                </a:cubicBezTo>
                <a:cubicBezTo>
                  <a:pt x="1420195" y="1376427"/>
                  <a:pt x="1341042" y="1272134"/>
                  <a:pt x="1154757" y="1325563"/>
                </a:cubicBezTo>
                <a:cubicBezTo>
                  <a:pt x="968472" y="1378992"/>
                  <a:pt x="766708" y="1301729"/>
                  <a:pt x="543415" y="1325563"/>
                </a:cubicBezTo>
                <a:cubicBezTo>
                  <a:pt x="320122" y="1349397"/>
                  <a:pt x="205757" y="1311433"/>
                  <a:pt x="0" y="1325563"/>
                </a:cubicBezTo>
                <a:cubicBezTo>
                  <a:pt x="-2371" y="1229664"/>
                  <a:pt x="37622" y="1047397"/>
                  <a:pt x="0" y="857197"/>
                </a:cubicBezTo>
                <a:cubicBezTo>
                  <a:pt x="-37622" y="666997"/>
                  <a:pt x="37628" y="569500"/>
                  <a:pt x="0" y="415343"/>
                </a:cubicBezTo>
                <a:cubicBezTo>
                  <a:pt x="-37628" y="261186"/>
                  <a:pt x="35335" y="108840"/>
                  <a:pt x="0" y="0"/>
                </a:cubicBezTo>
                <a:close/>
              </a:path>
              <a:path w="4528459" h="1325563" stroke="0" extrusionOk="0">
                <a:moveTo>
                  <a:pt x="0" y="0"/>
                </a:moveTo>
                <a:cubicBezTo>
                  <a:pt x="227508" y="-14990"/>
                  <a:pt x="299144" y="772"/>
                  <a:pt x="566057" y="0"/>
                </a:cubicBezTo>
                <a:cubicBezTo>
                  <a:pt x="832970" y="-772"/>
                  <a:pt x="919967" y="38239"/>
                  <a:pt x="1086830" y="0"/>
                </a:cubicBezTo>
                <a:cubicBezTo>
                  <a:pt x="1253693" y="-38239"/>
                  <a:pt x="1369625" y="23767"/>
                  <a:pt x="1562318" y="0"/>
                </a:cubicBezTo>
                <a:cubicBezTo>
                  <a:pt x="1755011" y="-23767"/>
                  <a:pt x="1922826" y="49537"/>
                  <a:pt x="2083091" y="0"/>
                </a:cubicBezTo>
                <a:cubicBezTo>
                  <a:pt x="2243356" y="-49537"/>
                  <a:pt x="2507748" y="49736"/>
                  <a:pt x="2694433" y="0"/>
                </a:cubicBezTo>
                <a:cubicBezTo>
                  <a:pt x="2881118" y="-49736"/>
                  <a:pt x="3138627" y="46880"/>
                  <a:pt x="3260490" y="0"/>
                </a:cubicBezTo>
                <a:cubicBezTo>
                  <a:pt x="3382353" y="-46880"/>
                  <a:pt x="3506617" y="36203"/>
                  <a:pt x="3690694" y="0"/>
                </a:cubicBezTo>
                <a:cubicBezTo>
                  <a:pt x="3874771" y="-36203"/>
                  <a:pt x="4354686" y="94621"/>
                  <a:pt x="4528459" y="0"/>
                </a:cubicBezTo>
                <a:cubicBezTo>
                  <a:pt x="4550440" y="108678"/>
                  <a:pt x="4493258" y="241680"/>
                  <a:pt x="4528459" y="415343"/>
                </a:cubicBezTo>
                <a:cubicBezTo>
                  <a:pt x="4563660" y="589006"/>
                  <a:pt x="4513938" y="646084"/>
                  <a:pt x="4528459" y="870453"/>
                </a:cubicBezTo>
                <a:cubicBezTo>
                  <a:pt x="4542980" y="1094822"/>
                  <a:pt x="4511064" y="1153118"/>
                  <a:pt x="4528459" y="1325563"/>
                </a:cubicBezTo>
                <a:cubicBezTo>
                  <a:pt x="4280627" y="1387573"/>
                  <a:pt x="4217923" y="1306234"/>
                  <a:pt x="4007686" y="1325563"/>
                </a:cubicBezTo>
                <a:cubicBezTo>
                  <a:pt x="3797449" y="1344892"/>
                  <a:pt x="3694766" y="1290220"/>
                  <a:pt x="3396344" y="1325563"/>
                </a:cubicBezTo>
                <a:cubicBezTo>
                  <a:pt x="3097922" y="1360906"/>
                  <a:pt x="2919149" y="1318186"/>
                  <a:pt x="2739718" y="1325563"/>
                </a:cubicBezTo>
                <a:cubicBezTo>
                  <a:pt x="2560287" y="1332940"/>
                  <a:pt x="2398242" y="1307490"/>
                  <a:pt x="2173660" y="1325563"/>
                </a:cubicBezTo>
                <a:cubicBezTo>
                  <a:pt x="1949078" y="1343636"/>
                  <a:pt x="1765015" y="1282824"/>
                  <a:pt x="1652888" y="1325563"/>
                </a:cubicBezTo>
                <a:cubicBezTo>
                  <a:pt x="1540761" y="1368302"/>
                  <a:pt x="1371640" y="1320162"/>
                  <a:pt x="1222684" y="1325563"/>
                </a:cubicBezTo>
                <a:cubicBezTo>
                  <a:pt x="1073728" y="1330964"/>
                  <a:pt x="920785" y="1292866"/>
                  <a:pt x="747196" y="1325563"/>
                </a:cubicBezTo>
                <a:cubicBezTo>
                  <a:pt x="573607" y="1358260"/>
                  <a:pt x="267824" y="1276606"/>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7" name="Τίτλος 1">
            <a:extLst>
              <a:ext uri="{FF2B5EF4-FFF2-40B4-BE49-F238E27FC236}">
                <a16:creationId xmlns:a16="http://schemas.microsoft.com/office/drawing/2014/main" id="{D1475722-015B-37F8-4C59-B07FC41541C5}"/>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9" name="Τίτλος 1">
            <a:extLst>
              <a:ext uri="{FF2B5EF4-FFF2-40B4-BE49-F238E27FC236}">
                <a16:creationId xmlns:a16="http://schemas.microsoft.com/office/drawing/2014/main" id="{3CFE839A-9A23-6FFF-3A96-F330C66E9505}"/>
              </a:ext>
            </a:extLst>
          </p:cNvPr>
          <p:cNvSpPr txBox="1">
            <a:spLocks/>
          </p:cNvSpPr>
          <p:nvPr/>
        </p:nvSpPr>
        <p:spPr>
          <a:xfrm>
            <a:off x="838198" y="4979760"/>
            <a:ext cx="4441371" cy="1627869"/>
          </a:xfrm>
          <a:custGeom>
            <a:avLst/>
            <a:gdLst>
              <a:gd name="csX0" fmla="*/ 0 w 4441371"/>
              <a:gd name="csY0" fmla="*/ 0 h 1627869"/>
              <a:gd name="csX1" fmla="*/ 599585 w 4441371"/>
              <a:gd name="csY1" fmla="*/ 0 h 1627869"/>
              <a:gd name="csX2" fmla="*/ 1154756 w 4441371"/>
              <a:gd name="csY2" fmla="*/ 0 h 1627869"/>
              <a:gd name="csX3" fmla="*/ 1576687 w 4441371"/>
              <a:gd name="csY3" fmla="*/ 0 h 1627869"/>
              <a:gd name="csX4" fmla="*/ 1998617 w 4441371"/>
              <a:gd name="csY4" fmla="*/ 0 h 1627869"/>
              <a:gd name="csX5" fmla="*/ 2553788 w 4441371"/>
              <a:gd name="csY5" fmla="*/ 0 h 1627869"/>
              <a:gd name="csX6" fmla="*/ 3108960 w 4441371"/>
              <a:gd name="csY6" fmla="*/ 0 h 1627869"/>
              <a:gd name="csX7" fmla="*/ 3575304 w 4441371"/>
              <a:gd name="csY7" fmla="*/ 0 h 1627869"/>
              <a:gd name="csX8" fmla="*/ 4441371 w 4441371"/>
              <a:gd name="csY8" fmla="*/ 0 h 1627869"/>
              <a:gd name="csX9" fmla="*/ 4441371 w 4441371"/>
              <a:gd name="csY9" fmla="*/ 542623 h 1627869"/>
              <a:gd name="csX10" fmla="*/ 4441371 w 4441371"/>
              <a:gd name="csY10" fmla="*/ 1068967 h 1627869"/>
              <a:gd name="csX11" fmla="*/ 4441371 w 4441371"/>
              <a:gd name="csY11" fmla="*/ 1627869 h 1627869"/>
              <a:gd name="csX12" fmla="*/ 3930613 w 4441371"/>
              <a:gd name="csY12" fmla="*/ 1627869 h 1627869"/>
              <a:gd name="csX13" fmla="*/ 3464269 w 4441371"/>
              <a:gd name="csY13" fmla="*/ 1627869 h 1627869"/>
              <a:gd name="csX14" fmla="*/ 2997925 w 4441371"/>
              <a:gd name="csY14" fmla="*/ 1627869 h 1627869"/>
              <a:gd name="csX15" fmla="*/ 2575995 w 4441371"/>
              <a:gd name="csY15" fmla="*/ 1627869 h 1627869"/>
              <a:gd name="csX16" fmla="*/ 2154065 w 4441371"/>
              <a:gd name="csY16" fmla="*/ 1627869 h 1627869"/>
              <a:gd name="csX17" fmla="*/ 1643307 w 4441371"/>
              <a:gd name="csY17" fmla="*/ 1627869 h 1627869"/>
              <a:gd name="csX18" fmla="*/ 1132550 w 4441371"/>
              <a:gd name="csY18" fmla="*/ 1627869 h 1627869"/>
              <a:gd name="csX19" fmla="*/ 532965 w 4441371"/>
              <a:gd name="csY19" fmla="*/ 1627869 h 1627869"/>
              <a:gd name="csX20" fmla="*/ 0 w 4441371"/>
              <a:gd name="csY20" fmla="*/ 1627869 h 1627869"/>
              <a:gd name="csX21" fmla="*/ 0 w 4441371"/>
              <a:gd name="csY21" fmla="*/ 1052689 h 1627869"/>
              <a:gd name="csX22" fmla="*/ 0 w 4441371"/>
              <a:gd name="csY22" fmla="*/ 510066 h 1627869"/>
              <a:gd name="csX23" fmla="*/ 0 w 4441371"/>
              <a:gd name="csY23" fmla="*/ 0 h 16278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627869"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57374" y="260535"/>
                  <a:pt x="4407100" y="427175"/>
                  <a:pt x="4441371" y="542623"/>
                </a:cubicBezTo>
                <a:cubicBezTo>
                  <a:pt x="4475642" y="658071"/>
                  <a:pt x="4412113" y="882703"/>
                  <a:pt x="4441371" y="1068967"/>
                </a:cubicBezTo>
                <a:cubicBezTo>
                  <a:pt x="4470629" y="1255231"/>
                  <a:pt x="4412882" y="1513518"/>
                  <a:pt x="4441371" y="1627869"/>
                </a:cubicBezTo>
                <a:cubicBezTo>
                  <a:pt x="4229030" y="1658503"/>
                  <a:pt x="4171827" y="1612635"/>
                  <a:pt x="3930613" y="1627869"/>
                </a:cubicBezTo>
                <a:cubicBezTo>
                  <a:pt x="3689399" y="1643103"/>
                  <a:pt x="3676439" y="1584261"/>
                  <a:pt x="3464269" y="1627869"/>
                </a:cubicBezTo>
                <a:cubicBezTo>
                  <a:pt x="3252099" y="1671477"/>
                  <a:pt x="3197105" y="1578354"/>
                  <a:pt x="2997925" y="1627869"/>
                </a:cubicBezTo>
                <a:cubicBezTo>
                  <a:pt x="2798745" y="1677384"/>
                  <a:pt x="2668072" y="1627842"/>
                  <a:pt x="2575995" y="1627869"/>
                </a:cubicBezTo>
                <a:cubicBezTo>
                  <a:pt x="2483918" y="1627896"/>
                  <a:pt x="2255101" y="1587581"/>
                  <a:pt x="2154065" y="1627869"/>
                </a:cubicBezTo>
                <a:cubicBezTo>
                  <a:pt x="2053029" y="1668157"/>
                  <a:pt x="1797455" y="1572480"/>
                  <a:pt x="1643307" y="1627869"/>
                </a:cubicBezTo>
                <a:cubicBezTo>
                  <a:pt x="1489159" y="1683258"/>
                  <a:pt x="1312638" y="1606349"/>
                  <a:pt x="1132550" y="1627869"/>
                </a:cubicBezTo>
                <a:cubicBezTo>
                  <a:pt x="952462" y="1649389"/>
                  <a:pt x="825691" y="1568774"/>
                  <a:pt x="532965" y="1627869"/>
                </a:cubicBezTo>
                <a:cubicBezTo>
                  <a:pt x="240240" y="1686964"/>
                  <a:pt x="144982" y="1567399"/>
                  <a:pt x="0" y="1627869"/>
                </a:cubicBezTo>
                <a:cubicBezTo>
                  <a:pt x="-45213" y="1349030"/>
                  <a:pt x="30641" y="1244292"/>
                  <a:pt x="0" y="1052689"/>
                </a:cubicBezTo>
                <a:cubicBezTo>
                  <a:pt x="-30641" y="861086"/>
                  <a:pt x="38820" y="628913"/>
                  <a:pt x="0" y="510066"/>
                </a:cubicBezTo>
                <a:cubicBezTo>
                  <a:pt x="-38820" y="391219"/>
                  <a:pt x="11710" y="140524"/>
                  <a:pt x="0" y="0"/>
                </a:cubicBezTo>
                <a:close/>
              </a:path>
              <a:path w="4441371" h="1627869"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42700" y="164844"/>
                  <a:pt x="4435357" y="378706"/>
                  <a:pt x="4441371" y="510066"/>
                </a:cubicBezTo>
                <a:cubicBezTo>
                  <a:pt x="4447385" y="641426"/>
                  <a:pt x="4401452" y="904184"/>
                  <a:pt x="4441371" y="1068967"/>
                </a:cubicBezTo>
                <a:cubicBezTo>
                  <a:pt x="4481290" y="1233750"/>
                  <a:pt x="4434319" y="1434495"/>
                  <a:pt x="4441371" y="1627869"/>
                </a:cubicBezTo>
                <a:cubicBezTo>
                  <a:pt x="4330152" y="1653068"/>
                  <a:pt x="4144622" y="1606380"/>
                  <a:pt x="3930613" y="1627869"/>
                </a:cubicBezTo>
                <a:cubicBezTo>
                  <a:pt x="3716604" y="1649358"/>
                  <a:pt x="3628140" y="1613230"/>
                  <a:pt x="3331028" y="1627869"/>
                </a:cubicBezTo>
                <a:cubicBezTo>
                  <a:pt x="3033917" y="1642508"/>
                  <a:pt x="2864991" y="1626569"/>
                  <a:pt x="2687029" y="1627869"/>
                </a:cubicBezTo>
                <a:cubicBezTo>
                  <a:pt x="2509067" y="1629169"/>
                  <a:pt x="2392110" y="1598117"/>
                  <a:pt x="2131858" y="1627869"/>
                </a:cubicBezTo>
                <a:cubicBezTo>
                  <a:pt x="1871606" y="1657621"/>
                  <a:pt x="1744653" y="1577538"/>
                  <a:pt x="1621100" y="1627869"/>
                </a:cubicBezTo>
                <a:cubicBezTo>
                  <a:pt x="1497547" y="1678200"/>
                  <a:pt x="1342207" y="1594347"/>
                  <a:pt x="1199170" y="1627869"/>
                </a:cubicBezTo>
                <a:cubicBezTo>
                  <a:pt x="1056133" y="1661391"/>
                  <a:pt x="959809" y="1574324"/>
                  <a:pt x="732826" y="1627869"/>
                </a:cubicBezTo>
                <a:cubicBezTo>
                  <a:pt x="505843" y="1681414"/>
                  <a:pt x="253900" y="1566016"/>
                  <a:pt x="0" y="1627869"/>
                </a:cubicBezTo>
                <a:cubicBezTo>
                  <a:pt x="-15859" y="1491271"/>
                  <a:pt x="55645" y="1276062"/>
                  <a:pt x="0" y="1134082"/>
                </a:cubicBezTo>
                <a:cubicBezTo>
                  <a:pt x="-55645" y="992102"/>
                  <a:pt x="51832" y="732543"/>
                  <a:pt x="0" y="607738"/>
                </a:cubicBezTo>
                <a:cubicBezTo>
                  <a:pt x="-51832" y="482933"/>
                  <a:pt x="39246" y="180097"/>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13" name="TextBox 12">
            <a:extLst>
              <a:ext uri="{FF2B5EF4-FFF2-40B4-BE49-F238E27FC236}">
                <a16:creationId xmlns:a16="http://schemas.microsoft.com/office/drawing/2014/main" id="{5CAB5510-67DA-3F80-2571-9F0F9187E45A}"/>
              </a:ext>
            </a:extLst>
          </p:cNvPr>
          <p:cNvSpPr txBox="1"/>
          <p:nvPr/>
        </p:nvSpPr>
        <p:spPr>
          <a:xfrm>
            <a:off x="1088571" y="1987378"/>
            <a:ext cx="4016829" cy="1200329"/>
          </a:xfrm>
          <a:prstGeom prst="rect">
            <a:avLst/>
          </a:prstGeom>
          <a:noFill/>
        </p:spPr>
        <p:txBody>
          <a:bodyPr wrap="square">
            <a:spAutoFit/>
          </a:bodyPr>
          <a:lstStyle/>
          <a:p>
            <a:pPr>
              <a:buNone/>
            </a:pPr>
            <a:r>
              <a:rPr lang="el-GR" sz="3600" dirty="0"/>
              <a:t>Ο</a:t>
            </a:r>
            <a:r>
              <a:rPr lang="en-US" sz="3600" dirty="0"/>
              <a:t> </a:t>
            </a:r>
            <a:r>
              <a:rPr lang="el-GR" sz="3600" dirty="0"/>
              <a:t>μπαμπάς του ήταν δικηγόρος.</a:t>
            </a:r>
            <a:endParaRPr lang="en-US" sz="3600" dirty="0"/>
          </a:p>
        </p:txBody>
      </p:sp>
      <p:sp>
        <p:nvSpPr>
          <p:cNvPr id="15" name="TextBox 14">
            <a:extLst>
              <a:ext uri="{FF2B5EF4-FFF2-40B4-BE49-F238E27FC236}">
                <a16:creationId xmlns:a16="http://schemas.microsoft.com/office/drawing/2014/main" id="{DB20A740-544B-D7FF-5C8C-64874A5BA613}"/>
              </a:ext>
            </a:extLst>
          </p:cNvPr>
          <p:cNvSpPr txBox="1"/>
          <p:nvPr/>
        </p:nvSpPr>
        <p:spPr>
          <a:xfrm>
            <a:off x="990597" y="3614728"/>
            <a:ext cx="4136572" cy="954107"/>
          </a:xfrm>
          <a:prstGeom prst="rect">
            <a:avLst/>
          </a:prstGeom>
          <a:noFill/>
        </p:spPr>
        <p:txBody>
          <a:bodyPr wrap="square">
            <a:spAutoFit/>
          </a:bodyPr>
          <a:lstStyle/>
          <a:p>
            <a:pPr>
              <a:buNone/>
            </a:pPr>
            <a:r>
              <a:rPr lang="el-GR" sz="2800" dirty="0"/>
              <a:t> Με τον πόλεμο</a:t>
            </a:r>
            <a:r>
              <a:rPr lang="en-US" sz="2800" dirty="0"/>
              <a:t> </a:t>
            </a:r>
            <a:r>
              <a:rPr lang="el-GR" sz="2800" dirty="0"/>
              <a:t>έγινε πρόσφυγας </a:t>
            </a:r>
            <a:r>
              <a:rPr lang="en-US" sz="2800" dirty="0"/>
              <a:t>.</a:t>
            </a:r>
          </a:p>
        </p:txBody>
      </p:sp>
      <p:sp>
        <p:nvSpPr>
          <p:cNvPr id="17" name="TextBox 16">
            <a:extLst>
              <a:ext uri="{FF2B5EF4-FFF2-40B4-BE49-F238E27FC236}">
                <a16:creationId xmlns:a16="http://schemas.microsoft.com/office/drawing/2014/main" id="{1613ABFD-C173-9FDB-A483-D5E2F1458892}"/>
              </a:ext>
            </a:extLst>
          </p:cNvPr>
          <p:cNvSpPr txBox="1"/>
          <p:nvPr/>
        </p:nvSpPr>
        <p:spPr>
          <a:xfrm>
            <a:off x="1088571" y="4979760"/>
            <a:ext cx="3559629" cy="1569660"/>
          </a:xfrm>
          <a:prstGeom prst="rect">
            <a:avLst/>
          </a:prstGeom>
          <a:noFill/>
        </p:spPr>
        <p:txBody>
          <a:bodyPr wrap="square">
            <a:spAutoFit/>
          </a:bodyPr>
          <a:lstStyle/>
          <a:p>
            <a:r>
              <a:rPr lang="el-GR" sz="3200" dirty="0"/>
              <a:t>Ήρθε με την οικογένειά του στην Κύπρο.</a:t>
            </a:r>
          </a:p>
        </p:txBody>
      </p:sp>
      <p:pic>
        <p:nvPicPr>
          <p:cNvPr id="18" name="Εικόνα 17" descr="Free picture: Blue baby stroller with balloons, greeting card graphic in  watercolor style">
            <a:extLst>
              <a:ext uri="{FF2B5EF4-FFF2-40B4-BE49-F238E27FC236}">
                <a16:creationId xmlns:a16="http://schemas.microsoft.com/office/drawing/2014/main" id="{55E09655-30A9-ACAD-FAFE-ED7A3091CD1D}"/>
              </a:ext>
            </a:extLst>
          </p:cNvPr>
          <p:cNvPicPr>
            <a:picLocks noChangeAspect="1"/>
          </p:cNvPicPr>
          <p:nvPr/>
        </p:nvPicPr>
        <p:blipFill>
          <a:blip r:embed="rId2"/>
          <a:srcRect t="13598" b="15502"/>
          <a:stretch>
            <a:fillRect/>
          </a:stretch>
        </p:blipFill>
        <p:spPr>
          <a:xfrm>
            <a:off x="6825342" y="308580"/>
            <a:ext cx="3049420" cy="1569660"/>
          </a:xfrm>
          <a:custGeom>
            <a:avLst/>
            <a:gdLst>
              <a:gd name="csX0" fmla="*/ 0 w 3049420"/>
              <a:gd name="csY0" fmla="*/ 0 h 1569660"/>
              <a:gd name="csX1" fmla="*/ 447248 w 3049420"/>
              <a:gd name="csY1" fmla="*/ 0 h 1569660"/>
              <a:gd name="csX2" fmla="*/ 1016473 w 3049420"/>
              <a:gd name="csY2" fmla="*/ 0 h 1569660"/>
              <a:gd name="csX3" fmla="*/ 1494216 w 3049420"/>
              <a:gd name="csY3" fmla="*/ 0 h 1569660"/>
              <a:gd name="csX4" fmla="*/ 1941464 w 3049420"/>
              <a:gd name="csY4" fmla="*/ 0 h 1569660"/>
              <a:gd name="csX5" fmla="*/ 2358218 w 3049420"/>
              <a:gd name="csY5" fmla="*/ 0 h 1569660"/>
              <a:gd name="csX6" fmla="*/ 3049420 w 3049420"/>
              <a:gd name="csY6" fmla="*/ 0 h 1569660"/>
              <a:gd name="csX7" fmla="*/ 3049420 w 3049420"/>
              <a:gd name="csY7" fmla="*/ 538917 h 1569660"/>
              <a:gd name="csX8" fmla="*/ 3049420 w 3049420"/>
              <a:gd name="csY8" fmla="*/ 1093530 h 1569660"/>
              <a:gd name="csX9" fmla="*/ 3049420 w 3049420"/>
              <a:gd name="csY9" fmla="*/ 1569660 h 1569660"/>
              <a:gd name="csX10" fmla="*/ 2480195 w 3049420"/>
              <a:gd name="csY10" fmla="*/ 1569660 h 1569660"/>
              <a:gd name="csX11" fmla="*/ 2063441 w 3049420"/>
              <a:gd name="csY11" fmla="*/ 1569660 h 1569660"/>
              <a:gd name="csX12" fmla="*/ 1646687 w 3049420"/>
              <a:gd name="csY12" fmla="*/ 1569660 h 1569660"/>
              <a:gd name="csX13" fmla="*/ 1168944 w 3049420"/>
              <a:gd name="csY13" fmla="*/ 1569660 h 1569660"/>
              <a:gd name="csX14" fmla="*/ 721696 w 3049420"/>
              <a:gd name="csY14" fmla="*/ 1569660 h 1569660"/>
              <a:gd name="csX15" fmla="*/ 0 w 3049420"/>
              <a:gd name="csY15" fmla="*/ 1569660 h 1569660"/>
              <a:gd name="csX16" fmla="*/ 0 w 3049420"/>
              <a:gd name="csY16" fmla="*/ 1046440 h 1569660"/>
              <a:gd name="csX17" fmla="*/ 0 w 3049420"/>
              <a:gd name="csY17" fmla="*/ 538917 h 1569660"/>
              <a:gd name="csX18" fmla="*/ 0 w 3049420"/>
              <a:gd name="csY18" fmla="*/ 0 h 1569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49420" h="1569660" fill="none" extrusionOk="0">
                <a:moveTo>
                  <a:pt x="0" y="0"/>
                </a:moveTo>
                <a:cubicBezTo>
                  <a:pt x="100693" y="-28140"/>
                  <a:pt x="249603" y="10216"/>
                  <a:pt x="447248" y="0"/>
                </a:cubicBezTo>
                <a:cubicBezTo>
                  <a:pt x="644893" y="-10216"/>
                  <a:pt x="896187" y="13930"/>
                  <a:pt x="1016473" y="0"/>
                </a:cubicBezTo>
                <a:cubicBezTo>
                  <a:pt x="1136759" y="-13930"/>
                  <a:pt x="1320221" y="47212"/>
                  <a:pt x="1494216" y="0"/>
                </a:cubicBezTo>
                <a:cubicBezTo>
                  <a:pt x="1668211" y="-47212"/>
                  <a:pt x="1752533" y="17400"/>
                  <a:pt x="1941464" y="0"/>
                </a:cubicBezTo>
                <a:cubicBezTo>
                  <a:pt x="2130395" y="-17400"/>
                  <a:pt x="2166288" y="9540"/>
                  <a:pt x="2358218" y="0"/>
                </a:cubicBezTo>
                <a:cubicBezTo>
                  <a:pt x="2550148" y="-9540"/>
                  <a:pt x="2834285" y="48136"/>
                  <a:pt x="3049420" y="0"/>
                </a:cubicBezTo>
                <a:cubicBezTo>
                  <a:pt x="3079283" y="216527"/>
                  <a:pt x="2989802" y="353149"/>
                  <a:pt x="3049420" y="538917"/>
                </a:cubicBezTo>
                <a:cubicBezTo>
                  <a:pt x="3109038" y="724685"/>
                  <a:pt x="3000615" y="866507"/>
                  <a:pt x="3049420" y="1093530"/>
                </a:cubicBezTo>
                <a:cubicBezTo>
                  <a:pt x="3098225" y="1320553"/>
                  <a:pt x="3019167" y="1365168"/>
                  <a:pt x="3049420" y="1569660"/>
                </a:cubicBezTo>
                <a:cubicBezTo>
                  <a:pt x="2771408" y="1576057"/>
                  <a:pt x="2652237" y="1564568"/>
                  <a:pt x="2480195" y="1569660"/>
                </a:cubicBezTo>
                <a:cubicBezTo>
                  <a:pt x="2308154" y="1574752"/>
                  <a:pt x="2181556" y="1525685"/>
                  <a:pt x="2063441" y="1569660"/>
                </a:cubicBezTo>
                <a:cubicBezTo>
                  <a:pt x="1945326" y="1613635"/>
                  <a:pt x="1826204" y="1566813"/>
                  <a:pt x="1646687" y="1569660"/>
                </a:cubicBezTo>
                <a:cubicBezTo>
                  <a:pt x="1467170" y="1572507"/>
                  <a:pt x="1390856" y="1552646"/>
                  <a:pt x="1168944" y="1569660"/>
                </a:cubicBezTo>
                <a:cubicBezTo>
                  <a:pt x="947032" y="1586674"/>
                  <a:pt x="835625" y="1554664"/>
                  <a:pt x="721696" y="1569660"/>
                </a:cubicBezTo>
                <a:cubicBezTo>
                  <a:pt x="607767" y="1584656"/>
                  <a:pt x="209923" y="1551285"/>
                  <a:pt x="0" y="1569660"/>
                </a:cubicBezTo>
                <a:cubicBezTo>
                  <a:pt x="-23612" y="1441426"/>
                  <a:pt x="38835" y="1198635"/>
                  <a:pt x="0" y="1046440"/>
                </a:cubicBezTo>
                <a:cubicBezTo>
                  <a:pt x="-38835" y="894245"/>
                  <a:pt x="38681" y="669335"/>
                  <a:pt x="0" y="538917"/>
                </a:cubicBezTo>
                <a:cubicBezTo>
                  <a:pt x="-38681" y="408499"/>
                  <a:pt x="54202" y="168276"/>
                  <a:pt x="0" y="0"/>
                </a:cubicBezTo>
                <a:close/>
              </a:path>
              <a:path w="3049420" h="1569660" stroke="0" extrusionOk="0">
                <a:moveTo>
                  <a:pt x="0" y="0"/>
                </a:moveTo>
                <a:cubicBezTo>
                  <a:pt x="251938" y="-37294"/>
                  <a:pt x="373532" y="51752"/>
                  <a:pt x="538731" y="0"/>
                </a:cubicBezTo>
                <a:cubicBezTo>
                  <a:pt x="703930" y="-51752"/>
                  <a:pt x="813344" y="8300"/>
                  <a:pt x="985979" y="0"/>
                </a:cubicBezTo>
                <a:cubicBezTo>
                  <a:pt x="1158614" y="-8300"/>
                  <a:pt x="1427230" y="67997"/>
                  <a:pt x="1555204" y="0"/>
                </a:cubicBezTo>
                <a:cubicBezTo>
                  <a:pt x="1683178" y="-67997"/>
                  <a:pt x="1911206" y="39817"/>
                  <a:pt x="2124429" y="0"/>
                </a:cubicBezTo>
                <a:cubicBezTo>
                  <a:pt x="2337652" y="-39817"/>
                  <a:pt x="2432679" y="52"/>
                  <a:pt x="2602172" y="0"/>
                </a:cubicBezTo>
                <a:cubicBezTo>
                  <a:pt x="2771665" y="-52"/>
                  <a:pt x="2934926" y="7831"/>
                  <a:pt x="3049420" y="0"/>
                </a:cubicBezTo>
                <a:cubicBezTo>
                  <a:pt x="3056543" y="140023"/>
                  <a:pt x="3027113" y="384667"/>
                  <a:pt x="3049420" y="507523"/>
                </a:cubicBezTo>
                <a:cubicBezTo>
                  <a:pt x="3071727" y="630379"/>
                  <a:pt x="3038636" y="926303"/>
                  <a:pt x="3049420" y="1046440"/>
                </a:cubicBezTo>
                <a:cubicBezTo>
                  <a:pt x="3060204" y="1166577"/>
                  <a:pt x="2990205" y="1326898"/>
                  <a:pt x="3049420" y="1569660"/>
                </a:cubicBezTo>
                <a:cubicBezTo>
                  <a:pt x="2866259" y="1627936"/>
                  <a:pt x="2752466" y="1526447"/>
                  <a:pt x="2510689" y="1569660"/>
                </a:cubicBezTo>
                <a:cubicBezTo>
                  <a:pt x="2268912" y="1612873"/>
                  <a:pt x="2274209" y="1568163"/>
                  <a:pt x="2093935" y="1569660"/>
                </a:cubicBezTo>
                <a:cubicBezTo>
                  <a:pt x="1913661" y="1571157"/>
                  <a:pt x="1883684" y="1557533"/>
                  <a:pt x="1677181" y="1569660"/>
                </a:cubicBezTo>
                <a:cubicBezTo>
                  <a:pt x="1470678" y="1581787"/>
                  <a:pt x="1285451" y="1554642"/>
                  <a:pt x="1168944" y="1569660"/>
                </a:cubicBezTo>
                <a:cubicBezTo>
                  <a:pt x="1052437" y="1584678"/>
                  <a:pt x="860084" y="1567245"/>
                  <a:pt x="630213" y="1569660"/>
                </a:cubicBezTo>
                <a:cubicBezTo>
                  <a:pt x="400342" y="1572075"/>
                  <a:pt x="142968" y="1527560"/>
                  <a:pt x="0" y="1569660"/>
                </a:cubicBezTo>
                <a:cubicBezTo>
                  <a:pt x="-43278" y="1366749"/>
                  <a:pt x="51685" y="1281930"/>
                  <a:pt x="0" y="1077833"/>
                </a:cubicBezTo>
                <a:cubicBezTo>
                  <a:pt x="-51685" y="873736"/>
                  <a:pt x="3085" y="759811"/>
                  <a:pt x="0" y="601703"/>
                </a:cubicBezTo>
                <a:cubicBezTo>
                  <a:pt x="-3085" y="443595"/>
                  <a:pt x="49821" y="131643"/>
                  <a:pt x="0" y="0"/>
                </a:cubicBezTo>
                <a:close/>
              </a:path>
            </a:pathLst>
          </a:custGeom>
          <a:ln>
            <a:solidFill>
              <a:schemeClr val="tx1"/>
            </a:solidFill>
            <a:extLst>
              <a:ext uri="{C807C97D-BFC1-408E-A445-0C87EB9F89A2}">
                <ask:lineSketchStyleProps xmlns:ask="http://schemas.microsoft.com/office/drawing/2018/sketchyshapes" sd="2554333858">
                  <a:prstGeom prst="rect">
                    <a:avLst/>
                  </a:prstGeom>
                  <ask:type>
                    <ask:lineSketchScribble/>
                  </ask:type>
                </ask:lineSketchStyleProps>
              </a:ext>
            </a:extLst>
          </a:ln>
        </p:spPr>
      </p:pic>
      <p:pic>
        <p:nvPicPr>
          <p:cNvPr id="20" name="Εικόνα 19">
            <a:extLst>
              <a:ext uri="{FF2B5EF4-FFF2-40B4-BE49-F238E27FC236}">
                <a16:creationId xmlns:a16="http://schemas.microsoft.com/office/drawing/2014/main" id="{5ECCE9DF-A4B2-7AFD-3352-EBDDEB20D92A}"/>
              </a:ext>
            </a:extLst>
          </p:cNvPr>
          <p:cNvPicPr>
            <a:picLocks noChangeAspect="1"/>
          </p:cNvPicPr>
          <p:nvPr/>
        </p:nvPicPr>
        <p:blipFill>
          <a:blip r:embed="rId3"/>
          <a:stretch>
            <a:fillRect/>
          </a:stretch>
        </p:blipFill>
        <p:spPr>
          <a:xfrm>
            <a:off x="6551185" y="2074642"/>
            <a:ext cx="3597733" cy="2226129"/>
          </a:xfrm>
          <a:custGeom>
            <a:avLst/>
            <a:gdLst>
              <a:gd name="csX0" fmla="*/ 0 w 3597733"/>
              <a:gd name="csY0" fmla="*/ 0 h 2226129"/>
              <a:gd name="csX1" fmla="*/ 671577 w 3597733"/>
              <a:gd name="csY1" fmla="*/ 0 h 2226129"/>
              <a:gd name="csX2" fmla="*/ 1235222 w 3597733"/>
              <a:gd name="csY2" fmla="*/ 0 h 2226129"/>
              <a:gd name="csX3" fmla="*/ 1870821 w 3597733"/>
              <a:gd name="csY3" fmla="*/ 0 h 2226129"/>
              <a:gd name="csX4" fmla="*/ 2542398 w 3597733"/>
              <a:gd name="csY4" fmla="*/ 0 h 2226129"/>
              <a:gd name="csX5" fmla="*/ 3597733 w 3597733"/>
              <a:gd name="csY5" fmla="*/ 0 h 2226129"/>
              <a:gd name="csX6" fmla="*/ 3597733 w 3597733"/>
              <a:gd name="csY6" fmla="*/ 601055 h 2226129"/>
              <a:gd name="csX7" fmla="*/ 3597733 w 3597733"/>
              <a:gd name="csY7" fmla="*/ 1179848 h 2226129"/>
              <a:gd name="csX8" fmla="*/ 3597733 w 3597733"/>
              <a:gd name="csY8" fmla="*/ 1691858 h 2226129"/>
              <a:gd name="csX9" fmla="*/ 3597733 w 3597733"/>
              <a:gd name="csY9" fmla="*/ 2226129 h 2226129"/>
              <a:gd name="csX10" fmla="*/ 3034088 w 3597733"/>
              <a:gd name="csY10" fmla="*/ 2226129 h 2226129"/>
              <a:gd name="csX11" fmla="*/ 2434466 w 3597733"/>
              <a:gd name="csY11" fmla="*/ 2226129 h 2226129"/>
              <a:gd name="csX12" fmla="*/ 1762889 w 3597733"/>
              <a:gd name="csY12" fmla="*/ 2226129 h 2226129"/>
              <a:gd name="csX13" fmla="*/ 1235222 w 3597733"/>
              <a:gd name="csY13" fmla="*/ 2226129 h 2226129"/>
              <a:gd name="csX14" fmla="*/ 743531 w 3597733"/>
              <a:gd name="csY14" fmla="*/ 2226129 h 2226129"/>
              <a:gd name="csX15" fmla="*/ 0 w 3597733"/>
              <a:gd name="csY15" fmla="*/ 2226129 h 2226129"/>
              <a:gd name="csX16" fmla="*/ 0 w 3597733"/>
              <a:gd name="csY16" fmla="*/ 1625074 h 2226129"/>
              <a:gd name="csX17" fmla="*/ 0 w 3597733"/>
              <a:gd name="csY17" fmla="*/ 1024019 h 2226129"/>
              <a:gd name="csX18" fmla="*/ 0 w 3597733"/>
              <a:gd name="csY18" fmla="*/ 0 h 2226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97733" h="2226129" fill="none" extrusionOk="0">
                <a:moveTo>
                  <a:pt x="0" y="0"/>
                </a:moveTo>
                <a:cubicBezTo>
                  <a:pt x="236831" y="-71034"/>
                  <a:pt x="488618" y="8855"/>
                  <a:pt x="671577" y="0"/>
                </a:cubicBezTo>
                <a:cubicBezTo>
                  <a:pt x="854536" y="-8855"/>
                  <a:pt x="957627" y="39162"/>
                  <a:pt x="1235222" y="0"/>
                </a:cubicBezTo>
                <a:cubicBezTo>
                  <a:pt x="1512817" y="-39162"/>
                  <a:pt x="1741142" y="9504"/>
                  <a:pt x="1870821" y="0"/>
                </a:cubicBezTo>
                <a:cubicBezTo>
                  <a:pt x="2000500" y="-9504"/>
                  <a:pt x="2400998" y="42465"/>
                  <a:pt x="2542398" y="0"/>
                </a:cubicBezTo>
                <a:cubicBezTo>
                  <a:pt x="2683798" y="-42465"/>
                  <a:pt x="3299157" y="102036"/>
                  <a:pt x="3597733" y="0"/>
                </a:cubicBezTo>
                <a:cubicBezTo>
                  <a:pt x="3663122" y="158106"/>
                  <a:pt x="3593532" y="434434"/>
                  <a:pt x="3597733" y="601055"/>
                </a:cubicBezTo>
                <a:cubicBezTo>
                  <a:pt x="3601934" y="767676"/>
                  <a:pt x="3538667" y="894906"/>
                  <a:pt x="3597733" y="1179848"/>
                </a:cubicBezTo>
                <a:cubicBezTo>
                  <a:pt x="3656799" y="1464790"/>
                  <a:pt x="3563475" y="1460917"/>
                  <a:pt x="3597733" y="1691858"/>
                </a:cubicBezTo>
                <a:cubicBezTo>
                  <a:pt x="3631991" y="1922799"/>
                  <a:pt x="3583984" y="1974224"/>
                  <a:pt x="3597733" y="2226129"/>
                </a:cubicBezTo>
                <a:cubicBezTo>
                  <a:pt x="3390794" y="2239545"/>
                  <a:pt x="3217097" y="2203167"/>
                  <a:pt x="3034088" y="2226129"/>
                </a:cubicBezTo>
                <a:cubicBezTo>
                  <a:pt x="2851080" y="2249091"/>
                  <a:pt x="2554800" y="2164072"/>
                  <a:pt x="2434466" y="2226129"/>
                </a:cubicBezTo>
                <a:cubicBezTo>
                  <a:pt x="2314132" y="2288186"/>
                  <a:pt x="1920003" y="2149346"/>
                  <a:pt x="1762889" y="2226129"/>
                </a:cubicBezTo>
                <a:cubicBezTo>
                  <a:pt x="1605775" y="2302912"/>
                  <a:pt x="1359407" y="2169337"/>
                  <a:pt x="1235222" y="2226129"/>
                </a:cubicBezTo>
                <a:cubicBezTo>
                  <a:pt x="1111037" y="2282921"/>
                  <a:pt x="961439" y="2170156"/>
                  <a:pt x="743531" y="2226129"/>
                </a:cubicBezTo>
                <a:cubicBezTo>
                  <a:pt x="525623" y="2282102"/>
                  <a:pt x="319218" y="2210771"/>
                  <a:pt x="0" y="2226129"/>
                </a:cubicBezTo>
                <a:cubicBezTo>
                  <a:pt x="-55010" y="2063342"/>
                  <a:pt x="53948" y="1906715"/>
                  <a:pt x="0" y="1625074"/>
                </a:cubicBezTo>
                <a:cubicBezTo>
                  <a:pt x="-53948" y="1343434"/>
                  <a:pt x="44443" y="1149014"/>
                  <a:pt x="0" y="1024019"/>
                </a:cubicBezTo>
                <a:cubicBezTo>
                  <a:pt x="-44443" y="899025"/>
                  <a:pt x="87670" y="436909"/>
                  <a:pt x="0" y="0"/>
                </a:cubicBezTo>
                <a:close/>
              </a:path>
              <a:path w="3597733" h="2226129" stroke="0" extrusionOk="0">
                <a:moveTo>
                  <a:pt x="0" y="0"/>
                </a:moveTo>
                <a:cubicBezTo>
                  <a:pt x="151634" y="-15406"/>
                  <a:pt x="334430" y="1957"/>
                  <a:pt x="563645" y="0"/>
                </a:cubicBezTo>
                <a:cubicBezTo>
                  <a:pt x="792860" y="-1957"/>
                  <a:pt x="947393" y="53799"/>
                  <a:pt x="1091312" y="0"/>
                </a:cubicBezTo>
                <a:cubicBezTo>
                  <a:pt x="1235231" y="-53799"/>
                  <a:pt x="1434987" y="18839"/>
                  <a:pt x="1618980" y="0"/>
                </a:cubicBezTo>
                <a:cubicBezTo>
                  <a:pt x="1802973" y="-18839"/>
                  <a:pt x="2063938" y="52699"/>
                  <a:pt x="2290557" y="0"/>
                </a:cubicBezTo>
                <a:cubicBezTo>
                  <a:pt x="2517176" y="-52699"/>
                  <a:pt x="2645612" y="56796"/>
                  <a:pt x="2890179" y="0"/>
                </a:cubicBezTo>
                <a:cubicBezTo>
                  <a:pt x="3134746" y="-56796"/>
                  <a:pt x="3298878" y="17059"/>
                  <a:pt x="3597733" y="0"/>
                </a:cubicBezTo>
                <a:cubicBezTo>
                  <a:pt x="3624562" y="270215"/>
                  <a:pt x="3557618" y="440446"/>
                  <a:pt x="3597733" y="556532"/>
                </a:cubicBezTo>
                <a:cubicBezTo>
                  <a:pt x="3637848" y="672618"/>
                  <a:pt x="3570636" y="1003141"/>
                  <a:pt x="3597733" y="1157587"/>
                </a:cubicBezTo>
                <a:cubicBezTo>
                  <a:pt x="3624830" y="1312033"/>
                  <a:pt x="3572002" y="1561044"/>
                  <a:pt x="3597733" y="1669597"/>
                </a:cubicBezTo>
                <a:cubicBezTo>
                  <a:pt x="3623464" y="1778150"/>
                  <a:pt x="3576790" y="2009991"/>
                  <a:pt x="3597733" y="2226129"/>
                </a:cubicBezTo>
                <a:cubicBezTo>
                  <a:pt x="3424118" y="2268299"/>
                  <a:pt x="3200889" y="2196067"/>
                  <a:pt x="2962134" y="2226129"/>
                </a:cubicBezTo>
                <a:cubicBezTo>
                  <a:pt x="2723379" y="2256191"/>
                  <a:pt x="2591373" y="2204349"/>
                  <a:pt x="2434466" y="2226129"/>
                </a:cubicBezTo>
                <a:cubicBezTo>
                  <a:pt x="2277559" y="2247909"/>
                  <a:pt x="2181640" y="2167418"/>
                  <a:pt x="1942776" y="2226129"/>
                </a:cubicBezTo>
                <a:cubicBezTo>
                  <a:pt x="1703912" y="2284840"/>
                  <a:pt x="1545561" y="2169707"/>
                  <a:pt x="1307176" y="2226129"/>
                </a:cubicBezTo>
                <a:cubicBezTo>
                  <a:pt x="1068791" y="2282551"/>
                  <a:pt x="869269" y="2176760"/>
                  <a:pt x="743531" y="2226129"/>
                </a:cubicBezTo>
                <a:cubicBezTo>
                  <a:pt x="617793" y="2275498"/>
                  <a:pt x="242058" y="2217043"/>
                  <a:pt x="0" y="2226129"/>
                </a:cubicBezTo>
                <a:cubicBezTo>
                  <a:pt x="-26140" y="2091289"/>
                  <a:pt x="5944" y="1909570"/>
                  <a:pt x="0" y="1714119"/>
                </a:cubicBezTo>
                <a:cubicBezTo>
                  <a:pt x="-5944" y="1518668"/>
                  <a:pt x="47101" y="1314187"/>
                  <a:pt x="0" y="1113065"/>
                </a:cubicBezTo>
                <a:cubicBezTo>
                  <a:pt x="-47101" y="911943"/>
                  <a:pt x="18880" y="786246"/>
                  <a:pt x="0" y="601055"/>
                </a:cubicBezTo>
                <a:cubicBezTo>
                  <a:pt x="-18880" y="415864"/>
                  <a:pt x="58080" y="134095"/>
                  <a:pt x="0" y="0"/>
                </a:cubicBezTo>
                <a:close/>
              </a:path>
            </a:pathLst>
          </a:custGeom>
          <a:ln>
            <a:solidFill>
              <a:schemeClr val="tx1"/>
            </a:solidFill>
            <a:extLst>
              <a:ext uri="{C807C97D-BFC1-408E-A445-0C87EB9F89A2}">
                <ask:lineSketchStyleProps xmlns:ask="http://schemas.microsoft.com/office/drawing/2018/sketchyshapes" sd="221264346">
                  <a:prstGeom prst="rect">
                    <a:avLst/>
                  </a:prstGeom>
                  <ask:type>
                    <ask:lineSketchScribble/>
                  </ask:type>
                </ask:lineSketchStyleProps>
              </a:ext>
            </a:extLst>
          </a:ln>
        </p:spPr>
      </p:pic>
      <p:pic>
        <p:nvPicPr>
          <p:cNvPr id="21" name="Εικόνα 20" descr="πρόσφυγες της θάλασσας Στοκ Εικονογραφήσεις, Vectors, &amp; Clipart – (263 Στοκ  Εικονογραφήσεις)">
            <a:extLst>
              <a:ext uri="{FF2B5EF4-FFF2-40B4-BE49-F238E27FC236}">
                <a16:creationId xmlns:a16="http://schemas.microsoft.com/office/drawing/2014/main" id="{9D95BE04-5748-A30E-51C5-F7CDC37CF66E}"/>
              </a:ext>
            </a:extLst>
          </p:cNvPr>
          <p:cNvPicPr>
            <a:picLocks noChangeAspect="1"/>
          </p:cNvPicPr>
          <p:nvPr/>
        </p:nvPicPr>
        <p:blipFill>
          <a:blip r:embed="rId4"/>
          <a:stretch>
            <a:fillRect/>
          </a:stretch>
        </p:blipFill>
        <p:spPr>
          <a:xfrm>
            <a:off x="6551184" y="4497173"/>
            <a:ext cx="3801129" cy="2226129"/>
          </a:xfrm>
          <a:custGeom>
            <a:avLst/>
            <a:gdLst>
              <a:gd name="csX0" fmla="*/ 0 w 3801129"/>
              <a:gd name="csY0" fmla="*/ 0 h 2226129"/>
              <a:gd name="csX1" fmla="*/ 619041 w 3801129"/>
              <a:gd name="csY1" fmla="*/ 0 h 2226129"/>
              <a:gd name="csX2" fmla="*/ 1162059 w 3801129"/>
              <a:gd name="csY2" fmla="*/ 0 h 2226129"/>
              <a:gd name="csX3" fmla="*/ 1705078 w 3801129"/>
              <a:gd name="csY3" fmla="*/ 0 h 2226129"/>
              <a:gd name="csX4" fmla="*/ 2210085 w 3801129"/>
              <a:gd name="csY4" fmla="*/ 0 h 2226129"/>
              <a:gd name="csX5" fmla="*/ 2753103 w 3801129"/>
              <a:gd name="csY5" fmla="*/ 0 h 2226129"/>
              <a:gd name="csX6" fmla="*/ 3334133 w 3801129"/>
              <a:gd name="csY6" fmla="*/ 0 h 2226129"/>
              <a:gd name="csX7" fmla="*/ 3801129 w 3801129"/>
              <a:gd name="csY7" fmla="*/ 0 h 2226129"/>
              <a:gd name="csX8" fmla="*/ 3801129 w 3801129"/>
              <a:gd name="csY8" fmla="*/ 601055 h 2226129"/>
              <a:gd name="csX9" fmla="*/ 3801129 w 3801129"/>
              <a:gd name="csY9" fmla="*/ 1090803 h 2226129"/>
              <a:gd name="csX10" fmla="*/ 3801129 w 3801129"/>
              <a:gd name="csY10" fmla="*/ 1580552 h 2226129"/>
              <a:gd name="csX11" fmla="*/ 3801129 w 3801129"/>
              <a:gd name="csY11" fmla="*/ 2226129 h 2226129"/>
              <a:gd name="csX12" fmla="*/ 3220099 w 3801129"/>
              <a:gd name="csY12" fmla="*/ 2226129 h 2226129"/>
              <a:gd name="csX13" fmla="*/ 2639070 w 3801129"/>
              <a:gd name="csY13" fmla="*/ 2226129 h 2226129"/>
              <a:gd name="csX14" fmla="*/ 2210085 w 3801129"/>
              <a:gd name="csY14" fmla="*/ 2226129 h 2226129"/>
              <a:gd name="csX15" fmla="*/ 1705078 w 3801129"/>
              <a:gd name="csY15" fmla="*/ 2226129 h 2226129"/>
              <a:gd name="csX16" fmla="*/ 1238082 w 3801129"/>
              <a:gd name="csY16" fmla="*/ 2226129 h 2226129"/>
              <a:gd name="csX17" fmla="*/ 657052 w 3801129"/>
              <a:gd name="csY17" fmla="*/ 2226129 h 2226129"/>
              <a:gd name="csX18" fmla="*/ 0 w 3801129"/>
              <a:gd name="csY18" fmla="*/ 2226129 h 2226129"/>
              <a:gd name="csX19" fmla="*/ 0 w 3801129"/>
              <a:gd name="csY19" fmla="*/ 1669597 h 2226129"/>
              <a:gd name="csX20" fmla="*/ 0 w 3801129"/>
              <a:gd name="csY20" fmla="*/ 1068542 h 2226129"/>
              <a:gd name="csX21" fmla="*/ 0 w 3801129"/>
              <a:gd name="csY21" fmla="*/ 556532 h 2226129"/>
              <a:gd name="csX22" fmla="*/ 0 w 3801129"/>
              <a:gd name="csY22" fmla="*/ 0 h 22261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801129" h="2226129" fill="none" extrusionOk="0">
                <a:moveTo>
                  <a:pt x="0" y="0"/>
                </a:moveTo>
                <a:cubicBezTo>
                  <a:pt x="259477" y="-53980"/>
                  <a:pt x="320350" y="67565"/>
                  <a:pt x="619041" y="0"/>
                </a:cubicBezTo>
                <a:cubicBezTo>
                  <a:pt x="917732" y="-67565"/>
                  <a:pt x="978928" y="59324"/>
                  <a:pt x="1162059" y="0"/>
                </a:cubicBezTo>
                <a:cubicBezTo>
                  <a:pt x="1345190" y="-59324"/>
                  <a:pt x="1563932" y="11318"/>
                  <a:pt x="1705078" y="0"/>
                </a:cubicBezTo>
                <a:cubicBezTo>
                  <a:pt x="1846224" y="-11318"/>
                  <a:pt x="1983211" y="6388"/>
                  <a:pt x="2210085" y="0"/>
                </a:cubicBezTo>
                <a:cubicBezTo>
                  <a:pt x="2436959" y="-6388"/>
                  <a:pt x="2550859" y="20699"/>
                  <a:pt x="2753103" y="0"/>
                </a:cubicBezTo>
                <a:cubicBezTo>
                  <a:pt x="2955347" y="-20699"/>
                  <a:pt x="3213810" y="27950"/>
                  <a:pt x="3334133" y="0"/>
                </a:cubicBezTo>
                <a:cubicBezTo>
                  <a:pt x="3454456" y="-27950"/>
                  <a:pt x="3660755" y="50997"/>
                  <a:pt x="3801129" y="0"/>
                </a:cubicBezTo>
                <a:cubicBezTo>
                  <a:pt x="3805542" y="259162"/>
                  <a:pt x="3747619" y="375056"/>
                  <a:pt x="3801129" y="601055"/>
                </a:cubicBezTo>
                <a:cubicBezTo>
                  <a:pt x="3854639" y="827054"/>
                  <a:pt x="3793642" y="896005"/>
                  <a:pt x="3801129" y="1090803"/>
                </a:cubicBezTo>
                <a:cubicBezTo>
                  <a:pt x="3808616" y="1285601"/>
                  <a:pt x="3772738" y="1393438"/>
                  <a:pt x="3801129" y="1580552"/>
                </a:cubicBezTo>
                <a:cubicBezTo>
                  <a:pt x="3829520" y="1767666"/>
                  <a:pt x="3747832" y="1982116"/>
                  <a:pt x="3801129" y="2226129"/>
                </a:cubicBezTo>
                <a:cubicBezTo>
                  <a:pt x="3618732" y="2244603"/>
                  <a:pt x="3448281" y="2191972"/>
                  <a:pt x="3220099" y="2226129"/>
                </a:cubicBezTo>
                <a:cubicBezTo>
                  <a:pt x="2991917" y="2260286"/>
                  <a:pt x="2785862" y="2199444"/>
                  <a:pt x="2639070" y="2226129"/>
                </a:cubicBezTo>
                <a:cubicBezTo>
                  <a:pt x="2492278" y="2252814"/>
                  <a:pt x="2407320" y="2202785"/>
                  <a:pt x="2210085" y="2226129"/>
                </a:cubicBezTo>
                <a:cubicBezTo>
                  <a:pt x="2012850" y="2249473"/>
                  <a:pt x="1819259" y="2172517"/>
                  <a:pt x="1705078" y="2226129"/>
                </a:cubicBezTo>
                <a:cubicBezTo>
                  <a:pt x="1590897" y="2279741"/>
                  <a:pt x="1389016" y="2171099"/>
                  <a:pt x="1238082" y="2226129"/>
                </a:cubicBezTo>
                <a:cubicBezTo>
                  <a:pt x="1087148" y="2281159"/>
                  <a:pt x="926603" y="2220732"/>
                  <a:pt x="657052" y="2226129"/>
                </a:cubicBezTo>
                <a:cubicBezTo>
                  <a:pt x="387501" y="2231526"/>
                  <a:pt x="326394" y="2168466"/>
                  <a:pt x="0" y="2226129"/>
                </a:cubicBezTo>
                <a:cubicBezTo>
                  <a:pt x="-4992" y="2071698"/>
                  <a:pt x="16800" y="1873403"/>
                  <a:pt x="0" y="1669597"/>
                </a:cubicBezTo>
                <a:cubicBezTo>
                  <a:pt x="-16800" y="1465791"/>
                  <a:pt x="62598" y="1230972"/>
                  <a:pt x="0" y="1068542"/>
                </a:cubicBezTo>
                <a:cubicBezTo>
                  <a:pt x="-62598" y="906112"/>
                  <a:pt x="35343" y="726357"/>
                  <a:pt x="0" y="556532"/>
                </a:cubicBezTo>
                <a:cubicBezTo>
                  <a:pt x="-35343" y="386707"/>
                  <a:pt x="39818" y="226919"/>
                  <a:pt x="0" y="0"/>
                </a:cubicBezTo>
                <a:close/>
              </a:path>
              <a:path w="3801129" h="2226129" stroke="0" extrusionOk="0">
                <a:moveTo>
                  <a:pt x="0" y="0"/>
                </a:moveTo>
                <a:cubicBezTo>
                  <a:pt x="244076" y="-11264"/>
                  <a:pt x="324775" y="21539"/>
                  <a:pt x="581030" y="0"/>
                </a:cubicBezTo>
                <a:cubicBezTo>
                  <a:pt x="837285" y="-21539"/>
                  <a:pt x="1025053" y="11200"/>
                  <a:pt x="1200071" y="0"/>
                </a:cubicBezTo>
                <a:cubicBezTo>
                  <a:pt x="1375089" y="-11200"/>
                  <a:pt x="1442411" y="49361"/>
                  <a:pt x="1667067" y="0"/>
                </a:cubicBezTo>
                <a:cubicBezTo>
                  <a:pt x="1891723" y="-49361"/>
                  <a:pt x="1924641" y="48212"/>
                  <a:pt x="2172074" y="0"/>
                </a:cubicBezTo>
                <a:cubicBezTo>
                  <a:pt x="2419507" y="-48212"/>
                  <a:pt x="2479823" y="10365"/>
                  <a:pt x="2753103" y="0"/>
                </a:cubicBezTo>
                <a:cubicBezTo>
                  <a:pt x="3026383" y="-10365"/>
                  <a:pt x="2982627" y="7009"/>
                  <a:pt x="3182088" y="0"/>
                </a:cubicBezTo>
                <a:cubicBezTo>
                  <a:pt x="3381549" y="-7009"/>
                  <a:pt x="3658713" y="42725"/>
                  <a:pt x="3801129" y="0"/>
                </a:cubicBezTo>
                <a:cubicBezTo>
                  <a:pt x="3805124" y="135462"/>
                  <a:pt x="3751093" y="262061"/>
                  <a:pt x="3801129" y="512010"/>
                </a:cubicBezTo>
                <a:cubicBezTo>
                  <a:pt x="3851165" y="761959"/>
                  <a:pt x="3744228" y="928108"/>
                  <a:pt x="3801129" y="1068542"/>
                </a:cubicBezTo>
                <a:cubicBezTo>
                  <a:pt x="3858030" y="1208976"/>
                  <a:pt x="3788066" y="1361082"/>
                  <a:pt x="3801129" y="1625074"/>
                </a:cubicBezTo>
                <a:cubicBezTo>
                  <a:pt x="3814192" y="1889066"/>
                  <a:pt x="3800816" y="1984467"/>
                  <a:pt x="3801129" y="2226129"/>
                </a:cubicBezTo>
                <a:cubicBezTo>
                  <a:pt x="3539452" y="2236598"/>
                  <a:pt x="3437526" y="2172977"/>
                  <a:pt x="3182088" y="2226129"/>
                </a:cubicBezTo>
                <a:cubicBezTo>
                  <a:pt x="2926650" y="2279281"/>
                  <a:pt x="2930549" y="2206749"/>
                  <a:pt x="2715092" y="2226129"/>
                </a:cubicBezTo>
                <a:cubicBezTo>
                  <a:pt x="2499635" y="2245509"/>
                  <a:pt x="2370998" y="2174652"/>
                  <a:pt x="2210085" y="2226129"/>
                </a:cubicBezTo>
                <a:cubicBezTo>
                  <a:pt x="2049172" y="2277606"/>
                  <a:pt x="1870716" y="2220887"/>
                  <a:pt x="1705078" y="2226129"/>
                </a:cubicBezTo>
                <a:cubicBezTo>
                  <a:pt x="1539440" y="2231371"/>
                  <a:pt x="1367950" y="2213173"/>
                  <a:pt x="1200071" y="2226129"/>
                </a:cubicBezTo>
                <a:cubicBezTo>
                  <a:pt x="1032192" y="2239085"/>
                  <a:pt x="908392" y="2200726"/>
                  <a:pt x="695064" y="2226129"/>
                </a:cubicBezTo>
                <a:cubicBezTo>
                  <a:pt x="481736" y="2251532"/>
                  <a:pt x="207638" y="2183763"/>
                  <a:pt x="0" y="2226129"/>
                </a:cubicBezTo>
                <a:cubicBezTo>
                  <a:pt x="-35320" y="2053935"/>
                  <a:pt x="60850" y="1781145"/>
                  <a:pt x="0" y="1647335"/>
                </a:cubicBezTo>
                <a:cubicBezTo>
                  <a:pt x="-60850" y="1513525"/>
                  <a:pt x="19112" y="1347142"/>
                  <a:pt x="0" y="1135326"/>
                </a:cubicBezTo>
                <a:cubicBezTo>
                  <a:pt x="-19112" y="923510"/>
                  <a:pt x="8705" y="731267"/>
                  <a:pt x="0" y="578794"/>
                </a:cubicBezTo>
                <a:cubicBezTo>
                  <a:pt x="-8705" y="426321"/>
                  <a:pt x="1107" y="202809"/>
                  <a:pt x="0" y="0"/>
                </a:cubicBezTo>
                <a:close/>
              </a:path>
            </a:pathLst>
          </a:custGeom>
          <a:ln>
            <a:solidFill>
              <a:schemeClr val="tx1"/>
            </a:solidFill>
            <a:extLst>
              <a:ext uri="{C807C97D-BFC1-408E-A445-0C87EB9F89A2}">
                <ask:lineSketchStyleProps xmlns:ask="http://schemas.microsoft.com/office/drawing/2018/sketchyshapes" sd="3931781963">
                  <a:prstGeom prst="rect">
                    <a:avLst/>
                  </a:prstGeom>
                  <ask:type>
                    <ask:lineSketchScribble/>
                  </ask:type>
                </ask:lineSketchStyleProps>
              </a:ext>
            </a:extLst>
          </a:ln>
        </p:spPr>
      </p:pic>
    </p:spTree>
    <p:extLst>
      <p:ext uri="{BB962C8B-B14F-4D97-AF65-F5344CB8AC3E}">
        <p14:creationId xmlns:p14="http://schemas.microsoft.com/office/powerpoint/2010/main" val="230010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B8A39-F5F8-A03A-E6AC-B03AEB6E2887}"/>
            </a:ext>
          </a:extLst>
        </p:cNvPr>
        <p:cNvGrpSpPr/>
        <p:nvPr/>
      </p:nvGrpSpPr>
      <p:grpSpPr>
        <a:xfrm>
          <a:off x="0" y="0"/>
          <a:ext cx="0" cy="0"/>
          <a:chOff x="0" y="0"/>
          <a:chExt cx="0" cy="0"/>
        </a:xfrm>
      </p:grpSpPr>
      <p:sp>
        <p:nvSpPr>
          <p:cNvPr id="5" name="Τίτλος 1">
            <a:extLst>
              <a:ext uri="{FF2B5EF4-FFF2-40B4-BE49-F238E27FC236}">
                <a16:creationId xmlns:a16="http://schemas.microsoft.com/office/drawing/2014/main" id="{F936E4A1-C6C5-7863-F6BF-05C2065B04A7}"/>
              </a:ext>
            </a:extLst>
          </p:cNvPr>
          <p:cNvSpPr txBox="1">
            <a:spLocks/>
          </p:cNvSpPr>
          <p:nvPr/>
        </p:nvSpPr>
        <p:spPr>
          <a:xfrm>
            <a:off x="838200" y="174172"/>
            <a:ext cx="5257800" cy="2275114"/>
          </a:xfrm>
          <a:custGeom>
            <a:avLst/>
            <a:gdLst>
              <a:gd name="csX0" fmla="*/ 0 w 5257800"/>
              <a:gd name="csY0" fmla="*/ 0 h 2275114"/>
              <a:gd name="csX1" fmla="*/ 636778 w 5257800"/>
              <a:gd name="csY1" fmla="*/ 0 h 2275114"/>
              <a:gd name="csX2" fmla="*/ 1115822 w 5257800"/>
              <a:gd name="csY2" fmla="*/ 0 h 2275114"/>
              <a:gd name="csX3" fmla="*/ 1700022 w 5257800"/>
              <a:gd name="csY3" fmla="*/ 0 h 2275114"/>
              <a:gd name="csX4" fmla="*/ 2284222 w 5257800"/>
              <a:gd name="csY4" fmla="*/ 0 h 2275114"/>
              <a:gd name="csX5" fmla="*/ 2973578 w 5257800"/>
              <a:gd name="csY5" fmla="*/ 0 h 2275114"/>
              <a:gd name="csX6" fmla="*/ 3400044 w 5257800"/>
              <a:gd name="csY6" fmla="*/ 0 h 2275114"/>
              <a:gd name="csX7" fmla="*/ 4089400 w 5257800"/>
              <a:gd name="csY7" fmla="*/ 0 h 2275114"/>
              <a:gd name="csX8" fmla="*/ 4515866 w 5257800"/>
              <a:gd name="csY8" fmla="*/ 0 h 2275114"/>
              <a:gd name="csX9" fmla="*/ 5257800 w 5257800"/>
              <a:gd name="csY9" fmla="*/ 0 h 2275114"/>
              <a:gd name="csX10" fmla="*/ 5257800 w 5257800"/>
              <a:gd name="csY10" fmla="*/ 568779 h 2275114"/>
              <a:gd name="csX11" fmla="*/ 5257800 w 5257800"/>
              <a:gd name="csY11" fmla="*/ 1160308 h 2275114"/>
              <a:gd name="csX12" fmla="*/ 5257800 w 5257800"/>
              <a:gd name="csY12" fmla="*/ 1774589 h 2275114"/>
              <a:gd name="csX13" fmla="*/ 5257800 w 5257800"/>
              <a:gd name="csY13" fmla="*/ 2275114 h 2275114"/>
              <a:gd name="csX14" fmla="*/ 4568444 w 5257800"/>
              <a:gd name="csY14" fmla="*/ 2275114 h 2275114"/>
              <a:gd name="csX15" fmla="*/ 3879088 w 5257800"/>
              <a:gd name="csY15" fmla="*/ 2275114 h 2275114"/>
              <a:gd name="csX16" fmla="*/ 3189732 w 5257800"/>
              <a:gd name="csY16" fmla="*/ 2275114 h 2275114"/>
              <a:gd name="csX17" fmla="*/ 2710688 w 5257800"/>
              <a:gd name="csY17" fmla="*/ 2275114 h 2275114"/>
              <a:gd name="csX18" fmla="*/ 2284222 w 5257800"/>
              <a:gd name="csY18" fmla="*/ 2275114 h 2275114"/>
              <a:gd name="csX19" fmla="*/ 1700022 w 5257800"/>
              <a:gd name="csY19" fmla="*/ 2275114 h 2275114"/>
              <a:gd name="csX20" fmla="*/ 1168400 w 5257800"/>
              <a:gd name="csY20" fmla="*/ 2275114 h 2275114"/>
              <a:gd name="csX21" fmla="*/ 741934 w 5257800"/>
              <a:gd name="csY21" fmla="*/ 2275114 h 2275114"/>
              <a:gd name="csX22" fmla="*/ 0 w 5257800"/>
              <a:gd name="csY22" fmla="*/ 2275114 h 2275114"/>
              <a:gd name="csX23" fmla="*/ 0 w 5257800"/>
              <a:gd name="csY23" fmla="*/ 1751838 h 2275114"/>
              <a:gd name="csX24" fmla="*/ 0 w 5257800"/>
              <a:gd name="csY24" fmla="*/ 1183059 h 2275114"/>
              <a:gd name="csX25" fmla="*/ 0 w 5257800"/>
              <a:gd name="csY25" fmla="*/ 614281 h 2275114"/>
              <a:gd name="csX26" fmla="*/ 0 w 5257800"/>
              <a:gd name="csY26" fmla="*/ 0 h 22751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257800" h="2275114" fill="none" extrusionOk="0">
                <a:moveTo>
                  <a:pt x="0" y="0"/>
                </a:moveTo>
                <a:cubicBezTo>
                  <a:pt x="227075" y="-508"/>
                  <a:pt x="443608" y="65374"/>
                  <a:pt x="636778" y="0"/>
                </a:cubicBezTo>
                <a:cubicBezTo>
                  <a:pt x="829948" y="-65374"/>
                  <a:pt x="902496" y="31624"/>
                  <a:pt x="1115822" y="0"/>
                </a:cubicBezTo>
                <a:cubicBezTo>
                  <a:pt x="1329148" y="-31624"/>
                  <a:pt x="1435969" y="18481"/>
                  <a:pt x="1700022" y="0"/>
                </a:cubicBezTo>
                <a:cubicBezTo>
                  <a:pt x="1964075" y="-18481"/>
                  <a:pt x="2128786" y="2489"/>
                  <a:pt x="2284222" y="0"/>
                </a:cubicBezTo>
                <a:cubicBezTo>
                  <a:pt x="2439658" y="-2489"/>
                  <a:pt x="2687463" y="56392"/>
                  <a:pt x="2973578" y="0"/>
                </a:cubicBezTo>
                <a:cubicBezTo>
                  <a:pt x="3259693" y="-56392"/>
                  <a:pt x="3298516" y="24393"/>
                  <a:pt x="3400044" y="0"/>
                </a:cubicBezTo>
                <a:cubicBezTo>
                  <a:pt x="3501572" y="-24393"/>
                  <a:pt x="3768248" y="76242"/>
                  <a:pt x="4089400" y="0"/>
                </a:cubicBezTo>
                <a:cubicBezTo>
                  <a:pt x="4410552" y="-76242"/>
                  <a:pt x="4402534" y="43216"/>
                  <a:pt x="4515866" y="0"/>
                </a:cubicBezTo>
                <a:cubicBezTo>
                  <a:pt x="4629198" y="-43216"/>
                  <a:pt x="4911782" y="37786"/>
                  <a:pt x="5257800" y="0"/>
                </a:cubicBezTo>
                <a:cubicBezTo>
                  <a:pt x="5324914" y="279310"/>
                  <a:pt x="5242944" y="373425"/>
                  <a:pt x="5257800" y="568779"/>
                </a:cubicBezTo>
                <a:cubicBezTo>
                  <a:pt x="5272656" y="764133"/>
                  <a:pt x="5216243" y="962749"/>
                  <a:pt x="5257800" y="1160308"/>
                </a:cubicBezTo>
                <a:cubicBezTo>
                  <a:pt x="5299357" y="1357867"/>
                  <a:pt x="5196646" y="1626072"/>
                  <a:pt x="5257800" y="1774589"/>
                </a:cubicBezTo>
                <a:cubicBezTo>
                  <a:pt x="5318954" y="1923106"/>
                  <a:pt x="5255074" y="2153717"/>
                  <a:pt x="5257800" y="2275114"/>
                </a:cubicBezTo>
                <a:cubicBezTo>
                  <a:pt x="4914017" y="2299800"/>
                  <a:pt x="4898499" y="2201519"/>
                  <a:pt x="4568444" y="2275114"/>
                </a:cubicBezTo>
                <a:cubicBezTo>
                  <a:pt x="4238389" y="2348709"/>
                  <a:pt x="4018355" y="2206205"/>
                  <a:pt x="3879088" y="2275114"/>
                </a:cubicBezTo>
                <a:cubicBezTo>
                  <a:pt x="3739821" y="2344023"/>
                  <a:pt x="3441487" y="2215114"/>
                  <a:pt x="3189732" y="2275114"/>
                </a:cubicBezTo>
                <a:cubicBezTo>
                  <a:pt x="2937977" y="2335114"/>
                  <a:pt x="2919810" y="2246710"/>
                  <a:pt x="2710688" y="2275114"/>
                </a:cubicBezTo>
                <a:cubicBezTo>
                  <a:pt x="2501566" y="2303518"/>
                  <a:pt x="2454092" y="2253882"/>
                  <a:pt x="2284222" y="2275114"/>
                </a:cubicBezTo>
                <a:cubicBezTo>
                  <a:pt x="2114352" y="2296346"/>
                  <a:pt x="1959007" y="2218429"/>
                  <a:pt x="1700022" y="2275114"/>
                </a:cubicBezTo>
                <a:cubicBezTo>
                  <a:pt x="1441037" y="2331799"/>
                  <a:pt x="1380082" y="2254576"/>
                  <a:pt x="1168400" y="2275114"/>
                </a:cubicBezTo>
                <a:cubicBezTo>
                  <a:pt x="956718" y="2295652"/>
                  <a:pt x="862628" y="2229720"/>
                  <a:pt x="741934" y="2275114"/>
                </a:cubicBezTo>
                <a:cubicBezTo>
                  <a:pt x="621240" y="2320508"/>
                  <a:pt x="329406" y="2259555"/>
                  <a:pt x="0" y="2275114"/>
                </a:cubicBezTo>
                <a:cubicBezTo>
                  <a:pt x="-11006" y="2119551"/>
                  <a:pt x="56393" y="1954152"/>
                  <a:pt x="0" y="1751838"/>
                </a:cubicBezTo>
                <a:cubicBezTo>
                  <a:pt x="-56393" y="1549524"/>
                  <a:pt x="48414" y="1438672"/>
                  <a:pt x="0" y="1183059"/>
                </a:cubicBezTo>
                <a:cubicBezTo>
                  <a:pt x="-48414" y="927446"/>
                  <a:pt x="5056" y="780259"/>
                  <a:pt x="0" y="614281"/>
                </a:cubicBezTo>
                <a:cubicBezTo>
                  <a:pt x="-5056" y="448303"/>
                  <a:pt x="38222" y="275558"/>
                  <a:pt x="0" y="0"/>
                </a:cubicBezTo>
                <a:close/>
              </a:path>
              <a:path w="5257800" h="2275114" stroke="0" extrusionOk="0">
                <a:moveTo>
                  <a:pt x="0" y="0"/>
                </a:moveTo>
                <a:cubicBezTo>
                  <a:pt x="262618" y="-15778"/>
                  <a:pt x="408100" y="34530"/>
                  <a:pt x="584200" y="0"/>
                </a:cubicBezTo>
                <a:cubicBezTo>
                  <a:pt x="760300" y="-34530"/>
                  <a:pt x="892161" y="57590"/>
                  <a:pt x="1115822" y="0"/>
                </a:cubicBezTo>
                <a:cubicBezTo>
                  <a:pt x="1339483" y="-57590"/>
                  <a:pt x="1493049" y="21145"/>
                  <a:pt x="1594866" y="0"/>
                </a:cubicBezTo>
                <a:cubicBezTo>
                  <a:pt x="1696683" y="-21145"/>
                  <a:pt x="1877556" y="55200"/>
                  <a:pt x="2126488" y="0"/>
                </a:cubicBezTo>
                <a:cubicBezTo>
                  <a:pt x="2375420" y="-55200"/>
                  <a:pt x="2481145" y="43796"/>
                  <a:pt x="2763266" y="0"/>
                </a:cubicBezTo>
                <a:cubicBezTo>
                  <a:pt x="3045387" y="-43796"/>
                  <a:pt x="3092311" y="52303"/>
                  <a:pt x="3347466" y="0"/>
                </a:cubicBezTo>
                <a:cubicBezTo>
                  <a:pt x="3602621" y="-52303"/>
                  <a:pt x="3629714" y="50856"/>
                  <a:pt x="3773932" y="0"/>
                </a:cubicBezTo>
                <a:cubicBezTo>
                  <a:pt x="3918150" y="-50856"/>
                  <a:pt x="4192608" y="66041"/>
                  <a:pt x="4463288" y="0"/>
                </a:cubicBezTo>
                <a:cubicBezTo>
                  <a:pt x="4733968" y="-66041"/>
                  <a:pt x="5036978" y="10015"/>
                  <a:pt x="5257800" y="0"/>
                </a:cubicBezTo>
                <a:cubicBezTo>
                  <a:pt x="5266575" y="132505"/>
                  <a:pt x="5245315" y="377770"/>
                  <a:pt x="5257800" y="523276"/>
                </a:cubicBezTo>
                <a:cubicBezTo>
                  <a:pt x="5270285" y="668782"/>
                  <a:pt x="5232232" y="986099"/>
                  <a:pt x="5257800" y="1114806"/>
                </a:cubicBezTo>
                <a:cubicBezTo>
                  <a:pt x="5283368" y="1243513"/>
                  <a:pt x="5254364" y="1484012"/>
                  <a:pt x="5257800" y="1660833"/>
                </a:cubicBezTo>
                <a:cubicBezTo>
                  <a:pt x="5261236" y="1837654"/>
                  <a:pt x="5245833" y="2064168"/>
                  <a:pt x="5257800" y="2275114"/>
                </a:cubicBezTo>
                <a:cubicBezTo>
                  <a:pt x="5125364" y="2308365"/>
                  <a:pt x="4984962" y="2268414"/>
                  <a:pt x="4831334" y="2275114"/>
                </a:cubicBezTo>
                <a:cubicBezTo>
                  <a:pt x="4677706" y="2281814"/>
                  <a:pt x="4504024" y="2238375"/>
                  <a:pt x="4247134" y="2275114"/>
                </a:cubicBezTo>
                <a:cubicBezTo>
                  <a:pt x="3990244" y="2311853"/>
                  <a:pt x="3933104" y="2261345"/>
                  <a:pt x="3715512" y="2275114"/>
                </a:cubicBezTo>
                <a:cubicBezTo>
                  <a:pt x="3497920" y="2288883"/>
                  <a:pt x="3412909" y="2230893"/>
                  <a:pt x="3289046" y="2275114"/>
                </a:cubicBezTo>
                <a:cubicBezTo>
                  <a:pt x="3165183" y="2319335"/>
                  <a:pt x="2949876" y="2257718"/>
                  <a:pt x="2810002" y="2275114"/>
                </a:cubicBezTo>
                <a:cubicBezTo>
                  <a:pt x="2670128" y="2292510"/>
                  <a:pt x="2436996" y="2199648"/>
                  <a:pt x="2120646" y="2275114"/>
                </a:cubicBezTo>
                <a:cubicBezTo>
                  <a:pt x="1804296" y="2350580"/>
                  <a:pt x="1867679" y="2254930"/>
                  <a:pt x="1694180" y="2275114"/>
                </a:cubicBezTo>
                <a:cubicBezTo>
                  <a:pt x="1520681" y="2295298"/>
                  <a:pt x="1418562" y="2236685"/>
                  <a:pt x="1162558" y="2275114"/>
                </a:cubicBezTo>
                <a:cubicBezTo>
                  <a:pt x="906554" y="2313543"/>
                  <a:pt x="751190" y="2271071"/>
                  <a:pt x="630936" y="2275114"/>
                </a:cubicBezTo>
                <a:cubicBezTo>
                  <a:pt x="510682" y="2279157"/>
                  <a:pt x="196288" y="2269001"/>
                  <a:pt x="0" y="2275114"/>
                </a:cubicBezTo>
                <a:cubicBezTo>
                  <a:pt x="-19779" y="2096369"/>
                  <a:pt x="28323" y="1946554"/>
                  <a:pt x="0" y="1751838"/>
                </a:cubicBezTo>
                <a:cubicBezTo>
                  <a:pt x="-28323" y="1557122"/>
                  <a:pt x="33873" y="1377345"/>
                  <a:pt x="0" y="1183059"/>
                </a:cubicBezTo>
                <a:cubicBezTo>
                  <a:pt x="-33873" y="988773"/>
                  <a:pt x="21509" y="790204"/>
                  <a:pt x="0" y="637032"/>
                </a:cubicBezTo>
                <a:cubicBezTo>
                  <a:pt x="-21509" y="483860"/>
                  <a:pt x="11799" y="26691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a:p>
            <a:pPr>
              <a:lnSpc>
                <a:spcPct val="150000"/>
              </a:lnSpc>
            </a:pPr>
            <a:r>
              <a:rPr lang="el-GR" sz="3000" dirty="0"/>
              <a:t>Την πρώτη μέρα που πήγε στο δημοτικό σχολείο στη Λάρνακα ήταν φοβισμένος.</a:t>
            </a:r>
            <a:endParaRPr lang="el-GR" sz="3000" dirty="0">
              <a:solidFill>
                <a:srgbClr val="FF0000"/>
              </a:solidFill>
            </a:endParaRPr>
          </a:p>
        </p:txBody>
      </p:sp>
      <p:sp>
        <p:nvSpPr>
          <p:cNvPr id="7" name="Τίτλος 1">
            <a:extLst>
              <a:ext uri="{FF2B5EF4-FFF2-40B4-BE49-F238E27FC236}">
                <a16:creationId xmlns:a16="http://schemas.microsoft.com/office/drawing/2014/main" id="{F60CC38D-39CC-43AA-95D7-4067F0775125}"/>
              </a:ext>
            </a:extLst>
          </p:cNvPr>
          <p:cNvSpPr txBox="1">
            <a:spLocks/>
          </p:cNvSpPr>
          <p:nvPr/>
        </p:nvSpPr>
        <p:spPr>
          <a:xfrm>
            <a:off x="838198" y="2828835"/>
            <a:ext cx="6379031" cy="1325563"/>
          </a:xfrm>
          <a:custGeom>
            <a:avLst/>
            <a:gdLst>
              <a:gd name="csX0" fmla="*/ 0 w 6379031"/>
              <a:gd name="csY0" fmla="*/ 0 h 1325563"/>
              <a:gd name="csX1" fmla="*/ 579912 w 6379031"/>
              <a:gd name="csY1" fmla="*/ 0 h 1325563"/>
              <a:gd name="csX2" fmla="*/ 1159824 w 6379031"/>
              <a:gd name="csY2" fmla="*/ 0 h 1325563"/>
              <a:gd name="csX3" fmla="*/ 1867316 w 6379031"/>
              <a:gd name="csY3" fmla="*/ 0 h 1325563"/>
              <a:gd name="csX4" fmla="*/ 2255857 w 6379031"/>
              <a:gd name="csY4" fmla="*/ 0 h 1325563"/>
              <a:gd name="csX5" fmla="*/ 2963350 w 6379031"/>
              <a:gd name="csY5" fmla="*/ 0 h 1325563"/>
              <a:gd name="csX6" fmla="*/ 3351891 w 6379031"/>
              <a:gd name="csY6" fmla="*/ 0 h 1325563"/>
              <a:gd name="csX7" fmla="*/ 3740432 w 6379031"/>
              <a:gd name="csY7" fmla="*/ 0 h 1325563"/>
              <a:gd name="csX8" fmla="*/ 4320344 w 6379031"/>
              <a:gd name="csY8" fmla="*/ 0 h 1325563"/>
              <a:gd name="csX9" fmla="*/ 4772675 w 6379031"/>
              <a:gd name="csY9" fmla="*/ 0 h 1325563"/>
              <a:gd name="csX10" fmla="*/ 5288797 w 6379031"/>
              <a:gd name="csY10" fmla="*/ 0 h 1325563"/>
              <a:gd name="csX11" fmla="*/ 5804918 w 6379031"/>
              <a:gd name="csY11" fmla="*/ 0 h 1325563"/>
              <a:gd name="csX12" fmla="*/ 6379031 w 6379031"/>
              <a:gd name="csY12" fmla="*/ 0 h 1325563"/>
              <a:gd name="csX13" fmla="*/ 6379031 w 6379031"/>
              <a:gd name="csY13" fmla="*/ 415343 h 1325563"/>
              <a:gd name="csX14" fmla="*/ 6379031 w 6379031"/>
              <a:gd name="csY14" fmla="*/ 843942 h 1325563"/>
              <a:gd name="csX15" fmla="*/ 6379031 w 6379031"/>
              <a:gd name="csY15" fmla="*/ 1325563 h 1325563"/>
              <a:gd name="csX16" fmla="*/ 5671538 w 6379031"/>
              <a:gd name="csY16" fmla="*/ 1325563 h 1325563"/>
              <a:gd name="csX17" fmla="*/ 5091627 w 6379031"/>
              <a:gd name="csY17" fmla="*/ 1325563 h 1325563"/>
              <a:gd name="csX18" fmla="*/ 4575505 w 6379031"/>
              <a:gd name="csY18" fmla="*/ 1325563 h 1325563"/>
              <a:gd name="csX19" fmla="*/ 4186964 w 6379031"/>
              <a:gd name="csY19" fmla="*/ 1325563 h 1325563"/>
              <a:gd name="csX20" fmla="*/ 3479471 w 6379031"/>
              <a:gd name="csY20" fmla="*/ 1325563 h 1325563"/>
              <a:gd name="csX21" fmla="*/ 3027140 w 6379031"/>
              <a:gd name="csY21" fmla="*/ 1325563 h 1325563"/>
              <a:gd name="csX22" fmla="*/ 2319648 w 6379031"/>
              <a:gd name="csY22" fmla="*/ 1325563 h 1325563"/>
              <a:gd name="csX23" fmla="*/ 1931107 w 6379031"/>
              <a:gd name="csY23" fmla="*/ 1325563 h 1325563"/>
              <a:gd name="csX24" fmla="*/ 1223614 w 6379031"/>
              <a:gd name="csY24" fmla="*/ 1325563 h 1325563"/>
              <a:gd name="csX25" fmla="*/ 707493 w 6379031"/>
              <a:gd name="csY25" fmla="*/ 1325563 h 1325563"/>
              <a:gd name="csX26" fmla="*/ 0 w 6379031"/>
              <a:gd name="csY26" fmla="*/ 1325563 h 1325563"/>
              <a:gd name="csX27" fmla="*/ 0 w 6379031"/>
              <a:gd name="csY27" fmla="*/ 896964 h 1325563"/>
              <a:gd name="csX28" fmla="*/ 0 w 6379031"/>
              <a:gd name="csY28" fmla="*/ 468366 h 1325563"/>
              <a:gd name="csX29" fmla="*/ 0 w 6379031"/>
              <a:gd name="csY29"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379031" h="1325563" fill="none" extrusionOk="0">
                <a:moveTo>
                  <a:pt x="0" y="0"/>
                </a:moveTo>
                <a:cubicBezTo>
                  <a:pt x="194148" y="-40614"/>
                  <a:pt x="294969" y="883"/>
                  <a:pt x="579912" y="0"/>
                </a:cubicBezTo>
                <a:cubicBezTo>
                  <a:pt x="864855" y="-883"/>
                  <a:pt x="954972" y="9526"/>
                  <a:pt x="1159824" y="0"/>
                </a:cubicBezTo>
                <a:cubicBezTo>
                  <a:pt x="1364676" y="-9526"/>
                  <a:pt x="1620333" y="72333"/>
                  <a:pt x="1867316" y="0"/>
                </a:cubicBezTo>
                <a:cubicBezTo>
                  <a:pt x="2114299" y="-72333"/>
                  <a:pt x="2134955" y="14740"/>
                  <a:pt x="2255857" y="0"/>
                </a:cubicBezTo>
                <a:cubicBezTo>
                  <a:pt x="2376759" y="-14740"/>
                  <a:pt x="2663654" y="7367"/>
                  <a:pt x="2963350" y="0"/>
                </a:cubicBezTo>
                <a:cubicBezTo>
                  <a:pt x="3263046" y="-7367"/>
                  <a:pt x="3176525" y="44956"/>
                  <a:pt x="3351891" y="0"/>
                </a:cubicBezTo>
                <a:cubicBezTo>
                  <a:pt x="3527257" y="-44956"/>
                  <a:pt x="3580504" y="2361"/>
                  <a:pt x="3740432" y="0"/>
                </a:cubicBezTo>
                <a:cubicBezTo>
                  <a:pt x="3900360" y="-2361"/>
                  <a:pt x="4145859" y="9620"/>
                  <a:pt x="4320344" y="0"/>
                </a:cubicBezTo>
                <a:cubicBezTo>
                  <a:pt x="4494829" y="-9620"/>
                  <a:pt x="4609891" y="43042"/>
                  <a:pt x="4772675" y="0"/>
                </a:cubicBezTo>
                <a:cubicBezTo>
                  <a:pt x="4935459" y="-43042"/>
                  <a:pt x="5139525" y="17749"/>
                  <a:pt x="5288797" y="0"/>
                </a:cubicBezTo>
                <a:cubicBezTo>
                  <a:pt x="5438069" y="-17749"/>
                  <a:pt x="5616976" y="37417"/>
                  <a:pt x="5804918" y="0"/>
                </a:cubicBezTo>
                <a:cubicBezTo>
                  <a:pt x="5992860" y="-37417"/>
                  <a:pt x="6093555" y="55300"/>
                  <a:pt x="6379031" y="0"/>
                </a:cubicBezTo>
                <a:cubicBezTo>
                  <a:pt x="6419751" y="100711"/>
                  <a:pt x="6355966" y="320333"/>
                  <a:pt x="6379031" y="415343"/>
                </a:cubicBezTo>
                <a:cubicBezTo>
                  <a:pt x="6402096" y="510353"/>
                  <a:pt x="6346152" y="699656"/>
                  <a:pt x="6379031" y="843942"/>
                </a:cubicBezTo>
                <a:cubicBezTo>
                  <a:pt x="6411910" y="988228"/>
                  <a:pt x="6331722" y="1164838"/>
                  <a:pt x="6379031" y="1325563"/>
                </a:cubicBezTo>
                <a:cubicBezTo>
                  <a:pt x="6104093" y="1334071"/>
                  <a:pt x="5871847" y="1315561"/>
                  <a:pt x="5671538" y="1325563"/>
                </a:cubicBezTo>
                <a:cubicBezTo>
                  <a:pt x="5471229" y="1335565"/>
                  <a:pt x="5264293" y="1266166"/>
                  <a:pt x="5091627" y="1325563"/>
                </a:cubicBezTo>
                <a:cubicBezTo>
                  <a:pt x="4918961" y="1384960"/>
                  <a:pt x="4782478" y="1279655"/>
                  <a:pt x="4575505" y="1325563"/>
                </a:cubicBezTo>
                <a:cubicBezTo>
                  <a:pt x="4368532" y="1371471"/>
                  <a:pt x="4298329" y="1293961"/>
                  <a:pt x="4186964" y="1325563"/>
                </a:cubicBezTo>
                <a:cubicBezTo>
                  <a:pt x="4075599" y="1357165"/>
                  <a:pt x="3753259" y="1306822"/>
                  <a:pt x="3479471" y="1325563"/>
                </a:cubicBezTo>
                <a:cubicBezTo>
                  <a:pt x="3205683" y="1344304"/>
                  <a:pt x="3201634" y="1280844"/>
                  <a:pt x="3027140" y="1325563"/>
                </a:cubicBezTo>
                <a:cubicBezTo>
                  <a:pt x="2852646" y="1370282"/>
                  <a:pt x="2656445" y="1260004"/>
                  <a:pt x="2319648" y="1325563"/>
                </a:cubicBezTo>
                <a:cubicBezTo>
                  <a:pt x="1982851" y="1391122"/>
                  <a:pt x="2095429" y="1306410"/>
                  <a:pt x="1931107" y="1325563"/>
                </a:cubicBezTo>
                <a:cubicBezTo>
                  <a:pt x="1766785" y="1344716"/>
                  <a:pt x="1548924" y="1291876"/>
                  <a:pt x="1223614" y="1325563"/>
                </a:cubicBezTo>
                <a:cubicBezTo>
                  <a:pt x="898304" y="1359250"/>
                  <a:pt x="903923" y="1299234"/>
                  <a:pt x="707493" y="1325563"/>
                </a:cubicBezTo>
                <a:cubicBezTo>
                  <a:pt x="511063" y="1351892"/>
                  <a:pt x="341138" y="1319044"/>
                  <a:pt x="0" y="1325563"/>
                </a:cubicBezTo>
                <a:cubicBezTo>
                  <a:pt x="-5008" y="1126765"/>
                  <a:pt x="12997" y="1025558"/>
                  <a:pt x="0" y="896964"/>
                </a:cubicBezTo>
                <a:cubicBezTo>
                  <a:pt x="-12997" y="768370"/>
                  <a:pt x="10534" y="555667"/>
                  <a:pt x="0" y="468366"/>
                </a:cubicBezTo>
                <a:cubicBezTo>
                  <a:pt x="-10534" y="381065"/>
                  <a:pt x="34303" y="115307"/>
                  <a:pt x="0" y="0"/>
                </a:cubicBezTo>
                <a:close/>
              </a:path>
              <a:path w="6379031" h="1325563" stroke="0" extrusionOk="0">
                <a:moveTo>
                  <a:pt x="0" y="0"/>
                </a:moveTo>
                <a:cubicBezTo>
                  <a:pt x="224716" y="-56232"/>
                  <a:pt x="346945" y="16879"/>
                  <a:pt x="579912" y="0"/>
                </a:cubicBezTo>
                <a:cubicBezTo>
                  <a:pt x="812879" y="-16879"/>
                  <a:pt x="850570" y="44770"/>
                  <a:pt x="1096034" y="0"/>
                </a:cubicBezTo>
                <a:cubicBezTo>
                  <a:pt x="1341498" y="-44770"/>
                  <a:pt x="1402627" y="20015"/>
                  <a:pt x="1548365" y="0"/>
                </a:cubicBezTo>
                <a:cubicBezTo>
                  <a:pt x="1694103" y="-20015"/>
                  <a:pt x="1861151" y="43573"/>
                  <a:pt x="2064486" y="0"/>
                </a:cubicBezTo>
                <a:cubicBezTo>
                  <a:pt x="2267821" y="-43573"/>
                  <a:pt x="2551371" y="63201"/>
                  <a:pt x="2708189" y="0"/>
                </a:cubicBezTo>
                <a:cubicBezTo>
                  <a:pt x="2865007" y="-63201"/>
                  <a:pt x="3073853" y="66387"/>
                  <a:pt x="3288101" y="0"/>
                </a:cubicBezTo>
                <a:cubicBezTo>
                  <a:pt x="3502349" y="-66387"/>
                  <a:pt x="3591181" y="29015"/>
                  <a:pt x="3676642" y="0"/>
                </a:cubicBezTo>
                <a:cubicBezTo>
                  <a:pt x="3762103" y="-29015"/>
                  <a:pt x="4078539" y="69771"/>
                  <a:pt x="4384134" y="0"/>
                </a:cubicBezTo>
                <a:cubicBezTo>
                  <a:pt x="4689729" y="-69771"/>
                  <a:pt x="4741324" y="53292"/>
                  <a:pt x="4836465" y="0"/>
                </a:cubicBezTo>
                <a:cubicBezTo>
                  <a:pt x="4931606" y="-53292"/>
                  <a:pt x="5170215" y="9495"/>
                  <a:pt x="5288797" y="0"/>
                </a:cubicBezTo>
                <a:cubicBezTo>
                  <a:pt x="5407379" y="-9495"/>
                  <a:pt x="5836012" y="40513"/>
                  <a:pt x="6379031" y="0"/>
                </a:cubicBezTo>
                <a:cubicBezTo>
                  <a:pt x="6394674" y="210469"/>
                  <a:pt x="6359361" y="233082"/>
                  <a:pt x="6379031" y="428599"/>
                </a:cubicBezTo>
                <a:cubicBezTo>
                  <a:pt x="6398701" y="624116"/>
                  <a:pt x="6331623" y="669468"/>
                  <a:pt x="6379031" y="843942"/>
                </a:cubicBezTo>
                <a:cubicBezTo>
                  <a:pt x="6426439" y="1018416"/>
                  <a:pt x="6367338" y="1136979"/>
                  <a:pt x="6379031" y="1325563"/>
                </a:cubicBezTo>
                <a:cubicBezTo>
                  <a:pt x="6162456" y="1331397"/>
                  <a:pt x="6057001" y="1270262"/>
                  <a:pt x="5862909" y="1325563"/>
                </a:cubicBezTo>
                <a:cubicBezTo>
                  <a:pt x="5668817" y="1380864"/>
                  <a:pt x="5473051" y="1269100"/>
                  <a:pt x="5346788" y="1325563"/>
                </a:cubicBezTo>
                <a:cubicBezTo>
                  <a:pt x="5220525" y="1382026"/>
                  <a:pt x="5092312" y="1289604"/>
                  <a:pt x="4958247" y="1325563"/>
                </a:cubicBezTo>
                <a:cubicBezTo>
                  <a:pt x="4824182" y="1361522"/>
                  <a:pt x="4634843" y="1308060"/>
                  <a:pt x="4505916" y="1325563"/>
                </a:cubicBezTo>
                <a:cubicBezTo>
                  <a:pt x="4376989" y="1343066"/>
                  <a:pt x="4132633" y="1303079"/>
                  <a:pt x="3798423" y="1325563"/>
                </a:cubicBezTo>
                <a:cubicBezTo>
                  <a:pt x="3464213" y="1348047"/>
                  <a:pt x="3578318" y="1295482"/>
                  <a:pt x="3409882" y="1325563"/>
                </a:cubicBezTo>
                <a:cubicBezTo>
                  <a:pt x="3241446" y="1355644"/>
                  <a:pt x="3001663" y="1319287"/>
                  <a:pt x="2893760" y="1325563"/>
                </a:cubicBezTo>
                <a:cubicBezTo>
                  <a:pt x="2785857" y="1331839"/>
                  <a:pt x="2505496" y="1296792"/>
                  <a:pt x="2377639" y="1325563"/>
                </a:cubicBezTo>
                <a:cubicBezTo>
                  <a:pt x="2249782" y="1354334"/>
                  <a:pt x="2000494" y="1318970"/>
                  <a:pt x="1861517" y="1325563"/>
                </a:cubicBezTo>
                <a:cubicBezTo>
                  <a:pt x="1722540" y="1332156"/>
                  <a:pt x="1530306" y="1312476"/>
                  <a:pt x="1409186" y="1325563"/>
                </a:cubicBezTo>
                <a:cubicBezTo>
                  <a:pt x="1288066" y="1338650"/>
                  <a:pt x="1125673" y="1319141"/>
                  <a:pt x="1020645" y="1325563"/>
                </a:cubicBezTo>
                <a:cubicBezTo>
                  <a:pt x="915617" y="1331985"/>
                  <a:pt x="476748" y="1245355"/>
                  <a:pt x="0" y="1325563"/>
                </a:cubicBezTo>
                <a:cubicBezTo>
                  <a:pt x="-1186" y="1230655"/>
                  <a:pt x="4597" y="1087267"/>
                  <a:pt x="0" y="870453"/>
                </a:cubicBezTo>
                <a:cubicBezTo>
                  <a:pt x="-4597" y="653639"/>
                  <a:pt x="42951" y="612522"/>
                  <a:pt x="0" y="415343"/>
                </a:cubicBezTo>
                <a:cubicBezTo>
                  <a:pt x="-42951" y="218164"/>
                  <a:pt x="35323" y="181219"/>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9" name="Τίτλος 1">
            <a:extLst>
              <a:ext uri="{FF2B5EF4-FFF2-40B4-BE49-F238E27FC236}">
                <a16:creationId xmlns:a16="http://schemas.microsoft.com/office/drawing/2014/main" id="{E92A2CA1-E4EB-1148-FBD0-1BC7959119F9}"/>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4" name="TextBox 3">
            <a:extLst>
              <a:ext uri="{FF2B5EF4-FFF2-40B4-BE49-F238E27FC236}">
                <a16:creationId xmlns:a16="http://schemas.microsoft.com/office/drawing/2014/main" id="{0A04A773-CF56-AC2D-AAB3-C5AFCAE3ADB2}"/>
              </a:ext>
            </a:extLst>
          </p:cNvPr>
          <p:cNvSpPr txBox="1"/>
          <p:nvPr/>
        </p:nvSpPr>
        <p:spPr>
          <a:xfrm>
            <a:off x="1050468" y="5165487"/>
            <a:ext cx="3341914" cy="954107"/>
          </a:xfrm>
          <a:prstGeom prst="rect">
            <a:avLst/>
          </a:prstGeom>
          <a:noFill/>
        </p:spPr>
        <p:txBody>
          <a:bodyPr wrap="square">
            <a:spAutoFit/>
          </a:bodyPr>
          <a:lstStyle/>
          <a:p>
            <a:pPr>
              <a:buNone/>
            </a:pPr>
            <a:r>
              <a:rPr lang="el-GR" sz="2800" dirty="0"/>
              <a:t>Σήμερα, ο </a:t>
            </a:r>
            <a:r>
              <a:rPr lang="el-GR" sz="2800" dirty="0" err="1"/>
              <a:t>Ιμπραχίμ</a:t>
            </a:r>
            <a:r>
              <a:rPr lang="el-GR" sz="2800" dirty="0"/>
              <a:t> είναι ευτυχισμένος. </a:t>
            </a:r>
          </a:p>
        </p:txBody>
      </p:sp>
      <p:sp>
        <p:nvSpPr>
          <p:cNvPr id="8" name="TextBox 7">
            <a:extLst>
              <a:ext uri="{FF2B5EF4-FFF2-40B4-BE49-F238E27FC236}">
                <a16:creationId xmlns:a16="http://schemas.microsoft.com/office/drawing/2014/main" id="{ED6934F5-20DF-B787-6A06-B48C4A891CCE}"/>
              </a:ext>
            </a:extLst>
          </p:cNvPr>
          <p:cNvSpPr txBox="1"/>
          <p:nvPr/>
        </p:nvSpPr>
        <p:spPr>
          <a:xfrm>
            <a:off x="941612" y="2878586"/>
            <a:ext cx="5970820" cy="1077218"/>
          </a:xfrm>
          <a:prstGeom prst="rect">
            <a:avLst/>
          </a:prstGeom>
          <a:noFill/>
        </p:spPr>
        <p:txBody>
          <a:bodyPr wrap="square">
            <a:spAutoFit/>
          </a:bodyPr>
          <a:lstStyle/>
          <a:p>
            <a:pPr>
              <a:buNone/>
            </a:pPr>
            <a:r>
              <a:rPr lang="el-GR" sz="3200" dirty="0"/>
              <a:t>Οι γονείς και οι δάσκαλοι βοήθησαν πολύ τον </a:t>
            </a:r>
            <a:r>
              <a:rPr lang="el-GR" sz="3200" dirty="0" err="1"/>
              <a:t>Ιμπραχίμ</a:t>
            </a:r>
            <a:r>
              <a:rPr lang="el-GR" sz="3200" dirty="0"/>
              <a:t>.</a:t>
            </a:r>
          </a:p>
        </p:txBody>
      </p:sp>
      <p:pic>
        <p:nvPicPr>
          <p:cNvPr id="10" name="Εικόνα 9" descr="Το Φαινόμενο του Σχολικού Εκφοβισμού και Πώς το NLP Μπορεί να Βοηθήσει -  nlpgreece®">
            <a:extLst>
              <a:ext uri="{FF2B5EF4-FFF2-40B4-BE49-F238E27FC236}">
                <a16:creationId xmlns:a16="http://schemas.microsoft.com/office/drawing/2014/main" id="{FD02DD52-229A-E09E-2A6B-EECD7D33A699}"/>
              </a:ext>
            </a:extLst>
          </p:cNvPr>
          <p:cNvPicPr>
            <a:picLocks noChangeAspect="1"/>
          </p:cNvPicPr>
          <p:nvPr/>
        </p:nvPicPr>
        <p:blipFill>
          <a:blip r:embed="rId2"/>
          <a:srcRect t="19850"/>
          <a:stretch>
            <a:fillRect/>
          </a:stretch>
        </p:blipFill>
        <p:spPr>
          <a:xfrm>
            <a:off x="6223349" y="174172"/>
            <a:ext cx="5326394" cy="1491342"/>
          </a:xfrm>
          <a:custGeom>
            <a:avLst/>
            <a:gdLst>
              <a:gd name="csX0" fmla="*/ 0 w 5326394"/>
              <a:gd name="csY0" fmla="*/ 0 h 1491342"/>
              <a:gd name="csX1" fmla="*/ 698349 w 5326394"/>
              <a:gd name="csY1" fmla="*/ 0 h 1491342"/>
              <a:gd name="csX2" fmla="*/ 1396699 w 5326394"/>
              <a:gd name="csY2" fmla="*/ 0 h 1491342"/>
              <a:gd name="csX3" fmla="*/ 1935256 w 5326394"/>
              <a:gd name="csY3" fmla="*/ 0 h 1491342"/>
              <a:gd name="csX4" fmla="*/ 2473814 w 5326394"/>
              <a:gd name="csY4" fmla="*/ 0 h 1491342"/>
              <a:gd name="csX5" fmla="*/ 3118900 w 5326394"/>
              <a:gd name="csY5" fmla="*/ 0 h 1491342"/>
              <a:gd name="csX6" fmla="*/ 3657457 w 5326394"/>
              <a:gd name="csY6" fmla="*/ 0 h 1491342"/>
              <a:gd name="csX7" fmla="*/ 4302543 w 5326394"/>
              <a:gd name="csY7" fmla="*/ 0 h 1491342"/>
              <a:gd name="csX8" fmla="*/ 5326394 w 5326394"/>
              <a:gd name="csY8" fmla="*/ 0 h 1491342"/>
              <a:gd name="csX9" fmla="*/ 5326394 w 5326394"/>
              <a:gd name="csY9" fmla="*/ 452374 h 1491342"/>
              <a:gd name="csX10" fmla="*/ 5326394 w 5326394"/>
              <a:gd name="csY10" fmla="*/ 964401 h 1491342"/>
              <a:gd name="csX11" fmla="*/ 5326394 w 5326394"/>
              <a:gd name="csY11" fmla="*/ 1491342 h 1491342"/>
              <a:gd name="csX12" fmla="*/ 4681309 w 5326394"/>
              <a:gd name="csY12" fmla="*/ 1491342 h 1491342"/>
              <a:gd name="csX13" fmla="*/ 4036223 w 5326394"/>
              <a:gd name="csY13" fmla="*/ 1491342 h 1491342"/>
              <a:gd name="csX14" fmla="*/ 3604193 w 5326394"/>
              <a:gd name="csY14" fmla="*/ 1491342 h 1491342"/>
              <a:gd name="csX15" fmla="*/ 3012372 w 5326394"/>
              <a:gd name="csY15" fmla="*/ 1491342 h 1491342"/>
              <a:gd name="csX16" fmla="*/ 2580342 w 5326394"/>
              <a:gd name="csY16" fmla="*/ 1491342 h 1491342"/>
              <a:gd name="csX17" fmla="*/ 2148312 w 5326394"/>
              <a:gd name="csY17" fmla="*/ 1491342 h 1491342"/>
              <a:gd name="csX18" fmla="*/ 1609755 w 5326394"/>
              <a:gd name="csY18" fmla="*/ 1491342 h 1491342"/>
              <a:gd name="csX19" fmla="*/ 964669 w 5326394"/>
              <a:gd name="csY19" fmla="*/ 1491342 h 1491342"/>
              <a:gd name="csX20" fmla="*/ 0 w 5326394"/>
              <a:gd name="csY20" fmla="*/ 1491342 h 1491342"/>
              <a:gd name="csX21" fmla="*/ 0 w 5326394"/>
              <a:gd name="csY21" fmla="*/ 964401 h 1491342"/>
              <a:gd name="csX22" fmla="*/ 0 w 5326394"/>
              <a:gd name="csY22" fmla="*/ 497114 h 1491342"/>
              <a:gd name="csX23" fmla="*/ 0 w 5326394"/>
              <a:gd name="csY23" fmla="*/ 0 h 14913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5326394" h="1491342" fill="none" extrusionOk="0">
                <a:moveTo>
                  <a:pt x="0" y="0"/>
                </a:moveTo>
                <a:cubicBezTo>
                  <a:pt x="315916" y="-793"/>
                  <a:pt x="380056" y="66800"/>
                  <a:pt x="698349" y="0"/>
                </a:cubicBezTo>
                <a:cubicBezTo>
                  <a:pt x="1016642" y="-66800"/>
                  <a:pt x="1236060" y="19902"/>
                  <a:pt x="1396699" y="0"/>
                </a:cubicBezTo>
                <a:cubicBezTo>
                  <a:pt x="1557338" y="-19902"/>
                  <a:pt x="1737552" y="22882"/>
                  <a:pt x="1935256" y="0"/>
                </a:cubicBezTo>
                <a:cubicBezTo>
                  <a:pt x="2132960" y="-22882"/>
                  <a:pt x="2356261" y="62731"/>
                  <a:pt x="2473814" y="0"/>
                </a:cubicBezTo>
                <a:cubicBezTo>
                  <a:pt x="2591367" y="-62731"/>
                  <a:pt x="2979051" y="48205"/>
                  <a:pt x="3118900" y="0"/>
                </a:cubicBezTo>
                <a:cubicBezTo>
                  <a:pt x="3258749" y="-48205"/>
                  <a:pt x="3459949" y="21023"/>
                  <a:pt x="3657457" y="0"/>
                </a:cubicBezTo>
                <a:cubicBezTo>
                  <a:pt x="3854965" y="-21023"/>
                  <a:pt x="3990558" y="27061"/>
                  <a:pt x="4302543" y="0"/>
                </a:cubicBezTo>
                <a:cubicBezTo>
                  <a:pt x="4614528" y="-27061"/>
                  <a:pt x="4974081" y="106542"/>
                  <a:pt x="5326394" y="0"/>
                </a:cubicBezTo>
                <a:cubicBezTo>
                  <a:pt x="5339890" y="148657"/>
                  <a:pt x="5306736" y="235727"/>
                  <a:pt x="5326394" y="452374"/>
                </a:cubicBezTo>
                <a:cubicBezTo>
                  <a:pt x="5346052" y="669021"/>
                  <a:pt x="5310709" y="856138"/>
                  <a:pt x="5326394" y="964401"/>
                </a:cubicBezTo>
                <a:cubicBezTo>
                  <a:pt x="5342079" y="1072664"/>
                  <a:pt x="5322070" y="1377005"/>
                  <a:pt x="5326394" y="1491342"/>
                </a:cubicBezTo>
                <a:cubicBezTo>
                  <a:pt x="5083987" y="1560950"/>
                  <a:pt x="4977597" y="1443997"/>
                  <a:pt x="4681309" y="1491342"/>
                </a:cubicBezTo>
                <a:cubicBezTo>
                  <a:pt x="4385021" y="1538687"/>
                  <a:pt x="4316816" y="1424773"/>
                  <a:pt x="4036223" y="1491342"/>
                </a:cubicBezTo>
                <a:cubicBezTo>
                  <a:pt x="3755630" y="1557911"/>
                  <a:pt x="3755298" y="1469236"/>
                  <a:pt x="3604193" y="1491342"/>
                </a:cubicBezTo>
                <a:cubicBezTo>
                  <a:pt x="3453088" y="1513448"/>
                  <a:pt x="3157201" y="1430703"/>
                  <a:pt x="3012372" y="1491342"/>
                </a:cubicBezTo>
                <a:cubicBezTo>
                  <a:pt x="2867543" y="1551981"/>
                  <a:pt x="2704345" y="1478296"/>
                  <a:pt x="2580342" y="1491342"/>
                </a:cubicBezTo>
                <a:cubicBezTo>
                  <a:pt x="2456339" y="1504388"/>
                  <a:pt x="2259753" y="1483072"/>
                  <a:pt x="2148312" y="1491342"/>
                </a:cubicBezTo>
                <a:cubicBezTo>
                  <a:pt x="2036871" y="1499612"/>
                  <a:pt x="1775370" y="1462532"/>
                  <a:pt x="1609755" y="1491342"/>
                </a:cubicBezTo>
                <a:cubicBezTo>
                  <a:pt x="1444140" y="1520152"/>
                  <a:pt x="1158213" y="1478576"/>
                  <a:pt x="964669" y="1491342"/>
                </a:cubicBezTo>
                <a:cubicBezTo>
                  <a:pt x="771125" y="1504108"/>
                  <a:pt x="363195" y="1420762"/>
                  <a:pt x="0" y="1491342"/>
                </a:cubicBezTo>
                <a:cubicBezTo>
                  <a:pt x="-6143" y="1372736"/>
                  <a:pt x="18359" y="1099819"/>
                  <a:pt x="0" y="964401"/>
                </a:cubicBezTo>
                <a:cubicBezTo>
                  <a:pt x="-18359" y="828983"/>
                  <a:pt x="47968" y="677000"/>
                  <a:pt x="0" y="497114"/>
                </a:cubicBezTo>
                <a:cubicBezTo>
                  <a:pt x="-47968" y="317228"/>
                  <a:pt x="27317" y="220248"/>
                  <a:pt x="0" y="0"/>
                </a:cubicBezTo>
                <a:close/>
              </a:path>
              <a:path w="5326394" h="1491342" stroke="0" extrusionOk="0">
                <a:moveTo>
                  <a:pt x="0" y="0"/>
                </a:moveTo>
                <a:cubicBezTo>
                  <a:pt x="297337" y="-5672"/>
                  <a:pt x="393364" y="69772"/>
                  <a:pt x="698349" y="0"/>
                </a:cubicBezTo>
                <a:cubicBezTo>
                  <a:pt x="1003334" y="-69772"/>
                  <a:pt x="1036157" y="36078"/>
                  <a:pt x="1130379" y="0"/>
                </a:cubicBezTo>
                <a:cubicBezTo>
                  <a:pt x="1224601" y="-36078"/>
                  <a:pt x="1603048" y="14842"/>
                  <a:pt x="1828729" y="0"/>
                </a:cubicBezTo>
                <a:cubicBezTo>
                  <a:pt x="2054410" y="-14842"/>
                  <a:pt x="2151295" y="45234"/>
                  <a:pt x="2473814" y="0"/>
                </a:cubicBezTo>
                <a:cubicBezTo>
                  <a:pt x="2796334" y="-45234"/>
                  <a:pt x="2724534" y="41627"/>
                  <a:pt x="2905844" y="0"/>
                </a:cubicBezTo>
                <a:cubicBezTo>
                  <a:pt x="3087154" y="-41627"/>
                  <a:pt x="3173050" y="6207"/>
                  <a:pt x="3391138" y="0"/>
                </a:cubicBezTo>
                <a:cubicBezTo>
                  <a:pt x="3609226" y="-6207"/>
                  <a:pt x="3803736" y="54995"/>
                  <a:pt x="4036223" y="0"/>
                </a:cubicBezTo>
                <a:cubicBezTo>
                  <a:pt x="4268710" y="-54995"/>
                  <a:pt x="4337989" y="43414"/>
                  <a:pt x="4521517" y="0"/>
                </a:cubicBezTo>
                <a:cubicBezTo>
                  <a:pt x="4705045" y="-43414"/>
                  <a:pt x="4966352" y="14879"/>
                  <a:pt x="5326394" y="0"/>
                </a:cubicBezTo>
                <a:cubicBezTo>
                  <a:pt x="5347783" y="213488"/>
                  <a:pt x="5289667" y="349089"/>
                  <a:pt x="5326394" y="452374"/>
                </a:cubicBezTo>
                <a:cubicBezTo>
                  <a:pt x="5363121" y="555659"/>
                  <a:pt x="5274733" y="743798"/>
                  <a:pt x="5326394" y="919661"/>
                </a:cubicBezTo>
                <a:cubicBezTo>
                  <a:pt x="5378055" y="1095524"/>
                  <a:pt x="5277925" y="1363750"/>
                  <a:pt x="5326394" y="1491342"/>
                </a:cubicBezTo>
                <a:cubicBezTo>
                  <a:pt x="5123268" y="1509711"/>
                  <a:pt x="5067201" y="1452872"/>
                  <a:pt x="4841100" y="1491342"/>
                </a:cubicBezTo>
                <a:cubicBezTo>
                  <a:pt x="4614999" y="1529812"/>
                  <a:pt x="4507091" y="1481232"/>
                  <a:pt x="4196015" y="1491342"/>
                </a:cubicBezTo>
                <a:cubicBezTo>
                  <a:pt x="3884940" y="1501452"/>
                  <a:pt x="3812807" y="1453376"/>
                  <a:pt x="3710721" y="1491342"/>
                </a:cubicBezTo>
                <a:cubicBezTo>
                  <a:pt x="3608635" y="1529308"/>
                  <a:pt x="3355367" y="1482114"/>
                  <a:pt x="3225427" y="1491342"/>
                </a:cubicBezTo>
                <a:cubicBezTo>
                  <a:pt x="3095487" y="1500570"/>
                  <a:pt x="2914295" y="1443504"/>
                  <a:pt x="2793398" y="1491342"/>
                </a:cubicBezTo>
                <a:cubicBezTo>
                  <a:pt x="2672501" y="1539180"/>
                  <a:pt x="2370273" y="1474803"/>
                  <a:pt x="2148312" y="1491342"/>
                </a:cubicBezTo>
                <a:cubicBezTo>
                  <a:pt x="1926351" y="1507881"/>
                  <a:pt x="1729759" y="1481534"/>
                  <a:pt x="1556491" y="1491342"/>
                </a:cubicBezTo>
                <a:cubicBezTo>
                  <a:pt x="1383223" y="1501150"/>
                  <a:pt x="1066484" y="1454400"/>
                  <a:pt x="911405" y="1491342"/>
                </a:cubicBezTo>
                <a:cubicBezTo>
                  <a:pt x="756326" y="1528284"/>
                  <a:pt x="263930" y="1381999"/>
                  <a:pt x="0" y="1491342"/>
                </a:cubicBezTo>
                <a:cubicBezTo>
                  <a:pt x="-27161" y="1363400"/>
                  <a:pt x="20790" y="1232403"/>
                  <a:pt x="0" y="1024055"/>
                </a:cubicBezTo>
                <a:cubicBezTo>
                  <a:pt x="-20790" y="815707"/>
                  <a:pt x="20903" y="700099"/>
                  <a:pt x="0" y="512027"/>
                </a:cubicBezTo>
                <a:cubicBezTo>
                  <a:pt x="-20903" y="323955"/>
                  <a:pt x="24590" y="115799"/>
                  <a:pt x="0" y="0"/>
                </a:cubicBezTo>
                <a:close/>
              </a:path>
            </a:pathLst>
          </a:custGeom>
          <a:ln>
            <a:solidFill>
              <a:schemeClr val="tx1"/>
            </a:solidFill>
            <a:extLst>
              <a:ext uri="{C807C97D-BFC1-408E-A445-0C87EB9F89A2}">
                <ask:lineSketchStyleProps xmlns:ask="http://schemas.microsoft.com/office/drawing/2018/sketchyshapes" sd="1876923724">
                  <a:prstGeom prst="rect">
                    <a:avLst/>
                  </a:prstGeom>
                  <ask:type>
                    <ask:lineSketchScribble/>
                  </ask:type>
                </ask:lineSketchStyleProps>
              </a:ext>
            </a:extLst>
          </a:ln>
        </p:spPr>
      </p:pic>
      <p:pic>
        <p:nvPicPr>
          <p:cNvPr id="11" name="Εικόνα 10" descr="Δάσκαλος με μαθητές σε μια τάξη.: Vector στοκ (χωρίς δικαιώματα) 1057784051  | Shutterstock">
            <a:extLst>
              <a:ext uri="{FF2B5EF4-FFF2-40B4-BE49-F238E27FC236}">
                <a16:creationId xmlns:a16="http://schemas.microsoft.com/office/drawing/2014/main" id="{F89DFB59-37E8-C8DE-9B54-6D7918AD0558}"/>
              </a:ext>
            </a:extLst>
          </p:cNvPr>
          <p:cNvPicPr>
            <a:picLocks noChangeAspect="1"/>
          </p:cNvPicPr>
          <p:nvPr/>
        </p:nvPicPr>
        <p:blipFill>
          <a:blip r:embed="rId3"/>
          <a:srcRect b="9928"/>
          <a:stretch>
            <a:fillRect/>
          </a:stretch>
        </p:blipFill>
        <p:spPr>
          <a:xfrm>
            <a:off x="8022773" y="2094048"/>
            <a:ext cx="3037114" cy="2646293"/>
          </a:xfrm>
          <a:custGeom>
            <a:avLst/>
            <a:gdLst>
              <a:gd name="csX0" fmla="*/ 0 w 3037114"/>
              <a:gd name="csY0" fmla="*/ 0 h 2646293"/>
              <a:gd name="csX1" fmla="*/ 445443 w 3037114"/>
              <a:gd name="csY1" fmla="*/ 0 h 2646293"/>
              <a:gd name="csX2" fmla="*/ 921258 w 3037114"/>
              <a:gd name="csY2" fmla="*/ 0 h 2646293"/>
              <a:gd name="csX3" fmla="*/ 1427444 w 3037114"/>
              <a:gd name="csY3" fmla="*/ 0 h 2646293"/>
              <a:gd name="csX4" fmla="*/ 1903258 w 3037114"/>
              <a:gd name="csY4" fmla="*/ 0 h 2646293"/>
              <a:gd name="csX5" fmla="*/ 2379073 w 3037114"/>
              <a:gd name="csY5" fmla="*/ 0 h 2646293"/>
              <a:gd name="csX6" fmla="*/ 3037114 w 3037114"/>
              <a:gd name="csY6" fmla="*/ 0 h 2646293"/>
              <a:gd name="csX7" fmla="*/ 3037114 w 3037114"/>
              <a:gd name="csY7" fmla="*/ 582184 h 2646293"/>
              <a:gd name="csX8" fmla="*/ 3037114 w 3037114"/>
              <a:gd name="csY8" fmla="*/ 1111443 h 2646293"/>
              <a:gd name="csX9" fmla="*/ 3037114 w 3037114"/>
              <a:gd name="csY9" fmla="*/ 1693628 h 2646293"/>
              <a:gd name="csX10" fmla="*/ 3037114 w 3037114"/>
              <a:gd name="csY10" fmla="*/ 2646293 h 2646293"/>
              <a:gd name="csX11" fmla="*/ 2622042 w 3037114"/>
              <a:gd name="csY11" fmla="*/ 2646293 h 2646293"/>
              <a:gd name="csX12" fmla="*/ 2055114 w 3037114"/>
              <a:gd name="csY12" fmla="*/ 2646293 h 2646293"/>
              <a:gd name="csX13" fmla="*/ 1488186 w 3037114"/>
              <a:gd name="csY13" fmla="*/ 2646293 h 2646293"/>
              <a:gd name="csX14" fmla="*/ 921258 w 3037114"/>
              <a:gd name="csY14" fmla="*/ 2646293 h 2646293"/>
              <a:gd name="csX15" fmla="*/ 475815 w 3037114"/>
              <a:gd name="csY15" fmla="*/ 2646293 h 2646293"/>
              <a:gd name="csX16" fmla="*/ 0 w 3037114"/>
              <a:gd name="csY16" fmla="*/ 2646293 h 2646293"/>
              <a:gd name="csX17" fmla="*/ 0 w 3037114"/>
              <a:gd name="csY17" fmla="*/ 2169960 h 2646293"/>
              <a:gd name="csX18" fmla="*/ 0 w 3037114"/>
              <a:gd name="csY18" fmla="*/ 1614239 h 2646293"/>
              <a:gd name="csX19" fmla="*/ 0 w 3037114"/>
              <a:gd name="csY19" fmla="*/ 1164369 h 2646293"/>
              <a:gd name="csX20" fmla="*/ 0 w 3037114"/>
              <a:gd name="csY20" fmla="*/ 661573 h 2646293"/>
              <a:gd name="csX21" fmla="*/ 0 w 3037114"/>
              <a:gd name="csY21" fmla="*/ 0 h 2646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037114" h="2646293" fill="none" extrusionOk="0">
                <a:moveTo>
                  <a:pt x="0" y="0"/>
                </a:moveTo>
                <a:cubicBezTo>
                  <a:pt x="197332" y="-9789"/>
                  <a:pt x="335644" y="50212"/>
                  <a:pt x="445443" y="0"/>
                </a:cubicBezTo>
                <a:cubicBezTo>
                  <a:pt x="555242" y="-50212"/>
                  <a:pt x="739221" y="25252"/>
                  <a:pt x="921258" y="0"/>
                </a:cubicBezTo>
                <a:cubicBezTo>
                  <a:pt x="1103295" y="-25252"/>
                  <a:pt x="1324249" y="4423"/>
                  <a:pt x="1427444" y="0"/>
                </a:cubicBezTo>
                <a:cubicBezTo>
                  <a:pt x="1530639" y="-4423"/>
                  <a:pt x="1784758" y="40448"/>
                  <a:pt x="1903258" y="0"/>
                </a:cubicBezTo>
                <a:cubicBezTo>
                  <a:pt x="2021758" y="-40448"/>
                  <a:pt x="2158585" y="23816"/>
                  <a:pt x="2379073" y="0"/>
                </a:cubicBezTo>
                <a:cubicBezTo>
                  <a:pt x="2599561" y="-23816"/>
                  <a:pt x="2719357" y="14095"/>
                  <a:pt x="3037114" y="0"/>
                </a:cubicBezTo>
                <a:cubicBezTo>
                  <a:pt x="3069355" y="155933"/>
                  <a:pt x="2969009" y="359240"/>
                  <a:pt x="3037114" y="582184"/>
                </a:cubicBezTo>
                <a:cubicBezTo>
                  <a:pt x="3105219" y="805128"/>
                  <a:pt x="3033500" y="1003240"/>
                  <a:pt x="3037114" y="1111443"/>
                </a:cubicBezTo>
                <a:cubicBezTo>
                  <a:pt x="3040728" y="1219646"/>
                  <a:pt x="2984272" y="1502345"/>
                  <a:pt x="3037114" y="1693628"/>
                </a:cubicBezTo>
                <a:cubicBezTo>
                  <a:pt x="3089956" y="1884912"/>
                  <a:pt x="2930386" y="2204490"/>
                  <a:pt x="3037114" y="2646293"/>
                </a:cubicBezTo>
                <a:cubicBezTo>
                  <a:pt x="2936418" y="2646780"/>
                  <a:pt x="2742090" y="2628288"/>
                  <a:pt x="2622042" y="2646293"/>
                </a:cubicBezTo>
                <a:cubicBezTo>
                  <a:pt x="2501994" y="2664298"/>
                  <a:pt x="2264204" y="2639964"/>
                  <a:pt x="2055114" y="2646293"/>
                </a:cubicBezTo>
                <a:cubicBezTo>
                  <a:pt x="1846024" y="2652622"/>
                  <a:pt x="1754852" y="2614999"/>
                  <a:pt x="1488186" y="2646293"/>
                </a:cubicBezTo>
                <a:cubicBezTo>
                  <a:pt x="1221520" y="2677587"/>
                  <a:pt x="1160363" y="2580961"/>
                  <a:pt x="921258" y="2646293"/>
                </a:cubicBezTo>
                <a:cubicBezTo>
                  <a:pt x="682153" y="2711625"/>
                  <a:pt x="591930" y="2644702"/>
                  <a:pt x="475815" y="2646293"/>
                </a:cubicBezTo>
                <a:cubicBezTo>
                  <a:pt x="359700" y="2647884"/>
                  <a:pt x="159777" y="2635853"/>
                  <a:pt x="0" y="2646293"/>
                </a:cubicBezTo>
                <a:cubicBezTo>
                  <a:pt x="-2352" y="2513271"/>
                  <a:pt x="42921" y="2309806"/>
                  <a:pt x="0" y="2169960"/>
                </a:cubicBezTo>
                <a:cubicBezTo>
                  <a:pt x="-42921" y="2030114"/>
                  <a:pt x="15167" y="1817997"/>
                  <a:pt x="0" y="1614239"/>
                </a:cubicBezTo>
                <a:cubicBezTo>
                  <a:pt x="-15167" y="1410481"/>
                  <a:pt x="35539" y="1348474"/>
                  <a:pt x="0" y="1164369"/>
                </a:cubicBezTo>
                <a:cubicBezTo>
                  <a:pt x="-35539" y="980264"/>
                  <a:pt x="40146" y="786590"/>
                  <a:pt x="0" y="661573"/>
                </a:cubicBezTo>
                <a:cubicBezTo>
                  <a:pt x="-40146" y="536556"/>
                  <a:pt x="67843" y="291334"/>
                  <a:pt x="0" y="0"/>
                </a:cubicBezTo>
                <a:close/>
              </a:path>
              <a:path w="3037114" h="2646293" stroke="0" extrusionOk="0">
                <a:moveTo>
                  <a:pt x="0" y="0"/>
                </a:moveTo>
                <a:cubicBezTo>
                  <a:pt x="195664" y="-5167"/>
                  <a:pt x="320539" y="32609"/>
                  <a:pt x="536557" y="0"/>
                </a:cubicBezTo>
                <a:cubicBezTo>
                  <a:pt x="752575" y="-32609"/>
                  <a:pt x="906253" y="22631"/>
                  <a:pt x="1012371" y="0"/>
                </a:cubicBezTo>
                <a:cubicBezTo>
                  <a:pt x="1118489" y="-22631"/>
                  <a:pt x="1338416" y="39130"/>
                  <a:pt x="1488186" y="0"/>
                </a:cubicBezTo>
                <a:cubicBezTo>
                  <a:pt x="1637957" y="-39130"/>
                  <a:pt x="1745798" y="46979"/>
                  <a:pt x="1903258" y="0"/>
                </a:cubicBezTo>
                <a:cubicBezTo>
                  <a:pt x="2060718" y="-46979"/>
                  <a:pt x="2214086" y="476"/>
                  <a:pt x="2318330" y="0"/>
                </a:cubicBezTo>
                <a:cubicBezTo>
                  <a:pt x="2422574" y="-476"/>
                  <a:pt x="2810935" y="72053"/>
                  <a:pt x="3037114" y="0"/>
                </a:cubicBezTo>
                <a:cubicBezTo>
                  <a:pt x="3046535" y="235206"/>
                  <a:pt x="3013196" y="392902"/>
                  <a:pt x="3037114" y="555722"/>
                </a:cubicBezTo>
                <a:cubicBezTo>
                  <a:pt x="3061032" y="718542"/>
                  <a:pt x="2989494" y="820661"/>
                  <a:pt x="3037114" y="1058517"/>
                </a:cubicBezTo>
                <a:cubicBezTo>
                  <a:pt x="3084734" y="1296373"/>
                  <a:pt x="2983542" y="1351152"/>
                  <a:pt x="3037114" y="1508387"/>
                </a:cubicBezTo>
                <a:cubicBezTo>
                  <a:pt x="3090686" y="1665622"/>
                  <a:pt x="3017782" y="1820408"/>
                  <a:pt x="3037114" y="2090571"/>
                </a:cubicBezTo>
                <a:cubicBezTo>
                  <a:pt x="3056446" y="2360734"/>
                  <a:pt x="2998907" y="2422998"/>
                  <a:pt x="3037114" y="2646293"/>
                </a:cubicBezTo>
                <a:cubicBezTo>
                  <a:pt x="2901257" y="2673689"/>
                  <a:pt x="2772116" y="2595642"/>
                  <a:pt x="2530928" y="2646293"/>
                </a:cubicBezTo>
                <a:cubicBezTo>
                  <a:pt x="2289740" y="2696944"/>
                  <a:pt x="2161485" y="2597365"/>
                  <a:pt x="2024743" y="2646293"/>
                </a:cubicBezTo>
                <a:cubicBezTo>
                  <a:pt x="1888001" y="2695221"/>
                  <a:pt x="1696034" y="2608390"/>
                  <a:pt x="1488186" y="2646293"/>
                </a:cubicBezTo>
                <a:cubicBezTo>
                  <a:pt x="1280338" y="2684196"/>
                  <a:pt x="1119510" y="2610948"/>
                  <a:pt x="921258" y="2646293"/>
                </a:cubicBezTo>
                <a:cubicBezTo>
                  <a:pt x="723006" y="2681638"/>
                  <a:pt x="355460" y="2617451"/>
                  <a:pt x="0" y="2646293"/>
                </a:cubicBezTo>
                <a:cubicBezTo>
                  <a:pt x="-15245" y="2508322"/>
                  <a:pt x="40932" y="2357052"/>
                  <a:pt x="0" y="2169960"/>
                </a:cubicBezTo>
                <a:cubicBezTo>
                  <a:pt x="-40932" y="1982868"/>
                  <a:pt x="9164" y="1821051"/>
                  <a:pt x="0" y="1667165"/>
                </a:cubicBezTo>
                <a:cubicBezTo>
                  <a:pt x="-9164" y="1513280"/>
                  <a:pt x="54230" y="1231996"/>
                  <a:pt x="0" y="1084980"/>
                </a:cubicBezTo>
                <a:cubicBezTo>
                  <a:pt x="-54230" y="937965"/>
                  <a:pt x="47810" y="798580"/>
                  <a:pt x="0" y="608647"/>
                </a:cubicBezTo>
                <a:cubicBezTo>
                  <a:pt x="-47810" y="418714"/>
                  <a:pt x="10106" y="128289"/>
                  <a:pt x="0" y="0"/>
                </a:cubicBezTo>
                <a:close/>
              </a:path>
            </a:pathLst>
          </a:custGeom>
          <a:ln>
            <a:solidFill>
              <a:schemeClr val="tx1"/>
            </a:solidFill>
            <a:extLst>
              <a:ext uri="{C807C97D-BFC1-408E-A445-0C87EB9F89A2}">
                <ask:lineSketchStyleProps xmlns:ask="http://schemas.microsoft.com/office/drawing/2018/sketchyshapes" sd="2614929933">
                  <a:prstGeom prst="rect">
                    <a:avLst/>
                  </a:prstGeom>
                  <ask:type>
                    <ask:lineSketchScribble/>
                  </ask:type>
                </ask:lineSketchStyleProps>
              </a:ext>
            </a:extLst>
          </a:ln>
        </p:spPr>
      </p:pic>
      <p:pic>
        <p:nvPicPr>
          <p:cNvPr id="12" name="Εικόνα 11" descr="Happy Ramadan Mubarak Two Women Sharing: Bίντεο στοκ (100% χωρίς  δικαιώματα) 3460038071 | Shutterstock">
            <a:extLst>
              <a:ext uri="{FF2B5EF4-FFF2-40B4-BE49-F238E27FC236}">
                <a16:creationId xmlns:a16="http://schemas.microsoft.com/office/drawing/2014/main" id="{08213733-186F-12B8-76DD-C4CEEDEA76E5}"/>
              </a:ext>
            </a:extLst>
          </p:cNvPr>
          <p:cNvPicPr>
            <a:picLocks noChangeAspect="1"/>
          </p:cNvPicPr>
          <p:nvPr/>
        </p:nvPicPr>
        <p:blipFill>
          <a:blip r:embed="rId4"/>
          <a:srcRect t="12798" r="19286" b="25985"/>
          <a:stretch>
            <a:fillRect/>
          </a:stretch>
        </p:blipFill>
        <p:spPr>
          <a:xfrm>
            <a:off x="6912432" y="4742093"/>
            <a:ext cx="3690257" cy="1929265"/>
          </a:xfrm>
          <a:custGeom>
            <a:avLst/>
            <a:gdLst>
              <a:gd name="csX0" fmla="*/ 0 w 3690257"/>
              <a:gd name="csY0" fmla="*/ 0 h 1929265"/>
              <a:gd name="csX1" fmla="*/ 453374 w 3690257"/>
              <a:gd name="csY1" fmla="*/ 0 h 1929265"/>
              <a:gd name="csX2" fmla="*/ 906749 w 3690257"/>
              <a:gd name="csY2" fmla="*/ 0 h 1929265"/>
              <a:gd name="csX3" fmla="*/ 1433928 w 3690257"/>
              <a:gd name="csY3" fmla="*/ 0 h 1929265"/>
              <a:gd name="csX4" fmla="*/ 1924205 w 3690257"/>
              <a:gd name="csY4" fmla="*/ 0 h 1929265"/>
              <a:gd name="csX5" fmla="*/ 2414482 w 3690257"/>
              <a:gd name="csY5" fmla="*/ 0 h 1929265"/>
              <a:gd name="csX6" fmla="*/ 2978565 w 3690257"/>
              <a:gd name="csY6" fmla="*/ 0 h 1929265"/>
              <a:gd name="csX7" fmla="*/ 3690257 w 3690257"/>
              <a:gd name="csY7" fmla="*/ 0 h 1929265"/>
              <a:gd name="csX8" fmla="*/ 3690257 w 3690257"/>
              <a:gd name="csY8" fmla="*/ 520902 h 1929265"/>
              <a:gd name="csX9" fmla="*/ 3690257 w 3690257"/>
              <a:gd name="csY9" fmla="*/ 983925 h 1929265"/>
              <a:gd name="csX10" fmla="*/ 3690257 w 3690257"/>
              <a:gd name="csY10" fmla="*/ 1466241 h 1929265"/>
              <a:gd name="csX11" fmla="*/ 3690257 w 3690257"/>
              <a:gd name="csY11" fmla="*/ 1929265 h 1929265"/>
              <a:gd name="csX12" fmla="*/ 3199980 w 3690257"/>
              <a:gd name="csY12" fmla="*/ 1929265 h 1929265"/>
              <a:gd name="csX13" fmla="*/ 2746606 w 3690257"/>
              <a:gd name="csY13" fmla="*/ 1929265 h 1929265"/>
              <a:gd name="csX14" fmla="*/ 2182523 w 3690257"/>
              <a:gd name="csY14" fmla="*/ 1929265 h 1929265"/>
              <a:gd name="csX15" fmla="*/ 1655344 w 3690257"/>
              <a:gd name="csY15" fmla="*/ 1929265 h 1929265"/>
              <a:gd name="csX16" fmla="*/ 1238872 w 3690257"/>
              <a:gd name="csY16" fmla="*/ 1929265 h 1929265"/>
              <a:gd name="csX17" fmla="*/ 822400 w 3690257"/>
              <a:gd name="csY17" fmla="*/ 1929265 h 1929265"/>
              <a:gd name="csX18" fmla="*/ 0 w 3690257"/>
              <a:gd name="csY18" fmla="*/ 1929265 h 1929265"/>
              <a:gd name="csX19" fmla="*/ 0 w 3690257"/>
              <a:gd name="csY19" fmla="*/ 1446949 h 1929265"/>
              <a:gd name="csX20" fmla="*/ 0 w 3690257"/>
              <a:gd name="csY20" fmla="*/ 964633 h 1929265"/>
              <a:gd name="csX21" fmla="*/ 0 w 3690257"/>
              <a:gd name="csY21" fmla="*/ 443731 h 1929265"/>
              <a:gd name="csX22" fmla="*/ 0 w 3690257"/>
              <a:gd name="csY22" fmla="*/ 0 h 1929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690257" h="1929265" fill="none" extrusionOk="0">
                <a:moveTo>
                  <a:pt x="0" y="0"/>
                </a:moveTo>
                <a:cubicBezTo>
                  <a:pt x="213307" y="-18453"/>
                  <a:pt x="255647" y="11622"/>
                  <a:pt x="453374" y="0"/>
                </a:cubicBezTo>
                <a:cubicBezTo>
                  <a:pt x="651101" y="-11622"/>
                  <a:pt x="750628" y="11006"/>
                  <a:pt x="906749" y="0"/>
                </a:cubicBezTo>
                <a:cubicBezTo>
                  <a:pt x="1062871" y="-11006"/>
                  <a:pt x="1242431" y="16621"/>
                  <a:pt x="1433928" y="0"/>
                </a:cubicBezTo>
                <a:cubicBezTo>
                  <a:pt x="1625425" y="-16621"/>
                  <a:pt x="1701877" y="27580"/>
                  <a:pt x="1924205" y="0"/>
                </a:cubicBezTo>
                <a:cubicBezTo>
                  <a:pt x="2146533" y="-27580"/>
                  <a:pt x="2297187" y="43450"/>
                  <a:pt x="2414482" y="0"/>
                </a:cubicBezTo>
                <a:cubicBezTo>
                  <a:pt x="2531777" y="-43450"/>
                  <a:pt x="2741318" y="21785"/>
                  <a:pt x="2978565" y="0"/>
                </a:cubicBezTo>
                <a:cubicBezTo>
                  <a:pt x="3215812" y="-21785"/>
                  <a:pt x="3539957" y="63488"/>
                  <a:pt x="3690257" y="0"/>
                </a:cubicBezTo>
                <a:cubicBezTo>
                  <a:pt x="3705856" y="236856"/>
                  <a:pt x="3688651" y="265712"/>
                  <a:pt x="3690257" y="520902"/>
                </a:cubicBezTo>
                <a:cubicBezTo>
                  <a:pt x="3691863" y="776092"/>
                  <a:pt x="3651934" y="849907"/>
                  <a:pt x="3690257" y="983925"/>
                </a:cubicBezTo>
                <a:cubicBezTo>
                  <a:pt x="3728580" y="1117943"/>
                  <a:pt x="3652662" y="1357983"/>
                  <a:pt x="3690257" y="1466241"/>
                </a:cubicBezTo>
                <a:cubicBezTo>
                  <a:pt x="3727852" y="1574499"/>
                  <a:pt x="3641143" y="1779282"/>
                  <a:pt x="3690257" y="1929265"/>
                </a:cubicBezTo>
                <a:cubicBezTo>
                  <a:pt x="3575097" y="1945231"/>
                  <a:pt x="3330075" y="1876655"/>
                  <a:pt x="3199980" y="1929265"/>
                </a:cubicBezTo>
                <a:cubicBezTo>
                  <a:pt x="3069885" y="1981875"/>
                  <a:pt x="2877392" y="1876339"/>
                  <a:pt x="2746606" y="1929265"/>
                </a:cubicBezTo>
                <a:cubicBezTo>
                  <a:pt x="2615820" y="1982191"/>
                  <a:pt x="2392586" y="1874182"/>
                  <a:pt x="2182523" y="1929265"/>
                </a:cubicBezTo>
                <a:cubicBezTo>
                  <a:pt x="1972460" y="1984348"/>
                  <a:pt x="1833611" y="1913048"/>
                  <a:pt x="1655344" y="1929265"/>
                </a:cubicBezTo>
                <a:cubicBezTo>
                  <a:pt x="1477077" y="1945482"/>
                  <a:pt x="1361197" y="1907680"/>
                  <a:pt x="1238872" y="1929265"/>
                </a:cubicBezTo>
                <a:cubicBezTo>
                  <a:pt x="1116547" y="1950850"/>
                  <a:pt x="1014713" y="1904333"/>
                  <a:pt x="822400" y="1929265"/>
                </a:cubicBezTo>
                <a:cubicBezTo>
                  <a:pt x="630087" y="1954197"/>
                  <a:pt x="188839" y="1850363"/>
                  <a:pt x="0" y="1929265"/>
                </a:cubicBezTo>
                <a:cubicBezTo>
                  <a:pt x="-47782" y="1764728"/>
                  <a:pt x="27355" y="1642138"/>
                  <a:pt x="0" y="1446949"/>
                </a:cubicBezTo>
                <a:cubicBezTo>
                  <a:pt x="-27355" y="1251760"/>
                  <a:pt x="13700" y="1159438"/>
                  <a:pt x="0" y="964633"/>
                </a:cubicBezTo>
                <a:cubicBezTo>
                  <a:pt x="-13700" y="769828"/>
                  <a:pt x="43141" y="691216"/>
                  <a:pt x="0" y="443731"/>
                </a:cubicBezTo>
                <a:cubicBezTo>
                  <a:pt x="-43141" y="196246"/>
                  <a:pt x="41930" y="130195"/>
                  <a:pt x="0" y="0"/>
                </a:cubicBezTo>
                <a:close/>
              </a:path>
              <a:path w="3690257" h="1929265" stroke="0" extrusionOk="0">
                <a:moveTo>
                  <a:pt x="0" y="0"/>
                </a:moveTo>
                <a:cubicBezTo>
                  <a:pt x="142405" y="-36289"/>
                  <a:pt x="361112" y="2472"/>
                  <a:pt x="453374" y="0"/>
                </a:cubicBezTo>
                <a:cubicBezTo>
                  <a:pt x="545636" y="-2472"/>
                  <a:pt x="819543" y="5076"/>
                  <a:pt x="943651" y="0"/>
                </a:cubicBezTo>
                <a:cubicBezTo>
                  <a:pt x="1067759" y="-5076"/>
                  <a:pt x="1313810" y="21395"/>
                  <a:pt x="1433928" y="0"/>
                </a:cubicBezTo>
                <a:cubicBezTo>
                  <a:pt x="1554046" y="-21395"/>
                  <a:pt x="1731892" y="9066"/>
                  <a:pt x="1850400" y="0"/>
                </a:cubicBezTo>
                <a:cubicBezTo>
                  <a:pt x="1968908" y="-9066"/>
                  <a:pt x="2177698" y="26576"/>
                  <a:pt x="2377580" y="0"/>
                </a:cubicBezTo>
                <a:cubicBezTo>
                  <a:pt x="2577462" y="-26576"/>
                  <a:pt x="2656266" y="14246"/>
                  <a:pt x="2794052" y="0"/>
                </a:cubicBezTo>
                <a:cubicBezTo>
                  <a:pt x="2931838" y="-14246"/>
                  <a:pt x="3440272" y="78991"/>
                  <a:pt x="3690257" y="0"/>
                </a:cubicBezTo>
                <a:cubicBezTo>
                  <a:pt x="3715129" y="200263"/>
                  <a:pt x="3670987" y="329084"/>
                  <a:pt x="3690257" y="463024"/>
                </a:cubicBezTo>
                <a:cubicBezTo>
                  <a:pt x="3709527" y="596964"/>
                  <a:pt x="3657471" y="817138"/>
                  <a:pt x="3690257" y="926047"/>
                </a:cubicBezTo>
                <a:cubicBezTo>
                  <a:pt x="3723043" y="1034956"/>
                  <a:pt x="3668681" y="1228068"/>
                  <a:pt x="3690257" y="1389071"/>
                </a:cubicBezTo>
                <a:cubicBezTo>
                  <a:pt x="3711833" y="1550074"/>
                  <a:pt x="3682746" y="1695860"/>
                  <a:pt x="3690257" y="1929265"/>
                </a:cubicBezTo>
                <a:cubicBezTo>
                  <a:pt x="3455204" y="1968257"/>
                  <a:pt x="3315525" y="1906040"/>
                  <a:pt x="3199980" y="1929265"/>
                </a:cubicBezTo>
                <a:cubicBezTo>
                  <a:pt x="3084435" y="1952490"/>
                  <a:pt x="2868896" y="1925136"/>
                  <a:pt x="2783508" y="1929265"/>
                </a:cubicBezTo>
                <a:cubicBezTo>
                  <a:pt x="2698120" y="1933394"/>
                  <a:pt x="2371574" y="1901305"/>
                  <a:pt x="2219426" y="1929265"/>
                </a:cubicBezTo>
                <a:cubicBezTo>
                  <a:pt x="2067278" y="1957225"/>
                  <a:pt x="1868990" y="1877128"/>
                  <a:pt x="1655344" y="1929265"/>
                </a:cubicBezTo>
                <a:cubicBezTo>
                  <a:pt x="1441698" y="1981402"/>
                  <a:pt x="1304527" y="1905197"/>
                  <a:pt x="1091262" y="1929265"/>
                </a:cubicBezTo>
                <a:cubicBezTo>
                  <a:pt x="877997" y="1953333"/>
                  <a:pt x="659367" y="1907501"/>
                  <a:pt x="527180" y="1929265"/>
                </a:cubicBezTo>
                <a:cubicBezTo>
                  <a:pt x="394993" y="1951029"/>
                  <a:pt x="167170" y="1910382"/>
                  <a:pt x="0" y="1929265"/>
                </a:cubicBezTo>
                <a:cubicBezTo>
                  <a:pt x="-10750" y="1672212"/>
                  <a:pt x="9914" y="1608671"/>
                  <a:pt x="0" y="1408363"/>
                </a:cubicBezTo>
                <a:cubicBezTo>
                  <a:pt x="-9914" y="1208055"/>
                  <a:pt x="55046" y="1138691"/>
                  <a:pt x="0" y="945340"/>
                </a:cubicBezTo>
                <a:cubicBezTo>
                  <a:pt x="-55046" y="751989"/>
                  <a:pt x="17268" y="556499"/>
                  <a:pt x="0" y="424438"/>
                </a:cubicBezTo>
                <a:cubicBezTo>
                  <a:pt x="-17268" y="292377"/>
                  <a:pt x="10066" y="158044"/>
                  <a:pt x="0" y="0"/>
                </a:cubicBezTo>
                <a:close/>
              </a:path>
            </a:pathLst>
          </a:custGeom>
          <a:ln>
            <a:solidFill>
              <a:schemeClr val="tx1"/>
            </a:solidFill>
            <a:extLst>
              <a:ext uri="{C807C97D-BFC1-408E-A445-0C87EB9F89A2}">
                <ask:lineSketchStyleProps xmlns:ask="http://schemas.microsoft.com/office/drawing/2018/sketchyshapes" sd="576626756">
                  <a:prstGeom prst="rect">
                    <a:avLst/>
                  </a:prstGeom>
                  <ask:type>
                    <ask:lineSketchScribble/>
                  </ask:type>
                </ask:lineSketchStyleProps>
              </a:ext>
            </a:extLst>
          </a:ln>
        </p:spPr>
      </p:pic>
    </p:spTree>
    <p:extLst>
      <p:ext uri="{BB962C8B-B14F-4D97-AF65-F5344CB8AC3E}">
        <p14:creationId xmlns:p14="http://schemas.microsoft.com/office/powerpoint/2010/main" val="376952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378216" y="261257"/>
            <a:ext cx="6773698" cy="1077218"/>
          </a:xfrm>
          <a:custGeom>
            <a:avLst/>
            <a:gdLst>
              <a:gd name="csX0" fmla="*/ 0 w 6773698"/>
              <a:gd name="csY0" fmla="*/ 0 h 1077218"/>
              <a:gd name="csX1" fmla="*/ 699949 w 6773698"/>
              <a:gd name="csY1" fmla="*/ 0 h 1077218"/>
              <a:gd name="csX2" fmla="*/ 1264424 w 6773698"/>
              <a:gd name="csY2" fmla="*/ 0 h 1077218"/>
              <a:gd name="csX3" fmla="*/ 1761161 w 6773698"/>
              <a:gd name="csY3" fmla="*/ 0 h 1077218"/>
              <a:gd name="csX4" fmla="*/ 2461110 w 6773698"/>
              <a:gd name="csY4" fmla="*/ 0 h 1077218"/>
              <a:gd name="csX5" fmla="*/ 2957848 w 6773698"/>
              <a:gd name="csY5" fmla="*/ 0 h 1077218"/>
              <a:gd name="csX6" fmla="*/ 3657797 w 6773698"/>
              <a:gd name="csY6" fmla="*/ 0 h 1077218"/>
              <a:gd name="csX7" fmla="*/ 4019061 w 6773698"/>
              <a:gd name="csY7" fmla="*/ 0 h 1077218"/>
              <a:gd name="csX8" fmla="*/ 4448062 w 6773698"/>
              <a:gd name="csY8" fmla="*/ 0 h 1077218"/>
              <a:gd name="csX9" fmla="*/ 5012537 w 6773698"/>
              <a:gd name="csY9" fmla="*/ 0 h 1077218"/>
              <a:gd name="csX10" fmla="*/ 5712485 w 6773698"/>
              <a:gd name="csY10" fmla="*/ 0 h 1077218"/>
              <a:gd name="csX11" fmla="*/ 6276960 w 6773698"/>
              <a:gd name="csY11" fmla="*/ 0 h 1077218"/>
              <a:gd name="csX12" fmla="*/ 6773698 w 6773698"/>
              <a:gd name="csY12" fmla="*/ 0 h 1077218"/>
              <a:gd name="csX13" fmla="*/ 6773698 w 6773698"/>
              <a:gd name="csY13" fmla="*/ 549381 h 1077218"/>
              <a:gd name="csX14" fmla="*/ 6773698 w 6773698"/>
              <a:gd name="csY14" fmla="*/ 1077218 h 1077218"/>
              <a:gd name="csX15" fmla="*/ 6412434 w 6773698"/>
              <a:gd name="csY15" fmla="*/ 1077218 h 1077218"/>
              <a:gd name="csX16" fmla="*/ 5712485 w 6773698"/>
              <a:gd name="csY16" fmla="*/ 1077218 h 1077218"/>
              <a:gd name="csX17" fmla="*/ 5283484 w 6773698"/>
              <a:gd name="csY17" fmla="*/ 1077218 h 1077218"/>
              <a:gd name="csX18" fmla="*/ 4786747 w 6773698"/>
              <a:gd name="csY18" fmla="*/ 1077218 h 1077218"/>
              <a:gd name="csX19" fmla="*/ 4222272 w 6773698"/>
              <a:gd name="csY19" fmla="*/ 1077218 h 1077218"/>
              <a:gd name="csX20" fmla="*/ 3522323 w 6773698"/>
              <a:gd name="csY20" fmla="*/ 1077218 h 1077218"/>
              <a:gd name="csX21" fmla="*/ 2957848 w 6773698"/>
              <a:gd name="csY21" fmla="*/ 1077218 h 1077218"/>
              <a:gd name="csX22" fmla="*/ 2461110 w 6773698"/>
              <a:gd name="csY22" fmla="*/ 1077218 h 1077218"/>
              <a:gd name="csX23" fmla="*/ 1964372 w 6773698"/>
              <a:gd name="csY23" fmla="*/ 1077218 h 1077218"/>
              <a:gd name="csX24" fmla="*/ 1603109 w 6773698"/>
              <a:gd name="csY24" fmla="*/ 1077218 h 1077218"/>
              <a:gd name="csX25" fmla="*/ 903160 w 6773698"/>
              <a:gd name="csY25" fmla="*/ 1077218 h 1077218"/>
              <a:gd name="csX26" fmla="*/ 0 w 6773698"/>
              <a:gd name="csY26" fmla="*/ 1077218 h 1077218"/>
              <a:gd name="csX27" fmla="*/ 0 w 6773698"/>
              <a:gd name="csY27" fmla="*/ 527837 h 1077218"/>
              <a:gd name="csX28" fmla="*/ 0 w 6773698"/>
              <a:gd name="csY28"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773698" h="1077218" extrusionOk="0">
                <a:moveTo>
                  <a:pt x="0" y="0"/>
                </a:moveTo>
                <a:cubicBezTo>
                  <a:pt x="239481" y="-36699"/>
                  <a:pt x="524656" y="21061"/>
                  <a:pt x="699949" y="0"/>
                </a:cubicBezTo>
                <a:cubicBezTo>
                  <a:pt x="875242" y="-21061"/>
                  <a:pt x="1015327" y="8794"/>
                  <a:pt x="1264424" y="0"/>
                </a:cubicBezTo>
                <a:cubicBezTo>
                  <a:pt x="1513521" y="-8794"/>
                  <a:pt x="1611646" y="13980"/>
                  <a:pt x="1761161" y="0"/>
                </a:cubicBezTo>
                <a:cubicBezTo>
                  <a:pt x="1910676" y="-13980"/>
                  <a:pt x="2165828" y="49381"/>
                  <a:pt x="2461110" y="0"/>
                </a:cubicBezTo>
                <a:cubicBezTo>
                  <a:pt x="2756392" y="-49381"/>
                  <a:pt x="2741512" y="4443"/>
                  <a:pt x="2957848" y="0"/>
                </a:cubicBezTo>
                <a:cubicBezTo>
                  <a:pt x="3174184" y="-4443"/>
                  <a:pt x="3386838" y="6178"/>
                  <a:pt x="3657797" y="0"/>
                </a:cubicBezTo>
                <a:cubicBezTo>
                  <a:pt x="3928756" y="-6178"/>
                  <a:pt x="3847077" y="27862"/>
                  <a:pt x="4019061" y="0"/>
                </a:cubicBezTo>
                <a:cubicBezTo>
                  <a:pt x="4191045" y="-27862"/>
                  <a:pt x="4279958" y="369"/>
                  <a:pt x="4448062" y="0"/>
                </a:cubicBezTo>
                <a:cubicBezTo>
                  <a:pt x="4616166" y="-369"/>
                  <a:pt x="4788384" y="30852"/>
                  <a:pt x="5012537" y="0"/>
                </a:cubicBezTo>
                <a:cubicBezTo>
                  <a:pt x="5236691" y="-30852"/>
                  <a:pt x="5420596" y="44536"/>
                  <a:pt x="5712485" y="0"/>
                </a:cubicBezTo>
                <a:cubicBezTo>
                  <a:pt x="6004374" y="-44536"/>
                  <a:pt x="6150722" y="59953"/>
                  <a:pt x="6276960" y="0"/>
                </a:cubicBezTo>
                <a:cubicBezTo>
                  <a:pt x="6403199" y="-59953"/>
                  <a:pt x="6529128" y="7669"/>
                  <a:pt x="6773698" y="0"/>
                </a:cubicBezTo>
                <a:cubicBezTo>
                  <a:pt x="6838056" y="268740"/>
                  <a:pt x="6719655" y="280703"/>
                  <a:pt x="6773698" y="549381"/>
                </a:cubicBezTo>
                <a:cubicBezTo>
                  <a:pt x="6827741" y="818059"/>
                  <a:pt x="6765051" y="956331"/>
                  <a:pt x="6773698" y="1077218"/>
                </a:cubicBezTo>
                <a:cubicBezTo>
                  <a:pt x="6635263" y="1108139"/>
                  <a:pt x="6582420" y="1035745"/>
                  <a:pt x="6412434" y="1077218"/>
                </a:cubicBezTo>
                <a:cubicBezTo>
                  <a:pt x="6242448" y="1118691"/>
                  <a:pt x="5869718" y="1063622"/>
                  <a:pt x="5712485" y="1077218"/>
                </a:cubicBezTo>
                <a:cubicBezTo>
                  <a:pt x="5555252" y="1090814"/>
                  <a:pt x="5425465" y="1033825"/>
                  <a:pt x="5283484" y="1077218"/>
                </a:cubicBezTo>
                <a:cubicBezTo>
                  <a:pt x="5141503" y="1120611"/>
                  <a:pt x="4980712" y="1037460"/>
                  <a:pt x="4786747" y="1077218"/>
                </a:cubicBezTo>
                <a:cubicBezTo>
                  <a:pt x="4592782" y="1116976"/>
                  <a:pt x="4470684" y="1018897"/>
                  <a:pt x="4222272" y="1077218"/>
                </a:cubicBezTo>
                <a:cubicBezTo>
                  <a:pt x="3973861" y="1135539"/>
                  <a:pt x="3743368" y="1053522"/>
                  <a:pt x="3522323" y="1077218"/>
                </a:cubicBezTo>
                <a:cubicBezTo>
                  <a:pt x="3301278" y="1100914"/>
                  <a:pt x="3155705" y="1055356"/>
                  <a:pt x="2957848" y="1077218"/>
                </a:cubicBezTo>
                <a:cubicBezTo>
                  <a:pt x="2759991" y="1099080"/>
                  <a:pt x="2682559" y="1065934"/>
                  <a:pt x="2461110" y="1077218"/>
                </a:cubicBezTo>
                <a:cubicBezTo>
                  <a:pt x="2239661" y="1088502"/>
                  <a:pt x="2150187" y="1020299"/>
                  <a:pt x="1964372" y="1077218"/>
                </a:cubicBezTo>
                <a:cubicBezTo>
                  <a:pt x="1778557" y="1134137"/>
                  <a:pt x="1720248" y="1043358"/>
                  <a:pt x="1603109" y="1077218"/>
                </a:cubicBezTo>
                <a:cubicBezTo>
                  <a:pt x="1485970" y="1111078"/>
                  <a:pt x="1084567" y="1007668"/>
                  <a:pt x="903160" y="1077218"/>
                </a:cubicBezTo>
                <a:cubicBezTo>
                  <a:pt x="721753" y="1146768"/>
                  <a:pt x="189068" y="1046859"/>
                  <a:pt x="0" y="1077218"/>
                </a:cubicBezTo>
                <a:cubicBezTo>
                  <a:pt x="-61226" y="933511"/>
                  <a:pt x="6575" y="683281"/>
                  <a:pt x="0" y="527837"/>
                </a:cubicBezTo>
                <a:cubicBezTo>
                  <a:pt x="-6575" y="372393"/>
                  <a:pt x="36050" y="147599"/>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a:t>«Παπούτσι από τον τόπο σου κι ας είναι μπαλωμένο»</a:t>
            </a:r>
            <a:endParaRPr lang="el-GR" sz="3200" b="1"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5212738" y="261257"/>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367341" y="5699635"/>
            <a:ext cx="10865792" cy="646331"/>
          </a:xfrm>
          <a:custGeom>
            <a:avLst/>
            <a:gdLst>
              <a:gd name="csX0" fmla="*/ 0 w 10865792"/>
              <a:gd name="csY0" fmla="*/ 0 h 646331"/>
              <a:gd name="csX1" fmla="*/ 463226 w 10865792"/>
              <a:gd name="csY1" fmla="*/ 0 h 646331"/>
              <a:gd name="csX2" fmla="*/ 1143768 w 10865792"/>
              <a:gd name="csY2" fmla="*/ 0 h 646331"/>
              <a:gd name="csX3" fmla="*/ 1932967 w 10865792"/>
              <a:gd name="csY3" fmla="*/ 0 h 646331"/>
              <a:gd name="csX4" fmla="*/ 2396193 w 10865792"/>
              <a:gd name="csY4" fmla="*/ 0 h 646331"/>
              <a:gd name="csX5" fmla="*/ 3185393 w 10865792"/>
              <a:gd name="csY5" fmla="*/ 0 h 646331"/>
              <a:gd name="csX6" fmla="*/ 3648619 w 10865792"/>
              <a:gd name="csY6" fmla="*/ 0 h 646331"/>
              <a:gd name="csX7" fmla="*/ 4220502 w 10865792"/>
              <a:gd name="csY7" fmla="*/ 0 h 646331"/>
              <a:gd name="csX8" fmla="*/ 4901044 w 10865792"/>
              <a:gd name="csY8" fmla="*/ 0 h 646331"/>
              <a:gd name="csX9" fmla="*/ 5581586 w 10865792"/>
              <a:gd name="csY9" fmla="*/ 0 h 646331"/>
              <a:gd name="csX10" fmla="*/ 5936154 w 10865792"/>
              <a:gd name="csY10" fmla="*/ 0 h 646331"/>
              <a:gd name="csX11" fmla="*/ 6290722 w 10865792"/>
              <a:gd name="csY11" fmla="*/ 0 h 646331"/>
              <a:gd name="csX12" fmla="*/ 6862605 w 10865792"/>
              <a:gd name="csY12" fmla="*/ 0 h 646331"/>
              <a:gd name="csX13" fmla="*/ 7108516 w 10865792"/>
              <a:gd name="csY13" fmla="*/ 0 h 646331"/>
              <a:gd name="csX14" fmla="*/ 7463083 w 10865792"/>
              <a:gd name="csY14" fmla="*/ 0 h 646331"/>
              <a:gd name="csX15" fmla="*/ 7708993 w 10865792"/>
              <a:gd name="csY15" fmla="*/ 0 h 646331"/>
              <a:gd name="csX16" fmla="*/ 8280877 w 10865792"/>
              <a:gd name="csY16" fmla="*/ 0 h 646331"/>
              <a:gd name="csX17" fmla="*/ 8635445 w 10865792"/>
              <a:gd name="csY17" fmla="*/ 0 h 646331"/>
              <a:gd name="csX18" fmla="*/ 9098671 w 10865792"/>
              <a:gd name="csY18" fmla="*/ 0 h 646331"/>
              <a:gd name="csX19" fmla="*/ 9670555 w 10865792"/>
              <a:gd name="csY19" fmla="*/ 0 h 646331"/>
              <a:gd name="csX20" fmla="*/ 10242439 w 10865792"/>
              <a:gd name="csY20" fmla="*/ 0 h 646331"/>
              <a:gd name="csX21" fmla="*/ 10865792 w 10865792"/>
              <a:gd name="csY21" fmla="*/ 0 h 646331"/>
              <a:gd name="csX22" fmla="*/ 10865792 w 10865792"/>
              <a:gd name="csY22" fmla="*/ 316702 h 646331"/>
              <a:gd name="csX23" fmla="*/ 10865792 w 10865792"/>
              <a:gd name="csY23" fmla="*/ 646331 h 646331"/>
              <a:gd name="csX24" fmla="*/ 10185250 w 10865792"/>
              <a:gd name="csY24" fmla="*/ 646331 h 646331"/>
              <a:gd name="csX25" fmla="*/ 9722024 w 10865792"/>
              <a:gd name="csY25" fmla="*/ 646331 h 646331"/>
              <a:gd name="csX26" fmla="*/ 9258799 w 10865792"/>
              <a:gd name="csY26" fmla="*/ 646331 h 646331"/>
              <a:gd name="csX27" fmla="*/ 8904231 w 10865792"/>
              <a:gd name="csY27" fmla="*/ 646331 h 646331"/>
              <a:gd name="csX28" fmla="*/ 8332347 w 10865792"/>
              <a:gd name="csY28" fmla="*/ 646331 h 646331"/>
              <a:gd name="csX29" fmla="*/ 7543147 w 10865792"/>
              <a:gd name="csY29" fmla="*/ 646331 h 646331"/>
              <a:gd name="csX30" fmla="*/ 6862605 w 10865792"/>
              <a:gd name="csY30" fmla="*/ 646331 h 646331"/>
              <a:gd name="csX31" fmla="*/ 6508038 w 10865792"/>
              <a:gd name="csY31" fmla="*/ 646331 h 646331"/>
              <a:gd name="csX32" fmla="*/ 5936154 w 10865792"/>
              <a:gd name="csY32" fmla="*/ 646331 h 646331"/>
              <a:gd name="csX33" fmla="*/ 5255612 w 10865792"/>
              <a:gd name="csY33" fmla="*/ 646331 h 646331"/>
              <a:gd name="csX34" fmla="*/ 5009702 w 10865792"/>
              <a:gd name="csY34" fmla="*/ 646331 h 646331"/>
              <a:gd name="csX35" fmla="*/ 4220502 w 10865792"/>
              <a:gd name="csY35" fmla="*/ 646331 h 646331"/>
              <a:gd name="csX36" fmla="*/ 3974592 w 10865792"/>
              <a:gd name="csY36" fmla="*/ 646331 h 646331"/>
              <a:gd name="csX37" fmla="*/ 3294051 w 10865792"/>
              <a:gd name="csY37" fmla="*/ 646331 h 646331"/>
              <a:gd name="csX38" fmla="*/ 3048141 w 10865792"/>
              <a:gd name="csY38" fmla="*/ 646331 h 646331"/>
              <a:gd name="csX39" fmla="*/ 2584915 w 10865792"/>
              <a:gd name="csY39" fmla="*/ 646331 h 646331"/>
              <a:gd name="csX40" fmla="*/ 2230347 w 10865792"/>
              <a:gd name="csY40" fmla="*/ 646331 h 646331"/>
              <a:gd name="csX41" fmla="*/ 1767121 w 10865792"/>
              <a:gd name="csY41" fmla="*/ 646331 h 646331"/>
              <a:gd name="csX42" fmla="*/ 1412553 w 10865792"/>
              <a:gd name="csY42" fmla="*/ 646331 h 646331"/>
              <a:gd name="csX43" fmla="*/ 732011 w 10865792"/>
              <a:gd name="csY43" fmla="*/ 646331 h 646331"/>
              <a:gd name="csX44" fmla="*/ 0 w 10865792"/>
              <a:gd name="csY44" fmla="*/ 646331 h 646331"/>
              <a:gd name="csX45" fmla="*/ 0 w 10865792"/>
              <a:gd name="csY45" fmla="*/ 336092 h 646331"/>
              <a:gd name="csX46" fmla="*/ 0 w 10865792"/>
              <a:gd name="csY46"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865792" h="646331" extrusionOk="0">
                <a:moveTo>
                  <a:pt x="0" y="0"/>
                </a:moveTo>
                <a:cubicBezTo>
                  <a:pt x="224542" y="-27195"/>
                  <a:pt x="303921" y="52501"/>
                  <a:pt x="463226" y="0"/>
                </a:cubicBezTo>
                <a:cubicBezTo>
                  <a:pt x="622531" y="-52501"/>
                  <a:pt x="904906" y="14435"/>
                  <a:pt x="1143768" y="0"/>
                </a:cubicBezTo>
                <a:cubicBezTo>
                  <a:pt x="1382630" y="-14435"/>
                  <a:pt x="1662419" y="94637"/>
                  <a:pt x="1932967" y="0"/>
                </a:cubicBezTo>
                <a:cubicBezTo>
                  <a:pt x="2203515" y="-94637"/>
                  <a:pt x="2177252" y="31598"/>
                  <a:pt x="2396193" y="0"/>
                </a:cubicBezTo>
                <a:cubicBezTo>
                  <a:pt x="2615134" y="-31598"/>
                  <a:pt x="2945800" y="93493"/>
                  <a:pt x="3185393" y="0"/>
                </a:cubicBezTo>
                <a:cubicBezTo>
                  <a:pt x="3424986" y="-93493"/>
                  <a:pt x="3503260" y="2483"/>
                  <a:pt x="3648619" y="0"/>
                </a:cubicBezTo>
                <a:cubicBezTo>
                  <a:pt x="3793978" y="-2483"/>
                  <a:pt x="4073122" y="40255"/>
                  <a:pt x="4220502" y="0"/>
                </a:cubicBezTo>
                <a:cubicBezTo>
                  <a:pt x="4367882" y="-40255"/>
                  <a:pt x="4728458" y="20996"/>
                  <a:pt x="4901044" y="0"/>
                </a:cubicBezTo>
                <a:cubicBezTo>
                  <a:pt x="5073630" y="-20996"/>
                  <a:pt x="5357965" y="63133"/>
                  <a:pt x="5581586" y="0"/>
                </a:cubicBezTo>
                <a:cubicBezTo>
                  <a:pt x="5805207" y="-63133"/>
                  <a:pt x="5788816" y="20254"/>
                  <a:pt x="5936154" y="0"/>
                </a:cubicBezTo>
                <a:cubicBezTo>
                  <a:pt x="6083492" y="-20254"/>
                  <a:pt x="6155899" y="1818"/>
                  <a:pt x="6290722" y="0"/>
                </a:cubicBezTo>
                <a:cubicBezTo>
                  <a:pt x="6425545" y="-1818"/>
                  <a:pt x="6694685" y="6164"/>
                  <a:pt x="6862605" y="0"/>
                </a:cubicBezTo>
                <a:cubicBezTo>
                  <a:pt x="7030525" y="-6164"/>
                  <a:pt x="7009137" y="20535"/>
                  <a:pt x="7108516" y="0"/>
                </a:cubicBezTo>
                <a:cubicBezTo>
                  <a:pt x="7207895" y="-20535"/>
                  <a:pt x="7335410" y="26488"/>
                  <a:pt x="7463083" y="0"/>
                </a:cubicBezTo>
                <a:cubicBezTo>
                  <a:pt x="7590756" y="-26488"/>
                  <a:pt x="7633049" y="16315"/>
                  <a:pt x="7708993" y="0"/>
                </a:cubicBezTo>
                <a:cubicBezTo>
                  <a:pt x="7784937" y="-16315"/>
                  <a:pt x="8123898" y="17056"/>
                  <a:pt x="8280877" y="0"/>
                </a:cubicBezTo>
                <a:cubicBezTo>
                  <a:pt x="8437856" y="-17056"/>
                  <a:pt x="8479649" y="13773"/>
                  <a:pt x="8635445" y="0"/>
                </a:cubicBezTo>
                <a:cubicBezTo>
                  <a:pt x="8791241" y="-13773"/>
                  <a:pt x="8974766" y="13719"/>
                  <a:pt x="9098671" y="0"/>
                </a:cubicBezTo>
                <a:cubicBezTo>
                  <a:pt x="9222576" y="-13719"/>
                  <a:pt x="9434497" y="9285"/>
                  <a:pt x="9670555" y="0"/>
                </a:cubicBezTo>
                <a:cubicBezTo>
                  <a:pt x="9906613" y="-9285"/>
                  <a:pt x="10048420" y="3662"/>
                  <a:pt x="10242439" y="0"/>
                </a:cubicBezTo>
                <a:cubicBezTo>
                  <a:pt x="10436458" y="-3662"/>
                  <a:pt x="10598733" y="28519"/>
                  <a:pt x="10865792" y="0"/>
                </a:cubicBezTo>
                <a:cubicBezTo>
                  <a:pt x="10876656" y="67709"/>
                  <a:pt x="10862101" y="164829"/>
                  <a:pt x="10865792" y="316702"/>
                </a:cubicBezTo>
                <a:cubicBezTo>
                  <a:pt x="10869483" y="468575"/>
                  <a:pt x="10857250" y="523847"/>
                  <a:pt x="10865792" y="646331"/>
                </a:cubicBezTo>
                <a:cubicBezTo>
                  <a:pt x="10631566" y="696985"/>
                  <a:pt x="10348122" y="584913"/>
                  <a:pt x="10185250" y="646331"/>
                </a:cubicBezTo>
                <a:cubicBezTo>
                  <a:pt x="10022378" y="707749"/>
                  <a:pt x="9906649" y="638437"/>
                  <a:pt x="9722024" y="646331"/>
                </a:cubicBezTo>
                <a:cubicBezTo>
                  <a:pt x="9537399" y="654225"/>
                  <a:pt x="9434190" y="598638"/>
                  <a:pt x="9258799" y="646331"/>
                </a:cubicBezTo>
                <a:cubicBezTo>
                  <a:pt x="9083408" y="694024"/>
                  <a:pt x="9009065" y="646194"/>
                  <a:pt x="8904231" y="646331"/>
                </a:cubicBezTo>
                <a:cubicBezTo>
                  <a:pt x="8799397" y="646468"/>
                  <a:pt x="8475569" y="617232"/>
                  <a:pt x="8332347" y="646331"/>
                </a:cubicBezTo>
                <a:cubicBezTo>
                  <a:pt x="8189125" y="675430"/>
                  <a:pt x="7755057" y="584338"/>
                  <a:pt x="7543147" y="646331"/>
                </a:cubicBezTo>
                <a:cubicBezTo>
                  <a:pt x="7331237" y="708324"/>
                  <a:pt x="7132869" y="590847"/>
                  <a:pt x="6862605" y="646331"/>
                </a:cubicBezTo>
                <a:cubicBezTo>
                  <a:pt x="6592341" y="701815"/>
                  <a:pt x="6590596" y="618531"/>
                  <a:pt x="6508038" y="646331"/>
                </a:cubicBezTo>
                <a:cubicBezTo>
                  <a:pt x="6425480" y="674131"/>
                  <a:pt x="6177061" y="630034"/>
                  <a:pt x="5936154" y="646331"/>
                </a:cubicBezTo>
                <a:cubicBezTo>
                  <a:pt x="5695247" y="662628"/>
                  <a:pt x="5542246" y="632771"/>
                  <a:pt x="5255612" y="646331"/>
                </a:cubicBezTo>
                <a:cubicBezTo>
                  <a:pt x="4968978" y="659891"/>
                  <a:pt x="5060993" y="629886"/>
                  <a:pt x="5009702" y="646331"/>
                </a:cubicBezTo>
                <a:cubicBezTo>
                  <a:pt x="4958411" y="662776"/>
                  <a:pt x="4442134" y="624772"/>
                  <a:pt x="4220502" y="646331"/>
                </a:cubicBezTo>
                <a:cubicBezTo>
                  <a:pt x="3998870" y="667890"/>
                  <a:pt x="4082105" y="616996"/>
                  <a:pt x="3974592" y="646331"/>
                </a:cubicBezTo>
                <a:cubicBezTo>
                  <a:pt x="3867079" y="675666"/>
                  <a:pt x="3619174" y="631906"/>
                  <a:pt x="3294051" y="646331"/>
                </a:cubicBezTo>
                <a:cubicBezTo>
                  <a:pt x="2968928" y="660756"/>
                  <a:pt x="3149262" y="643374"/>
                  <a:pt x="3048141" y="646331"/>
                </a:cubicBezTo>
                <a:cubicBezTo>
                  <a:pt x="2947020" y="649288"/>
                  <a:pt x="2697040" y="611825"/>
                  <a:pt x="2584915" y="646331"/>
                </a:cubicBezTo>
                <a:cubicBezTo>
                  <a:pt x="2472790" y="680837"/>
                  <a:pt x="2362424" y="627779"/>
                  <a:pt x="2230347" y="646331"/>
                </a:cubicBezTo>
                <a:cubicBezTo>
                  <a:pt x="2098270" y="664883"/>
                  <a:pt x="1949395" y="612232"/>
                  <a:pt x="1767121" y="646331"/>
                </a:cubicBezTo>
                <a:cubicBezTo>
                  <a:pt x="1584847" y="680430"/>
                  <a:pt x="1537092" y="617681"/>
                  <a:pt x="1412553" y="646331"/>
                </a:cubicBezTo>
                <a:cubicBezTo>
                  <a:pt x="1288014" y="674981"/>
                  <a:pt x="1034999" y="627408"/>
                  <a:pt x="732011" y="646331"/>
                </a:cubicBezTo>
                <a:cubicBezTo>
                  <a:pt x="429023" y="665254"/>
                  <a:pt x="170140" y="640040"/>
                  <a:pt x="0" y="646331"/>
                </a:cubicBezTo>
                <a:cubicBezTo>
                  <a:pt x="-16734" y="569712"/>
                  <a:pt x="35153" y="447325"/>
                  <a:pt x="0" y="336092"/>
                </a:cubicBezTo>
                <a:cubicBezTo>
                  <a:pt x="-35153" y="224859"/>
                  <a:pt x="8827" y="150461"/>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dirty="0"/>
              <a:t>Η παροιμία λέει ότι είναι καλύτερο να διαλέγουμε πράγματα ή ανθρώπους που γνωρίζουμε καλά και είναι από τον τόπο μας, ακόμα κι αν δεν είναι τέλειοι.</a:t>
            </a:r>
          </a:p>
        </p:txBody>
      </p:sp>
      <p:sp>
        <p:nvSpPr>
          <p:cNvPr id="11" name="Οβάλ 10">
            <a:extLst>
              <a:ext uri="{FF2B5EF4-FFF2-40B4-BE49-F238E27FC236}">
                <a16:creationId xmlns:a16="http://schemas.microsoft.com/office/drawing/2014/main" id="{0BD1B303-1A21-C318-1AC0-5DA97D3F3947}"/>
              </a:ext>
            </a:extLst>
          </p:cNvPr>
          <p:cNvSpPr/>
          <p:nvPr/>
        </p:nvSpPr>
        <p:spPr>
          <a:xfrm>
            <a:off x="303344" y="2127248"/>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5800237" y="3690256"/>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pic>
        <p:nvPicPr>
          <p:cNvPr id="4" name="Εικόνα 3" descr="66 καλύτερες ιδέες για τον πίνακα Ρωσία | ρωσία, χρώμα, βιβλία ζωγραφικής">
            <a:extLst>
              <a:ext uri="{FF2B5EF4-FFF2-40B4-BE49-F238E27FC236}">
                <a16:creationId xmlns:a16="http://schemas.microsoft.com/office/drawing/2014/main" id="{A79900EB-8B39-8BD3-4F0D-C387631CDC9F}"/>
              </a:ext>
            </a:extLst>
          </p:cNvPr>
          <p:cNvPicPr>
            <a:picLocks noChangeAspect="1"/>
          </p:cNvPicPr>
          <p:nvPr/>
        </p:nvPicPr>
        <p:blipFill>
          <a:blip r:embed="rId3"/>
          <a:stretch>
            <a:fillRect/>
          </a:stretch>
        </p:blipFill>
        <p:spPr>
          <a:xfrm>
            <a:off x="7066082" y="2000250"/>
            <a:ext cx="2247900" cy="2857500"/>
          </a:xfrm>
          <a:prstGeom prst="rect">
            <a:avLst/>
          </a:prstGeom>
        </p:spPr>
      </p:pic>
      <p:pic>
        <p:nvPicPr>
          <p:cNvPr id="7" name="Εικόνα 6" descr="Μουσουλμανική ιστοσελίδα γνωριμιών">
            <a:extLst>
              <a:ext uri="{FF2B5EF4-FFF2-40B4-BE49-F238E27FC236}">
                <a16:creationId xmlns:a16="http://schemas.microsoft.com/office/drawing/2014/main" id="{0AD34899-F4F2-6734-A01D-7A6FC7D237AC}"/>
              </a:ext>
            </a:extLst>
          </p:cNvPr>
          <p:cNvPicPr>
            <a:picLocks noChangeAspect="1"/>
          </p:cNvPicPr>
          <p:nvPr/>
        </p:nvPicPr>
        <p:blipFill>
          <a:blip r:embed="rId4"/>
          <a:stretch>
            <a:fillRect/>
          </a:stretch>
        </p:blipFill>
        <p:spPr>
          <a:xfrm>
            <a:off x="2162181" y="2000250"/>
            <a:ext cx="2756807" cy="2756807"/>
          </a:xfrm>
          <a:custGeom>
            <a:avLst/>
            <a:gdLst>
              <a:gd name="csX0" fmla="*/ 0 w 2756807"/>
              <a:gd name="csY0" fmla="*/ 0 h 2756807"/>
              <a:gd name="csX1" fmla="*/ 606498 w 2756807"/>
              <a:gd name="csY1" fmla="*/ 0 h 2756807"/>
              <a:gd name="csX2" fmla="*/ 1212995 w 2756807"/>
              <a:gd name="csY2" fmla="*/ 0 h 2756807"/>
              <a:gd name="csX3" fmla="*/ 1709220 w 2756807"/>
              <a:gd name="csY3" fmla="*/ 0 h 2756807"/>
              <a:gd name="csX4" fmla="*/ 2233014 w 2756807"/>
              <a:gd name="csY4" fmla="*/ 0 h 2756807"/>
              <a:gd name="csX5" fmla="*/ 2756807 w 2756807"/>
              <a:gd name="csY5" fmla="*/ 0 h 2756807"/>
              <a:gd name="csX6" fmla="*/ 2756807 w 2756807"/>
              <a:gd name="csY6" fmla="*/ 523793 h 2756807"/>
              <a:gd name="csX7" fmla="*/ 2756807 w 2756807"/>
              <a:gd name="csY7" fmla="*/ 992451 h 2756807"/>
              <a:gd name="csX8" fmla="*/ 2756807 w 2756807"/>
              <a:gd name="csY8" fmla="*/ 1598948 h 2756807"/>
              <a:gd name="csX9" fmla="*/ 2756807 w 2756807"/>
              <a:gd name="csY9" fmla="*/ 2150309 h 2756807"/>
              <a:gd name="csX10" fmla="*/ 2756807 w 2756807"/>
              <a:gd name="csY10" fmla="*/ 2756807 h 2756807"/>
              <a:gd name="csX11" fmla="*/ 2288150 w 2756807"/>
              <a:gd name="csY11" fmla="*/ 2756807 h 2756807"/>
              <a:gd name="csX12" fmla="*/ 1681652 w 2756807"/>
              <a:gd name="csY12" fmla="*/ 2756807 h 2756807"/>
              <a:gd name="csX13" fmla="*/ 1157859 w 2756807"/>
              <a:gd name="csY13" fmla="*/ 2756807 h 2756807"/>
              <a:gd name="csX14" fmla="*/ 606498 w 2756807"/>
              <a:gd name="csY14" fmla="*/ 2756807 h 2756807"/>
              <a:gd name="csX15" fmla="*/ 0 w 2756807"/>
              <a:gd name="csY15" fmla="*/ 2756807 h 2756807"/>
              <a:gd name="csX16" fmla="*/ 0 w 2756807"/>
              <a:gd name="csY16" fmla="*/ 2288150 h 2756807"/>
              <a:gd name="csX17" fmla="*/ 0 w 2756807"/>
              <a:gd name="csY17" fmla="*/ 1709220 h 2756807"/>
              <a:gd name="csX18" fmla="*/ 0 w 2756807"/>
              <a:gd name="csY18" fmla="*/ 1212995 h 2756807"/>
              <a:gd name="csX19" fmla="*/ 0 w 2756807"/>
              <a:gd name="csY19" fmla="*/ 689202 h 2756807"/>
              <a:gd name="csX20" fmla="*/ 0 w 2756807"/>
              <a:gd name="csY20" fmla="*/ 0 h 27568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756807" h="2756807" fill="none" extrusionOk="0">
                <a:moveTo>
                  <a:pt x="0" y="0"/>
                </a:moveTo>
                <a:cubicBezTo>
                  <a:pt x="161214" y="-38966"/>
                  <a:pt x="350643" y="30389"/>
                  <a:pt x="606498" y="0"/>
                </a:cubicBezTo>
                <a:cubicBezTo>
                  <a:pt x="862353" y="-30389"/>
                  <a:pt x="1045689" y="33035"/>
                  <a:pt x="1212995" y="0"/>
                </a:cubicBezTo>
                <a:cubicBezTo>
                  <a:pt x="1380301" y="-33035"/>
                  <a:pt x="1548350" y="55534"/>
                  <a:pt x="1709220" y="0"/>
                </a:cubicBezTo>
                <a:cubicBezTo>
                  <a:pt x="1870091" y="-55534"/>
                  <a:pt x="2043243" y="10584"/>
                  <a:pt x="2233014" y="0"/>
                </a:cubicBezTo>
                <a:cubicBezTo>
                  <a:pt x="2422785" y="-10584"/>
                  <a:pt x="2637149" y="10279"/>
                  <a:pt x="2756807" y="0"/>
                </a:cubicBezTo>
                <a:cubicBezTo>
                  <a:pt x="2803359" y="144443"/>
                  <a:pt x="2729570" y="332128"/>
                  <a:pt x="2756807" y="523793"/>
                </a:cubicBezTo>
                <a:cubicBezTo>
                  <a:pt x="2784044" y="715458"/>
                  <a:pt x="2743864" y="760877"/>
                  <a:pt x="2756807" y="992451"/>
                </a:cubicBezTo>
                <a:cubicBezTo>
                  <a:pt x="2769750" y="1224025"/>
                  <a:pt x="2731502" y="1336498"/>
                  <a:pt x="2756807" y="1598948"/>
                </a:cubicBezTo>
                <a:cubicBezTo>
                  <a:pt x="2782112" y="1861398"/>
                  <a:pt x="2725425" y="2019431"/>
                  <a:pt x="2756807" y="2150309"/>
                </a:cubicBezTo>
                <a:cubicBezTo>
                  <a:pt x="2788189" y="2281187"/>
                  <a:pt x="2743466" y="2536548"/>
                  <a:pt x="2756807" y="2756807"/>
                </a:cubicBezTo>
                <a:cubicBezTo>
                  <a:pt x="2586054" y="2770187"/>
                  <a:pt x="2418353" y="2744381"/>
                  <a:pt x="2288150" y="2756807"/>
                </a:cubicBezTo>
                <a:cubicBezTo>
                  <a:pt x="2157947" y="2769233"/>
                  <a:pt x="1807100" y="2694264"/>
                  <a:pt x="1681652" y="2756807"/>
                </a:cubicBezTo>
                <a:cubicBezTo>
                  <a:pt x="1556204" y="2819350"/>
                  <a:pt x="1317647" y="2753471"/>
                  <a:pt x="1157859" y="2756807"/>
                </a:cubicBezTo>
                <a:cubicBezTo>
                  <a:pt x="998071" y="2760143"/>
                  <a:pt x="778576" y="2701445"/>
                  <a:pt x="606498" y="2756807"/>
                </a:cubicBezTo>
                <a:cubicBezTo>
                  <a:pt x="434420" y="2812169"/>
                  <a:pt x="136090" y="2697319"/>
                  <a:pt x="0" y="2756807"/>
                </a:cubicBezTo>
                <a:cubicBezTo>
                  <a:pt x="-15207" y="2611635"/>
                  <a:pt x="5614" y="2397604"/>
                  <a:pt x="0" y="2288150"/>
                </a:cubicBezTo>
                <a:cubicBezTo>
                  <a:pt x="-5614" y="2178696"/>
                  <a:pt x="67992" y="1951552"/>
                  <a:pt x="0" y="1709220"/>
                </a:cubicBezTo>
                <a:cubicBezTo>
                  <a:pt x="-67992" y="1466888"/>
                  <a:pt x="10986" y="1321414"/>
                  <a:pt x="0" y="1212995"/>
                </a:cubicBezTo>
                <a:cubicBezTo>
                  <a:pt x="-10986" y="1104577"/>
                  <a:pt x="8481" y="931058"/>
                  <a:pt x="0" y="689202"/>
                </a:cubicBezTo>
                <a:cubicBezTo>
                  <a:pt x="-8481" y="447346"/>
                  <a:pt x="30084" y="326454"/>
                  <a:pt x="0" y="0"/>
                </a:cubicBezTo>
                <a:close/>
              </a:path>
              <a:path w="2756807" h="2756807" stroke="0" extrusionOk="0">
                <a:moveTo>
                  <a:pt x="0" y="0"/>
                </a:moveTo>
                <a:cubicBezTo>
                  <a:pt x="156149" y="-7235"/>
                  <a:pt x="339101" y="17872"/>
                  <a:pt x="468657" y="0"/>
                </a:cubicBezTo>
                <a:cubicBezTo>
                  <a:pt x="598213" y="-17872"/>
                  <a:pt x="795908" y="254"/>
                  <a:pt x="937314" y="0"/>
                </a:cubicBezTo>
                <a:cubicBezTo>
                  <a:pt x="1078720" y="-254"/>
                  <a:pt x="1296697" y="14241"/>
                  <a:pt x="1405972" y="0"/>
                </a:cubicBezTo>
                <a:cubicBezTo>
                  <a:pt x="1515247" y="-14241"/>
                  <a:pt x="1772432" y="2912"/>
                  <a:pt x="1929765" y="0"/>
                </a:cubicBezTo>
                <a:cubicBezTo>
                  <a:pt x="2087098" y="-2912"/>
                  <a:pt x="2531520" y="39814"/>
                  <a:pt x="2756807" y="0"/>
                </a:cubicBezTo>
                <a:cubicBezTo>
                  <a:pt x="2801583" y="236801"/>
                  <a:pt x="2733665" y="376612"/>
                  <a:pt x="2756807" y="551361"/>
                </a:cubicBezTo>
                <a:cubicBezTo>
                  <a:pt x="2779949" y="726110"/>
                  <a:pt x="2701787" y="895563"/>
                  <a:pt x="2756807" y="1130291"/>
                </a:cubicBezTo>
                <a:cubicBezTo>
                  <a:pt x="2811827" y="1365019"/>
                  <a:pt x="2737828" y="1465163"/>
                  <a:pt x="2756807" y="1709220"/>
                </a:cubicBezTo>
                <a:cubicBezTo>
                  <a:pt x="2775786" y="1953277"/>
                  <a:pt x="2712572" y="2124848"/>
                  <a:pt x="2756807" y="2260582"/>
                </a:cubicBezTo>
                <a:cubicBezTo>
                  <a:pt x="2801042" y="2396316"/>
                  <a:pt x="2754094" y="2535063"/>
                  <a:pt x="2756807" y="2756807"/>
                </a:cubicBezTo>
                <a:cubicBezTo>
                  <a:pt x="2459880" y="2806411"/>
                  <a:pt x="2315085" y="2700557"/>
                  <a:pt x="2150309" y="2756807"/>
                </a:cubicBezTo>
                <a:cubicBezTo>
                  <a:pt x="1985533" y="2813057"/>
                  <a:pt x="1833883" y="2745917"/>
                  <a:pt x="1681652" y="2756807"/>
                </a:cubicBezTo>
                <a:cubicBezTo>
                  <a:pt x="1529421" y="2767697"/>
                  <a:pt x="1318283" y="2733308"/>
                  <a:pt x="1157859" y="2756807"/>
                </a:cubicBezTo>
                <a:cubicBezTo>
                  <a:pt x="997435" y="2780306"/>
                  <a:pt x="881252" y="2709929"/>
                  <a:pt x="689202" y="2756807"/>
                </a:cubicBezTo>
                <a:cubicBezTo>
                  <a:pt x="497152" y="2803685"/>
                  <a:pt x="247881" y="2729881"/>
                  <a:pt x="0" y="2756807"/>
                </a:cubicBezTo>
                <a:cubicBezTo>
                  <a:pt x="-46430" y="2581422"/>
                  <a:pt x="21408" y="2345562"/>
                  <a:pt x="0" y="2150309"/>
                </a:cubicBezTo>
                <a:cubicBezTo>
                  <a:pt x="-21408" y="1955056"/>
                  <a:pt x="39640" y="1804254"/>
                  <a:pt x="0" y="1543812"/>
                </a:cubicBezTo>
                <a:cubicBezTo>
                  <a:pt x="-39640" y="1283370"/>
                  <a:pt x="53677" y="1233793"/>
                  <a:pt x="0" y="937314"/>
                </a:cubicBezTo>
                <a:cubicBezTo>
                  <a:pt x="-53677" y="640835"/>
                  <a:pt x="42907" y="210986"/>
                  <a:pt x="0" y="0"/>
                </a:cubicBezTo>
                <a:close/>
              </a:path>
            </a:pathLst>
          </a:custGeom>
          <a:ln>
            <a:solidFill>
              <a:schemeClr val="tx1"/>
            </a:solidFill>
            <a:extLst>
              <a:ext uri="{C807C97D-BFC1-408E-A445-0C87EB9F89A2}">
                <ask:lineSketchStyleProps xmlns:ask="http://schemas.microsoft.com/office/drawing/2018/sketchyshapes" sd="2994328674">
                  <a:prstGeom prst="rect">
                    <a:avLst/>
                  </a:prstGeom>
                  <ask:type>
                    <ask:lineSketchScribble/>
                  </ask:type>
                </ask:lineSketchStyleProps>
              </a:ext>
            </a:extLst>
          </a:ln>
        </p:spPr>
      </p:pic>
      <p:pic>
        <p:nvPicPr>
          <p:cNvPr id="14" name="Εικόνα 13">
            <a:extLst>
              <a:ext uri="{FF2B5EF4-FFF2-40B4-BE49-F238E27FC236}">
                <a16:creationId xmlns:a16="http://schemas.microsoft.com/office/drawing/2014/main" id="{F0E365EE-80AC-FC2B-B856-9DD5B912CED4}"/>
              </a:ext>
            </a:extLst>
          </p:cNvPr>
          <p:cNvPicPr>
            <a:picLocks noChangeAspect="1"/>
          </p:cNvPicPr>
          <p:nvPr/>
        </p:nvPicPr>
        <p:blipFill>
          <a:blip r:embed="rId5"/>
          <a:srcRect l="20551" t="12749" r="24401" b="17170"/>
          <a:stretch>
            <a:fillRect/>
          </a:stretch>
        </p:blipFill>
        <p:spPr>
          <a:xfrm>
            <a:off x="10135865" y="3378653"/>
            <a:ext cx="1632857" cy="2078798"/>
          </a:xfrm>
          <a:custGeom>
            <a:avLst/>
            <a:gdLst>
              <a:gd name="csX0" fmla="*/ 0 w 1632857"/>
              <a:gd name="csY0" fmla="*/ 0 h 2078798"/>
              <a:gd name="csX1" fmla="*/ 544286 w 1632857"/>
              <a:gd name="csY1" fmla="*/ 0 h 2078798"/>
              <a:gd name="csX2" fmla="*/ 1055914 w 1632857"/>
              <a:gd name="csY2" fmla="*/ 0 h 2078798"/>
              <a:gd name="csX3" fmla="*/ 1632857 w 1632857"/>
              <a:gd name="csY3" fmla="*/ 0 h 2078798"/>
              <a:gd name="csX4" fmla="*/ 1632857 w 1632857"/>
              <a:gd name="csY4" fmla="*/ 561275 h 2078798"/>
              <a:gd name="csX5" fmla="*/ 1632857 w 1632857"/>
              <a:gd name="csY5" fmla="*/ 1122551 h 2078798"/>
              <a:gd name="csX6" fmla="*/ 1632857 w 1632857"/>
              <a:gd name="csY6" fmla="*/ 2078798 h 2078798"/>
              <a:gd name="csX7" fmla="*/ 1121228 w 1632857"/>
              <a:gd name="csY7" fmla="*/ 2078798 h 2078798"/>
              <a:gd name="csX8" fmla="*/ 576943 w 1632857"/>
              <a:gd name="csY8" fmla="*/ 2078798 h 2078798"/>
              <a:gd name="csX9" fmla="*/ 0 w 1632857"/>
              <a:gd name="csY9" fmla="*/ 2078798 h 2078798"/>
              <a:gd name="csX10" fmla="*/ 0 w 1632857"/>
              <a:gd name="csY10" fmla="*/ 1621462 h 2078798"/>
              <a:gd name="csX11" fmla="*/ 0 w 1632857"/>
              <a:gd name="csY11" fmla="*/ 1101763 h 2078798"/>
              <a:gd name="csX12" fmla="*/ 0 w 1632857"/>
              <a:gd name="csY12" fmla="*/ 582063 h 2078798"/>
              <a:gd name="csX13" fmla="*/ 0 w 1632857"/>
              <a:gd name="csY13" fmla="*/ 0 h 20787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32857" h="2078798" fill="none" extrusionOk="0">
                <a:moveTo>
                  <a:pt x="0" y="0"/>
                </a:moveTo>
                <a:cubicBezTo>
                  <a:pt x="255105" y="-48285"/>
                  <a:pt x="412833" y="56698"/>
                  <a:pt x="544286" y="0"/>
                </a:cubicBezTo>
                <a:cubicBezTo>
                  <a:pt x="675739" y="-56698"/>
                  <a:pt x="864314" y="3854"/>
                  <a:pt x="1055914" y="0"/>
                </a:cubicBezTo>
                <a:cubicBezTo>
                  <a:pt x="1247514" y="-3854"/>
                  <a:pt x="1348933" y="52652"/>
                  <a:pt x="1632857" y="0"/>
                </a:cubicBezTo>
                <a:cubicBezTo>
                  <a:pt x="1636772" y="242026"/>
                  <a:pt x="1617037" y="324208"/>
                  <a:pt x="1632857" y="561275"/>
                </a:cubicBezTo>
                <a:cubicBezTo>
                  <a:pt x="1648677" y="798343"/>
                  <a:pt x="1629746" y="864260"/>
                  <a:pt x="1632857" y="1122551"/>
                </a:cubicBezTo>
                <a:cubicBezTo>
                  <a:pt x="1635968" y="1380842"/>
                  <a:pt x="1572658" y="1838866"/>
                  <a:pt x="1632857" y="2078798"/>
                </a:cubicBezTo>
                <a:cubicBezTo>
                  <a:pt x="1433319" y="2103595"/>
                  <a:pt x="1287413" y="2020125"/>
                  <a:pt x="1121228" y="2078798"/>
                </a:cubicBezTo>
                <a:cubicBezTo>
                  <a:pt x="955043" y="2137471"/>
                  <a:pt x="842830" y="2076878"/>
                  <a:pt x="576943" y="2078798"/>
                </a:cubicBezTo>
                <a:cubicBezTo>
                  <a:pt x="311057" y="2080718"/>
                  <a:pt x="261092" y="2021986"/>
                  <a:pt x="0" y="2078798"/>
                </a:cubicBezTo>
                <a:cubicBezTo>
                  <a:pt x="-37412" y="1858841"/>
                  <a:pt x="15482" y="1792357"/>
                  <a:pt x="0" y="1621462"/>
                </a:cubicBezTo>
                <a:cubicBezTo>
                  <a:pt x="-15482" y="1450567"/>
                  <a:pt x="4290" y="1340814"/>
                  <a:pt x="0" y="1101763"/>
                </a:cubicBezTo>
                <a:cubicBezTo>
                  <a:pt x="-4290" y="862712"/>
                  <a:pt x="3664" y="834656"/>
                  <a:pt x="0" y="582063"/>
                </a:cubicBezTo>
                <a:cubicBezTo>
                  <a:pt x="-3664" y="329470"/>
                  <a:pt x="18464" y="127602"/>
                  <a:pt x="0" y="0"/>
                </a:cubicBezTo>
                <a:close/>
              </a:path>
              <a:path w="1632857" h="2078798" stroke="0" extrusionOk="0">
                <a:moveTo>
                  <a:pt x="0" y="0"/>
                </a:moveTo>
                <a:cubicBezTo>
                  <a:pt x="106014" y="-34761"/>
                  <a:pt x="261752" y="32703"/>
                  <a:pt x="495300" y="0"/>
                </a:cubicBezTo>
                <a:cubicBezTo>
                  <a:pt x="728848" y="-32703"/>
                  <a:pt x="906294" y="52140"/>
                  <a:pt x="1055914" y="0"/>
                </a:cubicBezTo>
                <a:cubicBezTo>
                  <a:pt x="1205534" y="-52140"/>
                  <a:pt x="1412477" y="68610"/>
                  <a:pt x="1632857" y="0"/>
                </a:cubicBezTo>
                <a:cubicBezTo>
                  <a:pt x="1644735" y="219385"/>
                  <a:pt x="1606109" y="337956"/>
                  <a:pt x="1632857" y="457336"/>
                </a:cubicBezTo>
                <a:cubicBezTo>
                  <a:pt x="1659605" y="576716"/>
                  <a:pt x="1606060" y="845603"/>
                  <a:pt x="1632857" y="977035"/>
                </a:cubicBezTo>
                <a:cubicBezTo>
                  <a:pt x="1659654" y="1108467"/>
                  <a:pt x="1612420" y="1237993"/>
                  <a:pt x="1632857" y="1434371"/>
                </a:cubicBezTo>
                <a:cubicBezTo>
                  <a:pt x="1653294" y="1630749"/>
                  <a:pt x="1565969" y="1756742"/>
                  <a:pt x="1632857" y="2078798"/>
                </a:cubicBezTo>
                <a:cubicBezTo>
                  <a:pt x="1483195" y="2114422"/>
                  <a:pt x="1234398" y="2010104"/>
                  <a:pt x="1055914" y="2078798"/>
                </a:cubicBezTo>
                <a:cubicBezTo>
                  <a:pt x="877430" y="2147492"/>
                  <a:pt x="645091" y="2023780"/>
                  <a:pt x="511629" y="2078798"/>
                </a:cubicBezTo>
                <a:cubicBezTo>
                  <a:pt x="378168" y="2133816"/>
                  <a:pt x="150408" y="2039813"/>
                  <a:pt x="0" y="2078798"/>
                </a:cubicBezTo>
                <a:cubicBezTo>
                  <a:pt x="-32989" y="1951532"/>
                  <a:pt x="39832" y="1822394"/>
                  <a:pt x="0" y="1600674"/>
                </a:cubicBezTo>
                <a:cubicBezTo>
                  <a:pt x="-39832" y="1378954"/>
                  <a:pt x="21393" y="1258031"/>
                  <a:pt x="0" y="1143339"/>
                </a:cubicBezTo>
                <a:cubicBezTo>
                  <a:pt x="-21393" y="1028648"/>
                  <a:pt x="43635" y="729793"/>
                  <a:pt x="0" y="582063"/>
                </a:cubicBezTo>
                <a:cubicBezTo>
                  <a:pt x="-43635" y="434333"/>
                  <a:pt x="46585" y="167656"/>
                  <a:pt x="0" y="0"/>
                </a:cubicBezTo>
                <a:close/>
              </a:path>
            </a:pathLst>
          </a:custGeom>
          <a:ln>
            <a:solidFill>
              <a:schemeClr val="tx1"/>
            </a:solidFill>
            <a:extLst>
              <a:ext uri="{C807C97D-BFC1-408E-A445-0C87EB9F89A2}">
                <ask:lineSketchStyleProps xmlns:ask="http://schemas.microsoft.com/office/drawing/2018/sketchyshapes" sd="2060609793">
                  <a:prstGeom prst="rect">
                    <a:avLst/>
                  </a:prstGeom>
                  <ask:type>
                    <ask:lineSketchScribble/>
                  </ask:type>
                </ask:lineSketchStyleProps>
              </a:ext>
            </a:extLst>
          </a:ln>
        </p:spPr>
      </p:pic>
    </p:spTree>
    <p:extLst>
      <p:ext uri="{BB962C8B-B14F-4D97-AF65-F5344CB8AC3E}">
        <p14:creationId xmlns:p14="http://schemas.microsoft.com/office/powerpoint/2010/main" val="4019327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1759</TotalTime>
  <Words>491</Words>
  <Application>Microsoft Office PowerPoint</Application>
  <PresentationFormat>Ευρεία οθόνη</PresentationFormat>
  <Paragraphs>60</Paragraphs>
  <Slides>16</Slides>
  <Notes>4</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16</vt:i4>
      </vt:variant>
    </vt:vector>
  </HeadingPairs>
  <TitlesOfParts>
    <vt:vector size="21" baseType="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Γεννήθηκε στη Βαγδάτη το 2000.</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304</cp:revision>
  <dcterms:created xsi:type="dcterms:W3CDTF">2026-07-14T13:22:46Z</dcterms:created>
  <dcterms:modified xsi:type="dcterms:W3CDTF">2026-09-21T09:53:19Z</dcterms:modified>
</cp:coreProperties>
</file>