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493" r:id="rId4"/>
    <p:sldId id="258" r:id="rId5"/>
    <p:sldId id="259" r:id="rId6"/>
    <p:sldId id="260" r:id="rId7"/>
    <p:sldId id="494" r:id="rId8"/>
    <p:sldId id="495" r:id="rId9"/>
    <p:sldId id="512" r:id="rId10"/>
    <p:sldId id="265" r:id="rId11"/>
    <p:sldId id="511" r:id="rId12"/>
    <p:sldId id="496" r:id="rId13"/>
    <p:sldId id="263" r:id="rId14"/>
    <p:sldId id="503" r:id="rId15"/>
    <p:sldId id="497" r:id="rId16"/>
    <p:sldId id="504" r:id="rId17"/>
    <p:sldId id="513" r:id="rId18"/>
    <p:sldId id="264" r:id="rId19"/>
    <p:sldId id="266" r:id="rId20"/>
    <p:sldId id="268" r:id="rId21"/>
    <p:sldId id="491" r:id="rId22"/>
    <p:sldId id="498" r:id="rId23"/>
    <p:sldId id="505" r:id="rId24"/>
    <p:sldId id="499" r:id="rId25"/>
    <p:sldId id="506" r:id="rId26"/>
    <p:sldId id="500" r:id="rId27"/>
    <p:sldId id="492" r:id="rId28"/>
    <p:sldId id="502" r:id="rId29"/>
    <p:sldId id="514" r:id="rId30"/>
    <p:sldId id="510" r:id="rId31"/>
    <p:sldId id="501" r:id="rId32"/>
    <p:sldId id="468" r:id="rId33"/>
    <p:sldId id="464" r:id="rId3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4660"/>
  </p:normalViewPr>
  <p:slideViewPr>
    <p:cSldViewPr snapToGrid="0">
      <p:cViewPr varScale="1">
        <p:scale>
          <a:sx n="59" d="100"/>
          <a:sy n="59" d="100"/>
        </p:scale>
        <p:origin x="9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7:39.312"/>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7:39.537"/>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8:22.561"/>
    </inkml:context>
    <inkml:brush xml:id="br0">
      <inkml:brushProperty name="width" value="0.035" units="cm"/>
      <inkml:brushProperty name="height" value="0.035" units="cm"/>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8:25.107"/>
    </inkml:context>
    <inkml:brush xml:id="br0">
      <inkml:brushProperty name="width" value="0.035" units="cm"/>
      <inkml:brushProperty name="height" value="0.035" units="cm"/>
    </inkml:brush>
  </inkml:definitions>
  <inkml:trace contextRef="#ctx0" brushRef="#br0">0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7:39.312"/>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7:39.537"/>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8:22.561"/>
    </inkml:context>
    <inkml:brush xml:id="br0">
      <inkml:brushProperty name="width" value="0.035" units="cm"/>
      <inkml:brushProperty name="height" value="0.035" units="cm"/>
    </inkml:brush>
  </inkml:definitions>
  <inkml:trace contextRef="#ctx0" brushRef="#br0">1 1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3:58:25.107"/>
    </inkml:context>
    <inkml:brush xml:id="br0">
      <inkml:brushProperty name="width" value="0.035" units="cm"/>
      <inkml:brushProperty name="height" value="0.035" units="cm"/>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05F05-FD7F-4E33-8B1D-31767F866632}" type="datetimeFigureOut">
              <a:rPr lang="el-GR" smtClean="0"/>
              <a:t>22/9/2026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93511-585F-47B8-83FD-13C352338DD8}" type="slidenum">
              <a:rPr lang="el-GR" smtClean="0"/>
              <a:t>‹#›</a:t>
            </a:fld>
            <a:endParaRPr lang="el-GR"/>
          </a:p>
        </p:txBody>
      </p:sp>
    </p:spTree>
    <p:extLst>
      <p:ext uri="{BB962C8B-B14F-4D97-AF65-F5344CB8AC3E}">
        <p14:creationId xmlns:p14="http://schemas.microsoft.com/office/powerpoint/2010/main" val="1033405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D492423D-AC2F-40EE-9C12-15061559E47E}" type="slidenum">
              <a:rPr lang="el-CY" smtClean="0"/>
              <a:t>32</a:t>
            </a:fld>
            <a:endParaRPr lang="el-CY"/>
          </a:p>
        </p:txBody>
      </p:sp>
    </p:spTree>
    <p:extLst>
      <p:ext uri="{BB962C8B-B14F-4D97-AF65-F5344CB8AC3E}">
        <p14:creationId xmlns:p14="http://schemas.microsoft.com/office/powerpoint/2010/main" val="1484406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37993511-585F-47B8-83FD-13C352338DD8}" type="slidenum">
              <a:rPr lang="el-GR" smtClean="0"/>
              <a:t>33</a:t>
            </a:fld>
            <a:endParaRPr lang="el-GR"/>
          </a:p>
        </p:txBody>
      </p:sp>
    </p:spTree>
    <p:extLst>
      <p:ext uri="{BB962C8B-B14F-4D97-AF65-F5344CB8AC3E}">
        <p14:creationId xmlns:p14="http://schemas.microsoft.com/office/powerpoint/2010/main" val="223785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D5B9BC-C193-8CA2-2997-C5636BD2860D}"/>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6C299EB7-3FA9-4F98-9679-43945ED945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B4273A5-C192-1E56-206B-86ACD5089A48}"/>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5" name="Θέση υποσέλιδου 4">
            <a:extLst>
              <a:ext uri="{FF2B5EF4-FFF2-40B4-BE49-F238E27FC236}">
                <a16:creationId xmlns:a16="http://schemas.microsoft.com/office/drawing/2014/main" id="{746B9762-7585-7199-1C45-0DE3EC32E6B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37B8912-A608-7B77-BB09-FC078E64A9A0}"/>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82009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F74BAD-3F5F-CA8F-7001-62072C459CA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E492B6F-C8B9-5777-BBA5-78ADBCB48E15}"/>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E55CE43-B882-23BA-7E93-4A93BA4068A7}"/>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5" name="Θέση υποσέλιδου 4">
            <a:extLst>
              <a:ext uri="{FF2B5EF4-FFF2-40B4-BE49-F238E27FC236}">
                <a16:creationId xmlns:a16="http://schemas.microsoft.com/office/drawing/2014/main" id="{A3B61FF3-4A5D-EE6C-B66F-0BC90039AC5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DD871C3-4280-BE1E-211C-2A703CECAE93}"/>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3350448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2476F3-FB3A-A769-28D8-46424BAB82FA}"/>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9AB386B-8EFD-97A6-2E47-D41F46A1EE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E28886C2-3A2A-E200-F29C-B5E72FB13AEA}"/>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5" name="Θέση υποσέλιδου 4">
            <a:extLst>
              <a:ext uri="{FF2B5EF4-FFF2-40B4-BE49-F238E27FC236}">
                <a16:creationId xmlns:a16="http://schemas.microsoft.com/office/drawing/2014/main" id="{E09DF1B8-E4C4-8632-2649-A7B302CBD25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827C0FE-2A2D-20C7-B319-AD73A1FB0FDE}"/>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819372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9F1E14-7712-517F-48E1-E1DD4CFE4DB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F03C124-5573-E329-DC8B-3E1EB7BE7FAF}"/>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EC8CEA30-485F-985A-9D4E-FA5133B253D5}"/>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3334BD92-5805-5CD6-459F-25551CFF7B7A}"/>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6" name="Θέση υποσέλιδου 5">
            <a:extLst>
              <a:ext uri="{FF2B5EF4-FFF2-40B4-BE49-F238E27FC236}">
                <a16:creationId xmlns:a16="http://schemas.microsoft.com/office/drawing/2014/main" id="{AADAAF6E-5A4D-85D2-3C34-F098C4921BA7}"/>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063400B-7AFD-DAE1-C32F-165C9DC095E6}"/>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579633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C99B9F5-C4CB-C844-3ECE-E4F211107D65}"/>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DF93D91-CE2A-5166-1223-7E7A772995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A1AD026C-636B-9888-05F9-29AEA3BA3ED6}"/>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EB7E6AF5-8E40-3A3E-6EAB-57F176A3A9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1E1575F-EC8F-BA74-69D5-FFF01874787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10825784-FB0A-5741-CCB2-002E39DC2DEC}"/>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8" name="Θέση υποσέλιδου 7">
            <a:extLst>
              <a:ext uri="{FF2B5EF4-FFF2-40B4-BE49-F238E27FC236}">
                <a16:creationId xmlns:a16="http://schemas.microsoft.com/office/drawing/2014/main" id="{CF2D042A-2FBF-7F92-1B08-6FCDE2193693}"/>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6698922-A94F-CFAB-2D1E-B8362985B21B}"/>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2463645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B76A1F-8514-5477-3390-6D429350755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423FBE75-7424-1A9F-F07D-74167447731E}"/>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4" name="Θέση υποσέλιδου 3">
            <a:extLst>
              <a:ext uri="{FF2B5EF4-FFF2-40B4-BE49-F238E27FC236}">
                <a16:creationId xmlns:a16="http://schemas.microsoft.com/office/drawing/2014/main" id="{E8817B54-62D3-B439-9162-C3EA43D8C3B9}"/>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02BCA53C-41F3-BFBD-100C-DBA5CB4A86E5}"/>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909236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E74712E-D919-0105-F477-AA1B49D10079}"/>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3" name="Θέση υποσέλιδου 2">
            <a:extLst>
              <a:ext uri="{FF2B5EF4-FFF2-40B4-BE49-F238E27FC236}">
                <a16:creationId xmlns:a16="http://schemas.microsoft.com/office/drawing/2014/main" id="{E9FA074E-AF6F-E1B8-DBF2-BCF96912EEB6}"/>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1AF30DE-D699-B884-DF01-B8A23D351551}"/>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045015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1FC7687-48D6-1651-2B4F-828D437F7857}"/>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70CFED8B-23DC-C2F9-CD6C-BA9E0A7189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17C6ACC7-63EA-2F31-7226-1E84914C1E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E44FDF8-48C4-EDA6-5ED0-66EC1551CCD3}"/>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6" name="Θέση υποσέλιδου 5">
            <a:extLst>
              <a:ext uri="{FF2B5EF4-FFF2-40B4-BE49-F238E27FC236}">
                <a16:creationId xmlns:a16="http://schemas.microsoft.com/office/drawing/2014/main" id="{89386AF4-C9C7-E5FE-A61F-6C9BEE896EA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0D87E33-8AF8-C182-5E22-AFC3717554B9}"/>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4119045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A612237-BB21-8677-590D-C1CC763C0256}"/>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5DB8D79F-5513-44C5-D03A-92208E4441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DFED075F-96C0-320A-773E-4B3D3567FF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F010B22-EC07-7193-B435-FF22A223CF90}"/>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6" name="Θέση υποσέλιδου 5">
            <a:extLst>
              <a:ext uri="{FF2B5EF4-FFF2-40B4-BE49-F238E27FC236}">
                <a16:creationId xmlns:a16="http://schemas.microsoft.com/office/drawing/2014/main" id="{98EA76BF-B450-F91E-0107-D91550B80A02}"/>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5C6FDEF-CBD9-F1A3-D04C-65461406785C}"/>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183197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BF64AD-266C-5F0E-8490-81FA358F602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CDD9C09F-C7C8-B6DF-C2F0-6D873D1F3224}"/>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7EC2D91-08DE-2076-CA2F-05E4C89E4807}"/>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5" name="Θέση υποσέλιδου 4">
            <a:extLst>
              <a:ext uri="{FF2B5EF4-FFF2-40B4-BE49-F238E27FC236}">
                <a16:creationId xmlns:a16="http://schemas.microsoft.com/office/drawing/2014/main" id="{718571F5-DEF8-3CE6-768B-8BFEF2CF536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EA5A2F2-E0AF-EC83-2180-EDB2C1F5C82C}"/>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1327736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F82A610F-9D49-1759-261A-BB63E3D93D43}"/>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8108CCA1-E38A-4119-CB4F-17373126962A}"/>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2901FBF-0CE1-1710-782D-21A9DE55ABAE}"/>
              </a:ext>
            </a:extLst>
          </p:cNvPr>
          <p:cNvSpPr>
            <a:spLocks noGrp="1"/>
          </p:cNvSpPr>
          <p:nvPr>
            <p:ph type="dt" sz="half" idx="10"/>
          </p:nvPr>
        </p:nvSpPr>
        <p:spPr/>
        <p:txBody>
          <a:bodyPr/>
          <a:lstStyle/>
          <a:p>
            <a:fld id="{71F196F0-4C9B-40FD-AC8A-064BF23EB1DD}" type="datetimeFigureOut">
              <a:rPr lang="el-GR" smtClean="0"/>
              <a:t>22/9/2026</a:t>
            </a:fld>
            <a:endParaRPr lang="el-GR"/>
          </a:p>
        </p:txBody>
      </p:sp>
      <p:sp>
        <p:nvSpPr>
          <p:cNvPr id="5" name="Θέση υποσέλιδου 4">
            <a:extLst>
              <a:ext uri="{FF2B5EF4-FFF2-40B4-BE49-F238E27FC236}">
                <a16:creationId xmlns:a16="http://schemas.microsoft.com/office/drawing/2014/main" id="{62A939EA-E032-12FB-2784-82304001DF0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0358D9B-6B16-0CBC-11A6-5D9067DCF2A0}"/>
              </a:ext>
            </a:extLst>
          </p:cNvPr>
          <p:cNvSpPr>
            <a:spLocks noGrp="1"/>
          </p:cNvSpPr>
          <p:nvPr>
            <p:ph type="sldNum" sz="quarter" idx="12"/>
          </p:nvPr>
        </p:nvSpPr>
        <p:spPr/>
        <p:txBody>
          <a:bodyPr/>
          <a:lstStyle/>
          <a:p>
            <a:fld id="{FD76951D-685B-45DD-9E69-EF3755A73C30}" type="slidenum">
              <a:rPr lang="el-GR" smtClean="0"/>
              <a:t>‹#›</a:t>
            </a:fld>
            <a:endParaRPr lang="el-GR"/>
          </a:p>
        </p:txBody>
      </p:sp>
    </p:spTree>
    <p:extLst>
      <p:ext uri="{BB962C8B-B14F-4D97-AF65-F5344CB8AC3E}">
        <p14:creationId xmlns:p14="http://schemas.microsoft.com/office/powerpoint/2010/main" val="321039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5E2C2256-37CD-8A7D-A7B6-39F562E2B2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47A7B6C-F10C-E558-7530-6CCAA2CBB8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30636AF-CD58-5268-82DF-CBD1BB563F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F196F0-4C9B-40FD-AC8A-064BF23EB1DD}" type="datetimeFigureOut">
              <a:rPr lang="el-GR" smtClean="0"/>
              <a:t>22/9/2026</a:t>
            </a:fld>
            <a:endParaRPr lang="el-GR"/>
          </a:p>
        </p:txBody>
      </p:sp>
      <p:sp>
        <p:nvSpPr>
          <p:cNvPr id="5" name="Θέση υποσέλιδου 4">
            <a:extLst>
              <a:ext uri="{FF2B5EF4-FFF2-40B4-BE49-F238E27FC236}">
                <a16:creationId xmlns:a16="http://schemas.microsoft.com/office/drawing/2014/main" id="{DA98B117-A7EA-F7E3-F20C-FF8C6B4C5B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64BC439D-B701-3A6F-438A-B3B057A2FA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76951D-685B-45DD-9E69-EF3755A73C30}" type="slidenum">
              <a:rPr lang="el-GR" smtClean="0"/>
              <a:t>‹#›</a:t>
            </a:fld>
            <a:endParaRPr lang="el-GR"/>
          </a:p>
        </p:txBody>
      </p:sp>
    </p:spTree>
    <p:extLst>
      <p:ext uri="{BB962C8B-B14F-4D97-AF65-F5344CB8AC3E}">
        <p14:creationId xmlns:p14="http://schemas.microsoft.com/office/powerpoint/2010/main" val="1252275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elenecharalampous72@gmail.com" TargetMode="Externa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customXml" Target="../ink/ink1.xml"/><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customXml" Target="../ink/ink3.xml"/><Relationship Id="rId5" Type="http://schemas.openxmlformats.org/officeDocument/2006/relationships/customXml" Target="../ink/ink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jpeg"/><Relationship Id="rId5" Type="http://schemas.openxmlformats.org/officeDocument/2006/relationships/image" Target="../media/image7.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2.jpeg"/><Relationship Id="rId5" Type="http://schemas.openxmlformats.org/officeDocument/2006/relationships/image" Target="../media/image8.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customXml" Target="../ink/ink8.xml"/><Relationship Id="rId2" Type="http://schemas.openxmlformats.org/officeDocument/2006/relationships/customXml" Target="../ink/ink5.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customXml" Target="../ink/ink7.xml"/><Relationship Id="rId4" Type="http://schemas.openxmlformats.org/officeDocument/2006/relationships/customXml" Target="../ink/ink6.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F50146C1-BB7C-C82E-0793-6CEE3C26B3D1}"/>
              </a:ext>
            </a:extLst>
          </p:cNvPr>
          <p:cNvSpPr/>
          <p:nvPr/>
        </p:nvSpPr>
        <p:spPr>
          <a:xfrm>
            <a:off x="114300" y="154752"/>
            <a:ext cx="11963400" cy="5655721"/>
          </a:xfrm>
          <a:custGeom>
            <a:avLst/>
            <a:gdLst>
              <a:gd name="csX0" fmla="*/ 0 w 11963400"/>
              <a:gd name="csY0" fmla="*/ 942639 h 5655721"/>
              <a:gd name="csX1" fmla="*/ 942639 w 11963400"/>
              <a:gd name="csY1" fmla="*/ 0 h 5655721"/>
              <a:gd name="csX2" fmla="*/ 1333907 w 11963400"/>
              <a:gd name="csY2" fmla="*/ 0 h 5655721"/>
              <a:gd name="csX3" fmla="*/ 1926738 w 11963400"/>
              <a:gd name="csY3" fmla="*/ 0 h 5655721"/>
              <a:gd name="csX4" fmla="*/ 2418787 w 11963400"/>
              <a:gd name="csY4" fmla="*/ 0 h 5655721"/>
              <a:gd name="csX5" fmla="*/ 2810056 w 11963400"/>
              <a:gd name="csY5" fmla="*/ 0 h 5655721"/>
              <a:gd name="csX6" fmla="*/ 3302105 w 11963400"/>
              <a:gd name="csY6" fmla="*/ 0 h 5655721"/>
              <a:gd name="csX7" fmla="*/ 3894936 w 11963400"/>
              <a:gd name="csY7" fmla="*/ 0 h 5655721"/>
              <a:gd name="csX8" fmla="*/ 4689329 w 11963400"/>
              <a:gd name="csY8" fmla="*/ 0 h 5655721"/>
              <a:gd name="csX9" fmla="*/ 5080597 w 11963400"/>
              <a:gd name="csY9" fmla="*/ 0 h 5655721"/>
              <a:gd name="csX10" fmla="*/ 5371084 w 11963400"/>
              <a:gd name="csY10" fmla="*/ 0 h 5655721"/>
              <a:gd name="csX11" fmla="*/ 5661571 w 11963400"/>
              <a:gd name="csY11" fmla="*/ 0 h 5655721"/>
              <a:gd name="csX12" fmla="*/ 6355183 w 11963400"/>
              <a:gd name="csY12" fmla="*/ 0 h 5655721"/>
              <a:gd name="csX13" fmla="*/ 7048795 w 11963400"/>
              <a:gd name="csY13" fmla="*/ 0 h 5655721"/>
              <a:gd name="csX14" fmla="*/ 7540845 w 11963400"/>
              <a:gd name="csY14" fmla="*/ 0 h 5655721"/>
              <a:gd name="csX15" fmla="*/ 8032894 w 11963400"/>
              <a:gd name="csY15" fmla="*/ 0 h 5655721"/>
              <a:gd name="csX16" fmla="*/ 8323381 w 11963400"/>
              <a:gd name="csY16" fmla="*/ 0 h 5655721"/>
              <a:gd name="csX17" fmla="*/ 8613868 w 11963400"/>
              <a:gd name="csY17" fmla="*/ 0 h 5655721"/>
              <a:gd name="csX18" fmla="*/ 9408261 w 11963400"/>
              <a:gd name="csY18" fmla="*/ 0 h 5655721"/>
              <a:gd name="csX19" fmla="*/ 10001092 w 11963400"/>
              <a:gd name="csY19" fmla="*/ 0 h 5655721"/>
              <a:gd name="csX20" fmla="*/ 10291579 w 11963400"/>
              <a:gd name="csY20" fmla="*/ 0 h 5655721"/>
              <a:gd name="csX21" fmla="*/ 11020761 w 11963400"/>
              <a:gd name="csY21" fmla="*/ 0 h 5655721"/>
              <a:gd name="csX22" fmla="*/ 11963400 w 11963400"/>
              <a:gd name="csY22" fmla="*/ 942639 h 5655721"/>
              <a:gd name="csX23" fmla="*/ 11963400 w 11963400"/>
              <a:gd name="csY23" fmla="*/ 1481274 h 5655721"/>
              <a:gd name="csX24" fmla="*/ 11963400 w 11963400"/>
              <a:gd name="csY24" fmla="*/ 2095317 h 5655721"/>
              <a:gd name="csX25" fmla="*/ 11963400 w 11963400"/>
              <a:gd name="csY25" fmla="*/ 2709361 h 5655721"/>
              <a:gd name="csX26" fmla="*/ 11963400 w 11963400"/>
              <a:gd name="csY26" fmla="*/ 3172587 h 5655721"/>
              <a:gd name="csX27" fmla="*/ 11963400 w 11963400"/>
              <a:gd name="csY27" fmla="*/ 3673517 h 5655721"/>
              <a:gd name="csX28" fmla="*/ 11963400 w 11963400"/>
              <a:gd name="csY28" fmla="*/ 4174447 h 5655721"/>
              <a:gd name="csX29" fmla="*/ 11963400 w 11963400"/>
              <a:gd name="csY29" fmla="*/ 4713082 h 5655721"/>
              <a:gd name="csX30" fmla="*/ 11020761 w 11963400"/>
              <a:gd name="csY30" fmla="*/ 5655721 h 5655721"/>
              <a:gd name="csX31" fmla="*/ 10629493 w 11963400"/>
              <a:gd name="csY31" fmla="*/ 5655721 h 5655721"/>
              <a:gd name="csX32" fmla="*/ 10238224 w 11963400"/>
              <a:gd name="csY32" fmla="*/ 5655721 h 5655721"/>
              <a:gd name="csX33" fmla="*/ 9846956 w 11963400"/>
              <a:gd name="csY33" fmla="*/ 5655721 h 5655721"/>
              <a:gd name="csX34" fmla="*/ 9254125 w 11963400"/>
              <a:gd name="csY34" fmla="*/ 5655721 h 5655721"/>
              <a:gd name="csX35" fmla="*/ 8963638 w 11963400"/>
              <a:gd name="csY35" fmla="*/ 5655721 h 5655721"/>
              <a:gd name="csX36" fmla="*/ 8270027 w 11963400"/>
              <a:gd name="csY36" fmla="*/ 5655721 h 5655721"/>
              <a:gd name="csX37" fmla="*/ 7475633 w 11963400"/>
              <a:gd name="csY37" fmla="*/ 5655721 h 5655721"/>
              <a:gd name="csX38" fmla="*/ 6681240 w 11963400"/>
              <a:gd name="csY38" fmla="*/ 5655721 h 5655721"/>
              <a:gd name="csX39" fmla="*/ 6189191 w 11963400"/>
              <a:gd name="csY39" fmla="*/ 5655721 h 5655721"/>
              <a:gd name="csX40" fmla="*/ 5596360 w 11963400"/>
              <a:gd name="csY40" fmla="*/ 5655721 h 5655721"/>
              <a:gd name="csX41" fmla="*/ 5205092 w 11963400"/>
              <a:gd name="csY41" fmla="*/ 5655721 h 5655721"/>
              <a:gd name="csX42" fmla="*/ 4511480 w 11963400"/>
              <a:gd name="csY42" fmla="*/ 5655721 h 5655721"/>
              <a:gd name="csX43" fmla="*/ 4220993 w 11963400"/>
              <a:gd name="csY43" fmla="*/ 5655721 h 5655721"/>
              <a:gd name="csX44" fmla="*/ 3628162 w 11963400"/>
              <a:gd name="csY44" fmla="*/ 5655721 h 5655721"/>
              <a:gd name="csX45" fmla="*/ 3236894 w 11963400"/>
              <a:gd name="csY45" fmla="*/ 5655721 h 5655721"/>
              <a:gd name="csX46" fmla="*/ 2442501 w 11963400"/>
              <a:gd name="csY46" fmla="*/ 5655721 h 5655721"/>
              <a:gd name="csX47" fmla="*/ 1950451 w 11963400"/>
              <a:gd name="csY47" fmla="*/ 5655721 h 5655721"/>
              <a:gd name="csX48" fmla="*/ 942639 w 11963400"/>
              <a:gd name="csY48" fmla="*/ 5655721 h 5655721"/>
              <a:gd name="csX49" fmla="*/ 0 w 11963400"/>
              <a:gd name="csY49" fmla="*/ 4713082 h 5655721"/>
              <a:gd name="csX50" fmla="*/ 0 w 11963400"/>
              <a:gd name="csY50" fmla="*/ 4212152 h 5655721"/>
              <a:gd name="csX51" fmla="*/ 0 w 11963400"/>
              <a:gd name="csY51" fmla="*/ 3598108 h 5655721"/>
              <a:gd name="csX52" fmla="*/ 0 w 11963400"/>
              <a:gd name="csY52" fmla="*/ 3134882 h 5655721"/>
              <a:gd name="csX53" fmla="*/ 0 w 11963400"/>
              <a:gd name="csY53" fmla="*/ 2520839 h 5655721"/>
              <a:gd name="csX54" fmla="*/ 0 w 11963400"/>
              <a:gd name="csY54" fmla="*/ 2057613 h 5655721"/>
              <a:gd name="csX55" fmla="*/ 0 w 11963400"/>
              <a:gd name="csY55" fmla="*/ 1594387 h 5655721"/>
              <a:gd name="csX56" fmla="*/ 0 w 11963400"/>
              <a:gd name="csY56" fmla="*/ 942639 h 56557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5655721" fill="none" extrusionOk="0">
                <a:moveTo>
                  <a:pt x="0" y="942639"/>
                </a:moveTo>
                <a:cubicBezTo>
                  <a:pt x="-19729" y="423525"/>
                  <a:pt x="266046" y="-6705"/>
                  <a:pt x="942639" y="0"/>
                </a:cubicBezTo>
                <a:cubicBezTo>
                  <a:pt x="1058855" y="-8652"/>
                  <a:pt x="1211488" y="11883"/>
                  <a:pt x="1333907" y="0"/>
                </a:cubicBezTo>
                <a:cubicBezTo>
                  <a:pt x="1456326" y="-11883"/>
                  <a:pt x="1703245" y="42449"/>
                  <a:pt x="1926738" y="0"/>
                </a:cubicBezTo>
                <a:cubicBezTo>
                  <a:pt x="2150231" y="-42449"/>
                  <a:pt x="2206100" y="8188"/>
                  <a:pt x="2418787" y="0"/>
                </a:cubicBezTo>
                <a:cubicBezTo>
                  <a:pt x="2631474" y="-8188"/>
                  <a:pt x="2640908" y="44701"/>
                  <a:pt x="2810056" y="0"/>
                </a:cubicBezTo>
                <a:cubicBezTo>
                  <a:pt x="2979204" y="-44701"/>
                  <a:pt x="3146903" y="415"/>
                  <a:pt x="3302105" y="0"/>
                </a:cubicBezTo>
                <a:cubicBezTo>
                  <a:pt x="3457307" y="-415"/>
                  <a:pt x="3757752" y="35372"/>
                  <a:pt x="3894936" y="0"/>
                </a:cubicBezTo>
                <a:cubicBezTo>
                  <a:pt x="4032120" y="-35372"/>
                  <a:pt x="4472576" y="26392"/>
                  <a:pt x="4689329" y="0"/>
                </a:cubicBezTo>
                <a:cubicBezTo>
                  <a:pt x="4906082" y="-26392"/>
                  <a:pt x="4920105" y="26778"/>
                  <a:pt x="5080597" y="0"/>
                </a:cubicBezTo>
                <a:cubicBezTo>
                  <a:pt x="5241089" y="-26778"/>
                  <a:pt x="5256646" y="5483"/>
                  <a:pt x="5371084" y="0"/>
                </a:cubicBezTo>
                <a:cubicBezTo>
                  <a:pt x="5485522" y="-5483"/>
                  <a:pt x="5526416" y="4543"/>
                  <a:pt x="5661571" y="0"/>
                </a:cubicBezTo>
                <a:cubicBezTo>
                  <a:pt x="5796726" y="-4543"/>
                  <a:pt x="6016856" y="60948"/>
                  <a:pt x="6355183" y="0"/>
                </a:cubicBezTo>
                <a:cubicBezTo>
                  <a:pt x="6693510" y="-60948"/>
                  <a:pt x="6848935" y="18871"/>
                  <a:pt x="7048795" y="0"/>
                </a:cubicBezTo>
                <a:cubicBezTo>
                  <a:pt x="7248655" y="-18871"/>
                  <a:pt x="7296045" y="31001"/>
                  <a:pt x="7540845" y="0"/>
                </a:cubicBezTo>
                <a:cubicBezTo>
                  <a:pt x="7785645" y="-31001"/>
                  <a:pt x="7851101" y="57595"/>
                  <a:pt x="8032894" y="0"/>
                </a:cubicBezTo>
                <a:cubicBezTo>
                  <a:pt x="8214687" y="-57595"/>
                  <a:pt x="8204024" y="2000"/>
                  <a:pt x="8323381" y="0"/>
                </a:cubicBezTo>
                <a:cubicBezTo>
                  <a:pt x="8442738" y="-2000"/>
                  <a:pt x="8510381" y="31693"/>
                  <a:pt x="8613868" y="0"/>
                </a:cubicBezTo>
                <a:cubicBezTo>
                  <a:pt x="8717355" y="-31693"/>
                  <a:pt x="9104329" y="52980"/>
                  <a:pt x="9408261" y="0"/>
                </a:cubicBezTo>
                <a:cubicBezTo>
                  <a:pt x="9712193" y="-52980"/>
                  <a:pt x="9856649" y="2310"/>
                  <a:pt x="10001092" y="0"/>
                </a:cubicBezTo>
                <a:cubicBezTo>
                  <a:pt x="10145535" y="-2310"/>
                  <a:pt x="10168195" y="18794"/>
                  <a:pt x="10291579" y="0"/>
                </a:cubicBezTo>
                <a:cubicBezTo>
                  <a:pt x="10414963" y="-18794"/>
                  <a:pt x="10712800" y="24998"/>
                  <a:pt x="11020761" y="0"/>
                </a:cubicBezTo>
                <a:cubicBezTo>
                  <a:pt x="11463650" y="-8397"/>
                  <a:pt x="11945100" y="433905"/>
                  <a:pt x="11963400" y="942639"/>
                </a:cubicBezTo>
                <a:cubicBezTo>
                  <a:pt x="12011024" y="1203692"/>
                  <a:pt x="11939430" y="1256258"/>
                  <a:pt x="11963400" y="1481274"/>
                </a:cubicBezTo>
                <a:cubicBezTo>
                  <a:pt x="11987370" y="1706291"/>
                  <a:pt x="11941910" y="1865448"/>
                  <a:pt x="11963400" y="2095317"/>
                </a:cubicBezTo>
                <a:cubicBezTo>
                  <a:pt x="11984890" y="2325186"/>
                  <a:pt x="11952602" y="2556556"/>
                  <a:pt x="11963400" y="2709361"/>
                </a:cubicBezTo>
                <a:cubicBezTo>
                  <a:pt x="11974198" y="2862166"/>
                  <a:pt x="11946413" y="2945370"/>
                  <a:pt x="11963400" y="3172587"/>
                </a:cubicBezTo>
                <a:cubicBezTo>
                  <a:pt x="11980387" y="3399804"/>
                  <a:pt x="11933790" y="3439721"/>
                  <a:pt x="11963400" y="3673517"/>
                </a:cubicBezTo>
                <a:cubicBezTo>
                  <a:pt x="11993010" y="3907313"/>
                  <a:pt x="11952912" y="4054343"/>
                  <a:pt x="11963400" y="4174447"/>
                </a:cubicBezTo>
                <a:cubicBezTo>
                  <a:pt x="11973888" y="4294551"/>
                  <a:pt x="11955749" y="4590268"/>
                  <a:pt x="11963400" y="4713082"/>
                </a:cubicBezTo>
                <a:cubicBezTo>
                  <a:pt x="11887731" y="5276398"/>
                  <a:pt x="11537571" y="5678910"/>
                  <a:pt x="11020761" y="5655721"/>
                </a:cubicBezTo>
                <a:cubicBezTo>
                  <a:pt x="10892116" y="5656267"/>
                  <a:pt x="10806999" y="5615367"/>
                  <a:pt x="10629493" y="5655721"/>
                </a:cubicBezTo>
                <a:cubicBezTo>
                  <a:pt x="10451987" y="5696075"/>
                  <a:pt x="10324034" y="5644601"/>
                  <a:pt x="10238224" y="5655721"/>
                </a:cubicBezTo>
                <a:cubicBezTo>
                  <a:pt x="10152414" y="5666841"/>
                  <a:pt x="10003403" y="5654465"/>
                  <a:pt x="9846956" y="5655721"/>
                </a:cubicBezTo>
                <a:cubicBezTo>
                  <a:pt x="9690509" y="5656977"/>
                  <a:pt x="9436261" y="5613698"/>
                  <a:pt x="9254125" y="5655721"/>
                </a:cubicBezTo>
                <a:cubicBezTo>
                  <a:pt x="9071989" y="5697744"/>
                  <a:pt x="9095540" y="5641262"/>
                  <a:pt x="8963638" y="5655721"/>
                </a:cubicBezTo>
                <a:cubicBezTo>
                  <a:pt x="8831736" y="5670180"/>
                  <a:pt x="8485873" y="5618017"/>
                  <a:pt x="8270027" y="5655721"/>
                </a:cubicBezTo>
                <a:cubicBezTo>
                  <a:pt x="8054181" y="5693425"/>
                  <a:pt x="7844764" y="5560491"/>
                  <a:pt x="7475633" y="5655721"/>
                </a:cubicBezTo>
                <a:cubicBezTo>
                  <a:pt x="7106502" y="5750951"/>
                  <a:pt x="6864805" y="5601601"/>
                  <a:pt x="6681240" y="5655721"/>
                </a:cubicBezTo>
                <a:cubicBezTo>
                  <a:pt x="6497675" y="5709841"/>
                  <a:pt x="6384023" y="5635690"/>
                  <a:pt x="6189191" y="5655721"/>
                </a:cubicBezTo>
                <a:cubicBezTo>
                  <a:pt x="5994359" y="5675752"/>
                  <a:pt x="5720702" y="5600110"/>
                  <a:pt x="5596360" y="5655721"/>
                </a:cubicBezTo>
                <a:cubicBezTo>
                  <a:pt x="5472018" y="5711332"/>
                  <a:pt x="5353898" y="5617886"/>
                  <a:pt x="5205092" y="5655721"/>
                </a:cubicBezTo>
                <a:cubicBezTo>
                  <a:pt x="5056286" y="5693556"/>
                  <a:pt x="4721062" y="5578540"/>
                  <a:pt x="4511480" y="5655721"/>
                </a:cubicBezTo>
                <a:cubicBezTo>
                  <a:pt x="4301898" y="5732902"/>
                  <a:pt x="4279929" y="5637217"/>
                  <a:pt x="4220993" y="5655721"/>
                </a:cubicBezTo>
                <a:cubicBezTo>
                  <a:pt x="4162057" y="5674225"/>
                  <a:pt x="3797936" y="5587938"/>
                  <a:pt x="3628162" y="5655721"/>
                </a:cubicBezTo>
                <a:cubicBezTo>
                  <a:pt x="3458388" y="5723504"/>
                  <a:pt x="3335276" y="5618478"/>
                  <a:pt x="3236894" y="5655721"/>
                </a:cubicBezTo>
                <a:cubicBezTo>
                  <a:pt x="3138512" y="5692964"/>
                  <a:pt x="2690396" y="5569724"/>
                  <a:pt x="2442501" y="5655721"/>
                </a:cubicBezTo>
                <a:cubicBezTo>
                  <a:pt x="2194606" y="5741718"/>
                  <a:pt x="2100080" y="5623788"/>
                  <a:pt x="1950451" y="5655721"/>
                </a:cubicBezTo>
                <a:cubicBezTo>
                  <a:pt x="1800822" y="5687654"/>
                  <a:pt x="1437369" y="5622316"/>
                  <a:pt x="942639" y="5655721"/>
                </a:cubicBezTo>
                <a:cubicBezTo>
                  <a:pt x="419793" y="5720518"/>
                  <a:pt x="-70205" y="5273751"/>
                  <a:pt x="0" y="4713082"/>
                </a:cubicBezTo>
                <a:cubicBezTo>
                  <a:pt x="-20284" y="4515474"/>
                  <a:pt x="33429" y="4316167"/>
                  <a:pt x="0" y="4212152"/>
                </a:cubicBezTo>
                <a:cubicBezTo>
                  <a:pt x="-33429" y="4108137"/>
                  <a:pt x="22367" y="3833409"/>
                  <a:pt x="0" y="3598108"/>
                </a:cubicBezTo>
                <a:cubicBezTo>
                  <a:pt x="-22367" y="3362807"/>
                  <a:pt x="4583" y="3286513"/>
                  <a:pt x="0" y="3134882"/>
                </a:cubicBezTo>
                <a:cubicBezTo>
                  <a:pt x="-4583" y="2983251"/>
                  <a:pt x="68049" y="2676206"/>
                  <a:pt x="0" y="2520839"/>
                </a:cubicBezTo>
                <a:cubicBezTo>
                  <a:pt x="-68049" y="2365472"/>
                  <a:pt x="45551" y="2233136"/>
                  <a:pt x="0" y="2057613"/>
                </a:cubicBezTo>
                <a:cubicBezTo>
                  <a:pt x="-45551" y="1882090"/>
                  <a:pt x="33161" y="1770719"/>
                  <a:pt x="0" y="1594387"/>
                </a:cubicBezTo>
                <a:cubicBezTo>
                  <a:pt x="-33161" y="1418055"/>
                  <a:pt x="17073" y="1215644"/>
                  <a:pt x="0" y="942639"/>
                </a:cubicBezTo>
                <a:close/>
              </a:path>
              <a:path w="11963400" h="5655721" stroke="0" extrusionOk="0">
                <a:moveTo>
                  <a:pt x="0" y="942639"/>
                </a:moveTo>
                <a:cubicBezTo>
                  <a:pt x="17377" y="409039"/>
                  <a:pt x="426261" y="-52682"/>
                  <a:pt x="942639" y="0"/>
                </a:cubicBezTo>
                <a:cubicBezTo>
                  <a:pt x="1221980" y="-72090"/>
                  <a:pt x="1485105" y="34073"/>
                  <a:pt x="1636251" y="0"/>
                </a:cubicBezTo>
                <a:cubicBezTo>
                  <a:pt x="1787397" y="-34073"/>
                  <a:pt x="1946833" y="10015"/>
                  <a:pt x="2027519" y="0"/>
                </a:cubicBezTo>
                <a:cubicBezTo>
                  <a:pt x="2108205" y="-10015"/>
                  <a:pt x="2543961" y="59200"/>
                  <a:pt x="2721131" y="0"/>
                </a:cubicBezTo>
                <a:cubicBezTo>
                  <a:pt x="2898301" y="-59200"/>
                  <a:pt x="3171983" y="50554"/>
                  <a:pt x="3414743" y="0"/>
                </a:cubicBezTo>
                <a:cubicBezTo>
                  <a:pt x="3657503" y="-50554"/>
                  <a:pt x="3623572" y="3058"/>
                  <a:pt x="3806011" y="0"/>
                </a:cubicBezTo>
                <a:cubicBezTo>
                  <a:pt x="3988450" y="-3058"/>
                  <a:pt x="4014370" y="36597"/>
                  <a:pt x="4197280" y="0"/>
                </a:cubicBezTo>
                <a:cubicBezTo>
                  <a:pt x="4380190" y="-36597"/>
                  <a:pt x="4747568" y="34786"/>
                  <a:pt x="4991673" y="0"/>
                </a:cubicBezTo>
                <a:cubicBezTo>
                  <a:pt x="5235778" y="-34786"/>
                  <a:pt x="5227648" y="16666"/>
                  <a:pt x="5382941" y="0"/>
                </a:cubicBezTo>
                <a:cubicBezTo>
                  <a:pt x="5538234" y="-16666"/>
                  <a:pt x="5947230" y="64082"/>
                  <a:pt x="6177334" y="0"/>
                </a:cubicBezTo>
                <a:cubicBezTo>
                  <a:pt x="6407438" y="-64082"/>
                  <a:pt x="6448709" y="1684"/>
                  <a:pt x="6669384" y="0"/>
                </a:cubicBezTo>
                <a:cubicBezTo>
                  <a:pt x="6890059" y="-1684"/>
                  <a:pt x="6993209" y="29932"/>
                  <a:pt x="7161433" y="0"/>
                </a:cubicBezTo>
                <a:cubicBezTo>
                  <a:pt x="7329657" y="-29932"/>
                  <a:pt x="7469016" y="39045"/>
                  <a:pt x="7754264" y="0"/>
                </a:cubicBezTo>
                <a:cubicBezTo>
                  <a:pt x="8039512" y="-39045"/>
                  <a:pt x="8063819" y="4827"/>
                  <a:pt x="8145532" y="0"/>
                </a:cubicBezTo>
                <a:cubicBezTo>
                  <a:pt x="8227245" y="-4827"/>
                  <a:pt x="8658130" y="46077"/>
                  <a:pt x="8839144" y="0"/>
                </a:cubicBezTo>
                <a:cubicBezTo>
                  <a:pt x="9020158" y="-46077"/>
                  <a:pt x="9069918" y="28648"/>
                  <a:pt x="9230412" y="0"/>
                </a:cubicBezTo>
                <a:cubicBezTo>
                  <a:pt x="9390906" y="-28648"/>
                  <a:pt x="9539519" y="9303"/>
                  <a:pt x="9722462" y="0"/>
                </a:cubicBezTo>
                <a:cubicBezTo>
                  <a:pt x="9905405" y="-9303"/>
                  <a:pt x="9936978" y="29972"/>
                  <a:pt x="10012949" y="0"/>
                </a:cubicBezTo>
                <a:cubicBezTo>
                  <a:pt x="10088920" y="-29972"/>
                  <a:pt x="10287759" y="30300"/>
                  <a:pt x="10404217" y="0"/>
                </a:cubicBezTo>
                <a:cubicBezTo>
                  <a:pt x="10520675" y="-30300"/>
                  <a:pt x="10854867" y="17744"/>
                  <a:pt x="11020761" y="0"/>
                </a:cubicBezTo>
                <a:cubicBezTo>
                  <a:pt x="11582638" y="-1757"/>
                  <a:pt x="11882281" y="334496"/>
                  <a:pt x="11963400" y="942639"/>
                </a:cubicBezTo>
                <a:cubicBezTo>
                  <a:pt x="11989794" y="1124506"/>
                  <a:pt x="11955165" y="1279644"/>
                  <a:pt x="11963400" y="1368160"/>
                </a:cubicBezTo>
                <a:cubicBezTo>
                  <a:pt x="11971635" y="1456676"/>
                  <a:pt x="11931538" y="1775377"/>
                  <a:pt x="11963400" y="1982204"/>
                </a:cubicBezTo>
                <a:cubicBezTo>
                  <a:pt x="11995262" y="2189031"/>
                  <a:pt x="11956091" y="2338972"/>
                  <a:pt x="11963400" y="2483134"/>
                </a:cubicBezTo>
                <a:cubicBezTo>
                  <a:pt x="11970709" y="2627296"/>
                  <a:pt x="11950193" y="2718297"/>
                  <a:pt x="11963400" y="2908656"/>
                </a:cubicBezTo>
                <a:cubicBezTo>
                  <a:pt x="11976607" y="3099015"/>
                  <a:pt x="11947104" y="3276166"/>
                  <a:pt x="11963400" y="3447290"/>
                </a:cubicBezTo>
                <a:cubicBezTo>
                  <a:pt x="11979696" y="3618414"/>
                  <a:pt x="11903225" y="3845858"/>
                  <a:pt x="11963400" y="3985925"/>
                </a:cubicBezTo>
                <a:cubicBezTo>
                  <a:pt x="12023575" y="4125993"/>
                  <a:pt x="11955480" y="4489369"/>
                  <a:pt x="11963400" y="4713082"/>
                </a:cubicBezTo>
                <a:cubicBezTo>
                  <a:pt x="11972297" y="5160121"/>
                  <a:pt x="11588286" y="5705727"/>
                  <a:pt x="11020761" y="5655721"/>
                </a:cubicBezTo>
                <a:cubicBezTo>
                  <a:pt x="10916110" y="5687506"/>
                  <a:pt x="10729250" y="5630359"/>
                  <a:pt x="10629493" y="5655721"/>
                </a:cubicBezTo>
                <a:cubicBezTo>
                  <a:pt x="10529736" y="5681083"/>
                  <a:pt x="10314164" y="5600478"/>
                  <a:pt x="10036662" y="5655721"/>
                </a:cubicBezTo>
                <a:cubicBezTo>
                  <a:pt x="9759160" y="5710964"/>
                  <a:pt x="9686192" y="5650063"/>
                  <a:pt x="9544613" y="5655721"/>
                </a:cubicBezTo>
                <a:cubicBezTo>
                  <a:pt x="9403034" y="5661379"/>
                  <a:pt x="9306595" y="5616655"/>
                  <a:pt x="9153344" y="5655721"/>
                </a:cubicBezTo>
                <a:cubicBezTo>
                  <a:pt x="9000093" y="5694787"/>
                  <a:pt x="8876983" y="5648768"/>
                  <a:pt x="8762076" y="5655721"/>
                </a:cubicBezTo>
                <a:cubicBezTo>
                  <a:pt x="8647169" y="5662674"/>
                  <a:pt x="8393066" y="5609288"/>
                  <a:pt x="8270027" y="5655721"/>
                </a:cubicBezTo>
                <a:cubicBezTo>
                  <a:pt x="8146988" y="5702154"/>
                  <a:pt x="7834617" y="5588125"/>
                  <a:pt x="7677196" y="5655721"/>
                </a:cubicBezTo>
                <a:cubicBezTo>
                  <a:pt x="7519775" y="5723317"/>
                  <a:pt x="7100742" y="5585113"/>
                  <a:pt x="6882803" y="5655721"/>
                </a:cubicBezTo>
                <a:cubicBezTo>
                  <a:pt x="6664864" y="5726329"/>
                  <a:pt x="6391590" y="5629502"/>
                  <a:pt x="6189191" y="5655721"/>
                </a:cubicBezTo>
                <a:cubicBezTo>
                  <a:pt x="5986792" y="5681940"/>
                  <a:pt x="6019810" y="5628104"/>
                  <a:pt x="5898704" y="5655721"/>
                </a:cubicBezTo>
                <a:cubicBezTo>
                  <a:pt x="5777598" y="5683338"/>
                  <a:pt x="5649243" y="5606471"/>
                  <a:pt x="5406654" y="5655721"/>
                </a:cubicBezTo>
                <a:cubicBezTo>
                  <a:pt x="5164065" y="5704971"/>
                  <a:pt x="4940767" y="5614942"/>
                  <a:pt x="4612261" y="5655721"/>
                </a:cubicBezTo>
                <a:cubicBezTo>
                  <a:pt x="4283755" y="5696500"/>
                  <a:pt x="4426203" y="5653536"/>
                  <a:pt x="4321774" y="5655721"/>
                </a:cubicBezTo>
                <a:cubicBezTo>
                  <a:pt x="4217345" y="5657906"/>
                  <a:pt x="3966373" y="5589043"/>
                  <a:pt x="3728943" y="5655721"/>
                </a:cubicBezTo>
                <a:cubicBezTo>
                  <a:pt x="3491513" y="5722399"/>
                  <a:pt x="3430470" y="5612426"/>
                  <a:pt x="3337675" y="5655721"/>
                </a:cubicBezTo>
                <a:cubicBezTo>
                  <a:pt x="3244880" y="5699016"/>
                  <a:pt x="3126132" y="5648910"/>
                  <a:pt x="2946407" y="5655721"/>
                </a:cubicBezTo>
                <a:cubicBezTo>
                  <a:pt x="2766682" y="5662532"/>
                  <a:pt x="2731372" y="5639208"/>
                  <a:pt x="2655920" y="5655721"/>
                </a:cubicBezTo>
                <a:cubicBezTo>
                  <a:pt x="2580468" y="5672234"/>
                  <a:pt x="2506647" y="5626174"/>
                  <a:pt x="2365433" y="5655721"/>
                </a:cubicBezTo>
                <a:cubicBezTo>
                  <a:pt x="2224219" y="5685268"/>
                  <a:pt x="2147116" y="5638513"/>
                  <a:pt x="2074946" y="5655721"/>
                </a:cubicBezTo>
                <a:cubicBezTo>
                  <a:pt x="2002776" y="5672929"/>
                  <a:pt x="1803463" y="5616755"/>
                  <a:pt x="1683677" y="5655721"/>
                </a:cubicBezTo>
                <a:cubicBezTo>
                  <a:pt x="1563891" y="5694687"/>
                  <a:pt x="1176908" y="5627801"/>
                  <a:pt x="942639" y="5655721"/>
                </a:cubicBezTo>
                <a:cubicBezTo>
                  <a:pt x="374653" y="5508903"/>
                  <a:pt x="-65748" y="5168569"/>
                  <a:pt x="0" y="4713082"/>
                </a:cubicBezTo>
                <a:cubicBezTo>
                  <a:pt x="-14917" y="4439073"/>
                  <a:pt x="19542" y="4257224"/>
                  <a:pt x="0" y="4099038"/>
                </a:cubicBezTo>
                <a:cubicBezTo>
                  <a:pt x="-19542" y="3940852"/>
                  <a:pt x="38218" y="3829573"/>
                  <a:pt x="0" y="3673517"/>
                </a:cubicBezTo>
                <a:cubicBezTo>
                  <a:pt x="-38218" y="3517461"/>
                  <a:pt x="61503" y="3392595"/>
                  <a:pt x="0" y="3134882"/>
                </a:cubicBezTo>
                <a:cubicBezTo>
                  <a:pt x="-61503" y="2877170"/>
                  <a:pt x="1381" y="2821063"/>
                  <a:pt x="0" y="2596248"/>
                </a:cubicBezTo>
                <a:cubicBezTo>
                  <a:pt x="-1381" y="2371433"/>
                  <a:pt x="39105" y="2324374"/>
                  <a:pt x="0" y="2170726"/>
                </a:cubicBezTo>
                <a:cubicBezTo>
                  <a:pt x="-39105" y="2017078"/>
                  <a:pt x="50951" y="1816887"/>
                  <a:pt x="0" y="1669796"/>
                </a:cubicBezTo>
                <a:cubicBezTo>
                  <a:pt x="-50951" y="1522705"/>
                  <a:pt x="84139" y="1290456"/>
                  <a:pt x="0" y="94263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 name="Ορθογώνιο: Στρογγύλεμα γωνιών 4">
            <a:extLst>
              <a:ext uri="{FF2B5EF4-FFF2-40B4-BE49-F238E27FC236}">
                <a16:creationId xmlns:a16="http://schemas.microsoft.com/office/drawing/2014/main" id="{2641E0A1-AE30-2F73-F1B5-B88C27C9F333}"/>
              </a:ext>
            </a:extLst>
          </p:cNvPr>
          <p:cNvSpPr/>
          <p:nvPr/>
        </p:nvSpPr>
        <p:spPr>
          <a:xfrm>
            <a:off x="3766457" y="391886"/>
            <a:ext cx="3635828" cy="620485"/>
          </a:xfrm>
          <a:custGeom>
            <a:avLst/>
            <a:gdLst>
              <a:gd name="csX0" fmla="*/ 0 w 3635828"/>
              <a:gd name="csY0" fmla="*/ 103416 h 620485"/>
              <a:gd name="csX1" fmla="*/ 103416 w 3635828"/>
              <a:gd name="csY1" fmla="*/ 0 h 620485"/>
              <a:gd name="csX2" fmla="*/ 606335 w 3635828"/>
              <a:gd name="csY2" fmla="*/ 0 h 620485"/>
              <a:gd name="csX3" fmla="*/ 1143545 w 3635828"/>
              <a:gd name="csY3" fmla="*/ 0 h 620485"/>
              <a:gd name="csX4" fmla="*/ 1612174 w 3635828"/>
              <a:gd name="csY4" fmla="*/ 0 h 620485"/>
              <a:gd name="csX5" fmla="*/ 2183674 w 3635828"/>
              <a:gd name="csY5" fmla="*/ 0 h 620485"/>
              <a:gd name="csX6" fmla="*/ 2755173 w 3635828"/>
              <a:gd name="csY6" fmla="*/ 0 h 620485"/>
              <a:gd name="csX7" fmla="*/ 3532412 w 3635828"/>
              <a:gd name="csY7" fmla="*/ 0 h 620485"/>
              <a:gd name="csX8" fmla="*/ 3635828 w 3635828"/>
              <a:gd name="csY8" fmla="*/ 103416 h 620485"/>
              <a:gd name="csX9" fmla="*/ 3635828 w 3635828"/>
              <a:gd name="csY9" fmla="*/ 517069 h 620485"/>
              <a:gd name="csX10" fmla="*/ 3532412 w 3635828"/>
              <a:gd name="csY10" fmla="*/ 620485 h 620485"/>
              <a:gd name="csX11" fmla="*/ 3063783 w 3635828"/>
              <a:gd name="csY11" fmla="*/ 620485 h 620485"/>
              <a:gd name="csX12" fmla="*/ 2560863 w 3635828"/>
              <a:gd name="csY12" fmla="*/ 620485 h 620485"/>
              <a:gd name="csX13" fmla="*/ 2023654 w 3635828"/>
              <a:gd name="csY13" fmla="*/ 620485 h 620485"/>
              <a:gd name="csX14" fmla="*/ 1452154 w 3635828"/>
              <a:gd name="csY14" fmla="*/ 620485 h 620485"/>
              <a:gd name="csX15" fmla="*/ 812075 w 3635828"/>
              <a:gd name="csY15" fmla="*/ 620485 h 620485"/>
              <a:gd name="csX16" fmla="*/ 103416 w 3635828"/>
              <a:gd name="csY16" fmla="*/ 620485 h 620485"/>
              <a:gd name="csX17" fmla="*/ 0 w 3635828"/>
              <a:gd name="csY17" fmla="*/ 517069 h 620485"/>
              <a:gd name="csX18" fmla="*/ 0 w 3635828"/>
              <a:gd name="csY18" fmla="*/ 103416 h 620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35828" h="620485" fill="none" extrusionOk="0">
                <a:moveTo>
                  <a:pt x="0" y="103416"/>
                </a:moveTo>
                <a:cubicBezTo>
                  <a:pt x="-1961" y="45890"/>
                  <a:pt x="43536" y="-698"/>
                  <a:pt x="103416" y="0"/>
                </a:cubicBezTo>
                <a:cubicBezTo>
                  <a:pt x="247376" y="-49536"/>
                  <a:pt x="405922" y="12555"/>
                  <a:pt x="606335" y="0"/>
                </a:cubicBezTo>
                <a:cubicBezTo>
                  <a:pt x="806748" y="-12555"/>
                  <a:pt x="973675" y="57402"/>
                  <a:pt x="1143545" y="0"/>
                </a:cubicBezTo>
                <a:cubicBezTo>
                  <a:pt x="1313415" y="-57402"/>
                  <a:pt x="1455248" y="24122"/>
                  <a:pt x="1612174" y="0"/>
                </a:cubicBezTo>
                <a:cubicBezTo>
                  <a:pt x="1769100" y="-24122"/>
                  <a:pt x="2028995" y="66272"/>
                  <a:pt x="2183674" y="0"/>
                </a:cubicBezTo>
                <a:cubicBezTo>
                  <a:pt x="2338353" y="-66272"/>
                  <a:pt x="2545947" y="29915"/>
                  <a:pt x="2755173" y="0"/>
                </a:cubicBezTo>
                <a:cubicBezTo>
                  <a:pt x="2964399" y="-29915"/>
                  <a:pt x="3376749" y="19502"/>
                  <a:pt x="3532412" y="0"/>
                </a:cubicBezTo>
                <a:cubicBezTo>
                  <a:pt x="3591533" y="-16584"/>
                  <a:pt x="3638776" y="49442"/>
                  <a:pt x="3635828" y="103416"/>
                </a:cubicBezTo>
                <a:cubicBezTo>
                  <a:pt x="3663718" y="300424"/>
                  <a:pt x="3601218" y="324844"/>
                  <a:pt x="3635828" y="517069"/>
                </a:cubicBezTo>
                <a:cubicBezTo>
                  <a:pt x="3640479" y="572854"/>
                  <a:pt x="3601718" y="632182"/>
                  <a:pt x="3532412" y="620485"/>
                </a:cubicBezTo>
                <a:cubicBezTo>
                  <a:pt x="3334981" y="639915"/>
                  <a:pt x="3205534" y="599932"/>
                  <a:pt x="3063783" y="620485"/>
                </a:cubicBezTo>
                <a:cubicBezTo>
                  <a:pt x="2922032" y="641038"/>
                  <a:pt x="2810969" y="581655"/>
                  <a:pt x="2560863" y="620485"/>
                </a:cubicBezTo>
                <a:cubicBezTo>
                  <a:pt x="2310757" y="659315"/>
                  <a:pt x="2142871" y="564314"/>
                  <a:pt x="2023654" y="620485"/>
                </a:cubicBezTo>
                <a:cubicBezTo>
                  <a:pt x="1904437" y="676656"/>
                  <a:pt x="1611329" y="596562"/>
                  <a:pt x="1452154" y="620485"/>
                </a:cubicBezTo>
                <a:cubicBezTo>
                  <a:pt x="1292979" y="644408"/>
                  <a:pt x="1095529" y="565158"/>
                  <a:pt x="812075" y="620485"/>
                </a:cubicBezTo>
                <a:cubicBezTo>
                  <a:pt x="528621" y="675812"/>
                  <a:pt x="313929" y="597717"/>
                  <a:pt x="103416" y="620485"/>
                </a:cubicBezTo>
                <a:cubicBezTo>
                  <a:pt x="34397" y="630829"/>
                  <a:pt x="2247" y="578220"/>
                  <a:pt x="0" y="517069"/>
                </a:cubicBezTo>
                <a:cubicBezTo>
                  <a:pt x="-48029" y="396747"/>
                  <a:pt x="37651" y="294226"/>
                  <a:pt x="0" y="103416"/>
                </a:cubicBezTo>
                <a:close/>
              </a:path>
              <a:path w="3635828" h="620485" stroke="0" extrusionOk="0">
                <a:moveTo>
                  <a:pt x="0" y="103416"/>
                </a:moveTo>
                <a:cubicBezTo>
                  <a:pt x="3589" y="43617"/>
                  <a:pt x="47098" y="-9927"/>
                  <a:pt x="103416" y="0"/>
                </a:cubicBezTo>
                <a:cubicBezTo>
                  <a:pt x="383085" y="-4408"/>
                  <a:pt x="432360" y="60686"/>
                  <a:pt x="709205" y="0"/>
                </a:cubicBezTo>
                <a:cubicBezTo>
                  <a:pt x="986050" y="-60686"/>
                  <a:pt x="1035917" y="55702"/>
                  <a:pt x="1212125" y="0"/>
                </a:cubicBezTo>
                <a:cubicBezTo>
                  <a:pt x="1388333" y="-55702"/>
                  <a:pt x="1657960" y="67466"/>
                  <a:pt x="1817914" y="0"/>
                </a:cubicBezTo>
                <a:cubicBezTo>
                  <a:pt x="1977868" y="-67466"/>
                  <a:pt x="2240651" y="29055"/>
                  <a:pt x="2423703" y="0"/>
                </a:cubicBezTo>
                <a:cubicBezTo>
                  <a:pt x="2606755" y="-29055"/>
                  <a:pt x="2688726" y="33369"/>
                  <a:pt x="2926623" y="0"/>
                </a:cubicBezTo>
                <a:cubicBezTo>
                  <a:pt x="3164520" y="-33369"/>
                  <a:pt x="3307504" y="24649"/>
                  <a:pt x="3532412" y="0"/>
                </a:cubicBezTo>
                <a:cubicBezTo>
                  <a:pt x="3589672" y="-3387"/>
                  <a:pt x="3637264" y="43875"/>
                  <a:pt x="3635828" y="103416"/>
                </a:cubicBezTo>
                <a:cubicBezTo>
                  <a:pt x="3681783" y="218467"/>
                  <a:pt x="3596316" y="355919"/>
                  <a:pt x="3635828" y="517069"/>
                </a:cubicBezTo>
                <a:cubicBezTo>
                  <a:pt x="3635191" y="578248"/>
                  <a:pt x="3582306" y="616113"/>
                  <a:pt x="3532412" y="620485"/>
                </a:cubicBezTo>
                <a:cubicBezTo>
                  <a:pt x="3272070" y="663831"/>
                  <a:pt x="3198045" y="615775"/>
                  <a:pt x="2995203" y="620485"/>
                </a:cubicBezTo>
                <a:cubicBezTo>
                  <a:pt x="2792361" y="625195"/>
                  <a:pt x="2607626" y="612606"/>
                  <a:pt x="2492283" y="620485"/>
                </a:cubicBezTo>
                <a:cubicBezTo>
                  <a:pt x="2376940" y="628364"/>
                  <a:pt x="2050429" y="548773"/>
                  <a:pt x="1886494" y="620485"/>
                </a:cubicBezTo>
                <a:cubicBezTo>
                  <a:pt x="1722559" y="692197"/>
                  <a:pt x="1551562" y="568356"/>
                  <a:pt x="1383575" y="620485"/>
                </a:cubicBezTo>
                <a:cubicBezTo>
                  <a:pt x="1215588" y="672614"/>
                  <a:pt x="980816" y="597117"/>
                  <a:pt x="846365" y="620485"/>
                </a:cubicBezTo>
                <a:cubicBezTo>
                  <a:pt x="711914" y="643853"/>
                  <a:pt x="474815" y="574106"/>
                  <a:pt x="103416" y="620485"/>
                </a:cubicBezTo>
                <a:cubicBezTo>
                  <a:pt x="47851" y="620305"/>
                  <a:pt x="-879" y="573302"/>
                  <a:pt x="0" y="517069"/>
                </a:cubicBezTo>
                <a:cubicBezTo>
                  <a:pt x="-10968" y="347108"/>
                  <a:pt x="23083" y="269689"/>
                  <a:pt x="0" y="10341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ΛΟΓΟΤΕΧΝΙΑ Α’ ΓΥΜΝΑΣΙΟΥ </a:t>
            </a:r>
          </a:p>
        </p:txBody>
      </p:sp>
      <p:sp>
        <p:nvSpPr>
          <p:cNvPr id="7" name="TextBox 6">
            <a:extLst>
              <a:ext uri="{FF2B5EF4-FFF2-40B4-BE49-F238E27FC236}">
                <a16:creationId xmlns:a16="http://schemas.microsoft.com/office/drawing/2014/main" id="{6AE6E4CC-907C-C855-B5BC-9F3B603EDBF2}"/>
              </a:ext>
            </a:extLst>
          </p:cNvPr>
          <p:cNvSpPr txBox="1"/>
          <p:nvPr/>
        </p:nvSpPr>
        <p:spPr>
          <a:xfrm>
            <a:off x="9492342" y="5951988"/>
            <a:ext cx="2419349" cy="553998"/>
          </a:xfrm>
          <a:custGeom>
            <a:avLst/>
            <a:gdLst>
              <a:gd name="csX0" fmla="*/ 0 w 2419349"/>
              <a:gd name="csY0" fmla="*/ 0 h 553998"/>
              <a:gd name="csX1" fmla="*/ 508063 w 2419349"/>
              <a:gd name="csY1" fmla="*/ 0 h 553998"/>
              <a:gd name="csX2" fmla="*/ 1016127 w 2419349"/>
              <a:gd name="csY2" fmla="*/ 0 h 553998"/>
              <a:gd name="csX3" fmla="*/ 1548383 w 2419349"/>
              <a:gd name="csY3" fmla="*/ 0 h 553998"/>
              <a:gd name="csX4" fmla="*/ 1983866 w 2419349"/>
              <a:gd name="csY4" fmla="*/ 0 h 553998"/>
              <a:gd name="csX5" fmla="*/ 2419349 w 2419349"/>
              <a:gd name="csY5" fmla="*/ 0 h 553998"/>
              <a:gd name="csX6" fmla="*/ 2419349 w 2419349"/>
              <a:gd name="csY6" fmla="*/ 553998 h 553998"/>
              <a:gd name="csX7" fmla="*/ 1983866 w 2419349"/>
              <a:gd name="csY7" fmla="*/ 553998 h 553998"/>
              <a:gd name="csX8" fmla="*/ 1451609 w 2419349"/>
              <a:gd name="csY8" fmla="*/ 553998 h 553998"/>
              <a:gd name="csX9" fmla="*/ 1016127 w 2419349"/>
              <a:gd name="csY9" fmla="*/ 553998 h 553998"/>
              <a:gd name="csX10" fmla="*/ 483870 w 2419349"/>
              <a:gd name="csY10" fmla="*/ 553998 h 553998"/>
              <a:gd name="csX11" fmla="*/ 0 w 2419349"/>
              <a:gd name="csY11" fmla="*/ 553998 h 553998"/>
              <a:gd name="csX12" fmla="*/ 0 w 2419349"/>
              <a:gd name="csY12"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19349" h="553998" extrusionOk="0">
                <a:moveTo>
                  <a:pt x="0" y="0"/>
                </a:moveTo>
                <a:cubicBezTo>
                  <a:pt x="165915" y="-10826"/>
                  <a:pt x="349378" y="19532"/>
                  <a:pt x="508063" y="0"/>
                </a:cubicBezTo>
                <a:cubicBezTo>
                  <a:pt x="666748" y="-19532"/>
                  <a:pt x="869734" y="34335"/>
                  <a:pt x="1016127" y="0"/>
                </a:cubicBezTo>
                <a:cubicBezTo>
                  <a:pt x="1162520" y="-34335"/>
                  <a:pt x="1416785" y="21643"/>
                  <a:pt x="1548383" y="0"/>
                </a:cubicBezTo>
                <a:cubicBezTo>
                  <a:pt x="1679981" y="-21643"/>
                  <a:pt x="1891670" y="50781"/>
                  <a:pt x="1983866" y="0"/>
                </a:cubicBezTo>
                <a:cubicBezTo>
                  <a:pt x="2076062" y="-50781"/>
                  <a:pt x="2281462" y="29963"/>
                  <a:pt x="2419349" y="0"/>
                </a:cubicBezTo>
                <a:cubicBezTo>
                  <a:pt x="2458457" y="232575"/>
                  <a:pt x="2356222" y="324967"/>
                  <a:pt x="2419349" y="553998"/>
                </a:cubicBezTo>
                <a:cubicBezTo>
                  <a:pt x="2246847" y="588644"/>
                  <a:pt x="2101643" y="511517"/>
                  <a:pt x="1983866" y="553998"/>
                </a:cubicBezTo>
                <a:cubicBezTo>
                  <a:pt x="1866089" y="596479"/>
                  <a:pt x="1709067" y="537742"/>
                  <a:pt x="1451609" y="553998"/>
                </a:cubicBezTo>
                <a:cubicBezTo>
                  <a:pt x="1194151" y="570254"/>
                  <a:pt x="1147157" y="512108"/>
                  <a:pt x="1016127" y="553998"/>
                </a:cubicBezTo>
                <a:cubicBezTo>
                  <a:pt x="885097" y="595888"/>
                  <a:pt x="714285" y="545414"/>
                  <a:pt x="483870" y="553998"/>
                </a:cubicBezTo>
                <a:cubicBezTo>
                  <a:pt x="253455" y="562582"/>
                  <a:pt x="126682" y="507702"/>
                  <a:pt x="0" y="553998"/>
                </a:cubicBezTo>
                <a:cubicBezTo>
                  <a:pt x="-40971" y="369135"/>
                  <a:pt x="64651" y="161622"/>
                  <a:pt x="0" y="0"/>
                </a:cubicBezTo>
                <a:close/>
              </a:path>
            </a:pathLst>
          </a:custGeom>
          <a:noFill/>
          <a:ln w="57150">
            <a:solidFill>
              <a:schemeClr val="accent1">
                <a:lumMod val="75000"/>
              </a:schemeClr>
            </a:solidFill>
            <a:extLst>
              <a:ext uri="{C807C97D-BFC1-408E-A445-0C87EB9F89A2}">
                <ask:lineSketchStyleProps xmlns:ask="http://schemas.microsoft.com/office/drawing/2018/sketchyshapes" sd="1709869730">
                  <a:prstGeom prst="rect">
                    <a:avLst/>
                  </a:prstGeom>
                  <ask:type>
                    <ask:lineSketchScribble/>
                  </ask:type>
                </ask:lineSketchStyleProps>
              </a:ext>
            </a:extLst>
          </a:ln>
        </p:spPr>
        <p:txBody>
          <a:bodyPr wrap="square">
            <a:spAutoFit/>
          </a:bodyPr>
          <a:lstStyle/>
          <a:p>
            <a:pPr algn="r"/>
            <a:r>
              <a:rPr lang="el-GR" sz="1000" dirty="0" err="1"/>
              <a:t>Δρ</a:t>
            </a:r>
            <a:r>
              <a:rPr lang="el-GR" sz="1000" dirty="0"/>
              <a:t> Ελένη  Χαραλάμπους</a:t>
            </a:r>
          </a:p>
          <a:p>
            <a:pPr algn="r"/>
            <a:r>
              <a:rPr lang="en-US" sz="1000" dirty="0">
                <a:solidFill>
                  <a:schemeClr val="tx1"/>
                </a:solidFill>
                <a:hlinkClick r:id="rId2"/>
              </a:rPr>
              <a:t>elenecharalampous72@gmail.com</a:t>
            </a:r>
            <a:endParaRPr lang="el-GR" sz="1000" dirty="0">
              <a:solidFill>
                <a:schemeClr val="tx1"/>
              </a:solidFill>
            </a:endParaRPr>
          </a:p>
          <a:p>
            <a:pPr algn="r"/>
            <a:r>
              <a:rPr lang="en-US" sz="1000" dirty="0"/>
              <a:t>https://www.e-charalambous.com</a:t>
            </a:r>
            <a:endParaRPr lang="el-GR" sz="1000" dirty="0"/>
          </a:p>
        </p:txBody>
      </p:sp>
      <p:sp>
        <p:nvSpPr>
          <p:cNvPr id="9" name="Ορθογώνιο: Στρογγύλεμα γωνιών 8">
            <a:extLst>
              <a:ext uri="{FF2B5EF4-FFF2-40B4-BE49-F238E27FC236}">
                <a16:creationId xmlns:a16="http://schemas.microsoft.com/office/drawing/2014/main" id="{334B9122-2451-02EF-CEBC-186AADF05DCA}"/>
              </a:ext>
            </a:extLst>
          </p:cNvPr>
          <p:cNvSpPr/>
          <p:nvPr/>
        </p:nvSpPr>
        <p:spPr>
          <a:xfrm>
            <a:off x="658582" y="1115786"/>
            <a:ext cx="5350332" cy="2307178"/>
          </a:xfrm>
          <a:custGeom>
            <a:avLst/>
            <a:gdLst>
              <a:gd name="csX0" fmla="*/ 0 w 5350332"/>
              <a:gd name="csY0" fmla="*/ 384537 h 2307178"/>
              <a:gd name="csX1" fmla="*/ 384537 w 5350332"/>
              <a:gd name="csY1" fmla="*/ 0 h 2307178"/>
              <a:gd name="csX2" fmla="*/ 865569 w 5350332"/>
              <a:gd name="csY2" fmla="*/ 0 h 2307178"/>
              <a:gd name="csX3" fmla="*/ 1438226 w 5350332"/>
              <a:gd name="csY3" fmla="*/ 0 h 2307178"/>
              <a:gd name="csX4" fmla="*/ 1965071 w 5350332"/>
              <a:gd name="csY4" fmla="*/ 0 h 2307178"/>
              <a:gd name="csX5" fmla="*/ 2446103 w 5350332"/>
              <a:gd name="csY5" fmla="*/ 0 h 2307178"/>
              <a:gd name="csX6" fmla="*/ 2927135 w 5350332"/>
              <a:gd name="csY6" fmla="*/ 0 h 2307178"/>
              <a:gd name="csX7" fmla="*/ 3453980 w 5350332"/>
              <a:gd name="csY7" fmla="*/ 0 h 2307178"/>
              <a:gd name="csX8" fmla="*/ 4026637 w 5350332"/>
              <a:gd name="csY8" fmla="*/ 0 h 2307178"/>
              <a:gd name="csX9" fmla="*/ 4965795 w 5350332"/>
              <a:gd name="csY9" fmla="*/ 0 h 2307178"/>
              <a:gd name="csX10" fmla="*/ 5350332 w 5350332"/>
              <a:gd name="csY10" fmla="*/ 384537 h 2307178"/>
              <a:gd name="csX11" fmla="*/ 5350332 w 5350332"/>
              <a:gd name="csY11" fmla="*/ 912619 h 2307178"/>
              <a:gd name="csX12" fmla="*/ 5350332 w 5350332"/>
              <a:gd name="csY12" fmla="*/ 1456083 h 2307178"/>
              <a:gd name="csX13" fmla="*/ 5350332 w 5350332"/>
              <a:gd name="csY13" fmla="*/ 1922641 h 2307178"/>
              <a:gd name="csX14" fmla="*/ 4965795 w 5350332"/>
              <a:gd name="csY14" fmla="*/ 2307178 h 2307178"/>
              <a:gd name="csX15" fmla="*/ 4301513 w 5350332"/>
              <a:gd name="csY15" fmla="*/ 2307178 h 2307178"/>
              <a:gd name="csX16" fmla="*/ 3866293 w 5350332"/>
              <a:gd name="csY16" fmla="*/ 2307178 h 2307178"/>
              <a:gd name="csX17" fmla="*/ 3431074 w 5350332"/>
              <a:gd name="csY17" fmla="*/ 2307178 h 2307178"/>
              <a:gd name="csX18" fmla="*/ 2995854 w 5350332"/>
              <a:gd name="csY18" fmla="*/ 2307178 h 2307178"/>
              <a:gd name="csX19" fmla="*/ 2514822 w 5350332"/>
              <a:gd name="csY19" fmla="*/ 2307178 h 2307178"/>
              <a:gd name="csX20" fmla="*/ 2079602 w 5350332"/>
              <a:gd name="csY20" fmla="*/ 2307178 h 2307178"/>
              <a:gd name="csX21" fmla="*/ 1598570 w 5350332"/>
              <a:gd name="csY21" fmla="*/ 2307178 h 2307178"/>
              <a:gd name="csX22" fmla="*/ 1071726 w 5350332"/>
              <a:gd name="csY22" fmla="*/ 2307178 h 2307178"/>
              <a:gd name="csX23" fmla="*/ 384537 w 5350332"/>
              <a:gd name="csY23" fmla="*/ 2307178 h 2307178"/>
              <a:gd name="csX24" fmla="*/ 0 w 5350332"/>
              <a:gd name="csY24" fmla="*/ 1922641 h 2307178"/>
              <a:gd name="csX25" fmla="*/ 0 w 5350332"/>
              <a:gd name="csY25" fmla="*/ 1425321 h 2307178"/>
              <a:gd name="csX26" fmla="*/ 0 w 5350332"/>
              <a:gd name="csY26" fmla="*/ 958762 h 2307178"/>
              <a:gd name="csX27" fmla="*/ 0 w 5350332"/>
              <a:gd name="csY27" fmla="*/ 384537 h 23071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350332" h="2307178" fill="none" extrusionOk="0">
                <a:moveTo>
                  <a:pt x="0" y="384537"/>
                </a:moveTo>
                <a:cubicBezTo>
                  <a:pt x="5759" y="124544"/>
                  <a:pt x="207434" y="37591"/>
                  <a:pt x="384537" y="0"/>
                </a:cubicBezTo>
                <a:cubicBezTo>
                  <a:pt x="593594" y="-16655"/>
                  <a:pt x="747177" y="9701"/>
                  <a:pt x="865569" y="0"/>
                </a:cubicBezTo>
                <a:cubicBezTo>
                  <a:pt x="983961" y="-9701"/>
                  <a:pt x="1154440" y="7167"/>
                  <a:pt x="1438226" y="0"/>
                </a:cubicBezTo>
                <a:cubicBezTo>
                  <a:pt x="1722012" y="-7167"/>
                  <a:pt x="1792121" y="24075"/>
                  <a:pt x="1965071" y="0"/>
                </a:cubicBezTo>
                <a:cubicBezTo>
                  <a:pt x="2138021" y="-24075"/>
                  <a:pt x="2268090" y="38794"/>
                  <a:pt x="2446103" y="0"/>
                </a:cubicBezTo>
                <a:cubicBezTo>
                  <a:pt x="2624116" y="-38794"/>
                  <a:pt x="2749366" y="31201"/>
                  <a:pt x="2927135" y="0"/>
                </a:cubicBezTo>
                <a:cubicBezTo>
                  <a:pt x="3104904" y="-31201"/>
                  <a:pt x="3239779" y="16412"/>
                  <a:pt x="3453980" y="0"/>
                </a:cubicBezTo>
                <a:cubicBezTo>
                  <a:pt x="3668181" y="-16412"/>
                  <a:pt x="3885796" y="40042"/>
                  <a:pt x="4026637" y="0"/>
                </a:cubicBezTo>
                <a:cubicBezTo>
                  <a:pt x="4167478" y="-40042"/>
                  <a:pt x="4674348" y="225"/>
                  <a:pt x="4965795" y="0"/>
                </a:cubicBezTo>
                <a:cubicBezTo>
                  <a:pt x="5174221" y="-18670"/>
                  <a:pt x="5332955" y="191002"/>
                  <a:pt x="5350332" y="384537"/>
                </a:cubicBezTo>
                <a:cubicBezTo>
                  <a:pt x="5361641" y="495648"/>
                  <a:pt x="5309598" y="732462"/>
                  <a:pt x="5350332" y="912619"/>
                </a:cubicBezTo>
                <a:cubicBezTo>
                  <a:pt x="5391066" y="1092776"/>
                  <a:pt x="5307347" y="1275178"/>
                  <a:pt x="5350332" y="1456083"/>
                </a:cubicBezTo>
                <a:cubicBezTo>
                  <a:pt x="5393317" y="1636988"/>
                  <a:pt x="5309874" y="1808207"/>
                  <a:pt x="5350332" y="1922641"/>
                </a:cubicBezTo>
                <a:cubicBezTo>
                  <a:pt x="5364501" y="2162292"/>
                  <a:pt x="5176526" y="2318026"/>
                  <a:pt x="4965795" y="2307178"/>
                </a:cubicBezTo>
                <a:cubicBezTo>
                  <a:pt x="4831686" y="2378983"/>
                  <a:pt x="4533735" y="2296240"/>
                  <a:pt x="4301513" y="2307178"/>
                </a:cubicBezTo>
                <a:cubicBezTo>
                  <a:pt x="4069291" y="2318116"/>
                  <a:pt x="4049746" y="2261234"/>
                  <a:pt x="3866293" y="2307178"/>
                </a:cubicBezTo>
                <a:cubicBezTo>
                  <a:pt x="3682840" y="2353122"/>
                  <a:pt x="3533633" y="2301258"/>
                  <a:pt x="3431074" y="2307178"/>
                </a:cubicBezTo>
                <a:cubicBezTo>
                  <a:pt x="3328515" y="2313098"/>
                  <a:pt x="3180539" y="2287741"/>
                  <a:pt x="2995854" y="2307178"/>
                </a:cubicBezTo>
                <a:cubicBezTo>
                  <a:pt x="2811169" y="2326615"/>
                  <a:pt x="2670224" y="2273059"/>
                  <a:pt x="2514822" y="2307178"/>
                </a:cubicBezTo>
                <a:cubicBezTo>
                  <a:pt x="2359420" y="2341297"/>
                  <a:pt x="2212602" y="2271719"/>
                  <a:pt x="2079602" y="2307178"/>
                </a:cubicBezTo>
                <a:cubicBezTo>
                  <a:pt x="1946602" y="2342637"/>
                  <a:pt x="1755949" y="2264370"/>
                  <a:pt x="1598570" y="2307178"/>
                </a:cubicBezTo>
                <a:cubicBezTo>
                  <a:pt x="1441191" y="2349986"/>
                  <a:pt x="1215180" y="2304512"/>
                  <a:pt x="1071726" y="2307178"/>
                </a:cubicBezTo>
                <a:cubicBezTo>
                  <a:pt x="928272" y="2309844"/>
                  <a:pt x="633375" y="2246347"/>
                  <a:pt x="384537" y="2307178"/>
                </a:cubicBezTo>
                <a:cubicBezTo>
                  <a:pt x="150516" y="2296105"/>
                  <a:pt x="-51757" y="2110141"/>
                  <a:pt x="0" y="1922641"/>
                </a:cubicBezTo>
                <a:cubicBezTo>
                  <a:pt x="-34437" y="1777694"/>
                  <a:pt x="50278" y="1576135"/>
                  <a:pt x="0" y="1425321"/>
                </a:cubicBezTo>
                <a:cubicBezTo>
                  <a:pt x="-50278" y="1274507"/>
                  <a:pt x="30700" y="1150127"/>
                  <a:pt x="0" y="958762"/>
                </a:cubicBezTo>
                <a:cubicBezTo>
                  <a:pt x="-30700" y="767397"/>
                  <a:pt x="37666" y="523280"/>
                  <a:pt x="0" y="384537"/>
                </a:cubicBezTo>
                <a:close/>
              </a:path>
              <a:path w="5350332" h="2307178" stroke="0" extrusionOk="0">
                <a:moveTo>
                  <a:pt x="0" y="384537"/>
                </a:moveTo>
                <a:cubicBezTo>
                  <a:pt x="41033" y="141478"/>
                  <a:pt x="173985" y="-22706"/>
                  <a:pt x="384537" y="0"/>
                </a:cubicBezTo>
                <a:cubicBezTo>
                  <a:pt x="679173" y="-16687"/>
                  <a:pt x="732732" y="15075"/>
                  <a:pt x="1003007" y="0"/>
                </a:cubicBezTo>
                <a:cubicBezTo>
                  <a:pt x="1273282" y="-15075"/>
                  <a:pt x="1320286" y="28270"/>
                  <a:pt x="1484039" y="0"/>
                </a:cubicBezTo>
                <a:cubicBezTo>
                  <a:pt x="1647792" y="-28270"/>
                  <a:pt x="1893618" y="66636"/>
                  <a:pt x="2102509" y="0"/>
                </a:cubicBezTo>
                <a:cubicBezTo>
                  <a:pt x="2311400" y="-66636"/>
                  <a:pt x="2451157" y="15884"/>
                  <a:pt x="2720979" y="0"/>
                </a:cubicBezTo>
                <a:cubicBezTo>
                  <a:pt x="2990801" y="-15884"/>
                  <a:pt x="3071094" y="32047"/>
                  <a:pt x="3202011" y="0"/>
                </a:cubicBezTo>
                <a:cubicBezTo>
                  <a:pt x="3332928" y="-32047"/>
                  <a:pt x="3494597" y="12183"/>
                  <a:pt x="3683043" y="0"/>
                </a:cubicBezTo>
                <a:cubicBezTo>
                  <a:pt x="3871489" y="-12183"/>
                  <a:pt x="4203771" y="3504"/>
                  <a:pt x="4347325" y="0"/>
                </a:cubicBezTo>
                <a:cubicBezTo>
                  <a:pt x="4490879" y="-3504"/>
                  <a:pt x="4757238" y="8099"/>
                  <a:pt x="4965795" y="0"/>
                </a:cubicBezTo>
                <a:cubicBezTo>
                  <a:pt x="5183474" y="-10509"/>
                  <a:pt x="5348161" y="152867"/>
                  <a:pt x="5350332" y="384537"/>
                </a:cubicBezTo>
                <a:cubicBezTo>
                  <a:pt x="5397934" y="508004"/>
                  <a:pt x="5340517" y="758708"/>
                  <a:pt x="5350332" y="881857"/>
                </a:cubicBezTo>
                <a:cubicBezTo>
                  <a:pt x="5360147" y="1005006"/>
                  <a:pt x="5341468" y="1161227"/>
                  <a:pt x="5350332" y="1394559"/>
                </a:cubicBezTo>
                <a:cubicBezTo>
                  <a:pt x="5359196" y="1627891"/>
                  <a:pt x="5346550" y="1754342"/>
                  <a:pt x="5350332" y="1922641"/>
                </a:cubicBezTo>
                <a:cubicBezTo>
                  <a:pt x="5363198" y="2086018"/>
                  <a:pt x="5188119" y="2302265"/>
                  <a:pt x="4965795" y="2307178"/>
                </a:cubicBezTo>
                <a:cubicBezTo>
                  <a:pt x="4699439" y="2323046"/>
                  <a:pt x="4529778" y="2253479"/>
                  <a:pt x="4347325" y="2307178"/>
                </a:cubicBezTo>
                <a:cubicBezTo>
                  <a:pt x="4164872" y="2360877"/>
                  <a:pt x="4112056" y="2280591"/>
                  <a:pt x="3912106" y="2307178"/>
                </a:cubicBezTo>
                <a:cubicBezTo>
                  <a:pt x="3712156" y="2333765"/>
                  <a:pt x="3600142" y="2251558"/>
                  <a:pt x="3431074" y="2307178"/>
                </a:cubicBezTo>
                <a:cubicBezTo>
                  <a:pt x="3262006" y="2362798"/>
                  <a:pt x="3011329" y="2248852"/>
                  <a:pt x="2766791" y="2307178"/>
                </a:cubicBezTo>
                <a:cubicBezTo>
                  <a:pt x="2522253" y="2365504"/>
                  <a:pt x="2404797" y="2229044"/>
                  <a:pt x="2102509" y="2307178"/>
                </a:cubicBezTo>
                <a:cubicBezTo>
                  <a:pt x="1800221" y="2385312"/>
                  <a:pt x="1784106" y="2269109"/>
                  <a:pt x="1529852" y="2307178"/>
                </a:cubicBezTo>
                <a:cubicBezTo>
                  <a:pt x="1275598" y="2345247"/>
                  <a:pt x="1302177" y="2271724"/>
                  <a:pt x="1094632" y="2307178"/>
                </a:cubicBezTo>
                <a:cubicBezTo>
                  <a:pt x="887087" y="2342632"/>
                  <a:pt x="575235" y="2302101"/>
                  <a:pt x="384537" y="2307178"/>
                </a:cubicBezTo>
                <a:cubicBezTo>
                  <a:pt x="181656" y="2314356"/>
                  <a:pt x="-603" y="2071782"/>
                  <a:pt x="0" y="1922641"/>
                </a:cubicBezTo>
                <a:cubicBezTo>
                  <a:pt x="-22321" y="1654360"/>
                  <a:pt x="4107" y="1637663"/>
                  <a:pt x="0" y="1379178"/>
                </a:cubicBezTo>
                <a:cubicBezTo>
                  <a:pt x="-4107" y="1120693"/>
                  <a:pt x="13351" y="1028373"/>
                  <a:pt x="0" y="866476"/>
                </a:cubicBezTo>
                <a:cubicBezTo>
                  <a:pt x="-13351" y="704579"/>
                  <a:pt x="37847" y="564522"/>
                  <a:pt x="0" y="38453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ΣΧΟΛΕΙΟ - ΣΧΟΛΙΚΗ ΖΩΗ</a:t>
            </a:r>
          </a:p>
          <a:p>
            <a:pPr algn="ctr"/>
            <a:r>
              <a:rPr lang="el-GR" dirty="0"/>
              <a:t>Κείμενο 1: Νίκος Καζαντζάκης, «Αναφορά στον Γκρέκο» </a:t>
            </a:r>
          </a:p>
          <a:p>
            <a:pPr algn="ctr"/>
            <a:r>
              <a:rPr lang="el-GR" dirty="0"/>
              <a:t>Κείμενο 2: Γιάννης Κουβαράς, «Ανδρομάχης Επάνοδος» </a:t>
            </a:r>
          </a:p>
          <a:p>
            <a:pPr algn="ctr"/>
            <a:r>
              <a:rPr lang="el-GR" dirty="0"/>
              <a:t>Κείμενο 3: </a:t>
            </a:r>
            <a:r>
              <a:rPr lang="el-GR" dirty="0" err="1"/>
              <a:t>Θοδόσης</a:t>
            </a:r>
            <a:r>
              <a:rPr lang="el-GR" dirty="0"/>
              <a:t> </a:t>
            </a:r>
            <a:r>
              <a:rPr lang="el-GR" dirty="0" err="1"/>
              <a:t>Πιερίδης</a:t>
            </a:r>
            <a:r>
              <a:rPr lang="el-GR" dirty="0"/>
              <a:t>, «Τα παιδιά» </a:t>
            </a:r>
            <a:endParaRPr lang="el-GR" b="1" dirty="0"/>
          </a:p>
        </p:txBody>
      </p:sp>
      <p:sp>
        <p:nvSpPr>
          <p:cNvPr id="11" name="Ορθογώνιο: Στρογγύλεμα γωνιών 10">
            <a:extLst>
              <a:ext uri="{FF2B5EF4-FFF2-40B4-BE49-F238E27FC236}">
                <a16:creationId xmlns:a16="http://schemas.microsoft.com/office/drawing/2014/main" id="{A85B6337-A4FF-1A5B-87C7-B9B7EE05589D}"/>
              </a:ext>
            </a:extLst>
          </p:cNvPr>
          <p:cNvSpPr/>
          <p:nvPr/>
        </p:nvSpPr>
        <p:spPr>
          <a:xfrm>
            <a:off x="6553196" y="1202279"/>
            <a:ext cx="4403274" cy="2198914"/>
          </a:xfrm>
          <a:custGeom>
            <a:avLst/>
            <a:gdLst>
              <a:gd name="csX0" fmla="*/ 0 w 4403274"/>
              <a:gd name="csY0" fmla="*/ 366493 h 2198914"/>
              <a:gd name="csX1" fmla="*/ 366493 w 4403274"/>
              <a:gd name="csY1" fmla="*/ 0 h 2198914"/>
              <a:gd name="csX2" fmla="*/ 964226 w 4403274"/>
              <a:gd name="csY2" fmla="*/ 0 h 2198914"/>
              <a:gd name="csX3" fmla="*/ 1451850 w 4403274"/>
              <a:gd name="csY3" fmla="*/ 0 h 2198914"/>
              <a:gd name="csX4" fmla="*/ 1902771 w 4403274"/>
              <a:gd name="csY4" fmla="*/ 0 h 2198914"/>
              <a:gd name="csX5" fmla="*/ 2427098 w 4403274"/>
              <a:gd name="csY5" fmla="*/ 0 h 2198914"/>
              <a:gd name="csX6" fmla="*/ 2914722 w 4403274"/>
              <a:gd name="csY6" fmla="*/ 0 h 2198914"/>
              <a:gd name="csX7" fmla="*/ 3365643 w 4403274"/>
              <a:gd name="csY7" fmla="*/ 0 h 2198914"/>
              <a:gd name="csX8" fmla="*/ 4036781 w 4403274"/>
              <a:gd name="csY8" fmla="*/ 0 h 2198914"/>
              <a:gd name="csX9" fmla="*/ 4403274 w 4403274"/>
              <a:gd name="csY9" fmla="*/ 366493 h 2198914"/>
              <a:gd name="csX10" fmla="*/ 4403274 w 4403274"/>
              <a:gd name="csY10" fmla="*/ 855136 h 2198914"/>
              <a:gd name="csX11" fmla="*/ 4403274 w 4403274"/>
              <a:gd name="csY11" fmla="*/ 1358438 h 2198914"/>
              <a:gd name="csX12" fmla="*/ 4403274 w 4403274"/>
              <a:gd name="csY12" fmla="*/ 1832421 h 2198914"/>
              <a:gd name="csX13" fmla="*/ 4036781 w 4403274"/>
              <a:gd name="csY13" fmla="*/ 2198914 h 2198914"/>
              <a:gd name="csX14" fmla="*/ 3585860 w 4403274"/>
              <a:gd name="csY14" fmla="*/ 2198914 h 2198914"/>
              <a:gd name="csX15" fmla="*/ 3061533 w 4403274"/>
              <a:gd name="csY15" fmla="*/ 2198914 h 2198914"/>
              <a:gd name="csX16" fmla="*/ 2610612 w 4403274"/>
              <a:gd name="csY16" fmla="*/ 2198914 h 2198914"/>
              <a:gd name="csX17" fmla="*/ 2159691 w 4403274"/>
              <a:gd name="csY17" fmla="*/ 2198914 h 2198914"/>
              <a:gd name="csX18" fmla="*/ 1745473 w 4403274"/>
              <a:gd name="csY18" fmla="*/ 2198914 h 2198914"/>
              <a:gd name="csX19" fmla="*/ 1331254 w 4403274"/>
              <a:gd name="csY19" fmla="*/ 2198914 h 2198914"/>
              <a:gd name="csX20" fmla="*/ 917036 w 4403274"/>
              <a:gd name="csY20" fmla="*/ 2198914 h 2198914"/>
              <a:gd name="csX21" fmla="*/ 366493 w 4403274"/>
              <a:gd name="csY21" fmla="*/ 2198914 h 2198914"/>
              <a:gd name="csX22" fmla="*/ 0 w 4403274"/>
              <a:gd name="csY22" fmla="*/ 1832421 h 2198914"/>
              <a:gd name="csX23" fmla="*/ 0 w 4403274"/>
              <a:gd name="csY23" fmla="*/ 1387756 h 2198914"/>
              <a:gd name="csX24" fmla="*/ 0 w 4403274"/>
              <a:gd name="csY24" fmla="*/ 884454 h 2198914"/>
              <a:gd name="csX25" fmla="*/ 0 w 4403274"/>
              <a:gd name="csY25" fmla="*/ 366493 h 21989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403274" h="2198914" fill="none" extrusionOk="0">
                <a:moveTo>
                  <a:pt x="0" y="366493"/>
                </a:moveTo>
                <a:cubicBezTo>
                  <a:pt x="37309" y="159275"/>
                  <a:pt x="150937" y="21137"/>
                  <a:pt x="366493" y="0"/>
                </a:cubicBezTo>
                <a:cubicBezTo>
                  <a:pt x="569497" y="-8050"/>
                  <a:pt x="769899" y="8527"/>
                  <a:pt x="964226" y="0"/>
                </a:cubicBezTo>
                <a:cubicBezTo>
                  <a:pt x="1158553" y="-8527"/>
                  <a:pt x="1333999" y="14087"/>
                  <a:pt x="1451850" y="0"/>
                </a:cubicBezTo>
                <a:cubicBezTo>
                  <a:pt x="1569701" y="-14087"/>
                  <a:pt x="1702820" y="28150"/>
                  <a:pt x="1902771" y="0"/>
                </a:cubicBezTo>
                <a:cubicBezTo>
                  <a:pt x="2102722" y="-28150"/>
                  <a:pt x="2178697" y="23276"/>
                  <a:pt x="2427098" y="0"/>
                </a:cubicBezTo>
                <a:cubicBezTo>
                  <a:pt x="2675499" y="-23276"/>
                  <a:pt x="2695182" y="29961"/>
                  <a:pt x="2914722" y="0"/>
                </a:cubicBezTo>
                <a:cubicBezTo>
                  <a:pt x="3134262" y="-29961"/>
                  <a:pt x="3255706" y="25545"/>
                  <a:pt x="3365643" y="0"/>
                </a:cubicBezTo>
                <a:cubicBezTo>
                  <a:pt x="3475580" y="-25545"/>
                  <a:pt x="3835061" y="19821"/>
                  <a:pt x="4036781" y="0"/>
                </a:cubicBezTo>
                <a:cubicBezTo>
                  <a:pt x="4227550" y="6342"/>
                  <a:pt x="4381944" y="219470"/>
                  <a:pt x="4403274" y="366493"/>
                </a:cubicBezTo>
                <a:cubicBezTo>
                  <a:pt x="4431713" y="571374"/>
                  <a:pt x="4394974" y="625409"/>
                  <a:pt x="4403274" y="855136"/>
                </a:cubicBezTo>
                <a:cubicBezTo>
                  <a:pt x="4411574" y="1084863"/>
                  <a:pt x="4349483" y="1148978"/>
                  <a:pt x="4403274" y="1358438"/>
                </a:cubicBezTo>
                <a:cubicBezTo>
                  <a:pt x="4457065" y="1567898"/>
                  <a:pt x="4353420" y="1595691"/>
                  <a:pt x="4403274" y="1832421"/>
                </a:cubicBezTo>
                <a:cubicBezTo>
                  <a:pt x="4343426" y="2024945"/>
                  <a:pt x="4217361" y="2158663"/>
                  <a:pt x="4036781" y="2198914"/>
                </a:cubicBezTo>
                <a:cubicBezTo>
                  <a:pt x="3845602" y="2251986"/>
                  <a:pt x="3758924" y="2182948"/>
                  <a:pt x="3585860" y="2198914"/>
                </a:cubicBezTo>
                <a:cubicBezTo>
                  <a:pt x="3412796" y="2214880"/>
                  <a:pt x="3189627" y="2144108"/>
                  <a:pt x="3061533" y="2198914"/>
                </a:cubicBezTo>
                <a:cubicBezTo>
                  <a:pt x="2933439" y="2253720"/>
                  <a:pt x="2791423" y="2173705"/>
                  <a:pt x="2610612" y="2198914"/>
                </a:cubicBezTo>
                <a:cubicBezTo>
                  <a:pt x="2429801" y="2224123"/>
                  <a:pt x="2369463" y="2162436"/>
                  <a:pt x="2159691" y="2198914"/>
                </a:cubicBezTo>
                <a:cubicBezTo>
                  <a:pt x="1949919" y="2235392"/>
                  <a:pt x="1860636" y="2188827"/>
                  <a:pt x="1745473" y="2198914"/>
                </a:cubicBezTo>
                <a:cubicBezTo>
                  <a:pt x="1630310" y="2209001"/>
                  <a:pt x="1473892" y="2193642"/>
                  <a:pt x="1331254" y="2198914"/>
                </a:cubicBezTo>
                <a:cubicBezTo>
                  <a:pt x="1188616" y="2204186"/>
                  <a:pt x="1004810" y="2178556"/>
                  <a:pt x="917036" y="2198914"/>
                </a:cubicBezTo>
                <a:cubicBezTo>
                  <a:pt x="829262" y="2219272"/>
                  <a:pt x="498893" y="2137597"/>
                  <a:pt x="366493" y="2198914"/>
                </a:cubicBezTo>
                <a:cubicBezTo>
                  <a:pt x="175563" y="2212229"/>
                  <a:pt x="-41417" y="2067567"/>
                  <a:pt x="0" y="1832421"/>
                </a:cubicBezTo>
                <a:cubicBezTo>
                  <a:pt x="-47216" y="1738871"/>
                  <a:pt x="12865" y="1553879"/>
                  <a:pt x="0" y="1387756"/>
                </a:cubicBezTo>
                <a:cubicBezTo>
                  <a:pt x="-12865" y="1221634"/>
                  <a:pt x="40791" y="1103293"/>
                  <a:pt x="0" y="884454"/>
                </a:cubicBezTo>
                <a:cubicBezTo>
                  <a:pt x="-40791" y="665615"/>
                  <a:pt x="14644" y="558078"/>
                  <a:pt x="0" y="366493"/>
                </a:cubicBezTo>
                <a:close/>
              </a:path>
              <a:path w="4403274" h="2198914" stroke="0" extrusionOk="0">
                <a:moveTo>
                  <a:pt x="0" y="366493"/>
                </a:moveTo>
                <a:cubicBezTo>
                  <a:pt x="10134" y="156507"/>
                  <a:pt x="164995" y="-11337"/>
                  <a:pt x="366493" y="0"/>
                </a:cubicBezTo>
                <a:cubicBezTo>
                  <a:pt x="598519" y="-50016"/>
                  <a:pt x="688394" y="34726"/>
                  <a:pt x="927523" y="0"/>
                </a:cubicBezTo>
                <a:cubicBezTo>
                  <a:pt x="1166652" y="-34726"/>
                  <a:pt x="1280510" y="33286"/>
                  <a:pt x="1378444" y="0"/>
                </a:cubicBezTo>
                <a:cubicBezTo>
                  <a:pt x="1476378" y="-33286"/>
                  <a:pt x="1695363" y="5955"/>
                  <a:pt x="1939474" y="0"/>
                </a:cubicBezTo>
                <a:cubicBezTo>
                  <a:pt x="2183585" y="-5955"/>
                  <a:pt x="2251518" y="35683"/>
                  <a:pt x="2500503" y="0"/>
                </a:cubicBezTo>
                <a:cubicBezTo>
                  <a:pt x="2749488" y="-35683"/>
                  <a:pt x="2826135" y="34618"/>
                  <a:pt x="2951424" y="0"/>
                </a:cubicBezTo>
                <a:cubicBezTo>
                  <a:pt x="3076713" y="-34618"/>
                  <a:pt x="3248108" y="53340"/>
                  <a:pt x="3402346" y="0"/>
                </a:cubicBezTo>
                <a:cubicBezTo>
                  <a:pt x="3556584" y="-53340"/>
                  <a:pt x="3861455" y="48951"/>
                  <a:pt x="4036781" y="0"/>
                </a:cubicBezTo>
                <a:cubicBezTo>
                  <a:pt x="4249431" y="-46130"/>
                  <a:pt x="4393057" y="156606"/>
                  <a:pt x="4403274" y="366493"/>
                </a:cubicBezTo>
                <a:cubicBezTo>
                  <a:pt x="4422299" y="545123"/>
                  <a:pt x="4399634" y="722322"/>
                  <a:pt x="4403274" y="825817"/>
                </a:cubicBezTo>
                <a:cubicBezTo>
                  <a:pt x="4406914" y="929312"/>
                  <a:pt x="4402713" y="1155460"/>
                  <a:pt x="4403274" y="1299800"/>
                </a:cubicBezTo>
                <a:cubicBezTo>
                  <a:pt x="4403835" y="1444140"/>
                  <a:pt x="4346091" y="1569575"/>
                  <a:pt x="4403274" y="1832421"/>
                </a:cubicBezTo>
                <a:cubicBezTo>
                  <a:pt x="4396735" y="2052263"/>
                  <a:pt x="4241828" y="2191641"/>
                  <a:pt x="4036781" y="2198914"/>
                </a:cubicBezTo>
                <a:cubicBezTo>
                  <a:pt x="3790751" y="2254446"/>
                  <a:pt x="3712074" y="2169821"/>
                  <a:pt x="3512454" y="2198914"/>
                </a:cubicBezTo>
                <a:cubicBezTo>
                  <a:pt x="3312834" y="2228007"/>
                  <a:pt x="3199692" y="2186639"/>
                  <a:pt x="3024830" y="2198914"/>
                </a:cubicBezTo>
                <a:cubicBezTo>
                  <a:pt x="2849968" y="2211189"/>
                  <a:pt x="2812350" y="2180425"/>
                  <a:pt x="2610612" y="2198914"/>
                </a:cubicBezTo>
                <a:cubicBezTo>
                  <a:pt x="2408874" y="2217403"/>
                  <a:pt x="2302560" y="2178967"/>
                  <a:pt x="2159691" y="2198914"/>
                </a:cubicBezTo>
                <a:cubicBezTo>
                  <a:pt x="2016822" y="2218861"/>
                  <a:pt x="1857274" y="2169933"/>
                  <a:pt x="1561958" y="2198914"/>
                </a:cubicBezTo>
                <a:cubicBezTo>
                  <a:pt x="1266642" y="2227895"/>
                  <a:pt x="1251530" y="2145873"/>
                  <a:pt x="964226" y="2198914"/>
                </a:cubicBezTo>
                <a:cubicBezTo>
                  <a:pt x="676922" y="2251955"/>
                  <a:pt x="532294" y="2159382"/>
                  <a:pt x="366493" y="2198914"/>
                </a:cubicBezTo>
                <a:cubicBezTo>
                  <a:pt x="173376" y="2178930"/>
                  <a:pt x="-22515" y="2028066"/>
                  <a:pt x="0" y="1832421"/>
                </a:cubicBezTo>
                <a:cubicBezTo>
                  <a:pt x="-56239" y="1625499"/>
                  <a:pt x="40075" y="1519547"/>
                  <a:pt x="0" y="1358438"/>
                </a:cubicBezTo>
                <a:cubicBezTo>
                  <a:pt x="-40075" y="1197329"/>
                  <a:pt x="5294" y="1129689"/>
                  <a:pt x="0" y="913773"/>
                </a:cubicBezTo>
                <a:cubicBezTo>
                  <a:pt x="-5294" y="697858"/>
                  <a:pt x="47156" y="622602"/>
                  <a:pt x="0" y="36649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ΛΑ</a:t>
            </a:r>
            <a:r>
              <a:rPr lang="en-US" b="1" dirty="0">
                <a:latin typeface="Arial" panose="020B0604020202020204" pitchFamily="34" charset="0"/>
                <a:cs typeface="Arial" panose="020B0604020202020204" pitchFamily="34" charset="0"/>
              </a:rPr>
              <a:t>Ï</a:t>
            </a:r>
            <a:r>
              <a:rPr lang="el-GR" b="1" dirty="0"/>
              <a:t>ΚΗ  ΠΑΡΑΔΟΣΗ ΚΑΙ ΛΟΓΟΤΕΧΝΙΑ</a:t>
            </a:r>
          </a:p>
          <a:p>
            <a:pPr algn="ctr"/>
            <a:r>
              <a:rPr lang="el-GR" b="1" dirty="0"/>
              <a:t>ΔΗΜΟΤΙΚΗ ΠΟΙΗΣΗ</a:t>
            </a:r>
          </a:p>
          <a:p>
            <a:pPr algn="ctr"/>
            <a:r>
              <a:rPr lang="el-GR" dirty="0"/>
              <a:t>Κείμενο 4: «Η πάλη του Διγενή με τον Χάροντα» </a:t>
            </a:r>
            <a:endParaRPr lang="el-GR" b="1" dirty="0"/>
          </a:p>
        </p:txBody>
      </p:sp>
      <p:pic>
        <p:nvPicPr>
          <p:cNvPr id="12" name="Εικόνα 11" descr="Διάκου Γιώτα – ΕΝΩΣΗ ΛΟΓΟΤΕΧΝΩΝ ΚΥΠΡΟΥ">
            <a:extLst>
              <a:ext uri="{FF2B5EF4-FFF2-40B4-BE49-F238E27FC236}">
                <a16:creationId xmlns:a16="http://schemas.microsoft.com/office/drawing/2014/main" id="{298EB544-1F61-43C4-3022-0A624E842E73}"/>
              </a:ext>
            </a:extLst>
          </p:cNvPr>
          <p:cNvPicPr>
            <a:picLocks noChangeAspect="1"/>
          </p:cNvPicPr>
          <p:nvPr/>
        </p:nvPicPr>
        <p:blipFill>
          <a:blip r:embed="rId3"/>
          <a:srcRect t="32133" b="11062"/>
          <a:stretch>
            <a:fillRect/>
          </a:stretch>
        </p:blipFill>
        <p:spPr>
          <a:xfrm>
            <a:off x="1690007" y="3640678"/>
            <a:ext cx="2958193" cy="1927957"/>
          </a:xfrm>
          <a:custGeom>
            <a:avLst/>
            <a:gdLst>
              <a:gd name="csX0" fmla="*/ 0 w 2958193"/>
              <a:gd name="csY0" fmla="*/ 0 h 1927957"/>
              <a:gd name="csX1" fmla="*/ 532475 w 2958193"/>
              <a:gd name="csY1" fmla="*/ 0 h 1927957"/>
              <a:gd name="csX2" fmla="*/ 1035368 w 2958193"/>
              <a:gd name="csY2" fmla="*/ 0 h 1927957"/>
              <a:gd name="csX3" fmla="*/ 1567842 w 2958193"/>
              <a:gd name="csY3" fmla="*/ 0 h 1927957"/>
              <a:gd name="csX4" fmla="*/ 2129899 w 2958193"/>
              <a:gd name="csY4" fmla="*/ 0 h 1927957"/>
              <a:gd name="csX5" fmla="*/ 2958193 w 2958193"/>
              <a:gd name="csY5" fmla="*/ 0 h 1927957"/>
              <a:gd name="csX6" fmla="*/ 2958193 w 2958193"/>
              <a:gd name="csY6" fmla="*/ 501269 h 1927957"/>
              <a:gd name="csX7" fmla="*/ 2958193 w 2958193"/>
              <a:gd name="csY7" fmla="*/ 925419 h 1927957"/>
              <a:gd name="csX8" fmla="*/ 2958193 w 2958193"/>
              <a:gd name="csY8" fmla="*/ 1445968 h 1927957"/>
              <a:gd name="csX9" fmla="*/ 2958193 w 2958193"/>
              <a:gd name="csY9" fmla="*/ 1927957 h 1927957"/>
              <a:gd name="csX10" fmla="*/ 2425718 w 2958193"/>
              <a:gd name="csY10" fmla="*/ 1927957 h 1927957"/>
              <a:gd name="csX11" fmla="*/ 1834080 w 2958193"/>
              <a:gd name="csY11" fmla="*/ 1927957 h 1927957"/>
              <a:gd name="csX12" fmla="*/ 1183277 w 2958193"/>
              <a:gd name="csY12" fmla="*/ 1927957 h 1927957"/>
              <a:gd name="csX13" fmla="*/ 562057 w 2958193"/>
              <a:gd name="csY13" fmla="*/ 1927957 h 1927957"/>
              <a:gd name="csX14" fmla="*/ 0 w 2958193"/>
              <a:gd name="csY14" fmla="*/ 1927957 h 1927957"/>
              <a:gd name="csX15" fmla="*/ 0 w 2958193"/>
              <a:gd name="csY15" fmla="*/ 1465247 h 1927957"/>
              <a:gd name="csX16" fmla="*/ 0 w 2958193"/>
              <a:gd name="csY16" fmla="*/ 1002538 h 1927957"/>
              <a:gd name="csX17" fmla="*/ 0 w 2958193"/>
              <a:gd name="csY17" fmla="*/ 501269 h 1927957"/>
              <a:gd name="csX18" fmla="*/ 0 w 2958193"/>
              <a:gd name="csY18" fmla="*/ 0 h 19279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958193" h="1927957" fill="none" extrusionOk="0">
                <a:moveTo>
                  <a:pt x="0" y="0"/>
                </a:moveTo>
                <a:cubicBezTo>
                  <a:pt x="208625" y="-27862"/>
                  <a:pt x="296626" y="18961"/>
                  <a:pt x="532475" y="0"/>
                </a:cubicBezTo>
                <a:cubicBezTo>
                  <a:pt x="768325" y="-18961"/>
                  <a:pt x="888428" y="47794"/>
                  <a:pt x="1035368" y="0"/>
                </a:cubicBezTo>
                <a:cubicBezTo>
                  <a:pt x="1182308" y="-47794"/>
                  <a:pt x="1374044" y="17190"/>
                  <a:pt x="1567842" y="0"/>
                </a:cubicBezTo>
                <a:cubicBezTo>
                  <a:pt x="1761640" y="-17190"/>
                  <a:pt x="1950748" y="12527"/>
                  <a:pt x="2129899" y="0"/>
                </a:cubicBezTo>
                <a:cubicBezTo>
                  <a:pt x="2309050" y="-12527"/>
                  <a:pt x="2775578" y="17935"/>
                  <a:pt x="2958193" y="0"/>
                </a:cubicBezTo>
                <a:cubicBezTo>
                  <a:pt x="2988366" y="121331"/>
                  <a:pt x="2901686" y="332627"/>
                  <a:pt x="2958193" y="501269"/>
                </a:cubicBezTo>
                <a:cubicBezTo>
                  <a:pt x="3014700" y="669911"/>
                  <a:pt x="2915568" y="810553"/>
                  <a:pt x="2958193" y="925419"/>
                </a:cubicBezTo>
                <a:cubicBezTo>
                  <a:pt x="3000818" y="1040285"/>
                  <a:pt x="2917413" y="1320689"/>
                  <a:pt x="2958193" y="1445968"/>
                </a:cubicBezTo>
                <a:cubicBezTo>
                  <a:pt x="2998973" y="1571247"/>
                  <a:pt x="2911055" y="1791258"/>
                  <a:pt x="2958193" y="1927957"/>
                </a:cubicBezTo>
                <a:cubicBezTo>
                  <a:pt x="2849832" y="1962151"/>
                  <a:pt x="2559323" y="1894165"/>
                  <a:pt x="2425718" y="1927957"/>
                </a:cubicBezTo>
                <a:cubicBezTo>
                  <a:pt x="2292114" y="1961749"/>
                  <a:pt x="1969936" y="1871169"/>
                  <a:pt x="1834080" y="1927957"/>
                </a:cubicBezTo>
                <a:cubicBezTo>
                  <a:pt x="1698224" y="1984745"/>
                  <a:pt x="1500273" y="1927558"/>
                  <a:pt x="1183277" y="1927957"/>
                </a:cubicBezTo>
                <a:cubicBezTo>
                  <a:pt x="866281" y="1928356"/>
                  <a:pt x="733457" y="1887488"/>
                  <a:pt x="562057" y="1927957"/>
                </a:cubicBezTo>
                <a:cubicBezTo>
                  <a:pt x="390657" y="1968426"/>
                  <a:pt x="264887" y="1900312"/>
                  <a:pt x="0" y="1927957"/>
                </a:cubicBezTo>
                <a:cubicBezTo>
                  <a:pt x="-36778" y="1777463"/>
                  <a:pt x="1086" y="1683276"/>
                  <a:pt x="0" y="1465247"/>
                </a:cubicBezTo>
                <a:cubicBezTo>
                  <a:pt x="-1086" y="1247218"/>
                  <a:pt x="14832" y="1165909"/>
                  <a:pt x="0" y="1002538"/>
                </a:cubicBezTo>
                <a:cubicBezTo>
                  <a:pt x="-14832" y="839167"/>
                  <a:pt x="11268" y="673934"/>
                  <a:pt x="0" y="501269"/>
                </a:cubicBezTo>
                <a:cubicBezTo>
                  <a:pt x="-11268" y="328604"/>
                  <a:pt x="5318" y="100539"/>
                  <a:pt x="0" y="0"/>
                </a:cubicBezTo>
                <a:close/>
              </a:path>
              <a:path w="2958193" h="1927957" stroke="0" extrusionOk="0">
                <a:moveTo>
                  <a:pt x="0" y="0"/>
                </a:moveTo>
                <a:cubicBezTo>
                  <a:pt x="107448" y="-23537"/>
                  <a:pt x="347240" y="20565"/>
                  <a:pt x="532475" y="0"/>
                </a:cubicBezTo>
                <a:cubicBezTo>
                  <a:pt x="717711" y="-20565"/>
                  <a:pt x="833494" y="49719"/>
                  <a:pt x="1124113" y="0"/>
                </a:cubicBezTo>
                <a:cubicBezTo>
                  <a:pt x="1414732" y="-49719"/>
                  <a:pt x="1526981" y="58394"/>
                  <a:pt x="1715752" y="0"/>
                </a:cubicBezTo>
                <a:cubicBezTo>
                  <a:pt x="1904523" y="-58394"/>
                  <a:pt x="2071540" y="67773"/>
                  <a:pt x="2307391" y="0"/>
                </a:cubicBezTo>
                <a:cubicBezTo>
                  <a:pt x="2543242" y="-67773"/>
                  <a:pt x="2812796" y="18242"/>
                  <a:pt x="2958193" y="0"/>
                </a:cubicBezTo>
                <a:cubicBezTo>
                  <a:pt x="2993328" y="207841"/>
                  <a:pt x="2911332" y="287847"/>
                  <a:pt x="2958193" y="424151"/>
                </a:cubicBezTo>
                <a:cubicBezTo>
                  <a:pt x="3005054" y="560455"/>
                  <a:pt x="2902580" y="697686"/>
                  <a:pt x="2958193" y="925419"/>
                </a:cubicBezTo>
                <a:cubicBezTo>
                  <a:pt x="3013806" y="1153152"/>
                  <a:pt x="2942821" y="1226680"/>
                  <a:pt x="2958193" y="1426688"/>
                </a:cubicBezTo>
                <a:cubicBezTo>
                  <a:pt x="2973565" y="1626696"/>
                  <a:pt x="2937897" y="1803422"/>
                  <a:pt x="2958193" y="1927957"/>
                </a:cubicBezTo>
                <a:cubicBezTo>
                  <a:pt x="2678829" y="1980796"/>
                  <a:pt x="2643382" y="1916984"/>
                  <a:pt x="2366554" y="1927957"/>
                </a:cubicBezTo>
                <a:cubicBezTo>
                  <a:pt x="2089726" y="1938930"/>
                  <a:pt x="1924211" y="1902053"/>
                  <a:pt x="1804498" y="1927957"/>
                </a:cubicBezTo>
                <a:cubicBezTo>
                  <a:pt x="1684785" y="1953861"/>
                  <a:pt x="1318385" y="1926595"/>
                  <a:pt x="1153695" y="1927957"/>
                </a:cubicBezTo>
                <a:cubicBezTo>
                  <a:pt x="989005" y="1929319"/>
                  <a:pt x="685016" y="1871662"/>
                  <a:pt x="502893" y="1927957"/>
                </a:cubicBezTo>
                <a:cubicBezTo>
                  <a:pt x="320770" y="1984252"/>
                  <a:pt x="131310" y="1902800"/>
                  <a:pt x="0" y="1927957"/>
                </a:cubicBezTo>
                <a:cubicBezTo>
                  <a:pt x="-51134" y="1758054"/>
                  <a:pt x="29866" y="1671288"/>
                  <a:pt x="0" y="1465247"/>
                </a:cubicBezTo>
                <a:cubicBezTo>
                  <a:pt x="-29866" y="1259206"/>
                  <a:pt x="48944" y="1185901"/>
                  <a:pt x="0" y="1021817"/>
                </a:cubicBezTo>
                <a:cubicBezTo>
                  <a:pt x="-48944" y="857733"/>
                  <a:pt x="51176" y="747476"/>
                  <a:pt x="0" y="520548"/>
                </a:cubicBezTo>
                <a:cubicBezTo>
                  <a:pt x="-51176" y="293620"/>
                  <a:pt x="5203" y="252339"/>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2070929812">
                  <a:prstGeom prst="rect">
                    <a:avLst/>
                  </a:prstGeom>
                  <ask:type>
                    <ask:lineSketchScribble/>
                  </ask:type>
                </ask:lineSketchStyleProps>
              </a:ext>
            </a:extLst>
          </a:ln>
          <a:effectLst>
            <a:outerShdw blurRad="50800" dist="38100" dir="2700000" algn="tl" rotWithShape="0">
              <a:srgbClr val="000000">
                <a:alpha val="43000"/>
              </a:srgbClr>
            </a:outerShdw>
          </a:effectLst>
        </p:spPr>
      </p:pic>
      <p:pic>
        <p:nvPicPr>
          <p:cNvPr id="13" name="Εικόνα 12" descr="Το δημοτικό τραγούδι μέγας διαλαλητής της Ελληνικής Επανάστασης» της  Ανθούλας Δανιήλ">
            <a:extLst>
              <a:ext uri="{FF2B5EF4-FFF2-40B4-BE49-F238E27FC236}">
                <a16:creationId xmlns:a16="http://schemas.microsoft.com/office/drawing/2014/main" id="{AEA15357-E6E2-2ED4-3D07-031064F5B6B2}"/>
              </a:ext>
            </a:extLst>
          </p:cNvPr>
          <p:cNvPicPr>
            <a:picLocks noChangeAspect="1"/>
          </p:cNvPicPr>
          <p:nvPr/>
        </p:nvPicPr>
        <p:blipFill>
          <a:blip r:embed="rId4"/>
          <a:stretch>
            <a:fillRect/>
          </a:stretch>
        </p:blipFill>
        <p:spPr>
          <a:xfrm>
            <a:off x="6991350" y="3591100"/>
            <a:ext cx="3510643" cy="1927957"/>
          </a:xfrm>
          <a:custGeom>
            <a:avLst/>
            <a:gdLst>
              <a:gd name="csX0" fmla="*/ 0 w 3510643"/>
              <a:gd name="csY0" fmla="*/ 0 h 1927957"/>
              <a:gd name="csX1" fmla="*/ 585107 w 3510643"/>
              <a:gd name="csY1" fmla="*/ 0 h 1927957"/>
              <a:gd name="csX2" fmla="*/ 1170214 w 3510643"/>
              <a:gd name="csY2" fmla="*/ 0 h 1927957"/>
              <a:gd name="csX3" fmla="*/ 1790428 w 3510643"/>
              <a:gd name="csY3" fmla="*/ 0 h 1927957"/>
              <a:gd name="csX4" fmla="*/ 2375535 w 3510643"/>
              <a:gd name="csY4" fmla="*/ 0 h 1927957"/>
              <a:gd name="csX5" fmla="*/ 2925536 w 3510643"/>
              <a:gd name="csY5" fmla="*/ 0 h 1927957"/>
              <a:gd name="csX6" fmla="*/ 3510643 w 3510643"/>
              <a:gd name="csY6" fmla="*/ 0 h 1927957"/>
              <a:gd name="csX7" fmla="*/ 3510643 w 3510643"/>
              <a:gd name="csY7" fmla="*/ 424151 h 1927957"/>
              <a:gd name="csX8" fmla="*/ 3510643 w 3510643"/>
              <a:gd name="csY8" fmla="*/ 925419 h 1927957"/>
              <a:gd name="csX9" fmla="*/ 3510643 w 3510643"/>
              <a:gd name="csY9" fmla="*/ 1388129 h 1927957"/>
              <a:gd name="csX10" fmla="*/ 3510643 w 3510643"/>
              <a:gd name="csY10" fmla="*/ 1927957 h 1927957"/>
              <a:gd name="csX11" fmla="*/ 2855323 w 3510643"/>
              <a:gd name="csY11" fmla="*/ 1927957 h 1927957"/>
              <a:gd name="csX12" fmla="*/ 2305322 w 3510643"/>
              <a:gd name="csY12" fmla="*/ 1927957 h 1927957"/>
              <a:gd name="csX13" fmla="*/ 1825534 w 3510643"/>
              <a:gd name="csY13" fmla="*/ 1927957 h 1927957"/>
              <a:gd name="csX14" fmla="*/ 1310640 w 3510643"/>
              <a:gd name="csY14" fmla="*/ 1927957 h 1927957"/>
              <a:gd name="csX15" fmla="*/ 690426 w 3510643"/>
              <a:gd name="csY15" fmla="*/ 1927957 h 1927957"/>
              <a:gd name="csX16" fmla="*/ 0 w 3510643"/>
              <a:gd name="csY16" fmla="*/ 1927957 h 1927957"/>
              <a:gd name="csX17" fmla="*/ 0 w 3510643"/>
              <a:gd name="csY17" fmla="*/ 1445968 h 1927957"/>
              <a:gd name="csX18" fmla="*/ 0 w 3510643"/>
              <a:gd name="csY18" fmla="*/ 1002538 h 1927957"/>
              <a:gd name="csX19" fmla="*/ 0 w 3510643"/>
              <a:gd name="csY19" fmla="*/ 578387 h 1927957"/>
              <a:gd name="csX20" fmla="*/ 0 w 3510643"/>
              <a:gd name="csY20" fmla="*/ 0 h 19279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510643" h="1927957" fill="none" extrusionOk="0">
                <a:moveTo>
                  <a:pt x="0" y="0"/>
                </a:moveTo>
                <a:cubicBezTo>
                  <a:pt x="144845" y="-65230"/>
                  <a:pt x="423876" y="49178"/>
                  <a:pt x="585107" y="0"/>
                </a:cubicBezTo>
                <a:cubicBezTo>
                  <a:pt x="746338" y="-49178"/>
                  <a:pt x="927579" y="59436"/>
                  <a:pt x="1170214" y="0"/>
                </a:cubicBezTo>
                <a:cubicBezTo>
                  <a:pt x="1412849" y="-59436"/>
                  <a:pt x="1560122" y="61037"/>
                  <a:pt x="1790428" y="0"/>
                </a:cubicBezTo>
                <a:cubicBezTo>
                  <a:pt x="2020734" y="-61037"/>
                  <a:pt x="2103106" y="65641"/>
                  <a:pt x="2375535" y="0"/>
                </a:cubicBezTo>
                <a:cubicBezTo>
                  <a:pt x="2647964" y="-65641"/>
                  <a:pt x="2658265" y="11371"/>
                  <a:pt x="2925536" y="0"/>
                </a:cubicBezTo>
                <a:cubicBezTo>
                  <a:pt x="3192807" y="-11371"/>
                  <a:pt x="3389522" y="67029"/>
                  <a:pt x="3510643" y="0"/>
                </a:cubicBezTo>
                <a:cubicBezTo>
                  <a:pt x="3527038" y="120931"/>
                  <a:pt x="3477046" y="281145"/>
                  <a:pt x="3510643" y="424151"/>
                </a:cubicBezTo>
                <a:cubicBezTo>
                  <a:pt x="3544240" y="567157"/>
                  <a:pt x="3494241" y="754830"/>
                  <a:pt x="3510643" y="925419"/>
                </a:cubicBezTo>
                <a:cubicBezTo>
                  <a:pt x="3527045" y="1096008"/>
                  <a:pt x="3505321" y="1209249"/>
                  <a:pt x="3510643" y="1388129"/>
                </a:cubicBezTo>
                <a:cubicBezTo>
                  <a:pt x="3515965" y="1567009"/>
                  <a:pt x="3483797" y="1756396"/>
                  <a:pt x="3510643" y="1927957"/>
                </a:cubicBezTo>
                <a:cubicBezTo>
                  <a:pt x="3200598" y="1960891"/>
                  <a:pt x="3030211" y="1914399"/>
                  <a:pt x="2855323" y="1927957"/>
                </a:cubicBezTo>
                <a:cubicBezTo>
                  <a:pt x="2680435" y="1941515"/>
                  <a:pt x="2422681" y="1876084"/>
                  <a:pt x="2305322" y="1927957"/>
                </a:cubicBezTo>
                <a:cubicBezTo>
                  <a:pt x="2187963" y="1979830"/>
                  <a:pt x="1937969" y="1879457"/>
                  <a:pt x="1825534" y="1927957"/>
                </a:cubicBezTo>
                <a:cubicBezTo>
                  <a:pt x="1713099" y="1976457"/>
                  <a:pt x="1550907" y="1899324"/>
                  <a:pt x="1310640" y="1927957"/>
                </a:cubicBezTo>
                <a:cubicBezTo>
                  <a:pt x="1070373" y="1956590"/>
                  <a:pt x="833383" y="1924568"/>
                  <a:pt x="690426" y="1927957"/>
                </a:cubicBezTo>
                <a:cubicBezTo>
                  <a:pt x="547469" y="1931346"/>
                  <a:pt x="280090" y="1886299"/>
                  <a:pt x="0" y="1927957"/>
                </a:cubicBezTo>
                <a:cubicBezTo>
                  <a:pt x="-26167" y="1821087"/>
                  <a:pt x="16131" y="1562933"/>
                  <a:pt x="0" y="1445968"/>
                </a:cubicBezTo>
                <a:cubicBezTo>
                  <a:pt x="-16131" y="1329003"/>
                  <a:pt x="26633" y="1109822"/>
                  <a:pt x="0" y="1002538"/>
                </a:cubicBezTo>
                <a:cubicBezTo>
                  <a:pt x="-26633" y="895254"/>
                  <a:pt x="42358" y="673618"/>
                  <a:pt x="0" y="578387"/>
                </a:cubicBezTo>
                <a:cubicBezTo>
                  <a:pt x="-42358" y="483156"/>
                  <a:pt x="17397" y="176346"/>
                  <a:pt x="0" y="0"/>
                </a:cubicBezTo>
                <a:close/>
              </a:path>
              <a:path w="3510643" h="1927957" stroke="0" extrusionOk="0">
                <a:moveTo>
                  <a:pt x="0" y="0"/>
                </a:moveTo>
                <a:cubicBezTo>
                  <a:pt x="181659" y="-15708"/>
                  <a:pt x="331262" y="25725"/>
                  <a:pt x="479788" y="0"/>
                </a:cubicBezTo>
                <a:cubicBezTo>
                  <a:pt x="628314" y="-25725"/>
                  <a:pt x="838863" y="39322"/>
                  <a:pt x="1135108" y="0"/>
                </a:cubicBezTo>
                <a:cubicBezTo>
                  <a:pt x="1431353" y="-39322"/>
                  <a:pt x="1416708" y="32447"/>
                  <a:pt x="1650002" y="0"/>
                </a:cubicBezTo>
                <a:cubicBezTo>
                  <a:pt x="1883296" y="-32447"/>
                  <a:pt x="2024819" y="20431"/>
                  <a:pt x="2270216" y="0"/>
                </a:cubicBezTo>
                <a:cubicBezTo>
                  <a:pt x="2515613" y="-20431"/>
                  <a:pt x="2705049" y="1459"/>
                  <a:pt x="2890429" y="0"/>
                </a:cubicBezTo>
                <a:cubicBezTo>
                  <a:pt x="3075809" y="-1459"/>
                  <a:pt x="3245318" y="47972"/>
                  <a:pt x="3510643" y="0"/>
                </a:cubicBezTo>
                <a:cubicBezTo>
                  <a:pt x="3536087" y="92840"/>
                  <a:pt x="3477677" y="242847"/>
                  <a:pt x="3510643" y="462710"/>
                </a:cubicBezTo>
                <a:cubicBezTo>
                  <a:pt x="3543609" y="682573"/>
                  <a:pt x="3450677" y="763374"/>
                  <a:pt x="3510643" y="963979"/>
                </a:cubicBezTo>
                <a:cubicBezTo>
                  <a:pt x="3570609" y="1164584"/>
                  <a:pt x="3466866" y="1333689"/>
                  <a:pt x="3510643" y="1465247"/>
                </a:cubicBezTo>
                <a:cubicBezTo>
                  <a:pt x="3554420" y="1596805"/>
                  <a:pt x="3491389" y="1725256"/>
                  <a:pt x="3510643" y="1927957"/>
                </a:cubicBezTo>
                <a:cubicBezTo>
                  <a:pt x="3302731" y="1993688"/>
                  <a:pt x="3136856" y="1870618"/>
                  <a:pt x="2855323" y="1927957"/>
                </a:cubicBezTo>
                <a:cubicBezTo>
                  <a:pt x="2573790" y="1985296"/>
                  <a:pt x="2505122" y="1894268"/>
                  <a:pt x="2375535" y="1927957"/>
                </a:cubicBezTo>
                <a:cubicBezTo>
                  <a:pt x="2245948" y="1961646"/>
                  <a:pt x="2016997" y="1917679"/>
                  <a:pt x="1825534" y="1927957"/>
                </a:cubicBezTo>
                <a:cubicBezTo>
                  <a:pt x="1634071" y="1938235"/>
                  <a:pt x="1456222" y="1898558"/>
                  <a:pt x="1170214" y="1927957"/>
                </a:cubicBezTo>
                <a:cubicBezTo>
                  <a:pt x="884206" y="1957356"/>
                  <a:pt x="736827" y="1883151"/>
                  <a:pt x="620214" y="1927957"/>
                </a:cubicBezTo>
                <a:cubicBezTo>
                  <a:pt x="503601" y="1972763"/>
                  <a:pt x="167108" y="1878456"/>
                  <a:pt x="0" y="1927957"/>
                </a:cubicBezTo>
                <a:cubicBezTo>
                  <a:pt x="-30501" y="1763210"/>
                  <a:pt x="8017" y="1614119"/>
                  <a:pt x="0" y="1426688"/>
                </a:cubicBezTo>
                <a:cubicBezTo>
                  <a:pt x="-8017" y="1239257"/>
                  <a:pt x="39842" y="1117363"/>
                  <a:pt x="0" y="944699"/>
                </a:cubicBezTo>
                <a:cubicBezTo>
                  <a:pt x="-39842" y="772035"/>
                  <a:pt x="51574" y="578981"/>
                  <a:pt x="0" y="443430"/>
                </a:cubicBezTo>
                <a:cubicBezTo>
                  <a:pt x="-51574" y="307879"/>
                  <a:pt x="25897" y="219400"/>
                  <a:pt x="0" y="0"/>
                </a:cubicBezTo>
                <a:close/>
              </a:path>
            </a:pathLst>
          </a:custGeom>
          <a:ln w="57150">
            <a:solidFill>
              <a:schemeClr val="tx1"/>
            </a:solidFill>
            <a:extLst>
              <a:ext uri="{C807C97D-BFC1-408E-A445-0C87EB9F89A2}">
                <ask:lineSketchStyleProps xmlns:ask="http://schemas.microsoft.com/office/drawing/2018/sketchyshapes" sd="4167807218">
                  <a:prstGeom prst="rect">
                    <a:avLst/>
                  </a:prstGeom>
                  <ask:type>
                    <ask:lineSketchScribble/>
                  </ask:type>
                </ask:lineSketchStyleProps>
              </a:ext>
            </a:extLst>
          </a:ln>
        </p:spPr>
      </p:pic>
    </p:spTree>
    <p:extLst>
      <p:ext uri="{BB962C8B-B14F-4D97-AF65-F5344CB8AC3E}">
        <p14:creationId xmlns:p14="http://schemas.microsoft.com/office/powerpoint/2010/main" val="3418236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6D80F-1C50-3966-448E-F2588E9B0A85}"/>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5E2EEE3F-4599-9D7D-48E7-E4666BF94AEB}"/>
              </a:ext>
            </a:extLst>
          </p:cNvPr>
          <p:cNvSpPr/>
          <p:nvPr/>
        </p:nvSpPr>
        <p:spPr>
          <a:xfrm>
            <a:off x="114300" y="174171"/>
            <a:ext cx="11963400" cy="6291943"/>
          </a:xfrm>
          <a:custGeom>
            <a:avLst/>
            <a:gdLst>
              <a:gd name="csX0" fmla="*/ 0 w 11963400"/>
              <a:gd name="csY0" fmla="*/ 1048678 h 6291943"/>
              <a:gd name="csX1" fmla="*/ 1048678 w 11963400"/>
              <a:gd name="csY1" fmla="*/ 0 h 6291943"/>
              <a:gd name="csX2" fmla="*/ 1431713 w 11963400"/>
              <a:gd name="csY2" fmla="*/ 0 h 6291943"/>
              <a:gd name="csX3" fmla="*/ 2012068 w 11963400"/>
              <a:gd name="csY3" fmla="*/ 0 h 6291943"/>
              <a:gd name="csX4" fmla="*/ 2493763 w 11963400"/>
              <a:gd name="csY4" fmla="*/ 0 h 6291943"/>
              <a:gd name="csX5" fmla="*/ 2876798 w 11963400"/>
              <a:gd name="csY5" fmla="*/ 0 h 6291943"/>
              <a:gd name="csX6" fmla="*/ 3358493 w 11963400"/>
              <a:gd name="csY6" fmla="*/ 0 h 6291943"/>
              <a:gd name="csX7" fmla="*/ 3938849 w 11963400"/>
              <a:gd name="csY7" fmla="*/ 0 h 6291943"/>
              <a:gd name="csX8" fmla="*/ 4716525 w 11963400"/>
              <a:gd name="csY8" fmla="*/ 0 h 6291943"/>
              <a:gd name="csX9" fmla="*/ 5099560 w 11963400"/>
              <a:gd name="csY9" fmla="*/ 0 h 6291943"/>
              <a:gd name="csX10" fmla="*/ 5383934 w 11963400"/>
              <a:gd name="csY10" fmla="*/ 0 h 6291943"/>
              <a:gd name="csX11" fmla="*/ 5668308 w 11963400"/>
              <a:gd name="csY11" fmla="*/ 0 h 6291943"/>
              <a:gd name="csX12" fmla="*/ 6347324 w 11963400"/>
              <a:gd name="csY12" fmla="*/ 0 h 6291943"/>
              <a:gd name="csX13" fmla="*/ 7026340 w 11963400"/>
              <a:gd name="csY13" fmla="*/ 0 h 6291943"/>
              <a:gd name="csX14" fmla="*/ 7508035 w 11963400"/>
              <a:gd name="csY14" fmla="*/ 0 h 6291943"/>
              <a:gd name="csX15" fmla="*/ 7989730 w 11963400"/>
              <a:gd name="csY15" fmla="*/ 0 h 6291943"/>
              <a:gd name="csX16" fmla="*/ 8274104 w 11963400"/>
              <a:gd name="csY16" fmla="*/ 0 h 6291943"/>
              <a:gd name="csX17" fmla="*/ 8558479 w 11963400"/>
              <a:gd name="csY17" fmla="*/ 0 h 6291943"/>
              <a:gd name="csX18" fmla="*/ 9336155 w 11963400"/>
              <a:gd name="csY18" fmla="*/ 0 h 6291943"/>
              <a:gd name="csX19" fmla="*/ 9916510 w 11963400"/>
              <a:gd name="csY19" fmla="*/ 0 h 6291943"/>
              <a:gd name="csX20" fmla="*/ 10200885 w 11963400"/>
              <a:gd name="csY20" fmla="*/ 0 h 6291943"/>
              <a:gd name="csX21" fmla="*/ 10914722 w 11963400"/>
              <a:gd name="csY21" fmla="*/ 0 h 6291943"/>
              <a:gd name="csX22" fmla="*/ 11963400 w 11963400"/>
              <a:gd name="csY22" fmla="*/ 1048678 h 6291943"/>
              <a:gd name="csX23" fmla="*/ 11963400 w 11963400"/>
              <a:gd name="csY23" fmla="*/ 1647905 h 6291943"/>
              <a:gd name="csX24" fmla="*/ 11963400 w 11963400"/>
              <a:gd name="csY24" fmla="*/ 2331023 h 6291943"/>
              <a:gd name="csX25" fmla="*/ 11963400 w 11963400"/>
              <a:gd name="csY25" fmla="*/ 3014142 h 6291943"/>
              <a:gd name="csX26" fmla="*/ 11963400 w 11963400"/>
              <a:gd name="csY26" fmla="*/ 3529477 h 6291943"/>
              <a:gd name="csX27" fmla="*/ 11963400 w 11963400"/>
              <a:gd name="csY27" fmla="*/ 4086757 h 6291943"/>
              <a:gd name="csX28" fmla="*/ 11963400 w 11963400"/>
              <a:gd name="csY28" fmla="*/ 4644038 h 6291943"/>
              <a:gd name="csX29" fmla="*/ 11963400 w 11963400"/>
              <a:gd name="csY29" fmla="*/ 5243265 h 6291943"/>
              <a:gd name="csX30" fmla="*/ 10914722 w 11963400"/>
              <a:gd name="csY30" fmla="*/ 6291943 h 6291943"/>
              <a:gd name="csX31" fmla="*/ 10531687 w 11963400"/>
              <a:gd name="csY31" fmla="*/ 6291943 h 6291943"/>
              <a:gd name="csX32" fmla="*/ 10148653 w 11963400"/>
              <a:gd name="csY32" fmla="*/ 6291943 h 6291943"/>
              <a:gd name="csX33" fmla="*/ 9765618 w 11963400"/>
              <a:gd name="csY33" fmla="*/ 6291943 h 6291943"/>
              <a:gd name="csX34" fmla="*/ 9185263 w 11963400"/>
              <a:gd name="csY34" fmla="*/ 6291943 h 6291943"/>
              <a:gd name="csX35" fmla="*/ 8900888 w 11963400"/>
              <a:gd name="csY35" fmla="*/ 6291943 h 6291943"/>
              <a:gd name="csX36" fmla="*/ 8221872 w 11963400"/>
              <a:gd name="csY36" fmla="*/ 6291943 h 6291943"/>
              <a:gd name="csX37" fmla="*/ 7444196 w 11963400"/>
              <a:gd name="csY37" fmla="*/ 6291943 h 6291943"/>
              <a:gd name="csX38" fmla="*/ 6666520 w 11963400"/>
              <a:gd name="csY38" fmla="*/ 6291943 h 6291943"/>
              <a:gd name="csX39" fmla="*/ 6184824 w 11963400"/>
              <a:gd name="csY39" fmla="*/ 6291943 h 6291943"/>
              <a:gd name="csX40" fmla="*/ 5604469 w 11963400"/>
              <a:gd name="csY40" fmla="*/ 6291943 h 6291943"/>
              <a:gd name="csX41" fmla="*/ 5221434 w 11963400"/>
              <a:gd name="csY41" fmla="*/ 6291943 h 6291943"/>
              <a:gd name="csX42" fmla="*/ 4542418 w 11963400"/>
              <a:gd name="csY42" fmla="*/ 6291943 h 6291943"/>
              <a:gd name="csX43" fmla="*/ 4258044 w 11963400"/>
              <a:gd name="csY43" fmla="*/ 6291943 h 6291943"/>
              <a:gd name="csX44" fmla="*/ 3677689 w 11963400"/>
              <a:gd name="csY44" fmla="*/ 6291943 h 6291943"/>
              <a:gd name="csX45" fmla="*/ 3294654 w 11963400"/>
              <a:gd name="csY45" fmla="*/ 6291943 h 6291943"/>
              <a:gd name="csX46" fmla="*/ 2516977 w 11963400"/>
              <a:gd name="csY46" fmla="*/ 6291943 h 6291943"/>
              <a:gd name="csX47" fmla="*/ 2035282 w 11963400"/>
              <a:gd name="csY47" fmla="*/ 6291943 h 6291943"/>
              <a:gd name="csX48" fmla="*/ 1048678 w 11963400"/>
              <a:gd name="csY48" fmla="*/ 6291943 h 6291943"/>
              <a:gd name="csX49" fmla="*/ 0 w 11963400"/>
              <a:gd name="csY49" fmla="*/ 5243265 h 6291943"/>
              <a:gd name="csX50" fmla="*/ 0 w 11963400"/>
              <a:gd name="csY50" fmla="*/ 4685984 h 6291943"/>
              <a:gd name="csX51" fmla="*/ 0 w 11963400"/>
              <a:gd name="csY51" fmla="*/ 4002866 h 6291943"/>
              <a:gd name="csX52" fmla="*/ 0 w 11963400"/>
              <a:gd name="csY52" fmla="*/ 3487531 h 6291943"/>
              <a:gd name="csX53" fmla="*/ 0 w 11963400"/>
              <a:gd name="csY53" fmla="*/ 2804412 h 6291943"/>
              <a:gd name="csX54" fmla="*/ 0 w 11963400"/>
              <a:gd name="csY54" fmla="*/ 2289077 h 6291943"/>
              <a:gd name="csX55" fmla="*/ 0 w 11963400"/>
              <a:gd name="csY55" fmla="*/ 1773742 h 6291943"/>
              <a:gd name="csX56" fmla="*/ 0 w 11963400"/>
              <a:gd name="csY56" fmla="*/ 1048678 h 6291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6291943" fill="none" extrusionOk="0">
                <a:moveTo>
                  <a:pt x="0" y="1048678"/>
                </a:moveTo>
                <a:cubicBezTo>
                  <a:pt x="-23857" y="471312"/>
                  <a:pt x="327370" y="-6110"/>
                  <a:pt x="1048678" y="0"/>
                </a:cubicBezTo>
                <a:cubicBezTo>
                  <a:pt x="1210100" y="-10733"/>
                  <a:pt x="1346880" y="39911"/>
                  <a:pt x="1431713" y="0"/>
                </a:cubicBezTo>
                <a:cubicBezTo>
                  <a:pt x="1516546" y="-39911"/>
                  <a:pt x="1822174" y="17790"/>
                  <a:pt x="2012068" y="0"/>
                </a:cubicBezTo>
                <a:cubicBezTo>
                  <a:pt x="2201962" y="-17790"/>
                  <a:pt x="2343599" y="59"/>
                  <a:pt x="2493763" y="0"/>
                </a:cubicBezTo>
                <a:cubicBezTo>
                  <a:pt x="2643928" y="-59"/>
                  <a:pt x="2799318" y="28617"/>
                  <a:pt x="2876798" y="0"/>
                </a:cubicBezTo>
                <a:cubicBezTo>
                  <a:pt x="2954279" y="-28617"/>
                  <a:pt x="3222220" y="24319"/>
                  <a:pt x="3358493" y="0"/>
                </a:cubicBezTo>
                <a:cubicBezTo>
                  <a:pt x="3494767" y="-24319"/>
                  <a:pt x="3780069" y="24965"/>
                  <a:pt x="3938849" y="0"/>
                </a:cubicBezTo>
                <a:cubicBezTo>
                  <a:pt x="4097629" y="-24965"/>
                  <a:pt x="4349716" y="41734"/>
                  <a:pt x="4716525" y="0"/>
                </a:cubicBezTo>
                <a:cubicBezTo>
                  <a:pt x="5083334" y="-41734"/>
                  <a:pt x="4942692" y="32432"/>
                  <a:pt x="5099560" y="0"/>
                </a:cubicBezTo>
                <a:cubicBezTo>
                  <a:pt x="5256429" y="-32432"/>
                  <a:pt x="5242855" y="34069"/>
                  <a:pt x="5383934" y="0"/>
                </a:cubicBezTo>
                <a:cubicBezTo>
                  <a:pt x="5525013" y="-34069"/>
                  <a:pt x="5594968" y="30254"/>
                  <a:pt x="5668308" y="0"/>
                </a:cubicBezTo>
                <a:cubicBezTo>
                  <a:pt x="5741648" y="-30254"/>
                  <a:pt x="6016352" y="21127"/>
                  <a:pt x="6347324" y="0"/>
                </a:cubicBezTo>
                <a:cubicBezTo>
                  <a:pt x="6678296" y="-21127"/>
                  <a:pt x="6806546" y="5710"/>
                  <a:pt x="7026340" y="0"/>
                </a:cubicBezTo>
                <a:cubicBezTo>
                  <a:pt x="7246134" y="-5710"/>
                  <a:pt x="7341953" y="10333"/>
                  <a:pt x="7508035" y="0"/>
                </a:cubicBezTo>
                <a:cubicBezTo>
                  <a:pt x="7674117" y="-10333"/>
                  <a:pt x="7816114" y="30438"/>
                  <a:pt x="7989730" y="0"/>
                </a:cubicBezTo>
                <a:cubicBezTo>
                  <a:pt x="8163346" y="-30438"/>
                  <a:pt x="8161985" y="4005"/>
                  <a:pt x="8274104" y="0"/>
                </a:cubicBezTo>
                <a:cubicBezTo>
                  <a:pt x="8386223" y="-4005"/>
                  <a:pt x="8437657" y="31115"/>
                  <a:pt x="8558479" y="0"/>
                </a:cubicBezTo>
                <a:cubicBezTo>
                  <a:pt x="8679302" y="-31115"/>
                  <a:pt x="8955191" y="55785"/>
                  <a:pt x="9336155" y="0"/>
                </a:cubicBezTo>
                <a:cubicBezTo>
                  <a:pt x="9717119" y="-55785"/>
                  <a:pt x="9769804" y="2553"/>
                  <a:pt x="9916510" y="0"/>
                </a:cubicBezTo>
                <a:cubicBezTo>
                  <a:pt x="10063217" y="-2553"/>
                  <a:pt x="10078225" y="19176"/>
                  <a:pt x="10200885" y="0"/>
                </a:cubicBezTo>
                <a:cubicBezTo>
                  <a:pt x="10323546" y="-19176"/>
                  <a:pt x="10748861" y="53329"/>
                  <a:pt x="10914722" y="0"/>
                </a:cubicBezTo>
                <a:cubicBezTo>
                  <a:pt x="11326841" y="-18050"/>
                  <a:pt x="11908841" y="504899"/>
                  <a:pt x="11963400" y="1048678"/>
                </a:cubicBezTo>
                <a:cubicBezTo>
                  <a:pt x="12018946" y="1220839"/>
                  <a:pt x="11920674" y="1497586"/>
                  <a:pt x="11963400" y="1647905"/>
                </a:cubicBezTo>
                <a:cubicBezTo>
                  <a:pt x="12006126" y="1798224"/>
                  <a:pt x="11959626" y="2075160"/>
                  <a:pt x="11963400" y="2331023"/>
                </a:cubicBezTo>
                <a:cubicBezTo>
                  <a:pt x="11967174" y="2586886"/>
                  <a:pt x="11947163" y="2818510"/>
                  <a:pt x="11963400" y="3014142"/>
                </a:cubicBezTo>
                <a:cubicBezTo>
                  <a:pt x="11979637" y="3209774"/>
                  <a:pt x="11908851" y="3303797"/>
                  <a:pt x="11963400" y="3529477"/>
                </a:cubicBezTo>
                <a:cubicBezTo>
                  <a:pt x="12017949" y="3755157"/>
                  <a:pt x="11903657" y="3881251"/>
                  <a:pt x="11963400" y="4086757"/>
                </a:cubicBezTo>
                <a:cubicBezTo>
                  <a:pt x="12023143" y="4292263"/>
                  <a:pt x="11917979" y="4494353"/>
                  <a:pt x="11963400" y="4644038"/>
                </a:cubicBezTo>
                <a:cubicBezTo>
                  <a:pt x="12008821" y="4793723"/>
                  <a:pt x="11936589" y="4956804"/>
                  <a:pt x="11963400" y="5243265"/>
                </a:cubicBezTo>
                <a:cubicBezTo>
                  <a:pt x="11923358" y="5845035"/>
                  <a:pt x="11474706" y="6409166"/>
                  <a:pt x="10914722" y="6291943"/>
                </a:cubicBezTo>
                <a:cubicBezTo>
                  <a:pt x="10836052" y="6299128"/>
                  <a:pt x="10632087" y="6270861"/>
                  <a:pt x="10531687" y="6291943"/>
                </a:cubicBezTo>
                <a:cubicBezTo>
                  <a:pt x="10431287" y="6313025"/>
                  <a:pt x="10306180" y="6254721"/>
                  <a:pt x="10148653" y="6291943"/>
                </a:cubicBezTo>
                <a:cubicBezTo>
                  <a:pt x="9991126" y="6329165"/>
                  <a:pt x="9876772" y="6247306"/>
                  <a:pt x="9765618" y="6291943"/>
                </a:cubicBezTo>
                <a:cubicBezTo>
                  <a:pt x="9654465" y="6336580"/>
                  <a:pt x="9338244" y="6225615"/>
                  <a:pt x="9185263" y="6291943"/>
                </a:cubicBezTo>
                <a:cubicBezTo>
                  <a:pt x="9032282" y="6358271"/>
                  <a:pt x="9021185" y="6269065"/>
                  <a:pt x="8900888" y="6291943"/>
                </a:cubicBezTo>
                <a:cubicBezTo>
                  <a:pt x="8780592" y="6314821"/>
                  <a:pt x="8517943" y="6289063"/>
                  <a:pt x="8221872" y="6291943"/>
                </a:cubicBezTo>
                <a:cubicBezTo>
                  <a:pt x="7925801" y="6294823"/>
                  <a:pt x="7689546" y="6291842"/>
                  <a:pt x="7444196" y="6291943"/>
                </a:cubicBezTo>
                <a:cubicBezTo>
                  <a:pt x="7198846" y="6292044"/>
                  <a:pt x="6963443" y="6257278"/>
                  <a:pt x="6666520" y="6291943"/>
                </a:cubicBezTo>
                <a:cubicBezTo>
                  <a:pt x="6369597" y="6326608"/>
                  <a:pt x="6370063" y="6288455"/>
                  <a:pt x="6184824" y="6291943"/>
                </a:cubicBezTo>
                <a:cubicBezTo>
                  <a:pt x="5999585" y="6295431"/>
                  <a:pt x="5749897" y="6248360"/>
                  <a:pt x="5604469" y="6291943"/>
                </a:cubicBezTo>
                <a:cubicBezTo>
                  <a:pt x="5459041" y="6335526"/>
                  <a:pt x="5408587" y="6286888"/>
                  <a:pt x="5221434" y="6291943"/>
                </a:cubicBezTo>
                <a:cubicBezTo>
                  <a:pt x="5034282" y="6296998"/>
                  <a:pt x="4733847" y="6283719"/>
                  <a:pt x="4542418" y="6291943"/>
                </a:cubicBezTo>
                <a:cubicBezTo>
                  <a:pt x="4350989" y="6300167"/>
                  <a:pt x="4396371" y="6262996"/>
                  <a:pt x="4258044" y="6291943"/>
                </a:cubicBezTo>
                <a:cubicBezTo>
                  <a:pt x="4119717" y="6320890"/>
                  <a:pt x="3832278" y="6268465"/>
                  <a:pt x="3677689" y="6291943"/>
                </a:cubicBezTo>
                <a:cubicBezTo>
                  <a:pt x="3523100" y="6315421"/>
                  <a:pt x="3380443" y="6285805"/>
                  <a:pt x="3294654" y="6291943"/>
                </a:cubicBezTo>
                <a:cubicBezTo>
                  <a:pt x="3208865" y="6298081"/>
                  <a:pt x="2674468" y="6243865"/>
                  <a:pt x="2516977" y="6291943"/>
                </a:cubicBezTo>
                <a:cubicBezTo>
                  <a:pt x="2359486" y="6340021"/>
                  <a:pt x="2217081" y="6244736"/>
                  <a:pt x="2035282" y="6291943"/>
                </a:cubicBezTo>
                <a:cubicBezTo>
                  <a:pt x="1853483" y="6339150"/>
                  <a:pt x="1269920" y="6197896"/>
                  <a:pt x="1048678" y="6291943"/>
                </a:cubicBezTo>
                <a:cubicBezTo>
                  <a:pt x="464738" y="6429867"/>
                  <a:pt x="-70424" y="5862623"/>
                  <a:pt x="0" y="5243265"/>
                </a:cubicBezTo>
                <a:cubicBezTo>
                  <a:pt x="-36829" y="5128095"/>
                  <a:pt x="16270" y="4825349"/>
                  <a:pt x="0" y="4685984"/>
                </a:cubicBezTo>
                <a:cubicBezTo>
                  <a:pt x="-16270" y="4546619"/>
                  <a:pt x="60297" y="4186141"/>
                  <a:pt x="0" y="4002866"/>
                </a:cubicBezTo>
                <a:cubicBezTo>
                  <a:pt x="-60297" y="3819591"/>
                  <a:pt x="31608" y="3637980"/>
                  <a:pt x="0" y="3487531"/>
                </a:cubicBezTo>
                <a:cubicBezTo>
                  <a:pt x="-31608" y="3337082"/>
                  <a:pt x="77128" y="2972210"/>
                  <a:pt x="0" y="2804412"/>
                </a:cubicBezTo>
                <a:cubicBezTo>
                  <a:pt x="-77128" y="2636614"/>
                  <a:pt x="55687" y="2537012"/>
                  <a:pt x="0" y="2289077"/>
                </a:cubicBezTo>
                <a:cubicBezTo>
                  <a:pt x="-55687" y="2041142"/>
                  <a:pt x="56232" y="1958424"/>
                  <a:pt x="0" y="1773742"/>
                </a:cubicBezTo>
                <a:cubicBezTo>
                  <a:pt x="-56232" y="1589061"/>
                  <a:pt x="41913" y="1198754"/>
                  <a:pt x="0" y="1048678"/>
                </a:cubicBezTo>
                <a:close/>
              </a:path>
              <a:path w="11963400" h="6291943" stroke="0" extrusionOk="0">
                <a:moveTo>
                  <a:pt x="0" y="1048678"/>
                </a:moveTo>
                <a:cubicBezTo>
                  <a:pt x="96401" y="397421"/>
                  <a:pt x="472494" y="-37198"/>
                  <a:pt x="1048678" y="0"/>
                </a:cubicBezTo>
                <a:cubicBezTo>
                  <a:pt x="1378407" y="-3999"/>
                  <a:pt x="1553938" y="68082"/>
                  <a:pt x="1727694" y="0"/>
                </a:cubicBezTo>
                <a:cubicBezTo>
                  <a:pt x="1901450" y="-68082"/>
                  <a:pt x="2000599" y="45506"/>
                  <a:pt x="2110729" y="0"/>
                </a:cubicBezTo>
                <a:cubicBezTo>
                  <a:pt x="2220860" y="-45506"/>
                  <a:pt x="2625251" y="73289"/>
                  <a:pt x="2789745" y="0"/>
                </a:cubicBezTo>
                <a:cubicBezTo>
                  <a:pt x="2954239" y="-73289"/>
                  <a:pt x="3141438" y="18747"/>
                  <a:pt x="3468761" y="0"/>
                </a:cubicBezTo>
                <a:cubicBezTo>
                  <a:pt x="3796084" y="-18747"/>
                  <a:pt x="3700835" y="26252"/>
                  <a:pt x="3851795" y="0"/>
                </a:cubicBezTo>
                <a:cubicBezTo>
                  <a:pt x="4002755" y="-26252"/>
                  <a:pt x="4060883" y="34525"/>
                  <a:pt x="4234830" y="0"/>
                </a:cubicBezTo>
                <a:cubicBezTo>
                  <a:pt x="4408777" y="-34525"/>
                  <a:pt x="4793873" y="24748"/>
                  <a:pt x="5012506" y="0"/>
                </a:cubicBezTo>
                <a:cubicBezTo>
                  <a:pt x="5231139" y="-24748"/>
                  <a:pt x="5260649" y="42833"/>
                  <a:pt x="5395541" y="0"/>
                </a:cubicBezTo>
                <a:cubicBezTo>
                  <a:pt x="5530434" y="-42833"/>
                  <a:pt x="5933954" y="57417"/>
                  <a:pt x="6173217" y="0"/>
                </a:cubicBezTo>
                <a:cubicBezTo>
                  <a:pt x="6412480" y="-57417"/>
                  <a:pt x="6486705" y="55709"/>
                  <a:pt x="6654912" y="0"/>
                </a:cubicBezTo>
                <a:cubicBezTo>
                  <a:pt x="6823120" y="-55709"/>
                  <a:pt x="7021854" y="38541"/>
                  <a:pt x="7136608" y="0"/>
                </a:cubicBezTo>
                <a:cubicBezTo>
                  <a:pt x="7251362" y="-38541"/>
                  <a:pt x="7466821" y="8829"/>
                  <a:pt x="7716963" y="0"/>
                </a:cubicBezTo>
                <a:cubicBezTo>
                  <a:pt x="7967105" y="-8829"/>
                  <a:pt x="7973954" y="9070"/>
                  <a:pt x="8099998" y="0"/>
                </a:cubicBezTo>
                <a:cubicBezTo>
                  <a:pt x="8226042" y="-9070"/>
                  <a:pt x="8605887" y="20430"/>
                  <a:pt x="8779014" y="0"/>
                </a:cubicBezTo>
                <a:cubicBezTo>
                  <a:pt x="8952141" y="-20430"/>
                  <a:pt x="8991946" y="6778"/>
                  <a:pt x="9162048" y="0"/>
                </a:cubicBezTo>
                <a:cubicBezTo>
                  <a:pt x="9332150" y="-6778"/>
                  <a:pt x="9440459" y="42581"/>
                  <a:pt x="9643743" y="0"/>
                </a:cubicBezTo>
                <a:cubicBezTo>
                  <a:pt x="9847027" y="-42581"/>
                  <a:pt x="9861011" y="31122"/>
                  <a:pt x="9928118" y="0"/>
                </a:cubicBezTo>
                <a:cubicBezTo>
                  <a:pt x="9995226" y="-31122"/>
                  <a:pt x="10232207" y="39316"/>
                  <a:pt x="10311152" y="0"/>
                </a:cubicBezTo>
                <a:cubicBezTo>
                  <a:pt x="10390097" y="-39316"/>
                  <a:pt x="10659337" y="27068"/>
                  <a:pt x="10914722" y="0"/>
                </a:cubicBezTo>
                <a:cubicBezTo>
                  <a:pt x="11571242" y="-3293"/>
                  <a:pt x="11881174" y="380776"/>
                  <a:pt x="11963400" y="1048678"/>
                </a:cubicBezTo>
                <a:cubicBezTo>
                  <a:pt x="11995485" y="1186651"/>
                  <a:pt x="11932173" y="1343969"/>
                  <a:pt x="11963400" y="1522067"/>
                </a:cubicBezTo>
                <a:cubicBezTo>
                  <a:pt x="11994627" y="1700165"/>
                  <a:pt x="11963127" y="1990910"/>
                  <a:pt x="11963400" y="2205186"/>
                </a:cubicBezTo>
                <a:cubicBezTo>
                  <a:pt x="11963673" y="2419462"/>
                  <a:pt x="11938917" y="2516694"/>
                  <a:pt x="11963400" y="2762466"/>
                </a:cubicBezTo>
                <a:cubicBezTo>
                  <a:pt x="11987883" y="3008238"/>
                  <a:pt x="11937668" y="3042854"/>
                  <a:pt x="11963400" y="3235856"/>
                </a:cubicBezTo>
                <a:cubicBezTo>
                  <a:pt x="11989132" y="3428858"/>
                  <a:pt x="11912679" y="3597287"/>
                  <a:pt x="11963400" y="3835082"/>
                </a:cubicBezTo>
                <a:cubicBezTo>
                  <a:pt x="12014121" y="4072877"/>
                  <a:pt x="11943483" y="4158286"/>
                  <a:pt x="11963400" y="4434309"/>
                </a:cubicBezTo>
                <a:cubicBezTo>
                  <a:pt x="11983317" y="4710332"/>
                  <a:pt x="11887804" y="4857011"/>
                  <a:pt x="11963400" y="5243265"/>
                </a:cubicBezTo>
                <a:cubicBezTo>
                  <a:pt x="11976770" y="5711889"/>
                  <a:pt x="11516943" y="6316511"/>
                  <a:pt x="10914722" y="6291943"/>
                </a:cubicBezTo>
                <a:cubicBezTo>
                  <a:pt x="10744397" y="6323509"/>
                  <a:pt x="10630312" y="6267515"/>
                  <a:pt x="10531687" y="6291943"/>
                </a:cubicBezTo>
                <a:cubicBezTo>
                  <a:pt x="10433063" y="6316371"/>
                  <a:pt x="10151212" y="6259316"/>
                  <a:pt x="9951332" y="6291943"/>
                </a:cubicBezTo>
                <a:cubicBezTo>
                  <a:pt x="9751453" y="6324570"/>
                  <a:pt x="9609691" y="6262395"/>
                  <a:pt x="9469637" y="6291943"/>
                </a:cubicBezTo>
                <a:cubicBezTo>
                  <a:pt x="9329583" y="6321491"/>
                  <a:pt x="9170425" y="6259385"/>
                  <a:pt x="9086602" y="6291943"/>
                </a:cubicBezTo>
                <a:cubicBezTo>
                  <a:pt x="9002779" y="6324501"/>
                  <a:pt x="8806680" y="6288281"/>
                  <a:pt x="8703567" y="6291943"/>
                </a:cubicBezTo>
                <a:cubicBezTo>
                  <a:pt x="8600455" y="6295605"/>
                  <a:pt x="8424659" y="6263264"/>
                  <a:pt x="8221872" y="6291943"/>
                </a:cubicBezTo>
                <a:cubicBezTo>
                  <a:pt x="8019085" y="6320622"/>
                  <a:pt x="7775408" y="6279353"/>
                  <a:pt x="7641517" y="6291943"/>
                </a:cubicBezTo>
                <a:cubicBezTo>
                  <a:pt x="7507626" y="6304533"/>
                  <a:pt x="7205197" y="6211311"/>
                  <a:pt x="6863840" y="6291943"/>
                </a:cubicBezTo>
                <a:cubicBezTo>
                  <a:pt x="6522483" y="6372575"/>
                  <a:pt x="6356666" y="6266136"/>
                  <a:pt x="6184824" y="6291943"/>
                </a:cubicBezTo>
                <a:cubicBezTo>
                  <a:pt x="6012982" y="6317750"/>
                  <a:pt x="6014046" y="6274520"/>
                  <a:pt x="5900450" y="6291943"/>
                </a:cubicBezTo>
                <a:cubicBezTo>
                  <a:pt x="5786854" y="6309366"/>
                  <a:pt x="5571317" y="6254681"/>
                  <a:pt x="5418755" y="6291943"/>
                </a:cubicBezTo>
                <a:cubicBezTo>
                  <a:pt x="5266193" y="6329205"/>
                  <a:pt x="4830087" y="6260301"/>
                  <a:pt x="4641079" y="6291943"/>
                </a:cubicBezTo>
                <a:cubicBezTo>
                  <a:pt x="4452071" y="6323585"/>
                  <a:pt x="4462364" y="6264472"/>
                  <a:pt x="4356705" y="6291943"/>
                </a:cubicBezTo>
                <a:cubicBezTo>
                  <a:pt x="4251046" y="6319414"/>
                  <a:pt x="4023821" y="6234740"/>
                  <a:pt x="3776349" y="6291943"/>
                </a:cubicBezTo>
                <a:cubicBezTo>
                  <a:pt x="3528877" y="6349146"/>
                  <a:pt x="3494323" y="6249627"/>
                  <a:pt x="3393314" y="6291943"/>
                </a:cubicBezTo>
                <a:cubicBezTo>
                  <a:pt x="3292306" y="6334259"/>
                  <a:pt x="3175068" y="6287226"/>
                  <a:pt x="3010280" y="6291943"/>
                </a:cubicBezTo>
                <a:cubicBezTo>
                  <a:pt x="2845492" y="6296660"/>
                  <a:pt x="2791261" y="6281836"/>
                  <a:pt x="2725905" y="6291943"/>
                </a:cubicBezTo>
                <a:cubicBezTo>
                  <a:pt x="2660549" y="6302050"/>
                  <a:pt x="2502044" y="6259862"/>
                  <a:pt x="2441531" y="6291943"/>
                </a:cubicBezTo>
                <a:cubicBezTo>
                  <a:pt x="2381018" y="6324024"/>
                  <a:pt x="2296534" y="6284398"/>
                  <a:pt x="2157157" y="6291943"/>
                </a:cubicBezTo>
                <a:cubicBezTo>
                  <a:pt x="2017780" y="6299488"/>
                  <a:pt x="1939486" y="6283136"/>
                  <a:pt x="1774122" y="6291943"/>
                </a:cubicBezTo>
                <a:cubicBezTo>
                  <a:pt x="1608759" y="6300750"/>
                  <a:pt x="1387665" y="6264001"/>
                  <a:pt x="1048678" y="6291943"/>
                </a:cubicBezTo>
                <a:cubicBezTo>
                  <a:pt x="456376" y="6251247"/>
                  <a:pt x="-94457" y="5728883"/>
                  <a:pt x="0" y="5243265"/>
                </a:cubicBezTo>
                <a:cubicBezTo>
                  <a:pt x="-40026" y="4941341"/>
                  <a:pt x="56906" y="4740499"/>
                  <a:pt x="0" y="4560147"/>
                </a:cubicBezTo>
                <a:cubicBezTo>
                  <a:pt x="-56906" y="4379795"/>
                  <a:pt x="9106" y="4189915"/>
                  <a:pt x="0" y="4086757"/>
                </a:cubicBezTo>
                <a:cubicBezTo>
                  <a:pt x="-9106" y="3983599"/>
                  <a:pt x="32619" y="3666731"/>
                  <a:pt x="0" y="3487531"/>
                </a:cubicBezTo>
                <a:cubicBezTo>
                  <a:pt x="-32619" y="3308331"/>
                  <a:pt x="38006" y="3009235"/>
                  <a:pt x="0" y="2888304"/>
                </a:cubicBezTo>
                <a:cubicBezTo>
                  <a:pt x="-38006" y="2767373"/>
                  <a:pt x="23126" y="2577824"/>
                  <a:pt x="0" y="2414915"/>
                </a:cubicBezTo>
                <a:cubicBezTo>
                  <a:pt x="-23126" y="2252006"/>
                  <a:pt x="16708" y="2115525"/>
                  <a:pt x="0" y="1857634"/>
                </a:cubicBezTo>
                <a:cubicBezTo>
                  <a:pt x="-16708" y="1599743"/>
                  <a:pt x="55894" y="1285135"/>
                  <a:pt x="0" y="1048678"/>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pic>
        <p:nvPicPr>
          <p:cNvPr id="3" name="Εικόνα 2" descr="Αξιολόγηση μαθητών Δημοτικού Σχολείου">
            <a:extLst>
              <a:ext uri="{FF2B5EF4-FFF2-40B4-BE49-F238E27FC236}">
                <a16:creationId xmlns:a16="http://schemas.microsoft.com/office/drawing/2014/main" id="{689503AF-303B-C957-1077-B3AF641FE7F9}"/>
              </a:ext>
            </a:extLst>
          </p:cNvPr>
          <p:cNvPicPr>
            <a:picLocks noChangeAspect="1"/>
          </p:cNvPicPr>
          <p:nvPr/>
        </p:nvPicPr>
        <p:blipFill>
          <a:blip r:embed="rId2"/>
          <a:stretch>
            <a:fillRect/>
          </a:stretch>
        </p:blipFill>
        <p:spPr>
          <a:xfrm>
            <a:off x="7826829" y="1976437"/>
            <a:ext cx="3810000" cy="3057525"/>
          </a:xfrm>
          <a:custGeom>
            <a:avLst/>
            <a:gdLst>
              <a:gd name="csX0" fmla="*/ 0 w 3810000"/>
              <a:gd name="csY0" fmla="*/ 0 h 3057525"/>
              <a:gd name="csX1" fmla="*/ 544286 w 3810000"/>
              <a:gd name="csY1" fmla="*/ 0 h 3057525"/>
              <a:gd name="csX2" fmla="*/ 1126671 w 3810000"/>
              <a:gd name="csY2" fmla="*/ 0 h 3057525"/>
              <a:gd name="csX3" fmla="*/ 1594757 w 3810000"/>
              <a:gd name="csY3" fmla="*/ 0 h 3057525"/>
              <a:gd name="csX4" fmla="*/ 2177143 w 3810000"/>
              <a:gd name="csY4" fmla="*/ 0 h 3057525"/>
              <a:gd name="csX5" fmla="*/ 2607129 w 3810000"/>
              <a:gd name="csY5" fmla="*/ 0 h 3057525"/>
              <a:gd name="csX6" fmla="*/ 3189514 w 3810000"/>
              <a:gd name="csY6" fmla="*/ 0 h 3057525"/>
              <a:gd name="csX7" fmla="*/ 3810000 w 3810000"/>
              <a:gd name="csY7" fmla="*/ 0 h 3057525"/>
              <a:gd name="csX8" fmla="*/ 3810000 w 3810000"/>
              <a:gd name="csY8" fmla="*/ 570738 h 3057525"/>
              <a:gd name="csX9" fmla="*/ 3810000 w 3810000"/>
              <a:gd name="csY9" fmla="*/ 1019175 h 3057525"/>
              <a:gd name="csX10" fmla="*/ 3810000 w 3810000"/>
              <a:gd name="csY10" fmla="*/ 1467612 h 3057525"/>
              <a:gd name="csX11" fmla="*/ 3810000 w 3810000"/>
              <a:gd name="csY11" fmla="*/ 1885474 h 3057525"/>
              <a:gd name="csX12" fmla="*/ 3810000 w 3810000"/>
              <a:gd name="csY12" fmla="*/ 2333911 h 3057525"/>
              <a:gd name="csX13" fmla="*/ 3810000 w 3810000"/>
              <a:gd name="csY13" fmla="*/ 3057525 h 3057525"/>
              <a:gd name="csX14" fmla="*/ 3303814 w 3810000"/>
              <a:gd name="csY14" fmla="*/ 3057525 h 3057525"/>
              <a:gd name="csX15" fmla="*/ 2835729 w 3810000"/>
              <a:gd name="csY15" fmla="*/ 3057525 h 3057525"/>
              <a:gd name="csX16" fmla="*/ 2215243 w 3810000"/>
              <a:gd name="csY16" fmla="*/ 3057525 h 3057525"/>
              <a:gd name="csX17" fmla="*/ 1670957 w 3810000"/>
              <a:gd name="csY17" fmla="*/ 3057525 h 3057525"/>
              <a:gd name="csX18" fmla="*/ 1088571 w 3810000"/>
              <a:gd name="csY18" fmla="*/ 3057525 h 3057525"/>
              <a:gd name="csX19" fmla="*/ 544286 w 3810000"/>
              <a:gd name="csY19" fmla="*/ 3057525 h 3057525"/>
              <a:gd name="csX20" fmla="*/ 0 w 3810000"/>
              <a:gd name="csY20" fmla="*/ 3057525 h 3057525"/>
              <a:gd name="csX21" fmla="*/ 0 w 3810000"/>
              <a:gd name="csY21" fmla="*/ 2486787 h 3057525"/>
              <a:gd name="csX22" fmla="*/ 0 w 3810000"/>
              <a:gd name="csY22" fmla="*/ 1916049 h 3057525"/>
              <a:gd name="csX23" fmla="*/ 0 w 3810000"/>
              <a:gd name="csY23" fmla="*/ 1406462 h 3057525"/>
              <a:gd name="csX24" fmla="*/ 0 w 3810000"/>
              <a:gd name="csY24" fmla="*/ 927449 h 3057525"/>
              <a:gd name="csX25" fmla="*/ 0 w 3810000"/>
              <a:gd name="csY25" fmla="*/ 0 h 30575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3810000" h="3057525" fill="none" extrusionOk="0">
                <a:moveTo>
                  <a:pt x="0" y="0"/>
                </a:moveTo>
                <a:cubicBezTo>
                  <a:pt x="147755" y="-50783"/>
                  <a:pt x="303061" y="24552"/>
                  <a:pt x="544286" y="0"/>
                </a:cubicBezTo>
                <a:cubicBezTo>
                  <a:pt x="785511" y="-24552"/>
                  <a:pt x="914849" y="19110"/>
                  <a:pt x="1126671" y="0"/>
                </a:cubicBezTo>
                <a:cubicBezTo>
                  <a:pt x="1338494" y="-19110"/>
                  <a:pt x="1369795" y="14344"/>
                  <a:pt x="1594757" y="0"/>
                </a:cubicBezTo>
                <a:cubicBezTo>
                  <a:pt x="1819719" y="-14344"/>
                  <a:pt x="1958837" y="4503"/>
                  <a:pt x="2177143" y="0"/>
                </a:cubicBezTo>
                <a:cubicBezTo>
                  <a:pt x="2395449" y="-4503"/>
                  <a:pt x="2463580" y="29532"/>
                  <a:pt x="2607129" y="0"/>
                </a:cubicBezTo>
                <a:cubicBezTo>
                  <a:pt x="2750678" y="-29532"/>
                  <a:pt x="2921165" y="32264"/>
                  <a:pt x="3189514" y="0"/>
                </a:cubicBezTo>
                <a:cubicBezTo>
                  <a:pt x="3457864" y="-32264"/>
                  <a:pt x="3675475" y="26521"/>
                  <a:pt x="3810000" y="0"/>
                </a:cubicBezTo>
                <a:cubicBezTo>
                  <a:pt x="3822597" y="245040"/>
                  <a:pt x="3753100" y="378063"/>
                  <a:pt x="3810000" y="570738"/>
                </a:cubicBezTo>
                <a:cubicBezTo>
                  <a:pt x="3866900" y="763413"/>
                  <a:pt x="3758469" y="874604"/>
                  <a:pt x="3810000" y="1019175"/>
                </a:cubicBezTo>
                <a:cubicBezTo>
                  <a:pt x="3861531" y="1163746"/>
                  <a:pt x="3774390" y="1245515"/>
                  <a:pt x="3810000" y="1467612"/>
                </a:cubicBezTo>
                <a:cubicBezTo>
                  <a:pt x="3845610" y="1689709"/>
                  <a:pt x="3770560" y="1749750"/>
                  <a:pt x="3810000" y="1885474"/>
                </a:cubicBezTo>
                <a:cubicBezTo>
                  <a:pt x="3849440" y="2021198"/>
                  <a:pt x="3792102" y="2159441"/>
                  <a:pt x="3810000" y="2333911"/>
                </a:cubicBezTo>
                <a:cubicBezTo>
                  <a:pt x="3827898" y="2508381"/>
                  <a:pt x="3755793" y="2790099"/>
                  <a:pt x="3810000" y="3057525"/>
                </a:cubicBezTo>
                <a:cubicBezTo>
                  <a:pt x="3653956" y="3083453"/>
                  <a:pt x="3504887" y="3000741"/>
                  <a:pt x="3303814" y="3057525"/>
                </a:cubicBezTo>
                <a:cubicBezTo>
                  <a:pt x="3102741" y="3114309"/>
                  <a:pt x="2965841" y="3033525"/>
                  <a:pt x="2835729" y="3057525"/>
                </a:cubicBezTo>
                <a:cubicBezTo>
                  <a:pt x="2705617" y="3081525"/>
                  <a:pt x="2495543" y="3002697"/>
                  <a:pt x="2215243" y="3057525"/>
                </a:cubicBezTo>
                <a:cubicBezTo>
                  <a:pt x="1934943" y="3112353"/>
                  <a:pt x="1829943" y="3016721"/>
                  <a:pt x="1670957" y="3057525"/>
                </a:cubicBezTo>
                <a:cubicBezTo>
                  <a:pt x="1511971" y="3098329"/>
                  <a:pt x="1351741" y="2997183"/>
                  <a:pt x="1088571" y="3057525"/>
                </a:cubicBezTo>
                <a:cubicBezTo>
                  <a:pt x="825401" y="3117867"/>
                  <a:pt x="777204" y="3019673"/>
                  <a:pt x="544286" y="3057525"/>
                </a:cubicBezTo>
                <a:cubicBezTo>
                  <a:pt x="311369" y="3095377"/>
                  <a:pt x="178258" y="3046696"/>
                  <a:pt x="0" y="3057525"/>
                </a:cubicBezTo>
                <a:cubicBezTo>
                  <a:pt x="-32711" y="2813126"/>
                  <a:pt x="48707" y="2731548"/>
                  <a:pt x="0" y="2486787"/>
                </a:cubicBezTo>
                <a:cubicBezTo>
                  <a:pt x="-48707" y="2242026"/>
                  <a:pt x="45842" y="2065383"/>
                  <a:pt x="0" y="1916049"/>
                </a:cubicBezTo>
                <a:cubicBezTo>
                  <a:pt x="-45842" y="1766715"/>
                  <a:pt x="45439" y="1629948"/>
                  <a:pt x="0" y="1406462"/>
                </a:cubicBezTo>
                <a:cubicBezTo>
                  <a:pt x="-45439" y="1182976"/>
                  <a:pt x="30305" y="1032383"/>
                  <a:pt x="0" y="927449"/>
                </a:cubicBezTo>
                <a:cubicBezTo>
                  <a:pt x="-30305" y="822515"/>
                  <a:pt x="89992" y="376066"/>
                  <a:pt x="0" y="0"/>
                </a:cubicBezTo>
                <a:close/>
              </a:path>
              <a:path w="3810000" h="3057525" stroke="0" extrusionOk="0">
                <a:moveTo>
                  <a:pt x="0" y="0"/>
                </a:moveTo>
                <a:cubicBezTo>
                  <a:pt x="226744" y="-54943"/>
                  <a:pt x="406482" y="13057"/>
                  <a:pt x="620486" y="0"/>
                </a:cubicBezTo>
                <a:cubicBezTo>
                  <a:pt x="834490" y="-13057"/>
                  <a:pt x="960731" y="6985"/>
                  <a:pt x="1164771" y="0"/>
                </a:cubicBezTo>
                <a:cubicBezTo>
                  <a:pt x="1368811" y="-6985"/>
                  <a:pt x="1485512" y="37562"/>
                  <a:pt x="1670957" y="0"/>
                </a:cubicBezTo>
                <a:cubicBezTo>
                  <a:pt x="1856402" y="-37562"/>
                  <a:pt x="2016050" y="28169"/>
                  <a:pt x="2253343" y="0"/>
                </a:cubicBezTo>
                <a:cubicBezTo>
                  <a:pt x="2490636" y="-28169"/>
                  <a:pt x="2489086" y="6288"/>
                  <a:pt x="2683329" y="0"/>
                </a:cubicBezTo>
                <a:cubicBezTo>
                  <a:pt x="2877572" y="-6288"/>
                  <a:pt x="3022706" y="8515"/>
                  <a:pt x="3113314" y="0"/>
                </a:cubicBezTo>
                <a:cubicBezTo>
                  <a:pt x="3203923" y="-8515"/>
                  <a:pt x="3664287" y="12484"/>
                  <a:pt x="3810000" y="0"/>
                </a:cubicBezTo>
                <a:cubicBezTo>
                  <a:pt x="3848602" y="189157"/>
                  <a:pt x="3757864" y="313778"/>
                  <a:pt x="3810000" y="479012"/>
                </a:cubicBezTo>
                <a:cubicBezTo>
                  <a:pt x="3862136" y="644246"/>
                  <a:pt x="3777985" y="808985"/>
                  <a:pt x="3810000" y="988600"/>
                </a:cubicBezTo>
                <a:cubicBezTo>
                  <a:pt x="3842015" y="1168215"/>
                  <a:pt x="3753534" y="1320643"/>
                  <a:pt x="3810000" y="1467612"/>
                </a:cubicBezTo>
                <a:cubicBezTo>
                  <a:pt x="3866466" y="1614581"/>
                  <a:pt x="3784433" y="1909741"/>
                  <a:pt x="3810000" y="2038350"/>
                </a:cubicBezTo>
                <a:cubicBezTo>
                  <a:pt x="3835567" y="2166959"/>
                  <a:pt x="3802727" y="2445282"/>
                  <a:pt x="3810000" y="2547938"/>
                </a:cubicBezTo>
                <a:cubicBezTo>
                  <a:pt x="3817273" y="2650594"/>
                  <a:pt x="3801268" y="2851144"/>
                  <a:pt x="3810000" y="3057525"/>
                </a:cubicBezTo>
                <a:cubicBezTo>
                  <a:pt x="3688392" y="3072557"/>
                  <a:pt x="3488566" y="3055548"/>
                  <a:pt x="3303814" y="3057525"/>
                </a:cubicBezTo>
                <a:cubicBezTo>
                  <a:pt x="3119062" y="3059502"/>
                  <a:pt x="2998891" y="3029901"/>
                  <a:pt x="2835729" y="3057525"/>
                </a:cubicBezTo>
                <a:cubicBezTo>
                  <a:pt x="2672568" y="3085149"/>
                  <a:pt x="2506458" y="3028213"/>
                  <a:pt x="2367643" y="3057525"/>
                </a:cubicBezTo>
                <a:cubicBezTo>
                  <a:pt x="2228828" y="3086837"/>
                  <a:pt x="1995153" y="3011899"/>
                  <a:pt x="1861457" y="3057525"/>
                </a:cubicBezTo>
                <a:cubicBezTo>
                  <a:pt x="1727761" y="3103151"/>
                  <a:pt x="1608348" y="3041304"/>
                  <a:pt x="1393371" y="3057525"/>
                </a:cubicBezTo>
                <a:cubicBezTo>
                  <a:pt x="1178394" y="3073746"/>
                  <a:pt x="1042359" y="3026253"/>
                  <a:pt x="772886" y="3057525"/>
                </a:cubicBezTo>
                <a:cubicBezTo>
                  <a:pt x="503414" y="3088797"/>
                  <a:pt x="275821" y="3047392"/>
                  <a:pt x="0" y="3057525"/>
                </a:cubicBezTo>
                <a:cubicBezTo>
                  <a:pt x="-44897" y="2949758"/>
                  <a:pt x="23739" y="2698136"/>
                  <a:pt x="0" y="2578513"/>
                </a:cubicBezTo>
                <a:cubicBezTo>
                  <a:pt x="-23739" y="2458890"/>
                  <a:pt x="24708" y="2201150"/>
                  <a:pt x="0" y="2068925"/>
                </a:cubicBezTo>
                <a:cubicBezTo>
                  <a:pt x="-24708" y="1936700"/>
                  <a:pt x="16508" y="1740305"/>
                  <a:pt x="0" y="1620488"/>
                </a:cubicBezTo>
                <a:cubicBezTo>
                  <a:pt x="-16508" y="1500671"/>
                  <a:pt x="53916" y="1206287"/>
                  <a:pt x="0" y="1080326"/>
                </a:cubicBezTo>
                <a:cubicBezTo>
                  <a:pt x="-53916" y="954365"/>
                  <a:pt x="39833" y="751239"/>
                  <a:pt x="0" y="631889"/>
                </a:cubicBezTo>
                <a:cubicBezTo>
                  <a:pt x="-39833" y="512539"/>
                  <a:pt x="360" y="151556"/>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135038203">
                  <a:prstGeom prst="rect">
                    <a:avLst/>
                  </a:prstGeom>
                  <ask:type>
                    <ask:lineSketchScribble/>
                  </ask:type>
                </ask:lineSketchStyleProps>
              </a:ext>
            </a:extLst>
          </a:ln>
          <a:effectLst>
            <a:outerShdw blurRad="50800" dist="38100" dir="2700000" algn="tl" rotWithShape="0">
              <a:srgbClr val="000000">
                <a:alpha val="43000"/>
              </a:srgbClr>
            </a:outerShdw>
          </a:effectLst>
        </p:spPr>
      </p:pic>
      <p:sp>
        <p:nvSpPr>
          <p:cNvPr id="6" name="Ορθογώνιο: Στρογγύλεμα γωνιών 5">
            <a:extLst>
              <a:ext uri="{FF2B5EF4-FFF2-40B4-BE49-F238E27FC236}">
                <a16:creationId xmlns:a16="http://schemas.microsoft.com/office/drawing/2014/main" id="{57A98159-470B-0ACD-9441-EC765440DCAF}"/>
              </a:ext>
            </a:extLst>
          </p:cNvPr>
          <p:cNvSpPr/>
          <p:nvPr/>
        </p:nvSpPr>
        <p:spPr>
          <a:xfrm>
            <a:off x="925286" y="674913"/>
            <a:ext cx="6760028" cy="5290457"/>
          </a:xfrm>
          <a:custGeom>
            <a:avLst/>
            <a:gdLst>
              <a:gd name="csX0" fmla="*/ 0 w 6760028"/>
              <a:gd name="csY0" fmla="*/ 881760 h 5290457"/>
              <a:gd name="csX1" fmla="*/ 881760 w 6760028"/>
              <a:gd name="csY1" fmla="*/ 0 h 5290457"/>
              <a:gd name="csX2" fmla="*/ 1486893 w 6760028"/>
              <a:gd name="csY2" fmla="*/ 0 h 5290457"/>
              <a:gd name="csX3" fmla="*/ 1892165 w 6760028"/>
              <a:gd name="csY3" fmla="*/ 0 h 5290457"/>
              <a:gd name="csX4" fmla="*/ 2397367 w 6760028"/>
              <a:gd name="csY4" fmla="*/ 0 h 5290457"/>
              <a:gd name="csX5" fmla="*/ 3052465 w 6760028"/>
              <a:gd name="csY5" fmla="*/ 0 h 5290457"/>
              <a:gd name="csX6" fmla="*/ 3457737 w 6760028"/>
              <a:gd name="csY6" fmla="*/ 0 h 5290457"/>
              <a:gd name="csX7" fmla="*/ 4012905 w 6760028"/>
              <a:gd name="csY7" fmla="*/ 0 h 5290457"/>
              <a:gd name="csX8" fmla="*/ 4468142 w 6760028"/>
              <a:gd name="csY8" fmla="*/ 0 h 5290457"/>
              <a:gd name="csX9" fmla="*/ 4923380 w 6760028"/>
              <a:gd name="csY9" fmla="*/ 0 h 5290457"/>
              <a:gd name="csX10" fmla="*/ 5328652 w 6760028"/>
              <a:gd name="csY10" fmla="*/ 0 h 5290457"/>
              <a:gd name="csX11" fmla="*/ 5878268 w 6760028"/>
              <a:gd name="csY11" fmla="*/ 0 h 5290457"/>
              <a:gd name="csX12" fmla="*/ 6760028 w 6760028"/>
              <a:gd name="csY12" fmla="*/ 881760 h 5290457"/>
              <a:gd name="csX13" fmla="*/ 6760028 w 6760028"/>
              <a:gd name="csY13" fmla="*/ 1434313 h 5290457"/>
              <a:gd name="csX14" fmla="*/ 6760028 w 6760028"/>
              <a:gd name="csY14" fmla="*/ 1951598 h 5290457"/>
              <a:gd name="csX15" fmla="*/ 6760028 w 6760028"/>
              <a:gd name="csY15" fmla="*/ 2504151 h 5290457"/>
              <a:gd name="csX16" fmla="*/ 6760028 w 6760028"/>
              <a:gd name="csY16" fmla="*/ 3127243 h 5290457"/>
              <a:gd name="csX17" fmla="*/ 6760028 w 6760028"/>
              <a:gd name="csY17" fmla="*/ 3609258 h 5290457"/>
              <a:gd name="csX18" fmla="*/ 6760028 w 6760028"/>
              <a:gd name="csY18" fmla="*/ 4408697 h 5290457"/>
              <a:gd name="csX19" fmla="*/ 5878268 w 6760028"/>
              <a:gd name="csY19" fmla="*/ 5290457 h 5290457"/>
              <a:gd name="csX20" fmla="*/ 5223170 w 6760028"/>
              <a:gd name="csY20" fmla="*/ 5290457 h 5290457"/>
              <a:gd name="csX21" fmla="*/ 4767933 w 6760028"/>
              <a:gd name="csY21" fmla="*/ 5290457 h 5290457"/>
              <a:gd name="csX22" fmla="*/ 4162800 w 6760028"/>
              <a:gd name="csY22" fmla="*/ 5290457 h 5290457"/>
              <a:gd name="csX23" fmla="*/ 3607633 w 6760028"/>
              <a:gd name="csY23" fmla="*/ 5290457 h 5290457"/>
              <a:gd name="csX24" fmla="*/ 3152395 w 6760028"/>
              <a:gd name="csY24" fmla="*/ 5290457 h 5290457"/>
              <a:gd name="csX25" fmla="*/ 2597228 w 6760028"/>
              <a:gd name="csY25" fmla="*/ 5290457 h 5290457"/>
              <a:gd name="csX26" fmla="*/ 2092025 w 6760028"/>
              <a:gd name="csY26" fmla="*/ 5290457 h 5290457"/>
              <a:gd name="csX27" fmla="*/ 1636788 w 6760028"/>
              <a:gd name="csY27" fmla="*/ 5290457 h 5290457"/>
              <a:gd name="csX28" fmla="*/ 881760 w 6760028"/>
              <a:gd name="csY28" fmla="*/ 5290457 h 5290457"/>
              <a:gd name="csX29" fmla="*/ 0 w 6760028"/>
              <a:gd name="csY29" fmla="*/ 4408697 h 5290457"/>
              <a:gd name="csX30" fmla="*/ 0 w 6760028"/>
              <a:gd name="csY30" fmla="*/ 3926682 h 5290457"/>
              <a:gd name="csX31" fmla="*/ 0 w 6760028"/>
              <a:gd name="csY31" fmla="*/ 3444668 h 5290457"/>
              <a:gd name="csX32" fmla="*/ 0 w 6760028"/>
              <a:gd name="csY32" fmla="*/ 2962653 h 5290457"/>
              <a:gd name="csX33" fmla="*/ 0 w 6760028"/>
              <a:gd name="csY33" fmla="*/ 2339561 h 5290457"/>
              <a:gd name="csX34" fmla="*/ 0 w 6760028"/>
              <a:gd name="csY34" fmla="*/ 1716468 h 5290457"/>
              <a:gd name="csX35" fmla="*/ 0 w 6760028"/>
              <a:gd name="csY35" fmla="*/ 881760 h 52904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6760028" h="5290457" fill="none" extrusionOk="0">
                <a:moveTo>
                  <a:pt x="0" y="881760"/>
                </a:moveTo>
                <a:cubicBezTo>
                  <a:pt x="49477" y="519103"/>
                  <a:pt x="431423" y="60389"/>
                  <a:pt x="881760" y="0"/>
                </a:cubicBezTo>
                <a:cubicBezTo>
                  <a:pt x="1086401" y="-56523"/>
                  <a:pt x="1327726" y="48341"/>
                  <a:pt x="1486893" y="0"/>
                </a:cubicBezTo>
                <a:cubicBezTo>
                  <a:pt x="1646060" y="-48341"/>
                  <a:pt x="1770883" y="18010"/>
                  <a:pt x="1892165" y="0"/>
                </a:cubicBezTo>
                <a:cubicBezTo>
                  <a:pt x="2013447" y="-18010"/>
                  <a:pt x="2179101" y="14205"/>
                  <a:pt x="2397367" y="0"/>
                </a:cubicBezTo>
                <a:cubicBezTo>
                  <a:pt x="2615633" y="-14205"/>
                  <a:pt x="2788855" y="21759"/>
                  <a:pt x="3052465" y="0"/>
                </a:cubicBezTo>
                <a:cubicBezTo>
                  <a:pt x="3316075" y="-21759"/>
                  <a:pt x="3344894" y="27358"/>
                  <a:pt x="3457737" y="0"/>
                </a:cubicBezTo>
                <a:cubicBezTo>
                  <a:pt x="3570580" y="-27358"/>
                  <a:pt x="3759493" y="55698"/>
                  <a:pt x="4012905" y="0"/>
                </a:cubicBezTo>
                <a:cubicBezTo>
                  <a:pt x="4266317" y="-55698"/>
                  <a:pt x="4252201" y="45094"/>
                  <a:pt x="4468142" y="0"/>
                </a:cubicBezTo>
                <a:cubicBezTo>
                  <a:pt x="4684083" y="-45094"/>
                  <a:pt x="4697997" y="24639"/>
                  <a:pt x="4923380" y="0"/>
                </a:cubicBezTo>
                <a:cubicBezTo>
                  <a:pt x="5148763" y="-24639"/>
                  <a:pt x="5242078" y="27166"/>
                  <a:pt x="5328652" y="0"/>
                </a:cubicBezTo>
                <a:cubicBezTo>
                  <a:pt x="5415226" y="-27166"/>
                  <a:pt x="5710227" y="49493"/>
                  <a:pt x="5878268" y="0"/>
                </a:cubicBezTo>
                <a:cubicBezTo>
                  <a:pt x="6342591" y="-55876"/>
                  <a:pt x="6761966" y="380164"/>
                  <a:pt x="6760028" y="881760"/>
                </a:cubicBezTo>
                <a:cubicBezTo>
                  <a:pt x="6790252" y="1152113"/>
                  <a:pt x="6703813" y="1286735"/>
                  <a:pt x="6760028" y="1434313"/>
                </a:cubicBezTo>
                <a:cubicBezTo>
                  <a:pt x="6816243" y="1581891"/>
                  <a:pt x="6716619" y="1743353"/>
                  <a:pt x="6760028" y="1951598"/>
                </a:cubicBezTo>
                <a:cubicBezTo>
                  <a:pt x="6803437" y="2159843"/>
                  <a:pt x="6752792" y="2270424"/>
                  <a:pt x="6760028" y="2504151"/>
                </a:cubicBezTo>
                <a:cubicBezTo>
                  <a:pt x="6767264" y="2737878"/>
                  <a:pt x="6752494" y="2823967"/>
                  <a:pt x="6760028" y="3127243"/>
                </a:cubicBezTo>
                <a:cubicBezTo>
                  <a:pt x="6767562" y="3430519"/>
                  <a:pt x="6752131" y="3506942"/>
                  <a:pt x="6760028" y="3609258"/>
                </a:cubicBezTo>
                <a:cubicBezTo>
                  <a:pt x="6767925" y="3711574"/>
                  <a:pt x="6689288" y="4072831"/>
                  <a:pt x="6760028" y="4408697"/>
                </a:cubicBezTo>
                <a:cubicBezTo>
                  <a:pt x="6722908" y="4915585"/>
                  <a:pt x="6358438" y="5316049"/>
                  <a:pt x="5878268" y="5290457"/>
                </a:cubicBezTo>
                <a:cubicBezTo>
                  <a:pt x="5620170" y="5321097"/>
                  <a:pt x="5454315" y="5268651"/>
                  <a:pt x="5223170" y="5290457"/>
                </a:cubicBezTo>
                <a:cubicBezTo>
                  <a:pt x="4992025" y="5312263"/>
                  <a:pt x="4903651" y="5253249"/>
                  <a:pt x="4767933" y="5290457"/>
                </a:cubicBezTo>
                <a:cubicBezTo>
                  <a:pt x="4632215" y="5327665"/>
                  <a:pt x="4296951" y="5241447"/>
                  <a:pt x="4162800" y="5290457"/>
                </a:cubicBezTo>
                <a:cubicBezTo>
                  <a:pt x="4028649" y="5339467"/>
                  <a:pt x="3774557" y="5269309"/>
                  <a:pt x="3607633" y="5290457"/>
                </a:cubicBezTo>
                <a:cubicBezTo>
                  <a:pt x="3440709" y="5311605"/>
                  <a:pt x="3357430" y="5248548"/>
                  <a:pt x="3152395" y="5290457"/>
                </a:cubicBezTo>
                <a:cubicBezTo>
                  <a:pt x="2947360" y="5332366"/>
                  <a:pt x="2832376" y="5272951"/>
                  <a:pt x="2597228" y="5290457"/>
                </a:cubicBezTo>
                <a:cubicBezTo>
                  <a:pt x="2362080" y="5307963"/>
                  <a:pt x="2208297" y="5264412"/>
                  <a:pt x="2092025" y="5290457"/>
                </a:cubicBezTo>
                <a:cubicBezTo>
                  <a:pt x="1975753" y="5316502"/>
                  <a:pt x="1781937" y="5249711"/>
                  <a:pt x="1636788" y="5290457"/>
                </a:cubicBezTo>
                <a:cubicBezTo>
                  <a:pt x="1491639" y="5331203"/>
                  <a:pt x="1134424" y="5256702"/>
                  <a:pt x="881760" y="5290457"/>
                </a:cubicBezTo>
                <a:cubicBezTo>
                  <a:pt x="407813" y="5279222"/>
                  <a:pt x="-5615" y="4972569"/>
                  <a:pt x="0" y="4408697"/>
                </a:cubicBezTo>
                <a:cubicBezTo>
                  <a:pt x="-37225" y="4301338"/>
                  <a:pt x="49029" y="4132668"/>
                  <a:pt x="0" y="3926682"/>
                </a:cubicBezTo>
                <a:cubicBezTo>
                  <a:pt x="-49029" y="3720696"/>
                  <a:pt x="13896" y="3657760"/>
                  <a:pt x="0" y="3444668"/>
                </a:cubicBezTo>
                <a:cubicBezTo>
                  <a:pt x="-13896" y="3231576"/>
                  <a:pt x="5512" y="3155133"/>
                  <a:pt x="0" y="2962653"/>
                </a:cubicBezTo>
                <a:cubicBezTo>
                  <a:pt x="-5512" y="2770174"/>
                  <a:pt x="14138" y="2541179"/>
                  <a:pt x="0" y="2339561"/>
                </a:cubicBezTo>
                <a:cubicBezTo>
                  <a:pt x="-14138" y="2137943"/>
                  <a:pt x="7100" y="1865180"/>
                  <a:pt x="0" y="1716468"/>
                </a:cubicBezTo>
                <a:cubicBezTo>
                  <a:pt x="-7100" y="1567756"/>
                  <a:pt x="48506" y="1210960"/>
                  <a:pt x="0" y="881760"/>
                </a:cubicBezTo>
                <a:close/>
              </a:path>
              <a:path w="6760028" h="5290457" stroke="0" extrusionOk="0">
                <a:moveTo>
                  <a:pt x="0" y="881760"/>
                </a:moveTo>
                <a:cubicBezTo>
                  <a:pt x="87898" y="329047"/>
                  <a:pt x="402584" y="-97296"/>
                  <a:pt x="881760" y="0"/>
                </a:cubicBezTo>
                <a:cubicBezTo>
                  <a:pt x="1015343" y="-66932"/>
                  <a:pt x="1200425" y="69245"/>
                  <a:pt x="1486893" y="0"/>
                </a:cubicBezTo>
                <a:cubicBezTo>
                  <a:pt x="1773361" y="-69245"/>
                  <a:pt x="1798283" y="41402"/>
                  <a:pt x="1942130" y="0"/>
                </a:cubicBezTo>
                <a:cubicBezTo>
                  <a:pt x="2085977" y="-41402"/>
                  <a:pt x="2342675" y="5263"/>
                  <a:pt x="2547263" y="0"/>
                </a:cubicBezTo>
                <a:cubicBezTo>
                  <a:pt x="2751851" y="-5263"/>
                  <a:pt x="2922010" y="11476"/>
                  <a:pt x="3152395" y="0"/>
                </a:cubicBezTo>
                <a:cubicBezTo>
                  <a:pt x="3382780" y="-11476"/>
                  <a:pt x="3383514" y="49968"/>
                  <a:pt x="3607633" y="0"/>
                </a:cubicBezTo>
                <a:cubicBezTo>
                  <a:pt x="3831752" y="-49968"/>
                  <a:pt x="3936897" y="46241"/>
                  <a:pt x="4062870" y="0"/>
                </a:cubicBezTo>
                <a:cubicBezTo>
                  <a:pt x="4188843" y="-46241"/>
                  <a:pt x="4458360" y="75631"/>
                  <a:pt x="4717968" y="0"/>
                </a:cubicBezTo>
                <a:cubicBezTo>
                  <a:pt x="4977576" y="-75631"/>
                  <a:pt x="5039902" y="12431"/>
                  <a:pt x="5173205" y="0"/>
                </a:cubicBezTo>
                <a:cubicBezTo>
                  <a:pt x="5306508" y="-12431"/>
                  <a:pt x="5623864" y="83779"/>
                  <a:pt x="5878268" y="0"/>
                </a:cubicBezTo>
                <a:cubicBezTo>
                  <a:pt x="6355821" y="60162"/>
                  <a:pt x="6695082" y="355454"/>
                  <a:pt x="6760028" y="881760"/>
                </a:cubicBezTo>
                <a:cubicBezTo>
                  <a:pt x="6810633" y="1026147"/>
                  <a:pt x="6743374" y="1193796"/>
                  <a:pt x="6760028" y="1434313"/>
                </a:cubicBezTo>
                <a:cubicBezTo>
                  <a:pt x="6776682" y="1674830"/>
                  <a:pt x="6703795" y="1697851"/>
                  <a:pt x="6760028" y="1951598"/>
                </a:cubicBezTo>
                <a:cubicBezTo>
                  <a:pt x="6816261" y="2205346"/>
                  <a:pt x="6741387" y="2371060"/>
                  <a:pt x="6760028" y="2574690"/>
                </a:cubicBezTo>
                <a:cubicBezTo>
                  <a:pt x="6778669" y="2778320"/>
                  <a:pt x="6724244" y="2906218"/>
                  <a:pt x="6760028" y="3091974"/>
                </a:cubicBezTo>
                <a:cubicBezTo>
                  <a:pt x="6795812" y="3277730"/>
                  <a:pt x="6741774" y="3447284"/>
                  <a:pt x="6760028" y="3644527"/>
                </a:cubicBezTo>
                <a:cubicBezTo>
                  <a:pt x="6778282" y="3841770"/>
                  <a:pt x="6733734" y="4233953"/>
                  <a:pt x="6760028" y="4408697"/>
                </a:cubicBezTo>
                <a:cubicBezTo>
                  <a:pt x="6821064" y="4888578"/>
                  <a:pt x="6332680" y="5257773"/>
                  <a:pt x="5878268" y="5290457"/>
                </a:cubicBezTo>
                <a:cubicBezTo>
                  <a:pt x="5718455" y="5296221"/>
                  <a:pt x="5611425" y="5233292"/>
                  <a:pt x="5373066" y="5290457"/>
                </a:cubicBezTo>
                <a:cubicBezTo>
                  <a:pt x="5134707" y="5347622"/>
                  <a:pt x="4977607" y="5286185"/>
                  <a:pt x="4817898" y="5290457"/>
                </a:cubicBezTo>
                <a:cubicBezTo>
                  <a:pt x="4658189" y="5294729"/>
                  <a:pt x="4523683" y="5242354"/>
                  <a:pt x="4412626" y="5290457"/>
                </a:cubicBezTo>
                <a:cubicBezTo>
                  <a:pt x="4301569" y="5338560"/>
                  <a:pt x="3939386" y="5252853"/>
                  <a:pt x="3757528" y="5290457"/>
                </a:cubicBezTo>
                <a:cubicBezTo>
                  <a:pt x="3575670" y="5328061"/>
                  <a:pt x="3486635" y="5249011"/>
                  <a:pt x="3252325" y="5290457"/>
                </a:cubicBezTo>
                <a:cubicBezTo>
                  <a:pt x="3018015" y="5331903"/>
                  <a:pt x="2987366" y="5267903"/>
                  <a:pt x="2847053" y="5290457"/>
                </a:cubicBezTo>
                <a:cubicBezTo>
                  <a:pt x="2706740" y="5313011"/>
                  <a:pt x="2543043" y="5231404"/>
                  <a:pt x="2291886" y="5290457"/>
                </a:cubicBezTo>
                <a:cubicBezTo>
                  <a:pt x="2040729" y="5349510"/>
                  <a:pt x="1977014" y="5256224"/>
                  <a:pt x="1736718" y="5290457"/>
                </a:cubicBezTo>
                <a:cubicBezTo>
                  <a:pt x="1496422" y="5324690"/>
                  <a:pt x="1306582" y="5273979"/>
                  <a:pt x="881760" y="5290457"/>
                </a:cubicBezTo>
                <a:cubicBezTo>
                  <a:pt x="397456" y="5268310"/>
                  <a:pt x="55938" y="4955297"/>
                  <a:pt x="0" y="4408697"/>
                </a:cubicBezTo>
                <a:cubicBezTo>
                  <a:pt x="-16616" y="4182018"/>
                  <a:pt x="34584" y="4014172"/>
                  <a:pt x="0" y="3891413"/>
                </a:cubicBezTo>
                <a:cubicBezTo>
                  <a:pt x="-34584" y="3768654"/>
                  <a:pt x="2280" y="3461409"/>
                  <a:pt x="0" y="3303590"/>
                </a:cubicBezTo>
                <a:cubicBezTo>
                  <a:pt x="-2280" y="3145771"/>
                  <a:pt x="55774" y="2915282"/>
                  <a:pt x="0" y="2751037"/>
                </a:cubicBezTo>
                <a:cubicBezTo>
                  <a:pt x="-55774" y="2586792"/>
                  <a:pt x="6925" y="2349873"/>
                  <a:pt x="0" y="2233753"/>
                </a:cubicBezTo>
                <a:cubicBezTo>
                  <a:pt x="-6925" y="2117633"/>
                  <a:pt x="35688" y="1860063"/>
                  <a:pt x="0" y="1716468"/>
                </a:cubicBezTo>
                <a:cubicBezTo>
                  <a:pt x="-35688" y="1572873"/>
                  <a:pt x="86344" y="1160722"/>
                  <a:pt x="0" y="881760"/>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Αξιολόγηση</a:t>
            </a:r>
          </a:p>
          <a:p>
            <a:pPr algn="ctr"/>
            <a:r>
              <a:rPr lang="el-GR" b="1" dirty="0"/>
              <a:t>ΜΑΘΗΜΑ ΝΕΩΝ ΕΛΛΗΝΙΚΩΝ  </a:t>
            </a:r>
          </a:p>
          <a:p>
            <a:pPr algn="ctr"/>
            <a:endParaRPr lang="el-GR" b="1" dirty="0"/>
          </a:p>
          <a:p>
            <a:pPr algn="ctr"/>
            <a:endParaRPr lang="el-GR" b="1" dirty="0"/>
          </a:p>
          <a:p>
            <a:pPr lvl="0"/>
            <a:r>
              <a:rPr lang="el-GR" dirty="0"/>
              <a:t>Συμμετοχή :                                                                           </a:t>
            </a:r>
            <a:r>
              <a:rPr lang="el-GR"/>
              <a:t>	 /</a:t>
            </a:r>
            <a:r>
              <a:rPr lang="el-GR" dirty="0"/>
              <a:t>10</a:t>
            </a:r>
          </a:p>
          <a:p>
            <a:pPr lvl="0"/>
            <a:r>
              <a:rPr lang="el-GR" dirty="0"/>
              <a:t>Ενδιαφέρον (φυλλάδια / βιβλίο) :                               	 /10     </a:t>
            </a:r>
          </a:p>
          <a:p>
            <a:pPr lvl="0"/>
            <a:r>
              <a:rPr lang="el-GR" dirty="0"/>
              <a:t>Κατ' </a:t>
            </a:r>
            <a:r>
              <a:rPr lang="el-GR" dirty="0" err="1"/>
              <a:t>οίκον</a:t>
            </a:r>
            <a:r>
              <a:rPr lang="el-GR" dirty="0"/>
              <a:t> εργασίες:                                                         	 /10</a:t>
            </a:r>
          </a:p>
          <a:p>
            <a:pPr lvl="0"/>
            <a:r>
              <a:rPr lang="el-GR" dirty="0"/>
              <a:t>Μικρά προειδοποιημένα τεστ:                                   		  /10</a:t>
            </a:r>
          </a:p>
          <a:p>
            <a:pPr lvl="0"/>
            <a:r>
              <a:rPr lang="el-GR" dirty="0"/>
              <a:t>Δημιουργική εργασία (Project):                                  	  /10</a:t>
            </a:r>
          </a:p>
          <a:p>
            <a:pPr lvl="0"/>
            <a:r>
              <a:rPr lang="el-GR" dirty="0"/>
              <a:t>Συμβολή στη δημιουργία θετικού  κλίματος :       	  /10</a:t>
            </a:r>
          </a:p>
          <a:p>
            <a:r>
              <a:rPr lang="el-GR" dirty="0"/>
              <a:t>Διαγώνισμα λογοτεχνίας :                                               	   /12</a:t>
            </a:r>
          </a:p>
          <a:p>
            <a:r>
              <a:rPr lang="el-GR" dirty="0"/>
              <a:t>Διαγώνισμα Γλώσσας (κατανόηση κειμένου &amp; έκθεση)        /</a:t>
            </a:r>
            <a:r>
              <a:rPr lang="el-GR" u="sng" dirty="0"/>
              <a:t>28</a:t>
            </a:r>
            <a:r>
              <a:rPr lang="el-GR" dirty="0"/>
              <a:t>                                                                             </a:t>
            </a:r>
            <a:endParaRPr lang="el-GR" u="sng" dirty="0"/>
          </a:p>
          <a:p>
            <a:r>
              <a:rPr lang="el-GR" b="1" dirty="0"/>
              <a:t>Σύνολο	                                                                              		 /100</a:t>
            </a:r>
          </a:p>
          <a:p>
            <a:endParaRPr lang="el-GR" dirty="0"/>
          </a:p>
          <a:p>
            <a:endParaRPr lang="el-GR" dirty="0"/>
          </a:p>
          <a:p>
            <a:pPr algn="ctr"/>
            <a:endParaRPr lang="el-GR" b="1" dirty="0"/>
          </a:p>
        </p:txBody>
      </p:sp>
    </p:spTree>
    <p:extLst>
      <p:ext uri="{BB962C8B-B14F-4D97-AF65-F5344CB8AC3E}">
        <p14:creationId xmlns:p14="http://schemas.microsoft.com/office/powerpoint/2010/main" val="3439293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F3D3D8EE-5FA8-0096-E7F4-19E46EB18549}"/>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D7727E5B-DBF1-F971-6567-402EB89EE1D9}"/>
              </a:ext>
            </a:extLst>
          </p:cNvPr>
          <p:cNvSpPr/>
          <p:nvPr/>
        </p:nvSpPr>
        <p:spPr>
          <a:xfrm>
            <a:off x="114300" y="487199"/>
            <a:ext cx="11963400" cy="5655721"/>
          </a:xfrm>
          <a:custGeom>
            <a:avLst/>
            <a:gdLst>
              <a:gd name="csX0" fmla="*/ 0 w 11963400"/>
              <a:gd name="csY0" fmla="*/ 942639 h 5655721"/>
              <a:gd name="csX1" fmla="*/ 942639 w 11963400"/>
              <a:gd name="csY1" fmla="*/ 0 h 5655721"/>
              <a:gd name="csX2" fmla="*/ 1333907 w 11963400"/>
              <a:gd name="csY2" fmla="*/ 0 h 5655721"/>
              <a:gd name="csX3" fmla="*/ 1926738 w 11963400"/>
              <a:gd name="csY3" fmla="*/ 0 h 5655721"/>
              <a:gd name="csX4" fmla="*/ 2418787 w 11963400"/>
              <a:gd name="csY4" fmla="*/ 0 h 5655721"/>
              <a:gd name="csX5" fmla="*/ 2810056 w 11963400"/>
              <a:gd name="csY5" fmla="*/ 0 h 5655721"/>
              <a:gd name="csX6" fmla="*/ 3302105 w 11963400"/>
              <a:gd name="csY6" fmla="*/ 0 h 5655721"/>
              <a:gd name="csX7" fmla="*/ 3894936 w 11963400"/>
              <a:gd name="csY7" fmla="*/ 0 h 5655721"/>
              <a:gd name="csX8" fmla="*/ 4689329 w 11963400"/>
              <a:gd name="csY8" fmla="*/ 0 h 5655721"/>
              <a:gd name="csX9" fmla="*/ 5080597 w 11963400"/>
              <a:gd name="csY9" fmla="*/ 0 h 5655721"/>
              <a:gd name="csX10" fmla="*/ 5371084 w 11963400"/>
              <a:gd name="csY10" fmla="*/ 0 h 5655721"/>
              <a:gd name="csX11" fmla="*/ 5661571 w 11963400"/>
              <a:gd name="csY11" fmla="*/ 0 h 5655721"/>
              <a:gd name="csX12" fmla="*/ 6355183 w 11963400"/>
              <a:gd name="csY12" fmla="*/ 0 h 5655721"/>
              <a:gd name="csX13" fmla="*/ 7048795 w 11963400"/>
              <a:gd name="csY13" fmla="*/ 0 h 5655721"/>
              <a:gd name="csX14" fmla="*/ 7540845 w 11963400"/>
              <a:gd name="csY14" fmla="*/ 0 h 5655721"/>
              <a:gd name="csX15" fmla="*/ 8032894 w 11963400"/>
              <a:gd name="csY15" fmla="*/ 0 h 5655721"/>
              <a:gd name="csX16" fmla="*/ 8323381 w 11963400"/>
              <a:gd name="csY16" fmla="*/ 0 h 5655721"/>
              <a:gd name="csX17" fmla="*/ 8613868 w 11963400"/>
              <a:gd name="csY17" fmla="*/ 0 h 5655721"/>
              <a:gd name="csX18" fmla="*/ 9408261 w 11963400"/>
              <a:gd name="csY18" fmla="*/ 0 h 5655721"/>
              <a:gd name="csX19" fmla="*/ 10001092 w 11963400"/>
              <a:gd name="csY19" fmla="*/ 0 h 5655721"/>
              <a:gd name="csX20" fmla="*/ 10291579 w 11963400"/>
              <a:gd name="csY20" fmla="*/ 0 h 5655721"/>
              <a:gd name="csX21" fmla="*/ 11020761 w 11963400"/>
              <a:gd name="csY21" fmla="*/ 0 h 5655721"/>
              <a:gd name="csX22" fmla="*/ 11963400 w 11963400"/>
              <a:gd name="csY22" fmla="*/ 942639 h 5655721"/>
              <a:gd name="csX23" fmla="*/ 11963400 w 11963400"/>
              <a:gd name="csY23" fmla="*/ 1481274 h 5655721"/>
              <a:gd name="csX24" fmla="*/ 11963400 w 11963400"/>
              <a:gd name="csY24" fmla="*/ 2095317 h 5655721"/>
              <a:gd name="csX25" fmla="*/ 11963400 w 11963400"/>
              <a:gd name="csY25" fmla="*/ 2709361 h 5655721"/>
              <a:gd name="csX26" fmla="*/ 11963400 w 11963400"/>
              <a:gd name="csY26" fmla="*/ 3172587 h 5655721"/>
              <a:gd name="csX27" fmla="*/ 11963400 w 11963400"/>
              <a:gd name="csY27" fmla="*/ 3673517 h 5655721"/>
              <a:gd name="csX28" fmla="*/ 11963400 w 11963400"/>
              <a:gd name="csY28" fmla="*/ 4174447 h 5655721"/>
              <a:gd name="csX29" fmla="*/ 11963400 w 11963400"/>
              <a:gd name="csY29" fmla="*/ 4713082 h 5655721"/>
              <a:gd name="csX30" fmla="*/ 11020761 w 11963400"/>
              <a:gd name="csY30" fmla="*/ 5655721 h 5655721"/>
              <a:gd name="csX31" fmla="*/ 10629493 w 11963400"/>
              <a:gd name="csY31" fmla="*/ 5655721 h 5655721"/>
              <a:gd name="csX32" fmla="*/ 10238224 w 11963400"/>
              <a:gd name="csY32" fmla="*/ 5655721 h 5655721"/>
              <a:gd name="csX33" fmla="*/ 9846956 w 11963400"/>
              <a:gd name="csY33" fmla="*/ 5655721 h 5655721"/>
              <a:gd name="csX34" fmla="*/ 9254125 w 11963400"/>
              <a:gd name="csY34" fmla="*/ 5655721 h 5655721"/>
              <a:gd name="csX35" fmla="*/ 8963638 w 11963400"/>
              <a:gd name="csY35" fmla="*/ 5655721 h 5655721"/>
              <a:gd name="csX36" fmla="*/ 8270027 w 11963400"/>
              <a:gd name="csY36" fmla="*/ 5655721 h 5655721"/>
              <a:gd name="csX37" fmla="*/ 7475633 w 11963400"/>
              <a:gd name="csY37" fmla="*/ 5655721 h 5655721"/>
              <a:gd name="csX38" fmla="*/ 6681240 w 11963400"/>
              <a:gd name="csY38" fmla="*/ 5655721 h 5655721"/>
              <a:gd name="csX39" fmla="*/ 6189191 w 11963400"/>
              <a:gd name="csY39" fmla="*/ 5655721 h 5655721"/>
              <a:gd name="csX40" fmla="*/ 5596360 w 11963400"/>
              <a:gd name="csY40" fmla="*/ 5655721 h 5655721"/>
              <a:gd name="csX41" fmla="*/ 5205092 w 11963400"/>
              <a:gd name="csY41" fmla="*/ 5655721 h 5655721"/>
              <a:gd name="csX42" fmla="*/ 4511480 w 11963400"/>
              <a:gd name="csY42" fmla="*/ 5655721 h 5655721"/>
              <a:gd name="csX43" fmla="*/ 4220993 w 11963400"/>
              <a:gd name="csY43" fmla="*/ 5655721 h 5655721"/>
              <a:gd name="csX44" fmla="*/ 3628162 w 11963400"/>
              <a:gd name="csY44" fmla="*/ 5655721 h 5655721"/>
              <a:gd name="csX45" fmla="*/ 3236894 w 11963400"/>
              <a:gd name="csY45" fmla="*/ 5655721 h 5655721"/>
              <a:gd name="csX46" fmla="*/ 2442501 w 11963400"/>
              <a:gd name="csY46" fmla="*/ 5655721 h 5655721"/>
              <a:gd name="csX47" fmla="*/ 1950451 w 11963400"/>
              <a:gd name="csY47" fmla="*/ 5655721 h 5655721"/>
              <a:gd name="csX48" fmla="*/ 942639 w 11963400"/>
              <a:gd name="csY48" fmla="*/ 5655721 h 5655721"/>
              <a:gd name="csX49" fmla="*/ 0 w 11963400"/>
              <a:gd name="csY49" fmla="*/ 4713082 h 5655721"/>
              <a:gd name="csX50" fmla="*/ 0 w 11963400"/>
              <a:gd name="csY50" fmla="*/ 4212152 h 5655721"/>
              <a:gd name="csX51" fmla="*/ 0 w 11963400"/>
              <a:gd name="csY51" fmla="*/ 3598108 h 5655721"/>
              <a:gd name="csX52" fmla="*/ 0 w 11963400"/>
              <a:gd name="csY52" fmla="*/ 3134882 h 5655721"/>
              <a:gd name="csX53" fmla="*/ 0 w 11963400"/>
              <a:gd name="csY53" fmla="*/ 2520839 h 5655721"/>
              <a:gd name="csX54" fmla="*/ 0 w 11963400"/>
              <a:gd name="csY54" fmla="*/ 2057613 h 5655721"/>
              <a:gd name="csX55" fmla="*/ 0 w 11963400"/>
              <a:gd name="csY55" fmla="*/ 1594387 h 5655721"/>
              <a:gd name="csX56" fmla="*/ 0 w 11963400"/>
              <a:gd name="csY56" fmla="*/ 942639 h 56557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5655721" fill="none" extrusionOk="0">
                <a:moveTo>
                  <a:pt x="0" y="942639"/>
                </a:moveTo>
                <a:cubicBezTo>
                  <a:pt x="-19729" y="423525"/>
                  <a:pt x="266046" y="-6705"/>
                  <a:pt x="942639" y="0"/>
                </a:cubicBezTo>
                <a:cubicBezTo>
                  <a:pt x="1058855" y="-8652"/>
                  <a:pt x="1211488" y="11883"/>
                  <a:pt x="1333907" y="0"/>
                </a:cubicBezTo>
                <a:cubicBezTo>
                  <a:pt x="1456326" y="-11883"/>
                  <a:pt x="1703245" y="42449"/>
                  <a:pt x="1926738" y="0"/>
                </a:cubicBezTo>
                <a:cubicBezTo>
                  <a:pt x="2150231" y="-42449"/>
                  <a:pt x="2206100" y="8188"/>
                  <a:pt x="2418787" y="0"/>
                </a:cubicBezTo>
                <a:cubicBezTo>
                  <a:pt x="2631474" y="-8188"/>
                  <a:pt x="2640908" y="44701"/>
                  <a:pt x="2810056" y="0"/>
                </a:cubicBezTo>
                <a:cubicBezTo>
                  <a:pt x="2979204" y="-44701"/>
                  <a:pt x="3146903" y="415"/>
                  <a:pt x="3302105" y="0"/>
                </a:cubicBezTo>
                <a:cubicBezTo>
                  <a:pt x="3457307" y="-415"/>
                  <a:pt x="3757752" y="35372"/>
                  <a:pt x="3894936" y="0"/>
                </a:cubicBezTo>
                <a:cubicBezTo>
                  <a:pt x="4032120" y="-35372"/>
                  <a:pt x="4472576" y="26392"/>
                  <a:pt x="4689329" y="0"/>
                </a:cubicBezTo>
                <a:cubicBezTo>
                  <a:pt x="4906082" y="-26392"/>
                  <a:pt x="4920105" y="26778"/>
                  <a:pt x="5080597" y="0"/>
                </a:cubicBezTo>
                <a:cubicBezTo>
                  <a:pt x="5241089" y="-26778"/>
                  <a:pt x="5256646" y="5483"/>
                  <a:pt x="5371084" y="0"/>
                </a:cubicBezTo>
                <a:cubicBezTo>
                  <a:pt x="5485522" y="-5483"/>
                  <a:pt x="5526416" y="4543"/>
                  <a:pt x="5661571" y="0"/>
                </a:cubicBezTo>
                <a:cubicBezTo>
                  <a:pt x="5796726" y="-4543"/>
                  <a:pt x="6016856" y="60948"/>
                  <a:pt x="6355183" y="0"/>
                </a:cubicBezTo>
                <a:cubicBezTo>
                  <a:pt x="6693510" y="-60948"/>
                  <a:pt x="6848935" y="18871"/>
                  <a:pt x="7048795" y="0"/>
                </a:cubicBezTo>
                <a:cubicBezTo>
                  <a:pt x="7248655" y="-18871"/>
                  <a:pt x="7296045" y="31001"/>
                  <a:pt x="7540845" y="0"/>
                </a:cubicBezTo>
                <a:cubicBezTo>
                  <a:pt x="7785645" y="-31001"/>
                  <a:pt x="7851101" y="57595"/>
                  <a:pt x="8032894" y="0"/>
                </a:cubicBezTo>
                <a:cubicBezTo>
                  <a:pt x="8214687" y="-57595"/>
                  <a:pt x="8204024" y="2000"/>
                  <a:pt x="8323381" y="0"/>
                </a:cubicBezTo>
                <a:cubicBezTo>
                  <a:pt x="8442738" y="-2000"/>
                  <a:pt x="8510381" y="31693"/>
                  <a:pt x="8613868" y="0"/>
                </a:cubicBezTo>
                <a:cubicBezTo>
                  <a:pt x="8717355" y="-31693"/>
                  <a:pt x="9104329" y="52980"/>
                  <a:pt x="9408261" y="0"/>
                </a:cubicBezTo>
                <a:cubicBezTo>
                  <a:pt x="9712193" y="-52980"/>
                  <a:pt x="9856649" y="2310"/>
                  <a:pt x="10001092" y="0"/>
                </a:cubicBezTo>
                <a:cubicBezTo>
                  <a:pt x="10145535" y="-2310"/>
                  <a:pt x="10168195" y="18794"/>
                  <a:pt x="10291579" y="0"/>
                </a:cubicBezTo>
                <a:cubicBezTo>
                  <a:pt x="10414963" y="-18794"/>
                  <a:pt x="10712800" y="24998"/>
                  <a:pt x="11020761" y="0"/>
                </a:cubicBezTo>
                <a:cubicBezTo>
                  <a:pt x="11463650" y="-8397"/>
                  <a:pt x="11945100" y="433905"/>
                  <a:pt x="11963400" y="942639"/>
                </a:cubicBezTo>
                <a:cubicBezTo>
                  <a:pt x="12011024" y="1203692"/>
                  <a:pt x="11939430" y="1256258"/>
                  <a:pt x="11963400" y="1481274"/>
                </a:cubicBezTo>
                <a:cubicBezTo>
                  <a:pt x="11987370" y="1706291"/>
                  <a:pt x="11941910" y="1865448"/>
                  <a:pt x="11963400" y="2095317"/>
                </a:cubicBezTo>
                <a:cubicBezTo>
                  <a:pt x="11984890" y="2325186"/>
                  <a:pt x="11952602" y="2556556"/>
                  <a:pt x="11963400" y="2709361"/>
                </a:cubicBezTo>
                <a:cubicBezTo>
                  <a:pt x="11974198" y="2862166"/>
                  <a:pt x="11946413" y="2945370"/>
                  <a:pt x="11963400" y="3172587"/>
                </a:cubicBezTo>
                <a:cubicBezTo>
                  <a:pt x="11980387" y="3399804"/>
                  <a:pt x="11933790" y="3439721"/>
                  <a:pt x="11963400" y="3673517"/>
                </a:cubicBezTo>
                <a:cubicBezTo>
                  <a:pt x="11993010" y="3907313"/>
                  <a:pt x="11952912" y="4054343"/>
                  <a:pt x="11963400" y="4174447"/>
                </a:cubicBezTo>
                <a:cubicBezTo>
                  <a:pt x="11973888" y="4294551"/>
                  <a:pt x="11955749" y="4590268"/>
                  <a:pt x="11963400" y="4713082"/>
                </a:cubicBezTo>
                <a:cubicBezTo>
                  <a:pt x="11887731" y="5276398"/>
                  <a:pt x="11537571" y="5678910"/>
                  <a:pt x="11020761" y="5655721"/>
                </a:cubicBezTo>
                <a:cubicBezTo>
                  <a:pt x="10892116" y="5656267"/>
                  <a:pt x="10806999" y="5615367"/>
                  <a:pt x="10629493" y="5655721"/>
                </a:cubicBezTo>
                <a:cubicBezTo>
                  <a:pt x="10451987" y="5696075"/>
                  <a:pt x="10324034" y="5644601"/>
                  <a:pt x="10238224" y="5655721"/>
                </a:cubicBezTo>
                <a:cubicBezTo>
                  <a:pt x="10152414" y="5666841"/>
                  <a:pt x="10003403" y="5654465"/>
                  <a:pt x="9846956" y="5655721"/>
                </a:cubicBezTo>
                <a:cubicBezTo>
                  <a:pt x="9690509" y="5656977"/>
                  <a:pt x="9436261" y="5613698"/>
                  <a:pt x="9254125" y="5655721"/>
                </a:cubicBezTo>
                <a:cubicBezTo>
                  <a:pt x="9071989" y="5697744"/>
                  <a:pt x="9095540" y="5641262"/>
                  <a:pt x="8963638" y="5655721"/>
                </a:cubicBezTo>
                <a:cubicBezTo>
                  <a:pt x="8831736" y="5670180"/>
                  <a:pt x="8485873" y="5618017"/>
                  <a:pt x="8270027" y="5655721"/>
                </a:cubicBezTo>
                <a:cubicBezTo>
                  <a:pt x="8054181" y="5693425"/>
                  <a:pt x="7844764" y="5560491"/>
                  <a:pt x="7475633" y="5655721"/>
                </a:cubicBezTo>
                <a:cubicBezTo>
                  <a:pt x="7106502" y="5750951"/>
                  <a:pt x="6864805" y="5601601"/>
                  <a:pt x="6681240" y="5655721"/>
                </a:cubicBezTo>
                <a:cubicBezTo>
                  <a:pt x="6497675" y="5709841"/>
                  <a:pt x="6384023" y="5635690"/>
                  <a:pt x="6189191" y="5655721"/>
                </a:cubicBezTo>
                <a:cubicBezTo>
                  <a:pt x="5994359" y="5675752"/>
                  <a:pt x="5720702" y="5600110"/>
                  <a:pt x="5596360" y="5655721"/>
                </a:cubicBezTo>
                <a:cubicBezTo>
                  <a:pt x="5472018" y="5711332"/>
                  <a:pt x="5353898" y="5617886"/>
                  <a:pt x="5205092" y="5655721"/>
                </a:cubicBezTo>
                <a:cubicBezTo>
                  <a:pt x="5056286" y="5693556"/>
                  <a:pt x="4721062" y="5578540"/>
                  <a:pt x="4511480" y="5655721"/>
                </a:cubicBezTo>
                <a:cubicBezTo>
                  <a:pt x="4301898" y="5732902"/>
                  <a:pt x="4279929" y="5637217"/>
                  <a:pt x="4220993" y="5655721"/>
                </a:cubicBezTo>
                <a:cubicBezTo>
                  <a:pt x="4162057" y="5674225"/>
                  <a:pt x="3797936" y="5587938"/>
                  <a:pt x="3628162" y="5655721"/>
                </a:cubicBezTo>
                <a:cubicBezTo>
                  <a:pt x="3458388" y="5723504"/>
                  <a:pt x="3335276" y="5618478"/>
                  <a:pt x="3236894" y="5655721"/>
                </a:cubicBezTo>
                <a:cubicBezTo>
                  <a:pt x="3138512" y="5692964"/>
                  <a:pt x="2690396" y="5569724"/>
                  <a:pt x="2442501" y="5655721"/>
                </a:cubicBezTo>
                <a:cubicBezTo>
                  <a:pt x="2194606" y="5741718"/>
                  <a:pt x="2100080" y="5623788"/>
                  <a:pt x="1950451" y="5655721"/>
                </a:cubicBezTo>
                <a:cubicBezTo>
                  <a:pt x="1800822" y="5687654"/>
                  <a:pt x="1437369" y="5622316"/>
                  <a:pt x="942639" y="5655721"/>
                </a:cubicBezTo>
                <a:cubicBezTo>
                  <a:pt x="419793" y="5720518"/>
                  <a:pt x="-70205" y="5273751"/>
                  <a:pt x="0" y="4713082"/>
                </a:cubicBezTo>
                <a:cubicBezTo>
                  <a:pt x="-20284" y="4515474"/>
                  <a:pt x="33429" y="4316167"/>
                  <a:pt x="0" y="4212152"/>
                </a:cubicBezTo>
                <a:cubicBezTo>
                  <a:pt x="-33429" y="4108137"/>
                  <a:pt x="22367" y="3833409"/>
                  <a:pt x="0" y="3598108"/>
                </a:cubicBezTo>
                <a:cubicBezTo>
                  <a:pt x="-22367" y="3362807"/>
                  <a:pt x="4583" y="3286513"/>
                  <a:pt x="0" y="3134882"/>
                </a:cubicBezTo>
                <a:cubicBezTo>
                  <a:pt x="-4583" y="2983251"/>
                  <a:pt x="68049" y="2676206"/>
                  <a:pt x="0" y="2520839"/>
                </a:cubicBezTo>
                <a:cubicBezTo>
                  <a:pt x="-68049" y="2365472"/>
                  <a:pt x="45551" y="2233136"/>
                  <a:pt x="0" y="2057613"/>
                </a:cubicBezTo>
                <a:cubicBezTo>
                  <a:pt x="-45551" y="1882090"/>
                  <a:pt x="33161" y="1770719"/>
                  <a:pt x="0" y="1594387"/>
                </a:cubicBezTo>
                <a:cubicBezTo>
                  <a:pt x="-33161" y="1418055"/>
                  <a:pt x="17073" y="1215644"/>
                  <a:pt x="0" y="942639"/>
                </a:cubicBezTo>
                <a:close/>
              </a:path>
              <a:path w="11963400" h="5655721" stroke="0" extrusionOk="0">
                <a:moveTo>
                  <a:pt x="0" y="942639"/>
                </a:moveTo>
                <a:cubicBezTo>
                  <a:pt x="17377" y="409039"/>
                  <a:pt x="426261" y="-52682"/>
                  <a:pt x="942639" y="0"/>
                </a:cubicBezTo>
                <a:cubicBezTo>
                  <a:pt x="1221980" y="-72090"/>
                  <a:pt x="1485105" y="34073"/>
                  <a:pt x="1636251" y="0"/>
                </a:cubicBezTo>
                <a:cubicBezTo>
                  <a:pt x="1787397" y="-34073"/>
                  <a:pt x="1946833" y="10015"/>
                  <a:pt x="2027519" y="0"/>
                </a:cubicBezTo>
                <a:cubicBezTo>
                  <a:pt x="2108205" y="-10015"/>
                  <a:pt x="2543961" y="59200"/>
                  <a:pt x="2721131" y="0"/>
                </a:cubicBezTo>
                <a:cubicBezTo>
                  <a:pt x="2898301" y="-59200"/>
                  <a:pt x="3171983" y="50554"/>
                  <a:pt x="3414743" y="0"/>
                </a:cubicBezTo>
                <a:cubicBezTo>
                  <a:pt x="3657503" y="-50554"/>
                  <a:pt x="3623572" y="3058"/>
                  <a:pt x="3806011" y="0"/>
                </a:cubicBezTo>
                <a:cubicBezTo>
                  <a:pt x="3988450" y="-3058"/>
                  <a:pt x="4014370" y="36597"/>
                  <a:pt x="4197280" y="0"/>
                </a:cubicBezTo>
                <a:cubicBezTo>
                  <a:pt x="4380190" y="-36597"/>
                  <a:pt x="4747568" y="34786"/>
                  <a:pt x="4991673" y="0"/>
                </a:cubicBezTo>
                <a:cubicBezTo>
                  <a:pt x="5235778" y="-34786"/>
                  <a:pt x="5227648" y="16666"/>
                  <a:pt x="5382941" y="0"/>
                </a:cubicBezTo>
                <a:cubicBezTo>
                  <a:pt x="5538234" y="-16666"/>
                  <a:pt x="5947230" y="64082"/>
                  <a:pt x="6177334" y="0"/>
                </a:cubicBezTo>
                <a:cubicBezTo>
                  <a:pt x="6407438" y="-64082"/>
                  <a:pt x="6448709" y="1684"/>
                  <a:pt x="6669384" y="0"/>
                </a:cubicBezTo>
                <a:cubicBezTo>
                  <a:pt x="6890059" y="-1684"/>
                  <a:pt x="6993209" y="29932"/>
                  <a:pt x="7161433" y="0"/>
                </a:cubicBezTo>
                <a:cubicBezTo>
                  <a:pt x="7329657" y="-29932"/>
                  <a:pt x="7469016" y="39045"/>
                  <a:pt x="7754264" y="0"/>
                </a:cubicBezTo>
                <a:cubicBezTo>
                  <a:pt x="8039512" y="-39045"/>
                  <a:pt x="8063819" y="4827"/>
                  <a:pt x="8145532" y="0"/>
                </a:cubicBezTo>
                <a:cubicBezTo>
                  <a:pt x="8227245" y="-4827"/>
                  <a:pt x="8658130" y="46077"/>
                  <a:pt x="8839144" y="0"/>
                </a:cubicBezTo>
                <a:cubicBezTo>
                  <a:pt x="9020158" y="-46077"/>
                  <a:pt x="9069918" y="28648"/>
                  <a:pt x="9230412" y="0"/>
                </a:cubicBezTo>
                <a:cubicBezTo>
                  <a:pt x="9390906" y="-28648"/>
                  <a:pt x="9539519" y="9303"/>
                  <a:pt x="9722462" y="0"/>
                </a:cubicBezTo>
                <a:cubicBezTo>
                  <a:pt x="9905405" y="-9303"/>
                  <a:pt x="9936978" y="29972"/>
                  <a:pt x="10012949" y="0"/>
                </a:cubicBezTo>
                <a:cubicBezTo>
                  <a:pt x="10088920" y="-29972"/>
                  <a:pt x="10287759" y="30300"/>
                  <a:pt x="10404217" y="0"/>
                </a:cubicBezTo>
                <a:cubicBezTo>
                  <a:pt x="10520675" y="-30300"/>
                  <a:pt x="10854867" y="17744"/>
                  <a:pt x="11020761" y="0"/>
                </a:cubicBezTo>
                <a:cubicBezTo>
                  <a:pt x="11582638" y="-1757"/>
                  <a:pt x="11882281" y="334496"/>
                  <a:pt x="11963400" y="942639"/>
                </a:cubicBezTo>
                <a:cubicBezTo>
                  <a:pt x="11989794" y="1124506"/>
                  <a:pt x="11955165" y="1279644"/>
                  <a:pt x="11963400" y="1368160"/>
                </a:cubicBezTo>
                <a:cubicBezTo>
                  <a:pt x="11971635" y="1456676"/>
                  <a:pt x="11931538" y="1775377"/>
                  <a:pt x="11963400" y="1982204"/>
                </a:cubicBezTo>
                <a:cubicBezTo>
                  <a:pt x="11995262" y="2189031"/>
                  <a:pt x="11956091" y="2338972"/>
                  <a:pt x="11963400" y="2483134"/>
                </a:cubicBezTo>
                <a:cubicBezTo>
                  <a:pt x="11970709" y="2627296"/>
                  <a:pt x="11950193" y="2718297"/>
                  <a:pt x="11963400" y="2908656"/>
                </a:cubicBezTo>
                <a:cubicBezTo>
                  <a:pt x="11976607" y="3099015"/>
                  <a:pt x="11947104" y="3276166"/>
                  <a:pt x="11963400" y="3447290"/>
                </a:cubicBezTo>
                <a:cubicBezTo>
                  <a:pt x="11979696" y="3618414"/>
                  <a:pt x="11903225" y="3845858"/>
                  <a:pt x="11963400" y="3985925"/>
                </a:cubicBezTo>
                <a:cubicBezTo>
                  <a:pt x="12023575" y="4125993"/>
                  <a:pt x="11955480" y="4489369"/>
                  <a:pt x="11963400" y="4713082"/>
                </a:cubicBezTo>
                <a:cubicBezTo>
                  <a:pt x="11972297" y="5160121"/>
                  <a:pt x="11588286" y="5705727"/>
                  <a:pt x="11020761" y="5655721"/>
                </a:cubicBezTo>
                <a:cubicBezTo>
                  <a:pt x="10916110" y="5687506"/>
                  <a:pt x="10729250" y="5630359"/>
                  <a:pt x="10629493" y="5655721"/>
                </a:cubicBezTo>
                <a:cubicBezTo>
                  <a:pt x="10529736" y="5681083"/>
                  <a:pt x="10314164" y="5600478"/>
                  <a:pt x="10036662" y="5655721"/>
                </a:cubicBezTo>
                <a:cubicBezTo>
                  <a:pt x="9759160" y="5710964"/>
                  <a:pt x="9686192" y="5650063"/>
                  <a:pt x="9544613" y="5655721"/>
                </a:cubicBezTo>
                <a:cubicBezTo>
                  <a:pt x="9403034" y="5661379"/>
                  <a:pt x="9306595" y="5616655"/>
                  <a:pt x="9153344" y="5655721"/>
                </a:cubicBezTo>
                <a:cubicBezTo>
                  <a:pt x="9000093" y="5694787"/>
                  <a:pt x="8876983" y="5648768"/>
                  <a:pt x="8762076" y="5655721"/>
                </a:cubicBezTo>
                <a:cubicBezTo>
                  <a:pt x="8647169" y="5662674"/>
                  <a:pt x="8393066" y="5609288"/>
                  <a:pt x="8270027" y="5655721"/>
                </a:cubicBezTo>
                <a:cubicBezTo>
                  <a:pt x="8146988" y="5702154"/>
                  <a:pt x="7834617" y="5588125"/>
                  <a:pt x="7677196" y="5655721"/>
                </a:cubicBezTo>
                <a:cubicBezTo>
                  <a:pt x="7519775" y="5723317"/>
                  <a:pt x="7100742" y="5585113"/>
                  <a:pt x="6882803" y="5655721"/>
                </a:cubicBezTo>
                <a:cubicBezTo>
                  <a:pt x="6664864" y="5726329"/>
                  <a:pt x="6391590" y="5629502"/>
                  <a:pt x="6189191" y="5655721"/>
                </a:cubicBezTo>
                <a:cubicBezTo>
                  <a:pt x="5986792" y="5681940"/>
                  <a:pt x="6019810" y="5628104"/>
                  <a:pt x="5898704" y="5655721"/>
                </a:cubicBezTo>
                <a:cubicBezTo>
                  <a:pt x="5777598" y="5683338"/>
                  <a:pt x="5649243" y="5606471"/>
                  <a:pt x="5406654" y="5655721"/>
                </a:cubicBezTo>
                <a:cubicBezTo>
                  <a:pt x="5164065" y="5704971"/>
                  <a:pt x="4940767" y="5614942"/>
                  <a:pt x="4612261" y="5655721"/>
                </a:cubicBezTo>
                <a:cubicBezTo>
                  <a:pt x="4283755" y="5696500"/>
                  <a:pt x="4426203" y="5653536"/>
                  <a:pt x="4321774" y="5655721"/>
                </a:cubicBezTo>
                <a:cubicBezTo>
                  <a:pt x="4217345" y="5657906"/>
                  <a:pt x="3966373" y="5589043"/>
                  <a:pt x="3728943" y="5655721"/>
                </a:cubicBezTo>
                <a:cubicBezTo>
                  <a:pt x="3491513" y="5722399"/>
                  <a:pt x="3430470" y="5612426"/>
                  <a:pt x="3337675" y="5655721"/>
                </a:cubicBezTo>
                <a:cubicBezTo>
                  <a:pt x="3244880" y="5699016"/>
                  <a:pt x="3126132" y="5648910"/>
                  <a:pt x="2946407" y="5655721"/>
                </a:cubicBezTo>
                <a:cubicBezTo>
                  <a:pt x="2766682" y="5662532"/>
                  <a:pt x="2731372" y="5639208"/>
                  <a:pt x="2655920" y="5655721"/>
                </a:cubicBezTo>
                <a:cubicBezTo>
                  <a:pt x="2580468" y="5672234"/>
                  <a:pt x="2506647" y="5626174"/>
                  <a:pt x="2365433" y="5655721"/>
                </a:cubicBezTo>
                <a:cubicBezTo>
                  <a:pt x="2224219" y="5685268"/>
                  <a:pt x="2147116" y="5638513"/>
                  <a:pt x="2074946" y="5655721"/>
                </a:cubicBezTo>
                <a:cubicBezTo>
                  <a:pt x="2002776" y="5672929"/>
                  <a:pt x="1803463" y="5616755"/>
                  <a:pt x="1683677" y="5655721"/>
                </a:cubicBezTo>
                <a:cubicBezTo>
                  <a:pt x="1563891" y="5694687"/>
                  <a:pt x="1176908" y="5627801"/>
                  <a:pt x="942639" y="5655721"/>
                </a:cubicBezTo>
                <a:cubicBezTo>
                  <a:pt x="374653" y="5508903"/>
                  <a:pt x="-65748" y="5168569"/>
                  <a:pt x="0" y="4713082"/>
                </a:cubicBezTo>
                <a:cubicBezTo>
                  <a:pt x="-14917" y="4439073"/>
                  <a:pt x="19542" y="4257224"/>
                  <a:pt x="0" y="4099038"/>
                </a:cubicBezTo>
                <a:cubicBezTo>
                  <a:pt x="-19542" y="3940852"/>
                  <a:pt x="38218" y="3829573"/>
                  <a:pt x="0" y="3673517"/>
                </a:cubicBezTo>
                <a:cubicBezTo>
                  <a:pt x="-38218" y="3517461"/>
                  <a:pt x="61503" y="3392595"/>
                  <a:pt x="0" y="3134882"/>
                </a:cubicBezTo>
                <a:cubicBezTo>
                  <a:pt x="-61503" y="2877170"/>
                  <a:pt x="1381" y="2821063"/>
                  <a:pt x="0" y="2596248"/>
                </a:cubicBezTo>
                <a:cubicBezTo>
                  <a:pt x="-1381" y="2371433"/>
                  <a:pt x="39105" y="2324374"/>
                  <a:pt x="0" y="2170726"/>
                </a:cubicBezTo>
                <a:cubicBezTo>
                  <a:pt x="-39105" y="2017078"/>
                  <a:pt x="50951" y="1816887"/>
                  <a:pt x="0" y="1669796"/>
                </a:cubicBezTo>
                <a:cubicBezTo>
                  <a:pt x="-50951" y="1522705"/>
                  <a:pt x="84139" y="1290456"/>
                  <a:pt x="0" y="94263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 name="Ορθογώνιο: Στρογγύλεμα γωνιών 4">
            <a:extLst>
              <a:ext uri="{FF2B5EF4-FFF2-40B4-BE49-F238E27FC236}">
                <a16:creationId xmlns:a16="http://schemas.microsoft.com/office/drawing/2014/main" id="{5205D01E-5D1F-691B-4C0E-7A12FD679466}"/>
              </a:ext>
            </a:extLst>
          </p:cNvPr>
          <p:cNvSpPr/>
          <p:nvPr/>
        </p:nvSpPr>
        <p:spPr>
          <a:xfrm>
            <a:off x="1690006" y="715080"/>
            <a:ext cx="3635828" cy="620485"/>
          </a:xfrm>
          <a:custGeom>
            <a:avLst/>
            <a:gdLst>
              <a:gd name="csX0" fmla="*/ 0 w 3635828"/>
              <a:gd name="csY0" fmla="*/ 103416 h 620485"/>
              <a:gd name="csX1" fmla="*/ 103416 w 3635828"/>
              <a:gd name="csY1" fmla="*/ 0 h 620485"/>
              <a:gd name="csX2" fmla="*/ 606335 w 3635828"/>
              <a:gd name="csY2" fmla="*/ 0 h 620485"/>
              <a:gd name="csX3" fmla="*/ 1143545 w 3635828"/>
              <a:gd name="csY3" fmla="*/ 0 h 620485"/>
              <a:gd name="csX4" fmla="*/ 1612174 w 3635828"/>
              <a:gd name="csY4" fmla="*/ 0 h 620485"/>
              <a:gd name="csX5" fmla="*/ 2183674 w 3635828"/>
              <a:gd name="csY5" fmla="*/ 0 h 620485"/>
              <a:gd name="csX6" fmla="*/ 2755173 w 3635828"/>
              <a:gd name="csY6" fmla="*/ 0 h 620485"/>
              <a:gd name="csX7" fmla="*/ 3532412 w 3635828"/>
              <a:gd name="csY7" fmla="*/ 0 h 620485"/>
              <a:gd name="csX8" fmla="*/ 3635828 w 3635828"/>
              <a:gd name="csY8" fmla="*/ 103416 h 620485"/>
              <a:gd name="csX9" fmla="*/ 3635828 w 3635828"/>
              <a:gd name="csY9" fmla="*/ 517069 h 620485"/>
              <a:gd name="csX10" fmla="*/ 3532412 w 3635828"/>
              <a:gd name="csY10" fmla="*/ 620485 h 620485"/>
              <a:gd name="csX11" fmla="*/ 3063783 w 3635828"/>
              <a:gd name="csY11" fmla="*/ 620485 h 620485"/>
              <a:gd name="csX12" fmla="*/ 2560863 w 3635828"/>
              <a:gd name="csY12" fmla="*/ 620485 h 620485"/>
              <a:gd name="csX13" fmla="*/ 2023654 w 3635828"/>
              <a:gd name="csY13" fmla="*/ 620485 h 620485"/>
              <a:gd name="csX14" fmla="*/ 1452154 w 3635828"/>
              <a:gd name="csY14" fmla="*/ 620485 h 620485"/>
              <a:gd name="csX15" fmla="*/ 812075 w 3635828"/>
              <a:gd name="csY15" fmla="*/ 620485 h 620485"/>
              <a:gd name="csX16" fmla="*/ 103416 w 3635828"/>
              <a:gd name="csY16" fmla="*/ 620485 h 620485"/>
              <a:gd name="csX17" fmla="*/ 0 w 3635828"/>
              <a:gd name="csY17" fmla="*/ 517069 h 620485"/>
              <a:gd name="csX18" fmla="*/ 0 w 3635828"/>
              <a:gd name="csY18" fmla="*/ 103416 h 620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35828" h="620485" fill="none" extrusionOk="0">
                <a:moveTo>
                  <a:pt x="0" y="103416"/>
                </a:moveTo>
                <a:cubicBezTo>
                  <a:pt x="-1961" y="45890"/>
                  <a:pt x="43536" y="-698"/>
                  <a:pt x="103416" y="0"/>
                </a:cubicBezTo>
                <a:cubicBezTo>
                  <a:pt x="247376" y="-49536"/>
                  <a:pt x="405922" y="12555"/>
                  <a:pt x="606335" y="0"/>
                </a:cubicBezTo>
                <a:cubicBezTo>
                  <a:pt x="806748" y="-12555"/>
                  <a:pt x="973675" y="57402"/>
                  <a:pt x="1143545" y="0"/>
                </a:cubicBezTo>
                <a:cubicBezTo>
                  <a:pt x="1313415" y="-57402"/>
                  <a:pt x="1455248" y="24122"/>
                  <a:pt x="1612174" y="0"/>
                </a:cubicBezTo>
                <a:cubicBezTo>
                  <a:pt x="1769100" y="-24122"/>
                  <a:pt x="2028995" y="66272"/>
                  <a:pt x="2183674" y="0"/>
                </a:cubicBezTo>
                <a:cubicBezTo>
                  <a:pt x="2338353" y="-66272"/>
                  <a:pt x="2545947" y="29915"/>
                  <a:pt x="2755173" y="0"/>
                </a:cubicBezTo>
                <a:cubicBezTo>
                  <a:pt x="2964399" y="-29915"/>
                  <a:pt x="3376749" y="19502"/>
                  <a:pt x="3532412" y="0"/>
                </a:cubicBezTo>
                <a:cubicBezTo>
                  <a:pt x="3591533" y="-16584"/>
                  <a:pt x="3638776" y="49442"/>
                  <a:pt x="3635828" y="103416"/>
                </a:cubicBezTo>
                <a:cubicBezTo>
                  <a:pt x="3663718" y="300424"/>
                  <a:pt x="3601218" y="324844"/>
                  <a:pt x="3635828" y="517069"/>
                </a:cubicBezTo>
                <a:cubicBezTo>
                  <a:pt x="3640479" y="572854"/>
                  <a:pt x="3601718" y="632182"/>
                  <a:pt x="3532412" y="620485"/>
                </a:cubicBezTo>
                <a:cubicBezTo>
                  <a:pt x="3334981" y="639915"/>
                  <a:pt x="3205534" y="599932"/>
                  <a:pt x="3063783" y="620485"/>
                </a:cubicBezTo>
                <a:cubicBezTo>
                  <a:pt x="2922032" y="641038"/>
                  <a:pt x="2810969" y="581655"/>
                  <a:pt x="2560863" y="620485"/>
                </a:cubicBezTo>
                <a:cubicBezTo>
                  <a:pt x="2310757" y="659315"/>
                  <a:pt x="2142871" y="564314"/>
                  <a:pt x="2023654" y="620485"/>
                </a:cubicBezTo>
                <a:cubicBezTo>
                  <a:pt x="1904437" y="676656"/>
                  <a:pt x="1611329" y="596562"/>
                  <a:pt x="1452154" y="620485"/>
                </a:cubicBezTo>
                <a:cubicBezTo>
                  <a:pt x="1292979" y="644408"/>
                  <a:pt x="1095529" y="565158"/>
                  <a:pt x="812075" y="620485"/>
                </a:cubicBezTo>
                <a:cubicBezTo>
                  <a:pt x="528621" y="675812"/>
                  <a:pt x="313929" y="597717"/>
                  <a:pt x="103416" y="620485"/>
                </a:cubicBezTo>
                <a:cubicBezTo>
                  <a:pt x="34397" y="630829"/>
                  <a:pt x="2247" y="578220"/>
                  <a:pt x="0" y="517069"/>
                </a:cubicBezTo>
                <a:cubicBezTo>
                  <a:pt x="-48029" y="396747"/>
                  <a:pt x="37651" y="294226"/>
                  <a:pt x="0" y="103416"/>
                </a:cubicBezTo>
                <a:close/>
              </a:path>
              <a:path w="3635828" h="620485" stroke="0" extrusionOk="0">
                <a:moveTo>
                  <a:pt x="0" y="103416"/>
                </a:moveTo>
                <a:cubicBezTo>
                  <a:pt x="3589" y="43617"/>
                  <a:pt x="47098" y="-9927"/>
                  <a:pt x="103416" y="0"/>
                </a:cubicBezTo>
                <a:cubicBezTo>
                  <a:pt x="383085" y="-4408"/>
                  <a:pt x="432360" y="60686"/>
                  <a:pt x="709205" y="0"/>
                </a:cubicBezTo>
                <a:cubicBezTo>
                  <a:pt x="986050" y="-60686"/>
                  <a:pt x="1035917" y="55702"/>
                  <a:pt x="1212125" y="0"/>
                </a:cubicBezTo>
                <a:cubicBezTo>
                  <a:pt x="1388333" y="-55702"/>
                  <a:pt x="1657960" y="67466"/>
                  <a:pt x="1817914" y="0"/>
                </a:cubicBezTo>
                <a:cubicBezTo>
                  <a:pt x="1977868" y="-67466"/>
                  <a:pt x="2240651" y="29055"/>
                  <a:pt x="2423703" y="0"/>
                </a:cubicBezTo>
                <a:cubicBezTo>
                  <a:pt x="2606755" y="-29055"/>
                  <a:pt x="2688726" y="33369"/>
                  <a:pt x="2926623" y="0"/>
                </a:cubicBezTo>
                <a:cubicBezTo>
                  <a:pt x="3164520" y="-33369"/>
                  <a:pt x="3307504" y="24649"/>
                  <a:pt x="3532412" y="0"/>
                </a:cubicBezTo>
                <a:cubicBezTo>
                  <a:pt x="3589672" y="-3387"/>
                  <a:pt x="3637264" y="43875"/>
                  <a:pt x="3635828" y="103416"/>
                </a:cubicBezTo>
                <a:cubicBezTo>
                  <a:pt x="3681783" y="218467"/>
                  <a:pt x="3596316" y="355919"/>
                  <a:pt x="3635828" y="517069"/>
                </a:cubicBezTo>
                <a:cubicBezTo>
                  <a:pt x="3635191" y="578248"/>
                  <a:pt x="3582306" y="616113"/>
                  <a:pt x="3532412" y="620485"/>
                </a:cubicBezTo>
                <a:cubicBezTo>
                  <a:pt x="3272070" y="663831"/>
                  <a:pt x="3198045" y="615775"/>
                  <a:pt x="2995203" y="620485"/>
                </a:cubicBezTo>
                <a:cubicBezTo>
                  <a:pt x="2792361" y="625195"/>
                  <a:pt x="2607626" y="612606"/>
                  <a:pt x="2492283" y="620485"/>
                </a:cubicBezTo>
                <a:cubicBezTo>
                  <a:pt x="2376940" y="628364"/>
                  <a:pt x="2050429" y="548773"/>
                  <a:pt x="1886494" y="620485"/>
                </a:cubicBezTo>
                <a:cubicBezTo>
                  <a:pt x="1722559" y="692197"/>
                  <a:pt x="1551562" y="568356"/>
                  <a:pt x="1383575" y="620485"/>
                </a:cubicBezTo>
                <a:cubicBezTo>
                  <a:pt x="1215588" y="672614"/>
                  <a:pt x="980816" y="597117"/>
                  <a:pt x="846365" y="620485"/>
                </a:cubicBezTo>
                <a:cubicBezTo>
                  <a:pt x="711914" y="643853"/>
                  <a:pt x="474815" y="574106"/>
                  <a:pt x="103416" y="620485"/>
                </a:cubicBezTo>
                <a:cubicBezTo>
                  <a:pt x="47851" y="620305"/>
                  <a:pt x="-879" y="573302"/>
                  <a:pt x="0" y="517069"/>
                </a:cubicBezTo>
                <a:cubicBezTo>
                  <a:pt x="-10968" y="347108"/>
                  <a:pt x="23083" y="269689"/>
                  <a:pt x="0" y="10341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ΛΟΓΟΤΕΧΝΙΑ Α’ ΓΥΜΝΑΣΙΟΥ </a:t>
            </a:r>
          </a:p>
        </p:txBody>
      </p:sp>
      <p:sp>
        <p:nvSpPr>
          <p:cNvPr id="9" name="Ορθογώνιο: Στρογγύλεμα γωνιών 8">
            <a:extLst>
              <a:ext uri="{FF2B5EF4-FFF2-40B4-BE49-F238E27FC236}">
                <a16:creationId xmlns:a16="http://schemas.microsoft.com/office/drawing/2014/main" id="{94C98995-37CF-D161-DD88-AB45569F69E9}"/>
              </a:ext>
            </a:extLst>
          </p:cNvPr>
          <p:cNvSpPr/>
          <p:nvPr/>
        </p:nvSpPr>
        <p:spPr>
          <a:xfrm>
            <a:off x="658582" y="1496786"/>
            <a:ext cx="5350332" cy="2307178"/>
          </a:xfrm>
          <a:custGeom>
            <a:avLst/>
            <a:gdLst>
              <a:gd name="csX0" fmla="*/ 0 w 5350332"/>
              <a:gd name="csY0" fmla="*/ 384537 h 2307178"/>
              <a:gd name="csX1" fmla="*/ 384537 w 5350332"/>
              <a:gd name="csY1" fmla="*/ 0 h 2307178"/>
              <a:gd name="csX2" fmla="*/ 865569 w 5350332"/>
              <a:gd name="csY2" fmla="*/ 0 h 2307178"/>
              <a:gd name="csX3" fmla="*/ 1438226 w 5350332"/>
              <a:gd name="csY3" fmla="*/ 0 h 2307178"/>
              <a:gd name="csX4" fmla="*/ 1965071 w 5350332"/>
              <a:gd name="csY4" fmla="*/ 0 h 2307178"/>
              <a:gd name="csX5" fmla="*/ 2446103 w 5350332"/>
              <a:gd name="csY5" fmla="*/ 0 h 2307178"/>
              <a:gd name="csX6" fmla="*/ 2927135 w 5350332"/>
              <a:gd name="csY6" fmla="*/ 0 h 2307178"/>
              <a:gd name="csX7" fmla="*/ 3453980 w 5350332"/>
              <a:gd name="csY7" fmla="*/ 0 h 2307178"/>
              <a:gd name="csX8" fmla="*/ 4026637 w 5350332"/>
              <a:gd name="csY8" fmla="*/ 0 h 2307178"/>
              <a:gd name="csX9" fmla="*/ 4965795 w 5350332"/>
              <a:gd name="csY9" fmla="*/ 0 h 2307178"/>
              <a:gd name="csX10" fmla="*/ 5350332 w 5350332"/>
              <a:gd name="csY10" fmla="*/ 384537 h 2307178"/>
              <a:gd name="csX11" fmla="*/ 5350332 w 5350332"/>
              <a:gd name="csY11" fmla="*/ 912619 h 2307178"/>
              <a:gd name="csX12" fmla="*/ 5350332 w 5350332"/>
              <a:gd name="csY12" fmla="*/ 1456083 h 2307178"/>
              <a:gd name="csX13" fmla="*/ 5350332 w 5350332"/>
              <a:gd name="csY13" fmla="*/ 1922641 h 2307178"/>
              <a:gd name="csX14" fmla="*/ 4965795 w 5350332"/>
              <a:gd name="csY14" fmla="*/ 2307178 h 2307178"/>
              <a:gd name="csX15" fmla="*/ 4301513 w 5350332"/>
              <a:gd name="csY15" fmla="*/ 2307178 h 2307178"/>
              <a:gd name="csX16" fmla="*/ 3866293 w 5350332"/>
              <a:gd name="csY16" fmla="*/ 2307178 h 2307178"/>
              <a:gd name="csX17" fmla="*/ 3431074 w 5350332"/>
              <a:gd name="csY17" fmla="*/ 2307178 h 2307178"/>
              <a:gd name="csX18" fmla="*/ 2995854 w 5350332"/>
              <a:gd name="csY18" fmla="*/ 2307178 h 2307178"/>
              <a:gd name="csX19" fmla="*/ 2514822 w 5350332"/>
              <a:gd name="csY19" fmla="*/ 2307178 h 2307178"/>
              <a:gd name="csX20" fmla="*/ 2079602 w 5350332"/>
              <a:gd name="csY20" fmla="*/ 2307178 h 2307178"/>
              <a:gd name="csX21" fmla="*/ 1598570 w 5350332"/>
              <a:gd name="csY21" fmla="*/ 2307178 h 2307178"/>
              <a:gd name="csX22" fmla="*/ 1071726 w 5350332"/>
              <a:gd name="csY22" fmla="*/ 2307178 h 2307178"/>
              <a:gd name="csX23" fmla="*/ 384537 w 5350332"/>
              <a:gd name="csY23" fmla="*/ 2307178 h 2307178"/>
              <a:gd name="csX24" fmla="*/ 0 w 5350332"/>
              <a:gd name="csY24" fmla="*/ 1922641 h 2307178"/>
              <a:gd name="csX25" fmla="*/ 0 w 5350332"/>
              <a:gd name="csY25" fmla="*/ 1425321 h 2307178"/>
              <a:gd name="csX26" fmla="*/ 0 w 5350332"/>
              <a:gd name="csY26" fmla="*/ 958762 h 2307178"/>
              <a:gd name="csX27" fmla="*/ 0 w 5350332"/>
              <a:gd name="csY27" fmla="*/ 384537 h 23071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350332" h="2307178" fill="none" extrusionOk="0">
                <a:moveTo>
                  <a:pt x="0" y="384537"/>
                </a:moveTo>
                <a:cubicBezTo>
                  <a:pt x="5759" y="124544"/>
                  <a:pt x="207434" y="37591"/>
                  <a:pt x="384537" y="0"/>
                </a:cubicBezTo>
                <a:cubicBezTo>
                  <a:pt x="593594" y="-16655"/>
                  <a:pt x="747177" y="9701"/>
                  <a:pt x="865569" y="0"/>
                </a:cubicBezTo>
                <a:cubicBezTo>
                  <a:pt x="983961" y="-9701"/>
                  <a:pt x="1154440" y="7167"/>
                  <a:pt x="1438226" y="0"/>
                </a:cubicBezTo>
                <a:cubicBezTo>
                  <a:pt x="1722012" y="-7167"/>
                  <a:pt x="1792121" y="24075"/>
                  <a:pt x="1965071" y="0"/>
                </a:cubicBezTo>
                <a:cubicBezTo>
                  <a:pt x="2138021" y="-24075"/>
                  <a:pt x="2268090" y="38794"/>
                  <a:pt x="2446103" y="0"/>
                </a:cubicBezTo>
                <a:cubicBezTo>
                  <a:pt x="2624116" y="-38794"/>
                  <a:pt x="2749366" y="31201"/>
                  <a:pt x="2927135" y="0"/>
                </a:cubicBezTo>
                <a:cubicBezTo>
                  <a:pt x="3104904" y="-31201"/>
                  <a:pt x="3239779" y="16412"/>
                  <a:pt x="3453980" y="0"/>
                </a:cubicBezTo>
                <a:cubicBezTo>
                  <a:pt x="3668181" y="-16412"/>
                  <a:pt x="3885796" y="40042"/>
                  <a:pt x="4026637" y="0"/>
                </a:cubicBezTo>
                <a:cubicBezTo>
                  <a:pt x="4167478" y="-40042"/>
                  <a:pt x="4674348" y="225"/>
                  <a:pt x="4965795" y="0"/>
                </a:cubicBezTo>
                <a:cubicBezTo>
                  <a:pt x="5174221" y="-18670"/>
                  <a:pt x="5332955" y="191002"/>
                  <a:pt x="5350332" y="384537"/>
                </a:cubicBezTo>
                <a:cubicBezTo>
                  <a:pt x="5361641" y="495648"/>
                  <a:pt x="5309598" y="732462"/>
                  <a:pt x="5350332" y="912619"/>
                </a:cubicBezTo>
                <a:cubicBezTo>
                  <a:pt x="5391066" y="1092776"/>
                  <a:pt x="5307347" y="1275178"/>
                  <a:pt x="5350332" y="1456083"/>
                </a:cubicBezTo>
                <a:cubicBezTo>
                  <a:pt x="5393317" y="1636988"/>
                  <a:pt x="5309874" y="1808207"/>
                  <a:pt x="5350332" y="1922641"/>
                </a:cubicBezTo>
                <a:cubicBezTo>
                  <a:pt x="5364501" y="2162292"/>
                  <a:pt x="5176526" y="2318026"/>
                  <a:pt x="4965795" y="2307178"/>
                </a:cubicBezTo>
                <a:cubicBezTo>
                  <a:pt x="4831686" y="2378983"/>
                  <a:pt x="4533735" y="2296240"/>
                  <a:pt x="4301513" y="2307178"/>
                </a:cubicBezTo>
                <a:cubicBezTo>
                  <a:pt x="4069291" y="2318116"/>
                  <a:pt x="4049746" y="2261234"/>
                  <a:pt x="3866293" y="2307178"/>
                </a:cubicBezTo>
                <a:cubicBezTo>
                  <a:pt x="3682840" y="2353122"/>
                  <a:pt x="3533633" y="2301258"/>
                  <a:pt x="3431074" y="2307178"/>
                </a:cubicBezTo>
                <a:cubicBezTo>
                  <a:pt x="3328515" y="2313098"/>
                  <a:pt x="3180539" y="2287741"/>
                  <a:pt x="2995854" y="2307178"/>
                </a:cubicBezTo>
                <a:cubicBezTo>
                  <a:pt x="2811169" y="2326615"/>
                  <a:pt x="2670224" y="2273059"/>
                  <a:pt x="2514822" y="2307178"/>
                </a:cubicBezTo>
                <a:cubicBezTo>
                  <a:pt x="2359420" y="2341297"/>
                  <a:pt x="2212602" y="2271719"/>
                  <a:pt x="2079602" y="2307178"/>
                </a:cubicBezTo>
                <a:cubicBezTo>
                  <a:pt x="1946602" y="2342637"/>
                  <a:pt x="1755949" y="2264370"/>
                  <a:pt x="1598570" y="2307178"/>
                </a:cubicBezTo>
                <a:cubicBezTo>
                  <a:pt x="1441191" y="2349986"/>
                  <a:pt x="1215180" y="2304512"/>
                  <a:pt x="1071726" y="2307178"/>
                </a:cubicBezTo>
                <a:cubicBezTo>
                  <a:pt x="928272" y="2309844"/>
                  <a:pt x="633375" y="2246347"/>
                  <a:pt x="384537" y="2307178"/>
                </a:cubicBezTo>
                <a:cubicBezTo>
                  <a:pt x="150516" y="2296105"/>
                  <a:pt x="-51757" y="2110141"/>
                  <a:pt x="0" y="1922641"/>
                </a:cubicBezTo>
                <a:cubicBezTo>
                  <a:pt x="-34437" y="1777694"/>
                  <a:pt x="50278" y="1576135"/>
                  <a:pt x="0" y="1425321"/>
                </a:cubicBezTo>
                <a:cubicBezTo>
                  <a:pt x="-50278" y="1274507"/>
                  <a:pt x="30700" y="1150127"/>
                  <a:pt x="0" y="958762"/>
                </a:cubicBezTo>
                <a:cubicBezTo>
                  <a:pt x="-30700" y="767397"/>
                  <a:pt x="37666" y="523280"/>
                  <a:pt x="0" y="384537"/>
                </a:cubicBezTo>
                <a:close/>
              </a:path>
              <a:path w="5350332" h="2307178" stroke="0" extrusionOk="0">
                <a:moveTo>
                  <a:pt x="0" y="384537"/>
                </a:moveTo>
                <a:cubicBezTo>
                  <a:pt x="41033" y="141478"/>
                  <a:pt x="173985" y="-22706"/>
                  <a:pt x="384537" y="0"/>
                </a:cubicBezTo>
                <a:cubicBezTo>
                  <a:pt x="679173" y="-16687"/>
                  <a:pt x="732732" y="15075"/>
                  <a:pt x="1003007" y="0"/>
                </a:cubicBezTo>
                <a:cubicBezTo>
                  <a:pt x="1273282" y="-15075"/>
                  <a:pt x="1320286" y="28270"/>
                  <a:pt x="1484039" y="0"/>
                </a:cubicBezTo>
                <a:cubicBezTo>
                  <a:pt x="1647792" y="-28270"/>
                  <a:pt x="1893618" y="66636"/>
                  <a:pt x="2102509" y="0"/>
                </a:cubicBezTo>
                <a:cubicBezTo>
                  <a:pt x="2311400" y="-66636"/>
                  <a:pt x="2451157" y="15884"/>
                  <a:pt x="2720979" y="0"/>
                </a:cubicBezTo>
                <a:cubicBezTo>
                  <a:pt x="2990801" y="-15884"/>
                  <a:pt x="3071094" y="32047"/>
                  <a:pt x="3202011" y="0"/>
                </a:cubicBezTo>
                <a:cubicBezTo>
                  <a:pt x="3332928" y="-32047"/>
                  <a:pt x="3494597" y="12183"/>
                  <a:pt x="3683043" y="0"/>
                </a:cubicBezTo>
                <a:cubicBezTo>
                  <a:pt x="3871489" y="-12183"/>
                  <a:pt x="4203771" y="3504"/>
                  <a:pt x="4347325" y="0"/>
                </a:cubicBezTo>
                <a:cubicBezTo>
                  <a:pt x="4490879" y="-3504"/>
                  <a:pt x="4757238" y="8099"/>
                  <a:pt x="4965795" y="0"/>
                </a:cubicBezTo>
                <a:cubicBezTo>
                  <a:pt x="5183474" y="-10509"/>
                  <a:pt x="5348161" y="152867"/>
                  <a:pt x="5350332" y="384537"/>
                </a:cubicBezTo>
                <a:cubicBezTo>
                  <a:pt x="5397934" y="508004"/>
                  <a:pt x="5340517" y="758708"/>
                  <a:pt x="5350332" y="881857"/>
                </a:cubicBezTo>
                <a:cubicBezTo>
                  <a:pt x="5360147" y="1005006"/>
                  <a:pt x="5341468" y="1161227"/>
                  <a:pt x="5350332" y="1394559"/>
                </a:cubicBezTo>
                <a:cubicBezTo>
                  <a:pt x="5359196" y="1627891"/>
                  <a:pt x="5346550" y="1754342"/>
                  <a:pt x="5350332" y="1922641"/>
                </a:cubicBezTo>
                <a:cubicBezTo>
                  <a:pt x="5363198" y="2086018"/>
                  <a:pt x="5188119" y="2302265"/>
                  <a:pt x="4965795" y="2307178"/>
                </a:cubicBezTo>
                <a:cubicBezTo>
                  <a:pt x="4699439" y="2323046"/>
                  <a:pt x="4529778" y="2253479"/>
                  <a:pt x="4347325" y="2307178"/>
                </a:cubicBezTo>
                <a:cubicBezTo>
                  <a:pt x="4164872" y="2360877"/>
                  <a:pt x="4112056" y="2280591"/>
                  <a:pt x="3912106" y="2307178"/>
                </a:cubicBezTo>
                <a:cubicBezTo>
                  <a:pt x="3712156" y="2333765"/>
                  <a:pt x="3600142" y="2251558"/>
                  <a:pt x="3431074" y="2307178"/>
                </a:cubicBezTo>
                <a:cubicBezTo>
                  <a:pt x="3262006" y="2362798"/>
                  <a:pt x="3011329" y="2248852"/>
                  <a:pt x="2766791" y="2307178"/>
                </a:cubicBezTo>
                <a:cubicBezTo>
                  <a:pt x="2522253" y="2365504"/>
                  <a:pt x="2404797" y="2229044"/>
                  <a:pt x="2102509" y="2307178"/>
                </a:cubicBezTo>
                <a:cubicBezTo>
                  <a:pt x="1800221" y="2385312"/>
                  <a:pt x="1784106" y="2269109"/>
                  <a:pt x="1529852" y="2307178"/>
                </a:cubicBezTo>
                <a:cubicBezTo>
                  <a:pt x="1275598" y="2345247"/>
                  <a:pt x="1302177" y="2271724"/>
                  <a:pt x="1094632" y="2307178"/>
                </a:cubicBezTo>
                <a:cubicBezTo>
                  <a:pt x="887087" y="2342632"/>
                  <a:pt x="575235" y="2302101"/>
                  <a:pt x="384537" y="2307178"/>
                </a:cubicBezTo>
                <a:cubicBezTo>
                  <a:pt x="181656" y="2314356"/>
                  <a:pt x="-603" y="2071782"/>
                  <a:pt x="0" y="1922641"/>
                </a:cubicBezTo>
                <a:cubicBezTo>
                  <a:pt x="-22321" y="1654360"/>
                  <a:pt x="4107" y="1637663"/>
                  <a:pt x="0" y="1379178"/>
                </a:cubicBezTo>
                <a:cubicBezTo>
                  <a:pt x="-4107" y="1120693"/>
                  <a:pt x="13351" y="1028373"/>
                  <a:pt x="0" y="866476"/>
                </a:cubicBezTo>
                <a:cubicBezTo>
                  <a:pt x="-13351" y="704579"/>
                  <a:pt x="37847" y="564522"/>
                  <a:pt x="0" y="38453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ΣΧΟΛΕΙΟ - ΣΧΟΛΙΚΗ ΖΩΗ</a:t>
            </a:r>
          </a:p>
          <a:p>
            <a:pPr algn="ctr"/>
            <a:r>
              <a:rPr lang="el-GR" dirty="0"/>
              <a:t>Κείμενο 1: Νίκος Καζαντζάκης, «Αναφορά στον Γκρέκο» </a:t>
            </a:r>
          </a:p>
          <a:p>
            <a:pPr algn="ctr"/>
            <a:endParaRPr lang="el-GR" b="1" dirty="0"/>
          </a:p>
        </p:txBody>
      </p:sp>
      <p:pic>
        <p:nvPicPr>
          <p:cNvPr id="12" name="Εικόνα 11" descr="Διάκου Γιώτα – ΕΝΩΣΗ ΛΟΓΟΤΕΧΝΩΝ ΚΥΠΡΟΥ">
            <a:extLst>
              <a:ext uri="{FF2B5EF4-FFF2-40B4-BE49-F238E27FC236}">
                <a16:creationId xmlns:a16="http://schemas.microsoft.com/office/drawing/2014/main" id="{665B9917-7257-AE52-F121-6183D38485C8}"/>
              </a:ext>
            </a:extLst>
          </p:cNvPr>
          <p:cNvPicPr>
            <a:picLocks noChangeAspect="1"/>
          </p:cNvPicPr>
          <p:nvPr/>
        </p:nvPicPr>
        <p:blipFill>
          <a:blip r:embed="rId2"/>
          <a:srcRect t="32133" b="11062"/>
          <a:stretch>
            <a:fillRect/>
          </a:stretch>
        </p:blipFill>
        <p:spPr>
          <a:xfrm>
            <a:off x="1690006" y="4108763"/>
            <a:ext cx="2958193" cy="1927957"/>
          </a:xfrm>
          <a:custGeom>
            <a:avLst/>
            <a:gdLst>
              <a:gd name="csX0" fmla="*/ 0 w 2958193"/>
              <a:gd name="csY0" fmla="*/ 0 h 1927957"/>
              <a:gd name="csX1" fmla="*/ 532475 w 2958193"/>
              <a:gd name="csY1" fmla="*/ 0 h 1927957"/>
              <a:gd name="csX2" fmla="*/ 1035368 w 2958193"/>
              <a:gd name="csY2" fmla="*/ 0 h 1927957"/>
              <a:gd name="csX3" fmla="*/ 1567842 w 2958193"/>
              <a:gd name="csY3" fmla="*/ 0 h 1927957"/>
              <a:gd name="csX4" fmla="*/ 2129899 w 2958193"/>
              <a:gd name="csY4" fmla="*/ 0 h 1927957"/>
              <a:gd name="csX5" fmla="*/ 2958193 w 2958193"/>
              <a:gd name="csY5" fmla="*/ 0 h 1927957"/>
              <a:gd name="csX6" fmla="*/ 2958193 w 2958193"/>
              <a:gd name="csY6" fmla="*/ 501269 h 1927957"/>
              <a:gd name="csX7" fmla="*/ 2958193 w 2958193"/>
              <a:gd name="csY7" fmla="*/ 925419 h 1927957"/>
              <a:gd name="csX8" fmla="*/ 2958193 w 2958193"/>
              <a:gd name="csY8" fmla="*/ 1445968 h 1927957"/>
              <a:gd name="csX9" fmla="*/ 2958193 w 2958193"/>
              <a:gd name="csY9" fmla="*/ 1927957 h 1927957"/>
              <a:gd name="csX10" fmla="*/ 2425718 w 2958193"/>
              <a:gd name="csY10" fmla="*/ 1927957 h 1927957"/>
              <a:gd name="csX11" fmla="*/ 1834080 w 2958193"/>
              <a:gd name="csY11" fmla="*/ 1927957 h 1927957"/>
              <a:gd name="csX12" fmla="*/ 1183277 w 2958193"/>
              <a:gd name="csY12" fmla="*/ 1927957 h 1927957"/>
              <a:gd name="csX13" fmla="*/ 562057 w 2958193"/>
              <a:gd name="csY13" fmla="*/ 1927957 h 1927957"/>
              <a:gd name="csX14" fmla="*/ 0 w 2958193"/>
              <a:gd name="csY14" fmla="*/ 1927957 h 1927957"/>
              <a:gd name="csX15" fmla="*/ 0 w 2958193"/>
              <a:gd name="csY15" fmla="*/ 1465247 h 1927957"/>
              <a:gd name="csX16" fmla="*/ 0 w 2958193"/>
              <a:gd name="csY16" fmla="*/ 1002538 h 1927957"/>
              <a:gd name="csX17" fmla="*/ 0 w 2958193"/>
              <a:gd name="csY17" fmla="*/ 501269 h 1927957"/>
              <a:gd name="csX18" fmla="*/ 0 w 2958193"/>
              <a:gd name="csY18" fmla="*/ 0 h 19279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958193" h="1927957" fill="none" extrusionOk="0">
                <a:moveTo>
                  <a:pt x="0" y="0"/>
                </a:moveTo>
                <a:cubicBezTo>
                  <a:pt x="208625" y="-27862"/>
                  <a:pt x="296626" y="18961"/>
                  <a:pt x="532475" y="0"/>
                </a:cubicBezTo>
                <a:cubicBezTo>
                  <a:pt x="768325" y="-18961"/>
                  <a:pt x="888428" y="47794"/>
                  <a:pt x="1035368" y="0"/>
                </a:cubicBezTo>
                <a:cubicBezTo>
                  <a:pt x="1182308" y="-47794"/>
                  <a:pt x="1374044" y="17190"/>
                  <a:pt x="1567842" y="0"/>
                </a:cubicBezTo>
                <a:cubicBezTo>
                  <a:pt x="1761640" y="-17190"/>
                  <a:pt x="1950748" y="12527"/>
                  <a:pt x="2129899" y="0"/>
                </a:cubicBezTo>
                <a:cubicBezTo>
                  <a:pt x="2309050" y="-12527"/>
                  <a:pt x="2775578" y="17935"/>
                  <a:pt x="2958193" y="0"/>
                </a:cubicBezTo>
                <a:cubicBezTo>
                  <a:pt x="2988366" y="121331"/>
                  <a:pt x="2901686" y="332627"/>
                  <a:pt x="2958193" y="501269"/>
                </a:cubicBezTo>
                <a:cubicBezTo>
                  <a:pt x="3014700" y="669911"/>
                  <a:pt x="2915568" y="810553"/>
                  <a:pt x="2958193" y="925419"/>
                </a:cubicBezTo>
                <a:cubicBezTo>
                  <a:pt x="3000818" y="1040285"/>
                  <a:pt x="2917413" y="1320689"/>
                  <a:pt x="2958193" y="1445968"/>
                </a:cubicBezTo>
                <a:cubicBezTo>
                  <a:pt x="2998973" y="1571247"/>
                  <a:pt x="2911055" y="1791258"/>
                  <a:pt x="2958193" y="1927957"/>
                </a:cubicBezTo>
                <a:cubicBezTo>
                  <a:pt x="2849832" y="1962151"/>
                  <a:pt x="2559323" y="1894165"/>
                  <a:pt x="2425718" y="1927957"/>
                </a:cubicBezTo>
                <a:cubicBezTo>
                  <a:pt x="2292114" y="1961749"/>
                  <a:pt x="1969936" y="1871169"/>
                  <a:pt x="1834080" y="1927957"/>
                </a:cubicBezTo>
                <a:cubicBezTo>
                  <a:pt x="1698224" y="1984745"/>
                  <a:pt x="1500273" y="1927558"/>
                  <a:pt x="1183277" y="1927957"/>
                </a:cubicBezTo>
                <a:cubicBezTo>
                  <a:pt x="866281" y="1928356"/>
                  <a:pt x="733457" y="1887488"/>
                  <a:pt x="562057" y="1927957"/>
                </a:cubicBezTo>
                <a:cubicBezTo>
                  <a:pt x="390657" y="1968426"/>
                  <a:pt x="264887" y="1900312"/>
                  <a:pt x="0" y="1927957"/>
                </a:cubicBezTo>
                <a:cubicBezTo>
                  <a:pt x="-36778" y="1777463"/>
                  <a:pt x="1086" y="1683276"/>
                  <a:pt x="0" y="1465247"/>
                </a:cubicBezTo>
                <a:cubicBezTo>
                  <a:pt x="-1086" y="1247218"/>
                  <a:pt x="14832" y="1165909"/>
                  <a:pt x="0" y="1002538"/>
                </a:cubicBezTo>
                <a:cubicBezTo>
                  <a:pt x="-14832" y="839167"/>
                  <a:pt x="11268" y="673934"/>
                  <a:pt x="0" y="501269"/>
                </a:cubicBezTo>
                <a:cubicBezTo>
                  <a:pt x="-11268" y="328604"/>
                  <a:pt x="5318" y="100539"/>
                  <a:pt x="0" y="0"/>
                </a:cubicBezTo>
                <a:close/>
              </a:path>
              <a:path w="2958193" h="1927957" stroke="0" extrusionOk="0">
                <a:moveTo>
                  <a:pt x="0" y="0"/>
                </a:moveTo>
                <a:cubicBezTo>
                  <a:pt x="107448" y="-23537"/>
                  <a:pt x="347240" y="20565"/>
                  <a:pt x="532475" y="0"/>
                </a:cubicBezTo>
                <a:cubicBezTo>
                  <a:pt x="717711" y="-20565"/>
                  <a:pt x="833494" y="49719"/>
                  <a:pt x="1124113" y="0"/>
                </a:cubicBezTo>
                <a:cubicBezTo>
                  <a:pt x="1414732" y="-49719"/>
                  <a:pt x="1526981" y="58394"/>
                  <a:pt x="1715752" y="0"/>
                </a:cubicBezTo>
                <a:cubicBezTo>
                  <a:pt x="1904523" y="-58394"/>
                  <a:pt x="2071540" y="67773"/>
                  <a:pt x="2307391" y="0"/>
                </a:cubicBezTo>
                <a:cubicBezTo>
                  <a:pt x="2543242" y="-67773"/>
                  <a:pt x="2812796" y="18242"/>
                  <a:pt x="2958193" y="0"/>
                </a:cubicBezTo>
                <a:cubicBezTo>
                  <a:pt x="2993328" y="207841"/>
                  <a:pt x="2911332" y="287847"/>
                  <a:pt x="2958193" y="424151"/>
                </a:cubicBezTo>
                <a:cubicBezTo>
                  <a:pt x="3005054" y="560455"/>
                  <a:pt x="2902580" y="697686"/>
                  <a:pt x="2958193" y="925419"/>
                </a:cubicBezTo>
                <a:cubicBezTo>
                  <a:pt x="3013806" y="1153152"/>
                  <a:pt x="2942821" y="1226680"/>
                  <a:pt x="2958193" y="1426688"/>
                </a:cubicBezTo>
                <a:cubicBezTo>
                  <a:pt x="2973565" y="1626696"/>
                  <a:pt x="2937897" y="1803422"/>
                  <a:pt x="2958193" y="1927957"/>
                </a:cubicBezTo>
                <a:cubicBezTo>
                  <a:pt x="2678829" y="1980796"/>
                  <a:pt x="2643382" y="1916984"/>
                  <a:pt x="2366554" y="1927957"/>
                </a:cubicBezTo>
                <a:cubicBezTo>
                  <a:pt x="2089726" y="1938930"/>
                  <a:pt x="1924211" y="1902053"/>
                  <a:pt x="1804498" y="1927957"/>
                </a:cubicBezTo>
                <a:cubicBezTo>
                  <a:pt x="1684785" y="1953861"/>
                  <a:pt x="1318385" y="1926595"/>
                  <a:pt x="1153695" y="1927957"/>
                </a:cubicBezTo>
                <a:cubicBezTo>
                  <a:pt x="989005" y="1929319"/>
                  <a:pt x="685016" y="1871662"/>
                  <a:pt x="502893" y="1927957"/>
                </a:cubicBezTo>
                <a:cubicBezTo>
                  <a:pt x="320770" y="1984252"/>
                  <a:pt x="131310" y="1902800"/>
                  <a:pt x="0" y="1927957"/>
                </a:cubicBezTo>
                <a:cubicBezTo>
                  <a:pt x="-51134" y="1758054"/>
                  <a:pt x="29866" y="1671288"/>
                  <a:pt x="0" y="1465247"/>
                </a:cubicBezTo>
                <a:cubicBezTo>
                  <a:pt x="-29866" y="1259206"/>
                  <a:pt x="48944" y="1185901"/>
                  <a:pt x="0" y="1021817"/>
                </a:cubicBezTo>
                <a:cubicBezTo>
                  <a:pt x="-48944" y="857733"/>
                  <a:pt x="51176" y="747476"/>
                  <a:pt x="0" y="520548"/>
                </a:cubicBezTo>
                <a:cubicBezTo>
                  <a:pt x="-51176" y="293620"/>
                  <a:pt x="5203" y="252339"/>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2070929812">
                  <a:prstGeom prst="rect">
                    <a:avLst/>
                  </a:prstGeom>
                  <ask:type>
                    <ask:lineSketchScribble/>
                  </ask:type>
                </ask:lineSketchStyleProps>
              </a:ext>
            </a:extLst>
          </a:ln>
          <a:effectLst>
            <a:outerShdw blurRad="50800" dist="38100" dir="2700000" algn="tl" rotWithShape="0">
              <a:srgbClr val="000000">
                <a:alpha val="43000"/>
              </a:srgbClr>
            </a:outerShdw>
          </a:effectLst>
        </p:spPr>
      </p:pic>
      <p:sp>
        <p:nvSpPr>
          <p:cNvPr id="4" name="Ορθογώνιο: Στρογγύλεμα γωνιών 3">
            <a:extLst>
              <a:ext uri="{FF2B5EF4-FFF2-40B4-BE49-F238E27FC236}">
                <a16:creationId xmlns:a16="http://schemas.microsoft.com/office/drawing/2014/main" id="{1DE02A17-D2CF-3576-2F01-34EC9AC53F4E}"/>
              </a:ext>
            </a:extLst>
          </p:cNvPr>
          <p:cNvSpPr/>
          <p:nvPr/>
        </p:nvSpPr>
        <p:spPr>
          <a:xfrm>
            <a:off x="6335349" y="1591812"/>
            <a:ext cx="5350332" cy="2307178"/>
          </a:xfrm>
          <a:custGeom>
            <a:avLst/>
            <a:gdLst>
              <a:gd name="csX0" fmla="*/ 0 w 5350332"/>
              <a:gd name="csY0" fmla="*/ 384537 h 2307178"/>
              <a:gd name="csX1" fmla="*/ 384537 w 5350332"/>
              <a:gd name="csY1" fmla="*/ 0 h 2307178"/>
              <a:gd name="csX2" fmla="*/ 865569 w 5350332"/>
              <a:gd name="csY2" fmla="*/ 0 h 2307178"/>
              <a:gd name="csX3" fmla="*/ 1438226 w 5350332"/>
              <a:gd name="csY3" fmla="*/ 0 h 2307178"/>
              <a:gd name="csX4" fmla="*/ 1965071 w 5350332"/>
              <a:gd name="csY4" fmla="*/ 0 h 2307178"/>
              <a:gd name="csX5" fmla="*/ 2446103 w 5350332"/>
              <a:gd name="csY5" fmla="*/ 0 h 2307178"/>
              <a:gd name="csX6" fmla="*/ 2927135 w 5350332"/>
              <a:gd name="csY6" fmla="*/ 0 h 2307178"/>
              <a:gd name="csX7" fmla="*/ 3453980 w 5350332"/>
              <a:gd name="csY7" fmla="*/ 0 h 2307178"/>
              <a:gd name="csX8" fmla="*/ 4026637 w 5350332"/>
              <a:gd name="csY8" fmla="*/ 0 h 2307178"/>
              <a:gd name="csX9" fmla="*/ 4965795 w 5350332"/>
              <a:gd name="csY9" fmla="*/ 0 h 2307178"/>
              <a:gd name="csX10" fmla="*/ 5350332 w 5350332"/>
              <a:gd name="csY10" fmla="*/ 384537 h 2307178"/>
              <a:gd name="csX11" fmla="*/ 5350332 w 5350332"/>
              <a:gd name="csY11" fmla="*/ 912619 h 2307178"/>
              <a:gd name="csX12" fmla="*/ 5350332 w 5350332"/>
              <a:gd name="csY12" fmla="*/ 1456083 h 2307178"/>
              <a:gd name="csX13" fmla="*/ 5350332 w 5350332"/>
              <a:gd name="csY13" fmla="*/ 1922641 h 2307178"/>
              <a:gd name="csX14" fmla="*/ 4965795 w 5350332"/>
              <a:gd name="csY14" fmla="*/ 2307178 h 2307178"/>
              <a:gd name="csX15" fmla="*/ 4301513 w 5350332"/>
              <a:gd name="csY15" fmla="*/ 2307178 h 2307178"/>
              <a:gd name="csX16" fmla="*/ 3866293 w 5350332"/>
              <a:gd name="csY16" fmla="*/ 2307178 h 2307178"/>
              <a:gd name="csX17" fmla="*/ 3431074 w 5350332"/>
              <a:gd name="csY17" fmla="*/ 2307178 h 2307178"/>
              <a:gd name="csX18" fmla="*/ 2995854 w 5350332"/>
              <a:gd name="csY18" fmla="*/ 2307178 h 2307178"/>
              <a:gd name="csX19" fmla="*/ 2514822 w 5350332"/>
              <a:gd name="csY19" fmla="*/ 2307178 h 2307178"/>
              <a:gd name="csX20" fmla="*/ 2079602 w 5350332"/>
              <a:gd name="csY20" fmla="*/ 2307178 h 2307178"/>
              <a:gd name="csX21" fmla="*/ 1598570 w 5350332"/>
              <a:gd name="csY21" fmla="*/ 2307178 h 2307178"/>
              <a:gd name="csX22" fmla="*/ 1071726 w 5350332"/>
              <a:gd name="csY22" fmla="*/ 2307178 h 2307178"/>
              <a:gd name="csX23" fmla="*/ 384537 w 5350332"/>
              <a:gd name="csY23" fmla="*/ 2307178 h 2307178"/>
              <a:gd name="csX24" fmla="*/ 0 w 5350332"/>
              <a:gd name="csY24" fmla="*/ 1922641 h 2307178"/>
              <a:gd name="csX25" fmla="*/ 0 w 5350332"/>
              <a:gd name="csY25" fmla="*/ 1425321 h 2307178"/>
              <a:gd name="csX26" fmla="*/ 0 w 5350332"/>
              <a:gd name="csY26" fmla="*/ 958762 h 2307178"/>
              <a:gd name="csX27" fmla="*/ 0 w 5350332"/>
              <a:gd name="csY27" fmla="*/ 384537 h 23071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350332" h="2307178" fill="none" extrusionOk="0">
                <a:moveTo>
                  <a:pt x="0" y="384537"/>
                </a:moveTo>
                <a:cubicBezTo>
                  <a:pt x="5759" y="124544"/>
                  <a:pt x="207434" y="37591"/>
                  <a:pt x="384537" y="0"/>
                </a:cubicBezTo>
                <a:cubicBezTo>
                  <a:pt x="593594" y="-16655"/>
                  <a:pt x="747177" y="9701"/>
                  <a:pt x="865569" y="0"/>
                </a:cubicBezTo>
                <a:cubicBezTo>
                  <a:pt x="983961" y="-9701"/>
                  <a:pt x="1154440" y="7167"/>
                  <a:pt x="1438226" y="0"/>
                </a:cubicBezTo>
                <a:cubicBezTo>
                  <a:pt x="1722012" y="-7167"/>
                  <a:pt x="1792121" y="24075"/>
                  <a:pt x="1965071" y="0"/>
                </a:cubicBezTo>
                <a:cubicBezTo>
                  <a:pt x="2138021" y="-24075"/>
                  <a:pt x="2268090" y="38794"/>
                  <a:pt x="2446103" y="0"/>
                </a:cubicBezTo>
                <a:cubicBezTo>
                  <a:pt x="2624116" y="-38794"/>
                  <a:pt x="2749366" y="31201"/>
                  <a:pt x="2927135" y="0"/>
                </a:cubicBezTo>
                <a:cubicBezTo>
                  <a:pt x="3104904" y="-31201"/>
                  <a:pt x="3239779" y="16412"/>
                  <a:pt x="3453980" y="0"/>
                </a:cubicBezTo>
                <a:cubicBezTo>
                  <a:pt x="3668181" y="-16412"/>
                  <a:pt x="3885796" y="40042"/>
                  <a:pt x="4026637" y="0"/>
                </a:cubicBezTo>
                <a:cubicBezTo>
                  <a:pt x="4167478" y="-40042"/>
                  <a:pt x="4674348" y="225"/>
                  <a:pt x="4965795" y="0"/>
                </a:cubicBezTo>
                <a:cubicBezTo>
                  <a:pt x="5174221" y="-18670"/>
                  <a:pt x="5332955" y="191002"/>
                  <a:pt x="5350332" y="384537"/>
                </a:cubicBezTo>
                <a:cubicBezTo>
                  <a:pt x="5361641" y="495648"/>
                  <a:pt x="5309598" y="732462"/>
                  <a:pt x="5350332" y="912619"/>
                </a:cubicBezTo>
                <a:cubicBezTo>
                  <a:pt x="5391066" y="1092776"/>
                  <a:pt x="5307347" y="1275178"/>
                  <a:pt x="5350332" y="1456083"/>
                </a:cubicBezTo>
                <a:cubicBezTo>
                  <a:pt x="5393317" y="1636988"/>
                  <a:pt x="5309874" y="1808207"/>
                  <a:pt x="5350332" y="1922641"/>
                </a:cubicBezTo>
                <a:cubicBezTo>
                  <a:pt x="5364501" y="2162292"/>
                  <a:pt x="5176526" y="2318026"/>
                  <a:pt x="4965795" y="2307178"/>
                </a:cubicBezTo>
                <a:cubicBezTo>
                  <a:pt x="4831686" y="2378983"/>
                  <a:pt x="4533735" y="2296240"/>
                  <a:pt x="4301513" y="2307178"/>
                </a:cubicBezTo>
                <a:cubicBezTo>
                  <a:pt x="4069291" y="2318116"/>
                  <a:pt x="4049746" y="2261234"/>
                  <a:pt x="3866293" y="2307178"/>
                </a:cubicBezTo>
                <a:cubicBezTo>
                  <a:pt x="3682840" y="2353122"/>
                  <a:pt x="3533633" y="2301258"/>
                  <a:pt x="3431074" y="2307178"/>
                </a:cubicBezTo>
                <a:cubicBezTo>
                  <a:pt x="3328515" y="2313098"/>
                  <a:pt x="3180539" y="2287741"/>
                  <a:pt x="2995854" y="2307178"/>
                </a:cubicBezTo>
                <a:cubicBezTo>
                  <a:pt x="2811169" y="2326615"/>
                  <a:pt x="2670224" y="2273059"/>
                  <a:pt x="2514822" y="2307178"/>
                </a:cubicBezTo>
                <a:cubicBezTo>
                  <a:pt x="2359420" y="2341297"/>
                  <a:pt x="2212602" y="2271719"/>
                  <a:pt x="2079602" y="2307178"/>
                </a:cubicBezTo>
                <a:cubicBezTo>
                  <a:pt x="1946602" y="2342637"/>
                  <a:pt x="1755949" y="2264370"/>
                  <a:pt x="1598570" y="2307178"/>
                </a:cubicBezTo>
                <a:cubicBezTo>
                  <a:pt x="1441191" y="2349986"/>
                  <a:pt x="1215180" y="2304512"/>
                  <a:pt x="1071726" y="2307178"/>
                </a:cubicBezTo>
                <a:cubicBezTo>
                  <a:pt x="928272" y="2309844"/>
                  <a:pt x="633375" y="2246347"/>
                  <a:pt x="384537" y="2307178"/>
                </a:cubicBezTo>
                <a:cubicBezTo>
                  <a:pt x="150516" y="2296105"/>
                  <a:pt x="-51757" y="2110141"/>
                  <a:pt x="0" y="1922641"/>
                </a:cubicBezTo>
                <a:cubicBezTo>
                  <a:pt x="-34437" y="1777694"/>
                  <a:pt x="50278" y="1576135"/>
                  <a:pt x="0" y="1425321"/>
                </a:cubicBezTo>
                <a:cubicBezTo>
                  <a:pt x="-50278" y="1274507"/>
                  <a:pt x="30700" y="1150127"/>
                  <a:pt x="0" y="958762"/>
                </a:cubicBezTo>
                <a:cubicBezTo>
                  <a:pt x="-30700" y="767397"/>
                  <a:pt x="37666" y="523280"/>
                  <a:pt x="0" y="384537"/>
                </a:cubicBezTo>
                <a:close/>
              </a:path>
              <a:path w="5350332" h="2307178" stroke="0" extrusionOk="0">
                <a:moveTo>
                  <a:pt x="0" y="384537"/>
                </a:moveTo>
                <a:cubicBezTo>
                  <a:pt x="41033" y="141478"/>
                  <a:pt x="173985" y="-22706"/>
                  <a:pt x="384537" y="0"/>
                </a:cubicBezTo>
                <a:cubicBezTo>
                  <a:pt x="679173" y="-16687"/>
                  <a:pt x="732732" y="15075"/>
                  <a:pt x="1003007" y="0"/>
                </a:cubicBezTo>
                <a:cubicBezTo>
                  <a:pt x="1273282" y="-15075"/>
                  <a:pt x="1320286" y="28270"/>
                  <a:pt x="1484039" y="0"/>
                </a:cubicBezTo>
                <a:cubicBezTo>
                  <a:pt x="1647792" y="-28270"/>
                  <a:pt x="1893618" y="66636"/>
                  <a:pt x="2102509" y="0"/>
                </a:cubicBezTo>
                <a:cubicBezTo>
                  <a:pt x="2311400" y="-66636"/>
                  <a:pt x="2451157" y="15884"/>
                  <a:pt x="2720979" y="0"/>
                </a:cubicBezTo>
                <a:cubicBezTo>
                  <a:pt x="2990801" y="-15884"/>
                  <a:pt x="3071094" y="32047"/>
                  <a:pt x="3202011" y="0"/>
                </a:cubicBezTo>
                <a:cubicBezTo>
                  <a:pt x="3332928" y="-32047"/>
                  <a:pt x="3494597" y="12183"/>
                  <a:pt x="3683043" y="0"/>
                </a:cubicBezTo>
                <a:cubicBezTo>
                  <a:pt x="3871489" y="-12183"/>
                  <a:pt x="4203771" y="3504"/>
                  <a:pt x="4347325" y="0"/>
                </a:cubicBezTo>
                <a:cubicBezTo>
                  <a:pt x="4490879" y="-3504"/>
                  <a:pt x="4757238" y="8099"/>
                  <a:pt x="4965795" y="0"/>
                </a:cubicBezTo>
                <a:cubicBezTo>
                  <a:pt x="5183474" y="-10509"/>
                  <a:pt x="5348161" y="152867"/>
                  <a:pt x="5350332" y="384537"/>
                </a:cubicBezTo>
                <a:cubicBezTo>
                  <a:pt x="5397934" y="508004"/>
                  <a:pt x="5340517" y="758708"/>
                  <a:pt x="5350332" y="881857"/>
                </a:cubicBezTo>
                <a:cubicBezTo>
                  <a:pt x="5360147" y="1005006"/>
                  <a:pt x="5341468" y="1161227"/>
                  <a:pt x="5350332" y="1394559"/>
                </a:cubicBezTo>
                <a:cubicBezTo>
                  <a:pt x="5359196" y="1627891"/>
                  <a:pt x="5346550" y="1754342"/>
                  <a:pt x="5350332" y="1922641"/>
                </a:cubicBezTo>
                <a:cubicBezTo>
                  <a:pt x="5363198" y="2086018"/>
                  <a:pt x="5188119" y="2302265"/>
                  <a:pt x="4965795" y="2307178"/>
                </a:cubicBezTo>
                <a:cubicBezTo>
                  <a:pt x="4699439" y="2323046"/>
                  <a:pt x="4529778" y="2253479"/>
                  <a:pt x="4347325" y="2307178"/>
                </a:cubicBezTo>
                <a:cubicBezTo>
                  <a:pt x="4164872" y="2360877"/>
                  <a:pt x="4112056" y="2280591"/>
                  <a:pt x="3912106" y="2307178"/>
                </a:cubicBezTo>
                <a:cubicBezTo>
                  <a:pt x="3712156" y="2333765"/>
                  <a:pt x="3600142" y="2251558"/>
                  <a:pt x="3431074" y="2307178"/>
                </a:cubicBezTo>
                <a:cubicBezTo>
                  <a:pt x="3262006" y="2362798"/>
                  <a:pt x="3011329" y="2248852"/>
                  <a:pt x="2766791" y="2307178"/>
                </a:cubicBezTo>
                <a:cubicBezTo>
                  <a:pt x="2522253" y="2365504"/>
                  <a:pt x="2404797" y="2229044"/>
                  <a:pt x="2102509" y="2307178"/>
                </a:cubicBezTo>
                <a:cubicBezTo>
                  <a:pt x="1800221" y="2385312"/>
                  <a:pt x="1784106" y="2269109"/>
                  <a:pt x="1529852" y="2307178"/>
                </a:cubicBezTo>
                <a:cubicBezTo>
                  <a:pt x="1275598" y="2345247"/>
                  <a:pt x="1302177" y="2271724"/>
                  <a:pt x="1094632" y="2307178"/>
                </a:cubicBezTo>
                <a:cubicBezTo>
                  <a:pt x="887087" y="2342632"/>
                  <a:pt x="575235" y="2302101"/>
                  <a:pt x="384537" y="2307178"/>
                </a:cubicBezTo>
                <a:cubicBezTo>
                  <a:pt x="181656" y="2314356"/>
                  <a:pt x="-603" y="2071782"/>
                  <a:pt x="0" y="1922641"/>
                </a:cubicBezTo>
                <a:cubicBezTo>
                  <a:pt x="-22321" y="1654360"/>
                  <a:pt x="4107" y="1637663"/>
                  <a:pt x="0" y="1379178"/>
                </a:cubicBezTo>
                <a:cubicBezTo>
                  <a:pt x="-4107" y="1120693"/>
                  <a:pt x="13351" y="1028373"/>
                  <a:pt x="0" y="866476"/>
                </a:cubicBezTo>
                <a:cubicBezTo>
                  <a:pt x="-13351" y="704579"/>
                  <a:pt x="37847" y="564522"/>
                  <a:pt x="0" y="38453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Πρώτο  μάθημα : 1-2</a:t>
            </a:r>
            <a:r>
              <a:rPr lang="el-GR" b="1" baseline="30000" dirty="0"/>
              <a:t>η</a:t>
            </a:r>
            <a:r>
              <a:rPr lang="el-GR" b="1" dirty="0"/>
              <a:t>  διδακτική  περίοδος </a:t>
            </a:r>
          </a:p>
          <a:p>
            <a:pPr algn="ctr"/>
            <a:endParaRPr lang="el-GR" b="1" dirty="0"/>
          </a:p>
          <a:p>
            <a:pPr algn="ctr"/>
            <a:r>
              <a:rPr lang="el-GR" b="1" dirty="0"/>
              <a:t>Ημερομηνία :   _____/____/2026</a:t>
            </a:r>
          </a:p>
        </p:txBody>
      </p:sp>
      <p:grpSp>
        <p:nvGrpSpPr>
          <p:cNvPr id="21" name="Ομάδα 20">
            <a:extLst>
              <a:ext uri="{FF2B5EF4-FFF2-40B4-BE49-F238E27FC236}">
                <a16:creationId xmlns:a16="http://schemas.microsoft.com/office/drawing/2014/main" id="{0BF86C75-BB2D-37A3-2BAF-998F817DFE43}"/>
              </a:ext>
            </a:extLst>
          </p:cNvPr>
          <p:cNvGrpSpPr/>
          <p:nvPr/>
        </p:nvGrpSpPr>
        <p:grpSpPr>
          <a:xfrm>
            <a:off x="6335349" y="21566"/>
            <a:ext cx="360" cy="360"/>
            <a:chOff x="6335349" y="21566"/>
            <a:chExt cx="360" cy="360"/>
          </a:xfrm>
        </p:grpSpPr>
        <mc:AlternateContent xmlns:mc="http://schemas.openxmlformats.org/markup-compatibility/2006" xmlns:p14="http://schemas.microsoft.com/office/powerpoint/2010/main">
          <mc:Choice Requires="p14">
            <p:contentPart p14:bwMode="auto" r:id="rId3">
              <p14:nvContentPartPr>
                <p14:cNvPr id="19" name="Γραφή 18">
                  <a:extLst>
                    <a:ext uri="{FF2B5EF4-FFF2-40B4-BE49-F238E27FC236}">
                      <a16:creationId xmlns:a16="http://schemas.microsoft.com/office/drawing/2014/main" id="{58BB4493-75F8-82BA-950C-B281F514718D}"/>
                    </a:ext>
                  </a:extLst>
                </p14:cNvPr>
                <p14:cNvContentPartPr/>
                <p14:nvPr/>
              </p14:nvContentPartPr>
              <p14:xfrm>
                <a:off x="6335349" y="21566"/>
                <a:ext cx="360" cy="360"/>
              </p14:xfrm>
            </p:contentPart>
          </mc:Choice>
          <mc:Fallback xmlns="">
            <p:pic>
              <p:nvPicPr>
                <p:cNvPr id="19" name="Γραφή 18">
                  <a:extLst>
                    <a:ext uri="{FF2B5EF4-FFF2-40B4-BE49-F238E27FC236}">
                      <a16:creationId xmlns:a16="http://schemas.microsoft.com/office/drawing/2014/main" id="{58BB4493-75F8-82BA-950C-B281F514718D}"/>
                    </a:ext>
                  </a:extLst>
                </p:cNvPr>
                <p:cNvPicPr/>
                <p:nvPr/>
              </p:nvPicPr>
              <p:blipFill>
                <a:blip r:embed="rId4"/>
                <a:stretch>
                  <a:fillRect/>
                </a:stretch>
              </p:blipFill>
              <p:spPr>
                <a:xfrm>
                  <a:off x="6329229" y="1544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0" name="Γραφή 19">
                  <a:extLst>
                    <a:ext uri="{FF2B5EF4-FFF2-40B4-BE49-F238E27FC236}">
                      <a16:creationId xmlns:a16="http://schemas.microsoft.com/office/drawing/2014/main" id="{4F7297E5-6157-A5B4-B157-A7E76644C376}"/>
                    </a:ext>
                  </a:extLst>
                </p14:cNvPr>
                <p14:cNvContentPartPr/>
                <p14:nvPr/>
              </p14:nvContentPartPr>
              <p14:xfrm>
                <a:off x="6335349" y="21566"/>
                <a:ext cx="360" cy="360"/>
              </p14:xfrm>
            </p:contentPart>
          </mc:Choice>
          <mc:Fallback xmlns="">
            <p:pic>
              <p:nvPicPr>
                <p:cNvPr id="20" name="Γραφή 19">
                  <a:extLst>
                    <a:ext uri="{FF2B5EF4-FFF2-40B4-BE49-F238E27FC236}">
                      <a16:creationId xmlns:a16="http://schemas.microsoft.com/office/drawing/2014/main" id="{4F7297E5-6157-A5B4-B157-A7E76644C376}"/>
                    </a:ext>
                  </a:extLst>
                </p:cNvPr>
                <p:cNvPicPr/>
                <p:nvPr/>
              </p:nvPicPr>
              <p:blipFill>
                <a:blip r:embed="rId4"/>
                <a:stretch>
                  <a:fillRect/>
                </a:stretch>
              </p:blipFill>
              <p:spPr>
                <a:xfrm>
                  <a:off x="6329229" y="15446"/>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
            <p14:nvContentPartPr>
              <p14:cNvPr id="29" name="Γραφή 28">
                <a:extLst>
                  <a:ext uri="{FF2B5EF4-FFF2-40B4-BE49-F238E27FC236}">
                    <a16:creationId xmlns:a16="http://schemas.microsoft.com/office/drawing/2014/main" id="{5B1C4F1D-B34F-6D48-FBFB-1371C44A28E4}"/>
                  </a:ext>
                </a:extLst>
              </p14:cNvPr>
              <p14:cNvContentPartPr/>
              <p14:nvPr/>
            </p14:nvContentPartPr>
            <p14:xfrm>
              <a:off x="6814149" y="282840"/>
              <a:ext cx="360" cy="360"/>
            </p14:xfrm>
          </p:contentPart>
        </mc:Choice>
        <mc:Fallback xmlns="">
          <p:pic>
            <p:nvPicPr>
              <p:cNvPr id="29" name="Γραφή 28">
                <a:extLst>
                  <a:ext uri="{FF2B5EF4-FFF2-40B4-BE49-F238E27FC236}">
                    <a16:creationId xmlns:a16="http://schemas.microsoft.com/office/drawing/2014/main" id="{5B1C4F1D-B34F-6D48-FBFB-1371C44A28E4}"/>
                  </a:ext>
                </a:extLst>
              </p:cNvPr>
              <p:cNvPicPr/>
              <p:nvPr/>
            </p:nvPicPr>
            <p:blipFill>
              <a:blip r:embed="rId7"/>
              <a:stretch>
                <a:fillRect/>
              </a:stretch>
            </p:blipFill>
            <p:spPr>
              <a:xfrm>
                <a:off x="6808029" y="2767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0" name="Γραφή 29">
                <a:extLst>
                  <a:ext uri="{FF2B5EF4-FFF2-40B4-BE49-F238E27FC236}">
                    <a16:creationId xmlns:a16="http://schemas.microsoft.com/office/drawing/2014/main" id="{1A6967E4-2733-29C0-7B46-1B4514B24EFE}"/>
                  </a:ext>
                </a:extLst>
              </p14:cNvPr>
              <p14:cNvContentPartPr/>
              <p14:nvPr/>
            </p14:nvContentPartPr>
            <p14:xfrm>
              <a:off x="5040069" y="272040"/>
              <a:ext cx="360" cy="360"/>
            </p14:xfrm>
          </p:contentPart>
        </mc:Choice>
        <mc:Fallback xmlns="">
          <p:pic>
            <p:nvPicPr>
              <p:cNvPr id="30" name="Γραφή 29">
                <a:extLst>
                  <a:ext uri="{FF2B5EF4-FFF2-40B4-BE49-F238E27FC236}">
                    <a16:creationId xmlns:a16="http://schemas.microsoft.com/office/drawing/2014/main" id="{1A6967E4-2733-29C0-7B46-1B4514B24EFE}"/>
                  </a:ext>
                </a:extLst>
              </p:cNvPr>
              <p:cNvPicPr/>
              <p:nvPr/>
            </p:nvPicPr>
            <p:blipFill>
              <a:blip r:embed="rId7"/>
              <a:stretch>
                <a:fillRect/>
              </a:stretch>
            </p:blipFill>
            <p:spPr>
              <a:xfrm>
                <a:off x="5033949" y="265920"/>
                <a:ext cx="12600" cy="12600"/>
              </a:xfrm>
              <a:prstGeom prst="rect">
                <a:avLst/>
              </a:prstGeom>
            </p:spPr>
          </p:pic>
        </mc:Fallback>
      </mc:AlternateContent>
      <p:sp>
        <p:nvSpPr>
          <p:cNvPr id="7" name="Ορθογώνιο: Στρογγύλεμα γωνιών 6">
            <a:extLst>
              <a:ext uri="{FF2B5EF4-FFF2-40B4-BE49-F238E27FC236}">
                <a16:creationId xmlns:a16="http://schemas.microsoft.com/office/drawing/2014/main" id="{D221FBE3-0346-8864-5009-896164B83764}"/>
              </a:ext>
            </a:extLst>
          </p:cNvPr>
          <p:cNvSpPr/>
          <p:nvPr/>
        </p:nvSpPr>
        <p:spPr>
          <a:xfrm>
            <a:off x="7021285" y="715079"/>
            <a:ext cx="3635828" cy="620485"/>
          </a:xfrm>
          <a:custGeom>
            <a:avLst/>
            <a:gdLst>
              <a:gd name="csX0" fmla="*/ 0 w 3635828"/>
              <a:gd name="csY0" fmla="*/ 103416 h 620485"/>
              <a:gd name="csX1" fmla="*/ 103416 w 3635828"/>
              <a:gd name="csY1" fmla="*/ 0 h 620485"/>
              <a:gd name="csX2" fmla="*/ 606335 w 3635828"/>
              <a:gd name="csY2" fmla="*/ 0 h 620485"/>
              <a:gd name="csX3" fmla="*/ 1143545 w 3635828"/>
              <a:gd name="csY3" fmla="*/ 0 h 620485"/>
              <a:gd name="csX4" fmla="*/ 1612174 w 3635828"/>
              <a:gd name="csY4" fmla="*/ 0 h 620485"/>
              <a:gd name="csX5" fmla="*/ 2183674 w 3635828"/>
              <a:gd name="csY5" fmla="*/ 0 h 620485"/>
              <a:gd name="csX6" fmla="*/ 2755173 w 3635828"/>
              <a:gd name="csY6" fmla="*/ 0 h 620485"/>
              <a:gd name="csX7" fmla="*/ 3532412 w 3635828"/>
              <a:gd name="csY7" fmla="*/ 0 h 620485"/>
              <a:gd name="csX8" fmla="*/ 3635828 w 3635828"/>
              <a:gd name="csY8" fmla="*/ 103416 h 620485"/>
              <a:gd name="csX9" fmla="*/ 3635828 w 3635828"/>
              <a:gd name="csY9" fmla="*/ 517069 h 620485"/>
              <a:gd name="csX10" fmla="*/ 3532412 w 3635828"/>
              <a:gd name="csY10" fmla="*/ 620485 h 620485"/>
              <a:gd name="csX11" fmla="*/ 3063783 w 3635828"/>
              <a:gd name="csY11" fmla="*/ 620485 h 620485"/>
              <a:gd name="csX12" fmla="*/ 2560863 w 3635828"/>
              <a:gd name="csY12" fmla="*/ 620485 h 620485"/>
              <a:gd name="csX13" fmla="*/ 2023654 w 3635828"/>
              <a:gd name="csY13" fmla="*/ 620485 h 620485"/>
              <a:gd name="csX14" fmla="*/ 1452154 w 3635828"/>
              <a:gd name="csY14" fmla="*/ 620485 h 620485"/>
              <a:gd name="csX15" fmla="*/ 812075 w 3635828"/>
              <a:gd name="csY15" fmla="*/ 620485 h 620485"/>
              <a:gd name="csX16" fmla="*/ 103416 w 3635828"/>
              <a:gd name="csY16" fmla="*/ 620485 h 620485"/>
              <a:gd name="csX17" fmla="*/ 0 w 3635828"/>
              <a:gd name="csY17" fmla="*/ 517069 h 620485"/>
              <a:gd name="csX18" fmla="*/ 0 w 3635828"/>
              <a:gd name="csY18" fmla="*/ 103416 h 620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35828" h="620485" fill="none" extrusionOk="0">
                <a:moveTo>
                  <a:pt x="0" y="103416"/>
                </a:moveTo>
                <a:cubicBezTo>
                  <a:pt x="-1961" y="45890"/>
                  <a:pt x="43536" y="-698"/>
                  <a:pt x="103416" y="0"/>
                </a:cubicBezTo>
                <a:cubicBezTo>
                  <a:pt x="247376" y="-49536"/>
                  <a:pt x="405922" y="12555"/>
                  <a:pt x="606335" y="0"/>
                </a:cubicBezTo>
                <a:cubicBezTo>
                  <a:pt x="806748" y="-12555"/>
                  <a:pt x="973675" y="57402"/>
                  <a:pt x="1143545" y="0"/>
                </a:cubicBezTo>
                <a:cubicBezTo>
                  <a:pt x="1313415" y="-57402"/>
                  <a:pt x="1455248" y="24122"/>
                  <a:pt x="1612174" y="0"/>
                </a:cubicBezTo>
                <a:cubicBezTo>
                  <a:pt x="1769100" y="-24122"/>
                  <a:pt x="2028995" y="66272"/>
                  <a:pt x="2183674" y="0"/>
                </a:cubicBezTo>
                <a:cubicBezTo>
                  <a:pt x="2338353" y="-66272"/>
                  <a:pt x="2545947" y="29915"/>
                  <a:pt x="2755173" y="0"/>
                </a:cubicBezTo>
                <a:cubicBezTo>
                  <a:pt x="2964399" y="-29915"/>
                  <a:pt x="3376749" y="19502"/>
                  <a:pt x="3532412" y="0"/>
                </a:cubicBezTo>
                <a:cubicBezTo>
                  <a:pt x="3591533" y="-16584"/>
                  <a:pt x="3638776" y="49442"/>
                  <a:pt x="3635828" y="103416"/>
                </a:cubicBezTo>
                <a:cubicBezTo>
                  <a:pt x="3663718" y="300424"/>
                  <a:pt x="3601218" y="324844"/>
                  <a:pt x="3635828" y="517069"/>
                </a:cubicBezTo>
                <a:cubicBezTo>
                  <a:pt x="3640479" y="572854"/>
                  <a:pt x="3601718" y="632182"/>
                  <a:pt x="3532412" y="620485"/>
                </a:cubicBezTo>
                <a:cubicBezTo>
                  <a:pt x="3334981" y="639915"/>
                  <a:pt x="3205534" y="599932"/>
                  <a:pt x="3063783" y="620485"/>
                </a:cubicBezTo>
                <a:cubicBezTo>
                  <a:pt x="2922032" y="641038"/>
                  <a:pt x="2810969" y="581655"/>
                  <a:pt x="2560863" y="620485"/>
                </a:cubicBezTo>
                <a:cubicBezTo>
                  <a:pt x="2310757" y="659315"/>
                  <a:pt x="2142871" y="564314"/>
                  <a:pt x="2023654" y="620485"/>
                </a:cubicBezTo>
                <a:cubicBezTo>
                  <a:pt x="1904437" y="676656"/>
                  <a:pt x="1611329" y="596562"/>
                  <a:pt x="1452154" y="620485"/>
                </a:cubicBezTo>
                <a:cubicBezTo>
                  <a:pt x="1292979" y="644408"/>
                  <a:pt x="1095529" y="565158"/>
                  <a:pt x="812075" y="620485"/>
                </a:cubicBezTo>
                <a:cubicBezTo>
                  <a:pt x="528621" y="675812"/>
                  <a:pt x="313929" y="597717"/>
                  <a:pt x="103416" y="620485"/>
                </a:cubicBezTo>
                <a:cubicBezTo>
                  <a:pt x="34397" y="630829"/>
                  <a:pt x="2247" y="578220"/>
                  <a:pt x="0" y="517069"/>
                </a:cubicBezTo>
                <a:cubicBezTo>
                  <a:pt x="-48029" y="396747"/>
                  <a:pt x="37651" y="294226"/>
                  <a:pt x="0" y="103416"/>
                </a:cubicBezTo>
                <a:close/>
              </a:path>
              <a:path w="3635828" h="620485" stroke="0" extrusionOk="0">
                <a:moveTo>
                  <a:pt x="0" y="103416"/>
                </a:moveTo>
                <a:cubicBezTo>
                  <a:pt x="3589" y="43617"/>
                  <a:pt x="47098" y="-9927"/>
                  <a:pt x="103416" y="0"/>
                </a:cubicBezTo>
                <a:cubicBezTo>
                  <a:pt x="383085" y="-4408"/>
                  <a:pt x="432360" y="60686"/>
                  <a:pt x="709205" y="0"/>
                </a:cubicBezTo>
                <a:cubicBezTo>
                  <a:pt x="986050" y="-60686"/>
                  <a:pt x="1035917" y="55702"/>
                  <a:pt x="1212125" y="0"/>
                </a:cubicBezTo>
                <a:cubicBezTo>
                  <a:pt x="1388333" y="-55702"/>
                  <a:pt x="1657960" y="67466"/>
                  <a:pt x="1817914" y="0"/>
                </a:cubicBezTo>
                <a:cubicBezTo>
                  <a:pt x="1977868" y="-67466"/>
                  <a:pt x="2240651" y="29055"/>
                  <a:pt x="2423703" y="0"/>
                </a:cubicBezTo>
                <a:cubicBezTo>
                  <a:pt x="2606755" y="-29055"/>
                  <a:pt x="2688726" y="33369"/>
                  <a:pt x="2926623" y="0"/>
                </a:cubicBezTo>
                <a:cubicBezTo>
                  <a:pt x="3164520" y="-33369"/>
                  <a:pt x="3307504" y="24649"/>
                  <a:pt x="3532412" y="0"/>
                </a:cubicBezTo>
                <a:cubicBezTo>
                  <a:pt x="3589672" y="-3387"/>
                  <a:pt x="3637264" y="43875"/>
                  <a:pt x="3635828" y="103416"/>
                </a:cubicBezTo>
                <a:cubicBezTo>
                  <a:pt x="3681783" y="218467"/>
                  <a:pt x="3596316" y="355919"/>
                  <a:pt x="3635828" y="517069"/>
                </a:cubicBezTo>
                <a:cubicBezTo>
                  <a:pt x="3635191" y="578248"/>
                  <a:pt x="3582306" y="616113"/>
                  <a:pt x="3532412" y="620485"/>
                </a:cubicBezTo>
                <a:cubicBezTo>
                  <a:pt x="3272070" y="663831"/>
                  <a:pt x="3198045" y="615775"/>
                  <a:pt x="2995203" y="620485"/>
                </a:cubicBezTo>
                <a:cubicBezTo>
                  <a:pt x="2792361" y="625195"/>
                  <a:pt x="2607626" y="612606"/>
                  <a:pt x="2492283" y="620485"/>
                </a:cubicBezTo>
                <a:cubicBezTo>
                  <a:pt x="2376940" y="628364"/>
                  <a:pt x="2050429" y="548773"/>
                  <a:pt x="1886494" y="620485"/>
                </a:cubicBezTo>
                <a:cubicBezTo>
                  <a:pt x="1722559" y="692197"/>
                  <a:pt x="1551562" y="568356"/>
                  <a:pt x="1383575" y="620485"/>
                </a:cubicBezTo>
                <a:cubicBezTo>
                  <a:pt x="1215588" y="672614"/>
                  <a:pt x="980816" y="597117"/>
                  <a:pt x="846365" y="620485"/>
                </a:cubicBezTo>
                <a:cubicBezTo>
                  <a:pt x="711914" y="643853"/>
                  <a:pt x="474815" y="574106"/>
                  <a:pt x="103416" y="620485"/>
                </a:cubicBezTo>
                <a:cubicBezTo>
                  <a:pt x="47851" y="620305"/>
                  <a:pt x="-879" y="573302"/>
                  <a:pt x="0" y="517069"/>
                </a:cubicBezTo>
                <a:cubicBezTo>
                  <a:pt x="-10968" y="347108"/>
                  <a:pt x="23083" y="269689"/>
                  <a:pt x="0" y="10341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ΛΟΓΟΤΕΧΝΙΑ/1</a:t>
            </a:r>
          </a:p>
        </p:txBody>
      </p:sp>
    </p:spTree>
    <p:extLst>
      <p:ext uri="{BB962C8B-B14F-4D97-AF65-F5344CB8AC3E}">
        <p14:creationId xmlns:p14="http://schemas.microsoft.com/office/powerpoint/2010/main" val="3471945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2C25496F-4FF2-9539-9248-D28E37A0AEFF}"/>
              </a:ext>
            </a:extLst>
          </p:cNvPr>
          <p:cNvPicPr>
            <a:picLocks noChangeAspect="1"/>
          </p:cNvPicPr>
          <p:nvPr/>
        </p:nvPicPr>
        <p:blipFill>
          <a:blip r:embed="rId2"/>
          <a:stretch>
            <a:fillRect/>
          </a:stretch>
        </p:blipFill>
        <p:spPr>
          <a:xfrm>
            <a:off x="403452" y="234043"/>
            <a:ext cx="4657725" cy="6019800"/>
          </a:xfrm>
          <a:custGeom>
            <a:avLst/>
            <a:gdLst>
              <a:gd name="csX0" fmla="*/ 0 w 4657725"/>
              <a:gd name="csY0" fmla="*/ 0 h 6019800"/>
              <a:gd name="csX1" fmla="*/ 675370 w 4657725"/>
              <a:gd name="csY1" fmla="*/ 0 h 6019800"/>
              <a:gd name="csX2" fmla="*/ 1211009 w 4657725"/>
              <a:gd name="csY2" fmla="*/ 0 h 6019800"/>
              <a:gd name="csX3" fmla="*/ 1793224 w 4657725"/>
              <a:gd name="csY3" fmla="*/ 0 h 6019800"/>
              <a:gd name="csX4" fmla="*/ 2375440 w 4657725"/>
              <a:gd name="csY4" fmla="*/ 0 h 6019800"/>
              <a:gd name="csX5" fmla="*/ 3050810 w 4657725"/>
              <a:gd name="csY5" fmla="*/ 0 h 6019800"/>
              <a:gd name="csX6" fmla="*/ 3493294 w 4657725"/>
              <a:gd name="csY6" fmla="*/ 0 h 6019800"/>
              <a:gd name="csX7" fmla="*/ 3982355 w 4657725"/>
              <a:gd name="csY7" fmla="*/ 0 h 6019800"/>
              <a:gd name="csX8" fmla="*/ 4657725 w 4657725"/>
              <a:gd name="csY8" fmla="*/ 0 h 6019800"/>
              <a:gd name="csX9" fmla="*/ 4657725 w 4657725"/>
              <a:gd name="csY9" fmla="*/ 667651 h 6019800"/>
              <a:gd name="csX10" fmla="*/ 4657725 w 4657725"/>
              <a:gd name="csY10" fmla="*/ 1154707 h 6019800"/>
              <a:gd name="csX11" fmla="*/ 4657725 w 4657725"/>
              <a:gd name="csY11" fmla="*/ 1581566 h 6019800"/>
              <a:gd name="csX12" fmla="*/ 4657725 w 4657725"/>
              <a:gd name="csY12" fmla="*/ 2249216 h 6019800"/>
              <a:gd name="csX13" fmla="*/ 4657725 w 4657725"/>
              <a:gd name="csY13" fmla="*/ 2676075 h 6019800"/>
              <a:gd name="csX14" fmla="*/ 4657725 w 4657725"/>
              <a:gd name="csY14" fmla="*/ 3163131 h 6019800"/>
              <a:gd name="csX15" fmla="*/ 4657725 w 4657725"/>
              <a:gd name="csY15" fmla="*/ 3710386 h 6019800"/>
              <a:gd name="csX16" fmla="*/ 4657725 w 4657725"/>
              <a:gd name="csY16" fmla="*/ 4197442 h 6019800"/>
              <a:gd name="csX17" fmla="*/ 4657725 w 4657725"/>
              <a:gd name="csY17" fmla="*/ 4684499 h 6019800"/>
              <a:gd name="csX18" fmla="*/ 4657725 w 4657725"/>
              <a:gd name="csY18" fmla="*/ 5111357 h 6019800"/>
              <a:gd name="csX19" fmla="*/ 4657725 w 4657725"/>
              <a:gd name="csY19" fmla="*/ 5538216 h 6019800"/>
              <a:gd name="csX20" fmla="*/ 4657725 w 4657725"/>
              <a:gd name="csY20" fmla="*/ 6019800 h 6019800"/>
              <a:gd name="csX21" fmla="*/ 4075509 w 4657725"/>
              <a:gd name="csY21" fmla="*/ 6019800 h 6019800"/>
              <a:gd name="csX22" fmla="*/ 3400139 w 4657725"/>
              <a:gd name="csY22" fmla="*/ 6019800 h 6019800"/>
              <a:gd name="csX23" fmla="*/ 2724769 w 4657725"/>
              <a:gd name="csY23" fmla="*/ 6019800 h 6019800"/>
              <a:gd name="csX24" fmla="*/ 2142554 w 4657725"/>
              <a:gd name="csY24" fmla="*/ 6019800 h 6019800"/>
              <a:gd name="csX25" fmla="*/ 1606915 w 4657725"/>
              <a:gd name="csY25" fmla="*/ 6019800 h 6019800"/>
              <a:gd name="csX26" fmla="*/ 1024699 w 4657725"/>
              <a:gd name="csY26" fmla="*/ 6019800 h 6019800"/>
              <a:gd name="csX27" fmla="*/ 0 w 4657725"/>
              <a:gd name="csY27" fmla="*/ 6019800 h 6019800"/>
              <a:gd name="csX28" fmla="*/ 0 w 4657725"/>
              <a:gd name="csY28" fmla="*/ 5653139 h 6019800"/>
              <a:gd name="csX29" fmla="*/ 0 w 4657725"/>
              <a:gd name="csY29" fmla="*/ 5045687 h 6019800"/>
              <a:gd name="csX30" fmla="*/ 0 w 4657725"/>
              <a:gd name="csY30" fmla="*/ 4498432 h 6019800"/>
              <a:gd name="csX31" fmla="*/ 0 w 4657725"/>
              <a:gd name="csY31" fmla="*/ 4071574 h 6019800"/>
              <a:gd name="csX32" fmla="*/ 0 w 4657725"/>
              <a:gd name="csY32" fmla="*/ 3644715 h 6019800"/>
              <a:gd name="csX33" fmla="*/ 0 w 4657725"/>
              <a:gd name="csY33" fmla="*/ 3278055 h 6019800"/>
              <a:gd name="csX34" fmla="*/ 0 w 4657725"/>
              <a:gd name="csY34" fmla="*/ 2610404 h 6019800"/>
              <a:gd name="csX35" fmla="*/ 0 w 4657725"/>
              <a:gd name="csY35" fmla="*/ 2123348 h 6019800"/>
              <a:gd name="csX36" fmla="*/ 0 w 4657725"/>
              <a:gd name="csY36" fmla="*/ 1636291 h 6019800"/>
              <a:gd name="csX37" fmla="*/ 0 w 4657725"/>
              <a:gd name="csY37" fmla="*/ 1149235 h 6019800"/>
              <a:gd name="csX38" fmla="*/ 0 w 4657725"/>
              <a:gd name="csY38" fmla="*/ 601980 h 6019800"/>
              <a:gd name="csX39" fmla="*/ 0 w 4657725"/>
              <a:gd name="csY39" fmla="*/ 0 h 6019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4657725" h="6019800" fill="none" extrusionOk="0">
                <a:moveTo>
                  <a:pt x="0" y="0"/>
                </a:moveTo>
                <a:cubicBezTo>
                  <a:pt x="136883" y="-45085"/>
                  <a:pt x="374366" y="36609"/>
                  <a:pt x="675370" y="0"/>
                </a:cubicBezTo>
                <a:cubicBezTo>
                  <a:pt x="976374" y="-36609"/>
                  <a:pt x="1004097" y="30117"/>
                  <a:pt x="1211009" y="0"/>
                </a:cubicBezTo>
                <a:cubicBezTo>
                  <a:pt x="1417921" y="-30117"/>
                  <a:pt x="1545050" y="26615"/>
                  <a:pt x="1793224" y="0"/>
                </a:cubicBezTo>
                <a:cubicBezTo>
                  <a:pt x="2041399" y="-26615"/>
                  <a:pt x="2120716" y="40466"/>
                  <a:pt x="2375440" y="0"/>
                </a:cubicBezTo>
                <a:cubicBezTo>
                  <a:pt x="2630164" y="-40466"/>
                  <a:pt x="2730728" y="63092"/>
                  <a:pt x="3050810" y="0"/>
                </a:cubicBezTo>
                <a:cubicBezTo>
                  <a:pt x="3370892" y="-63092"/>
                  <a:pt x="3347315" y="43871"/>
                  <a:pt x="3493294" y="0"/>
                </a:cubicBezTo>
                <a:cubicBezTo>
                  <a:pt x="3639273" y="-43871"/>
                  <a:pt x="3785667" y="35617"/>
                  <a:pt x="3982355" y="0"/>
                </a:cubicBezTo>
                <a:cubicBezTo>
                  <a:pt x="4179043" y="-35617"/>
                  <a:pt x="4366652" y="50069"/>
                  <a:pt x="4657725" y="0"/>
                </a:cubicBezTo>
                <a:cubicBezTo>
                  <a:pt x="4681334" y="250835"/>
                  <a:pt x="4628943" y="532083"/>
                  <a:pt x="4657725" y="667651"/>
                </a:cubicBezTo>
                <a:cubicBezTo>
                  <a:pt x="4686507" y="803219"/>
                  <a:pt x="4644455" y="1005740"/>
                  <a:pt x="4657725" y="1154707"/>
                </a:cubicBezTo>
                <a:cubicBezTo>
                  <a:pt x="4670995" y="1303674"/>
                  <a:pt x="4643846" y="1392148"/>
                  <a:pt x="4657725" y="1581566"/>
                </a:cubicBezTo>
                <a:cubicBezTo>
                  <a:pt x="4671604" y="1770984"/>
                  <a:pt x="4596028" y="1933900"/>
                  <a:pt x="4657725" y="2249216"/>
                </a:cubicBezTo>
                <a:cubicBezTo>
                  <a:pt x="4719422" y="2564532"/>
                  <a:pt x="4656169" y="2487347"/>
                  <a:pt x="4657725" y="2676075"/>
                </a:cubicBezTo>
                <a:cubicBezTo>
                  <a:pt x="4659281" y="2864803"/>
                  <a:pt x="4612592" y="2966596"/>
                  <a:pt x="4657725" y="3163131"/>
                </a:cubicBezTo>
                <a:cubicBezTo>
                  <a:pt x="4702858" y="3359666"/>
                  <a:pt x="4598519" y="3454345"/>
                  <a:pt x="4657725" y="3710386"/>
                </a:cubicBezTo>
                <a:cubicBezTo>
                  <a:pt x="4716931" y="3966427"/>
                  <a:pt x="4622028" y="4077067"/>
                  <a:pt x="4657725" y="4197442"/>
                </a:cubicBezTo>
                <a:cubicBezTo>
                  <a:pt x="4693422" y="4317817"/>
                  <a:pt x="4624905" y="4551534"/>
                  <a:pt x="4657725" y="4684499"/>
                </a:cubicBezTo>
                <a:cubicBezTo>
                  <a:pt x="4690545" y="4817464"/>
                  <a:pt x="4609855" y="4904534"/>
                  <a:pt x="4657725" y="5111357"/>
                </a:cubicBezTo>
                <a:cubicBezTo>
                  <a:pt x="4705595" y="5318180"/>
                  <a:pt x="4608948" y="5328875"/>
                  <a:pt x="4657725" y="5538216"/>
                </a:cubicBezTo>
                <a:cubicBezTo>
                  <a:pt x="4706502" y="5747557"/>
                  <a:pt x="4636602" y="5870528"/>
                  <a:pt x="4657725" y="6019800"/>
                </a:cubicBezTo>
                <a:cubicBezTo>
                  <a:pt x="4454006" y="6025945"/>
                  <a:pt x="4234086" y="5977556"/>
                  <a:pt x="4075509" y="6019800"/>
                </a:cubicBezTo>
                <a:cubicBezTo>
                  <a:pt x="3916932" y="6062044"/>
                  <a:pt x="3580147" y="5985496"/>
                  <a:pt x="3400139" y="6019800"/>
                </a:cubicBezTo>
                <a:cubicBezTo>
                  <a:pt x="3220131" y="6054104"/>
                  <a:pt x="2864953" y="6011390"/>
                  <a:pt x="2724769" y="6019800"/>
                </a:cubicBezTo>
                <a:cubicBezTo>
                  <a:pt x="2584585" y="6028210"/>
                  <a:pt x="2380062" y="5958639"/>
                  <a:pt x="2142554" y="6019800"/>
                </a:cubicBezTo>
                <a:cubicBezTo>
                  <a:pt x="1905046" y="6080961"/>
                  <a:pt x="1783460" y="5957558"/>
                  <a:pt x="1606915" y="6019800"/>
                </a:cubicBezTo>
                <a:cubicBezTo>
                  <a:pt x="1430370" y="6082042"/>
                  <a:pt x="1246766" y="6004690"/>
                  <a:pt x="1024699" y="6019800"/>
                </a:cubicBezTo>
                <a:cubicBezTo>
                  <a:pt x="802632" y="6034910"/>
                  <a:pt x="461895" y="5994243"/>
                  <a:pt x="0" y="6019800"/>
                </a:cubicBezTo>
                <a:cubicBezTo>
                  <a:pt x="-43901" y="5859350"/>
                  <a:pt x="7711" y="5733209"/>
                  <a:pt x="0" y="5653139"/>
                </a:cubicBezTo>
                <a:cubicBezTo>
                  <a:pt x="-7711" y="5573069"/>
                  <a:pt x="57607" y="5197451"/>
                  <a:pt x="0" y="5045687"/>
                </a:cubicBezTo>
                <a:cubicBezTo>
                  <a:pt x="-57607" y="4893923"/>
                  <a:pt x="58717" y="4622942"/>
                  <a:pt x="0" y="4498432"/>
                </a:cubicBezTo>
                <a:cubicBezTo>
                  <a:pt x="-58717" y="4373923"/>
                  <a:pt x="47260" y="4249814"/>
                  <a:pt x="0" y="4071574"/>
                </a:cubicBezTo>
                <a:cubicBezTo>
                  <a:pt x="-47260" y="3893334"/>
                  <a:pt x="37744" y="3816027"/>
                  <a:pt x="0" y="3644715"/>
                </a:cubicBezTo>
                <a:cubicBezTo>
                  <a:pt x="-37744" y="3473403"/>
                  <a:pt x="36080" y="3424315"/>
                  <a:pt x="0" y="3278055"/>
                </a:cubicBezTo>
                <a:cubicBezTo>
                  <a:pt x="-36080" y="3131795"/>
                  <a:pt x="71570" y="2885135"/>
                  <a:pt x="0" y="2610404"/>
                </a:cubicBezTo>
                <a:cubicBezTo>
                  <a:pt x="-71570" y="2335673"/>
                  <a:pt x="58284" y="2271776"/>
                  <a:pt x="0" y="2123348"/>
                </a:cubicBezTo>
                <a:cubicBezTo>
                  <a:pt x="-58284" y="1974920"/>
                  <a:pt x="40675" y="1875832"/>
                  <a:pt x="0" y="1636291"/>
                </a:cubicBezTo>
                <a:cubicBezTo>
                  <a:pt x="-40675" y="1396750"/>
                  <a:pt x="35473" y="1359415"/>
                  <a:pt x="0" y="1149235"/>
                </a:cubicBezTo>
                <a:cubicBezTo>
                  <a:pt x="-35473" y="939055"/>
                  <a:pt x="8002" y="713226"/>
                  <a:pt x="0" y="601980"/>
                </a:cubicBezTo>
                <a:cubicBezTo>
                  <a:pt x="-8002" y="490735"/>
                  <a:pt x="51085" y="255346"/>
                  <a:pt x="0" y="0"/>
                </a:cubicBezTo>
                <a:close/>
              </a:path>
              <a:path w="4657725" h="6019800" stroke="0" extrusionOk="0">
                <a:moveTo>
                  <a:pt x="0" y="0"/>
                </a:moveTo>
                <a:cubicBezTo>
                  <a:pt x="258472" y="-30692"/>
                  <a:pt x="382521" y="64279"/>
                  <a:pt x="628793" y="0"/>
                </a:cubicBezTo>
                <a:cubicBezTo>
                  <a:pt x="875065" y="-64279"/>
                  <a:pt x="1139198" y="34071"/>
                  <a:pt x="1304163" y="0"/>
                </a:cubicBezTo>
                <a:cubicBezTo>
                  <a:pt x="1469128" y="-34071"/>
                  <a:pt x="1623778" y="37028"/>
                  <a:pt x="1839801" y="0"/>
                </a:cubicBezTo>
                <a:cubicBezTo>
                  <a:pt x="2055824" y="-37028"/>
                  <a:pt x="2183277" y="48215"/>
                  <a:pt x="2282285" y="0"/>
                </a:cubicBezTo>
                <a:cubicBezTo>
                  <a:pt x="2381293" y="-48215"/>
                  <a:pt x="2627020" y="10364"/>
                  <a:pt x="2771346" y="0"/>
                </a:cubicBezTo>
                <a:cubicBezTo>
                  <a:pt x="2915672" y="-10364"/>
                  <a:pt x="3245046" y="25036"/>
                  <a:pt x="3446717" y="0"/>
                </a:cubicBezTo>
                <a:cubicBezTo>
                  <a:pt x="3648388" y="-25036"/>
                  <a:pt x="3731037" y="7060"/>
                  <a:pt x="3889200" y="0"/>
                </a:cubicBezTo>
                <a:cubicBezTo>
                  <a:pt x="4047363" y="-7060"/>
                  <a:pt x="4456567" y="85772"/>
                  <a:pt x="4657725" y="0"/>
                </a:cubicBezTo>
                <a:cubicBezTo>
                  <a:pt x="4717416" y="263923"/>
                  <a:pt x="4635133" y="415292"/>
                  <a:pt x="4657725" y="667651"/>
                </a:cubicBezTo>
                <a:cubicBezTo>
                  <a:pt x="4680317" y="920010"/>
                  <a:pt x="4634825" y="968722"/>
                  <a:pt x="4657725" y="1154707"/>
                </a:cubicBezTo>
                <a:cubicBezTo>
                  <a:pt x="4680625" y="1340692"/>
                  <a:pt x="4655186" y="1503516"/>
                  <a:pt x="4657725" y="1641764"/>
                </a:cubicBezTo>
                <a:cubicBezTo>
                  <a:pt x="4660264" y="1780012"/>
                  <a:pt x="4624098" y="1898423"/>
                  <a:pt x="4657725" y="2068622"/>
                </a:cubicBezTo>
                <a:cubicBezTo>
                  <a:pt x="4691352" y="2238821"/>
                  <a:pt x="4638392" y="2352240"/>
                  <a:pt x="4657725" y="2435283"/>
                </a:cubicBezTo>
                <a:cubicBezTo>
                  <a:pt x="4677058" y="2518326"/>
                  <a:pt x="4655397" y="2755922"/>
                  <a:pt x="4657725" y="2922339"/>
                </a:cubicBezTo>
                <a:cubicBezTo>
                  <a:pt x="4660053" y="3088756"/>
                  <a:pt x="4644261" y="3209316"/>
                  <a:pt x="4657725" y="3469594"/>
                </a:cubicBezTo>
                <a:cubicBezTo>
                  <a:pt x="4671189" y="3729873"/>
                  <a:pt x="4608878" y="3799888"/>
                  <a:pt x="4657725" y="3896452"/>
                </a:cubicBezTo>
                <a:cubicBezTo>
                  <a:pt x="4706572" y="3993016"/>
                  <a:pt x="4613446" y="4257382"/>
                  <a:pt x="4657725" y="4443707"/>
                </a:cubicBezTo>
                <a:cubicBezTo>
                  <a:pt x="4702004" y="4630033"/>
                  <a:pt x="4641949" y="4773154"/>
                  <a:pt x="4657725" y="4990961"/>
                </a:cubicBezTo>
                <a:cubicBezTo>
                  <a:pt x="4673501" y="5208768"/>
                  <a:pt x="4632974" y="5275281"/>
                  <a:pt x="4657725" y="5357622"/>
                </a:cubicBezTo>
                <a:cubicBezTo>
                  <a:pt x="4682476" y="5439963"/>
                  <a:pt x="4643700" y="5867002"/>
                  <a:pt x="4657725" y="6019800"/>
                </a:cubicBezTo>
                <a:cubicBezTo>
                  <a:pt x="4526376" y="6021233"/>
                  <a:pt x="4376379" y="5989197"/>
                  <a:pt x="4122087" y="6019800"/>
                </a:cubicBezTo>
                <a:cubicBezTo>
                  <a:pt x="3867795" y="6050403"/>
                  <a:pt x="3836978" y="5983617"/>
                  <a:pt x="3679603" y="6019800"/>
                </a:cubicBezTo>
                <a:cubicBezTo>
                  <a:pt x="3522228" y="6055983"/>
                  <a:pt x="3417248" y="6019346"/>
                  <a:pt x="3237119" y="6019800"/>
                </a:cubicBezTo>
                <a:cubicBezTo>
                  <a:pt x="3056990" y="6020254"/>
                  <a:pt x="2826534" y="5978367"/>
                  <a:pt x="2701481" y="6019800"/>
                </a:cubicBezTo>
                <a:cubicBezTo>
                  <a:pt x="2576428" y="6061233"/>
                  <a:pt x="2448524" y="5988152"/>
                  <a:pt x="2212419" y="6019800"/>
                </a:cubicBezTo>
                <a:cubicBezTo>
                  <a:pt x="1976314" y="6051448"/>
                  <a:pt x="1796420" y="5991665"/>
                  <a:pt x="1676781" y="6019800"/>
                </a:cubicBezTo>
                <a:cubicBezTo>
                  <a:pt x="1557142" y="6047935"/>
                  <a:pt x="1402510" y="5986988"/>
                  <a:pt x="1187720" y="6019800"/>
                </a:cubicBezTo>
                <a:cubicBezTo>
                  <a:pt x="972930" y="6052612"/>
                  <a:pt x="829993" y="5947493"/>
                  <a:pt x="512350" y="6019800"/>
                </a:cubicBezTo>
                <a:cubicBezTo>
                  <a:pt x="194707" y="6092107"/>
                  <a:pt x="222766" y="6012242"/>
                  <a:pt x="0" y="6019800"/>
                </a:cubicBezTo>
                <a:cubicBezTo>
                  <a:pt x="-32793" y="5874907"/>
                  <a:pt x="46909" y="5635856"/>
                  <a:pt x="0" y="5532743"/>
                </a:cubicBezTo>
                <a:cubicBezTo>
                  <a:pt x="-46909" y="5429630"/>
                  <a:pt x="46756" y="5156549"/>
                  <a:pt x="0" y="4865093"/>
                </a:cubicBezTo>
                <a:cubicBezTo>
                  <a:pt x="-46756" y="4573637"/>
                  <a:pt x="42178" y="4467154"/>
                  <a:pt x="0" y="4197442"/>
                </a:cubicBezTo>
                <a:cubicBezTo>
                  <a:pt x="-42178" y="3927730"/>
                  <a:pt x="27234" y="3789142"/>
                  <a:pt x="0" y="3650188"/>
                </a:cubicBezTo>
                <a:cubicBezTo>
                  <a:pt x="-27234" y="3511234"/>
                  <a:pt x="41966" y="3459185"/>
                  <a:pt x="0" y="3283527"/>
                </a:cubicBezTo>
                <a:cubicBezTo>
                  <a:pt x="-41966" y="3107869"/>
                  <a:pt x="32541" y="3010227"/>
                  <a:pt x="0" y="2796471"/>
                </a:cubicBezTo>
                <a:cubicBezTo>
                  <a:pt x="-32541" y="2582715"/>
                  <a:pt x="20285" y="2435013"/>
                  <a:pt x="0" y="2249216"/>
                </a:cubicBezTo>
                <a:cubicBezTo>
                  <a:pt x="-20285" y="2063420"/>
                  <a:pt x="49572" y="1900889"/>
                  <a:pt x="0" y="1701962"/>
                </a:cubicBezTo>
                <a:cubicBezTo>
                  <a:pt x="-49572" y="1503035"/>
                  <a:pt x="47126" y="1419538"/>
                  <a:pt x="0" y="1214905"/>
                </a:cubicBezTo>
                <a:cubicBezTo>
                  <a:pt x="-47126" y="1010272"/>
                  <a:pt x="32354" y="859136"/>
                  <a:pt x="0" y="667651"/>
                </a:cubicBezTo>
                <a:cubicBezTo>
                  <a:pt x="-32354" y="476166"/>
                  <a:pt x="50201" y="332450"/>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3097965117">
                  <a:prstGeom prst="rect">
                    <a:avLst/>
                  </a:prstGeom>
                  <ask:type>
                    <ask:lineSketchScribble/>
                  </ask:type>
                </ask:lineSketchStyleProps>
              </a:ext>
            </a:extLst>
          </a:ln>
          <a:effectLst>
            <a:outerShdw blurRad="50800" dist="38100" dir="2700000" algn="tl" rotWithShape="0">
              <a:srgbClr val="000000">
                <a:alpha val="43000"/>
              </a:srgbClr>
            </a:outerShdw>
          </a:effectLst>
        </p:spPr>
      </p:pic>
      <p:pic>
        <p:nvPicPr>
          <p:cNvPr id="5" name="Εικόνα 4">
            <a:extLst>
              <a:ext uri="{FF2B5EF4-FFF2-40B4-BE49-F238E27FC236}">
                <a16:creationId xmlns:a16="http://schemas.microsoft.com/office/drawing/2014/main" id="{6C674CDA-C1D3-FC72-7799-C69E6573428C}"/>
              </a:ext>
            </a:extLst>
          </p:cNvPr>
          <p:cNvPicPr>
            <a:picLocks noChangeAspect="1"/>
          </p:cNvPicPr>
          <p:nvPr/>
        </p:nvPicPr>
        <p:blipFill>
          <a:blip r:embed="rId3"/>
          <a:stretch>
            <a:fillRect/>
          </a:stretch>
        </p:blipFill>
        <p:spPr>
          <a:xfrm>
            <a:off x="5434968" y="234043"/>
            <a:ext cx="6353580" cy="2585357"/>
          </a:xfrm>
          <a:prstGeom prst="rect">
            <a:avLst/>
          </a:prstGeom>
        </p:spPr>
      </p:pic>
      <p:pic>
        <p:nvPicPr>
          <p:cNvPr id="7" name="Εικόνα 6">
            <a:extLst>
              <a:ext uri="{FF2B5EF4-FFF2-40B4-BE49-F238E27FC236}">
                <a16:creationId xmlns:a16="http://schemas.microsoft.com/office/drawing/2014/main" id="{CA1E5A0A-B463-7C47-503A-2157A16E8F3D}"/>
              </a:ext>
            </a:extLst>
          </p:cNvPr>
          <p:cNvPicPr>
            <a:picLocks noChangeAspect="1"/>
          </p:cNvPicPr>
          <p:nvPr/>
        </p:nvPicPr>
        <p:blipFill>
          <a:blip r:embed="rId4"/>
          <a:stretch>
            <a:fillRect/>
          </a:stretch>
        </p:blipFill>
        <p:spPr>
          <a:xfrm>
            <a:off x="5434968" y="2819400"/>
            <a:ext cx="6510062" cy="3434443"/>
          </a:xfrm>
          <a:prstGeom prst="rect">
            <a:avLst/>
          </a:prstGeom>
        </p:spPr>
      </p:pic>
      <p:pic>
        <p:nvPicPr>
          <p:cNvPr id="9" name="Εικόνα 8">
            <a:extLst>
              <a:ext uri="{FF2B5EF4-FFF2-40B4-BE49-F238E27FC236}">
                <a16:creationId xmlns:a16="http://schemas.microsoft.com/office/drawing/2014/main" id="{695C95D2-C1DC-1F36-518B-F041B3089329}"/>
              </a:ext>
            </a:extLst>
          </p:cNvPr>
          <p:cNvPicPr>
            <a:picLocks noChangeAspect="1"/>
          </p:cNvPicPr>
          <p:nvPr/>
        </p:nvPicPr>
        <p:blipFill>
          <a:blip r:embed="rId5"/>
          <a:stretch>
            <a:fillRect/>
          </a:stretch>
        </p:blipFill>
        <p:spPr>
          <a:xfrm>
            <a:off x="5295357" y="6253842"/>
            <a:ext cx="6789283" cy="604157"/>
          </a:xfrm>
          <a:prstGeom prst="rect">
            <a:avLst/>
          </a:prstGeom>
        </p:spPr>
      </p:pic>
    </p:spTree>
    <p:extLst>
      <p:ext uri="{BB962C8B-B14F-4D97-AF65-F5344CB8AC3E}">
        <p14:creationId xmlns:p14="http://schemas.microsoft.com/office/powerpoint/2010/main" val="150236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levenLabs_2026-09-02T13_51_10_Takis - Narrational, Sharp and Warm_pvc_sp72_s31_sb31_v3">
            <a:hlinkClick r:id="" action="ppaction://media"/>
            <a:extLst>
              <a:ext uri="{FF2B5EF4-FFF2-40B4-BE49-F238E27FC236}">
                <a16:creationId xmlns:a16="http://schemas.microsoft.com/office/drawing/2014/main" id="{A9CFA5BB-5C39-044F-CD3B-8002F27E555E}"/>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10109653" y="5196115"/>
            <a:ext cx="406400" cy="406400"/>
          </a:xfrm>
        </p:spPr>
      </p:pic>
      <p:pic>
        <p:nvPicPr>
          <p:cNvPr id="6" name="Εικόνα 5">
            <a:extLst>
              <a:ext uri="{FF2B5EF4-FFF2-40B4-BE49-F238E27FC236}">
                <a16:creationId xmlns:a16="http://schemas.microsoft.com/office/drawing/2014/main" id="{B745DEB9-DEBA-4A3E-B3AA-CCF9A9A0E3D0}"/>
              </a:ext>
            </a:extLst>
          </p:cNvPr>
          <p:cNvPicPr>
            <a:picLocks noChangeAspect="1"/>
          </p:cNvPicPr>
          <p:nvPr/>
        </p:nvPicPr>
        <p:blipFill>
          <a:blip r:embed="rId5"/>
          <a:stretch>
            <a:fillRect/>
          </a:stretch>
        </p:blipFill>
        <p:spPr>
          <a:xfrm>
            <a:off x="379413" y="397136"/>
            <a:ext cx="8654448" cy="4675607"/>
          </a:xfrm>
          <a:custGeom>
            <a:avLst/>
            <a:gdLst>
              <a:gd name="csX0" fmla="*/ 0 w 8654448"/>
              <a:gd name="csY0" fmla="*/ 0 h 4675607"/>
              <a:gd name="csX1" fmla="*/ 403874 w 8654448"/>
              <a:gd name="csY1" fmla="*/ 0 h 4675607"/>
              <a:gd name="csX2" fmla="*/ 807748 w 8654448"/>
              <a:gd name="csY2" fmla="*/ 0 h 4675607"/>
              <a:gd name="csX3" fmla="*/ 1298167 w 8654448"/>
              <a:gd name="csY3" fmla="*/ 0 h 4675607"/>
              <a:gd name="csX4" fmla="*/ 1875130 w 8654448"/>
              <a:gd name="csY4" fmla="*/ 0 h 4675607"/>
              <a:gd name="csX5" fmla="*/ 2538638 w 8654448"/>
              <a:gd name="csY5" fmla="*/ 0 h 4675607"/>
              <a:gd name="csX6" fmla="*/ 3115601 w 8654448"/>
              <a:gd name="csY6" fmla="*/ 0 h 4675607"/>
              <a:gd name="csX7" fmla="*/ 3432931 w 8654448"/>
              <a:gd name="csY7" fmla="*/ 0 h 4675607"/>
              <a:gd name="csX8" fmla="*/ 4009894 w 8654448"/>
              <a:gd name="csY8" fmla="*/ 0 h 4675607"/>
              <a:gd name="csX9" fmla="*/ 4500313 w 8654448"/>
              <a:gd name="csY9" fmla="*/ 0 h 4675607"/>
              <a:gd name="csX10" fmla="*/ 4817643 w 8654448"/>
              <a:gd name="csY10" fmla="*/ 0 h 4675607"/>
              <a:gd name="csX11" fmla="*/ 5221517 w 8654448"/>
              <a:gd name="csY11" fmla="*/ 0 h 4675607"/>
              <a:gd name="csX12" fmla="*/ 5885025 w 8654448"/>
              <a:gd name="csY12" fmla="*/ 0 h 4675607"/>
              <a:gd name="csX13" fmla="*/ 6461988 w 8654448"/>
              <a:gd name="csY13" fmla="*/ 0 h 4675607"/>
              <a:gd name="csX14" fmla="*/ 6952407 w 8654448"/>
              <a:gd name="csY14" fmla="*/ 0 h 4675607"/>
              <a:gd name="csX15" fmla="*/ 7442825 w 8654448"/>
              <a:gd name="csY15" fmla="*/ 0 h 4675607"/>
              <a:gd name="csX16" fmla="*/ 8654448 w 8654448"/>
              <a:gd name="csY16" fmla="*/ 0 h 4675607"/>
              <a:gd name="csX17" fmla="*/ 8654448 w 8654448"/>
              <a:gd name="csY17" fmla="*/ 677963 h 4675607"/>
              <a:gd name="csX18" fmla="*/ 8654448 w 8654448"/>
              <a:gd name="csY18" fmla="*/ 1262414 h 4675607"/>
              <a:gd name="csX19" fmla="*/ 8654448 w 8654448"/>
              <a:gd name="csY19" fmla="*/ 1893621 h 4675607"/>
              <a:gd name="csX20" fmla="*/ 8654448 w 8654448"/>
              <a:gd name="csY20" fmla="*/ 2524828 h 4675607"/>
              <a:gd name="csX21" fmla="*/ 8654448 w 8654448"/>
              <a:gd name="csY21" fmla="*/ 3109279 h 4675607"/>
              <a:gd name="csX22" fmla="*/ 8654448 w 8654448"/>
              <a:gd name="csY22" fmla="*/ 3600217 h 4675607"/>
              <a:gd name="csX23" fmla="*/ 8654448 w 8654448"/>
              <a:gd name="csY23" fmla="*/ 4675607 h 4675607"/>
              <a:gd name="csX24" fmla="*/ 8337118 w 8654448"/>
              <a:gd name="csY24" fmla="*/ 4675607 h 4675607"/>
              <a:gd name="csX25" fmla="*/ 8019788 w 8654448"/>
              <a:gd name="csY25" fmla="*/ 4675607 h 4675607"/>
              <a:gd name="csX26" fmla="*/ 7615914 w 8654448"/>
              <a:gd name="csY26" fmla="*/ 4675607 h 4675607"/>
              <a:gd name="csX27" fmla="*/ 7038951 w 8654448"/>
              <a:gd name="csY27" fmla="*/ 4675607 h 4675607"/>
              <a:gd name="csX28" fmla="*/ 6635077 w 8654448"/>
              <a:gd name="csY28" fmla="*/ 4675607 h 4675607"/>
              <a:gd name="csX29" fmla="*/ 6144658 w 8654448"/>
              <a:gd name="csY29" fmla="*/ 4675607 h 4675607"/>
              <a:gd name="csX30" fmla="*/ 5481150 w 8654448"/>
              <a:gd name="csY30" fmla="*/ 4675607 h 4675607"/>
              <a:gd name="csX31" fmla="*/ 4731098 w 8654448"/>
              <a:gd name="csY31" fmla="*/ 4675607 h 4675607"/>
              <a:gd name="csX32" fmla="*/ 4067591 w 8654448"/>
              <a:gd name="csY32" fmla="*/ 4675607 h 4675607"/>
              <a:gd name="csX33" fmla="*/ 3490627 w 8654448"/>
              <a:gd name="csY33" fmla="*/ 4675607 h 4675607"/>
              <a:gd name="csX34" fmla="*/ 3086753 w 8654448"/>
              <a:gd name="csY34" fmla="*/ 4675607 h 4675607"/>
              <a:gd name="csX35" fmla="*/ 2423245 w 8654448"/>
              <a:gd name="csY35" fmla="*/ 4675607 h 4675607"/>
              <a:gd name="csX36" fmla="*/ 1932827 w 8654448"/>
              <a:gd name="csY36" fmla="*/ 4675607 h 4675607"/>
              <a:gd name="csX37" fmla="*/ 1355864 w 8654448"/>
              <a:gd name="csY37" fmla="*/ 4675607 h 4675607"/>
              <a:gd name="csX38" fmla="*/ 865445 w 8654448"/>
              <a:gd name="csY38" fmla="*/ 4675607 h 4675607"/>
              <a:gd name="csX39" fmla="*/ 0 w 8654448"/>
              <a:gd name="csY39" fmla="*/ 4675607 h 4675607"/>
              <a:gd name="csX40" fmla="*/ 0 w 8654448"/>
              <a:gd name="csY40" fmla="*/ 4231424 h 4675607"/>
              <a:gd name="csX41" fmla="*/ 0 w 8654448"/>
              <a:gd name="csY41" fmla="*/ 3553461 h 4675607"/>
              <a:gd name="csX42" fmla="*/ 0 w 8654448"/>
              <a:gd name="csY42" fmla="*/ 3062523 h 4675607"/>
              <a:gd name="csX43" fmla="*/ 0 w 8654448"/>
              <a:gd name="csY43" fmla="*/ 2478072 h 4675607"/>
              <a:gd name="csX44" fmla="*/ 0 w 8654448"/>
              <a:gd name="csY44" fmla="*/ 1846865 h 4675607"/>
              <a:gd name="csX45" fmla="*/ 0 w 8654448"/>
              <a:gd name="csY45" fmla="*/ 1402682 h 4675607"/>
              <a:gd name="csX46" fmla="*/ 0 w 8654448"/>
              <a:gd name="csY46" fmla="*/ 958499 h 4675607"/>
              <a:gd name="csX47" fmla="*/ 0 w 8654448"/>
              <a:gd name="csY47" fmla="*/ 0 h 46756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8654448" h="4675607" fill="none" extrusionOk="0">
                <a:moveTo>
                  <a:pt x="0" y="0"/>
                </a:moveTo>
                <a:cubicBezTo>
                  <a:pt x="126466" y="-6499"/>
                  <a:pt x="313167" y="20628"/>
                  <a:pt x="403874" y="0"/>
                </a:cubicBezTo>
                <a:cubicBezTo>
                  <a:pt x="494581" y="-20628"/>
                  <a:pt x="679914" y="28997"/>
                  <a:pt x="807748" y="0"/>
                </a:cubicBezTo>
                <a:cubicBezTo>
                  <a:pt x="935582" y="-28997"/>
                  <a:pt x="1134978" y="21061"/>
                  <a:pt x="1298167" y="0"/>
                </a:cubicBezTo>
                <a:cubicBezTo>
                  <a:pt x="1461356" y="-21061"/>
                  <a:pt x="1713765" y="38173"/>
                  <a:pt x="1875130" y="0"/>
                </a:cubicBezTo>
                <a:cubicBezTo>
                  <a:pt x="2036495" y="-38173"/>
                  <a:pt x="2275711" y="74587"/>
                  <a:pt x="2538638" y="0"/>
                </a:cubicBezTo>
                <a:cubicBezTo>
                  <a:pt x="2801565" y="-74587"/>
                  <a:pt x="2841295" y="56582"/>
                  <a:pt x="3115601" y="0"/>
                </a:cubicBezTo>
                <a:cubicBezTo>
                  <a:pt x="3389907" y="-56582"/>
                  <a:pt x="3321450" y="29708"/>
                  <a:pt x="3432931" y="0"/>
                </a:cubicBezTo>
                <a:cubicBezTo>
                  <a:pt x="3544412" y="-29708"/>
                  <a:pt x="3785959" y="66973"/>
                  <a:pt x="4009894" y="0"/>
                </a:cubicBezTo>
                <a:cubicBezTo>
                  <a:pt x="4233829" y="-66973"/>
                  <a:pt x="4287170" y="22560"/>
                  <a:pt x="4500313" y="0"/>
                </a:cubicBezTo>
                <a:cubicBezTo>
                  <a:pt x="4713456" y="-22560"/>
                  <a:pt x="4710745" y="37967"/>
                  <a:pt x="4817643" y="0"/>
                </a:cubicBezTo>
                <a:cubicBezTo>
                  <a:pt x="4924541" y="-37967"/>
                  <a:pt x="5026366" y="24644"/>
                  <a:pt x="5221517" y="0"/>
                </a:cubicBezTo>
                <a:cubicBezTo>
                  <a:pt x="5416668" y="-24644"/>
                  <a:pt x="5710431" y="37790"/>
                  <a:pt x="5885025" y="0"/>
                </a:cubicBezTo>
                <a:cubicBezTo>
                  <a:pt x="6059619" y="-37790"/>
                  <a:pt x="6345735" y="232"/>
                  <a:pt x="6461988" y="0"/>
                </a:cubicBezTo>
                <a:cubicBezTo>
                  <a:pt x="6578241" y="-232"/>
                  <a:pt x="6809447" y="20666"/>
                  <a:pt x="6952407" y="0"/>
                </a:cubicBezTo>
                <a:cubicBezTo>
                  <a:pt x="7095367" y="-20666"/>
                  <a:pt x="7264391" y="29185"/>
                  <a:pt x="7442825" y="0"/>
                </a:cubicBezTo>
                <a:cubicBezTo>
                  <a:pt x="7621259" y="-29185"/>
                  <a:pt x="8236637" y="104237"/>
                  <a:pt x="8654448" y="0"/>
                </a:cubicBezTo>
                <a:cubicBezTo>
                  <a:pt x="8735458" y="143772"/>
                  <a:pt x="8619961" y="353877"/>
                  <a:pt x="8654448" y="677963"/>
                </a:cubicBezTo>
                <a:cubicBezTo>
                  <a:pt x="8688935" y="1002049"/>
                  <a:pt x="8584548" y="1048351"/>
                  <a:pt x="8654448" y="1262414"/>
                </a:cubicBezTo>
                <a:cubicBezTo>
                  <a:pt x="8724348" y="1476477"/>
                  <a:pt x="8591921" y="1698884"/>
                  <a:pt x="8654448" y="1893621"/>
                </a:cubicBezTo>
                <a:cubicBezTo>
                  <a:pt x="8716975" y="2088358"/>
                  <a:pt x="8617623" y="2381875"/>
                  <a:pt x="8654448" y="2524828"/>
                </a:cubicBezTo>
                <a:cubicBezTo>
                  <a:pt x="8691273" y="2667781"/>
                  <a:pt x="8601314" y="2860668"/>
                  <a:pt x="8654448" y="3109279"/>
                </a:cubicBezTo>
                <a:cubicBezTo>
                  <a:pt x="8707582" y="3357890"/>
                  <a:pt x="8632568" y="3359229"/>
                  <a:pt x="8654448" y="3600217"/>
                </a:cubicBezTo>
                <a:cubicBezTo>
                  <a:pt x="8676328" y="3841205"/>
                  <a:pt x="8589026" y="4418662"/>
                  <a:pt x="8654448" y="4675607"/>
                </a:cubicBezTo>
                <a:cubicBezTo>
                  <a:pt x="8577836" y="4687726"/>
                  <a:pt x="8480677" y="4651851"/>
                  <a:pt x="8337118" y="4675607"/>
                </a:cubicBezTo>
                <a:cubicBezTo>
                  <a:pt x="8193559" y="4699363"/>
                  <a:pt x="8168865" y="4651105"/>
                  <a:pt x="8019788" y="4675607"/>
                </a:cubicBezTo>
                <a:cubicBezTo>
                  <a:pt x="7870711" y="4700109"/>
                  <a:pt x="7741294" y="4633274"/>
                  <a:pt x="7615914" y="4675607"/>
                </a:cubicBezTo>
                <a:cubicBezTo>
                  <a:pt x="7490534" y="4717940"/>
                  <a:pt x="7299991" y="4630972"/>
                  <a:pt x="7038951" y="4675607"/>
                </a:cubicBezTo>
                <a:cubicBezTo>
                  <a:pt x="6777911" y="4720242"/>
                  <a:pt x="6760433" y="4663891"/>
                  <a:pt x="6635077" y="4675607"/>
                </a:cubicBezTo>
                <a:cubicBezTo>
                  <a:pt x="6509721" y="4687323"/>
                  <a:pt x="6263486" y="4672737"/>
                  <a:pt x="6144658" y="4675607"/>
                </a:cubicBezTo>
                <a:cubicBezTo>
                  <a:pt x="6025830" y="4678477"/>
                  <a:pt x="5685401" y="4633327"/>
                  <a:pt x="5481150" y="4675607"/>
                </a:cubicBezTo>
                <a:cubicBezTo>
                  <a:pt x="5276899" y="4717887"/>
                  <a:pt x="4886191" y="4620189"/>
                  <a:pt x="4731098" y="4675607"/>
                </a:cubicBezTo>
                <a:cubicBezTo>
                  <a:pt x="4576005" y="4731025"/>
                  <a:pt x="4348594" y="4614628"/>
                  <a:pt x="4067591" y="4675607"/>
                </a:cubicBezTo>
                <a:cubicBezTo>
                  <a:pt x="3786588" y="4736586"/>
                  <a:pt x="3661288" y="4617784"/>
                  <a:pt x="3490627" y="4675607"/>
                </a:cubicBezTo>
                <a:cubicBezTo>
                  <a:pt x="3319966" y="4733430"/>
                  <a:pt x="3208417" y="4645911"/>
                  <a:pt x="3086753" y="4675607"/>
                </a:cubicBezTo>
                <a:cubicBezTo>
                  <a:pt x="2965089" y="4705303"/>
                  <a:pt x="2625213" y="4646893"/>
                  <a:pt x="2423245" y="4675607"/>
                </a:cubicBezTo>
                <a:cubicBezTo>
                  <a:pt x="2221277" y="4704321"/>
                  <a:pt x="2065516" y="4643094"/>
                  <a:pt x="1932827" y="4675607"/>
                </a:cubicBezTo>
                <a:cubicBezTo>
                  <a:pt x="1800138" y="4708120"/>
                  <a:pt x="1475376" y="4664337"/>
                  <a:pt x="1355864" y="4675607"/>
                </a:cubicBezTo>
                <a:cubicBezTo>
                  <a:pt x="1236352" y="4686877"/>
                  <a:pt x="1063875" y="4658363"/>
                  <a:pt x="865445" y="4675607"/>
                </a:cubicBezTo>
                <a:cubicBezTo>
                  <a:pt x="667015" y="4692851"/>
                  <a:pt x="247296" y="4598875"/>
                  <a:pt x="0" y="4675607"/>
                </a:cubicBezTo>
                <a:cubicBezTo>
                  <a:pt x="-18882" y="4457707"/>
                  <a:pt x="53195" y="4451035"/>
                  <a:pt x="0" y="4231424"/>
                </a:cubicBezTo>
                <a:cubicBezTo>
                  <a:pt x="-53195" y="4011813"/>
                  <a:pt x="66118" y="3787137"/>
                  <a:pt x="0" y="3553461"/>
                </a:cubicBezTo>
                <a:cubicBezTo>
                  <a:pt x="-66118" y="3319785"/>
                  <a:pt x="8888" y="3307620"/>
                  <a:pt x="0" y="3062523"/>
                </a:cubicBezTo>
                <a:cubicBezTo>
                  <a:pt x="-8888" y="2817426"/>
                  <a:pt x="60774" y="2628483"/>
                  <a:pt x="0" y="2478072"/>
                </a:cubicBezTo>
                <a:cubicBezTo>
                  <a:pt x="-60774" y="2327661"/>
                  <a:pt x="33013" y="2134283"/>
                  <a:pt x="0" y="1846865"/>
                </a:cubicBezTo>
                <a:cubicBezTo>
                  <a:pt x="-33013" y="1559447"/>
                  <a:pt x="44031" y="1564375"/>
                  <a:pt x="0" y="1402682"/>
                </a:cubicBezTo>
                <a:cubicBezTo>
                  <a:pt x="-44031" y="1240989"/>
                  <a:pt x="42825" y="1099307"/>
                  <a:pt x="0" y="958499"/>
                </a:cubicBezTo>
                <a:cubicBezTo>
                  <a:pt x="-42825" y="817691"/>
                  <a:pt x="26174" y="453463"/>
                  <a:pt x="0" y="0"/>
                </a:cubicBezTo>
                <a:close/>
              </a:path>
              <a:path w="8654448" h="4675607" stroke="0" extrusionOk="0">
                <a:moveTo>
                  <a:pt x="0" y="0"/>
                </a:moveTo>
                <a:cubicBezTo>
                  <a:pt x="137125" y="-36350"/>
                  <a:pt x="466880" y="33060"/>
                  <a:pt x="663508" y="0"/>
                </a:cubicBezTo>
                <a:cubicBezTo>
                  <a:pt x="860136" y="-33060"/>
                  <a:pt x="1058716" y="74004"/>
                  <a:pt x="1327015" y="0"/>
                </a:cubicBezTo>
                <a:cubicBezTo>
                  <a:pt x="1595314" y="-74004"/>
                  <a:pt x="1704641" y="31339"/>
                  <a:pt x="1903979" y="0"/>
                </a:cubicBezTo>
                <a:cubicBezTo>
                  <a:pt x="2103317" y="-31339"/>
                  <a:pt x="2164687" y="18351"/>
                  <a:pt x="2307853" y="0"/>
                </a:cubicBezTo>
                <a:cubicBezTo>
                  <a:pt x="2451019" y="-18351"/>
                  <a:pt x="2761041" y="52968"/>
                  <a:pt x="2971360" y="0"/>
                </a:cubicBezTo>
                <a:cubicBezTo>
                  <a:pt x="3181679" y="-52968"/>
                  <a:pt x="3385199" y="12137"/>
                  <a:pt x="3634868" y="0"/>
                </a:cubicBezTo>
                <a:cubicBezTo>
                  <a:pt x="3884537" y="-12137"/>
                  <a:pt x="3982303" y="60506"/>
                  <a:pt x="4211831" y="0"/>
                </a:cubicBezTo>
                <a:cubicBezTo>
                  <a:pt x="4441359" y="-60506"/>
                  <a:pt x="4554536" y="47666"/>
                  <a:pt x="4702250" y="0"/>
                </a:cubicBezTo>
                <a:cubicBezTo>
                  <a:pt x="4849964" y="-47666"/>
                  <a:pt x="5104360" y="22790"/>
                  <a:pt x="5452302" y="0"/>
                </a:cubicBezTo>
                <a:cubicBezTo>
                  <a:pt x="5800244" y="-22790"/>
                  <a:pt x="5775420" y="31933"/>
                  <a:pt x="5942721" y="0"/>
                </a:cubicBezTo>
                <a:cubicBezTo>
                  <a:pt x="6110022" y="-31933"/>
                  <a:pt x="6290931" y="17913"/>
                  <a:pt x="6519684" y="0"/>
                </a:cubicBezTo>
                <a:cubicBezTo>
                  <a:pt x="6748437" y="-17913"/>
                  <a:pt x="6718841" y="2938"/>
                  <a:pt x="6837014" y="0"/>
                </a:cubicBezTo>
                <a:cubicBezTo>
                  <a:pt x="6955187" y="-2938"/>
                  <a:pt x="7126711" y="47488"/>
                  <a:pt x="7327433" y="0"/>
                </a:cubicBezTo>
                <a:cubicBezTo>
                  <a:pt x="7528155" y="-47488"/>
                  <a:pt x="7683532" y="78867"/>
                  <a:pt x="7990940" y="0"/>
                </a:cubicBezTo>
                <a:cubicBezTo>
                  <a:pt x="8298348" y="-78867"/>
                  <a:pt x="8457235" y="20641"/>
                  <a:pt x="8654448" y="0"/>
                </a:cubicBezTo>
                <a:cubicBezTo>
                  <a:pt x="8701370" y="173641"/>
                  <a:pt x="8587820" y="433775"/>
                  <a:pt x="8654448" y="677963"/>
                </a:cubicBezTo>
                <a:cubicBezTo>
                  <a:pt x="8721076" y="922151"/>
                  <a:pt x="8615732" y="1022034"/>
                  <a:pt x="8654448" y="1309170"/>
                </a:cubicBezTo>
                <a:cubicBezTo>
                  <a:pt x="8693164" y="1596306"/>
                  <a:pt x="8648496" y="1652235"/>
                  <a:pt x="8654448" y="1846865"/>
                </a:cubicBezTo>
                <a:cubicBezTo>
                  <a:pt x="8660400" y="2041495"/>
                  <a:pt x="8624069" y="2168666"/>
                  <a:pt x="8654448" y="2384560"/>
                </a:cubicBezTo>
                <a:cubicBezTo>
                  <a:pt x="8684827" y="2600455"/>
                  <a:pt x="8601700" y="2783778"/>
                  <a:pt x="8654448" y="2969010"/>
                </a:cubicBezTo>
                <a:cubicBezTo>
                  <a:pt x="8707196" y="3154242"/>
                  <a:pt x="8621376" y="3469492"/>
                  <a:pt x="8654448" y="3600217"/>
                </a:cubicBezTo>
                <a:cubicBezTo>
                  <a:pt x="8687520" y="3730942"/>
                  <a:pt x="8614242" y="4343693"/>
                  <a:pt x="8654448" y="4675607"/>
                </a:cubicBezTo>
                <a:cubicBezTo>
                  <a:pt x="8531403" y="4679469"/>
                  <a:pt x="8335209" y="4661134"/>
                  <a:pt x="8250574" y="4675607"/>
                </a:cubicBezTo>
                <a:cubicBezTo>
                  <a:pt x="8165939" y="4690080"/>
                  <a:pt x="7989467" y="4649905"/>
                  <a:pt x="7846700" y="4675607"/>
                </a:cubicBezTo>
                <a:cubicBezTo>
                  <a:pt x="7703933" y="4701309"/>
                  <a:pt x="7659072" y="4641828"/>
                  <a:pt x="7529370" y="4675607"/>
                </a:cubicBezTo>
                <a:cubicBezTo>
                  <a:pt x="7399668" y="4709386"/>
                  <a:pt x="7138542" y="4669339"/>
                  <a:pt x="7038951" y="4675607"/>
                </a:cubicBezTo>
                <a:cubicBezTo>
                  <a:pt x="6939360" y="4681875"/>
                  <a:pt x="6648617" y="4624771"/>
                  <a:pt x="6548532" y="4675607"/>
                </a:cubicBezTo>
                <a:cubicBezTo>
                  <a:pt x="6448447" y="4726443"/>
                  <a:pt x="6279352" y="4655688"/>
                  <a:pt x="6144658" y="4675607"/>
                </a:cubicBezTo>
                <a:cubicBezTo>
                  <a:pt x="6009964" y="4695526"/>
                  <a:pt x="5768830" y="4623941"/>
                  <a:pt x="5481150" y="4675607"/>
                </a:cubicBezTo>
                <a:cubicBezTo>
                  <a:pt x="5193470" y="4727273"/>
                  <a:pt x="5270275" y="4646540"/>
                  <a:pt x="5077276" y="4675607"/>
                </a:cubicBezTo>
                <a:cubicBezTo>
                  <a:pt x="4884277" y="4704674"/>
                  <a:pt x="4700704" y="4624554"/>
                  <a:pt x="4327224" y="4675607"/>
                </a:cubicBezTo>
                <a:cubicBezTo>
                  <a:pt x="3953744" y="4726660"/>
                  <a:pt x="3988141" y="4662705"/>
                  <a:pt x="3663716" y="4675607"/>
                </a:cubicBezTo>
                <a:cubicBezTo>
                  <a:pt x="3339291" y="4688509"/>
                  <a:pt x="3420606" y="4672186"/>
                  <a:pt x="3259842" y="4675607"/>
                </a:cubicBezTo>
                <a:cubicBezTo>
                  <a:pt x="3099078" y="4679028"/>
                  <a:pt x="2943133" y="4649527"/>
                  <a:pt x="2769423" y="4675607"/>
                </a:cubicBezTo>
                <a:cubicBezTo>
                  <a:pt x="2595713" y="4701687"/>
                  <a:pt x="2464857" y="4645026"/>
                  <a:pt x="2279005" y="4675607"/>
                </a:cubicBezTo>
                <a:cubicBezTo>
                  <a:pt x="2093153" y="4706188"/>
                  <a:pt x="1990321" y="4659891"/>
                  <a:pt x="1875130" y="4675607"/>
                </a:cubicBezTo>
                <a:cubicBezTo>
                  <a:pt x="1759939" y="4691323"/>
                  <a:pt x="1424151" y="4663450"/>
                  <a:pt x="1125078" y="4675607"/>
                </a:cubicBezTo>
                <a:cubicBezTo>
                  <a:pt x="826005" y="4687764"/>
                  <a:pt x="329792" y="4626768"/>
                  <a:pt x="0" y="4675607"/>
                </a:cubicBezTo>
                <a:cubicBezTo>
                  <a:pt x="-46935" y="4504073"/>
                  <a:pt x="16944" y="4222176"/>
                  <a:pt x="0" y="4091156"/>
                </a:cubicBezTo>
                <a:cubicBezTo>
                  <a:pt x="-16944" y="3960136"/>
                  <a:pt x="14041" y="3717089"/>
                  <a:pt x="0" y="3553461"/>
                </a:cubicBezTo>
                <a:cubicBezTo>
                  <a:pt x="-14041" y="3389834"/>
                  <a:pt x="42165" y="3275429"/>
                  <a:pt x="0" y="3015767"/>
                </a:cubicBezTo>
                <a:cubicBezTo>
                  <a:pt x="-42165" y="2756105"/>
                  <a:pt x="73836" y="2671362"/>
                  <a:pt x="0" y="2337804"/>
                </a:cubicBezTo>
                <a:cubicBezTo>
                  <a:pt x="-73836" y="2004246"/>
                  <a:pt x="55601" y="1901749"/>
                  <a:pt x="0" y="1753353"/>
                </a:cubicBezTo>
                <a:cubicBezTo>
                  <a:pt x="-55601" y="1604957"/>
                  <a:pt x="13936" y="1508851"/>
                  <a:pt x="0" y="1309170"/>
                </a:cubicBezTo>
                <a:cubicBezTo>
                  <a:pt x="-13936" y="1109489"/>
                  <a:pt x="36251" y="1047688"/>
                  <a:pt x="0" y="818231"/>
                </a:cubicBezTo>
                <a:cubicBezTo>
                  <a:pt x="-36251" y="588774"/>
                  <a:pt x="94745" y="352713"/>
                  <a:pt x="0" y="0"/>
                </a:cubicBezTo>
                <a:close/>
              </a:path>
            </a:pathLst>
          </a:custGeom>
          <a:ln>
            <a:solidFill>
              <a:schemeClr val="tx1"/>
            </a:solidFill>
            <a:extLst>
              <a:ext uri="{C807C97D-BFC1-408E-A445-0C87EB9F89A2}">
                <ask:lineSketchStyleProps xmlns:ask="http://schemas.microsoft.com/office/drawing/2018/sketchyshapes" sd="3109305190">
                  <a:prstGeom prst="rect">
                    <a:avLst/>
                  </a:prstGeom>
                  <ask:type>
                    <ask:lineSketchScribble/>
                  </ask:type>
                </ask:lineSketchStyleProps>
              </a:ext>
            </a:extLst>
          </a:ln>
        </p:spPr>
      </p:pic>
      <p:pic>
        <p:nvPicPr>
          <p:cNvPr id="3" name="Εικόνα 2" descr="20.000+ δωρεάν εικόνες για Teacher Cartoon και Δάσκαλος - Pixabay">
            <a:extLst>
              <a:ext uri="{FF2B5EF4-FFF2-40B4-BE49-F238E27FC236}">
                <a16:creationId xmlns:a16="http://schemas.microsoft.com/office/drawing/2014/main" id="{F25A0C6E-F1E4-F2EE-1141-71A90C6E2FA2}"/>
              </a:ext>
            </a:extLst>
          </p:cNvPr>
          <p:cNvPicPr>
            <a:picLocks noChangeAspect="1"/>
          </p:cNvPicPr>
          <p:nvPr/>
        </p:nvPicPr>
        <p:blipFill>
          <a:blip r:embed="rId6"/>
          <a:srcRect r="50000"/>
          <a:stretch>
            <a:fillRect/>
          </a:stretch>
        </p:blipFill>
        <p:spPr>
          <a:xfrm>
            <a:off x="9543822" y="714375"/>
            <a:ext cx="1538062" cy="3600450"/>
          </a:xfrm>
          <a:custGeom>
            <a:avLst/>
            <a:gdLst>
              <a:gd name="csX0" fmla="*/ 0 w 1538062"/>
              <a:gd name="csY0" fmla="*/ 0 h 3600450"/>
              <a:gd name="csX1" fmla="*/ 543449 w 1538062"/>
              <a:gd name="csY1" fmla="*/ 0 h 3600450"/>
              <a:gd name="csX2" fmla="*/ 1040755 w 1538062"/>
              <a:gd name="csY2" fmla="*/ 0 h 3600450"/>
              <a:gd name="csX3" fmla="*/ 1538062 w 1538062"/>
              <a:gd name="csY3" fmla="*/ 0 h 3600450"/>
              <a:gd name="csX4" fmla="*/ 1538062 w 1538062"/>
              <a:gd name="csY4" fmla="*/ 550355 h 3600450"/>
              <a:gd name="csX5" fmla="*/ 1538062 w 1538062"/>
              <a:gd name="csY5" fmla="*/ 1028700 h 3600450"/>
              <a:gd name="csX6" fmla="*/ 1538062 w 1538062"/>
              <a:gd name="csY6" fmla="*/ 1615059 h 3600450"/>
              <a:gd name="csX7" fmla="*/ 1538062 w 1538062"/>
              <a:gd name="csY7" fmla="*/ 2093405 h 3600450"/>
              <a:gd name="csX8" fmla="*/ 1538062 w 1538062"/>
              <a:gd name="csY8" fmla="*/ 2643759 h 3600450"/>
              <a:gd name="csX9" fmla="*/ 1538062 w 1538062"/>
              <a:gd name="csY9" fmla="*/ 3600450 h 3600450"/>
              <a:gd name="csX10" fmla="*/ 1009994 w 1538062"/>
              <a:gd name="csY10" fmla="*/ 3600450 h 3600450"/>
              <a:gd name="csX11" fmla="*/ 481926 w 1538062"/>
              <a:gd name="csY11" fmla="*/ 3600450 h 3600450"/>
              <a:gd name="csX12" fmla="*/ 0 w 1538062"/>
              <a:gd name="csY12" fmla="*/ 3600450 h 3600450"/>
              <a:gd name="csX13" fmla="*/ 0 w 1538062"/>
              <a:gd name="csY13" fmla="*/ 3014091 h 3600450"/>
              <a:gd name="csX14" fmla="*/ 0 w 1538062"/>
              <a:gd name="csY14" fmla="*/ 2535746 h 3600450"/>
              <a:gd name="csX15" fmla="*/ 0 w 1538062"/>
              <a:gd name="csY15" fmla="*/ 1949387 h 3600450"/>
              <a:gd name="csX16" fmla="*/ 0 w 1538062"/>
              <a:gd name="csY16" fmla="*/ 1471041 h 3600450"/>
              <a:gd name="csX17" fmla="*/ 0 w 1538062"/>
              <a:gd name="csY17" fmla="*/ 884682 h 3600450"/>
              <a:gd name="csX18" fmla="*/ 0 w 1538062"/>
              <a:gd name="csY18" fmla="*/ 0 h 36004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538062" h="3600450" fill="none" extrusionOk="0">
                <a:moveTo>
                  <a:pt x="0" y="0"/>
                </a:moveTo>
                <a:cubicBezTo>
                  <a:pt x="195224" y="-9339"/>
                  <a:pt x="393712" y="61751"/>
                  <a:pt x="543449" y="0"/>
                </a:cubicBezTo>
                <a:cubicBezTo>
                  <a:pt x="693186" y="-61751"/>
                  <a:pt x="839509" y="52367"/>
                  <a:pt x="1040755" y="0"/>
                </a:cubicBezTo>
                <a:cubicBezTo>
                  <a:pt x="1242001" y="-52367"/>
                  <a:pt x="1410587" y="48332"/>
                  <a:pt x="1538062" y="0"/>
                </a:cubicBezTo>
                <a:cubicBezTo>
                  <a:pt x="1597137" y="163807"/>
                  <a:pt x="1483983" y="402016"/>
                  <a:pt x="1538062" y="550355"/>
                </a:cubicBezTo>
                <a:cubicBezTo>
                  <a:pt x="1592141" y="698695"/>
                  <a:pt x="1482737" y="795863"/>
                  <a:pt x="1538062" y="1028700"/>
                </a:cubicBezTo>
                <a:cubicBezTo>
                  <a:pt x="1593387" y="1261537"/>
                  <a:pt x="1517661" y="1322123"/>
                  <a:pt x="1538062" y="1615059"/>
                </a:cubicBezTo>
                <a:cubicBezTo>
                  <a:pt x="1558463" y="1907995"/>
                  <a:pt x="1487766" y="1996867"/>
                  <a:pt x="1538062" y="2093405"/>
                </a:cubicBezTo>
                <a:cubicBezTo>
                  <a:pt x="1588358" y="2189943"/>
                  <a:pt x="1486319" y="2424938"/>
                  <a:pt x="1538062" y="2643759"/>
                </a:cubicBezTo>
                <a:cubicBezTo>
                  <a:pt x="1589805" y="2862580"/>
                  <a:pt x="1471929" y="3138605"/>
                  <a:pt x="1538062" y="3600450"/>
                </a:cubicBezTo>
                <a:cubicBezTo>
                  <a:pt x="1318620" y="3631137"/>
                  <a:pt x="1189218" y="3590730"/>
                  <a:pt x="1009994" y="3600450"/>
                </a:cubicBezTo>
                <a:cubicBezTo>
                  <a:pt x="830770" y="3610170"/>
                  <a:pt x="720445" y="3540790"/>
                  <a:pt x="481926" y="3600450"/>
                </a:cubicBezTo>
                <a:cubicBezTo>
                  <a:pt x="243407" y="3660110"/>
                  <a:pt x="197020" y="3553208"/>
                  <a:pt x="0" y="3600450"/>
                </a:cubicBezTo>
                <a:cubicBezTo>
                  <a:pt x="-11672" y="3429141"/>
                  <a:pt x="62460" y="3192945"/>
                  <a:pt x="0" y="3014091"/>
                </a:cubicBezTo>
                <a:cubicBezTo>
                  <a:pt x="-62460" y="2835237"/>
                  <a:pt x="1681" y="2697045"/>
                  <a:pt x="0" y="2535746"/>
                </a:cubicBezTo>
                <a:cubicBezTo>
                  <a:pt x="-1681" y="2374447"/>
                  <a:pt x="37167" y="2187479"/>
                  <a:pt x="0" y="1949387"/>
                </a:cubicBezTo>
                <a:cubicBezTo>
                  <a:pt x="-37167" y="1711295"/>
                  <a:pt x="37609" y="1682101"/>
                  <a:pt x="0" y="1471041"/>
                </a:cubicBezTo>
                <a:cubicBezTo>
                  <a:pt x="-37609" y="1259981"/>
                  <a:pt x="42563" y="1043271"/>
                  <a:pt x="0" y="884682"/>
                </a:cubicBezTo>
                <a:cubicBezTo>
                  <a:pt x="-42563" y="726093"/>
                  <a:pt x="15720" y="260358"/>
                  <a:pt x="0" y="0"/>
                </a:cubicBezTo>
                <a:close/>
              </a:path>
              <a:path w="1538062" h="3600450" stroke="0" extrusionOk="0">
                <a:moveTo>
                  <a:pt x="0" y="0"/>
                </a:moveTo>
                <a:cubicBezTo>
                  <a:pt x="107284" y="-20964"/>
                  <a:pt x="270746" y="17911"/>
                  <a:pt x="528068" y="0"/>
                </a:cubicBezTo>
                <a:cubicBezTo>
                  <a:pt x="785390" y="-17911"/>
                  <a:pt x="896274" y="10101"/>
                  <a:pt x="1056136" y="0"/>
                </a:cubicBezTo>
                <a:cubicBezTo>
                  <a:pt x="1215998" y="-10101"/>
                  <a:pt x="1403823" y="30367"/>
                  <a:pt x="1538062" y="0"/>
                </a:cubicBezTo>
                <a:cubicBezTo>
                  <a:pt x="1547893" y="191161"/>
                  <a:pt x="1530740" y="277860"/>
                  <a:pt x="1538062" y="442341"/>
                </a:cubicBezTo>
                <a:cubicBezTo>
                  <a:pt x="1545384" y="606822"/>
                  <a:pt x="1508264" y="853779"/>
                  <a:pt x="1538062" y="1028700"/>
                </a:cubicBezTo>
                <a:cubicBezTo>
                  <a:pt x="1567860" y="1203621"/>
                  <a:pt x="1523145" y="1351369"/>
                  <a:pt x="1538062" y="1435037"/>
                </a:cubicBezTo>
                <a:cubicBezTo>
                  <a:pt x="1552979" y="1518705"/>
                  <a:pt x="1490894" y="1736173"/>
                  <a:pt x="1538062" y="2021395"/>
                </a:cubicBezTo>
                <a:cubicBezTo>
                  <a:pt x="1585230" y="2306617"/>
                  <a:pt x="1515631" y="2304936"/>
                  <a:pt x="1538062" y="2535745"/>
                </a:cubicBezTo>
                <a:cubicBezTo>
                  <a:pt x="1560493" y="2766554"/>
                  <a:pt x="1524663" y="2940481"/>
                  <a:pt x="1538062" y="3050095"/>
                </a:cubicBezTo>
                <a:cubicBezTo>
                  <a:pt x="1551461" y="3159709"/>
                  <a:pt x="1472431" y="3377552"/>
                  <a:pt x="1538062" y="3600450"/>
                </a:cubicBezTo>
                <a:cubicBezTo>
                  <a:pt x="1413971" y="3606661"/>
                  <a:pt x="1251551" y="3572099"/>
                  <a:pt x="1056136" y="3600450"/>
                </a:cubicBezTo>
                <a:cubicBezTo>
                  <a:pt x="860721" y="3628801"/>
                  <a:pt x="748329" y="3560682"/>
                  <a:pt x="589590" y="3600450"/>
                </a:cubicBezTo>
                <a:cubicBezTo>
                  <a:pt x="430851" y="3640218"/>
                  <a:pt x="144475" y="3544803"/>
                  <a:pt x="0" y="3600450"/>
                </a:cubicBezTo>
                <a:cubicBezTo>
                  <a:pt x="-32899" y="3390273"/>
                  <a:pt x="13751" y="3378225"/>
                  <a:pt x="0" y="3158109"/>
                </a:cubicBezTo>
                <a:cubicBezTo>
                  <a:pt x="-13751" y="2937993"/>
                  <a:pt x="41926" y="2847757"/>
                  <a:pt x="0" y="2679764"/>
                </a:cubicBezTo>
                <a:cubicBezTo>
                  <a:pt x="-41926" y="2511772"/>
                  <a:pt x="33898" y="2283589"/>
                  <a:pt x="0" y="2129409"/>
                </a:cubicBezTo>
                <a:cubicBezTo>
                  <a:pt x="-33898" y="1975230"/>
                  <a:pt x="39905" y="1742886"/>
                  <a:pt x="0" y="1579055"/>
                </a:cubicBezTo>
                <a:cubicBezTo>
                  <a:pt x="-39905" y="1415224"/>
                  <a:pt x="22890" y="1180971"/>
                  <a:pt x="0" y="1028700"/>
                </a:cubicBezTo>
                <a:cubicBezTo>
                  <a:pt x="-22890" y="876430"/>
                  <a:pt x="32334" y="734093"/>
                  <a:pt x="0" y="442341"/>
                </a:cubicBezTo>
                <a:cubicBezTo>
                  <a:pt x="-32334" y="150589"/>
                  <a:pt x="4916" y="105430"/>
                  <a:pt x="0" y="0"/>
                </a:cubicBezTo>
                <a:close/>
              </a:path>
            </a:pathLst>
          </a:custGeom>
          <a:ln>
            <a:solidFill>
              <a:schemeClr val="tx1"/>
            </a:solidFill>
            <a:extLst>
              <a:ext uri="{C807C97D-BFC1-408E-A445-0C87EB9F89A2}">
                <ask:lineSketchStyleProps xmlns:ask="http://schemas.microsoft.com/office/drawing/2018/sketchyshapes" sd="3595495134">
                  <a:prstGeom prst="rect">
                    <a:avLst/>
                  </a:prstGeom>
                  <ask:type>
                    <ask:lineSketchScribble/>
                  </ask:type>
                </ask:lineSketchStyleProps>
              </a:ext>
            </a:extLst>
          </a:ln>
        </p:spPr>
      </p:pic>
      <p:sp>
        <p:nvSpPr>
          <p:cNvPr id="5" name="TextBox 4">
            <a:extLst>
              <a:ext uri="{FF2B5EF4-FFF2-40B4-BE49-F238E27FC236}">
                <a16:creationId xmlns:a16="http://schemas.microsoft.com/office/drawing/2014/main" id="{7EC393FB-8AC6-3FE8-9482-71BBE4536E84}"/>
              </a:ext>
            </a:extLst>
          </p:cNvPr>
          <p:cNvSpPr txBox="1"/>
          <p:nvPr/>
        </p:nvSpPr>
        <p:spPr>
          <a:xfrm>
            <a:off x="9437914" y="4565361"/>
            <a:ext cx="2427820" cy="430887"/>
          </a:xfrm>
          <a:prstGeom prst="rect">
            <a:avLst/>
          </a:prstGeom>
          <a:noFill/>
        </p:spPr>
        <p:txBody>
          <a:bodyPr wrap="square">
            <a:spAutoFit/>
          </a:bodyPr>
          <a:lstStyle/>
          <a:p>
            <a:r>
              <a:rPr lang="el-GR" sz="1100" dirty="0">
                <a:solidFill>
                  <a:schemeClr val="bg2"/>
                </a:solidFill>
              </a:rPr>
              <a:t>https://share.google/9gBkLXVsNheoxee8R</a:t>
            </a:r>
          </a:p>
        </p:txBody>
      </p:sp>
    </p:spTree>
    <p:extLst>
      <p:ext uri="{BB962C8B-B14F-4D97-AF65-F5344CB8AC3E}">
        <p14:creationId xmlns:p14="http://schemas.microsoft.com/office/powerpoint/2010/main" val="178066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779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1D4A8-EA52-A187-C87A-062944B615AA}"/>
            </a:ext>
          </a:extLst>
        </p:cNvPr>
        <p:cNvGrpSpPr/>
        <p:nvPr/>
      </p:nvGrpSpPr>
      <p:grpSpPr>
        <a:xfrm>
          <a:off x="0" y="0"/>
          <a:ext cx="0" cy="0"/>
          <a:chOff x="0" y="0"/>
          <a:chExt cx="0" cy="0"/>
        </a:xfrm>
      </p:grpSpPr>
      <p:pic>
        <p:nvPicPr>
          <p:cNvPr id="5" name="ElevenLabs_2026-09-02T13_51_10_Takis - Narrational, Sharp and Warm_pvc_sp72_s31_sb31_v3">
            <a:hlinkClick r:id="" action="ppaction://media"/>
            <a:extLst>
              <a:ext uri="{FF2B5EF4-FFF2-40B4-BE49-F238E27FC236}">
                <a16:creationId xmlns:a16="http://schemas.microsoft.com/office/drawing/2014/main" id="{5BFC90B1-DEA5-77C1-AA8F-B5746CCCEA26}"/>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9119495" y="5370287"/>
            <a:ext cx="406400" cy="406400"/>
          </a:xfrm>
        </p:spPr>
      </p:pic>
      <p:pic>
        <p:nvPicPr>
          <p:cNvPr id="4" name="Εικόνα 3">
            <a:extLst>
              <a:ext uri="{FF2B5EF4-FFF2-40B4-BE49-F238E27FC236}">
                <a16:creationId xmlns:a16="http://schemas.microsoft.com/office/drawing/2014/main" id="{C6BB92FE-F251-CC82-B8ED-C4E566592FFA}"/>
              </a:ext>
            </a:extLst>
          </p:cNvPr>
          <p:cNvPicPr>
            <a:picLocks noChangeAspect="1"/>
          </p:cNvPicPr>
          <p:nvPr/>
        </p:nvPicPr>
        <p:blipFill>
          <a:blip r:embed="rId5"/>
          <a:srcRect r="7919"/>
          <a:stretch>
            <a:fillRect/>
          </a:stretch>
        </p:blipFill>
        <p:spPr>
          <a:xfrm>
            <a:off x="304800" y="549432"/>
            <a:ext cx="8490857" cy="4370911"/>
          </a:xfrm>
          <a:custGeom>
            <a:avLst/>
            <a:gdLst>
              <a:gd name="csX0" fmla="*/ 0 w 8490857"/>
              <a:gd name="csY0" fmla="*/ 0 h 4370911"/>
              <a:gd name="csX1" fmla="*/ 396240 w 8490857"/>
              <a:gd name="csY1" fmla="*/ 0 h 4370911"/>
              <a:gd name="csX2" fmla="*/ 792480 w 8490857"/>
              <a:gd name="csY2" fmla="*/ 0 h 4370911"/>
              <a:gd name="csX3" fmla="*/ 1103811 w 8490857"/>
              <a:gd name="csY3" fmla="*/ 0 h 4370911"/>
              <a:gd name="csX4" fmla="*/ 1584960 w 8490857"/>
              <a:gd name="csY4" fmla="*/ 0 h 4370911"/>
              <a:gd name="csX5" fmla="*/ 1981200 w 8490857"/>
              <a:gd name="csY5" fmla="*/ 0 h 4370911"/>
              <a:gd name="csX6" fmla="*/ 2632166 w 8490857"/>
              <a:gd name="csY6" fmla="*/ 0 h 4370911"/>
              <a:gd name="csX7" fmla="*/ 3368040 w 8490857"/>
              <a:gd name="csY7" fmla="*/ 0 h 4370911"/>
              <a:gd name="csX8" fmla="*/ 3934097 w 8490857"/>
              <a:gd name="csY8" fmla="*/ 0 h 4370911"/>
              <a:gd name="csX9" fmla="*/ 4245429 w 8490857"/>
              <a:gd name="csY9" fmla="*/ 0 h 4370911"/>
              <a:gd name="csX10" fmla="*/ 4641668 w 8490857"/>
              <a:gd name="csY10" fmla="*/ 0 h 4370911"/>
              <a:gd name="csX11" fmla="*/ 5292634 w 8490857"/>
              <a:gd name="csY11" fmla="*/ 0 h 4370911"/>
              <a:gd name="csX12" fmla="*/ 5943600 w 8490857"/>
              <a:gd name="csY12" fmla="*/ 0 h 4370911"/>
              <a:gd name="csX13" fmla="*/ 6254931 w 8490857"/>
              <a:gd name="csY13" fmla="*/ 0 h 4370911"/>
              <a:gd name="csX14" fmla="*/ 6736080 w 8490857"/>
              <a:gd name="csY14" fmla="*/ 0 h 4370911"/>
              <a:gd name="csX15" fmla="*/ 7132320 w 8490857"/>
              <a:gd name="csY15" fmla="*/ 0 h 4370911"/>
              <a:gd name="csX16" fmla="*/ 7443651 w 8490857"/>
              <a:gd name="csY16" fmla="*/ 0 h 4370911"/>
              <a:gd name="csX17" fmla="*/ 8009708 w 8490857"/>
              <a:gd name="csY17" fmla="*/ 0 h 4370911"/>
              <a:gd name="csX18" fmla="*/ 8490857 w 8490857"/>
              <a:gd name="csY18" fmla="*/ 0 h 4370911"/>
              <a:gd name="csX19" fmla="*/ 8490857 w 8490857"/>
              <a:gd name="csY19" fmla="*/ 458946 h 4370911"/>
              <a:gd name="csX20" fmla="*/ 8490857 w 8490857"/>
              <a:gd name="csY20" fmla="*/ 1005310 h 4370911"/>
              <a:gd name="csX21" fmla="*/ 8490857 w 8490857"/>
              <a:gd name="csY21" fmla="*/ 1420546 h 4370911"/>
              <a:gd name="csX22" fmla="*/ 8490857 w 8490857"/>
              <a:gd name="csY22" fmla="*/ 2010619 h 4370911"/>
              <a:gd name="csX23" fmla="*/ 8490857 w 8490857"/>
              <a:gd name="csY23" fmla="*/ 2644401 h 4370911"/>
              <a:gd name="csX24" fmla="*/ 8490857 w 8490857"/>
              <a:gd name="csY24" fmla="*/ 3103347 h 4370911"/>
              <a:gd name="csX25" fmla="*/ 8490857 w 8490857"/>
              <a:gd name="csY25" fmla="*/ 3693420 h 4370911"/>
              <a:gd name="csX26" fmla="*/ 8490857 w 8490857"/>
              <a:gd name="csY26" fmla="*/ 4370911 h 4370911"/>
              <a:gd name="csX27" fmla="*/ 8094617 w 8490857"/>
              <a:gd name="csY27" fmla="*/ 4370911 h 4370911"/>
              <a:gd name="csX28" fmla="*/ 7528560 w 8490857"/>
              <a:gd name="csY28" fmla="*/ 4370911 h 4370911"/>
              <a:gd name="csX29" fmla="*/ 6792686 w 8490857"/>
              <a:gd name="csY29" fmla="*/ 4370911 h 4370911"/>
              <a:gd name="csX30" fmla="*/ 6056811 w 8490857"/>
              <a:gd name="csY30" fmla="*/ 4370911 h 4370911"/>
              <a:gd name="csX31" fmla="*/ 5745480 w 8490857"/>
              <a:gd name="csY31" fmla="*/ 4370911 h 4370911"/>
              <a:gd name="csX32" fmla="*/ 5264331 w 8490857"/>
              <a:gd name="csY32" fmla="*/ 4370911 h 4370911"/>
              <a:gd name="csX33" fmla="*/ 4613366 w 8490857"/>
              <a:gd name="csY33" fmla="*/ 4370911 h 4370911"/>
              <a:gd name="csX34" fmla="*/ 4217126 w 8490857"/>
              <a:gd name="csY34" fmla="*/ 4370911 h 4370911"/>
              <a:gd name="csX35" fmla="*/ 3735977 w 8490857"/>
              <a:gd name="csY35" fmla="*/ 4370911 h 4370911"/>
              <a:gd name="csX36" fmla="*/ 3424646 w 8490857"/>
              <a:gd name="csY36" fmla="*/ 4370911 h 4370911"/>
              <a:gd name="csX37" fmla="*/ 2858589 w 8490857"/>
              <a:gd name="csY37" fmla="*/ 4370911 h 4370911"/>
              <a:gd name="csX38" fmla="*/ 2377440 w 8490857"/>
              <a:gd name="csY38" fmla="*/ 4370911 h 4370911"/>
              <a:gd name="csX39" fmla="*/ 1896291 w 8490857"/>
              <a:gd name="csY39" fmla="*/ 4370911 h 4370911"/>
              <a:gd name="csX40" fmla="*/ 1584960 w 8490857"/>
              <a:gd name="csY40" fmla="*/ 4370911 h 4370911"/>
              <a:gd name="csX41" fmla="*/ 933994 w 8490857"/>
              <a:gd name="csY41" fmla="*/ 4370911 h 4370911"/>
              <a:gd name="csX42" fmla="*/ 0 w 8490857"/>
              <a:gd name="csY42" fmla="*/ 4370911 h 4370911"/>
              <a:gd name="csX43" fmla="*/ 0 w 8490857"/>
              <a:gd name="csY43" fmla="*/ 3868256 h 4370911"/>
              <a:gd name="csX44" fmla="*/ 0 w 8490857"/>
              <a:gd name="csY44" fmla="*/ 3278183 h 4370911"/>
              <a:gd name="csX45" fmla="*/ 0 w 8490857"/>
              <a:gd name="csY45" fmla="*/ 2862947 h 4370911"/>
              <a:gd name="csX46" fmla="*/ 0 w 8490857"/>
              <a:gd name="csY46" fmla="*/ 2360292 h 4370911"/>
              <a:gd name="csX47" fmla="*/ 0 w 8490857"/>
              <a:gd name="csY47" fmla="*/ 1945055 h 4370911"/>
              <a:gd name="csX48" fmla="*/ 0 w 8490857"/>
              <a:gd name="csY48" fmla="*/ 1354982 h 4370911"/>
              <a:gd name="csX49" fmla="*/ 0 w 8490857"/>
              <a:gd name="csY49" fmla="*/ 764909 h 4370911"/>
              <a:gd name="csX50" fmla="*/ 0 w 8490857"/>
              <a:gd name="csY50" fmla="*/ 0 h 43709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8490857" h="4370911" fill="none" extrusionOk="0">
                <a:moveTo>
                  <a:pt x="0" y="0"/>
                </a:moveTo>
                <a:cubicBezTo>
                  <a:pt x="112835" y="-44176"/>
                  <a:pt x="202113" y="24570"/>
                  <a:pt x="396240" y="0"/>
                </a:cubicBezTo>
                <a:cubicBezTo>
                  <a:pt x="590367" y="-24570"/>
                  <a:pt x="640228" y="44579"/>
                  <a:pt x="792480" y="0"/>
                </a:cubicBezTo>
                <a:cubicBezTo>
                  <a:pt x="944732" y="-44579"/>
                  <a:pt x="980942" y="11553"/>
                  <a:pt x="1103811" y="0"/>
                </a:cubicBezTo>
                <a:cubicBezTo>
                  <a:pt x="1226680" y="-11553"/>
                  <a:pt x="1390364" y="6042"/>
                  <a:pt x="1584960" y="0"/>
                </a:cubicBezTo>
                <a:cubicBezTo>
                  <a:pt x="1779556" y="-6042"/>
                  <a:pt x="1841160" y="15848"/>
                  <a:pt x="1981200" y="0"/>
                </a:cubicBezTo>
                <a:cubicBezTo>
                  <a:pt x="2121240" y="-15848"/>
                  <a:pt x="2455336" y="11549"/>
                  <a:pt x="2632166" y="0"/>
                </a:cubicBezTo>
                <a:cubicBezTo>
                  <a:pt x="2808996" y="-11549"/>
                  <a:pt x="3155889" y="3872"/>
                  <a:pt x="3368040" y="0"/>
                </a:cubicBezTo>
                <a:cubicBezTo>
                  <a:pt x="3580191" y="-3872"/>
                  <a:pt x="3746068" y="4320"/>
                  <a:pt x="3934097" y="0"/>
                </a:cubicBezTo>
                <a:cubicBezTo>
                  <a:pt x="4122126" y="-4320"/>
                  <a:pt x="4178291" y="29894"/>
                  <a:pt x="4245429" y="0"/>
                </a:cubicBezTo>
                <a:cubicBezTo>
                  <a:pt x="4312567" y="-29894"/>
                  <a:pt x="4551033" y="26353"/>
                  <a:pt x="4641668" y="0"/>
                </a:cubicBezTo>
                <a:cubicBezTo>
                  <a:pt x="4732303" y="-26353"/>
                  <a:pt x="5125341" y="16460"/>
                  <a:pt x="5292634" y="0"/>
                </a:cubicBezTo>
                <a:cubicBezTo>
                  <a:pt x="5459927" y="-16460"/>
                  <a:pt x="5790760" y="72407"/>
                  <a:pt x="5943600" y="0"/>
                </a:cubicBezTo>
                <a:cubicBezTo>
                  <a:pt x="6096440" y="-72407"/>
                  <a:pt x="6121304" y="11540"/>
                  <a:pt x="6254931" y="0"/>
                </a:cubicBezTo>
                <a:cubicBezTo>
                  <a:pt x="6388558" y="-11540"/>
                  <a:pt x="6638700" y="46653"/>
                  <a:pt x="6736080" y="0"/>
                </a:cubicBezTo>
                <a:cubicBezTo>
                  <a:pt x="6833460" y="-46653"/>
                  <a:pt x="7012776" y="11153"/>
                  <a:pt x="7132320" y="0"/>
                </a:cubicBezTo>
                <a:cubicBezTo>
                  <a:pt x="7251864" y="-11153"/>
                  <a:pt x="7368123" y="19235"/>
                  <a:pt x="7443651" y="0"/>
                </a:cubicBezTo>
                <a:cubicBezTo>
                  <a:pt x="7519179" y="-19235"/>
                  <a:pt x="7838068" y="51102"/>
                  <a:pt x="8009708" y="0"/>
                </a:cubicBezTo>
                <a:cubicBezTo>
                  <a:pt x="8181348" y="-51102"/>
                  <a:pt x="8284459" y="55036"/>
                  <a:pt x="8490857" y="0"/>
                </a:cubicBezTo>
                <a:cubicBezTo>
                  <a:pt x="8531810" y="189553"/>
                  <a:pt x="8441941" y="260534"/>
                  <a:pt x="8490857" y="458946"/>
                </a:cubicBezTo>
                <a:cubicBezTo>
                  <a:pt x="8539773" y="657358"/>
                  <a:pt x="8453168" y="891710"/>
                  <a:pt x="8490857" y="1005310"/>
                </a:cubicBezTo>
                <a:cubicBezTo>
                  <a:pt x="8528546" y="1118910"/>
                  <a:pt x="8478799" y="1264411"/>
                  <a:pt x="8490857" y="1420546"/>
                </a:cubicBezTo>
                <a:cubicBezTo>
                  <a:pt x="8502915" y="1576681"/>
                  <a:pt x="8431663" y="1820520"/>
                  <a:pt x="8490857" y="2010619"/>
                </a:cubicBezTo>
                <a:cubicBezTo>
                  <a:pt x="8550051" y="2200718"/>
                  <a:pt x="8454548" y="2494149"/>
                  <a:pt x="8490857" y="2644401"/>
                </a:cubicBezTo>
                <a:cubicBezTo>
                  <a:pt x="8527166" y="2794653"/>
                  <a:pt x="8484587" y="2977745"/>
                  <a:pt x="8490857" y="3103347"/>
                </a:cubicBezTo>
                <a:cubicBezTo>
                  <a:pt x="8497127" y="3228949"/>
                  <a:pt x="8447944" y="3475569"/>
                  <a:pt x="8490857" y="3693420"/>
                </a:cubicBezTo>
                <a:cubicBezTo>
                  <a:pt x="8533770" y="3911271"/>
                  <a:pt x="8468441" y="4192147"/>
                  <a:pt x="8490857" y="4370911"/>
                </a:cubicBezTo>
                <a:cubicBezTo>
                  <a:pt x="8382679" y="4375389"/>
                  <a:pt x="8180138" y="4365649"/>
                  <a:pt x="8094617" y="4370911"/>
                </a:cubicBezTo>
                <a:cubicBezTo>
                  <a:pt x="8009096" y="4376173"/>
                  <a:pt x="7783724" y="4316164"/>
                  <a:pt x="7528560" y="4370911"/>
                </a:cubicBezTo>
                <a:cubicBezTo>
                  <a:pt x="7273396" y="4425658"/>
                  <a:pt x="7142148" y="4369484"/>
                  <a:pt x="6792686" y="4370911"/>
                </a:cubicBezTo>
                <a:cubicBezTo>
                  <a:pt x="6443224" y="4372338"/>
                  <a:pt x="6243107" y="4319735"/>
                  <a:pt x="6056811" y="4370911"/>
                </a:cubicBezTo>
                <a:cubicBezTo>
                  <a:pt x="5870516" y="4422087"/>
                  <a:pt x="5867438" y="4338174"/>
                  <a:pt x="5745480" y="4370911"/>
                </a:cubicBezTo>
                <a:cubicBezTo>
                  <a:pt x="5623522" y="4403648"/>
                  <a:pt x="5456627" y="4359273"/>
                  <a:pt x="5264331" y="4370911"/>
                </a:cubicBezTo>
                <a:cubicBezTo>
                  <a:pt x="5072035" y="4382549"/>
                  <a:pt x="4881426" y="4361588"/>
                  <a:pt x="4613366" y="4370911"/>
                </a:cubicBezTo>
                <a:cubicBezTo>
                  <a:pt x="4345307" y="4380234"/>
                  <a:pt x="4344389" y="4350681"/>
                  <a:pt x="4217126" y="4370911"/>
                </a:cubicBezTo>
                <a:cubicBezTo>
                  <a:pt x="4089863" y="4391141"/>
                  <a:pt x="3841770" y="4317738"/>
                  <a:pt x="3735977" y="4370911"/>
                </a:cubicBezTo>
                <a:cubicBezTo>
                  <a:pt x="3630184" y="4424084"/>
                  <a:pt x="3578439" y="4362312"/>
                  <a:pt x="3424646" y="4370911"/>
                </a:cubicBezTo>
                <a:cubicBezTo>
                  <a:pt x="3270853" y="4379510"/>
                  <a:pt x="3116816" y="4333614"/>
                  <a:pt x="2858589" y="4370911"/>
                </a:cubicBezTo>
                <a:cubicBezTo>
                  <a:pt x="2600362" y="4408208"/>
                  <a:pt x="2542980" y="4322647"/>
                  <a:pt x="2377440" y="4370911"/>
                </a:cubicBezTo>
                <a:cubicBezTo>
                  <a:pt x="2211900" y="4419175"/>
                  <a:pt x="2121138" y="4360480"/>
                  <a:pt x="1896291" y="4370911"/>
                </a:cubicBezTo>
                <a:cubicBezTo>
                  <a:pt x="1671444" y="4381342"/>
                  <a:pt x="1650031" y="4347125"/>
                  <a:pt x="1584960" y="4370911"/>
                </a:cubicBezTo>
                <a:cubicBezTo>
                  <a:pt x="1519889" y="4394697"/>
                  <a:pt x="1182141" y="4347548"/>
                  <a:pt x="933994" y="4370911"/>
                </a:cubicBezTo>
                <a:cubicBezTo>
                  <a:pt x="685847" y="4394274"/>
                  <a:pt x="264305" y="4278876"/>
                  <a:pt x="0" y="4370911"/>
                </a:cubicBezTo>
                <a:cubicBezTo>
                  <a:pt x="-53980" y="4195682"/>
                  <a:pt x="26888" y="4005595"/>
                  <a:pt x="0" y="3868256"/>
                </a:cubicBezTo>
                <a:cubicBezTo>
                  <a:pt x="-26888" y="3730917"/>
                  <a:pt x="69157" y="3402011"/>
                  <a:pt x="0" y="3278183"/>
                </a:cubicBezTo>
                <a:cubicBezTo>
                  <a:pt x="-69157" y="3154355"/>
                  <a:pt x="32168" y="3043465"/>
                  <a:pt x="0" y="2862947"/>
                </a:cubicBezTo>
                <a:cubicBezTo>
                  <a:pt x="-32168" y="2682429"/>
                  <a:pt x="17919" y="2527372"/>
                  <a:pt x="0" y="2360292"/>
                </a:cubicBezTo>
                <a:cubicBezTo>
                  <a:pt x="-17919" y="2193212"/>
                  <a:pt x="39408" y="2151876"/>
                  <a:pt x="0" y="1945055"/>
                </a:cubicBezTo>
                <a:cubicBezTo>
                  <a:pt x="-39408" y="1738234"/>
                  <a:pt x="69981" y="1553813"/>
                  <a:pt x="0" y="1354982"/>
                </a:cubicBezTo>
                <a:cubicBezTo>
                  <a:pt x="-69981" y="1156151"/>
                  <a:pt x="19558" y="883765"/>
                  <a:pt x="0" y="764909"/>
                </a:cubicBezTo>
                <a:cubicBezTo>
                  <a:pt x="-19558" y="646053"/>
                  <a:pt x="20420" y="329280"/>
                  <a:pt x="0" y="0"/>
                </a:cubicBezTo>
                <a:close/>
              </a:path>
              <a:path w="8490857" h="4370911" stroke="0" extrusionOk="0">
                <a:moveTo>
                  <a:pt x="0" y="0"/>
                </a:moveTo>
                <a:cubicBezTo>
                  <a:pt x="133932" y="-15335"/>
                  <a:pt x="179584" y="29718"/>
                  <a:pt x="311331" y="0"/>
                </a:cubicBezTo>
                <a:cubicBezTo>
                  <a:pt x="443078" y="-29718"/>
                  <a:pt x="717739" y="38466"/>
                  <a:pt x="1047206" y="0"/>
                </a:cubicBezTo>
                <a:cubicBezTo>
                  <a:pt x="1376674" y="-38466"/>
                  <a:pt x="1322284" y="18474"/>
                  <a:pt x="1528354" y="0"/>
                </a:cubicBezTo>
                <a:cubicBezTo>
                  <a:pt x="1734424" y="-18474"/>
                  <a:pt x="1869487" y="17641"/>
                  <a:pt x="2094411" y="0"/>
                </a:cubicBezTo>
                <a:cubicBezTo>
                  <a:pt x="2319335" y="-17641"/>
                  <a:pt x="2609059" y="8820"/>
                  <a:pt x="2745377" y="0"/>
                </a:cubicBezTo>
                <a:cubicBezTo>
                  <a:pt x="2881695" y="-8820"/>
                  <a:pt x="3048803" y="33592"/>
                  <a:pt x="3141617" y="0"/>
                </a:cubicBezTo>
                <a:cubicBezTo>
                  <a:pt x="3234431" y="-33592"/>
                  <a:pt x="3570218" y="51571"/>
                  <a:pt x="3707674" y="0"/>
                </a:cubicBezTo>
                <a:cubicBezTo>
                  <a:pt x="3845130" y="-51571"/>
                  <a:pt x="3926732" y="10344"/>
                  <a:pt x="4103914" y="0"/>
                </a:cubicBezTo>
                <a:cubicBezTo>
                  <a:pt x="4281096" y="-10344"/>
                  <a:pt x="4461821" y="51815"/>
                  <a:pt x="4585063" y="0"/>
                </a:cubicBezTo>
                <a:cubicBezTo>
                  <a:pt x="4708305" y="-51815"/>
                  <a:pt x="4830035" y="23474"/>
                  <a:pt x="4896394" y="0"/>
                </a:cubicBezTo>
                <a:cubicBezTo>
                  <a:pt x="4962753" y="-23474"/>
                  <a:pt x="5191870" y="11064"/>
                  <a:pt x="5377543" y="0"/>
                </a:cubicBezTo>
                <a:cubicBezTo>
                  <a:pt x="5563216" y="-11064"/>
                  <a:pt x="5551849" y="4426"/>
                  <a:pt x="5688874" y="0"/>
                </a:cubicBezTo>
                <a:cubicBezTo>
                  <a:pt x="5825899" y="-4426"/>
                  <a:pt x="5922290" y="30377"/>
                  <a:pt x="6000206" y="0"/>
                </a:cubicBezTo>
                <a:cubicBezTo>
                  <a:pt x="6078122" y="-30377"/>
                  <a:pt x="6269433" y="22325"/>
                  <a:pt x="6396446" y="0"/>
                </a:cubicBezTo>
                <a:cubicBezTo>
                  <a:pt x="6523459" y="-22325"/>
                  <a:pt x="6563972" y="9605"/>
                  <a:pt x="6707777" y="0"/>
                </a:cubicBezTo>
                <a:cubicBezTo>
                  <a:pt x="6851582" y="-9605"/>
                  <a:pt x="6959457" y="25468"/>
                  <a:pt x="7104017" y="0"/>
                </a:cubicBezTo>
                <a:cubicBezTo>
                  <a:pt x="7248577" y="-25468"/>
                  <a:pt x="7590810" y="369"/>
                  <a:pt x="7754983" y="0"/>
                </a:cubicBezTo>
                <a:cubicBezTo>
                  <a:pt x="7919156" y="-369"/>
                  <a:pt x="8305965" y="85154"/>
                  <a:pt x="8490857" y="0"/>
                </a:cubicBezTo>
                <a:cubicBezTo>
                  <a:pt x="8495046" y="207081"/>
                  <a:pt x="8451694" y="409601"/>
                  <a:pt x="8490857" y="590073"/>
                </a:cubicBezTo>
                <a:cubicBezTo>
                  <a:pt x="8530020" y="770545"/>
                  <a:pt x="8449019" y="861613"/>
                  <a:pt x="8490857" y="1005310"/>
                </a:cubicBezTo>
                <a:cubicBezTo>
                  <a:pt x="8532695" y="1149007"/>
                  <a:pt x="8455307" y="1502055"/>
                  <a:pt x="8490857" y="1639092"/>
                </a:cubicBezTo>
                <a:cubicBezTo>
                  <a:pt x="8526407" y="1776129"/>
                  <a:pt x="8481911" y="1922845"/>
                  <a:pt x="8490857" y="2141746"/>
                </a:cubicBezTo>
                <a:cubicBezTo>
                  <a:pt x="8499803" y="2360647"/>
                  <a:pt x="8474821" y="2524053"/>
                  <a:pt x="8490857" y="2731819"/>
                </a:cubicBezTo>
                <a:cubicBezTo>
                  <a:pt x="8506893" y="2939585"/>
                  <a:pt x="8464896" y="3052283"/>
                  <a:pt x="8490857" y="3365601"/>
                </a:cubicBezTo>
                <a:cubicBezTo>
                  <a:pt x="8516818" y="3678919"/>
                  <a:pt x="8381939" y="3932892"/>
                  <a:pt x="8490857" y="4370911"/>
                </a:cubicBezTo>
                <a:cubicBezTo>
                  <a:pt x="8227258" y="4431491"/>
                  <a:pt x="8005851" y="4365794"/>
                  <a:pt x="7839891" y="4370911"/>
                </a:cubicBezTo>
                <a:cubicBezTo>
                  <a:pt x="7673931" y="4376028"/>
                  <a:pt x="7262768" y="4285961"/>
                  <a:pt x="7104017" y="4370911"/>
                </a:cubicBezTo>
                <a:cubicBezTo>
                  <a:pt x="6945266" y="4455861"/>
                  <a:pt x="6873592" y="4337326"/>
                  <a:pt x="6707777" y="4370911"/>
                </a:cubicBezTo>
                <a:cubicBezTo>
                  <a:pt x="6541962" y="4404496"/>
                  <a:pt x="6416953" y="4349417"/>
                  <a:pt x="6226628" y="4370911"/>
                </a:cubicBezTo>
                <a:cubicBezTo>
                  <a:pt x="6036303" y="4392405"/>
                  <a:pt x="5862596" y="4326811"/>
                  <a:pt x="5660571" y="4370911"/>
                </a:cubicBezTo>
                <a:cubicBezTo>
                  <a:pt x="5458546" y="4415011"/>
                  <a:pt x="5355411" y="4319653"/>
                  <a:pt x="5179423" y="4370911"/>
                </a:cubicBezTo>
                <a:cubicBezTo>
                  <a:pt x="5003435" y="4422169"/>
                  <a:pt x="4864629" y="4306164"/>
                  <a:pt x="4613366" y="4370911"/>
                </a:cubicBezTo>
                <a:cubicBezTo>
                  <a:pt x="4362103" y="4435658"/>
                  <a:pt x="4174954" y="4363535"/>
                  <a:pt x="3877491" y="4370911"/>
                </a:cubicBezTo>
                <a:cubicBezTo>
                  <a:pt x="3580029" y="4378287"/>
                  <a:pt x="3581944" y="4334256"/>
                  <a:pt x="3311434" y="4370911"/>
                </a:cubicBezTo>
                <a:cubicBezTo>
                  <a:pt x="3040924" y="4407566"/>
                  <a:pt x="2980895" y="4332396"/>
                  <a:pt x="2745377" y="4370911"/>
                </a:cubicBezTo>
                <a:cubicBezTo>
                  <a:pt x="2509859" y="4409426"/>
                  <a:pt x="2504606" y="4365074"/>
                  <a:pt x="2349137" y="4370911"/>
                </a:cubicBezTo>
                <a:cubicBezTo>
                  <a:pt x="2193668" y="4376748"/>
                  <a:pt x="2137270" y="4368434"/>
                  <a:pt x="2037806" y="4370911"/>
                </a:cubicBezTo>
                <a:cubicBezTo>
                  <a:pt x="1938342" y="4373388"/>
                  <a:pt x="1746056" y="4329852"/>
                  <a:pt x="1471749" y="4370911"/>
                </a:cubicBezTo>
                <a:cubicBezTo>
                  <a:pt x="1197442" y="4411970"/>
                  <a:pt x="1108721" y="4336081"/>
                  <a:pt x="905691" y="4370911"/>
                </a:cubicBezTo>
                <a:cubicBezTo>
                  <a:pt x="702661" y="4405741"/>
                  <a:pt x="286806" y="4284252"/>
                  <a:pt x="0" y="4370911"/>
                </a:cubicBezTo>
                <a:cubicBezTo>
                  <a:pt x="-11576" y="4076294"/>
                  <a:pt x="42986" y="4018578"/>
                  <a:pt x="0" y="3780838"/>
                </a:cubicBezTo>
                <a:cubicBezTo>
                  <a:pt x="-42986" y="3543098"/>
                  <a:pt x="15355" y="3428387"/>
                  <a:pt x="0" y="3278183"/>
                </a:cubicBezTo>
                <a:cubicBezTo>
                  <a:pt x="-15355" y="3127979"/>
                  <a:pt x="18365" y="3036764"/>
                  <a:pt x="0" y="2819238"/>
                </a:cubicBezTo>
                <a:cubicBezTo>
                  <a:pt x="-18365" y="2601713"/>
                  <a:pt x="15243" y="2523627"/>
                  <a:pt x="0" y="2316583"/>
                </a:cubicBezTo>
                <a:cubicBezTo>
                  <a:pt x="-15243" y="2109539"/>
                  <a:pt x="8134" y="2014845"/>
                  <a:pt x="0" y="1813928"/>
                </a:cubicBezTo>
                <a:cubicBezTo>
                  <a:pt x="-8134" y="1613011"/>
                  <a:pt x="14842" y="1503702"/>
                  <a:pt x="0" y="1354982"/>
                </a:cubicBezTo>
                <a:cubicBezTo>
                  <a:pt x="-14842" y="1206262"/>
                  <a:pt x="21883" y="1138262"/>
                  <a:pt x="0" y="939746"/>
                </a:cubicBezTo>
                <a:cubicBezTo>
                  <a:pt x="-21883" y="741230"/>
                  <a:pt x="12635" y="626552"/>
                  <a:pt x="0" y="524509"/>
                </a:cubicBezTo>
                <a:cubicBezTo>
                  <a:pt x="-12635" y="422466"/>
                  <a:pt x="24113" y="130541"/>
                  <a:pt x="0" y="0"/>
                </a:cubicBezTo>
                <a:close/>
              </a:path>
            </a:pathLst>
          </a:custGeom>
          <a:ln>
            <a:solidFill>
              <a:schemeClr val="tx1"/>
            </a:solidFill>
            <a:extLst>
              <a:ext uri="{C807C97D-BFC1-408E-A445-0C87EB9F89A2}">
                <ask:lineSketchStyleProps xmlns:ask="http://schemas.microsoft.com/office/drawing/2018/sketchyshapes" sd="3646618361">
                  <a:prstGeom prst="rect">
                    <a:avLst/>
                  </a:prstGeom>
                  <ask:type>
                    <ask:lineSketchScribble/>
                  </ask:type>
                </ask:lineSketchStyleProps>
              </a:ext>
            </a:extLst>
          </a:ln>
        </p:spPr>
      </p:pic>
      <p:pic>
        <p:nvPicPr>
          <p:cNvPr id="3" name="Εικόνα 2" descr="Δε θέλω να γυρίσω στο σχολείο»: Γιατί τα παιδιά δεν θέλουν να επιστρέψουν  στο αυστηρό πρόγραμμα - Η ψυχολόγος εξηγεί - InfoKids.gr">
            <a:extLst>
              <a:ext uri="{FF2B5EF4-FFF2-40B4-BE49-F238E27FC236}">
                <a16:creationId xmlns:a16="http://schemas.microsoft.com/office/drawing/2014/main" id="{FFA98FB3-B80A-4B5D-C000-40DAE20B5D6B}"/>
              </a:ext>
            </a:extLst>
          </p:cNvPr>
          <p:cNvPicPr>
            <a:picLocks noChangeAspect="1"/>
          </p:cNvPicPr>
          <p:nvPr/>
        </p:nvPicPr>
        <p:blipFill>
          <a:blip r:embed="rId6"/>
          <a:stretch>
            <a:fillRect/>
          </a:stretch>
        </p:blipFill>
        <p:spPr>
          <a:xfrm>
            <a:off x="8973921" y="1058642"/>
            <a:ext cx="3011250" cy="2883509"/>
          </a:xfrm>
          <a:custGeom>
            <a:avLst/>
            <a:gdLst>
              <a:gd name="csX0" fmla="*/ 0 w 3011250"/>
              <a:gd name="csY0" fmla="*/ 0 h 2883509"/>
              <a:gd name="csX1" fmla="*/ 441650 w 3011250"/>
              <a:gd name="csY1" fmla="*/ 0 h 2883509"/>
              <a:gd name="csX2" fmla="*/ 973638 w 3011250"/>
              <a:gd name="csY2" fmla="*/ 0 h 2883509"/>
              <a:gd name="csX3" fmla="*/ 1505625 w 3011250"/>
              <a:gd name="csY3" fmla="*/ 0 h 2883509"/>
              <a:gd name="csX4" fmla="*/ 1947275 w 3011250"/>
              <a:gd name="csY4" fmla="*/ 0 h 2883509"/>
              <a:gd name="csX5" fmla="*/ 2479263 w 3011250"/>
              <a:gd name="csY5" fmla="*/ 0 h 2883509"/>
              <a:gd name="csX6" fmla="*/ 3011250 w 3011250"/>
              <a:gd name="csY6" fmla="*/ 0 h 2883509"/>
              <a:gd name="csX7" fmla="*/ 3011250 w 3011250"/>
              <a:gd name="csY7" fmla="*/ 519032 h 2883509"/>
              <a:gd name="csX8" fmla="*/ 3011250 w 3011250"/>
              <a:gd name="csY8" fmla="*/ 1095733 h 2883509"/>
              <a:gd name="csX9" fmla="*/ 3011250 w 3011250"/>
              <a:gd name="csY9" fmla="*/ 1614765 h 2883509"/>
              <a:gd name="csX10" fmla="*/ 3011250 w 3011250"/>
              <a:gd name="csY10" fmla="*/ 2133797 h 2883509"/>
              <a:gd name="csX11" fmla="*/ 3011250 w 3011250"/>
              <a:gd name="csY11" fmla="*/ 2883509 h 2883509"/>
              <a:gd name="csX12" fmla="*/ 2539488 w 3011250"/>
              <a:gd name="csY12" fmla="*/ 2883509 h 2883509"/>
              <a:gd name="csX13" fmla="*/ 2067725 w 3011250"/>
              <a:gd name="csY13" fmla="*/ 2883509 h 2883509"/>
              <a:gd name="csX14" fmla="*/ 1565850 w 3011250"/>
              <a:gd name="csY14" fmla="*/ 2883509 h 2883509"/>
              <a:gd name="csX15" fmla="*/ 1094088 w 3011250"/>
              <a:gd name="csY15" fmla="*/ 2883509 h 2883509"/>
              <a:gd name="csX16" fmla="*/ 622325 w 3011250"/>
              <a:gd name="csY16" fmla="*/ 2883509 h 2883509"/>
              <a:gd name="csX17" fmla="*/ 0 w 3011250"/>
              <a:gd name="csY17" fmla="*/ 2883509 h 2883509"/>
              <a:gd name="csX18" fmla="*/ 0 w 3011250"/>
              <a:gd name="csY18" fmla="*/ 2249137 h 2883509"/>
              <a:gd name="csX19" fmla="*/ 0 w 3011250"/>
              <a:gd name="csY19" fmla="*/ 1758940 h 2883509"/>
              <a:gd name="csX20" fmla="*/ 0 w 3011250"/>
              <a:gd name="csY20" fmla="*/ 1211074 h 2883509"/>
              <a:gd name="csX21" fmla="*/ 0 w 3011250"/>
              <a:gd name="csY21" fmla="*/ 692042 h 2883509"/>
              <a:gd name="csX22" fmla="*/ 0 w 3011250"/>
              <a:gd name="csY22" fmla="*/ 0 h 28835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011250" h="2883509" fill="none" extrusionOk="0">
                <a:moveTo>
                  <a:pt x="0" y="0"/>
                </a:moveTo>
                <a:cubicBezTo>
                  <a:pt x="112569" y="-1576"/>
                  <a:pt x="297183" y="17659"/>
                  <a:pt x="441650" y="0"/>
                </a:cubicBezTo>
                <a:cubicBezTo>
                  <a:pt x="586117" y="-17659"/>
                  <a:pt x="777890" y="23498"/>
                  <a:pt x="973638" y="0"/>
                </a:cubicBezTo>
                <a:cubicBezTo>
                  <a:pt x="1169386" y="-23498"/>
                  <a:pt x="1379343" y="6965"/>
                  <a:pt x="1505625" y="0"/>
                </a:cubicBezTo>
                <a:cubicBezTo>
                  <a:pt x="1631907" y="-6965"/>
                  <a:pt x="1800782" y="21167"/>
                  <a:pt x="1947275" y="0"/>
                </a:cubicBezTo>
                <a:cubicBezTo>
                  <a:pt x="2093768" y="-21167"/>
                  <a:pt x="2320852" y="4078"/>
                  <a:pt x="2479263" y="0"/>
                </a:cubicBezTo>
                <a:cubicBezTo>
                  <a:pt x="2637674" y="-4078"/>
                  <a:pt x="2866834" y="30631"/>
                  <a:pt x="3011250" y="0"/>
                </a:cubicBezTo>
                <a:cubicBezTo>
                  <a:pt x="3059284" y="181149"/>
                  <a:pt x="2996074" y="335988"/>
                  <a:pt x="3011250" y="519032"/>
                </a:cubicBezTo>
                <a:cubicBezTo>
                  <a:pt x="3026426" y="702076"/>
                  <a:pt x="2981560" y="913618"/>
                  <a:pt x="3011250" y="1095733"/>
                </a:cubicBezTo>
                <a:cubicBezTo>
                  <a:pt x="3040940" y="1277848"/>
                  <a:pt x="2970460" y="1432287"/>
                  <a:pt x="3011250" y="1614765"/>
                </a:cubicBezTo>
                <a:cubicBezTo>
                  <a:pt x="3052040" y="1797243"/>
                  <a:pt x="2994427" y="1952599"/>
                  <a:pt x="3011250" y="2133797"/>
                </a:cubicBezTo>
                <a:cubicBezTo>
                  <a:pt x="3028073" y="2314995"/>
                  <a:pt x="2931724" y="2698333"/>
                  <a:pt x="3011250" y="2883509"/>
                </a:cubicBezTo>
                <a:cubicBezTo>
                  <a:pt x="2899576" y="2935944"/>
                  <a:pt x="2745884" y="2836172"/>
                  <a:pt x="2539488" y="2883509"/>
                </a:cubicBezTo>
                <a:cubicBezTo>
                  <a:pt x="2333092" y="2930846"/>
                  <a:pt x="2168021" y="2846613"/>
                  <a:pt x="2067725" y="2883509"/>
                </a:cubicBezTo>
                <a:cubicBezTo>
                  <a:pt x="1967429" y="2920405"/>
                  <a:pt x="1739215" y="2854893"/>
                  <a:pt x="1565850" y="2883509"/>
                </a:cubicBezTo>
                <a:cubicBezTo>
                  <a:pt x="1392486" y="2912125"/>
                  <a:pt x="1204001" y="2831110"/>
                  <a:pt x="1094088" y="2883509"/>
                </a:cubicBezTo>
                <a:cubicBezTo>
                  <a:pt x="984175" y="2935908"/>
                  <a:pt x="727441" y="2850399"/>
                  <a:pt x="622325" y="2883509"/>
                </a:cubicBezTo>
                <a:cubicBezTo>
                  <a:pt x="517209" y="2916619"/>
                  <a:pt x="240831" y="2875488"/>
                  <a:pt x="0" y="2883509"/>
                </a:cubicBezTo>
                <a:cubicBezTo>
                  <a:pt x="-10968" y="2584215"/>
                  <a:pt x="31932" y="2492388"/>
                  <a:pt x="0" y="2249137"/>
                </a:cubicBezTo>
                <a:cubicBezTo>
                  <a:pt x="-31932" y="2005886"/>
                  <a:pt x="7017" y="1914073"/>
                  <a:pt x="0" y="1758940"/>
                </a:cubicBezTo>
                <a:cubicBezTo>
                  <a:pt x="-7017" y="1603807"/>
                  <a:pt x="13284" y="1403676"/>
                  <a:pt x="0" y="1211074"/>
                </a:cubicBezTo>
                <a:cubicBezTo>
                  <a:pt x="-13284" y="1018472"/>
                  <a:pt x="49867" y="796688"/>
                  <a:pt x="0" y="692042"/>
                </a:cubicBezTo>
                <a:cubicBezTo>
                  <a:pt x="-49867" y="587396"/>
                  <a:pt x="68839" y="157988"/>
                  <a:pt x="0" y="0"/>
                </a:cubicBezTo>
                <a:close/>
              </a:path>
              <a:path w="3011250" h="2883509" stroke="0" extrusionOk="0">
                <a:moveTo>
                  <a:pt x="0" y="0"/>
                </a:moveTo>
                <a:cubicBezTo>
                  <a:pt x="112338" y="-49552"/>
                  <a:pt x="293597" y="39271"/>
                  <a:pt x="471762" y="0"/>
                </a:cubicBezTo>
                <a:cubicBezTo>
                  <a:pt x="649927" y="-39271"/>
                  <a:pt x="783170" y="32360"/>
                  <a:pt x="1003750" y="0"/>
                </a:cubicBezTo>
                <a:cubicBezTo>
                  <a:pt x="1224330" y="-32360"/>
                  <a:pt x="1438875" y="25231"/>
                  <a:pt x="1565850" y="0"/>
                </a:cubicBezTo>
                <a:cubicBezTo>
                  <a:pt x="1692825" y="-25231"/>
                  <a:pt x="1833123" y="37946"/>
                  <a:pt x="2007500" y="0"/>
                </a:cubicBezTo>
                <a:cubicBezTo>
                  <a:pt x="2181877" y="-37946"/>
                  <a:pt x="2353011" y="41925"/>
                  <a:pt x="2509375" y="0"/>
                </a:cubicBezTo>
                <a:cubicBezTo>
                  <a:pt x="2665740" y="-41925"/>
                  <a:pt x="2837012" y="19203"/>
                  <a:pt x="3011250" y="0"/>
                </a:cubicBezTo>
                <a:cubicBezTo>
                  <a:pt x="3011765" y="194394"/>
                  <a:pt x="2996410" y="371820"/>
                  <a:pt x="3011250" y="634372"/>
                </a:cubicBezTo>
                <a:cubicBezTo>
                  <a:pt x="3026090" y="896924"/>
                  <a:pt x="3000870" y="949630"/>
                  <a:pt x="3011250" y="1153404"/>
                </a:cubicBezTo>
                <a:cubicBezTo>
                  <a:pt x="3021630" y="1357178"/>
                  <a:pt x="2973748" y="1528599"/>
                  <a:pt x="3011250" y="1672435"/>
                </a:cubicBezTo>
                <a:cubicBezTo>
                  <a:pt x="3048752" y="1816271"/>
                  <a:pt x="2941675" y="2102144"/>
                  <a:pt x="3011250" y="2277972"/>
                </a:cubicBezTo>
                <a:cubicBezTo>
                  <a:pt x="3080825" y="2453800"/>
                  <a:pt x="2941194" y="2612020"/>
                  <a:pt x="3011250" y="2883509"/>
                </a:cubicBezTo>
                <a:cubicBezTo>
                  <a:pt x="2845852" y="2885948"/>
                  <a:pt x="2654730" y="2852093"/>
                  <a:pt x="2509375" y="2883509"/>
                </a:cubicBezTo>
                <a:cubicBezTo>
                  <a:pt x="2364020" y="2914925"/>
                  <a:pt x="2260907" y="2880489"/>
                  <a:pt x="2067725" y="2883509"/>
                </a:cubicBezTo>
                <a:cubicBezTo>
                  <a:pt x="1874543" y="2886529"/>
                  <a:pt x="1665593" y="2877248"/>
                  <a:pt x="1535738" y="2883509"/>
                </a:cubicBezTo>
                <a:cubicBezTo>
                  <a:pt x="1405883" y="2889770"/>
                  <a:pt x="1204326" y="2863404"/>
                  <a:pt x="1033863" y="2883509"/>
                </a:cubicBezTo>
                <a:cubicBezTo>
                  <a:pt x="863401" y="2903614"/>
                  <a:pt x="684446" y="2868303"/>
                  <a:pt x="501875" y="2883509"/>
                </a:cubicBezTo>
                <a:cubicBezTo>
                  <a:pt x="319304" y="2898715"/>
                  <a:pt x="141084" y="2827509"/>
                  <a:pt x="0" y="2883509"/>
                </a:cubicBezTo>
                <a:cubicBezTo>
                  <a:pt x="-30972" y="2747759"/>
                  <a:pt x="33176" y="2497894"/>
                  <a:pt x="0" y="2335642"/>
                </a:cubicBezTo>
                <a:cubicBezTo>
                  <a:pt x="-33176" y="2173390"/>
                  <a:pt x="10732" y="1995764"/>
                  <a:pt x="0" y="1787776"/>
                </a:cubicBezTo>
                <a:cubicBezTo>
                  <a:pt x="-10732" y="1579788"/>
                  <a:pt x="23917" y="1363286"/>
                  <a:pt x="0" y="1239909"/>
                </a:cubicBezTo>
                <a:cubicBezTo>
                  <a:pt x="-23917" y="1116532"/>
                  <a:pt x="42517" y="882856"/>
                  <a:pt x="0" y="720877"/>
                </a:cubicBezTo>
                <a:cubicBezTo>
                  <a:pt x="-42517" y="558898"/>
                  <a:pt x="62956" y="279165"/>
                  <a:pt x="0" y="0"/>
                </a:cubicBezTo>
                <a:close/>
              </a:path>
            </a:pathLst>
          </a:custGeom>
          <a:ln>
            <a:solidFill>
              <a:schemeClr val="tx1"/>
            </a:solidFill>
            <a:extLst>
              <a:ext uri="{C807C97D-BFC1-408E-A445-0C87EB9F89A2}">
                <ask:lineSketchStyleProps xmlns:ask="http://schemas.microsoft.com/office/drawing/2018/sketchyshapes" sd="543605193">
                  <a:prstGeom prst="rect">
                    <a:avLst/>
                  </a:prstGeom>
                  <ask:type>
                    <ask:lineSketchScribble/>
                  </ask:type>
                </ask:lineSketchStyleProps>
              </a:ext>
            </a:extLst>
          </a:ln>
        </p:spPr>
      </p:pic>
      <p:sp>
        <p:nvSpPr>
          <p:cNvPr id="7" name="TextBox 6">
            <a:extLst>
              <a:ext uri="{FF2B5EF4-FFF2-40B4-BE49-F238E27FC236}">
                <a16:creationId xmlns:a16="http://schemas.microsoft.com/office/drawing/2014/main" id="{DE58E52F-07B8-B503-C8BD-D5A511F068DC}"/>
              </a:ext>
            </a:extLst>
          </p:cNvPr>
          <p:cNvSpPr txBox="1"/>
          <p:nvPr/>
        </p:nvSpPr>
        <p:spPr>
          <a:xfrm>
            <a:off x="9119495" y="4032282"/>
            <a:ext cx="2503715" cy="246221"/>
          </a:xfrm>
          <a:prstGeom prst="rect">
            <a:avLst/>
          </a:prstGeom>
          <a:noFill/>
        </p:spPr>
        <p:txBody>
          <a:bodyPr wrap="square">
            <a:spAutoFit/>
          </a:bodyPr>
          <a:lstStyle/>
          <a:p>
            <a:r>
              <a:rPr lang="el-GR" sz="1000" dirty="0">
                <a:solidFill>
                  <a:schemeClr val="bg2"/>
                </a:solidFill>
              </a:rPr>
              <a:t>https://share.google/TVTqIMiCsHSY4ufxH</a:t>
            </a:r>
          </a:p>
        </p:txBody>
      </p:sp>
    </p:spTree>
    <p:extLst>
      <p:ext uri="{BB962C8B-B14F-4D97-AF65-F5344CB8AC3E}">
        <p14:creationId xmlns:p14="http://schemas.microsoft.com/office/powerpoint/2010/main" val="158457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779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46FD2C-DC81-B47E-834B-DB3D65C63834}"/>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5E677A7-D3B2-AFB2-BA63-E7D7AFED7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descr="Teacher exhausted - 3,2 χιλιάδες εικόνες, εικονογραφήσεις και φωτογραφίες  στοκ χωρίς δικαιώματα | Shutterstock">
            <a:extLst>
              <a:ext uri="{FF2B5EF4-FFF2-40B4-BE49-F238E27FC236}">
                <a16:creationId xmlns:a16="http://schemas.microsoft.com/office/drawing/2014/main" id="{EAC53419-E4D6-719E-F0F9-41561EFC6EED}"/>
              </a:ext>
            </a:extLst>
          </p:cNvPr>
          <p:cNvPicPr>
            <a:picLocks noChangeAspect="1"/>
          </p:cNvPicPr>
          <p:nvPr/>
        </p:nvPicPr>
        <p:blipFill>
          <a:blip r:embed="rId2"/>
          <a:srcRect t="24057" r="-3" b="5895"/>
          <a:stretch>
            <a:fillRect/>
          </a:stretch>
        </p:blipFill>
        <p:spPr>
          <a:xfrm>
            <a:off x="20" y="10"/>
            <a:ext cx="7215381" cy="2969294"/>
          </a:xfrm>
          <a:custGeom>
            <a:avLst/>
            <a:gdLst/>
            <a:ahLst/>
            <a:cxnLst/>
            <a:rect l="l" t="t" r="r" b="b"/>
            <a:pathLst>
              <a:path w="7215401" h="2969304">
                <a:moveTo>
                  <a:pt x="0" y="0"/>
                </a:moveTo>
                <a:lnTo>
                  <a:pt x="677334" y="0"/>
                </a:lnTo>
                <a:lnTo>
                  <a:pt x="1168036" y="0"/>
                </a:lnTo>
                <a:lnTo>
                  <a:pt x="1205499" y="0"/>
                </a:lnTo>
                <a:lnTo>
                  <a:pt x="1647632" y="0"/>
                </a:lnTo>
                <a:lnTo>
                  <a:pt x="7215401" y="0"/>
                </a:lnTo>
                <a:lnTo>
                  <a:pt x="5840224" y="2969304"/>
                </a:lnTo>
                <a:lnTo>
                  <a:pt x="0" y="2969304"/>
                </a:lnTo>
                <a:close/>
              </a:path>
            </a:pathLst>
          </a:custGeom>
        </p:spPr>
      </p:pic>
      <p:pic>
        <p:nvPicPr>
          <p:cNvPr id="3" name="Εικόνα 2" descr="Συγκίνηση: Τραγουδάκια και ποιήματα των σχολικών μας χρόνων | in.gr">
            <a:extLst>
              <a:ext uri="{FF2B5EF4-FFF2-40B4-BE49-F238E27FC236}">
                <a16:creationId xmlns:a16="http://schemas.microsoft.com/office/drawing/2014/main" id="{7876665D-01B5-6499-7FDA-D16D84E57541}"/>
              </a:ext>
            </a:extLst>
          </p:cNvPr>
          <p:cNvPicPr>
            <a:picLocks noChangeAspect="1"/>
          </p:cNvPicPr>
          <p:nvPr/>
        </p:nvPicPr>
        <p:blipFill>
          <a:blip r:embed="rId3"/>
          <a:srcRect t="9887" b="9064"/>
          <a:stretch>
            <a:fillRect/>
          </a:stretch>
        </p:blipFill>
        <p:spPr>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p:spPr>
      </p:pic>
      <p:pic>
        <p:nvPicPr>
          <p:cNvPr id="4" name="Εικόνα 3" descr="O δάσκαλος που θέλουν τα παιδιά | ParentsGo">
            <a:extLst>
              <a:ext uri="{FF2B5EF4-FFF2-40B4-BE49-F238E27FC236}">
                <a16:creationId xmlns:a16="http://schemas.microsoft.com/office/drawing/2014/main" id="{D13555BD-9F24-1BB0-FD16-D7923737A77E}"/>
              </a:ext>
            </a:extLst>
          </p:cNvPr>
          <p:cNvPicPr>
            <a:picLocks noChangeAspect="1"/>
          </p:cNvPicPr>
          <p:nvPr/>
        </p:nvPicPr>
        <p:blipFill>
          <a:blip r:embed="rId4"/>
          <a:srcRect t="9238" r="1" b="252"/>
          <a:stretch>
            <a:fillRect/>
          </a:stretch>
        </p:blipFill>
        <p:spPr>
          <a:xfrm>
            <a:off x="1" y="3106464"/>
            <a:ext cx="6209553" cy="3751536"/>
          </a:xfrm>
          <a:custGeom>
            <a:avLst/>
            <a:gdLst/>
            <a:ahLst/>
            <a:cxnLst/>
            <a:rect l="l" t="t" r="r" b="b"/>
            <a:pathLst>
              <a:path w="6209553" h="3751536">
                <a:moveTo>
                  <a:pt x="0" y="0"/>
                </a:moveTo>
                <a:lnTo>
                  <a:pt x="5776701" y="0"/>
                </a:lnTo>
                <a:lnTo>
                  <a:pt x="4041567" y="3746529"/>
                </a:lnTo>
                <a:lnTo>
                  <a:pt x="6209553" y="3746529"/>
                </a:lnTo>
                <a:lnTo>
                  <a:pt x="6209553" y="3746530"/>
                </a:lnTo>
                <a:lnTo>
                  <a:pt x="1647632" y="3746530"/>
                </a:lnTo>
                <a:lnTo>
                  <a:pt x="1647632" y="3751536"/>
                </a:lnTo>
                <a:lnTo>
                  <a:pt x="0" y="3751536"/>
                </a:lnTo>
                <a:close/>
              </a:path>
            </a:pathLst>
          </a:custGeom>
        </p:spPr>
      </p:pic>
      <p:pic>
        <p:nvPicPr>
          <p:cNvPr id="2" name="Εικόνα 1" descr="Μαθητές στην Πένα | » Ιδού ο μαθητής!">
            <a:extLst>
              <a:ext uri="{FF2B5EF4-FFF2-40B4-BE49-F238E27FC236}">
                <a16:creationId xmlns:a16="http://schemas.microsoft.com/office/drawing/2014/main" id="{FE2EB2D3-59ED-944E-8505-9E46485C7355}"/>
              </a:ext>
            </a:extLst>
          </p:cNvPr>
          <p:cNvPicPr>
            <a:picLocks noChangeAspect="1"/>
          </p:cNvPicPr>
          <p:nvPr/>
        </p:nvPicPr>
        <p:blipFill>
          <a:blip r:embed="rId5"/>
          <a:srcRect r="79992"/>
          <a:stretch>
            <a:fillRect/>
          </a:stretch>
        </p:blipFill>
        <p:spPr>
          <a:xfrm>
            <a:off x="7021219" y="0"/>
            <a:ext cx="2179558" cy="3887894"/>
          </a:xfrm>
          <a:prstGeom prst="rect">
            <a:avLst/>
          </a:prstGeom>
        </p:spPr>
      </p:pic>
      <p:sp>
        <p:nvSpPr>
          <p:cNvPr id="8" name="Ορθογώνιο: Στρογγύλεμα γωνιών 7">
            <a:extLst>
              <a:ext uri="{FF2B5EF4-FFF2-40B4-BE49-F238E27FC236}">
                <a16:creationId xmlns:a16="http://schemas.microsoft.com/office/drawing/2014/main" id="{01503B66-98A7-6CD2-DEA3-5C7CADE8EEA1}"/>
              </a:ext>
            </a:extLst>
          </p:cNvPr>
          <p:cNvSpPr/>
          <p:nvPr/>
        </p:nvSpPr>
        <p:spPr>
          <a:xfrm>
            <a:off x="9770053" y="1325069"/>
            <a:ext cx="2179558" cy="1237755"/>
          </a:xfrm>
          <a:custGeom>
            <a:avLst/>
            <a:gdLst>
              <a:gd name="csX0" fmla="*/ 0 w 2179558"/>
              <a:gd name="csY0" fmla="*/ 206297 h 1237755"/>
              <a:gd name="csX1" fmla="*/ 206297 w 2179558"/>
              <a:gd name="csY1" fmla="*/ 0 h 1237755"/>
              <a:gd name="csX2" fmla="*/ 777615 w 2179558"/>
              <a:gd name="csY2" fmla="*/ 0 h 1237755"/>
              <a:gd name="csX3" fmla="*/ 1401943 w 2179558"/>
              <a:gd name="csY3" fmla="*/ 0 h 1237755"/>
              <a:gd name="csX4" fmla="*/ 1973261 w 2179558"/>
              <a:gd name="csY4" fmla="*/ 0 h 1237755"/>
              <a:gd name="csX5" fmla="*/ 2179558 w 2179558"/>
              <a:gd name="csY5" fmla="*/ 206297 h 1237755"/>
              <a:gd name="csX6" fmla="*/ 2179558 w 2179558"/>
              <a:gd name="csY6" fmla="*/ 610626 h 1237755"/>
              <a:gd name="csX7" fmla="*/ 2179558 w 2179558"/>
              <a:gd name="csY7" fmla="*/ 1031458 h 1237755"/>
              <a:gd name="csX8" fmla="*/ 1973261 w 2179558"/>
              <a:gd name="csY8" fmla="*/ 1237755 h 1237755"/>
              <a:gd name="csX9" fmla="*/ 1437282 w 2179558"/>
              <a:gd name="csY9" fmla="*/ 1237755 h 1237755"/>
              <a:gd name="csX10" fmla="*/ 883633 w 2179558"/>
              <a:gd name="csY10" fmla="*/ 1237755 h 1237755"/>
              <a:gd name="csX11" fmla="*/ 206297 w 2179558"/>
              <a:gd name="csY11" fmla="*/ 1237755 h 1237755"/>
              <a:gd name="csX12" fmla="*/ 0 w 2179558"/>
              <a:gd name="csY12" fmla="*/ 1031458 h 1237755"/>
              <a:gd name="csX13" fmla="*/ 0 w 2179558"/>
              <a:gd name="csY13" fmla="*/ 618878 h 1237755"/>
              <a:gd name="csX14" fmla="*/ 0 w 2179558"/>
              <a:gd name="csY14" fmla="*/ 206297 h 12377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79558" h="1237755" fill="none" extrusionOk="0">
                <a:moveTo>
                  <a:pt x="0" y="206297"/>
                </a:moveTo>
                <a:cubicBezTo>
                  <a:pt x="-6165" y="85048"/>
                  <a:pt x="102321" y="-29965"/>
                  <a:pt x="206297" y="0"/>
                </a:cubicBezTo>
                <a:cubicBezTo>
                  <a:pt x="437189" y="-29659"/>
                  <a:pt x="625390" y="21128"/>
                  <a:pt x="777615" y="0"/>
                </a:cubicBezTo>
                <a:cubicBezTo>
                  <a:pt x="929840" y="-21128"/>
                  <a:pt x="1108552" y="6560"/>
                  <a:pt x="1401943" y="0"/>
                </a:cubicBezTo>
                <a:cubicBezTo>
                  <a:pt x="1695334" y="-6560"/>
                  <a:pt x="1788117" y="57976"/>
                  <a:pt x="1973261" y="0"/>
                </a:cubicBezTo>
                <a:cubicBezTo>
                  <a:pt x="2096597" y="-20221"/>
                  <a:pt x="2149094" y="83212"/>
                  <a:pt x="2179558" y="206297"/>
                </a:cubicBezTo>
                <a:cubicBezTo>
                  <a:pt x="2186355" y="408265"/>
                  <a:pt x="2165369" y="430273"/>
                  <a:pt x="2179558" y="610626"/>
                </a:cubicBezTo>
                <a:cubicBezTo>
                  <a:pt x="2193747" y="790979"/>
                  <a:pt x="2144684" y="861890"/>
                  <a:pt x="2179558" y="1031458"/>
                </a:cubicBezTo>
                <a:cubicBezTo>
                  <a:pt x="2199837" y="1163293"/>
                  <a:pt x="2098419" y="1219517"/>
                  <a:pt x="1973261" y="1237755"/>
                </a:cubicBezTo>
                <a:cubicBezTo>
                  <a:pt x="1722592" y="1251607"/>
                  <a:pt x="1688572" y="1231837"/>
                  <a:pt x="1437282" y="1237755"/>
                </a:cubicBezTo>
                <a:cubicBezTo>
                  <a:pt x="1185992" y="1243673"/>
                  <a:pt x="1058413" y="1214496"/>
                  <a:pt x="883633" y="1237755"/>
                </a:cubicBezTo>
                <a:cubicBezTo>
                  <a:pt x="708853" y="1261014"/>
                  <a:pt x="503934" y="1201736"/>
                  <a:pt x="206297" y="1237755"/>
                </a:cubicBezTo>
                <a:cubicBezTo>
                  <a:pt x="108833" y="1232520"/>
                  <a:pt x="-18141" y="1144677"/>
                  <a:pt x="0" y="1031458"/>
                </a:cubicBezTo>
                <a:cubicBezTo>
                  <a:pt x="-38128" y="926613"/>
                  <a:pt x="30110" y="823774"/>
                  <a:pt x="0" y="618878"/>
                </a:cubicBezTo>
                <a:cubicBezTo>
                  <a:pt x="-30110" y="413982"/>
                  <a:pt x="3282" y="355682"/>
                  <a:pt x="0" y="206297"/>
                </a:cubicBezTo>
                <a:close/>
              </a:path>
              <a:path w="2179558" h="1237755" stroke="0" extrusionOk="0">
                <a:moveTo>
                  <a:pt x="0" y="206297"/>
                </a:moveTo>
                <a:cubicBezTo>
                  <a:pt x="12185" y="83250"/>
                  <a:pt x="94486" y="-26469"/>
                  <a:pt x="206297" y="0"/>
                </a:cubicBezTo>
                <a:cubicBezTo>
                  <a:pt x="458602" y="-51497"/>
                  <a:pt x="574997" y="13142"/>
                  <a:pt x="812955" y="0"/>
                </a:cubicBezTo>
                <a:cubicBezTo>
                  <a:pt x="1050913" y="-13142"/>
                  <a:pt x="1153680" y="7181"/>
                  <a:pt x="1366603" y="0"/>
                </a:cubicBezTo>
                <a:cubicBezTo>
                  <a:pt x="1579526" y="-7181"/>
                  <a:pt x="1813945" y="66872"/>
                  <a:pt x="1973261" y="0"/>
                </a:cubicBezTo>
                <a:cubicBezTo>
                  <a:pt x="2095070" y="30198"/>
                  <a:pt x="2161834" y="67606"/>
                  <a:pt x="2179558" y="206297"/>
                </a:cubicBezTo>
                <a:cubicBezTo>
                  <a:pt x="2219775" y="384771"/>
                  <a:pt x="2134428" y="436797"/>
                  <a:pt x="2179558" y="618878"/>
                </a:cubicBezTo>
                <a:cubicBezTo>
                  <a:pt x="2224688" y="800959"/>
                  <a:pt x="2148836" y="902810"/>
                  <a:pt x="2179558" y="1031458"/>
                </a:cubicBezTo>
                <a:cubicBezTo>
                  <a:pt x="2181848" y="1135080"/>
                  <a:pt x="2065896" y="1222163"/>
                  <a:pt x="1973261" y="1237755"/>
                </a:cubicBezTo>
                <a:cubicBezTo>
                  <a:pt x="1838136" y="1295326"/>
                  <a:pt x="1638073" y="1217167"/>
                  <a:pt x="1419612" y="1237755"/>
                </a:cubicBezTo>
                <a:cubicBezTo>
                  <a:pt x="1201151" y="1258343"/>
                  <a:pt x="1023461" y="1184317"/>
                  <a:pt x="848294" y="1237755"/>
                </a:cubicBezTo>
                <a:cubicBezTo>
                  <a:pt x="673127" y="1291193"/>
                  <a:pt x="472329" y="1190100"/>
                  <a:pt x="206297" y="1237755"/>
                </a:cubicBezTo>
                <a:cubicBezTo>
                  <a:pt x="91467" y="1240142"/>
                  <a:pt x="4202" y="1133813"/>
                  <a:pt x="0" y="1031458"/>
                </a:cubicBezTo>
                <a:cubicBezTo>
                  <a:pt x="-18439" y="856743"/>
                  <a:pt x="39364" y="737960"/>
                  <a:pt x="0" y="618878"/>
                </a:cubicBezTo>
                <a:cubicBezTo>
                  <a:pt x="-39364" y="499796"/>
                  <a:pt x="41768" y="295183"/>
                  <a:pt x="0" y="20629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Ποια εικόνα αποδίδει το τέλος του αποσπάσματος;</a:t>
            </a:r>
          </a:p>
        </p:txBody>
      </p:sp>
      <p:sp>
        <p:nvSpPr>
          <p:cNvPr id="9" name="Οβάλ 8">
            <a:extLst>
              <a:ext uri="{FF2B5EF4-FFF2-40B4-BE49-F238E27FC236}">
                <a16:creationId xmlns:a16="http://schemas.microsoft.com/office/drawing/2014/main" id="{D3C6AC90-BD4B-42BC-1743-CF12B3352D77}"/>
              </a:ext>
            </a:extLst>
          </p:cNvPr>
          <p:cNvSpPr/>
          <p:nvPr/>
        </p:nvSpPr>
        <p:spPr>
          <a:xfrm>
            <a:off x="-2" y="47897"/>
            <a:ext cx="664029" cy="751114"/>
          </a:xfrm>
          <a:prstGeom prst="ellipse">
            <a:avLst/>
          </a:prstGeom>
          <a:ln w="762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1</a:t>
            </a:r>
          </a:p>
        </p:txBody>
      </p:sp>
      <p:sp>
        <p:nvSpPr>
          <p:cNvPr id="12" name="Οβάλ 11">
            <a:extLst>
              <a:ext uri="{FF2B5EF4-FFF2-40B4-BE49-F238E27FC236}">
                <a16:creationId xmlns:a16="http://schemas.microsoft.com/office/drawing/2014/main" id="{8D98F920-1CC5-FAE7-6BB8-01A4CC2A637F}"/>
              </a:ext>
            </a:extLst>
          </p:cNvPr>
          <p:cNvSpPr/>
          <p:nvPr/>
        </p:nvSpPr>
        <p:spPr>
          <a:xfrm>
            <a:off x="7088141" y="47897"/>
            <a:ext cx="664029" cy="751114"/>
          </a:xfrm>
          <a:prstGeom prst="ellipse">
            <a:avLst/>
          </a:prstGeom>
          <a:ln w="762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2</a:t>
            </a:r>
          </a:p>
        </p:txBody>
      </p:sp>
      <p:sp>
        <p:nvSpPr>
          <p:cNvPr id="14" name="Οβάλ 13">
            <a:extLst>
              <a:ext uri="{FF2B5EF4-FFF2-40B4-BE49-F238E27FC236}">
                <a16:creationId xmlns:a16="http://schemas.microsoft.com/office/drawing/2014/main" id="{EBBBB34D-FA06-302A-C3E6-5F148AF67648}"/>
              </a:ext>
            </a:extLst>
          </p:cNvPr>
          <p:cNvSpPr/>
          <p:nvPr/>
        </p:nvSpPr>
        <p:spPr>
          <a:xfrm>
            <a:off x="110467" y="3128153"/>
            <a:ext cx="664029" cy="751114"/>
          </a:xfrm>
          <a:prstGeom prst="ellipse">
            <a:avLst/>
          </a:prstGeom>
          <a:ln w="762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3</a:t>
            </a:r>
          </a:p>
        </p:txBody>
      </p:sp>
      <p:sp>
        <p:nvSpPr>
          <p:cNvPr id="17" name="Οβάλ 16">
            <a:extLst>
              <a:ext uri="{FF2B5EF4-FFF2-40B4-BE49-F238E27FC236}">
                <a16:creationId xmlns:a16="http://schemas.microsoft.com/office/drawing/2014/main" id="{11870876-8B7B-B581-20BE-7585400DA0A6}"/>
              </a:ext>
            </a:extLst>
          </p:cNvPr>
          <p:cNvSpPr/>
          <p:nvPr/>
        </p:nvSpPr>
        <p:spPr>
          <a:xfrm>
            <a:off x="5488009" y="3918817"/>
            <a:ext cx="664029" cy="751114"/>
          </a:xfrm>
          <a:prstGeom prst="ellipse">
            <a:avLst/>
          </a:prstGeom>
          <a:ln w="762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4</a:t>
            </a:r>
          </a:p>
        </p:txBody>
      </p:sp>
    </p:spTree>
    <p:extLst>
      <p:ext uri="{BB962C8B-B14F-4D97-AF65-F5344CB8AC3E}">
        <p14:creationId xmlns:p14="http://schemas.microsoft.com/office/powerpoint/2010/main" val="1869081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50937E-67F0-5DBB-EC0E-1C14BA4BAA6D}"/>
              </a:ext>
            </a:extLst>
          </p:cNvPr>
          <p:cNvSpPr>
            <a:spLocks noGrp="1"/>
          </p:cNvSpPr>
          <p:nvPr>
            <p:ph type="title"/>
          </p:nvPr>
        </p:nvSpPr>
        <p:spPr>
          <a:xfrm>
            <a:off x="1012371" y="1486352"/>
            <a:ext cx="10515600" cy="3695247"/>
          </a:xfrm>
          <a:custGeom>
            <a:avLst/>
            <a:gdLst>
              <a:gd name="csX0" fmla="*/ 0 w 10515600"/>
              <a:gd name="csY0" fmla="*/ 0 h 3695247"/>
              <a:gd name="csX1" fmla="*/ 268732 w 10515600"/>
              <a:gd name="csY1" fmla="*/ 0 h 3695247"/>
              <a:gd name="csX2" fmla="*/ 852932 w 10515600"/>
              <a:gd name="csY2" fmla="*/ 0 h 3695247"/>
              <a:gd name="csX3" fmla="*/ 1121664 w 10515600"/>
              <a:gd name="csY3" fmla="*/ 0 h 3695247"/>
              <a:gd name="csX4" fmla="*/ 1390396 w 10515600"/>
              <a:gd name="csY4" fmla="*/ 0 h 3695247"/>
              <a:gd name="csX5" fmla="*/ 1974596 w 10515600"/>
              <a:gd name="csY5" fmla="*/ 0 h 3695247"/>
              <a:gd name="csX6" fmla="*/ 2453640 w 10515600"/>
              <a:gd name="csY6" fmla="*/ 0 h 3695247"/>
              <a:gd name="csX7" fmla="*/ 3142996 w 10515600"/>
              <a:gd name="csY7" fmla="*/ 0 h 3695247"/>
              <a:gd name="csX8" fmla="*/ 3516884 w 10515600"/>
              <a:gd name="csY8" fmla="*/ 0 h 3695247"/>
              <a:gd name="csX9" fmla="*/ 3785616 w 10515600"/>
              <a:gd name="csY9" fmla="*/ 0 h 3695247"/>
              <a:gd name="csX10" fmla="*/ 4159504 w 10515600"/>
              <a:gd name="csY10" fmla="*/ 0 h 3695247"/>
              <a:gd name="csX11" fmla="*/ 4638548 w 10515600"/>
              <a:gd name="csY11" fmla="*/ 0 h 3695247"/>
              <a:gd name="csX12" fmla="*/ 5012436 w 10515600"/>
              <a:gd name="csY12" fmla="*/ 0 h 3695247"/>
              <a:gd name="csX13" fmla="*/ 5281168 w 10515600"/>
              <a:gd name="csY13" fmla="*/ 0 h 3695247"/>
              <a:gd name="csX14" fmla="*/ 5549900 w 10515600"/>
              <a:gd name="csY14" fmla="*/ 0 h 3695247"/>
              <a:gd name="csX15" fmla="*/ 5818632 w 10515600"/>
              <a:gd name="csY15" fmla="*/ 0 h 3695247"/>
              <a:gd name="csX16" fmla="*/ 6192520 w 10515600"/>
              <a:gd name="csY16" fmla="*/ 0 h 3695247"/>
              <a:gd name="csX17" fmla="*/ 6566408 w 10515600"/>
              <a:gd name="csY17" fmla="*/ 0 h 3695247"/>
              <a:gd name="csX18" fmla="*/ 7150608 w 10515600"/>
              <a:gd name="csY18" fmla="*/ 0 h 3695247"/>
              <a:gd name="csX19" fmla="*/ 7419340 w 10515600"/>
              <a:gd name="csY19" fmla="*/ 0 h 3695247"/>
              <a:gd name="csX20" fmla="*/ 8213852 w 10515600"/>
              <a:gd name="csY20" fmla="*/ 0 h 3695247"/>
              <a:gd name="csX21" fmla="*/ 8903208 w 10515600"/>
              <a:gd name="csY21" fmla="*/ 0 h 3695247"/>
              <a:gd name="csX22" fmla="*/ 9487408 w 10515600"/>
              <a:gd name="csY22" fmla="*/ 0 h 3695247"/>
              <a:gd name="csX23" fmla="*/ 10515600 w 10515600"/>
              <a:gd name="csY23" fmla="*/ 0 h 3695247"/>
              <a:gd name="csX24" fmla="*/ 10515600 w 10515600"/>
              <a:gd name="csY24" fmla="*/ 564845 h 3695247"/>
              <a:gd name="csX25" fmla="*/ 10515600 w 10515600"/>
              <a:gd name="csY25" fmla="*/ 1018832 h 3695247"/>
              <a:gd name="csX26" fmla="*/ 10515600 w 10515600"/>
              <a:gd name="csY26" fmla="*/ 1472820 h 3695247"/>
              <a:gd name="csX27" fmla="*/ 10515600 w 10515600"/>
              <a:gd name="csY27" fmla="*/ 2000712 h 3695247"/>
              <a:gd name="csX28" fmla="*/ 10515600 w 10515600"/>
              <a:gd name="csY28" fmla="*/ 2454700 h 3695247"/>
              <a:gd name="csX29" fmla="*/ 10515600 w 10515600"/>
              <a:gd name="csY29" fmla="*/ 2982592 h 3695247"/>
              <a:gd name="csX30" fmla="*/ 10515600 w 10515600"/>
              <a:gd name="csY30" fmla="*/ 3695247 h 3695247"/>
              <a:gd name="csX31" fmla="*/ 9721088 w 10515600"/>
              <a:gd name="csY31" fmla="*/ 3695247 h 3695247"/>
              <a:gd name="csX32" fmla="*/ 9452356 w 10515600"/>
              <a:gd name="csY32" fmla="*/ 3695247 h 3695247"/>
              <a:gd name="csX33" fmla="*/ 8973312 w 10515600"/>
              <a:gd name="csY33" fmla="*/ 3695247 h 3695247"/>
              <a:gd name="csX34" fmla="*/ 8178800 w 10515600"/>
              <a:gd name="csY34" fmla="*/ 3695247 h 3695247"/>
              <a:gd name="csX35" fmla="*/ 7384288 w 10515600"/>
              <a:gd name="csY35" fmla="*/ 3695247 h 3695247"/>
              <a:gd name="csX36" fmla="*/ 7115556 w 10515600"/>
              <a:gd name="csY36" fmla="*/ 3695247 h 3695247"/>
              <a:gd name="csX37" fmla="*/ 6531356 w 10515600"/>
              <a:gd name="csY37" fmla="*/ 3695247 h 3695247"/>
              <a:gd name="csX38" fmla="*/ 6262624 w 10515600"/>
              <a:gd name="csY38" fmla="*/ 3695247 h 3695247"/>
              <a:gd name="csX39" fmla="*/ 5468112 w 10515600"/>
              <a:gd name="csY39" fmla="*/ 3695247 h 3695247"/>
              <a:gd name="csX40" fmla="*/ 5094224 w 10515600"/>
              <a:gd name="csY40" fmla="*/ 3695247 h 3695247"/>
              <a:gd name="csX41" fmla="*/ 4510024 w 10515600"/>
              <a:gd name="csY41" fmla="*/ 3695247 h 3695247"/>
              <a:gd name="csX42" fmla="*/ 4241292 w 10515600"/>
              <a:gd name="csY42" fmla="*/ 3695247 h 3695247"/>
              <a:gd name="csX43" fmla="*/ 3762248 w 10515600"/>
              <a:gd name="csY43" fmla="*/ 3695247 h 3695247"/>
              <a:gd name="csX44" fmla="*/ 3283204 w 10515600"/>
              <a:gd name="csY44" fmla="*/ 3695247 h 3695247"/>
              <a:gd name="csX45" fmla="*/ 2804160 w 10515600"/>
              <a:gd name="csY45" fmla="*/ 3695247 h 3695247"/>
              <a:gd name="csX46" fmla="*/ 2009648 w 10515600"/>
              <a:gd name="csY46" fmla="*/ 3695247 h 3695247"/>
              <a:gd name="csX47" fmla="*/ 1320292 w 10515600"/>
              <a:gd name="csY47" fmla="*/ 3695247 h 3695247"/>
              <a:gd name="csX48" fmla="*/ 841248 w 10515600"/>
              <a:gd name="csY48" fmla="*/ 3695247 h 3695247"/>
              <a:gd name="csX49" fmla="*/ 0 w 10515600"/>
              <a:gd name="csY49" fmla="*/ 3695247 h 3695247"/>
              <a:gd name="csX50" fmla="*/ 0 w 10515600"/>
              <a:gd name="csY50" fmla="*/ 3093450 h 3695247"/>
              <a:gd name="csX51" fmla="*/ 0 w 10515600"/>
              <a:gd name="csY51" fmla="*/ 2491652 h 3695247"/>
              <a:gd name="csX52" fmla="*/ 0 w 10515600"/>
              <a:gd name="csY52" fmla="*/ 1889855 h 3695247"/>
              <a:gd name="csX53" fmla="*/ 0 w 10515600"/>
              <a:gd name="csY53" fmla="*/ 1398915 h 3695247"/>
              <a:gd name="csX54" fmla="*/ 0 w 10515600"/>
              <a:gd name="csY54" fmla="*/ 981880 h 3695247"/>
              <a:gd name="csX55" fmla="*/ 0 w 10515600"/>
              <a:gd name="csY55" fmla="*/ 453987 h 3695247"/>
              <a:gd name="csX56" fmla="*/ 0 w 10515600"/>
              <a:gd name="csY56" fmla="*/ 0 h 36952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0515600" h="3695247" fill="none" extrusionOk="0">
                <a:moveTo>
                  <a:pt x="0" y="0"/>
                </a:moveTo>
                <a:cubicBezTo>
                  <a:pt x="55226" y="-24486"/>
                  <a:pt x="203275" y="7230"/>
                  <a:pt x="268732" y="0"/>
                </a:cubicBezTo>
                <a:cubicBezTo>
                  <a:pt x="334189" y="-7230"/>
                  <a:pt x="731254" y="39555"/>
                  <a:pt x="852932" y="0"/>
                </a:cubicBezTo>
                <a:cubicBezTo>
                  <a:pt x="974610" y="-39555"/>
                  <a:pt x="1008778" y="23898"/>
                  <a:pt x="1121664" y="0"/>
                </a:cubicBezTo>
                <a:cubicBezTo>
                  <a:pt x="1234550" y="-23898"/>
                  <a:pt x="1263187" y="10662"/>
                  <a:pt x="1390396" y="0"/>
                </a:cubicBezTo>
                <a:cubicBezTo>
                  <a:pt x="1517605" y="-10662"/>
                  <a:pt x="1693658" y="17729"/>
                  <a:pt x="1974596" y="0"/>
                </a:cubicBezTo>
                <a:cubicBezTo>
                  <a:pt x="2255534" y="-17729"/>
                  <a:pt x="2254634" y="45002"/>
                  <a:pt x="2453640" y="0"/>
                </a:cubicBezTo>
                <a:cubicBezTo>
                  <a:pt x="2652646" y="-45002"/>
                  <a:pt x="2957053" y="16321"/>
                  <a:pt x="3142996" y="0"/>
                </a:cubicBezTo>
                <a:cubicBezTo>
                  <a:pt x="3328939" y="-16321"/>
                  <a:pt x="3424626" y="7621"/>
                  <a:pt x="3516884" y="0"/>
                </a:cubicBezTo>
                <a:cubicBezTo>
                  <a:pt x="3609142" y="-7621"/>
                  <a:pt x="3653832" y="31097"/>
                  <a:pt x="3785616" y="0"/>
                </a:cubicBezTo>
                <a:cubicBezTo>
                  <a:pt x="3917400" y="-31097"/>
                  <a:pt x="4009064" y="38612"/>
                  <a:pt x="4159504" y="0"/>
                </a:cubicBezTo>
                <a:cubicBezTo>
                  <a:pt x="4309944" y="-38612"/>
                  <a:pt x="4451538" y="6100"/>
                  <a:pt x="4638548" y="0"/>
                </a:cubicBezTo>
                <a:cubicBezTo>
                  <a:pt x="4825558" y="-6100"/>
                  <a:pt x="4933959" y="13607"/>
                  <a:pt x="5012436" y="0"/>
                </a:cubicBezTo>
                <a:cubicBezTo>
                  <a:pt x="5090913" y="-13607"/>
                  <a:pt x="5149025" y="20511"/>
                  <a:pt x="5281168" y="0"/>
                </a:cubicBezTo>
                <a:cubicBezTo>
                  <a:pt x="5413311" y="-20511"/>
                  <a:pt x="5460245" y="18181"/>
                  <a:pt x="5549900" y="0"/>
                </a:cubicBezTo>
                <a:cubicBezTo>
                  <a:pt x="5639555" y="-18181"/>
                  <a:pt x="5691458" y="10674"/>
                  <a:pt x="5818632" y="0"/>
                </a:cubicBezTo>
                <a:cubicBezTo>
                  <a:pt x="5945806" y="-10674"/>
                  <a:pt x="6063463" y="40800"/>
                  <a:pt x="6192520" y="0"/>
                </a:cubicBezTo>
                <a:cubicBezTo>
                  <a:pt x="6321577" y="-40800"/>
                  <a:pt x="6429928" y="39327"/>
                  <a:pt x="6566408" y="0"/>
                </a:cubicBezTo>
                <a:cubicBezTo>
                  <a:pt x="6702888" y="-39327"/>
                  <a:pt x="7002319" y="31007"/>
                  <a:pt x="7150608" y="0"/>
                </a:cubicBezTo>
                <a:cubicBezTo>
                  <a:pt x="7298897" y="-31007"/>
                  <a:pt x="7297810" y="30613"/>
                  <a:pt x="7419340" y="0"/>
                </a:cubicBezTo>
                <a:cubicBezTo>
                  <a:pt x="7540870" y="-30613"/>
                  <a:pt x="7852302" y="20809"/>
                  <a:pt x="8213852" y="0"/>
                </a:cubicBezTo>
                <a:cubicBezTo>
                  <a:pt x="8575402" y="-20809"/>
                  <a:pt x="8746235" y="77552"/>
                  <a:pt x="8903208" y="0"/>
                </a:cubicBezTo>
                <a:cubicBezTo>
                  <a:pt x="9060181" y="-77552"/>
                  <a:pt x="9227889" y="12598"/>
                  <a:pt x="9487408" y="0"/>
                </a:cubicBezTo>
                <a:cubicBezTo>
                  <a:pt x="9746927" y="-12598"/>
                  <a:pt x="10033196" y="102820"/>
                  <a:pt x="10515600" y="0"/>
                </a:cubicBezTo>
                <a:cubicBezTo>
                  <a:pt x="10582513" y="189978"/>
                  <a:pt x="10477226" y="408495"/>
                  <a:pt x="10515600" y="564845"/>
                </a:cubicBezTo>
                <a:cubicBezTo>
                  <a:pt x="10553974" y="721195"/>
                  <a:pt x="10507115" y="861243"/>
                  <a:pt x="10515600" y="1018832"/>
                </a:cubicBezTo>
                <a:cubicBezTo>
                  <a:pt x="10524085" y="1176421"/>
                  <a:pt x="10498714" y="1306798"/>
                  <a:pt x="10515600" y="1472820"/>
                </a:cubicBezTo>
                <a:cubicBezTo>
                  <a:pt x="10532486" y="1638842"/>
                  <a:pt x="10498978" y="1749358"/>
                  <a:pt x="10515600" y="2000712"/>
                </a:cubicBezTo>
                <a:cubicBezTo>
                  <a:pt x="10532222" y="2252066"/>
                  <a:pt x="10477400" y="2275391"/>
                  <a:pt x="10515600" y="2454700"/>
                </a:cubicBezTo>
                <a:cubicBezTo>
                  <a:pt x="10553800" y="2634009"/>
                  <a:pt x="10469407" y="2744137"/>
                  <a:pt x="10515600" y="2982592"/>
                </a:cubicBezTo>
                <a:cubicBezTo>
                  <a:pt x="10561793" y="3221047"/>
                  <a:pt x="10471623" y="3402675"/>
                  <a:pt x="10515600" y="3695247"/>
                </a:cubicBezTo>
                <a:cubicBezTo>
                  <a:pt x="10141601" y="3769118"/>
                  <a:pt x="10037052" y="3604894"/>
                  <a:pt x="9721088" y="3695247"/>
                </a:cubicBezTo>
                <a:cubicBezTo>
                  <a:pt x="9405124" y="3785600"/>
                  <a:pt x="9557934" y="3683512"/>
                  <a:pt x="9452356" y="3695247"/>
                </a:cubicBezTo>
                <a:cubicBezTo>
                  <a:pt x="9346778" y="3706982"/>
                  <a:pt x="9192891" y="3658329"/>
                  <a:pt x="8973312" y="3695247"/>
                </a:cubicBezTo>
                <a:cubicBezTo>
                  <a:pt x="8753733" y="3732165"/>
                  <a:pt x="8524990" y="3620878"/>
                  <a:pt x="8178800" y="3695247"/>
                </a:cubicBezTo>
                <a:cubicBezTo>
                  <a:pt x="7832610" y="3769616"/>
                  <a:pt x="7765485" y="3639160"/>
                  <a:pt x="7384288" y="3695247"/>
                </a:cubicBezTo>
                <a:cubicBezTo>
                  <a:pt x="7003091" y="3751334"/>
                  <a:pt x="7238751" y="3672942"/>
                  <a:pt x="7115556" y="3695247"/>
                </a:cubicBezTo>
                <a:cubicBezTo>
                  <a:pt x="6992361" y="3717552"/>
                  <a:pt x="6812973" y="3668065"/>
                  <a:pt x="6531356" y="3695247"/>
                </a:cubicBezTo>
                <a:cubicBezTo>
                  <a:pt x="6249739" y="3722429"/>
                  <a:pt x="6346522" y="3676609"/>
                  <a:pt x="6262624" y="3695247"/>
                </a:cubicBezTo>
                <a:cubicBezTo>
                  <a:pt x="6178726" y="3713885"/>
                  <a:pt x="5841685" y="3690534"/>
                  <a:pt x="5468112" y="3695247"/>
                </a:cubicBezTo>
                <a:cubicBezTo>
                  <a:pt x="5094539" y="3699960"/>
                  <a:pt x="5280114" y="3693916"/>
                  <a:pt x="5094224" y="3695247"/>
                </a:cubicBezTo>
                <a:cubicBezTo>
                  <a:pt x="4908334" y="3696578"/>
                  <a:pt x="4781681" y="3688248"/>
                  <a:pt x="4510024" y="3695247"/>
                </a:cubicBezTo>
                <a:cubicBezTo>
                  <a:pt x="4238367" y="3702246"/>
                  <a:pt x="4328336" y="3665455"/>
                  <a:pt x="4241292" y="3695247"/>
                </a:cubicBezTo>
                <a:cubicBezTo>
                  <a:pt x="4154248" y="3725039"/>
                  <a:pt x="3947166" y="3681797"/>
                  <a:pt x="3762248" y="3695247"/>
                </a:cubicBezTo>
                <a:cubicBezTo>
                  <a:pt x="3577330" y="3708697"/>
                  <a:pt x="3390747" y="3689738"/>
                  <a:pt x="3283204" y="3695247"/>
                </a:cubicBezTo>
                <a:cubicBezTo>
                  <a:pt x="3175661" y="3700756"/>
                  <a:pt x="2951108" y="3661395"/>
                  <a:pt x="2804160" y="3695247"/>
                </a:cubicBezTo>
                <a:cubicBezTo>
                  <a:pt x="2657212" y="3729099"/>
                  <a:pt x="2175926" y="3686130"/>
                  <a:pt x="2009648" y="3695247"/>
                </a:cubicBezTo>
                <a:cubicBezTo>
                  <a:pt x="1843370" y="3704364"/>
                  <a:pt x="1563955" y="3659086"/>
                  <a:pt x="1320292" y="3695247"/>
                </a:cubicBezTo>
                <a:cubicBezTo>
                  <a:pt x="1076629" y="3731408"/>
                  <a:pt x="969811" y="3637921"/>
                  <a:pt x="841248" y="3695247"/>
                </a:cubicBezTo>
                <a:cubicBezTo>
                  <a:pt x="712685" y="3752573"/>
                  <a:pt x="283632" y="3672624"/>
                  <a:pt x="0" y="3695247"/>
                </a:cubicBezTo>
                <a:cubicBezTo>
                  <a:pt x="-16681" y="3452453"/>
                  <a:pt x="31700" y="3230974"/>
                  <a:pt x="0" y="3093450"/>
                </a:cubicBezTo>
                <a:cubicBezTo>
                  <a:pt x="-31700" y="2955926"/>
                  <a:pt x="15016" y="2637324"/>
                  <a:pt x="0" y="2491652"/>
                </a:cubicBezTo>
                <a:cubicBezTo>
                  <a:pt x="-15016" y="2345980"/>
                  <a:pt x="59818" y="2069908"/>
                  <a:pt x="0" y="1889855"/>
                </a:cubicBezTo>
                <a:cubicBezTo>
                  <a:pt x="-59818" y="1709802"/>
                  <a:pt x="46914" y="1589246"/>
                  <a:pt x="0" y="1398915"/>
                </a:cubicBezTo>
                <a:cubicBezTo>
                  <a:pt x="-46914" y="1208584"/>
                  <a:pt x="45291" y="1163800"/>
                  <a:pt x="0" y="981880"/>
                </a:cubicBezTo>
                <a:cubicBezTo>
                  <a:pt x="-45291" y="799960"/>
                  <a:pt x="59183" y="654858"/>
                  <a:pt x="0" y="453987"/>
                </a:cubicBezTo>
                <a:cubicBezTo>
                  <a:pt x="-59183" y="253116"/>
                  <a:pt x="23013" y="124907"/>
                  <a:pt x="0" y="0"/>
                </a:cubicBezTo>
                <a:close/>
              </a:path>
              <a:path w="10515600" h="3695247"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50186" y="227590"/>
                  <a:pt x="10462489" y="290402"/>
                  <a:pt x="10515600" y="527892"/>
                </a:cubicBezTo>
                <a:cubicBezTo>
                  <a:pt x="10568711" y="765382"/>
                  <a:pt x="10508313" y="810160"/>
                  <a:pt x="10515600" y="1018832"/>
                </a:cubicBezTo>
                <a:cubicBezTo>
                  <a:pt x="10522887" y="1227504"/>
                  <a:pt x="10475216" y="1354867"/>
                  <a:pt x="10515600" y="1509772"/>
                </a:cubicBezTo>
                <a:cubicBezTo>
                  <a:pt x="10555984" y="1664677"/>
                  <a:pt x="10499729" y="1930495"/>
                  <a:pt x="10515600" y="2037665"/>
                </a:cubicBezTo>
                <a:cubicBezTo>
                  <a:pt x="10531471" y="2144835"/>
                  <a:pt x="10505667" y="2347740"/>
                  <a:pt x="10515600" y="2565557"/>
                </a:cubicBezTo>
                <a:cubicBezTo>
                  <a:pt x="10525533" y="2783374"/>
                  <a:pt x="10472581" y="3030196"/>
                  <a:pt x="10515600" y="3167355"/>
                </a:cubicBezTo>
                <a:cubicBezTo>
                  <a:pt x="10558619" y="3304514"/>
                  <a:pt x="10462114" y="3485799"/>
                  <a:pt x="10515600" y="3695247"/>
                </a:cubicBezTo>
                <a:cubicBezTo>
                  <a:pt x="10456486" y="3698087"/>
                  <a:pt x="10322579" y="3687694"/>
                  <a:pt x="10246868" y="3695247"/>
                </a:cubicBezTo>
                <a:cubicBezTo>
                  <a:pt x="10171157" y="3702800"/>
                  <a:pt x="9908962" y="3669071"/>
                  <a:pt x="9662668" y="3695247"/>
                </a:cubicBezTo>
                <a:cubicBezTo>
                  <a:pt x="9416374" y="3721423"/>
                  <a:pt x="9184875" y="3683546"/>
                  <a:pt x="8973312" y="3695247"/>
                </a:cubicBezTo>
                <a:cubicBezTo>
                  <a:pt x="8761749" y="3706948"/>
                  <a:pt x="8745052" y="3662135"/>
                  <a:pt x="8599424" y="3695247"/>
                </a:cubicBezTo>
                <a:cubicBezTo>
                  <a:pt x="8453796" y="3728359"/>
                  <a:pt x="8411053" y="3691969"/>
                  <a:pt x="8330692" y="3695247"/>
                </a:cubicBezTo>
                <a:cubicBezTo>
                  <a:pt x="8250331" y="3698525"/>
                  <a:pt x="8041204" y="3667969"/>
                  <a:pt x="7956804" y="3695247"/>
                </a:cubicBezTo>
                <a:cubicBezTo>
                  <a:pt x="7872404" y="3722525"/>
                  <a:pt x="7472257" y="3684308"/>
                  <a:pt x="7162292" y="3695247"/>
                </a:cubicBezTo>
                <a:cubicBezTo>
                  <a:pt x="6852327" y="3706186"/>
                  <a:pt x="6780676" y="3656763"/>
                  <a:pt x="6683248" y="3695247"/>
                </a:cubicBezTo>
                <a:cubicBezTo>
                  <a:pt x="6585820" y="3733731"/>
                  <a:pt x="6539481" y="3668390"/>
                  <a:pt x="6414516" y="3695247"/>
                </a:cubicBezTo>
                <a:cubicBezTo>
                  <a:pt x="6289551" y="3722104"/>
                  <a:pt x="6064133" y="3645460"/>
                  <a:pt x="5935472" y="3695247"/>
                </a:cubicBezTo>
                <a:cubicBezTo>
                  <a:pt x="5806811" y="3745034"/>
                  <a:pt x="5660202" y="3651574"/>
                  <a:pt x="5561584" y="3695247"/>
                </a:cubicBezTo>
                <a:cubicBezTo>
                  <a:pt x="5462966" y="3738920"/>
                  <a:pt x="5352360" y="3669321"/>
                  <a:pt x="5292852" y="3695247"/>
                </a:cubicBezTo>
                <a:cubicBezTo>
                  <a:pt x="5233344" y="3721173"/>
                  <a:pt x="4983385" y="3672999"/>
                  <a:pt x="4813808" y="3695247"/>
                </a:cubicBezTo>
                <a:cubicBezTo>
                  <a:pt x="4644231" y="3717495"/>
                  <a:pt x="4356237" y="3620181"/>
                  <a:pt x="4124452" y="3695247"/>
                </a:cubicBezTo>
                <a:cubicBezTo>
                  <a:pt x="3892667" y="3770313"/>
                  <a:pt x="3580332" y="3678441"/>
                  <a:pt x="3329940" y="3695247"/>
                </a:cubicBezTo>
                <a:cubicBezTo>
                  <a:pt x="3079548" y="3712053"/>
                  <a:pt x="2862733" y="3627443"/>
                  <a:pt x="2535428" y="3695247"/>
                </a:cubicBezTo>
                <a:cubicBezTo>
                  <a:pt x="2208123" y="3763051"/>
                  <a:pt x="2111953" y="3625993"/>
                  <a:pt x="1740916" y="3695247"/>
                </a:cubicBezTo>
                <a:cubicBezTo>
                  <a:pt x="1369879" y="3764501"/>
                  <a:pt x="1300557" y="3639296"/>
                  <a:pt x="1051560" y="3695247"/>
                </a:cubicBezTo>
                <a:cubicBezTo>
                  <a:pt x="802563" y="3751198"/>
                  <a:pt x="754401" y="3663412"/>
                  <a:pt x="572516" y="3695247"/>
                </a:cubicBezTo>
                <a:cubicBezTo>
                  <a:pt x="390631" y="3727082"/>
                  <a:pt x="207939" y="3672811"/>
                  <a:pt x="0" y="3695247"/>
                </a:cubicBezTo>
                <a:cubicBezTo>
                  <a:pt x="-24810" y="3565419"/>
                  <a:pt x="22358" y="3254891"/>
                  <a:pt x="0" y="3093450"/>
                </a:cubicBezTo>
                <a:cubicBezTo>
                  <a:pt x="-22358" y="2932009"/>
                  <a:pt x="16118" y="2750475"/>
                  <a:pt x="0" y="2565557"/>
                </a:cubicBezTo>
                <a:cubicBezTo>
                  <a:pt x="-16118" y="2380639"/>
                  <a:pt x="21990" y="2198907"/>
                  <a:pt x="0" y="2074617"/>
                </a:cubicBezTo>
                <a:cubicBezTo>
                  <a:pt x="-21990" y="1950327"/>
                  <a:pt x="4503" y="1773220"/>
                  <a:pt x="0" y="1657582"/>
                </a:cubicBezTo>
                <a:cubicBezTo>
                  <a:pt x="-4503" y="1541945"/>
                  <a:pt x="42394" y="1280817"/>
                  <a:pt x="0" y="1055785"/>
                </a:cubicBezTo>
                <a:cubicBezTo>
                  <a:pt x="-42394" y="830753"/>
                  <a:pt x="15470" y="826683"/>
                  <a:pt x="0" y="601797"/>
                </a:cubicBezTo>
                <a:cubicBezTo>
                  <a:pt x="-15470" y="376911"/>
                  <a:pt x="40262" y="135160"/>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normAutofit fontScale="90000"/>
          </a:bodyPr>
          <a:lstStyle/>
          <a:p>
            <a:br>
              <a:rPr lang="el-GR" dirty="0"/>
            </a:br>
            <a:r>
              <a:rPr lang="el-GR" dirty="0"/>
              <a:t>Αξιοποίηση της αρχής της βιωματικής μάθησης :</a:t>
            </a:r>
            <a:br>
              <a:rPr lang="el-GR" dirty="0"/>
            </a:br>
            <a:br>
              <a:rPr lang="el-GR" dirty="0"/>
            </a:br>
            <a:r>
              <a:rPr lang="el-GR" i="1" dirty="0"/>
              <a:t>Αν ο </a:t>
            </a:r>
            <a:r>
              <a:rPr lang="el-GR" i="1" dirty="0" err="1"/>
              <a:t>Νικολιός</a:t>
            </a:r>
            <a:r>
              <a:rPr lang="el-GR" i="1" dirty="0"/>
              <a:t> ήταν στην τάξη μας, τι θα μπορούσαμε να κάνουμε εμείς ως συμμαθητές του για να τον προστατεύσουμε και να μην νιώθει μόνος;</a:t>
            </a:r>
            <a:endParaRPr lang="el-GR" dirty="0"/>
          </a:p>
        </p:txBody>
      </p:sp>
    </p:spTree>
    <p:extLst>
      <p:ext uri="{BB962C8B-B14F-4D97-AF65-F5344CB8AC3E}">
        <p14:creationId xmlns:p14="http://schemas.microsoft.com/office/powerpoint/2010/main" val="3819377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69EA0-FF10-0383-F6B3-CB5DC6AF925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861B8EC-E255-D093-B6E9-F74703AC14CD}"/>
              </a:ext>
            </a:extLst>
          </p:cNvPr>
          <p:cNvSpPr>
            <a:spLocks noGrp="1"/>
          </p:cNvSpPr>
          <p:nvPr>
            <p:ph type="title"/>
          </p:nvPr>
        </p:nvSpPr>
        <p:spPr>
          <a:xfrm>
            <a:off x="957943" y="2335439"/>
            <a:ext cx="10515600" cy="1325563"/>
          </a:xfrm>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r>
              <a:rPr lang="el-GR" b="1" dirty="0"/>
              <a:t>		Πρωτογενή   </a:t>
            </a:r>
            <a:r>
              <a:rPr lang="el-GR" b="1" dirty="0" err="1"/>
              <a:t>κειμενικά</a:t>
            </a:r>
            <a:r>
              <a:rPr lang="el-GR" b="1" dirty="0"/>
              <a:t> είδη</a:t>
            </a:r>
            <a:br>
              <a:rPr lang="el-GR" b="1" dirty="0"/>
            </a:br>
            <a:endParaRPr lang="el-GR" dirty="0"/>
          </a:p>
        </p:txBody>
      </p:sp>
    </p:spTree>
    <p:extLst>
      <p:ext uri="{BB962C8B-B14F-4D97-AF65-F5344CB8AC3E}">
        <p14:creationId xmlns:p14="http://schemas.microsoft.com/office/powerpoint/2010/main" val="2259862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E6A00-69E2-E221-2EB6-8AE9337CC18F}"/>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BCC62FE6-B82D-623B-4ABB-C82596609707}"/>
              </a:ext>
            </a:extLst>
          </p:cNvPr>
          <p:cNvSpPr/>
          <p:nvPr/>
        </p:nvSpPr>
        <p:spPr>
          <a:xfrm>
            <a:off x="204107" y="108858"/>
            <a:ext cx="11963400" cy="6291943"/>
          </a:xfrm>
          <a:custGeom>
            <a:avLst/>
            <a:gdLst>
              <a:gd name="csX0" fmla="*/ 0 w 11963400"/>
              <a:gd name="csY0" fmla="*/ 1048678 h 6291943"/>
              <a:gd name="csX1" fmla="*/ 1048678 w 11963400"/>
              <a:gd name="csY1" fmla="*/ 0 h 6291943"/>
              <a:gd name="csX2" fmla="*/ 1431713 w 11963400"/>
              <a:gd name="csY2" fmla="*/ 0 h 6291943"/>
              <a:gd name="csX3" fmla="*/ 2012068 w 11963400"/>
              <a:gd name="csY3" fmla="*/ 0 h 6291943"/>
              <a:gd name="csX4" fmla="*/ 2493763 w 11963400"/>
              <a:gd name="csY4" fmla="*/ 0 h 6291943"/>
              <a:gd name="csX5" fmla="*/ 2876798 w 11963400"/>
              <a:gd name="csY5" fmla="*/ 0 h 6291943"/>
              <a:gd name="csX6" fmla="*/ 3358493 w 11963400"/>
              <a:gd name="csY6" fmla="*/ 0 h 6291943"/>
              <a:gd name="csX7" fmla="*/ 3938849 w 11963400"/>
              <a:gd name="csY7" fmla="*/ 0 h 6291943"/>
              <a:gd name="csX8" fmla="*/ 4716525 w 11963400"/>
              <a:gd name="csY8" fmla="*/ 0 h 6291943"/>
              <a:gd name="csX9" fmla="*/ 5099560 w 11963400"/>
              <a:gd name="csY9" fmla="*/ 0 h 6291943"/>
              <a:gd name="csX10" fmla="*/ 5383934 w 11963400"/>
              <a:gd name="csY10" fmla="*/ 0 h 6291943"/>
              <a:gd name="csX11" fmla="*/ 5668308 w 11963400"/>
              <a:gd name="csY11" fmla="*/ 0 h 6291943"/>
              <a:gd name="csX12" fmla="*/ 6347324 w 11963400"/>
              <a:gd name="csY12" fmla="*/ 0 h 6291943"/>
              <a:gd name="csX13" fmla="*/ 7026340 w 11963400"/>
              <a:gd name="csY13" fmla="*/ 0 h 6291943"/>
              <a:gd name="csX14" fmla="*/ 7508035 w 11963400"/>
              <a:gd name="csY14" fmla="*/ 0 h 6291943"/>
              <a:gd name="csX15" fmla="*/ 7989730 w 11963400"/>
              <a:gd name="csY15" fmla="*/ 0 h 6291943"/>
              <a:gd name="csX16" fmla="*/ 8274104 w 11963400"/>
              <a:gd name="csY16" fmla="*/ 0 h 6291943"/>
              <a:gd name="csX17" fmla="*/ 8558479 w 11963400"/>
              <a:gd name="csY17" fmla="*/ 0 h 6291943"/>
              <a:gd name="csX18" fmla="*/ 9336155 w 11963400"/>
              <a:gd name="csY18" fmla="*/ 0 h 6291943"/>
              <a:gd name="csX19" fmla="*/ 9916510 w 11963400"/>
              <a:gd name="csY19" fmla="*/ 0 h 6291943"/>
              <a:gd name="csX20" fmla="*/ 10200885 w 11963400"/>
              <a:gd name="csY20" fmla="*/ 0 h 6291943"/>
              <a:gd name="csX21" fmla="*/ 10914722 w 11963400"/>
              <a:gd name="csY21" fmla="*/ 0 h 6291943"/>
              <a:gd name="csX22" fmla="*/ 11963400 w 11963400"/>
              <a:gd name="csY22" fmla="*/ 1048678 h 6291943"/>
              <a:gd name="csX23" fmla="*/ 11963400 w 11963400"/>
              <a:gd name="csY23" fmla="*/ 1647905 h 6291943"/>
              <a:gd name="csX24" fmla="*/ 11963400 w 11963400"/>
              <a:gd name="csY24" fmla="*/ 2331023 h 6291943"/>
              <a:gd name="csX25" fmla="*/ 11963400 w 11963400"/>
              <a:gd name="csY25" fmla="*/ 3014142 h 6291943"/>
              <a:gd name="csX26" fmla="*/ 11963400 w 11963400"/>
              <a:gd name="csY26" fmla="*/ 3529477 h 6291943"/>
              <a:gd name="csX27" fmla="*/ 11963400 w 11963400"/>
              <a:gd name="csY27" fmla="*/ 4086757 h 6291943"/>
              <a:gd name="csX28" fmla="*/ 11963400 w 11963400"/>
              <a:gd name="csY28" fmla="*/ 4644038 h 6291943"/>
              <a:gd name="csX29" fmla="*/ 11963400 w 11963400"/>
              <a:gd name="csY29" fmla="*/ 5243265 h 6291943"/>
              <a:gd name="csX30" fmla="*/ 10914722 w 11963400"/>
              <a:gd name="csY30" fmla="*/ 6291943 h 6291943"/>
              <a:gd name="csX31" fmla="*/ 10531687 w 11963400"/>
              <a:gd name="csY31" fmla="*/ 6291943 h 6291943"/>
              <a:gd name="csX32" fmla="*/ 10148653 w 11963400"/>
              <a:gd name="csY32" fmla="*/ 6291943 h 6291943"/>
              <a:gd name="csX33" fmla="*/ 9765618 w 11963400"/>
              <a:gd name="csY33" fmla="*/ 6291943 h 6291943"/>
              <a:gd name="csX34" fmla="*/ 9185263 w 11963400"/>
              <a:gd name="csY34" fmla="*/ 6291943 h 6291943"/>
              <a:gd name="csX35" fmla="*/ 8900888 w 11963400"/>
              <a:gd name="csY35" fmla="*/ 6291943 h 6291943"/>
              <a:gd name="csX36" fmla="*/ 8221872 w 11963400"/>
              <a:gd name="csY36" fmla="*/ 6291943 h 6291943"/>
              <a:gd name="csX37" fmla="*/ 7444196 w 11963400"/>
              <a:gd name="csY37" fmla="*/ 6291943 h 6291943"/>
              <a:gd name="csX38" fmla="*/ 6666520 w 11963400"/>
              <a:gd name="csY38" fmla="*/ 6291943 h 6291943"/>
              <a:gd name="csX39" fmla="*/ 6184824 w 11963400"/>
              <a:gd name="csY39" fmla="*/ 6291943 h 6291943"/>
              <a:gd name="csX40" fmla="*/ 5604469 w 11963400"/>
              <a:gd name="csY40" fmla="*/ 6291943 h 6291943"/>
              <a:gd name="csX41" fmla="*/ 5221434 w 11963400"/>
              <a:gd name="csY41" fmla="*/ 6291943 h 6291943"/>
              <a:gd name="csX42" fmla="*/ 4542418 w 11963400"/>
              <a:gd name="csY42" fmla="*/ 6291943 h 6291943"/>
              <a:gd name="csX43" fmla="*/ 4258044 w 11963400"/>
              <a:gd name="csY43" fmla="*/ 6291943 h 6291943"/>
              <a:gd name="csX44" fmla="*/ 3677689 w 11963400"/>
              <a:gd name="csY44" fmla="*/ 6291943 h 6291943"/>
              <a:gd name="csX45" fmla="*/ 3294654 w 11963400"/>
              <a:gd name="csY45" fmla="*/ 6291943 h 6291943"/>
              <a:gd name="csX46" fmla="*/ 2516977 w 11963400"/>
              <a:gd name="csY46" fmla="*/ 6291943 h 6291943"/>
              <a:gd name="csX47" fmla="*/ 2035282 w 11963400"/>
              <a:gd name="csY47" fmla="*/ 6291943 h 6291943"/>
              <a:gd name="csX48" fmla="*/ 1048678 w 11963400"/>
              <a:gd name="csY48" fmla="*/ 6291943 h 6291943"/>
              <a:gd name="csX49" fmla="*/ 0 w 11963400"/>
              <a:gd name="csY49" fmla="*/ 5243265 h 6291943"/>
              <a:gd name="csX50" fmla="*/ 0 w 11963400"/>
              <a:gd name="csY50" fmla="*/ 4685984 h 6291943"/>
              <a:gd name="csX51" fmla="*/ 0 w 11963400"/>
              <a:gd name="csY51" fmla="*/ 4002866 h 6291943"/>
              <a:gd name="csX52" fmla="*/ 0 w 11963400"/>
              <a:gd name="csY52" fmla="*/ 3487531 h 6291943"/>
              <a:gd name="csX53" fmla="*/ 0 w 11963400"/>
              <a:gd name="csY53" fmla="*/ 2804412 h 6291943"/>
              <a:gd name="csX54" fmla="*/ 0 w 11963400"/>
              <a:gd name="csY54" fmla="*/ 2289077 h 6291943"/>
              <a:gd name="csX55" fmla="*/ 0 w 11963400"/>
              <a:gd name="csY55" fmla="*/ 1773742 h 6291943"/>
              <a:gd name="csX56" fmla="*/ 0 w 11963400"/>
              <a:gd name="csY56" fmla="*/ 1048678 h 6291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6291943" fill="none" extrusionOk="0">
                <a:moveTo>
                  <a:pt x="0" y="1048678"/>
                </a:moveTo>
                <a:cubicBezTo>
                  <a:pt x="-23857" y="471312"/>
                  <a:pt x="327370" y="-6110"/>
                  <a:pt x="1048678" y="0"/>
                </a:cubicBezTo>
                <a:cubicBezTo>
                  <a:pt x="1210100" y="-10733"/>
                  <a:pt x="1346880" y="39911"/>
                  <a:pt x="1431713" y="0"/>
                </a:cubicBezTo>
                <a:cubicBezTo>
                  <a:pt x="1516546" y="-39911"/>
                  <a:pt x="1822174" y="17790"/>
                  <a:pt x="2012068" y="0"/>
                </a:cubicBezTo>
                <a:cubicBezTo>
                  <a:pt x="2201962" y="-17790"/>
                  <a:pt x="2343599" y="59"/>
                  <a:pt x="2493763" y="0"/>
                </a:cubicBezTo>
                <a:cubicBezTo>
                  <a:pt x="2643928" y="-59"/>
                  <a:pt x="2799318" y="28617"/>
                  <a:pt x="2876798" y="0"/>
                </a:cubicBezTo>
                <a:cubicBezTo>
                  <a:pt x="2954279" y="-28617"/>
                  <a:pt x="3222220" y="24319"/>
                  <a:pt x="3358493" y="0"/>
                </a:cubicBezTo>
                <a:cubicBezTo>
                  <a:pt x="3494767" y="-24319"/>
                  <a:pt x="3780069" y="24965"/>
                  <a:pt x="3938849" y="0"/>
                </a:cubicBezTo>
                <a:cubicBezTo>
                  <a:pt x="4097629" y="-24965"/>
                  <a:pt x="4349716" y="41734"/>
                  <a:pt x="4716525" y="0"/>
                </a:cubicBezTo>
                <a:cubicBezTo>
                  <a:pt x="5083334" y="-41734"/>
                  <a:pt x="4942692" y="32432"/>
                  <a:pt x="5099560" y="0"/>
                </a:cubicBezTo>
                <a:cubicBezTo>
                  <a:pt x="5256429" y="-32432"/>
                  <a:pt x="5242855" y="34069"/>
                  <a:pt x="5383934" y="0"/>
                </a:cubicBezTo>
                <a:cubicBezTo>
                  <a:pt x="5525013" y="-34069"/>
                  <a:pt x="5594968" y="30254"/>
                  <a:pt x="5668308" y="0"/>
                </a:cubicBezTo>
                <a:cubicBezTo>
                  <a:pt x="5741648" y="-30254"/>
                  <a:pt x="6016352" y="21127"/>
                  <a:pt x="6347324" y="0"/>
                </a:cubicBezTo>
                <a:cubicBezTo>
                  <a:pt x="6678296" y="-21127"/>
                  <a:pt x="6806546" y="5710"/>
                  <a:pt x="7026340" y="0"/>
                </a:cubicBezTo>
                <a:cubicBezTo>
                  <a:pt x="7246134" y="-5710"/>
                  <a:pt x="7341953" y="10333"/>
                  <a:pt x="7508035" y="0"/>
                </a:cubicBezTo>
                <a:cubicBezTo>
                  <a:pt x="7674117" y="-10333"/>
                  <a:pt x="7816114" y="30438"/>
                  <a:pt x="7989730" y="0"/>
                </a:cubicBezTo>
                <a:cubicBezTo>
                  <a:pt x="8163346" y="-30438"/>
                  <a:pt x="8161985" y="4005"/>
                  <a:pt x="8274104" y="0"/>
                </a:cubicBezTo>
                <a:cubicBezTo>
                  <a:pt x="8386223" y="-4005"/>
                  <a:pt x="8437657" y="31115"/>
                  <a:pt x="8558479" y="0"/>
                </a:cubicBezTo>
                <a:cubicBezTo>
                  <a:pt x="8679302" y="-31115"/>
                  <a:pt x="8955191" y="55785"/>
                  <a:pt x="9336155" y="0"/>
                </a:cubicBezTo>
                <a:cubicBezTo>
                  <a:pt x="9717119" y="-55785"/>
                  <a:pt x="9769804" y="2553"/>
                  <a:pt x="9916510" y="0"/>
                </a:cubicBezTo>
                <a:cubicBezTo>
                  <a:pt x="10063217" y="-2553"/>
                  <a:pt x="10078225" y="19176"/>
                  <a:pt x="10200885" y="0"/>
                </a:cubicBezTo>
                <a:cubicBezTo>
                  <a:pt x="10323546" y="-19176"/>
                  <a:pt x="10748861" y="53329"/>
                  <a:pt x="10914722" y="0"/>
                </a:cubicBezTo>
                <a:cubicBezTo>
                  <a:pt x="11326841" y="-18050"/>
                  <a:pt x="11908841" y="504899"/>
                  <a:pt x="11963400" y="1048678"/>
                </a:cubicBezTo>
                <a:cubicBezTo>
                  <a:pt x="12018946" y="1220839"/>
                  <a:pt x="11920674" y="1497586"/>
                  <a:pt x="11963400" y="1647905"/>
                </a:cubicBezTo>
                <a:cubicBezTo>
                  <a:pt x="12006126" y="1798224"/>
                  <a:pt x="11959626" y="2075160"/>
                  <a:pt x="11963400" y="2331023"/>
                </a:cubicBezTo>
                <a:cubicBezTo>
                  <a:pt x="11967174" y="2586886"/>
                  <a:pt x="11947163" y="2818510"/>
                  <a:pt x="11963400" y="3014142"/>
                </a:cubicBezTo>
                <a:cubicBezTo>
                  <a:pt x="11979637" y="3209774"/>
                  <a:pt x="11908851" y="3303797"/>
                  <a:pt x="11963400" y="3529477"/>
                </a:cubicBezTo>
                <a:cubicBezTo>
                  <a:pt x="12017949" y="3755157"/>
                  <a:pt x="11903657" y="3881251"/>
                  <a:pt x="11963400" y="4086757"/>
                </a:cubicBezTo>
                <a:cubicBezTo>
                  <a:pt x="12023143" y="4292263"/>
                  <a:pt x="11917979" y="4494353"/>
                  <a:pt x="11963400" y="4644038"/>
                </a:cubicBezTo>
                <a:cubicBezTo>
                  <a:pt x="12008821" y="4793723"/>
                  <a:pt x="11936589" y="4956804"/>
                  <a:pt x="11963400" y="5243265"/>
                </a:cubicBezTo>
                <a:cubicBezTo>
                  <a:pt x="11923358" y="5845035"/>
                  <a:pt x="11474706" y="6409166"/>
                  <a:pt x="10914722" y="6291943"/>
                </a:cubicBezTo>
                <a:cubicBezTo>
                  <a:pt x="10836052" y="6299128"/>
                  <a:pt x="10632087" y="6270861"/>
                  <a:pt x="10531687" y="6291943"/>
                </a:cubicBezTo>
                <a:cubicBezTo>
                  <a:pt x="10431287" y="6313025"/>
                  <a:pt x="10306180" y="6254721"/>
                  <a:pt x="10148653" y="6291943"/>
                </a:cubicBezTo>
                <a:cubicBezTo>
                  <a:pt x="9991126" y="6329165"/>
                  <a:pt x="9876772" y="6247306"/>
                  <a:pt x="9765618" y="6291943"/>
                </a:cubicBezTo>
                <a:cubicBezTo>
                  <a:pt x="9654465" y="6336580"/>
                  <a:pt x="9338244" y="6225615"/>
                  <a:pt x="9185263" y="6291943"/>
                </a:cubicBezTo>
                <a:cubicBezTo>
                  <a:pt x="9032282" y="6358271"/>
                  <a:pt x="9021185" y="6269065"/>
                  <a:pt x="8900888" y="6291943"/>
                </a:cubicBezTo>
                <a:cubicBezTo>
                  <a:pt x="8780592" y="6314821"/>
                  <a:pt x="8517943" y="6289063"/>
                  <a:pt x="8221872" y="6291943"/>
                </a:cubicBezTo>
                <a:cubicBezTo>
                  <a:pt x="7925801" y="6294823"/>
                  <a:pt x="7689546" y="6291842"/>
                  <a:pt x="7444196" y="6291943"/>
                </a:cubicBezTo>
                <a:cubicBezTo>
                  <a:pt x="7198846" y="6292044"/>
                  <a:pt x="6963443" y="6257278"/>
                  <a:pt x="6666520" y="6291943"/>
                </a:cubicBezTo>
                <a:cubicBezTo>
                  <a:pt x="6369597" y="6326608"/>
                  <a:pt x="6370063" y="6288455"/>
                  <a:pt x="6184824" y="6291943"/>
                </a:cubicBezTo>
                <a:cubicBezTo>
                  <a:pt x="5999585" y="6295431"/>
                  <a:pt x="5749897" y="6248360"/>
                  <a:pt x="5604469" y="6291943"/>
                </a:cubicBezTo>
                <a:cubicBezTo>
                  <a:pt x="5459041" y="6335526"/>
                  <a:pt x="5408587" y="6286888"/>
                  <a:pt x="5221434" y="6291943"/>
                </a:cubicBezTo>
                <a:cubicBezTo>
                  <a:pt x="5034282" y="6296998"/>
                  <a:pt x="4733847" y="6283719"/>
                  <a:pt x="4542418" y="6291943"/>
                </a:cubicBezTo>
                <a:cubicBezTo>
                  <a:pt x="4350989" y="6300167"/>
                  <a:pt x="4396371" y="6262996"/>
                  <a:pt x="4258044" y="6291943"/>
                </a:cubicBezTo>
                <a:cubicBezTo>
                  <a:pt x="4119717" y="6320890"/>
                  <a:pt x="3832278" y="6268465"/>
                  <a:pt x="3677689" y="6291943"/>
                </a:cubicBezTo>
                <a:cubicBezTo>
                  <a:pt x="3523100" y="6315421"/>
                  <a:pt x="3380443" y="6285805"/>
                  <a:pt x="3294654" y="6291943"/>
                </a:cubicBezTo>
                <a:cubicBezTo>
                  <a:pt x="3208865" y="6298081"/>
                  <a:pt x="2674468" y="6243865"/>
                  <a:pt x="2516977" y="6291943"/>
                </a:cubicBezTo>
                <a:cubicBezTo>
                  <a:pt x="2359486" y="6340021"/>
                  <a:pt x="2217081" y="6244736"/>
                  <a:pt x="2035282" y="6291943"/>
                </a:cubicBezTo>
                <a:cubicBezTo>
                  <a:pt x="1853483" y="6339150"/>
                  <a:pt x="1269920" y="6197896"/>
                  <a:pt x="1048678" y="6291943"/>
                </a:cubicBezTo>
                <a:cubicBezTo>
                  <a:pt x="464738" y="6429867"/>
                  <a:pt x="-70424" y="5862623"/>
                  <a:pt x="0" y="5243265"/>
                </a:cubicBezTo>
                <a:cubicBezTo>
                  <a:pt x="-36829" y="5128095"/>
                  <a:pt x="16270" y="4825349"/>
                  <a:pt x="0" y="4685984"/>
                </a:cubicBezTo>
                <a:cubicBezTo>
                  <a:pt x="-16270" y="4546619"/>
                  <a:pt x="60297" y="4186141"/>
                  <a:pt x="0" y="4002866"/>
                </a:cubicBezTo>
                <a:cubicBezTo>
                  <a:pt x="-60297" y="3819591"/>
                  <a:pt x="31608" y="3637980"/>
                  <a:pt x="0" y="3487531"/>
                </a:cubicBezTo>
                <a:cubicBezTo>
                  <a:pt x="-31608" y="3337082"/>
                  <a:pt x="77128" y="2972210"/>
                  <a:pt x="0" y="2804412"/>
                </a:cubicBezTo>
                <a:cubicBezTo>
                  <a:pt x="-77128" y="2636614"/>
                  <a:pt x="55687" y="2537012"/>
                  <a:pt x="0" y="2289077"/>
                </a:cubicBezTo>
                <a:cubicBezTo>
                  <a:pt x="-55687" y="2041142"/>
                  <a:pt x="56232" y="1958424"/>
                  <a:pt x="0" y="1773742"/>
                </a:cubicBezTo>
                <a:cubicBezTo>
                  <a:pt x="-56232" y="1589061"/>
                  <a:pt x="41913" y="1198754"/>
                  <a:pt x="0" y="1048678"/>
                </a:cubicBezTo>
                <a:close/>
              </a:path>
              <a:path w="11963400" h="6291943" stroke="0" extrusionOk="0">
                <a:moveTo>
                  <a:pt x="0" y="1048678"/>
                </a:moveTo>
                <a:cubicBezTo>
                  <a:pt x="96401" y="397421"/>
                  <a:pt x="472494" y="-37198"/>
                  <a:pt x="1048678" y="0"/>
                </a:cubicBezTo>
                <a:cubicBezTo>
                  <a:pt x="1378407" y="-3999"/>
                  <a:pt x="1553938" y="68082"/>
                  <a:pt x="1727694" y="0"/>
                </a:cubicBezTo>
                <a:cubicBezTo>
                  <a:pt x="1901450" y="-68082"/>
                  <a:pt x="2000599" y="45506"/>
                  <a:pt x="2110729" y="0"/>
                </a:cubicBezTo>
                <a:cubicBezTo>
                  <a:pt x="2220860" y="-45506"/>
                  <a:pt x="2625251" y="73289"/>
                  <a:pt x="2789745" y="0"/>
                </a:cubicBezTo>
                <a:cubicBezTo>
                  <a:pt x="2954239" y="-73289"/>
                  <a:pt x="3141438" y="18747"/>
                  <a:pt x="3468761" y="0"/>
                </a:cubicBezTo>
                <a:cubicBezTo>
                  <a:pt x="3796084" y="-18747"/>
                  <a:pt x="3700835" y="26252"/>
                  <a:pt x="3851795" y="0"/>
                </a:cubicBezTo>
                <a:cubicBezTo>
                  <a:pt x="4002755" y="-26252"/>
                  <a:pt x="4060883" y="34525"/>
                  <a:pt x="4234830" y="0"/>
                </a:cubicBezTo>
                <a:cubicBezTo>
                  <a:pt x="4408777" y="-34525"/>
                  <a:pt x="4793873" y="24748"/>
                  <a:pt x="5012506" y="0"/>
                </a:cubicBezTo>
                <a:cubicBezTo>
                  <a:pt x="5231139" y="-24748"/>
                  <a:pt x="5260649" y="42833"/>
                  <a:pt x="5395541" y="0"/>
                </a:cubicBezTo>
                <a:cubicBezTo>
                  <a:pt x="5530434" y="-42833"/>
                  <a:pt x="5933954" y="57417"/>
                  <a:pt x="6173217" y="0"/>
                </a:cubicBezTo>
                <a:cubicBezTo>
                  <a:pt x="6412480" y="-57417"/>
                  <a:pt x="6486705" y="55709"/>
                  <a:pt x="6654912" y="0"/>
                </a:cubicBezTo>
                <a:cubicBezTo>
                  <a:pt x="6823120" y="-55709"/>
                  <a:pt x="7021854" y="38541"/>
                  <a:pt x="7136608" y="0"/>
                </a:cubicBezTo>
                <a:cubicBezTo>
                  <a:pt x="7251362" y="-38541"/>
                  <a:pt x="7466821" y="8829"/>
                  <a:pt x="7716963" y="0"/>
                </a:cubicBezTo>
                <a:cubicBezTo>
                  <a:pt x="7967105" y="-8829"/>
                  <a:pt x="7973954" y="9070"/>
                  <a:pt x="8099998" y="0"/>
                </a:cubicBezTo>
                <a:cubicBezTo>
                  <a:pt x="8226042" y="-9070"/>
                  <a:pt x="8605887" y="20430"/>
                  <a:pt x="8779014" y="0"/>
                </a:cubicBezTo>
                <a:cubicBezTo>
                  <a:pt x="8952141" y="-20430"/>
                  <a:pt x="8991946" y="6778"/>
                  <a:pt x="9162048" y="0"/>
                </a:cubicBezTo>
                <a:cubicBezTo>
                  <a:pt x="9332150" y="-6778"/>
                  <a:pt x="9440459" y="42581"/>
                  <a:pt x="9643743" y="0"/>
                </a:cubicBezTo>
                <a:cubicBezTo>
                  <a:pt x="9847027" y="-42581"/>
                  <a:pt x="9861011" y="31122"/>
                  <a:pt x="9928118" y="0"/>
                </a:cubicBezTo>
                <a:cubicBezTo>
                  <a:pt x="9995226" y="-31122"/>
                  <a:pt x="10232207" y="39316"/>
                  <a:pt x="10311152" y="0"/>
                </a:cubicBezTo>
                <a:cubicBezTo>
                  <a:pt x="10390097" y="-39316"/>
                  <a:pt x="10659337" y="27068"/>
                  <a:pt x="10914722" y="0"/>
                </a:cubicBezTo>
                <a:cubicBezTo>
                  <a:pt x="11571242" y="-3293"/>
                  <a:pt x="11881174" y="380776"/>
                  <a:pt x="11963400" y="1048678"/>
                </a:cubicBezTo>
                <a:cubicBezTo>
                  <a:pt x="11995485" y="1186651"/>
                  <a:pt x="11932173" y="1343969"/>
                  <a:pt x="11963400" y="1522067"/>
                </a:cubicBezTo>
                <a:cubicBezTo>
                  <a:pt x="11994627" y="1700165"/>
                  <a:pt x="11963127" y="1990910"/>
                  <a:pt x="11963400" y="2205186"/>
                </a:cubicBezTo>
                <a:cubicBezTo>
                  <a:pt x="11963673" y="2419462"/>
                  <a:pt x="11938917" y="2516694"/>
                  <a:pt x="11963400" y="2762466"/>
                </a:cubicBezTo>
                <a:cubicBezTo>
                  <a:pt x="11987883" y="3008238"/>
                  <a:pt x="11937668" y="3042854"/>
                  <a:pt x="11963400" y="3235856"/>
                </a:cubicBezTo>
                <a:cubicBezTo>
                  <a:pt x="11989132" y="3428858"/>
                  <a:pt x="11912679" y="3597287"/>
                  <a:pt x="11963400" y="3835082"/>
                </a:cubicBezTo>
                <a:cubicBezTo>
                  <a:pt x="12014121" y="4072877"/>
                  <a:pt x="11943483" y="4158286"/>
                  <a:pt x="11963400" y="4434309"/>
                </a:cubicBezTo>
                <a:cubicBezTo>
                  <a:pt x="11983317" y="4710332"/>
                  <a:pt x="11887804" y="4857011"/>
                  <a:pt x="11963400" y="5243265"/>
                </a:cubicBezTo>
                <a:cubicBezTo>
                  <a:pt x="11976770" y="5711889"/>
                  <a:pt x="11516943" y="6316511"/>
                  <a:pt x="10914722" y="6291943"/>
                </a:cubicBezTo>
                <a:cubicBezTo>
                  <a:pt x="10744397" y="6323509"/>
                  <a:pt x="10630312" y="6267515"/>
                  <a:pt x="10531687" y="6291943"/>
                </a:cubicBezTo>
                <a:cubicBezTo>
                  <a:pt x="10433063" y="6316371"/>
                  <a:pt x="10151212" y="6259316"/>
                  <a:pt x="9951332" y="6291943"/>
                </a:cubicBezTo>
                <a:cubicBezTo>
                  <a:pt x="9751453" y="6324570"/>
                  <a:pt x="9609691" y="6262395"/>
                  <a:pt x="9469637" y="6291943"/>
                </a:cubicBezTo>
                <a:cubicBezTo>
                  <a:pt x="9329583" y="6321491"/>
                  <a:pt x="9170425" y="6259385"/>
                  <a:pt x="9086602" y="6291943"/>
                </a:cubicBezTo>
                <a:cubicBezTo>
                  <a:pt x="9002779" y="6324501"/>
                  <a:pt x="8806680" y="6288281"/>
                  <a:pt x="8703567" y="6291943"/>
                </a:cubicBezTo>
                <a:cubicBezTo>
                  <a:pt x="8600455" y="6295605"/>
                  <a:pt x="8424659" y="6263264"/>
                  <a:pt x="8221872" y="6291943"/>
                </a:cubicBezTo>
                <a:cubicBezTo>
                  <a:pt x="8019085" y="6320622"/>
                  <a:pt x="7775408" y="6279353"/>
                  <a:pt x="7641517" y="6291943"/>
                </a:cubicBezTo>
                <a:cubicBezTo>
                  <a:pt x="7507626" y="6304533"/>
                  <a:pt x="7205197" y="6211311"/>
                  <a:pt x="6863840" y="6291943"/>
                </a:cubicBezTo>
                <a:cubicBezTo>
                  <a:pt x="6522483" y="6372575"/>
                  <a:pt x="6356666" y="6266136"/>
                  <a:pt x="6184824" y="6291943"/>
                </a:cubicBezTo>
                <a:cubicBezTo>
                  <a:pt x="6012982" y="6317750"/>
                  <a:pt x="6014046" y="6274520"/>
                  <a:pt x="5900450" y="6291943"/>
                </a:cubicBezTo>
                <a:cubicBezTo>
                  <a:pt x="5786854" y="6309366"/>
                  <a:pt x="5571317" y="6254681"/>
                  <a:pt x="5418755" y="6291943"/>
                </a:cubicBezTo>
                <a:cubicBezTo>
                  <a:pt x="5266193" y="6329205"/>
                  <a:pt x="4830087" y="6260301"/>
                  <a:pt x="4641079" y="6291943"/>
                </a:cubicBezTo>
                <a:cubicBezTo>
                  <a:pt x="4452071" y="6323585"/>
                  <a:pt x="4462364" y="6264472"/>
                  <a:pt x="4356705" y="6291943"/>
                </a:cubicBezTo>
                <a:cubicBezTo>
                  <a:pt x="4251046" y="6319414"/>
                  <a:pt x="4023821" y="6234740"/>
                  <a:pt x="3776349" y="6291943"/>
                </a:cubicBezTo>
                <a:cubicBezTo>
                  <a:pt x="3528877" y="6349146"/>
                  <a:pt x="3494323" y="6249627"/>
                  <a:pt x="3393314" y="6291943"/>
                </a:cubicBezTo>
                <a:cubicBezTo>
                  <a:pt x="3292306" y="6334259"/>
                  <a:pt x="3175068" y="6287226"/>
                  <a:pt x="3010280" y="6291943"/>
                </a:cubicBezTo>
                <a:cubicBezTo>
                  <a:pt x="2845492" y="6296660"/>
                  <a:pt x="2791261" y="6281836"/>
                  <a:pt x="2725905" y="6291943"/>
                </a:cubicBezTo>
                <a:cubicBezTo>
                  <a:pt x="2660549" y="6302050"/>
                  <a:pt x="2502044" y="6259862"/>
                  <a:pt x="2441531" y="6291943"/>
                </a:cubicBezTo>
                <a:cubicBezTo>
                  <a:pt x="2381018" y="6324024"/>
                  <a:pt x="2296534" y="6284398"/>
                  <a:pt x="2157157" y="6291943"/>
                </a:cubicBezTo>
                <a:cubicBezTo>
                  <a:pt x="2017780" y="6299488"/>
                  <a:pt x="1939486" y="6283136"/>
                  <a:pt x="1774122" y="6291943"/>
                </a:cubicBezTo>
                <a:cubicBezTo>
                  <a:pt x="1608759" y="6300750"/>
                  <a:pt x="1387665" y="6264001"/>
                  <a:pt x="1048678" y="6291943"/>
                </a:cubicBezTo>
                <a:cubicBezTo>
                  <a:pt x="456376" y="6251247"/>
                  <a:pt x="-94457" y="5728883"/>
                  <a:pt x="0" y="5243265"/>
                </a:cubicBezTo>
                <a:cubicBezTo>
                  <a:pt x="-40026" y="4941341"/>
                  <a:pt x="56906" y="4740499"/>
                  <a:pt x="0" y="4560147"/>
                </a:cubicBezTo>
                <a:cubicBezTo>
                  <a:pt x="-56906" y="4379795"/>
                  <a:pt x="9106" y="4189915"/>
                  <a:pt x="0" y="4086757"/>
                </a:cubicBezTo>
                <a:cubicBezTo>
                  <a:pt x="-9106" y="3983599"/>
                  <a:pt x="32619" y="3666731"/>
                  <a:pt x="0" y="3487531"/>
                </a:cubicBezTo>
                <a:cubicBezTo>
                  <a:pt x="-32619" y="3308331"/>
                  <a:pt x="38006" y="3009235"/>
                  <a:pt x="0" y="2888304"/>
                </a:cubicBezTo>
                <a:cubicBezTo>
                  <a:pt x="-38006" y="2767373"/>
                  <a:pt x="23126" y="2577824"/>
                  <a:pt x="0" y="2414915"/>
                </a:cubicBezTo>
                <a:cubicBezTo>
                  <a:pt x="-23126" y="2252006"/>
                  <a:pt x="16708" y="2115525"/>
                  <a:pt x="0" y="1857634"/>
                </a:cubicBezTo>
                <a:cubicBezTo>
                  <a:pt x="-16708" y="1599743"/>
                  <a:pt x="55894" y="1285135"/>
                  <a:pt x="0" y="1048678"/>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11" name="Ορθογώνιο: Στρογγύλεμα γωνιών 10">
            <a:extLst>
              <a:ext uri="{FF2B5EF4-FFF2-40B4-BE49-F238E27FC236}">
                <a16:creationId xmlns:a16="http://schemas.microsoft.com/office/drawing/2014/main" id="{23EE15A6-3F2A-4D3B-66C6-26D5C5A76B36}"/>
              </a:ext>
            </a:extLst>
          </p:cNvPr>
          <p:cNvSpPr/>
          <p:nvPr/>
        </p:nvSpPr>
        <p:spPr>
          <a:xfrm>
            <a:off x="7156000" y="318985"/>
            <a:ext cx="3497832" cy="70949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00" i="1" dirty="0">
                <a:solidFill>
                  <a:schemeClr val="tx1"/>
                </a:solidFill>
              </a:rPr>
              <a:t>Ο λόγος ανάγκη της ψυχής</a:t>
            </a:r>
            <a:r>
              <a:rPr lang="el-GR" sz="1000" dirty="0">
                <a:solidFill>
                  <a:schemeClr val="tx1"/>
                </a:solidFill>
              </a:rPr>
              <a:t>, Κείμενα Λογοτεχνίας A΄ Γυμνασίου, ΥΠΠ, ΠΙ, ΥΑΠ, 2014, σ. 25, 57,  168. </a:t>
            </a:r>
          </a:p>
        </p:txBody>
      </p:sp>
      <p:pic>
        <p:nvPicPr>
          <p:cNvPr id="13" name="Εικόνα 12">
            <a:extLst>
              <a:ext uri="{FF2B5EF4-FFF2-40B4-BE49-F238E27FC236}">
                <a16:creationId xmlns:a16="http://schemas.microsoft.com/office/drawing/2014/main" id="{10B0C219-A0E6-79AF-50FE-C40828E4015B}"/>
              </a:ext>
            </a:extLst>
          </p:cNvPr>
          <p:cNvPicPr>
            <a:picLocks noChangeAspect="1"/>
          </p:cNvPicPr>
          <p:nvPr/>
        </p:nvPicPr>
        <p:blipFill>
          <a:blip r:embed="rId2"/>
          <a:srcRect t="78802"/>
          <a:stretch>
            <a:fillRect/>
          </a:stretch>
        </p:blipFill>
        <p:spPr>
          <a:xfrm>
            <a:off x="486113" y="4546722"/>
            <a:ext cx="5609887" cy="1665514"/>
          </a:xfrm>
          <a:custGeom>
            <a:avLst/>
            <a:gdLst>
              <a:gd name="csX0" fmla="*/ 0 w 5609887"/>
              <a:gd name="csY0" fmla="*/ 0 h 1665514"/>
              <a:gd name="csX1" fmla="*/ 448791 w 5609887"/>
              <a:gd name="csY1" fmla="*/ 0 h 1665514"/>
              <a:gd name="csX2" fmla="*/ 1121977 w 5609887"/>
              <a:gd name="csY2" fmla="*/ 0 h 1665514"/>
              <a:gd name="csX3" fmla="*/ 1795164 w 5609887"/>
              <a:gd name="csY3" fmla="*/ 0 h 1665514"/>
              <a:gd name="csX4" fmla="*/ 2356153 w 5609887"/>
              <a:gd name="csY4" fmla="*/ 0 h 1665514"/>
              <a:gd name="csX5" fmla="*/ 2861042 w 5609887"/>
              <a:gd name="csY5" fmla="*/ 0 h 1665514"/>
              <a:gd name="csX6" fmla="*/ 3422031 w 5609887"/>
              <a:gd name="csY6" fmla="*/ 0 h 1665514"/>
              <a:gd name="csX7" fmla="*/ 3926921 w 5609887"/>
              <a:gd name="csY7" fmla="*/ 0 h 1665514"/>
              <a:gd name="csX8" fmla="*/ 4544008 w 5609887"/>
              <a:gd name="csY8" fmla="*/ 0 h 1665514"/>
              <a:gd name="csX9" fmla="*/ 4936701 w 5609887"/>
              <a:gd name="csY9" fmla="*/ 0 h 1665514"/>
              <a:gd name="csX10" fmla="*/ 5609887 w 5609887"/>
              <a:gd name="csY10" fmla="*/ 0 h 1665514"/>
              <a:gd name="csX11" fmla="*/ 5609887 w 5609887"/>
              <a:gd name="csY11" fmla="*/ 538516 h 1665514"/>
              <a:gd name="csX12" fmla="*/ 5609887 w 5609887"/>
              <a:gd name="csY12" fmla="*/ 1093688 h 1665514"/>
              <a:gd name="csX13" fmla="*/ 5609887 w 5609887"/>
              <a:gd name="csY13" fmla="*/ 1665514 h 1665514"/>
              <a:gd name="csX14" fmla="*/ 5217195 w 5609887"/>
              <a:gd name="csY14" fmla="*/ 1665514 h 1665514"/>
              <a:gd name="csX15" fmla="*/ 4600107 w 5609887"/>
              <a:gd name="csY15" fmla="*/ 1665514 h 1665514"/>
              <a:gd name="csX16" fmla="*/ 4207415 w 5609887"/>
              <a:gd name="csY16" fmla="*/ 1665514 h 1665514"/>
              <a:gd name="csX17" fmla="*/ 3646427 w 5609887"/>
              <a:gd name="csY17" fmla="*/ 1665514 h 1665514"/>
              <a:gd name="csX18" fmla="*/ 3141537 w 5609887"/>
              <a:gd name="csY18" fmla="*/ 1665514 h 1665514"/>
              <a:gd name="csX19" fmla="*/ 2692746 w 5609887"/>
              <a:gd name="csY19" fmla="*/ 1665514 h 1665514"/>
              <a:gd name="csX20" fmla="*/ 2075658 w 5609887"/>
              <a:gd name="csY20" fmla="*/ 1665514 h 1665514"/>
              <a:gd name="csX21" fmla="*/ 1626867 w 5609887"/>
              <a:gd name="csY21" fmla="*/ 1665514 h 1665514"/>
              <a:gd name="csX22" fmla="*/ 1234175 w 5609887"/>
              <a:gd name="csY22" fmla="*/ 1665514 h 1665514"/>
              <a:gd name="csX23" fmla="*/ 841483 w 5609887"/>
              <a:gd name="csY23" fmla="*/ 1665514 h 1665514"/>
              <a:gd name="csX24" fmla="*/ 0 w 5609887"/>
              <a:gd name="csY24" fmla="*/ 1665514 h 1665514"/>
              <a:gd name="csX25" fmla="*/ 0 w 5609887"/>
              <a:gd name="csY25" fmla="*/ 1077032 h 1665514"/>
              <a:gd name="csX26" fmla="*/ 0 w 5609887"/>
              <a:gd name="csY26" fmla="*/ 488551 h 1665514"/>
              <a:gd name="csX27" fmla="*/ 0 w 5609887"/>
              <a:gd name="csY27" fmla="*/ 0 h 1665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609887" h="1665514" fill="none" extrusionOk="0">
                <a:moveTo>
                  <a:pt x="0" y="0"/>
                </a:moveTo>
                <a:cubicBezTo>
                  <a:pt x="124256" y="-5954"/>
                  <a:pt x="311600" y="33873"/>
                  <a:pt x="448791" y="0"/>
                </a:cubicBezTo>
                <a:cubicBezTo>
                  <a:pt x="585982" y="-33873"/>
                  <a:pt x="958558" y="26707"/>
                  <a:pt x="1121977" y="0"/>
                </a:cubicBezTo>
                <a:cubicBezTo>
                  <a:pt x="1285396" y="-26707"/>
                  <a:pt x="1466983" y="53365"/>
                  <a:pt x="1795164" y="0"/>
                </a:cubicBezTo>
                <a:cubicBezTo>
                  <a:pt x="2123345" y="-53365"/>
                  <a:pt x="2132085" y="66538"/>
                  <a:pt x="2356153" y="0"/>
                </a:cubicBezTo>
                <a:cubicBezTo>
                  <a:pt x="2580221" y="-66538"/>
                  <a:pt x="2670536" y="40899"/>
                  <a:pt x="2861042" y="0"/>
                </a:cubicBezTo>
                <a:cubicBezTo>
                  <a:pt x="3051548" y="-40899"/>
                  <a:pt x="3152887" y="52460"/>
                  <a:pt x="3422031" y="0"/>
                </a:cubicBezTo>
                <a:cubicBezTo>
                  <a:pt x="3691175" y="-52460"/>
                  <a:pt x="3681721" y="53105"/>
                  <a:pt x="3926921" y="0"/>
                </a:cubicBezTo>
                <a:cubicBezTo>
                  <a:pt x="4172121" y="-53105"/>
                  <a:pt x="4392786" y="8422"/>
                  <a:pt x="4544008" y="0"/>
                </a:cubicBezTo>
                <a:cubicBezTo>
                  <a:pt x="4695230" y="-8422"/>
                  <a:pt x="4747647" y="13441"/>
                  <a:pt x="4936701" y="0"/>
                </a:cubicBezTo>
                <a:cubicBezTo>
                  <a:pt x="5125755" y="-13441"/>
                  <a:pt x="5293189" y="26132"/>
                  <a:pt x="5609887" y="0"/>
                </a:cubicBezTo>
                <a:cubicBezTo>
                  <a:pt x="5651804" y="211814"/>
                  <a:pt x="5590968" y="407860"/>
                  <a:pt x="5609887" y="538516"/>
                </a:cubicBezTo>
                <a:cubicBezTo>
                  <a:pt x="5628806" y="669172"/>
                  <a:pt x="5600593" y="939411"/>
                  <a:pt x="5609887" y="1093688"/>
                </a:cubicBezTo>
                <a:cubicBezTo>
                  <a:pt x="5619181" y="1247965"/>
                  <a:pt x="5564699" y="1410380"/>
                  <a:pt x="5609887" y="1665514"/>
                </a:cubicBezTo>
                <a:cubicBezTo>
                  <a:pt x="5452367" y="1682720"/>
                  <a:pt x="5386878" y="1649739"/>
                  <a:pt x="5217195" y="1665514"/>
                </a:cubicBezTo>
                <a:cubicBezTo>
                  <a:pt x="5047512" y="1681289"/>
                  <a:pt x="4732704" y="1623565"/>
                  <a:pt x="4600107" y="1665514"/>
                </a:cubicBezTo>
                <a:cubicBezTo>
                  <a:pt x="4467510" y="1707463"/>
                  <a:pt x="4286465" y="1649869"/>
                  <a:pt x="4207415" y="1665514"/>
                </a:cubicBezTo>
                <a:cubicBezTo>
                  <a:pt x="4128365" y="1681159"/>
                  <a:pt x="3864577" y="1644047"/>
                  <a:pt x="3646427" y="1665514"/>
                </a:cubicBezTo>
                <a:cubicBezTo>
                  <a:pt x="3428277" y="1686981"/>
                  <a:pt x="3365258" y="1662171"/>
                  <a:pt x="3141537" y="1665514"/>
                </a:cubicBezTo>
                <a:cubicBezTo>
                  <a:pt x="2917816" y="1668857"/>
                  <a:pt x="2852374" y="1660789"/>
                  <a:pt x="2692746" y="1665514"/>
                </a:cubicBezTo>
                <a:cubicBezTo>
                  <a:pt x="2533118" y="1670239"/>
                  <a:pt x="2215599" y="1654667"/>
                  <a:pt x="2075658" y="1665514"/>
                </a:cubicBezTo>
                <a:cubicBezTo>
                  <a:pt x="1935717" y="1676361"/>
                  <a:pt x="1805510" y="1616216"/>
                  <a:pt x="1626867" y="1665514"/>
                </a:cubicBezTo>
                <a:cubicBezTo>
                  <a:pt x="1448224" y="1714812"/>
                  <a:pt x="1385357" y="1640437"/>
                  <a:pt x="1234175" y="1665514"/>
                </a:cubicBezTo>
                <a:cubicBezTo>
                  <a:pt x="1082993" y="1690591"/>
                  <a:pt x="961280" y="1661148"/>
                  <a:pt x="841483" y="1665514"/>
                </a:cubicBezTo>
                <a:cubicBezTo>
                  <a:pt x="721686" y="1669880"/>
                  <a:pt x="208205" y="1648242"/>
                  <a:pt x="0" y="1665514"/>
                </a:cubicBezTo>
                <a:cubicBezTo>
                  <a:pt x="-16706" y="1458641"/>
                  <a:pt x="57697" y="1259151"/>
                  <a:pt x="0" y="1077032"/>
                </a:cubicBezTo>
                <a:cubicBezTo>
                  <a:pt x="-57697" y="894913"/>
                  <a:pt x="64638" y="664548"/>
                  <a:pt x="0" y="488551"/>
                </a:cubicBezTo>
                <a:cubicBezTo>
                  <a:pt x="-64638" y="312554"/>
                  <a:pt x="43782" y="232554"/>
                  <a:pt x="0" y="0"/>
                </a:cubicBezTo>
                <a:close/>
              </a:path>
              <a:path w="5609887" h="1665514" stroke="0" extrusionOk="0">
                <a:moveTo>
                  <a:pt x="0" y="0"/>
                </a:moveTo>
                <a:cubicBezTo>
                  <a:pt x="230584" y="-13587"/>
                  <a:pt x="366087" y="15030"/>
                  <a:pt x="560989" y="0"/>
                </a:cubicBezTo>
                <a:cubicBezTo>
                  <a:pt x="755891" y="-15030"/>
                  <a:pt x="799131" y="31329"/>
                  <a:pt x="953681" y="0"/>
                </a:cubicBezTo>
                <a:cubicBezTo>
                  <a:pt x="1108231" y="-31329"/>
                  <a:pt x="1318049" y="6501"/>
                  <a:pt x="1514669" y="0"/>
                </a:cubicBezTo>
                <a:cubicBezTo>
                  <a:pt x="1711289" y="-6501"/>
                  <a:pt x="1742142" y="797"/>
                  <a:pt x="1907362" y="0"/>
                </a:cubicBezTo>
                <a:cubicBezTo>
                  <a:pt x="2072582" y="-797"/>
                  <a:pt x="2254831" y="55474"/>
                  <a:pt x="2468350" y="0"/>
                </a:cubicBezTo>
                <a:cubicBezTo>
                  <a:pt x="2681869" y="-55474"/>
                  <a:pt x="2709881" y="40058"/>
                  <a:pt x="2861042" y="0"/>
                </a:cubicBezTo>
                <a:cubicBezTo>
                  <a:pt x="3012203" y="-40058"/>
                  <a:pt x="3326796" y="5330"/>
                  <a:pt x="3478130" y="0"/>
                </a:cubicBezTo>
                <a:cubicBezTo>
                  <a:pt x="3629464" y="-5330"/>
                  <a:pt x="3706110" y="31141"/>
                  <a:pt x="3926921" y="0"/>
                </a:cubicBezTo>
                <a:cubicBezTo>
                  <a:pt x="4147732" y="-31141"/>
                  <a:pt x="4310662" y="64629"/>
                  <a:pt x="4544008" y="0"/>
                </a:cubicBezTo>
                <a:cubicBezTo>
                  <a:pt x="4777354" y="-64629"/>
                  <a:pt x="5146801" y="47134"/>
                  <a:pt x="5609887" y="0"/>
                </a:cubicBezTo>
                <a:cubicBezTo>
                  <a:pt x="5636623" y="138527"/>
                  <a:pt x="5602970" y="302894"/>
                  <a:pt x="5609887" y="571826"/>
                </a:cubicBezTo>
                <a:cubicBezTo>
                  <a:pt x="5616804" y="840758"/>
                  <a:pt x="5562722" y="954386"/>
                  <a:pt x="5609887" y="1077032"/>
                </a:cubicBezTo>
                <a:cubicBezTo>
                  <a:pt x="5657052" y="1199678"/>
                  <a:pt x="5579366" y="1532691"/>
                  <a:pt x="5609887" y="1665514"/>
                </a:cubicBezTo>
                <a:cubicBezTo>
                  <a:pt x="5430628" y="1735240"/>
                  <a:pt x="5193693" y="1635783"/>
                  <a:pt x="4992799" y="1665514"/>
                </a:cubicBezTo>
                <a:cubicBezTo>
                  <a:pt x="4791905" y="1695245"/>
                  <a:pt x="4754541" y="1660300"/>
                  <a:pt x="4600107" y="1665514"/>
                </a:cubicBezTo>
                <a:cubicBezTo>
                  <a:pt x="4445673" y="1670728"/>
                  <a:pt x="4393693" y="1634035"/>
                  <a:pt x="4207415" y="1665514"/>
                </a:cubicBezTo>
                <a:cubicBezTo>
                  <a:pt x="4021137" y="1696993"/>
                  <a:pt x="3922060" y="1625145"/>
                  <a:pt x="3702525" y="1665514"/>
                </a:cubicBezTo>
                <a:cubicBezTo>
                  <a:pt x="3482990" y="1705883"/>
                  <a:pt x="3456103" y="1630827"/>
                  <a:pt x="3309833" y="1665514"/>
                </a:cubicBezTo>
                <a:cubicBezTo>
                  <a:pt x="3163563" y="1700201"/>
                  <a:pt x="2909597" y="1658308"/>
                  <a:pt x="2692746" y="1665514"/>
                </a:cubicBezTo>
                <a:cubicBezTo>
                  <a:pt x="2475895" y="1672720"/>
                  <a:pt x="2260940" y="1614159"/>
                  <a:pt x="2131757" y="1665514"/>
                </a:cubicBezTo>
                <a:cubicBezTo>
                  <a:pt x="2002574" y="1716869"/>
                  <a:pt x="1747997" y="1649598"/>
                  <a:pt x="1458571" y="1665514"/>
                </a:cubicBezTo>
                <a:cubicBezTo>
                  <a:pt x="1169145" y="1681430"/>
                  <a:pt x="1088452" y="1614010"/>
                  <a:pt x="785384" y="1665514"/>
                </a:cubicBezTo>
                <a:cubicBezTo>
                  <a:pt x="482316" y="1717018"/>
                  <a:pt x="333634" y="1615387"/>
                  <a:pt x="0" y="1665514"/>
                </a:cubicBezTo>
                <a:cubicBezTo>
                  <a:pt x="-45048" y="1492235"/>
                  <a:pt x="59823" y="1290620"/>
                  <a:pt x="0" y="1110343"/>
                </a:cubicBezTo>
                <a:cubicBezTo>
                  <a:pt x="-59823" y="930066"/>
                  <a:pt x="39338" y="722653"/>
                  <a:pt x="0" y="588482"/>
                </a:cubicBezTo>
                <a:cubicBezTo>
                  <a:pt x="-39338" y="454311"/>
                  <a:pt x="27264" y="126281"/>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2006173483">
                  <a:prstGeom prst="rect">
                    <a:avLst/>
                  </a:prstGeom>
                  <ask:type>
                    <ask:lineSketchScribble/>
                  </ask:type>
                </ask:lineSketchStyleProps>
              </a:ext>
            </a:extLst>
          </a:ln>
          <a:effectLst>
            <a:outerShdw blurRad="50800" dist="38100" dir="2700000" algn="tl" rotWithShape="0">
              <a:srgbClr val="000000">
                <a:alpha val="43000"/>
              </a:srgbClr>
            </a:outerShdw>
          </a:effectLst>
        </p:spPr>
      </p:pic>
      <p:pic>
        <p:nvPicPr>
          <p:cNvPr id="15" name="Εικόνα 14">
            <a:extLst>
              <a:ext uri="{FF2B5EF4-FFF2-40B4-BE49-F238E27FC236}">
                <a16:creationId xmlns:a16="http://schemas.microsoft.com/office/drawing/2014/main" id="{19FBC2C5-E741-CA8D-93A5-7FDEE76CE48D}"/>
              </a:ext>
            </a:extLst>
          </p:cNvPr>
          <p:cNvPicPr>
            <a:picLocks noChangeAspect="1"/>
          </p:cNvPicPr>
          <p:nvPr/>
        </p:nvPicPr>
        <p:blipFill>
          <a:blip r:embed="rId2"/>
          <a:srcRect t="3009" b="80254"/>
          <a:stretch>
            <a:fillRect/>
          </a:stretch>
        </p:blipFill>
        <p:spPr>
          <a:xfrm>
            <a:off x="692573" y="3406411"/>
            <a:ext cx="3564111" cy="8792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Εικόνα 18">
            <a:extLst>
              <a:ext uri="{FF2B5EF4-FFF2-40B4-BE49-F238E27FC236}">
                <a16:creationId xmlns:a16="http://schemas.microsoft.com/office/drawing/2014/main" id="{3421E79E-FC91-F306-0679-B8C247B30AA3}"/>
              </a:ext>
            </a:extLst>
          </p:cNvPr>
          <p:cNvPicPr>
            <a:picLocks noChangeAspect="1"/>
          </p:cNvPicPr>
          <p:nvPr/>
        </p:nvPicPr>
        <p:blipFill>
          <a:blip r:embed="rId3"/>
          <a:srcRect r="37918" b="62592"/>
          <a:stretch>
            <a:fillRect/>
          </a:stretch>
        </p:blipFill>
        <p:spPr>
          <a:xfrm>
            <a:off x="486115" y="457199"/>
            <a:ext cx="3977028" cy="1382485"/>
          </a:xfrm>
          <a:custGeom>
            <a:avLst/>
            <a:gdLst>
              <a:gd name="csX0" fmla="*/ 0 w 3977028"/>
              <a:gd name="csY0" fmla="*/ 0 h 1382485"/>
              <a:gd name="csX1" fmla="*/ 488606 w 3977028"/>
              <a:gd name="csY1" fmla="*/ 0 h 1382485"/>
              <a:gd name="csX2" fmla="*/ 1016983 w 3977028"/>
              <a:gd name="csY2" fmla="*/ 0 h 1382485"/>
              <a:gd name="csX3" fmla="*/ 1664670 w 3977028"/>
              <a:gd name="csY3" fmla="*/ 0 h 1382485"/>
              <a:gd name="csX4" fmla="*/ 2272587 w 3977028"/>
              <a:gd name="csY4" fmla="*/ 0 h 1382485"/>
              <a:gd name="csX5" fmla="*/ 2920275 w 3977028"/>
              <a:gd name="csY5" fmla="*/ 0 h 1382485"/>
              <a:gd name="csX6" fmla="*/ 3369111 w 3977028"/>
              <a:gd name="csY6" fmla="*/ 0 h 1382485"/>
              <a:gd name="csX7" fmla="*/ 3977028 w 3977028"/>
              <a:gd name="csY7" fmla="*/ 0 h 1382485"/>
              <a:gd name="csX8" fmla="*/ 3977028 w 3977028"/>
              <a:gd name="csY8" fmla="*/ 488478 h 1382485"/>
              <a:gd name="csX9" fmla="*/ 3977028 w 3977028"/>
              <a:gd name="csY9" fmla="*/ 976956 h 1382485"/>
              <a:gd name="csX10" fmla="*/ 3977028 w 3977028"/>
              <a:gd name="csY10" fmla="*/ 1382485 h 1382485"/>
              <a:gd name="csX11" fmla="*/ 3448651 w 3977028"/>
              <a:gd name="csY11" fmla="*/ 1382485 h 1382485"/>
              <a:gd name="csX12" fmla="*/ 2800964 w 3977028"/>
              <a:gd name="csY12" fmla="*/ 1382485 h 1382485"/>
              <a:gd name="csX13" fmla="*/ 2312358 w 3977028"/>
              <a:gd name="csY13" fmla="*/ 1382485 h 1382485"/>
              <a:gd name="csX14" fmla="*/ 1704441 w 3977028"/>
              <a:gd name="csY14" fmla="*/ 1382485 h 1382485"/>
              <a:gd name="csX15" fmla="*/ 1215834 w 3977028"/>
              <a:gd name="csY15" fmla="*/ 1382485 h 1382485"/>
              <a:gd name="csX16" fmla="*/ 687458 w 3977028"/>
              <a:gd name="csY16" fmla="*/ 1382485 h 1382485"/>
              <a:gd name="csX17" fmla="*/ 0 w 3977028"/>
              <a:gd name="csY17" fmla="*/ 1382485 h 1382485"/>
              <a:gd name="csX18" fmla="*/ 0 w 3977028"/>
              <a:gd name="csY18" fmla="*/ 963131 h 1382485"/>
              <a:gd name="csX19" fmla="*/ 0 w 3977028"/>
              <a:gd name="csY19" fmla="*/ 474653 h 1382485"/>
              <a:gd name="csX20" fmla="*/ 0 w 3977028"/>
              <a:gd name="csY20" fmla="*/ 0 h 1382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977028" h="1382485" fill="none" extrusionOk="0">
                <a:moveTo>
                  <a:pt x="0" y="0"/>
                </a:moveTo>
                <a:cubicBezTo>
                  <a:pt x="205509" y="-26762"/>
                  <a:pt x="281297" y="36123"/>
                  <a:pt x="488606" y="0"/>
                </a:cubicBezTo>
                <a:cubicBezTo>
                  <a:pt x="695915" y="-36123"/>
                  <a:pt x="775918" y="11401"/>
                  <a:pt x="1016983" y="0"/>
                </a:cubicBezTo>
                <a:cubicBezTo>
                  <a:pt x="1258048" y="-11401"/>
                  <a:pt x="1355140" y="15673"/>
                  <a:pt x="1664670" y="0"/>
                </a:cubicBezTo>
                <a:cubicBezTo>
                  <a:pt x="1974200" y="-15673"/>
                  <a:pt x="2004410" y="13204"/>
                  <a:pt x="2272587" y="0"/>
                </a:cubicBezTo>
                <a:cubicBezTo>
                  <a:pt x="2540764" y="-13204"/>
                  <a:pt x="2675965" y="5226"/>
                  <a:pt x="2920275" y="0"/>
                </a:cubicBezTo>
                <a:cubicBezTo>
                  <a:pt x="3164585" y="-5226"/>
                  <a:pt x="3268582" y="29703"/>
                  <a:pt x="3369111" y="0"/>
                </a:cubicBezTo>
                <a:cubicBezTo>
                  <a:pt x="3469640" y="-29703"/>
                  <a:pt x="3721610" y="18909"/>
                  <a:pt x="3977028" y="0"/>
                </a:cubicBezTo>
                <a:cubicBezTo>
                  <a:pt x="3983441" y="183691"/>
                  <a:pt x="3942298" y="357476"/>
                  <a:pt x="3977028" y="488478"/>
                </a:cubicBezTo>
                <a:cubicBezTo>
                  <a:pt x="4011758" y="619480"/>
                  <a:pt x="3950674" y="837492"/>
                  <a:pt x="3977028" y="976956"/>
                </a:cubicBezTo>
                <a:cubicBezTo>
                  <a:pt x="4003382" y="1116420"/>
                  <a:pt x="3941752" y="1262420"/>
                  <a:pt x="3977028" y="1382485"/>
                </a:cubicBezTo>
                <a:cubicBezTo>
                  <a:pt x="3826597" y="1435041"/>
                  <a:pt x="3699048" y="1378878"/>
                  <a:pt x="3448651" y="1382485"/>
                </a:cubicBezTo>
                <a:cubicBezTo>
                  <a:pt x="3198254" y="1386092"/>
                  <a:pt x="3082986" y="1345083"/>
                  <a:pt x="2800964" y="1382485"/>
                </a:cubicBezTo>
                <a:cubicBezTo>
                  <a:pt x="2518942" y="1419887"/>
                  <a:pt x="2412413" y="1362665"/>
                  <a:pt x="2312358" y="1382485"/>
                </a:cubicBezTo>
                <a:cubicBezTo>
                  <a:pt x="2212303" y="1402305"/>
                  <a:pt x="1993920" y="1312521"/>
                  <a:pt x="1704441" y="1382485"/>
                </a:cubicBezTo>
                <a:cubicBezTo>
                  <a:pt x="1414962" y="1452449"/>
                  <a:pt x="1445743" y="1337325"/>
                  <a:pt x="1215834" y="1382485"/>
                </a:cubicBezTo>
                <a:cubicBezTo>
                  <a:pt x="985925" y="1427645"/>
                  <a:pt x="911790" y="1342080"/>
                  <a:pt x="687458" y="1382485"/>
                </a:cubicBezTo>
                <a:cubicBezTo>
                  <a:pt x="463126" y="1422890"/>
                  <a:pt x="152507" y="1369309"/>
                  <a:pt x="0" y="1382485"/>
                </a:cubicBezTo>
                <a:cubicBezTo>
                  <a:pt x="-38522" y="1190971"/>
                  <a:pt x="21073" y="1078893"/>
                  <a:pt x="0" y="963131"/>
                </a:cubicBezTo>
                <a:cubicBezTo>
                  <a:pt x="-21073" y="847369"/>
                  <a:pt x="57850" y="608466"/>
                  <a:pt x="0" y="474653"/>
                </a:cubicBezTo>
                <a:cubicBezTo>
                  <a:pt x="-57850" y="340840"/>
                  <a:pt x="27879" y="192898"/>
                  <a:pt x="0" y="0"/>
                </a:cubicBezTo>
                <a:close/>
              </a:path>
              <a:path w="3977028" h="1382485" stroke="0" extrusionOk="0">
                <a:moveTo>
                  <a:pt x="0" y="0"/>
                </a:moveTo>
                <a:cubicBezTo>
                  <a:pt x="132411" y="-11837"/>
                  <a:pt x="248801" y="54424"/>
                  <a:pt x="488606" y="0"/>
                </a:cubicBezTo>
                <a:cubicBezTo>
                  <a:pt x="728411" y="-54424"/>
                  <a:pt x="836942" y="45773"/>
                  <a:pt x="1136294" y="0"/>
                </a:cubicBezTo>
                <a:cubicBezTo>
                  <a:pt x="1435646" y="-45773"/>
                  <a:pt x="1595899" y="12424"/>
                  <a:pt x="1744211" y="0"/>
                </a:cubicBezTo>
                <a:cubicBezTo>
                  <a:pt x="1892523" y="-12424"/>
                  <a:pt x="2013143" y="25322"/>
                  <a:pt x="2232817" y="0"/>
                </a:cubicBezTo>
                <a:cubicBezTo>
                  <a:pt x="2452491" y="-25322"/>
                  <a:pt x="2548593" y="31115"/>
                  <a:pt x="2800964" y="0"/>
                </a:cubicBezTo>
                <a:cubicBezTo>
                  <a:pt x="3053335" y="-31115"/>
                  <a:pt x="3118168" y="35224"/>
                  <a:pt x="3249800" y="0"/>
                </a:cubicBezTo>
                <a:cubicBezTo>
                  <a:pt x="3381432" y="-35224"/>
                  <a:pt x="3732597" y="3638"/>
                  <a:pt x="3977028" y="0"/>
                </a:cubicBezTo>
                <a:cubicBezTo>
                  <a:pt x="3981314" y="116194"/>
                  <a:pt x="3973980" y="221241"/>
                  <a:pt x="3977028" y="419354"/>
                </a:cubicBezTo>
                <a:cubicBezTo>
                  <a:pt x="3980076" y="617467"/>
                  <a:pt x="3970855" y="746182"/>
                  <a:pt x="3977028" y="894007"/>
                </a:cubicBezTo>
                <a:cubicBezTo>
                  <a:pt x="3983201" y="1041832"/>
                  <a:pt x="3974907" y="1245793"/>
                  <a:pt x="3977028" y="1382485"/>
                </a:cubicBezTo>
                <a:cubicBezTo>
                  <a:pt x="3761581" y="1427735"/>
                  <a:pt x="3706181" y="1380467"/>
                  <a:pt x="3448651" y="1382485"/>
                </a:cubicBezTo>
                <a:cubicBezTo>
                  <a:pt x="3191121" y="1384503"/>
                  <a:pt x="3128897" y="1354121"/>
                  <a:pt x="2880505" y="1382485"/>
                </a:cubicBezTo>
                <a:cubicBezTo>
                  <a:pt x="2632113" y="1410849"/>
                  <a:pt x="2546264" y="1342288"/>
                  <a:pt x="2391898" y="1382485"/>
                </a:cubicBezTo>
                <a:cubicBezTo>
                  <a:pt x="2237532" y="1422682"/>
                  <a:pt x="1982773" y="1378465"/>
                  <a:pt x="1783981" y="1382485"/>
                </a:cubicBezTo>
                <a:cubicBezTo>
                  <a:pt x="1585189" y="1386505"/>
                  <a:pt x="1521604" y="1355319"/>
                  <a:pt x="1335145" y="1382485"/>
                </a:cubicBezTo>
                <a:cubicBezTo>
                  <a:pt x="1148686" y="1409651"/>
                  <a:pt x="1008313" y="1306378"/>
                  <a:pt x="687458" y="1382485"/>
                </a:cubicBezTo>
                <a:cubicBezTo>
                  <a:pt x="366603" y="1458592"/>
                  <a:pt x="339627" y="1305934"/>
                  <a:pt x="0" y="1382485"/>
                </a:cubicBezTo>
                <a:cubicBezTo>
                  <a:pt x="-49275" y="1284444"/>
                  <a:pt x="30425" y="1108318"/>
                  <a:pt x="0" y="963131"/>
                </a:cubicBezTo>
                <a:cubicBezTo>
                  <a:pt x="-30425" y="817944"/>
                  <a:pt x="30145" y="728819"/>
                  <a:pt x="0" y="529953"/>
                </a:cubicBezTo>
                <a:cubicBezTo>
                  <a:pt x="-30145" y="331087"/>
                  <a:pt x="14141" y="249125"/>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2775546262">
                  <a:prstGeom prst="rect">
                    <a:avLst/>
                  </a:prstGeom>
                  <ask:type>
                    <ask:lineSketchScribble/>
                  </ask:type>
                </ask:lineSketchStyleProps>
              </a:ext>
            </a:extLst>
          </a:ln>
          <a:effectLst>
            <a:outerShdw blurRad="50800" dist="38100" dir="2700000" algn="tl" rotWithShape="0">
              <a:srgbClr val="000000">
                <a:alpha val="43000"/>
              </a:srgbClr>
            </a:outerShdw>
          </a:effectLst>
        </p:spPr>
      </p:pic>
      <p:pic>
        <p:nvPicPr>
          <p:cNvPr id="21" name="Εικόνα 20">
            <a:extLst>
              <a:ext uri="{FF2B5EF4-FFF2-40B4-BE49-F238E27FC236}">
                <a16:creationId xmlns:a16="http://schemas.microsoft.com/office/drawing/2014/main" id="{5139F3A6-C666-E30C-3840-9FC7296715FD}"/>
              </a:ext>
            </a:extLst>
          </p:cNvPr>
          <p:cNvPicPr>
            <a:picLocks noChangeAspect="1"/>
          </p:cNvPicPr>
          <p:nvPr/>
        </p:nvPicPr>
        <p:blipFill>
          <a:blip r:embed="rId3"/>
          <a:srcRect t="73400"/>
          <a:stretch>
            <a:fillRect/>
          </a:stretch>
        </p:blipFill>
        <p:spPr>
          <a:xfrm>
            <a:off x="239486" y="2028904"/>
            <a:ext cx="6161316" cy="983043"/>
          </a:xfrm>
          <a:custGeom>
            <a:avLst/>
            <a:gdLst>
              <a:gd name="csX0" fmla="*/ 0 w 6161316"/>
              <a:gd name="csY0" fmla="*/ 0 h 983043"/>
              <a:gd name="csX1" fmla="*/ 683346 w 6161316"/>
              <a:gd name="csY1" fmla="*/ 0 h 983043"/>
              <a:gd name="csX2" fmla="*/ 1366692 w 6161316"/>
              <a:gd name="csY2" fmla="*/ 0 h 983043"/>
              <a:gd name="csX3" fmla="*/ 1803585 w 6161316"/>
              <a:gd name="csY3" fmla="*/ 0 h 983043"/>
              <a:gd name="csX4" fmla="*/ 2302092 w 6161316"/>
              <a:gd name="csY4" fmla="*/ 0 h 983043"/>
              <a:gd name="csX5" fmla="*/ 2985438 w 6161316"/>
              <a:gd name="csY5" fmla="*/ 0 h 983043"/>
              <a:gd name="csX6" fmla="*/ 3422331 w 6161316"/>
              <a:gd name="csY6" fmla="*/ 0 h 983043"/>
              <a:gd name="csX7" fmla="*/ 3797611 w 6161316"/>
              <a:gd name="csY7" fmla="*/ 0 h 983043"/>
              <a:gd name="csX8" fmla="*/ 4296118 w 6161316"/>
              <a:gd name="csY8" fmla="*/ 0 h 983043"/>
              <a:gd name="csX9" fmla="*/ 4856237 w 6161316"/>
              <a:gd name="csY9" fmla="*/ 0 h 983043"/>
              <a:gd name="csX10" fmla="*/ 5354744 w 6161316"/>
              <a:gd name="csY10" fmla="*/ 0 h 983043"/>
              <a:gd name="csX11" fmla="*/ 6161316 w 6161316"/>
              <a:gd name="csY11" fmla="*/ 0 h 983043"/>
              <a:gd name="csX12" fmla="*/ 6161316 w 6161316"/>
              <a:gd name="csY12" fmla="*/ 462030 h 983043"/>
              <a:gd name="csX13" fmla="*/ 6161316 w 6161316"/>
              <a:gd name="csY13" fmla="*/ 983043 h 983043"/>
              <a:gd name="csX14" fmla="*/ 5601196 w 6161316"/>
              <a:gd name="csY14" fmla="*/ 983043 h 983043"/>
              <a:gd name="csX15" fmla="*/ 5164303 w 6161316"/>
              <a:gd name="csY15" fmla="*/ 983043 h 983043"/>
              <a:gd name="csX16" fmla="*/ 4604183 w 6161316"/>
              <a:gd name="csY16" fmla="*/ 983043 h 983043"/>
              <a:gd name="csX17" fmla="*/ 4228903 w 6161316"/>
              <a:gd name="csY17" fmla="*/ 983043 h 983043"/>
              <a:gd name="csX18" fmla="*/ 3668784 w 6161316"/>
              <a:gd name="csY18" fmla="*/ 983043 h 983043"/>
              <a:gd name="csX19" fmla="*/ 3170277 w 6161316"/>
              <a:gd name="csY19" fmla="*/ 983043 h 983043"/>
              <a:gd name="csX20" fmla="*/ 2548544 w 6161316"/>
              <a:gd name="csY20" fmla="*/ 983043 h 983043"/>
              <a:gd name="csX21" fmla="*/ 1865198 w 6161316"/>
              <a:gd name="csY21" fmla="*/ 983043 h 983043"/>
              <a:gd name="csX22" fmla="*/ 1489918 w 6161316"/>
              <a:gd name="csY22" fmla="*/ 983043 h 983043"/>
              <a:gd name="csX23" fmla="*/ 1114638 w 6161316"/>
              <a:gd name="csY23" fmla="*/ 983043 h 983043"/>
              <a:gd name="csX24" fmla="*/ 677745 w 6161316"/>
              <a:gd name="csY24" fmla="*/ 983043 h 983043"/>
              <a:gd name="csX25" fmla="*/ 0 w 6161316"/>
              <a:gd name="csY25" fmla="*/ 983043 h 983043"/>
              <a:gd name="csX26" fmla="*/ 0 w 6161316"/>
              <a:gd name="csY26" fmla="*/ 501352 h 983043"/>
              <a:gd name="csX27" fmla="*/ 0 w 6161316"/>
              <a:gd name="csY27" fmla="*/ 0 h 9830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161316" h="983043" fill="none" extrusionOk="0">
                <a:moveTo>
                  <a:pt x="0" y="0"/>
                </a:moveTo>
                <a:cubicBezTo>
                  <a:pt x="184096" y="-3792"/>
                  <a:pt x="543489" y="5560"/>
                  <a:pt x="683346" y="0"/>
                </a:cubicBezTo>
                <a:cubicBezTo>
                  <a:pt x="823203" y="-5560"/>
                  <a:pt x="1228473" y="74722"/>
                  <a:pt x="1366692" y="0"/>
                </a:cubicBezTo>
                <a:cubicBezTo>
                  <a:pt x="1504911" y="-74722"/>
                  <a:pt x="1697819" y="38530"/>
                  <a:pt x="1803585" y="0"/>
                </a:cubicBezTo>
                <a:cubicBezTo>
                  <a:pt x="1909351" y="-38530"/>
                  <a:pt x="2118844" y="36779"/>
                  <a:pt x="2302092" y="0"/>
                </a:cubicBezTo>
                <a:cubicBezTo>
                  <a:pt x="2485340" y="-36779"/>
                  <a:pt x="2697105" y="71312"/>
                  <a:pt x="2985438" y="0"/>
                </a:cubicBezTo>
                <a:cubicBezTo>
                  <a:pt x="3273771" y="-71312"/>
                  <a:pt x="3211556" y="4625"/>
                  <a:pt x="3422331" y="0"/>
                </a:cubicBezTo>
                <a:cubicBezTo>
                  <a:pt x="3633106" y="-4625"/>
                  <a:pt x="3617512" y="27345"/>
                  <a:pt x="3797611" y="0"/>
                </a:cubicBezTo>
                <a:cubicBezTo>
                  <a:pt x="3977710" y="-27345"/>
                  <a:pt x="4132092" y="26791"/>
                  <a:pt x="4296118" y="0"/>
                </a:cubicBezTo>
                <a:cubicBezTo>
                  <a:pt x="4460144" y="-26791"/>
                  <a:pt x="4598256" y="2432"/>
                  <a:pt x="4856237" y="0"/>
                </a:cubicBezTo>
                <a:cubicBezTo>
                  <a:pt x="5114218" y="-2432"/>
                  <a:pt x="5189118" y="30264"/>
                  <a:pt x="5354744" y="0"/>
                </a:cubicBezTo>
                <a:cubicBezTo>
                  <a:pt x="5520370" y="-30264"/>
                  <a:pt x="5975368" y="55540"/>
                  <a:pt x="6161316" y="0"/>
                </a:cubicBezTo>
                <a:cubicBezTo>
                  <a:pt x="6183168" y="151160"/>
                  <a:pt x="6110102" y="258577"/>
                  <a:pt x="6161316" y="462030"/>
                </a:cubicBezTo>
                <a:cubicBezTo>
                  <a:pt x="6212530" y="665483"/>
                  <a:pt x="6112901" y="764286"/>
                  <a:pt x="6161316" y="983043"/>
                </a:cubicBezTo>
                <a:cubicBezTo>
                  <a:pt x="5916656" y="1000012"/>
                  <a:pt x="5811891" y="969325"/>
                  <a:pt x="5601196" y="983043"/>
                </a:cubicBezTo>
                <a:cubicBezTo>
                  <a:pt x="5390501" y="996761"/>
                  <a:pt x="5378739" y="949156"/>
                  <a:pt x="5164303" y="983043"/>
                </a:cubicBezTo>
                <a:cubicBezTo>
                  <a:pt x="4949867" y="1016930"/>
                  <a:pt x="4823883" y="982432"/>
                  <a:pt x="4604183" y="983043"/>
                </a:cubicBezTo>
                <a:cubicBezTo>
                  <a:pt x="4384483" y="983654"/>
                  <a:pt x="4345741" y="949301"/>
                  <a:pt x="4228903" y="983043"/>
                </a:cubicBezTo>
                <a:cubicBezTo>
                  <a:pt x="4112065" y="1016785"/>
                  <a:pt x="3790614" y="921440"/>
                  <a:pt x="3668784" y="983043"/>
                </a:cubicBezTo>
                <a:cubicBezTo>
                  <a:pt x="3546954" y="1044646"/>
                  <a:pt x="3417010" y="974817"/>
                  <a:pt x="3170277" y="983043"/>
                </a:cubicBezTo>
                <a:cubicBezTo>
                  <a:pt x="2923544" y="991269"/>
                  <a:pt x="2686901" y="970505"/>
                  <a:pt x="2548544" y="983043"/>
                </a:cubicBezTo>
                <a:cubicBezTo>
                  <a:pt x="2410187" y="995581"/>
                  <a:pt x="2063621" y="956456"/>
                  <a:pt x="1865198" y="983043"/>
                </a:cubicBezTo>
                <a:cubicBezTo>
                  <a:pt x="1666775" y="1009630"/>
                  <a:pt x="1642785" y="950706"/>
                  <a:pt x="1489918" y="983043"/>
                </a:cubicBezTo>
                <a:cubicBezTo>
                  <a:pt x="1337051" y="1015380"/>
                  <a:pt x="1296630" y="938883"/>
                  <a:pt x="1114638" y="983043"/>
                </a:cubicBezTo>
                <a:cubicBezTo>
                  <a:pt x="932646" y="1027203"/>
                  <a:pt x="853420" y="966598"/>
                  <a:pt x="677745" y="983043"/>
                </a:cubicBezTo>
                <a:cubicBezTo>
                  <a:pt x="502070" y="999488"/>
                  <a:pt x="165395" y="974071"/>
                  <a:pt x="0" y="983043"/>
                </a:cubicBezTo>
                <a:cubicBezTo>
                  <a:pt x="-13410" y="799087"/>
                  <a:pt x="22065" y="716049"/>
                  <a:pt x="0" y="501352"/>
                </a:cubicBezTo>
                <a:cubicBezTo>
                  <a:pt x="-22065" y="286655"/>
                  <a:pt x="36813" y="138492"/>
                  <a:pt x="0" y="0"/>
                </a:cubicBezTo>
                <a:close/>
              </a:path>
              <a:path w="6161316" h="983043" stroke="0" extrusionOk="0">
                <a:moveTo>
                  <a:pt x="0" y="0"/>
                </a:moveTo>
                <a:cubicBezTo>
                  <a:pt x="116058" y="-25067"/>
                  <a:pt x="253663" y="21843"/>
                  <a:pt x="436893" y="0"/>
                </a:cubicBezTo>
                <a:cubicBezTo>
                  <a:pt x="620123" y="-21843"/>
                  <a:pt x="916563" y="23706"/>
                  <a:pt x="1120239" y="0"/>
                </a:cubicBezTo>
                <a:cubicBezTo>
                  <a:pt x="1323915" y="-23706"/>
                  <a:pt x="1480492" y="40849"/>
                  <a:pt x="1741972" y="0"/>
                </a:cubicBezTo>
                <a:cubicBezTo>
                  <a:pt x="2003452" y="-40849"/>
                  <a:pt x="2053691" y="23774"/>
                  <a:pt x="2178865" y="0"/>
                </a:cubicBezTo>
                <a:cubicBezTo>
                  <a:pt x="2304039" y="-23774"/>
                  <a:pt x="2538605" y="44647"/>
                  <a:pt x="2738985" y="0"/>
                </a:cubicBezTo>
                <a:cubicBezTo>
                  <a:pt x="2939365" y="-44647"/>
                  <a:pt x="3005182" y="37671"/>
                  <a:pt x="3114265" y="0"/>
                </a:cubicBezTo>
                <a:cubicBezTo>
                  <a:pt x="3223348" y="-37671"/>
                  <a:pt x="3456632" y="4151"/>
                  <a:pt x="3551158" y="0"/>
                </a:cubicBezTo>
                <a:cubicBezTo>
                  <a:pt x="3645684" y="-4151"/>
                  <a:pt x="3848958" y="35801"/>
                  <a:pt x="3926439" y="0"/>
                </a:cubicBezTo>
                <a:cubicBezTo>
                  <a:pt x="4003920" y="-35801"/>
                  <a:pt x="4126920" y="11835"/>
                  <a:pt x="4301719" y="0"/>
                </a:cubicBezTo>
                <a:cubicBezTo>
                  <a:pt x="4476518" y="-11835"/>
                  <a:pt x="4683006" y="57589"/>
                  <a:pt x="4923452" y="0"/>
                </a:cubicBezTo>
                <a:cubicBezTo>
                  <a:pt x="5163898" y="-57589"/>
                  <a:pt x="5456660" y="55735"/>
                  <a:pt x="5606798" y="0"/>
                </a:cubicBezTo>
                <a:cubicBezTo>
                  <a:pt x="5756936" y="-55735"/>
                  <a:pt x="5889494" y="7674"/>
                  <a:pt x="6161316" y="0"/>
                </a:cubicBezTo>
                <a:cubicBezTo>
                  <a:pt x="6200955" y="147307"/>
                  <a:pt x="6154571" y="300537"/>
                  <a:pt x="6161316" y="511182"/>
                </a:cubicBezTo>
                <a:cubicBezTo>
                  <a:pt x="6168061" y="721827"/>
                  <a:pt x="6135474" y="863654"/>
                  <a:pt x="6161316" y="983043"/>
                </a:cubicBezTo>
                <a:cubicBezTo>
                  <a:pt x="6032229" y="1003747"/>
                  <a:pt x="5822793" y="973426"/>
                  <a:pt x="5662810" y="983043"/>
                </a:cubicBezTo>
                <a:cubicBezTo>
                  <a:pt x="5502827" y="992660"/>
                  <a:pt x="5265052" y="979399"/>
                  <a:pt x="4979464" y="983043"/>
                </a:cubicBezTo>
                <a:cubicBezTo>
                  <a:pt x="4693876" y="986687"/>
                  <a:pt x="4528657" y="974132"/>
                  <a:pt x="4357731" y="983043"/>
                </a:cubicBezTo>
                <a:cubicBezTo>
                  <a:pt x="4186805" y="991954"/>
                  <a:pt x="4124611" y="948974"/>
                  <a:pt x="3982451" y="983043"/>
                </a:cubicBezTo>
                <a:cubicBezTo>
                  <a:pt x="3840291" y="1017112"/>
                  <a:pt x="3589291" y="923870"/>
                  <a:pt x="3422331" y="983043"/>
                </a:cubicBezTo>
                <a:cubicBezTo>
                  <a:pt x="3255371" y="1042216"/>
                  <a:pt x="2982196" y="942001"/>
                  <a:pt x="2738985" y="983043"/>
                </a:cubicBezTo>
                <a:cubicBezTo>
                  <a:pt x="2495774" y="1024085"/>
                  <a:pt x="2287477" y="945803"/>
                  <a:pt x="2055639" y="983043"/>
                </a:cubicBezTo>
                <a:cubicBezTo>
                  <a:pt x="1823801" y="1020283"/>
                  <a:pt x="1711789" y="940756"/>
                  <a:pt x="1372293" y="983043"/>
                </a:cubicBezTo>
                <a:cubicBezTo>
                  <a:pt x="1032797" y="1025330"/>
                  <a:pt x="1032127" y="951709"/>
                  <a:pt x="873787" y="983043"/>
                </a:cubicBezTo>
                <a:cubicBezTo>
                  <a:pt x="715447" y="1014377"/>
                  <a:pt x="357750" y="880149"/>
                  <a:pt x="0" y="983043"/>
                </a:cubicBezTo>
                <a:cubicBezTo>
                  <a:pt x="-32916" y="819795"/>
                  <a:pt x="46496" y="690800"/>
                  <a:pt x="0" y="501352"/>
                </a:cubicBezTo>
                <a:cubicBezTo>
                  <a:pt x="-46496" y="311904"/>
                  <a:pt x="51294" y="112334"/>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2775546262">
                  <a:prstGeom prst="rect">
                    <a:avLst/>
                  </a:prstGeom>
                  <ask:type>
                    <ask:lineSketchScribble/>
                  </ask:type>
                </ask:lineSketchStyleProps>
              </a:ext>
            </a:extLst>
          </a:ln>
          <a:effectLst>
            <a:outerShdw blurRad="50800" dist="38100" dir="2700000" algn="tl" rotWithShape="0">
              <a:srgbClr val="000000">
                <a:alpha val="43000"/>
              </a:srgbClr>
            </a:outerShdw>
          </a:effectLst>
        </p:spPr>
      </p:pic>
      <p:pic>
        <p:nvPicPr>
          <p:cNvPr id="25" name="Εικόνα 24">
            <a:extLst>
              <a:ext uri="{FF2B5EF4-FFF2-40B4-BE49-F238E27FC236}">
                <a16:creationId xmlns:a16="http://schemas.microsoft.com/office/drawing/2014/main" id="{311A65E9-C13C-F3DC-B53B-3012E6024562}"/>
              </a:ext>
            </a:extLst>
          </p:cNvPr>
          <p:cNvPicPr>
            <a:picLocks noChangeAspect="1"/>
          </p:cNvPicPr>
          <p:nvPr/>
        </p:nvPicPr>
        <p:blipFill>
          <a:blip r:embed="rId4"/>
          <a:stretch>
            <a:fillRect/>
          </a:stretch>
        </p:blipFill>
        <p:spPr>
          <a:xfrm>
            <a:off x="6640288" y="1241881"/>
            <a:ext cx="4713512" cy="2608304"/>
          </a:xfrm>
          <a:custGeom>
            <a:avLst/>
            <a:gdLst>
              <a:gd name="csX0" fmla="*/ 0 w 4713512"/>
              <a:gd name="csY0" fmla="*/ 0 h 2608304"/>
              <a:gd name="csX1" fmla="*/ 447784 w 4713512"/>
              <a:gd name="csY1" fmla="*/ 0 h 2608304"/>
              <a:gd name="csX2" fmla="*/ 895567 w 4713512"/>
              <a:gd name="csY2" fmla="*/ 0 h 2608304"/>
              <a:gd name="csX3" fmla="*/ 1343351 w 4713512"/>
              <a:gd name="csY3" fmla="*/ 0 h 2608304"/>
              <a:gd name="csX4" fmla="*/ 1791135 w 4713512"/>
              <a:gd name="csY4" fmla="*/ 0 h 2608304"/>
              <a:gd name="csX5" fmla="*/ 2286053 w 4713512"/>
              <a:gd name="csY5" fmla="*/ 0 h 2608304"/>
              <a:gd name="csX6" fmla="*/ 2875242 w 4713512"/>
              <a:gd name="csY6" fmla="*/ 0 h 2608304"/>
              <a:gd name="csX7" fmla="*/ 3464431 w 4713512"/>
              <a:gd name="csY7" fmla="*/ 0 h 2608304"/>
              <a:gd name="csX8" fmla="*/ 4100755 w 4713512"/>
              <a:gd name="csY8" fmla="*/ 0 h 2608304"/>
              <a:gd name="csX9" fmla="*/ 4713512 w 4713512"/>
              <a:gd name="csY9" fmla="*/ 0 h 2608304"/>
              <a:gd name="csX10" fmla="*/ 4713512 w 4713512"/>
              <a:gd name="csY10" fmla="*/ 495578 h 2608304"/>
              <a:gd name="csX11" fmla="*/ 4713512 w 4713512"/>
              <a:gd name="csY11" fmla="*/ 1069405 h 2608304"/>
              <a:gd name="csX12" fmla="*/ 4713512 w 4713512"/>
              <a:gd name="csY12" fmla="*/ 1617148 h 2608304"/>
              <a:gd name="csX13" fmla="*/ 4713512 w 4713512"/>
              <a:gd name="csY13" fmla="*/ 2608304 h 2608304"/>
              <a:gd name="csX14" fmla="*/ 4077188 w 4713512"/>
              <a:gd name="csY14" fmla="*/ 2608304 h 2608304"/>
              <a:gd name="csX15" fmla="*/ 3487999 w 4713512"/>
              <a:gd name="csY15" fmla="*/ 2608304 h 2608304"/>
              <a:gd name="csX16" fmla="*/ 2851675 w 4713512"/>
              <a:gd name="csY16" fmla="*/ 2608304 h 2608304"/>
              <a:gd name="csX17" fmla="*/ 2168216 w 4713512"/>
              <a:gd name="csY17" fmla="*/ 2608304 h 2608304"/>
              <a:gd name="csX18" fmla="*/ 1484756 w 4713512"/>
              <a:gd name="csY18" fmla="*/ 2608304 h 2608304"/>
              <a:gd name="csX19" fmla="*/ 989838 w 4713512"/>
              <a:gd name="csY19" fmla="*/ 2608304 h 2608304"/>
              <a:gd name="csX20" fmla="*/ 0 w 4713512"/>
              <a:gd name="csY20" fmla="*/ 2608304 h 2608304"/>
              <a:gd name="csX21" fmla="*/ 0 w 4713512"/>
              <a:gd name="csY21" fmla="*/ 2034477 h 2608304"/>
              <a:gd name="csX22" fmla="*/ 0 w 4713512"/>
              <a:gd name="csY22" fmla="*/ 1460650 h 2608304"/>
              <a:gd name="csX23" fmla="*/ 0 w 4713512"/>
              <a:gd name="csY23" fmla="*/ 991156 h 2608304"/>
              <a:gd name="csX24" fmla="*/ 0 w 4713512"/>
              <a:gd name="csY24" fmla="*/ 547744 h 2608304"/>
              <a:gd name="csX25" fmla="*/ 0 w 4713512"/>
              <a:gd name="csY25" fmla="*/ 0 h 2608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713512" h="2608304" fill="none" extrusionOk="0">
                <a:moveTo>
                  <a:pt x="0" y="0"/>
                </a:moveTo>
                <a:cubicBezTo>
                  <a:pt x="124107" y="-50013"/>
                  <a:pt x="273052" y="50461"/>
                  <a:pt x="447784" y="0"/>
                </a:cubicBezTo>
                <a:cubicBezTo>
                  <a:pt x="622516" y="-50461"/>
                  <a:pt x="687432" y="47664"/>
                  <a:pt x="895567" y="0"/>
                </a:cubicBezTo>
                <a:cubicBezTo>
                  <a:pt x="1103702" y="-47664"/>
                  <a:pt x="1137771" y="4663"/>
                  <a:pt x="1343351" y="0"/>
                </a:cubicBezTo>
                <a:cubicBezTo>
                  <a:pt x="1548931" y="-4663"/>
                  <a:pt x="1615723" y="32301"/>
                  <a:pt x="1791135" y="0"/>
                </a:cubicBezTo>
                <a:cubicBezTo>
                  <a:pt x="1966547" y="-32301"/>
                  <a:pt x="2140628" y="3113"/>
                  <a:pt x="2286053" y="0"/>
                </a:cubicBezTo>
                <a:cubicBezTo>
                  <a:pt x="2431478" y="-3113"/>
                  <a:pt x="2712507" y="30616"/>
                  <a:pt x="2875242" y="0"/>
                </a:cubicBezTo>
                <a:cubicBezTo>
                  <a:pt x="3037977" y="-30616"/>
                  <a:pt x="3264293" y="22541"/>
                  <a:pt x="3464431" y="0"/>
                </a:cubicBezTo>
                <a:cubicBezTo>
                  <a:pt x="3664569" y="-22541"/>
                  <a:pt x="3855696" y="56230"/>
                  <a:pt x="4100755" y="0"/>
                </a:cubicBezTo>
                <a:cubicBezTo>
                  <a:pt x="4345814" y="-56230"/>
                  <a:pt x="4437878" y="2675"/>
                  <a:pt x="4713512" y="0"/>
                </a:cubicBezTo>
                <a:cubicBezTo>
                  <a:pt x="4745317" y="247741"/>
                  <a:pt x="4699323" y="366463"/>
                  <a:pt x="4713512" y="495578"/>
                </a:cubicBezTo>
                <a:cubicBezTo>
                  <a:pt x="4727701" y="624693"/>
                  <a:pt x="4657591" y="818782"/>
                  <a:pt x="4713512" y="1069405"/>
                </a:cubicBezTo>
                <a:cubicBezTo>
                  <a:pt x="4769433" y="1320028"/>
                  <a:pt x="4685765" y="1357391"/>
                  <a:pt x="4713512" y="1617148"/>
                </a:cubicBezTo>
                <a:cubicBezTo>
                  <a:pt x="4741259" y="1876905"/>
                  <a:pt x="4615679" y="2153588"/>
                  <a:pt x="4713512" y="2608304"/>
                </a:cubicBezTo>
                <a:cubicBezTo>
                  <a:pt x="4434221" y="2631651"/>
                  <a:pt x="4208664" y="2537727"/>
                  <a:pt x="4077188" y="2608304"/>
                </a:cubicBezTo>
                <a:cubicBezTo>
                  <a:pt x="3945712" y="2678881"/>
                  <a:pt x="3635905" y="2576644"/>
                  <a:pt x="3487999" y="2608304"/>
                </a:cubicBezTo>
                <a:cubicBezTo>
                  <a:pt x="3340093" y="2639964"/>
                  <a:pt x="2995436" y="2540460"/>
                  <a:pt x="2851675" y="2608304"/>
                </a:cubicBezTo>
                <a:cubicBezTo>
                  <a:pt x="2707914" y="2676148"/>
                  <a:pt x="2386853" y="2588967"/>
                  <a:pt x="2168216" y="2608304"/>
                </a:cubicBezTo>
                <a:cubicBezTo>
                  <a:pt x="1949579" y="2627641"/>
                  <a:pt x="1784046" y="2539114"/>
                  <a:pt x="1484756" y="2608304"/>
                </a:cubicBezTo>
                <a:cubicBezTo>
                  <a:pt x="1185466" y="2677494"/>
                  <a:pt x="1106859" y="2590269"/>
                  <a:pt x="989838" y="2608304"/>
                </a:cubicBezTo>
                <a:cubicBezTo>
                  <a:pt x="872817" y="2626339"/>
                  <a:pt x="464770" y="2564991"/>
                  <a:pt x="0" y="2608304"/>
                </a:cubicBezTo>
                <a:cubicBezTo>
                  <a:pt x="-33752" y="2336091"/>
                  <a:pt x="15431" y="2209482"/>
                  <a:pt x="0" y="2034477"/>
                </a:cubicBezTo>
                <a:cubicBezTo>
                  <a:pt x="-15431" y="1859472"/>
                  <a:pt x="66094" y="1730630"/>
                  <a:pt x="0" y="1460650"/>
                </a:cubicBezTo>
                <a:cubicBezTo>
                  <a:pt x="-66094" y="1190670"/>
                  <a:pt x="49126" y="1161705"/>
                  <a:pt x="0" y="991156"/>
                </a:cubicBezTo>
                <a:cubicBezTo>
                  <a:pt x="-49126" y="820607"/>
                  <a:pt x="36408" y="734642"/>
                  <a:pt x="0" y="547744"/>
                </a:cubicBezTo>
                <a:cubicBezTo>
                  <a:pt x="-36408" y="360846"/>
                  <a:pt x="29956" y="269414"/>
                  <a:pt x="0" y="0"/>
                </a:cubicBezTo>
                <a:close/>
              </a:path>
              <a:path w="4713512" h="2608304" stroke="0" extrusionOk="0">
                <a:moveTo>
                  <a:pt x="0" y="0"/>
                </a:moveTo>
                <a:cubicBezTo>
                  <a:pt x="276572" y="-15056"/>
                  <a:pt x="359852" y="27924"/>
                  <a:pt x="589189" y="0"/>
                </a:cubicBezTo>
                <a:cubicBezTo>
                  <a:pt x="818526" y="-27924"/>
                  <a:pt x="900278" y="32954"/>
                  <a:pt x="1036973" y="0"/>
                </a:cubicBezTo>
                <a:cubicBezTo>
                  <a:pt x="1173668" y="-32954"/>
                  <a:pt x="1411640" y="58536"/>
                  <a:pt x="1673297" y="0"/>
                </a:cubicBezTo>
                <a:cubicBezTo>
                  <a:pt x="1934954" y="-58536"/>
                  <a:pt x="2027570" y="61655"/>
                  <a:pt x="2309621" y="0"/>
                </a:cubicBezTo>
                <a:cubicBezTo>
                  <a:pt x="2591672" y="-61655"/>
                  <a:pt x="2622732" y="30292"/>
                  <a:pt x="2757405" y="0"/>
                </a:cubicBezTo>
                <a:cubicBezTo>
                  <a:pt x="2892078" y="-30292"/>
                  <a:pt x="3095879" y="36176"/>
                  <a:pt x="3205188" y="0"/>
                </a:cubicBezTo>
                <a:cubicBezTo>
                  <a:pt x="3314497" y="-36176"/>
                  <a:pt x="3592458" y="24980"/>
                  <a:pt x="3700107" y="0"/>
                </a:cubicBezTo>
                <a:cubicBezTo>
                  <a:pt x="3807756" y="-24980"/>
                  <a:pt x="4063348" y="11436"/>
                  <a:pt x="4195026" y="0"/>
                </a:cubicBezTo>
                <a:cubicBezTo>
                  <a:pt x="4326704" y="-11436"/>
                  <a:pt x="4533173" y="35448"/>
                  <a:pt x="4713512" y="0"/>
                </a:cubicBezTo>
                <a:cubicBezTo>
                  <a:pt x="4723200" y="132684"/>
                  <a:pt x="4711592" y="304854"/>
                  <a:pt x="4713512" y="443412"/>
                </a:cubicBezTo>
                <a:cubicBezTo>
                  <a:pt x="4715432" y="581970"/>
                  <a:pt x="4684047" y="751211"/>
                  <a:pt x="4713512" y="991156"/>
                </a:cubicBezTo>
                <a:cubicBezTo>
                  <a:pt x="4742977" y="1231101"/>
                  <a:pt x="4664113" y="1318330"/>
                  <a:pt x="4713512" y="1460650"/>
                </a:cubicBezTo>
                <a:cubicBezTo>
                  <a:pt x="4762911" y="1602970"/>
                  <a:pt x="4664283" y="1767163"/>
                  <a:pt x="4713512" y="2008394"/>
                </a:cubicBezTo>
                <a:cubicBezTo>
                  <a:pt x="4762741" y="2249625"/>
                  <a:pt x="4712100" y="2484867"/>
                  <a:pt x="4713512" y="2608304"/>
                </a:cubicBezTo>
                <a:cubicBezTo>
                  <a:pt x="4458085" y="2679723"/>
                  <a:pt x="4309230" y="2590014"/>
                  <a:pt x="4077188" y="2608304"/>
                </a:cubicBezTo>
                <a:cubicBezTo>
                  <a:pt x="3845146" y="2626594"/>
                  <a:pt x="3698449" y="2547978"/>
                  <a:pt x="3535134" y="2608304"/>
                </a:cubicBezTo>
                <a:cubicBezTo>
                  <a:pt x="3371819" y="2668630"/>
                  <a:pt x="3128778" y="2565231"/>
                  <a:pt x="2851675" y="2608304"/>
                </a:cubicBezTo>
                <a:cubicBezTo>
                  <a:pt x="2574572" y="2651377"/>
                  <a:pt x="2573578" y="2544856"/>
                  <a:pt x="2309621" y="2608304"/>
                </a:cubicBezTo>
                <a:cubicBezTo>
                  <a:pt x="2045664" y="2671752"/>
                  <a:pt x="1840553" y="2571342"/>
                  <a:pt x="1673297" y="2608304"/>
                </a:cubicBezTo>
                <a:cubicBezTo>
                  <a:pt x="1506041" y="2645266"/>
                  <a:pt x="1285836" y="2570318"/>
                  <a:pt x="1178378" y="2608304"/>
                </a:cubicBezTo>
                <a:cubicBezTo>
                  <a:pt x="1070920" y="2646290"/>
                  <a:pt x="805057" y="2548920"/>
                  <a:pt x="636324" y="2608304"/>
                </a:cubicBezTo>
                <a:cubicBezTo>
                  <a:pt x="467591" y="2667688"/>
                  <a:pt x="294242" y="2590264"/>
                  <a:pt x="0" y="2608304"/>
                </a:cubicBezTo>
                <a:cubicBezTo>
                  <a:pt x="-50778" y="2474000"/>
                  <a:pt x="26130" y="2343442"/>
                  <a:pt x="0" y="2112726"/>
                </a:cubicBezTo>
                <a:cubicBezTo>
                  <a:pt x="-26130" y="1882010"/>
                  <a:pt x="1008" y="1779920"/>
                  <a:pt x="0" y="1643232"/>
                </a:cubicBezTo>
                <a:cubicBezTo>
                  <a:pt x="-1008" y="1506544"/>
                  <a:pt x="13030" y="1311464"/>
                  <a:pt x="0" y="1199820"/>
                </a:cubicBezTo>
                <a:cubicBezTo>
                  <a:pt x="-13030" y="1088176"/>
                  <a:pt x="20904" y="951856"/>
                  <a:pt x="0" y="704242"/>
                </a:cubicBezTo>
                <a:cubicBezTo>
                  <a:pt x="-20904" y="456628"/>
                  <a:pt x="22625" y="215798"/>
                  <a:pt x="0" y="0"/>
                </a:cubicBezTo>
                <a:close/>
              </a:path>
            </a:pathLst>
          </a:custGeom>
          <a:ln>
            <a:solidFill>
              <a:schemeClr val="tx1"/>
            </a:solidFill>
            <a:extLst>
              <a:ext uri="{C807C97D-BFC1-408E-A445-0C87EB9F89A2}">
                <ask:lineSketchStyleProps xmlns:ask="http://schemas.microsoft.com/office/drawing/2018/sketchyshapes" sd="2135881554">
                  <a:prstGeom prst="rect">
                    <a:avLst/>
                  </a:prstGeom>
                  <ask:type>
                    <ask:lineSketchScribble/>
                  </ask:type>
                </ask:lineSketchStyleProps>
              </a:ext>
            </a:extLst>
          </a:ln>
        </p:spPr>
      </p:pic>
      <p:pic>
        <p:nvPicPr>
          <p:cNvPr id="27" name="Εικόνα 26">
            <a:extLst>
              <a:ext uri="{FF2B5EF4-FFF2-40B4-BE49-F238E27FC236}">
                <a16:creationId xmlns:a16="http://schemas.microsoft.com/office/drawing/2014/main" id="{BB673BCA-F73C-3BF1-910B-6EFE7DB37AC7}"/>
              </a:ext>
            </a:extLst>
          </p:cNvPr>
          <p:cNvPicPr>
            <a:picLocks noChangeAspect="1"/>
          </p:cNvPicPr>
          <p:nvPr/>
        </p:nvPicPr>
        <p:blipFill>
          <a:blip r:embed="rId5"/>
          <a:stretch>
            <a:fillRect/>
          </a:stretch>
        </p:blipFill>
        <p:spPr>
          <a:xfrm>
            <a:off x="5218341" y="393187"/>
            <a:ext cx="1182461" cy="1525558"/>
          </a:xfrm>
          <a:custGeom>
            <a:avLst/>
            <a:gdLst>
              <a:gd name="csX0" fmla="*/ 0 w 1182461"/>
              <a:gd name="csY0" fmla="*/ 0 h 1525558"/>
              <a:gd name="csX1" fmla="*/ 614880 w 1182461"/>
              <a:gd name="csY1" fmla="*/ 0 h 1525558"/>
              <a:gd name="csX2" fmla="*/ 1182461 w 1182461"/>
              <a:gd name="csY2" fmla="*/ 0 h 1525558"/>
              <a:gd name="csX3" fmla="*/ 1182461 w 1182461"/>
              <a:gd name="csY3" fmla="*/ 478008 h 1525558"/>
              <a:gd name="csX4" fmla="*/ 1182461 w 1182461"/>
              <a:gd name="csY4" fmla="*/ 986528 h 1525558"/>
              <a:gd name="csX5" fmla="*/ 1182461 w 1182461"/>
              <a:gd name="csY5" fmla="*/ 1525558 h 1525558"/>
              <a:gd name="csX6" fmla="*/ 591231 w 1182461"/>
              <a:gd name="csY6" fmla="*/ 1525558 h 1525558"/>
              <a:gd name="csX7" fmla="*/ 0 w 1182461"/>
              <a:gd name="csY7" fmla="*/ 1525558 h 1525558"/>
              <a:gd name="csX8" fmla="*/ 0 w 1182461"/>
              <a:gd name="csY8" fmla="*/ 1047550 h 1525558"/>
              <a:gd name="csX9" fmla="*/ 0 w 1182461"/>
              <a:gd name="csY9" fmla="*/ 508519 h 1525558"/>
              <a:gd name="csX10" fmla="*/ 0 w 1182461"/>
              <a:gd name="csY10" fmla="*/ 0 h 15255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82461" h="1525558" fill="none" extrusionOk="0">
                <a:moveTo>
                  <a:pt x="0" y="0"/>
                </a:moveTo>
                <a:cubicBezTo>
                  <a:pt x="180015" y="-11033"/>
                  <a:pt x="360384" y="48011"/>
                  <a:pt x="614880" y="0"/>
                </a:cubicBezTo>
                <a:cubicBezTo>
                  <a:pt x="869376" y="-48011"/>
                  <a:pt x="951435" y="21917"/>
                  <a:pt x="1182461" y="0"/>
                </a:cubicBezTo>
                <a:cubicBezTo>
                  <a:pt x="1229956" y="128857"/>
                  <a:pt x="1164414" y="263497"/>
                  <a:pt x="1182461" y="478008"/>
                </a:cubicBezTo>
                <a:cubicBezTo>
                  <a:pt x="1200508" y="692519"/>
                  <a:pt x="1171379" y="790742"/>
                  <a:pt x="1182461" y="986528"/>
                </a:cubicBezTo>
                <a:cubicBezTo>
                  <a:pt x="1193543" y="1182314"/>
                  <a:pt x="1129945" y="1288173"/>
                  <a:pt x="1182461" y="1525558"/>
                </a:cubicBezTo>
                <a:cubicBezTo>
                  <a:pt x="1058262" y="1550372"/>
                  <a:pt x="780361" y="1512563"/>
                  <a:pt x="591231" y="1525558"/>
                </a:cubicBezTo>
                <a:cubicBezTo>
                  <a:pt x="402101" y="1538553"/>
                  <a:pt x="229682" y="1487499"/>
                  <a:pt x="0" y="1525558"/>
                </a:cubicBezTo>
                <a:cubicBezTo>
                  <a:pt x="-40778" y="1362581"/>
                  <a:pt x="6143" y="1183384"/>
                  <a:pt x="0" y="1047550"/>
                </a:cubicBezTo>
                <a:cubicBezTo>
                  <a:pt x="-6143" y="911716"/>
                  <a:pt x="46763" y="732405"/>
                  <a:pt x="0" y="508519"/>
                </a:cubicBezTo>
                <a:cubicBezTo>
                  <a:pt x="-46763" y="284633"/>
                  <a:pt x="9485" y="140851"/>
                  <a:pt x="0" y="0"/>
                </a:cubicBezTo>
                <a:close/>
              </a:path>
              <a:path w="1182461" h="1525558" stroke="0" extrusionOk="0">
                <a:moveTo>
                  <a:pt x="0" y="0"/>
                </a:moveTo>
                <a:cubicBezTo>
                  <a:pt x="200109" y="-49500"/>
                  <a:pt x="439100" y="41631"/>
                  <a:pt x="579406" y="0"/>
                </a:cubicBezTo>
                <a:cubicBezTo>
                  <a:pt x="719712" y="-41631"/>
                  <a:pt x="1042599" y="22899"/>
                  <a:pt x="1182461" y="0"/>
                </a:cubicBezTo>
                <a:cubicBezTo>
                  <a:pt x="1227377" y="230104"/>
                  <a:pt x="1150754" y="353344"/>
                  <a:pt x="1182461" y="539030"/>
                </a:cubicBezTo>
                <a:cubicBezTo>
                  <a:pt x="1214168" y="724716"/>
                  <a:pt x="1146420" y="853242"/>
                  <a:pt x="1182461" y="1032294"/>
                </a:cubicBezTo>
                <a:cubicBezTo>
                  <a:pt x="1218502" y="1211346"/>
                  <a:pt x="1181536" y="1346889"/>
                  <a:pt x="1182461" y="1525558"/>
                </a:cubicBezTo>
                <a:cubicBezTo>
                  <a:pt x="936679" y="1547273"/>
                  <a:pt x="862650" y="1460509"/>
                  <a:pt x="626704" y="1525558"/>
                </a:cubicBezTo>
                <a:cubicBezTo>
                  <a:pt x="390758" y="1590607"/>
                  <a:pt x="230874" y="1519727"/>
                  <a:pt x="0" y="1525558"/>
                </a:cubicBezTo>
                <a:cubicBezTo>
                  <a:pt x="-36929" y="1370464"/>
                  <a:pt x="39295" y="1113908"/>
                  <a:pt x="0" y="1001783"/>
                </a:cubicBezTo>
                <a:cubicBezTo>
                  <a:pt x="-39295" y="889659"/>
                  <a:pt x="48584" y="642805"/>
                  <a:pt x="0" y="462753"/>
                </a:cubicBezTo>
                <a:cubicBezTo>
                  <a:pt x="-48584" y="282701"/>
                  <a:pt x="36199" y="168720"/>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2903569143">
                  <a:prstGeom prst="rect">
                    <a:avLst/>
                  </a:prstGeom>
                  <ask:type>
                    <ask:lineSketchScribble/>
                  </ask:type>
                </ask:lineSketchStyleProps>
              </a:ext>
            </a:extLst>
          </a:ln>
          <a:effectLst>
            <a:outerShdw blurRad="50800" dist="38100" dir="2700000" algn="tl" rotWithShape="0">
              <a:srgbClr val="000000">
                <a:alpha val="43000"/>
              </a:srgbClr>
            </a:outerShdw>
          </a:effectLst>
        </p:spPr>
      </p:pic>
      <p:sp>
        <p:nvSpPr>
          <p:cNvPr id="29" name="Ορθογώνιο: Στρογγύλεμα γωνιών 28">
            <a:extLst>
              <a:ext uri="{FF2B5EF4-FFF2-40B4-BE49-F238E27FC236}">
                <a16:creationId xmlns:a16="http://schemas.microsoft.com/office/drawing/2014/main" id="{8A9C0750-6ED7-80D1-1CC4-25D253DBB889}"/>
              </a:ext>
            </a:extLst>
          </p:cNvPr>
          <p:cNvSpPr/>
          <p:nvPr/>
        </p:nvSpPr>
        <p:spPr>
          <a:xfrm>
            <a:off x="8183153" y="4063588"/>
            <a:ext cx="3450771" cy="587828"/>
          </a:xfrm>
          <a:custGeom>
            <a:avLst/>
            <a:gdLst>
              <a:gd name="csX0" fmla="*/ 0 w 3450771"/>
              <a:gd name="csY0" fmla="*/ 97973 h 587828"/>
              <a:gd name="csX1" fmla="*/ 97973 w 3450771"/>
              <a:gd name="csY1" fmla="*/ 0 h 587828"/>
              <a:gd name="csX2" fmla="*/ 575347 w 3450771"/>
              <a:gd name="csY2" fmla="*/ 0 h 587828"/>
              <a:gd name="csX3" fmla="*/ 1085270 w 3450771"/>
              <a:gd name="csY3" fmla="*/ 0 h 587828"/>
              <a:gd name="csX4" fmla="*/ 1530096 w 3450771"/>
              <a:gd name="csY4" fmla="*/ 0 h 587828"/>
              <a:gd name="csX5" fmla="*/ 2072567 w 3450771"/>
              <a:gd name="csY5" fmla="*/ 0 h 587828"/>
              <a:gd name="csX6" fmla="*/ 2615038 w 3450771"/>
              <a:gd name="csY6" fmla="*/ 0 h 587828"/>
              <a:gd name="csX7" fmla="*/ 3352798 w 3450771"/>
              <a:gd name="csY7" fmla="*/ 0 h 587828"/>
              <a:gd name="csX8" fmla="*/ 3450771 w 3450771"/>
              <a:gd name="csY8" fmla="*/ 97973 h 587828"/>
              <a:gd name="csX9" fmla="*/ 3450771 w 3450771"/>
              <a:gd name="csY9" fmla="*/ 489855 h 587828"/>
              <a:gd name="csX10" fmla="*/ 3352798 w 3450771"/>
              <a:gd name="csY10" fmla="*/ 587828 h 587828"/>
              <a:gd name="csX11" fmla="*/ 2907972 w 3450771"/>
              <a:gd name="csY11" fmla="*/ 587828 h 587828"/>
              <a:gd name="csX12" fmla="*/ 2430598 w 3450771"/>
              <a:gd name="csY12" fmla="*/ 587828 h 587828"/>
              <a:gd name="csX13" fmla="*/ 1920675 w 3450771"/>
              <a:gd name="csY13" fmla="*/ 587828 h 587828"/>
              <a:gd name="csX14" fmla="*/ 1378204 w 3450771"/>
              <a:gd name="csY14" fmla="*/ 587828 h 587828"/>
              <a:gd name="csX15" fmla="*/ 770637 w 3450771"/>
              <a:gd name="csY15" fmla="*/ 587828 h 587828"/>
              <a:gd name="csX16" fmla="*/ 97973 w 3450771"/>
              <a:gd name="csY16" fmla="*/ 587828 h 587828"/>
              <a:gd name="csX17" fmla="*/ 0 w 3450771"/>
              <a:gd name="csY17" fmla="*/ 489855 h 587828"/>
              <a:gd name="csX18" fmla="*/ 0 w 3450771"/>
              <a:gd name="csY18"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50771" h="587828" fill="none" extrusionOk="0">
                <a:moveTo>
                  <a:pt x="0" y="97973"/>
                </a:moveTo>
                <a:cubicBezTo>
                  <a:pt x="-4259" y="42970"/>
                  <a:pt x="41647" y="-560"/>
                  <a:pt x="97973" y="0"/>
                </a:cubicBezTo>
                <a:cubicBezTo>
                  <a:pt x="295845" y="-23710"/>
                  <a:pt x="395247" y="35250"/>
                  <a:pt x="575347" y="0"/>
                </a:cubicBezTo>
                <a:cubicBezTo>
                  <a:pt x="755447" y="-35250"/>
                  <a:pt x="916548" y="33193"/>
                  <a:pt x="1085270" y="0"/>
                </a:cubicBezTo>
                <a:cubicBezTo>
                  <a:pt x="1253992" y="-33193"/>
                  <a:pt x="1404976" y="47517"/>
                  <a:pt x="1530096" y="0"/>
                </a:cubicBezTo>
                <a:cubicBezTo>
                  <a:pt x="1655216" y="-47517"/>
                  <a:pt x="1900781" y="36152"/>
                  <a:pt x="2072567" y="0"/>
                </a:cubicBezTo>
                <a:cubicBezTo>
                  <a:pt x="2244353" y="-36152"/>
                  <a:pt x="2363151" y="29674"/>
                  <a:pt x="2615038" y="0"/>
                </a:cubicBezTo>
                <a:cubicBezTo>
                  <a:pt x="2866925" y="-29674"/>
                  <a:pt x="3142867" y="80620"/>
                  <a:pt x="3352798" y="0"/>
                </a:cubicBezTo>
                <a:cubicBezTo>
                  <a:pt x="3407792" y="-7319"/>
                  <a:pt x="3460377" y="54102"/>
                  <a:pt x="3450771" y="97973"/>
                </a:cubicBezTo>
                <a:cubicBezTo>
                  <a:pt x="3492580" y="250730"/>
                  <a:pt x="3416351" y="386522"/>
                  <a:pt x="3450771" y="489855"/>
                </a:cubicBezTo>
                <a:cubicBezTo>
                  <a:pt x="3460260" y="541251"/>
                  <a:pt x="3414759" y="595361"/>
                  <a:pt x="3352798" y="587828"/>
                </a:cubicBezTo>
                <a:cubicBezTo>
                  <a:pt x="3144111" y="602361"/>
                  <a:pt x="3003343" y="564040"/>
                  <a:pt x="2907972" y="587828"/>
                </a:cubicBezTo>
                <a:cubicBezTo>
                  <a:pt x="2812601" y="611616"/>
                  <a:pt x="2540719" y="581096"/>
                  <a:pt x="2430598" y="587828"/>
                </a:cubicBezTo>
                <a:cubicBezTo>
                  <a:pt x="2320477" y="594560"/>
                  <a:pt x="2071749" y="580771"/>
                  <a:pt x="1920675" y="587828"/>
                </a:cubicBezTo>
                <a:cubicBezTo>
                  <a:pt x="1769601" y="594885"/>
                  <a:pt x="1581987" y="529030"/>
                  <a:pt x="1378204" y="587828"/>
                </a:cubicBezTo>
                <a:cubicBezTo>
                  <a:pt x="1174421" y="646626"/>
                  <a:pt x="970194" y="543621"/>
                  <a:pt x="770637" y="587828"/>
                </a:cubicBezTo>
                <a:cubicBezTo>
                  <a:pt x="571080" y="632035"/>
                  <a:pt x="248715" y="572857"/>
                  <a:pt x="97973" y="587828"/>
                </a:cubicBezTo>
                <a:cubicBezTo>
                  <a:pt x="35924" y="594727"/>
                  <a:pt x="2385" y="548248"/>
                  <a:pt x="0" y="489855"/>
                </a:cubicBezTo>
                <a:cubicBezTo>
                  <a:pt x="-29941" y="350323"/>
                  <a:pt x="41683" y="182007"/>
                  <a:pt x="0" y="97973"/>
                </a:cubicBezTo>
                <a:close/>
              </a:path>
              <a:path w="3450771" h="587828" stroke="0" extrusionOk="0">
                <a:moveTo>
                  <a:pt x="0" y="97973"/>
                </a:moveTo>
                <a:cubicBezTo>
                  <a:pt x="9365" y="36861"/>
                  <a:pt x="44012" y="-1850"/>
                  <a:pt x="97973" y="0"/>
                </a:cubicBezTo>
                <a:cubicBezTo>
                  <a:pt x="360019" y="-3493"/>
                  <a:pt x="521475" y="62070"/>
                  <a:pt x="672992" y="0"/>
                </a:cubicBezTo>
                <a:cubicBezTo>
                  <a:pt x="824509" y="-62070"/>
                  <a:pt x="1017586" y="8687"/>
                  <a:pt x="1150366" y="0"/>
                </a:cubicBezTo>
                <a:cubicBezTo>
                  <a:pt x="1283146" y="-8687"/>
                  <a:pt x="1604163" y="37714"/>
                  <a:pt x="1725386" y="0"/>
                </a:cubicBezTo>
                <a:cubicBezTo>
                  <a:pt x="1846609" y="-37714"/>
                  <a:pt x="2145545" y="6818"/>
                  <a:pt x="2300405" y="0"/>
                </a:cubicBezTo>
                <a:cubicBezTo>
                  <a:pt x="2455265" y="-6818"/>
                  <a:pt x="2656409" y="13941"/>
                  <a:pt x="2777779" y="0"/>
                </a:cubicBezTo>
                <a:cubicBezTo>
                  <a:pt x="2899149" y="-13941"/>
                  <a:pt x="3188846" y="10385"/>
                  <a:pt x="3352798" y="0"/>
                </a:cubicBezTo>
                <a:cubicBezTo>
                  <a:pt x="3407321" y="-9687"/>
                  <a:pt x="3455116" y="36520"/>
                  <a:pt x="3450771" y="97973"/>
                </a:cubicBezTo>
                <a:cubicBezTo>
                  <a:pt x="3486934" y="253106"/>
                  <a:pt x="3450544" y="389691"/>
                  <a:pt x="3450771" y="489855"/>
                </a:cubicBezTo>
                <a:cubicBezTo>
                  <a:pt x="3450104" y="548222"/>
                  <a:pt x="3397615" y="582202"/>
                  <a:pt x="3352798" y="587828"/>
                </a:cubicBezTo>
                <a:cubicBezTo>
                  <a:pt x="3109588" y="629100"/>
                  <a:pt x="3000762" y="534702"/>
                  <a:pt x="2842875" y="587828"/>
                </a:cubicBezTo>
                <a:cubicBezTo>
                  <a:pt x="2684988" y="640954"/>
                  <a:pt x="2524566" y="584292"/>
                  <a:pt x="2365501" y="587828"/>
                </a:cubicBezTo>
                <a:cubicBezTo>
                  <a:pt x="2206436" y="591364"/>
                  <a:pt x="1987747" y="552617"/>
                  <a:pt x="1790482" y="587828"/>
                </a:cubicBezTo>
                <a:cubicBezTo>
                  <a:pt x="1593217" y="623039"/>
                  <a:pt x="1536319" y="568535"/>
                  <a:pt x="1313108" y="587828"/>
                </a:cubicBezTo>
                <a:cubicBezTo>
                  <a:pt x="1089897" y="607121"/>
                  <a:pt x="987613" y="549705"/>
                  <a:pt x="803185" y="587828"/>
                </a:cubicBezTo>
                <a:cubicBezTo>
                  <a:pt x="618757" y="625951"/>
                  <a:pt x="417697" y="508547"/>
                  <a:pt x="97973" y="587828"/>
                </a:cubicBezTo>
                <a:cubicBezTo>
                  <a:pt x="58048" y="586178"/>
                  <a:pt x="-7902" y="536035"/>
                  <a:pt x="0" y="489855"/>
                </a:cubicBezTo>
                <a:cubicBezTo>
                  <a:pt x="-40879" y="337786"/>
                  <a:pt x="40197" y="261541"/>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solidFill>
                  <a:srgbClr val="FF0000"/>
                </a:solidFill>
              </a:rPr>
              <a:t>Πρωτογενή   </a:t>
            </a:r>
            <a:r>
              <a:rPr lang="el-GR" b="1" dirty="0" err="1">
                <a:solidFill>
                  <a:srgbClr val="FF0000"/>
                </a:solidFill>
              </a:rPr>
              <a:t>κειμενικά</a:t>
            </a:r>
            <a:r>
              <a:rPr lang="el-GR" b="1" dirty="0">
                <a:solidFill>
                  <a:srgbClr val="FF0000"/>
                </a:solidFill>
              </a:rPr>
              <a:t> είδη</a:t>
            </a:r>
          </a:p>
        </p:txBody>
      </p:sp>
      <p:sp>
        <p:nvSpPr>
          <p:cNvPr id="5" name="Ορθογώνιο: Στρογγύλεμα γωνιών 4">
            <a:extLst>
              <a:ext uri="{FF2B5EF4-FFF2-40B4-BE49-F238E27FC236}">
                <a16:creationId xmlns:a16="http://schemas.microsoft.com/office/drawing/2014/main" id="{C3CA5BD8-0FA2-EA72-7890-74DBD47E8572}"/>
              </a:ext>
            </a:extLst>
          </p:cNvPr>
          <p:cNvSpPr/>
          <p:nvPr/>
        </p:nvSpPr>
        <p:spPr>
          <a:xfrm>
            <a:off x="8183153" y="4846264"/>
            <a:ext cx="3026229" cy="1237755"/>
          </a:xfrm>
          <a:custGeom>
            <a:avLst/>
            <a:gdLst>
              <a:gd name="csX0" fmla="*/ 0 w 3026229"/>
              <a:gd name="csY0" fmla="*/ 206297 h 1237755"/>
              <a:gd name="csX1" fmla="*/ 206297 w 3026229"/>
              <a:gd name="csY1" fmla="*/ 0 h 1237755"/>
              <a:gd name="csX2" fmla="*/ 676751 w 3026229"/>
              <a:gd name="csY2" fmla="*/ 0 h 1237755"/>
              <a:gd name="csX3" fmla="*/ 1173342 w 3026229"/>
              <a:gd name="csY3" fmla="*/ 0 h 1237755"/>
              <a:gd name="csX4" fmla="*/ 1617660 w 3026229"/>
              <a:gd name="csY4" fmla="*/ 0 h 1237755"/>
              <a:gd name="csX5" fmla="*/ 2140387 w 3026229"/>
              <a:gd name="csY5" fmla="*/ 0 h 1237755"/>
              <a:gd name="csX6" fmla="*/ 2819932 w 3026229"/>
              <a:gd name="csY6" fmla="*/ 0 h 1237755"/>
              <a:gd name="csX7" fmla="*/ 3026229 w 3026229"/>
              <a:gd name="csY7" fmla="*/ 206297 h 1237755"/>
              <a:gd name="csX8" fmla="*/ 3026229 w 3026229"/>
              <a:gd name="csY8" fmla="*/ 635381 h 1237755"/>
              <a:gd name="csX9" fmla="*/ 3026229 w 3026229"/>
              <a:gd name="csY9" fmla="*/ 1031458 h 1237755"/>
              <a:gd name="csX10" fmla="*/ 2819932 w 3026229"/>
              <a:gd name="csY10" fmla="*/ 1237755 h 1237755"/>
              <a:gd name="csX11" fmla="*/ 2375614 w 3026229"/>
              <a:gd name="csY11" fmla="*/ 1237755 h 1237755"/>
              <a:gd name="csX12" fmla="*/ 1905160 w 3026229"/>
              <a:gd name="csY12" fmla="*/ 1237755 h 1237755"/>
              <a:gd name="csX13" fmla="*/ 1408569 w 3026229"/>
              <a:gd name="csY13" fmla="*/ 1237755 h 1237755"/>
              <a:gd name="csX14" fmla="*/ 885842 w 3026229"/>
              <a:gd name="csY14" fmla="*/ 1237755 h 1237755"/>
              <a:gd name="csX15" fmla="*/ 206297 w 3026229"/>
              <a:gd name="csY15" fmla="*/ 1237755 h 1237755"/>
              <a:gd name="csX16" fmla="*/ 0 w 3026229"/>
              <a:gd name="csY16" fmla="*/ 1031458 h 1237755"/>
              <a:gd name="csX17" fmla="*/ 0 w 3026229"/>
              <a:gd name="csY17" fmla="*/ 610626 h 1237755"/>
              <a:gd name="csX18" fmla="*/ 0 w 3026229"/>
              <a:gd name="csY18" fmla="*/ 206297 h 12377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026229" h="1237755" fill="none" extrusionOk="0">
                <a:moveTo>
                  <a:pt x="0" y="206297"/>
                </a:moveTo>
                <a:cubicBezTo>
                  <a:pt x="-14281" y="89365"/>
                  <a:pt x="63499" y="-7292"/>
                  <a:pt x="206297" y="0"/>
                </a:cubicBezTo>
                <a:cubicBezTo>
                  <a:pt x="433987" y="-11579"/>
                  <a:pt x="525731" y="46749"/>
                  <a:pt x="676751" y="0"/>
                </a:cubicBezTo>
                <a:cubicBezTo>
                  <a:pt x="827771" y="-46749"/>
                  <a:pt x="932272" y="45501"/>
                  <a:pt x="1173342" y="0"/>
                </a:cubicBezTo>
                <a:cubicBezTo>
                  <a:pt x="1414412" y="-45501"/>
                  <a:pt x="1465511" y="9662"/>
                  <a:pt x="1617660" y="0"/>
                </a:cubicBezTo>
                <a:cubicBezTo>
                  <a:pt x="1769809" y="-9662"/>
                  <a:pt x="1909639" y="30386"/>
                  <a:pt x="2140387" y="0"/>
                </a:cubicBezTo>
                <a:cubicBezTo>
                  <a:pt x="2371135" y="-30386"/>
                  <a:pt x="2529687" y="67877"/>
                  <a:pt x="2819932" y="0"/>
                </a:cubicBezTo>
                <a:cubicBezTo>
                  <a:pt x="2945165" y="-16364"/>
                  <a:pt x="3028148" y="87116"/>
                  <a:pt x="3026229" y="206297"/>
                </a:cubicBezTo>
                <a:cubicBezTo>
                  <a:pt x="3035602" y="297175"/>
                  <a:pt x="2986457" y="508715"/>
                  <a:pt x="3026229" y="635381"/>
                </a:cubicBezTo>
                <a:cubicBezTo>
                  <a:pt x="3066001" y="762047"/>
                  <a:pt x="3024581" y="933813"/>
                  <a:pt x="3026229" y="1031458"/>
                </a:cubicBezTo>
                <a:cubicBezTo>
                  <a:pt x="3054189" y="1137400"/>
                  <a:pt x="2947978" y="1251294"/>
                  <a:pt x="2819932" y="1237755"/>
                </a:cubicBezTo>
                <a:cubicBezTo>
                  <a:pt x="2639606" y="1249757"/>
                  <a:pt x="2472806" y="1188772"/>
                  <a:pt x="2375614" y="1237755"/>
                </a:cubicBezTo>
                <a:cubicBezTo>
                  <a:pt x="2278422" y="1286738"/>
                  <a:pt x="2121202" y="1200112"/>
                  <a:pt x="1905160" y="1237755"/>
                </a:cubicBezTo>
                <a:cubicBezTo>
                  <a:pt x="1689118" y="1275398"/>
                  <a:pt x="1593206" y="1233156"/>
                  <a:pt x="1408569" y="1237755"/>
                </a:cubicBezTo>
                <a:cubicBezTo>
                  <a:pt x="1223932" y="1242354"/>
                  <a:pt x="1065255" y="1186850"/>
                  <a:pt x="885842" y="1237755"/>
                </a:cubicBezTo>
                <a:cubicBezTo>
                  <a:pt x="706429" y="1288660"/>
                  <a:pt x="384877" y="1177435"/>
                  <a:pt x="206297" y="1237755"/>
                </a:cubicBezTo>
                <a:cubicBezTo>
                  <a:pt x="88018" y="1217213"/>
                  <a:pt x="-19282" y="1166297"/>
                  <a:pt x="0" y="1031458"/>
                </a:cubicBezTo>
                <a:cubicBezTo>
                  <a:pt x="-2501" y="883891"/>
                  <a:pt x="21968" y="802560"/>
                  <a:pt x="0" y="610626"/>
                </a:cubicBezTo>
                <a:cubicBezTo>
                  <a:pt x="-21968" y="418692"/>
                  <a:pt x="35428" y="319597"/>
                  <a:pt x="0" y="206297"/>
                </a:cubicBezTo>
                <a:close/>
              </a:path>
              <a:path w="3026229" h="1237755" stroke="0" extrusionOk="0">
                <a:moveTo>
                  <a:pt x="0" y="206297"/>
                </a:moveTo>
                <a:cubicBezTo>
                  <a:pt x="12185" y="83250"/>
                  <a:pt x="94486" y="-26469"/>
                  <a:pt x="206297" y="0"/>
                </a:cubicBezTo>
                <a:cubicBezTo>
                  <a:pt x="444846" y="-20639"/>
                  <a:pt x="480791" y="33213"/>
                  <a:pt x="755160" y="0"/>
                </a:cubicBezTo>
                <a:cubicBezTo>
                  <a:pt x="1029529" y="-33213"/>
                  <a:pt x="1037822" y="52381"/>
                  <a:pt x="1225615" y="0"/>
                </a:cubicBezTo>
                <a:cubicBezTo>
                  <a:pt x="1413409" y="-52381"/>
                  <a:pt x="1639467" y="47604"/>
                  <a:pt x="1774478" y="0"/>
                </a:cubicBezTo>
                <a:cubicBezTo>
                  <a:pt x="1909489" y="-47604"/>
                  <a:pt x="2055707" y="56494"/>
                  <a:pt x="2323341" y="0"/>
                </a:cubicBezTo>
                <a:cubicBezTo>
                  <a:pt x="2590975" y="-56494"/>
                  <a:pt x="2617399" y="14665"/>
                  <a:pt x="2819932" y="0"/>
                </a:cubicBezTo>
                <a:cubicBezTo>
                  <a:pt x="2908803" y="-9293"/>
                  <a:pt x="3026157" y="98083"/>
                  <a:pt x="3026229" y="206297"/>
                </a:cubicBezTo>
                <a:cubicBezTo>
                  <a:pt x="3036565" y="324162"/>
                  <a:pt x="3009064" y="488813"/>
                  <a:pt x="3026229" y="602374"/>
                </a:cubicBezTo>
                <a:cubicBezTo>
                  <a:pt x="3043394" y="715935"/>
                  <a:pt x="3013256" y="898373"/>
                  <a:pt x="3026229" y="1031458"/>
                </a:cubicBezTo>
                <a:cubicBezTo>
                  <a:pt x="3020949" y="1179079"/>
                  <a:pt x="2906870" y="1221409"/>
                  <a:pt x="2819932" y="1237755"/>
                </a:cubicBezTo>
                <a:cubicBezTo>
                  <a:pt x="2651967" y="1261282"/>
                  <a:pt x="2434036" y="1226594"/>
                  <a:pt x="2323341" y="1237755"/>
                </a:cubicBezTo>
                <a:cubicBezTo>
                  <a:pt x="2212646" y="1248916"/>
                  <a:pt x="1964797" y="1215213"/>
                  <a:pt x="1852887" y="1237755"/>
                </a:cubicBezTo>
                <a:cubicBezTo>
                  <a:pt x="1740977" y="1260297"/>
                  <a:pt x="1568590" y="1180107"/>
                  <a:pt x="1304024" y="1237755"/>
                </a:cubicBezTo>
                <a:cubicBezTo>
                  <a:pt x="1039458" y="1295403"/>
                  <a:pt x="1051801" y="1227080"/>
                  <a:pt x="833569" y="1237755"/>
                </a:cubicBezTo>
                <a:cubicBezTo>
                  <a:pt x="615337" y="1248430"/>
                  <a:pt x="499676" y="1171563"/>
                  <a:pt x="206297" y="1237755"/>
                </a:cubicBezTo>
                <a:cubicBezTo>
                  <a:pt x="86197" y="1230441"/>
                  <a:pt x="9959" y="1115428"/>
                  <a:pt x="0" y="1031458"/>
                </a:cubicBezTo>
                <a:cubicBezTo>
                  <a:pt x="-6350" y="940945"/>
                  <a:pt x="44153" y="725168"/>
                  <a:pt x="0" y="627129"/>
                </a:cubicBezTo>
                <a:cubicBezTo>
                  <a:pt x="-44153" y="529090"/>
                  <a:pt x="28698" y="411317"/>
                  <a:pt x="0" y="20629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342900" indent="-342900" algn="ctr">
              <a:buFont typeface="Wingdings" panose="05000000000000000000" pitchFamily="2" charset="2"/>
              <a:buChar char="q"/>
            </a:pPr>
            <a:endParaRPr lang="el-GR" sz="2000" b="1" dirty="0"/>
          </a:p>
          <a:p>
            <a:pPr marL="342900" indent="-342900" algn="ctr">
              <a:buFont typeface="Wingdings" panose="05000000000000000000" pitchFamily="2" charset="2"/>
              <a:buChar char="q"/>
            </a:pPr>
            <a:endParaRPr lang="el-GR" sz="2000" b="1" dirty="0"/>
          </a:p>
          <a:p>
            <a:pPr marL="342900" indent="-342900" algn="ctr">
              <a:buFont typeface="Wingdings" panose="05000000000000000000" pitchFamily="2" charset="2"/>
              <a:buChar char="q"/>
            </a:pPr>
            <a:endParaRPr lang="el-GR" sz="2000" b="1" dirty="0"/>
          </a:p>
          <a:p>
            <a:pPr marL="342900" indent="-342900" algn="ctr">
              <a:buFont typeface="Wingdings" panose="05000000000000000000" pitchFamily="2" charset="2"/>
              <a:buChar char="q"/>
            </a:pPr>
            <a:endParaRPr lang="el-GR" sz="2000" b="1" dirty="0"/>
          </a:p>
          <a:p>
            <a:pPr marL="342900" indent="-342900">
              <a:buFont typeface="Wingdings" panose="05000000000000000000" pitchFamily="2" charset="2"/>
              <a:buChar char="q"/>
            </a:pPr>
            <a:r>
              <a:rPr lang="el-GR" sz="2000" dirty="0"/>
              <a:t>ποίημα</a:t>
            </a:r>
          </a:p>
          <a:p>
            <a:pPr marL="342900" indent="-342900">
              <a:buFont typeface="Wingdings" panose="05000000000000000000" pitchFamily="2" charset="2"/>
              <a:buChar char="q"/>
            </a:pPr>
            <a:r>
              <a:rPr lang="el-GR" sz="2000" dirty="0"/>
              <a:t>αφήγημα</a:t>
            </a:r>
          </a:p>
          <a:p>
            <a:pPr marL="342900" indent="-342900">
              <a:buFont typeface="Wingdings" panose="05000000000000000000" pitchFamily="2" charset="2"/>
              <a:buChar char="q"/>
            </a:pPr>
            <a:r>
              <a:rPr lang="el-GR" sz="2000" dirty="0"/>
              <a:t> θεατρικό  κείμενο</a:t>
            </a:r>
          </a:p>
          <a:p>
            <a:pPr algn="ctr"/>
            <a:endParaRPr lang="el-GR" sz="2000" dirty="0"/>
          </a:p>
          <a:p>
            <a:pPr marL="342900" indent="-342900" algn="ctr">
              <a:buFont typeface="Wingdings" panose="05000000000000000000" pitchFamily="2" charset="2"/>
              <a:buChar char="q"/>
            </a:pPr>
            <a:endParaRPr lang="el-GR" sz="2000" dirty="0"/>
          </a:p>
          <a:p>
            <a:pPr marL="342900" indent="-342900" algn="ctr">
              <a:buFont typeface="Wingdings" panose="05000000000000000000" pitchFamily="2" charset="2"/>
              <a:buChar char="q"/>
            </a:pPr>
            <a:endParaRPr lang="el-GR" sz="2000" dirty="0"/>
          </a:p>
          <a:p>
            <a:pPr algn="ctr"/>
            <a:r>
              <a:rPr lang="el-GR" b="1" dirty="0"/>
              <a:t>   </a:t>
            </a:r>
          </a:p>
        </p:txBody>
      </p:sp>
    </p:spTree>
    <p:extLst>
      <p:ext uri="{BB962C8B-B14F-4D97-AF65-F5344CB8AC3E}">
        <p14:creationId xmlns:p14="http://schemas.microsoft.com/office/powerpoint/2010/main" val="4070018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0E921-39F1-9E0B-2218-05FAE3ADA1DB}"/>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A2181B96-7E30-C7F4-7962-8CB98A274CB1}"/>
              </a:ext>
            </a:extLst>
          </p:cNvPr>
          <p:cNvSpPr/>
          <p:nvPr/>
        </p:nvSpPr>
        <p:spPr>
          <a:xfrm>
            <a:off x="204107" y="108858"/>
            <a:ext cx="11963400" cy="6291943"/>
          </a:xfrm>
          <a:custGeom>
            <a:avLst/>
            <a:gdLst>
              <a:gd name="csX0" fmla="*/ 0 w 11963400"/>
              <a:gd name="csY0" fmla="*/ 1048678 h 6291943"/>
              <a:gd name="csX1" fmla="*/ 1048678 w 11963400"/>
              <a:gd name="csY1" fmla="*/ 0 h 6291943"/>
              <a:gd name="csX2" fmla="*/ 1431713 w 11963400"/>
              <a:gd name="csY2" fmla="*/ 0 h 6291943"/>
              <a:gd name="csX3" fmla="*/ 2012068 w 11963400"/>
              <a:gd name="csY3" fmla="*/ 0 h 6291943"/>
              <a:gd name="csX4" fmla="*/ 2493763 w 11963400"/>
              <a:gd name="csY4" fmla="*/ 0 h 6291943"/>
              <a:gd name="csX5" fmla="*/ 2876798 w 11963400"/>
              <a:gd name="csY5" fmla="*/ 0 h 6291943"/>
              <a:gd name="csX6" fmla="*/ 3358493 w 11963400"/>
              <a:gd name="csY6" fmla="*/ 0 h 6291943"/>
              <a:gd name="csX7" fmla="*/ 3938849 w 11963400"/>
              <a:gd name="csY7" fmla="*/ 0 h 6291943"/>
              <a:gd name="csX8" fmla="*/ 4716525 w 11963400"/>
              <a:gd name="csY8" fmla="*/ 0 h 6291943"/>
              <a:gd name="csX9" fmla="*/ 5099560 w 11963400"/>
              <a:gd name="csY9" fmla="*/ 0 h 6291943"/>
              <a:gd name="csX10" fmla="*/ 5383934 w 11963400"/>
              <a:gd name="csY10" fmla="*/ 0 h 6291943"/>
              <a:gd name="csX11" fmla="*/ 5668308 w 11963400"/>
              <a:gd name="csY11" fmla="*/ 0 h 6291943"/>
              <a:gd name="csX12" fmla="*/ 6347324 w 11963400"/>
              <a:gd name="csY12" fmla="*/ 0 h 6291943"/>
              <a:gd name="csX13" fmla="*/ 7026340 w 11963400"/>
              <a:gd name="csY13" fmla="*/ 0 h 6291943"/>
              <a:gd name="csX14" fmla="*/ 7508035 w 11963400"/>
              <a:gd name="csY14" fmla="*/ 0 h 6291943"/>
              <a:gd name="csX15" fmla="*/ 7989730 w 11963400"/>
              <a:gd name="csY15" fmla="*/ 0 h 6291943"/>
              <a:gd name="csX16" fmla="*/ 8274104 w 11963400"/>
              <a:gd name="csY16" fmla="*/ 0 h 6291943"/>
              <a:gd name="csX17" fmla="*/ 8558479 w 11963400"/>
              <a:gd name="csY17" fmla="*/ 0 h 6291943"/>
              <a:gd name="csX18" fmla="*/ 9336155 w 11963400"/>
              <a:gd name="csY18" fmla="*/ 0 h 6291943"/>
              <a:gd name="csX19" fmla="*/ 9916510 w 11963400"/>
              <a:gd name="csY19" fmla="*/ 0 h 6291943"/>
              <a:gd name="csX20" fmla="*/ 10200885 w 11963400"/>
              <a:gd name="csY20" fmla="*/ 0 h 6291943"/>
              <a:gd name="csX21" fmla="*/ 10914722 w 11963400"/>
              <a:gd name="csY21" fmla="*/ 0 h 6291943"/>
              <a:gd name="csX22" fmla="*/ 11963400 w 11963400"/>
              <a:gd name="csY22" fmla="*/ 1048678 h 6291943"/>
              <a:gd name="csX23" fmla="*/ 11963400 w 11963400"/>
              <a:gd name="csY23" fmla="*/ 1647905 h 6291943"/>
              <a:gd name="csX24" fmla="*/ 11963400 w 11963400"/>
              <a:gd name="csY24" fmla="*/ 2331023 h 6291943"/>
              <a:gd name="csX25" fmla="*/ 11963400 w 11963400"/>
              <a:gd name="csY25" fmla="*/ 3014142 h 6291943"/>
              <a:gd name="csX26" fmla="*/ 11963400 w 11963400"/>
              <a:gd name="csY26" fmla="*/ 3529477 h 6291943"/>
              <a:gd name="csX27" fmla="*/ 11963400 w 11963400"/>
              <a:gd name="csY27" fmla="*/ 4086757 h 6291943"/>
              <a:gd name="csX28" fmla="*/ 11963400 w 11963400"/>
              <a:gd name="csY28" fmla="*/ 4644038 h 6291943"/>
              <a:gd name="csX29" fmla="*/ 11963400 w 11963400"/>
              <a:gd name="csY29" fmla="*/ 5243265 h 6291943"/>
              <a:gd name="csX30" fmla="*/ 10914722 w 11963400"/>
              <a:gd name="csY30" fmla="*/ 6291943 h 6291943"/>
              <a:gd name="csX31" fmla="*/ 10531687 w 11963400"/>
              <a:gd name="csY31" fmla="*/ 6291943 h 6291943"/>
              <a:gd name="csX32" fmla="*/ 10148653 w 11963400"/>
              <a:gd name="csY32" fmla="*/ 6291943 h 6291943"/>
              <a:gd name="csX33" fmla="*/ 9765618 w 11963400"/>
              <a:gd name="csY33" fmla="*/ 6291943 h 6291943"/>
              <a:gd name="csX34" fmla="*/ 9185263 w 11963400"/>
              <a:gd name="csY34" fmla="*/ 6291943 h 6291943"/>
              <a:gd name="csX35" fmla="*/ 8900888 w 11963400"/>
              <a:gd name="csY35" fmla="*/ 6291943 h 6291943"/>
              <a:gd name="csX36" fmla="*/ 8221872 w 11963400"/>
              <a:gd name="csY36" fmla="*/ 6291943 h 6291943"/>
              <a:gd name="csX37" fmla="*/ 7444196 w 11963400"/>
              <a:gd name="csY37" fmla="*/ 6291943 h 6291943"/>
              <a:gd name="csX38" fmla="*/ 6666520 w 11963400"/>
              <a:gd name="csY38" fmla="*/ 6291943 h 6291943"/>
              <a:gd name="csX39" fmla="*/ 6184824 w 11963400"/>
              <a:gd name="csY39" fmla="*/ 6291943 h 6291943"/>
              <a:gd name="csX40" fmla="*/ 5604469 w 11963400"/>
              <a:gd name="csY40" fmla="*/ 6291943 h 6291943"/>
              <a:gd name="csX41" fmla="*/ 5221434 w 11963400"/>
              <a:gd name="csY41" fmla="*/ 6291943 h 6291943"/>
              <a:gd name="csX42" fmla="*/ 4542418 w 11963400"/>
              <a:gd name="csY42" fmla="*/ 6291943 h 6291943"/>
              <a:gd name="csX43" fmla="*/ 4258044 w 11963400"/>
              <a:gd name="csY43" fmla="*/ 6291943 h 6291943"/>
              <a:gd name="csX44" fmla="*/ 3677689 w 11963400"/>
              <a:gd name="csY44" fmla="*/ 6291943 h 6291943"/>
              <a:gd name="csX45" fmla="*/ 3294654 w 11963400"/>
              <a:gd name="csY45" fmla="*/ 6291943 h 6291943"/>
              <a:gd name="csX46" fmla="*/ 2516977 w 11963400"/>
              <a:gd name="csY46" fmla="*/ 6291943 h 6291943"/>
              <a:gd name="csX47" fmla="*/ 2035282 w 11963400"/>
              <a:gd name="csY47" fmla="*/ 6291943 h 6291943"/>
              <a:gd name="csX48" fmla="*/ 1048678 w 11963400"/>
              <a:gd name="csY48" fmla="*/ 6291943 h 6291943"/>
              <a:gd name="csX49" fmla="*/ 0 w 11963400"/>
              <a:gd name="csY49" fmla="*/ 5243265 h 6291943"/>
              <a:gd name="csX50" fmla="*/ 0 w 11963400"/>
              <a:gd name="csY50" fmla="*/ 4685984 h 6291943"/>
              <a:gd name="csX51" fmla="*/ 0 w 11963400"/>
              <a:gd name="csY51" fmla="*/ 4002866 h 6291943"/>
              <a:gd name="csX52" fmla="*/ 0 w 11963400"/>
              <a:gd name="csY52" fmla="*/ 3487531 h 6291943"/>
              <a:gd name="csX53" fmla="*/ 0 w 11963400"/>
              <a:gd name="csY53" fmla="*/ 2804412 h 6291943"/>
              <a:gd name="csX54" fmla="*/ 0 w 11963400"/>
              <a:gd name="csY54" fmla="*/ 2289077 h 6291943"/>
              <a:gd name="csX55" fmla="*/ 0 w 11963400"/>
              <a:gd name="csY55" fmla="*/ 1773742 h 6291943"/>
              <a:gd name="csX56" fmla="*/ 0 w 11963400"/>
              <a:gd name="csY56" fmla="*/ 1048678 h 6291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6291943" fill="none" extrusionOk="0">
                <a:moveTo>
                  <a:pt x="0" y="1048678"/>
                </a:moveTo>
                <a:cubicBezTo>
                  <a:pt x="-23857" y="471312"/>
                  <a:pt x="327370" y="-6110"/>
                  <a:pt x="1048678" y="0"/>
                </a:cubicBezTo>
                <a:cubicBezTo>
                  <a:pt x="1210100" y="-10733"/>
                  <a:pt x="1346880" y="39911"/>
                  <a:pt x="1431713" y="0"/>
                </a:cubicBezTo>
                <a:cubicBezTo>
                  <a:pt x="1516546" y="-39911"/>
                  <a:pt x="1822174" y="17790"/>
                  <a:pt x="2012068" y="0"/>
                </a:cubicBezTo>
                <a:cubicBezTo>
                  <a:pt x="2201962" y="-17790"/>
                  <a:pt x="2343599" y="59"/>
                  <a:pt x="2493763" y="0"/>
                </a:cubicBezTo>
                <a:cubicBezTo>
                  <a:pt x="2643928" y="-59"/>
                  <a:pt x="2799318" y="28617"/>
                  <a:pt x="2876798" y="0"/>
                </a:cubicBezTo>
                <a:cubicBezTo>
                  <a:pt x="2954279" y="-28617"/>
                  <a:pt x="3222220" y="24319"/>
                  <a:pt x="3358493" y="0"/>
                </a:cubicBezTo>
                <a:cubicBezTo>
                  <a:pt x="3494767" y="-24319"/>
                  <a:pt x="3780069" y="24965"/>
                  <a:pt x="3938849" y="0"/>
                </a:cubicBezTo>
                <a:cubicBezTo>
                  <a:pt x="4097629" y="-24965"/>
                  <a:pt x="4349716" y="41734"/>
                  <a:pt x="4716525" y="0"/>
                </a:cubicBezTo>
                <a:cubicBezTo>
                  <a:pt x="5083334" y="-41734"/>
                  <a:pt x="4942692" y="32432"/>
                  <a:pt x="5099560" y="0"/>
                </a:cubicBezTo>
                <a:cubicBezTo>
                  <a:pt x="5256429" y="-32432"/>
                  <a:pt x="5242855" y="34069"/>
                  <a:pt x="5383934" y="0"/>
                </a:cubicBezTo>
                <a:cubicBezTo>
                  <a:pt x="5525013" y="-34069"/>
                  <a:pt x="5594968" y="30254"/>
                  <a:pt x="5668308" y="0"/>
                </a:cubicBezTo>
                <a:cubicBezTo>
                  <a:pt x="5741648" y="-30254"/>
                  <a:pt x="6016352" y="21127"/>
                  <a:pt x="6347324" y="0"/>
                </a:cubicBezTo>
                <a:cubicBezTo>
                  <a:pt x="6678296" y="-21127"/>
                  <a:pt x="6806546" y="5710"/>
                  <a:pt x="7026340" y="0"/>
                </a:cubicBezTo>
                <a:cubicBezTo>
                  <a:pt x="7246134" y="-5710"/>
                  <a:pt x="7341953" y="10333"/>
                  <a:pt x="7508035" y="0"/>
                </a:cubicBezTo>
                <a:cubicBezTo>
                  <a:pt x="7674117" y="-10333"/>
                  <a:pt x="7816114" y="30438"/>
                  <a:pt x="7989730" y="0"/>
                </a:cubicBezTo>
                <a:cubicBezTo>
                  <a:pt x="8163346" y="-30438"/>
                  <a:pt x="8161985" y="4005"/>
                  <a:pt x="8274104" y="0"/>
                </a:cubicBezTo>
                <a:cubicBezTo>
                  <a:pt x="8386223" y="-4005"/>
                  <a:pt x="8437657" y="31115"/>
                  <a:pt x="8558479" y="0"/>
                </a:cubicBezTo>
                <a:cubicBezTo>
                  <a:pt x="8679302" y="-31115"/>
                  <a:pt x="8955191" y="55785"/>
                  <a:pt x="9336155" y="0"/>
                </a:cubicBezTo>
                <a:cubicBezTo>
                  <a:pt x="9717119" y="-55785"/>
                  <a:pt x="9769804" y="2553"/>
                  <a:pt x="9916510" y="0"/>
                </a:cubicBezTo>
                <a:cubicBezTo>
                  <a:pt x="10063217" y="-2553"/>
                  <a:pt x="10078225" y="19176"/>
                  <a:pt x="10200885" y="0"/>
                </a:cubicBezTo>
                <a:cubicBezTo>
                  <a:pt x="10323546" y="-19176"/>
                  <a:pt x="10748861" y="53329"/>
                  <a:pt x="10914722" y="0"/>
                </a:cubicBezTo>
                <a:cubicBezTo>
                  <a:pt x="11326841" y="-18050"/>
                  <a:pt x="11908841" y="504899"/>
                  <a:pt x="11963400" y="1048678"/>
                </a:cubicBezTo>
                <a:cubicBezTo>
                  <a:pt x="12018946" y="1220839"/>
                  <a:pt x="11920674" y="1497586"/>
                  <a:pt x="11963400" y="1647905"/>
                </a:cubicBezTo>
                <a:cubicBezTo>
                  <a:pt x="12006126" y="1798224"/>
                  <a:pt x="11959626" y="2075160"/>
                  <a:pt x="11963400" y="2331023"/>
                </a:cubicBezTo>
                <a:cubicBezTo>
                  <a:pt x="11967174" y="2586886"/>
                  <a:pt x="11947163" y="2818510"/>
                  <a:pt x="11963400" y="3014142"/>
                </a:cubicBezTo>
                <a:cubicBezTo>
                  <a:pt x="11979637" y="3209774"/>
                  <a:pt x="11908851" y="3303797"/>
                  <a:pt x="11963400" y="3529477"/>
                </a:cubicBezTo>
                <a:cubicBezTo>
                  <a:pt x="12017949" y="3755157"/>
                  <a:pt x="11903657" y="3881251"/>
                  <a:pt x="11963400" y="4086757"/>
                </a:cubicBezTo>
                <a:cubicBezTo>
                  <a:pt x="12023143" y="4292263"/>
                  <a:pt x="11917979" y="4494353"/>
                  <a:pt x="11963400" y="4644038"/>
                </a:cubicBezTo>
                <a:cubicBezTo>
                  <a:pt x="12008821" y="4793723"/>
                  <a:pt x="11936589" y="4956804"/>
                  <a:pt x="11963400" y="5243265"/>
                </a:cubicBezTo>
                <a:cubicBezTo>
                  <a:pt x="11923358" y="5845035"/>
                  <a:pt x="11474706" y="6409166"/>
                  <a:pt x="10914722" y="6291943"/>
                </a:cubicBezTo>
                <a:cubicBezTo>
                  <a:pt x="10836052" y="6299128"/>
                  <a:pt x="10632087" y="6270861"/>
                  <a:pt x="10531687" y="6291943"/>
                </a:cubicBezTo>
                <a:cubicBezTo>
                  <a:pt x="10431287" y="6313025"/>
                  <a:pt x="10306180" y="6254721"/>
                  <a:pt x="10148653" y="6291943"/>
                </a:cubicBezTo>
                <a:cubicBezTo>
                  <a:pt x="9991126" y="6329165"/>
                  <a:pt x="9876772" y="6247306"/>
                  <a:pt x="9765618" y="6291943"/>
                </a:cubicBezTo>
                <a:cubicBezTo>
                  <a:pt x="9654465" y="6336580"/>
                  <a:pt x="9338244" y="6225615"/>
                  <a:pt x="9185263" y="6291943"/>
                </a:cubicBezTo>
                <a:cubicBezTo>
                  <a:pt x="9032282" y="6358271"/>
                  <a:pt x="9021185" y="6269065"/>
                  <a:pt x="8900888" y="6291943"/>
                </a:cubicBezTo>
                <a:cubicBezTo>
                  <a:pt x="8780592" y="6314821"/>
                  <a:pt x="8517943" y="6289063"/>
                  <a:pt x="8221872" y="6291943"/>
                </a:cubicBezTo>
                <a:cubicBezTo>
                  <a:pt x="7925801" y="6294823"/>
                  <a:pt x="7689546" y="6291842"/>
                  <a:pt x="7444196" y="6291943"/>
                </a:cubicBezTo>
                <a:cubicBezTo>
                  <a:pt x="7198846" y="6292044"/>
                  <a:pt x="6963443" y="6257278"/>
                  <a:pt x="6666520" y="6291943"/>
                </a:cubicBezTo>
                <a:cubicBezTo>
                  <a:pt x="6369597" y="6326608"/>
                  <a:pt x="6370063" y="6288455"/>
                  <a:pt x="6184824" y="6291943"/>
                </a:cubicBezTo>
                <a:cubicBezTo>
                  <a:pt x="5999585" y="6295431"/>
                  <a:pt x="5749897" y="6248360"/>
                  <a:pt x="5604469" y="6291943"/>
                </a:cubicBezTo>
                <a:cubicBezTo>
                  <a:pt x="5459041" y="6335526"/>
                  <a:pt x="5408587" y="6286888"/>
                  <a:pt x="5221434" y="6291943"/>
                </a:cubicBezTo>
                <a:cubicBezTo>
                  <a:pt x="5034282" y="6296998"/>
                  <a:pt x="4733847" y="6283719"/>
                  <a:pt x="4542418" y="6291943"/>
                </a:cubicBezTo>
                <a:cubicBezTo>
                  <a:pt x="4350989" y="6300167"/>
                  <a:pt x="4396371" y="6262996"/>
                  <a:pt x="4258044" y="6291943"/>
                </a:cubicBezTo>
                <a:cubicBezTo>
                  <a:pt x="4119717" y="6320890"/>
                  <a:pt x="3832278" y="6268465"/>
                  <a:pt x="3677689" y="6291943"/>
                </a:cubicBezTo>
                <a:cubicBezTo>
                  <a:pt x="3523100" y="6315421"/>
                  <a:pt x="3380443" y="6285805"/>
                  <a:pt x="3294654" y="6291943"/>
                </a:cubicBezTo>
                <a:cubicBezTo>
                  <a:pt x="3208865" y="6298081"/>
                  <a:pt x="2674468" y="6243865"/>
                  <a:pt x="2516977" y="6291943"/>
                </a:cubicBezTo>
                <a:cubicBezTo>
                  <a:pt x="2359486" y="6340021"/>
                  <a:pt x="2217081" y="6244736"/>
                  <a:pt x="2035282" y="6291943"/>
                </a:cubicBezTo>
                <a:cubicBezTo>
                  <a:pt x="1853483" y="6339150"/>
                  <a:pt x="1269920" y="6197896"/>
                  <a:pt x="1048678" y="6291943"/>
                </a:cubicBezTo>
                <a:cubicBezTo>
                  <a:pt x="464738" y="6429867"/>
                  <a:pt x="-70424" y="5862623"/>
                  <a:pt x="0" y="5243265"/>
                </a:cubicBezTo>
                <a:cubicBezTo>
                  <a:pt x="-36829" y="5128095"/>
                  <a:pt x="16270" y="4825349"/>
                  <a:pt x="0" y="4685984"/>
                </a:cubicBezTo>
                <a:cubicBezTo>
                  <a:pt x="-16270" y="4546619"/>
                  <a:pt x="60297" y="4186141"/>
                  <a:pt x="0" y="4002866"/>
                </a:cubicBezTo>
                <a:cubicBezTo>
                  <a:pt x="-60297" y="3819591"/>
                  <a:pt x="31608" y="3637980"/>
                  <a:pt x="0" y="3487531"/>
                </a:cubicBezTo>
                <a:cubicBezTo>
                  <a:pt x="-31608" y="3337082"/>
                  <a:pt x="77128" y="2972210"/>
                  <a:pt x="0" y="2804412"/>
                </a:cubicBezTo>
                <a:cubicBezTo>
                  <a:pt x="-77128" y="2636614"/>
                  <a:pt x="55687" y="2537012"/>
                  <a:pt x="0" y="2289077"/>
                </a:cubicBezTo>
                <a:cubicBezTo>
                  <a:pt x="-55687" y="2041142"/>
                  <a:pt x="56232" y="1958424"/>
                  <a:pt x="0" y="1773742"/>
                </a:cubicBezTo>
                <a:cubicBezTo>
                  <a:pt x="-56232" y="1589061"/>
                  <a:pt x="41913" y="1198754"/>
                  <a:pt x="0" y="1048678"/>
                </a:cubicBezTo>
                <a:close/>
              </a:path>
              <a:path w="11963400" h="6291943" stroke="0" extrusionOk="0">
                <a:moveTo>
                  <a:pt x="0" y="1048678"/>
                </a:moveTo>
                <a:cubicBezTo>
                  <a:pt x="96401" y="397421"/>
                  <a:pt x="472494" y="-37198"/>
                  <a:pt x="1048678" y="0"/>
                </a:cubicBezTo>
                <a:cubicBezTo>
                  <a:pt x="1378407" y="-3999"/>
                  <a:pt x="1553938" y="68082"/>
                  <a:pt x="1727694" y="0"/>
                </a:cubicBezTo>
                <a:cubicBezTo>
                  <a:pt x="1901450" y="-68082"/>
                  <a:pt x="2000599" y="45506"/>
                  <a:pt x="2110729" y="0"/>
                </a:cubicBezTo>
                <a:cubicBezTo>
                  <a:pt x="2220860" y="-45506"/>
                  <a:pt x="2625251" y="73289"/>
                  <a:pt x="2789745" y="0"/>
                </a:cubicBezTo>
                <a:cubicBezTo>
                  <a:pt x="2954239" y="-73289"/>
                  <a:pt x="3141438" y="18747"/>
                  <a:pt x="3468761" y="0"/>
                </a:cubicBezTo>
                <a:cubicBezTo>
                  <a:pt x="3796084" y="-18747"/>
                  <a:pt x="3700835" y="26252"/>
                  <a:pt x="3851795" y="0"/>
                </a:cubicBezTo>
                <a:cubicBezTo>
                  <a:pt x="4002755" y="-26252"/>
                  <a:pt x="4060883" y="34525"/>
                  <a:pt x="4234830" y="0"/>
                </a:cubicBezTo>
                <a:cubicBezTo>
                  <a:pt x="4408777" y="-34525"/>
                  <a:pt x="4793873" y="24748"/>
                  <a:pt x="5012506" y="0"/>
                </a:cubicBezTo>
                <a:cubicBezTo>
                  <a:pt x="5231139" y="-24748"/>
                  <a:pt x="5260649" y="42833"/>
                  <a:pt x="5395541" y="0"/>
                </a:cubicBezTo>
                <a:cubicBezTo>
                  <a:pt x="5530434" y="-42833"/>
                  <a:pt x="5933954" y="57417"/>
                  <a:pt x="6173217" y="0"/>
                </a:cubicBezTo>
                <a:cubicBezTo>
                  <a:pt x="6412480" y="-57417"/>
                  <a:pt x="6486705" y="55709"/>
                  <a:pt x="6654912" y="0"/>
                </a:cubicBezTo>
                <a:cubicBezTo>
                  <a:pt x="6823120" y="-55709"/>
                  <a:pt x="7021854" y="38541"/>
                  <a:pt x="7136608" y="0"/>
                </a:cubicBezTo>
                <a:cubicBezTo>
                  <a:pt x="7251362" y="-38541"/>
                  <a:pt x="7466821" y="8829"/>
                  <a:pt x="7716963" y="0"/>
                </a:cubicBezTo>
                <a:cubicBezTo>
                  <a:pt x="7967105" y="-8829"/>
                  <a:pt x="7973954" y="9070"/>
                  <a:pt x="8099998" y="0"/>
                </a:cubicBezTo>
                <a:cubicBezTo>
                  <a:pt x="8226042" y="-9070"/>
                  <a:pt x="8605887" y="20430"/>
                  <a:pt x="8779014" y="0"/>
                </a:cubicBezTo>
                <a:cubicBezTo>
                  <a:pt x="8952141" y="-20430"/>
                  <a:pt x="8991946" y="6778"/>
                  <a:pt x="9162048" y="0"/>
                </a:cubicBezTo>
                <a:cubicBezTo>
                  <a:pt x="9332150" y="-6778"/>
                  <a:pt x="9440459" y="42581"/>
                  <a:pt x="9643743" y="0"/>
                </a:cubicBezTo>
                <a:cubicBezTo>
                  <a:pt x="9847027" y="-42581"/>
                  <a:pt x="9861011" y="31122"/>
                  <a:pt x="9928118" y="0"/>
                </a:cubicBezTo>
                <a:cubicBezTo>
                  <a:pt x="9995226" y="-31122"/>
                  <a:pt x="10232207" y="39316"/>
                  <a:pt x="10311152" y="0"/>
                </a:cubicBezTo>
                <a:cubicBezTo>
                  <a:pt x="10390097" y="-39316"/>
                  <a:pt x="10659337" y="27068"/>
                  <a:pt x="10914722" y="0"/>
                </a:cubicBezTo>
                <a:cubicBezTo>
                  <a:pt x="11571242" y="-3293"/>
                  <a:pt x="11881174" y="380776"/>
                  <a:pt x="11963400" y="1048678"/>
                </a:cubicBezTo>
                <a:cubicBezTo>
                  <a:pt x="11995485" y="1186651"/>
                  <a:pt x="11932173" y="1343969"/>
                  <a:pt x="11963400" y="1522067"/>
                </a:cubicBezTo>
                <a:cubicBezTo>
                  <a:pt x="11994627" y="1700165"/>
                  <a:pt x="11963127" y="1990910"/>
                  <a:pt x="11963400" y="2205186"/>
                </a:cubicBezTo>
                <a:cubicBezTo>
                  <a:pt x="11963673" y="2419462"/>
                  <a:pt x="11938917" y="2516694"/>
                  <a:pt x="11963400" y="2762466"/>
                </a:cubicBezTo>
                <a:cubicBezTo>
                  <a:pt x="11987883" y="3008238"/>
                  <a:pt x="11937668" y="3042854"/>
                  <a:pt x="11963400" y="3235856"/>
                </a:cubicBezTo>
                <a:cubicBezTo>
                  <a:pt x="11989132" y="3428858"/>
                  <a:pt x="11912679" y="3597287"/>
                  <a:pt x="11963400" y="3835082"/>
                </a:cubicBezTo>
                <a:cubicBezTo>
                  <a:pt x="12014121" y="4072877"/>
                  <a:pt x="11943483" y="4158286"/>
                  <a:pt x="11963400" y="4434309"/>
                </a:cubicBezTo>
                <a:cubicBezTo>
                  <a:pt x="11983317" y="4710332"/>
                  <a:pt x="11887804" y="4857011"/>
                  <a:pt x="11963400" y="5243265"/>
                </a:cubicBezTo>
                <a:cubicBezTo>
                  <a:pt x="11976770" y="5711889"/>
                  <a:pt x="11516943" y="6316511"/>
                  <a:pt x="10914722" y="6291943"/>
                </a:cubicBezTo>
                <a:cubicBezTo>
                  <a:pt x="10744397" y="6323509"/>
                  <a:pt x="10630312" y="6267515"/>
                  <a:pt x="10531687" y="6291943"/>
                </a:cubicBezTo>
                <a:cubicBezTo>
                  <a:pt x="10433063" y="6316371"/>
                  <a:pt x="10151212" y="6259316"/>
                  <a:pt x="9951332" y="6291943"/>
                </a:cubicBezTo>
                <a:cubicBezTo>
                  <a:pt x="9751453" y="6324570"/>
                  <a:pt x="9609691" y="6262395"/>
                  <a:pt x="9469637" y="6291943"/>
                </a:cubicBezTo>
                <a:cubicBezTo>
                  <a:pt x="9329583" y="6321491"/>
                  <a:pt x="9170425" y="6259385"/>
                  <a:pt x="9086602" y="6291943"/>
                </a:cubicBezTo>
                <a:cubicBezTo>
                  <a:pt x="9002779" y="6324501"/>
                  <a:pt x="8806680" y="6288281"/>
                  <a:pt x="8703567" y="6291943"/>
                </a:cubicBezTo>
                <a:cubicBezTo>
                  <a:pt x="8600455" y="6295605"/>
                  <a:pt x="8424659" y="6263264"/>
                  <a:pt x="8221872" y="6291943"/>
                </a:cubicBezTo>
                <a:cubicBezTo>
                  <a:pt x="8019085" y="6320622"/>
                  <a:pt x="7775408" y="6279353"/>
                  <a:pt x="7641517" y="6291943"/>
                </a:cubicBezTo>
                <a:cubicBezTo>
                  <a:pt x="7507626" y="6304533"/>
                  <a:pt x="7205197" y="6211311"/>
                  <a:pt x="6863840" y="6291943"/>
                </a:cubicBezTo>
                <a:cubicBezTo>
                  <a:pt x="6522483" y="6372575"/>
                  <a:pt x="6356666" y="6266136"/>
                  <a:pt x="6184824" y="6291943"/>
                </a:cubicBezTo>
                <a:cubicBezTo>
                  <a:pt x="6012982" y="6317750"/>
                  <a:pt x="6014046" y="6274520"/>
                  <a:pt x="5900450" y="6291943"/>
                </a:cubicBezTo>
                <a:cubicBezTo>
                  <a:pt x="5786854" y="6309366"/>
                  <a:pt x="5571317" y="6254681"/>
                  <a:pt x="5418755" y="6291943"/>
                </a:cubicBezTo>
                <a:cubicBezTo>
                  <a:pt x="5266193" y="6329205"/>
                  <a:pt x="4830087" y="6260301"/>
                  <a:pt x="4641079" y="6291943"/>
                </a:cubicBezTo>
                <a:cubicBezTo>
                  <a:pt x="4452071" y="6323585"/>
                  <a:pt x="4462364" y="6264472"/>
                  <a:pt x="4356705" y="6291943"/>
                </a:cubicBezTo>
                <a:cubicBezTo>
                  <a:pt x="4251046" y="6319414"/>
                  <a:pt x="4023821" y="6234740"/>
                  <a:pt x="3776349" y="6291943"/>
                </a:cubicBezTo>
                <a:cubicBezTo>
                  <a:pt x="3528877" y="6349146"/>
                  <a:pt x="3494323" y="6249627"/>
                  <a:pt x="3393314" y="6291943"/>
                </a:cubicBezTo>
                <a:cubicBezTo>
                  <a:pt x="3292306" y="6334259"/>
                  <a:pt x="3175068" y="6287226"/>
                  <a:pt x="3010280" y="6291943"/>
                </a:cubicBezTo>
                <a:cubicBezTo>
                  <a:pt x="2845492" y="6296660"/>
                  <a:pt x="2791261" y="6281836"/>
                  <a:pt x="2725905" y="6291943"/>
                </a:cubicBezTo>
                <a:cubicBezTo>
                  <a:pt x="2660549" y="6302050"/>
                  <a:pt x="2502044" y="6259862"/>
                  <a:pt x="2441531" y="6291943"/>
                </a:cubicBezTo>
                <a:cubicBezTo>
                  <a:pt x="2381018" y="6324024"/>
                  <a:pt x="2296534" y="6284398"/>
                  <a:pt x="2157157" y="6291943"/>
                </a:cubicBezTo>
                <a:cubicBezTo>
                  <a:pt x="2017780" y="6299488"/>
                  <a:pt x="1939486" y="6283136"/>
                  <a:pt x="1774122" y="6291943"/>
                </a:cubicBezTo>
                <a:cubicBezTo>
                  <a:pt x="1608759" y="6300750"/>
                  <a:pt x="1387665" y="6264001"/>
                  <a:pt x="1048678" y="6291943"/>
                </a:cubicBezTo>
                <a:cubicBezTo>
                  <a:pt x="456376" y="6251247"/>
                  <a:pt x="-94457" y="5728883"/>
                  <a:pt x="0" y="5243265"/>
                </a:cubicBezTo>
                <a:cubicBezTo>
                  <a:pt x="-40026" y="4941341"/>
                  <a:pt x="56906" y="4740499"/>
                  <a:pt x="0" y="4560147"/>
                </a:cubicBezTo>
                <a:cubicBezTo>
                  <a:pt x="-56906" y="4379795"/>
                  <a:pt x="9106" y="4189915"/>
                  <a:pt x="0" y="4086757"/>
                </a:cubicBezTo>
                <a:cubicBezTo>
                  <a:pt x="-9106" y="3983599"/>
                  <a:pt x="32619" y="3666731"/>
                  <a:pt x="0" y="3487531"/>
                </a:cubicBezTo>
                <a:cubicBezTo>
                  <a:pt x="-32619" y="3308331"/>
                  <a:pt x="38006" y="3009235"/>
                  <a:pt x="0" y="2888304"/>
                </a:cubicBezTo>
                <a:cubicBezTo>
                  <a:pt x="-38006" y="2767373"/>
                  <a:pt x="23126" y="2577824"/>
                  <a:pt x="0" y="2414915"/>
                </a:cubicBezTo>
                <a:cubicBezTo>
                  <a:pt x="-23126" y="2252006"/>
                  <a:pt x="16708" y="2115525"/>
                  <a:pt x="0" y="1857634"/>
                </a:cubicBezTo>
                <a:cubicBezTo>
                  <a:pt x="-16708" y="1599743"/>
                  <a:pt x="55894" y="1285135"/>
                  <a:pt x="0" y="1048678"/>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11" name="Ορθογώνιο: Στρογγύλεμα γωνιών 10">
            <a:extLst>
              <a:ext uri="{FF2B5EF4-FFF2-40B4-BE49-F238E27FC236}">
                <a16:creationId xmlns:a16="http://schemas.microsoft.com/office/drawing/2014/main" id="{7150CCB3-65B5-D948-1EE4-B9588B6BC91F}"/>
              </a:ext>
            </a:extLst>
          </p:cNvPr>
          <p:cNvSpPr/>
          <p:nvPr/>
        </p:nvSpPr>
        <p:spPr>
          <a:xfrm>
            <a:off x="7156000" y="318985"/>
            <a:ext cx="3497832" cy="70949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00" i="1" dirty="0">
                <a:solidFill>
                  <a:schemeClr val="tx1"/>
                </a:solidFill>
              </a:rPr>
              <a:t>Ο λόγος ανάγκη της ψυχής</a:t>
            </a:r>
            <a:r>
              <a:rPr lang="el-GR" sz="1000" dirty="0">
                <a:solidFill>
                  <a:schemeClr val="tx1"/>
                </a:solidFill>
              </a:rPr>
              <a:t>, Κείμενα Λογοτεχνίας A΄ Γυμνασίου, ΥΠΠ, ΠΙ, ΥΑΠ, 2014, σ. 25, 57,  168. </a:t>
            </a:r>
          </a:p>
        </p:txBody>
      </p:sp>
      <p:pic>
        <p:nvPicPr>
          <p:cNvPr id="13" name="Εικόνα 12">
            <a:extLst>
              <a:ext uri="{FF2B5EF4-FFF2-40B4-BE49-F238E27FC236}">
                <a16:creationId xmlns:a16="http://schemas.microsoft.com/office/drawing/2014/main" id="{210FC37B-6907-0725-B20B-2B22974EEDD3}"/>
              </a:ext>
            </a:extLst>
          </p:cNvPr>
          <p:cNvPicPr>
            <a:picLocks noChangeAspect="1"/>
          </p:cNvPicPr>
          <p:nvPr/>
        </p:nvPicPr>
        <p:blipFill>
          <a:blip r:embed="rId2"/>
          <a:srcRect t="78802"/>
          <a:stretch>
            <a:fillRect/>
          </a:stretch>
        </p:blipFill>
        <p:spPr>
          <a:xfrm>
            <a:off x="486113" y="4546722"/>
            <a:ext cx="5609887" cy="1665514"/>
          </a:xfrm>
          <a:custGeom>
            <a:avLst/>
            <a:gdLst>
              <a:gd name="csX0" fmla="*/ 0 w 5609887"/>
              <a:gd name="csY0" fmla="*/ 0 h 1665514"/>
              <a:gd name="csX1" fmla="*/ 448791 w 5609887"/>
              <a:gd name="csY1" fmla="*/ 0 h 1665514"/>
              <a:gd name="csX2" fmla="*/ 1121977 w 5609887"/>
              <a:gd name="csY2" fmla="*/ 0 h 1665514"/>
              <a:gd name="csX3" fmla="*/ 1795164 w 5609887"/>
              <a:gd name="csY3" fmla="*/ 0 h 1665514"/>
              <a:gd name="csX4" fmla="*/ 2356153 w 5609887"/>
              <a:gd name="csY4" fmla="*/ 0 h 1665514"/>
              <a:gd name="csX5" fmla="*/ 2861042 w 5609887"/>
              <a:gd name="csY5" fmla="*/ 0 h 1665514"/>
              <a:gd name="csX6" fmla="*/ 3422031 w 5609887"/>
              <a:gd name="csY6" fmla="*/ 0 h 1665514"/>
              <a:gd name="csX7" fmla="*/ 3926921 w 5609887"/>
              <a:gd name="csY7" fmla="*/ 0 h 1665514"/>
              <a:gd name="csX8" fmla="*/ 4544008 w 5609887"/>
              <a:gd name="csY8" fmla="*/ 0 h 1665514"/>
              <a:gd name="csX9" fmla="*/ 4936701 w 5609887"/>
              <a:gd name="csY9" fmla="*/ 0 h 1665514"/>
              <a:gd name="csX10" fmla="*/ 5609887 w 5609887"/>
              <a:gd name="csY10" fmla="*/ 0 h 1665514"/>
              <a:gd name="csX11" fmla="*/ 5609887 w 5609887"/>
              <a:gd name="csY11" fmla="*/ 538516 h 1665514"/>
              <a:gd name="csX12" fmla="*/ 5609887 w 5609887"/>
              <a:gd name="csY12" fmla="*/ 1093688 h 1665514"/>
              <a:gd name="csX13" fmla="*/ 5609887 w 5609887"/>
              <a:gd name="csY13" fmla="*/ 1665514 h 1665514"/>
              <a:gd name="csX14" fmla="*/ 5217195 w 5609887"/>
              <a:gd name="csY14" fmla="*/ 1665514 h 1665514"/>
              <a:gd name="csX15" fmla="*/ 4600107 w 5609887"/>
              <a:gd name="csY15" fmla="*/ 1665514 h 1665514"/>
              <a:gd name="csX16" fmla="*/ 4207415 w 5609887"/>
              <a:gd name="csY16" fmla="*/ 1665514 h 1665514"/>
              <a:gd name="csX17" fmla="*/ 3646427 w 5609887"/>
              <a:gd name="csY17" fmla="*/ 1665514 h 1665514"/>
              <a:gd name="csX18" fmla="*/ 3141537 w 5609887"/>
              <a:gd name="csY18" fmla="*/ 1665514 h 1665514"/>
              <a:gd name="csX19" fmla="*/ 2692746 w 5609887"/>
              <a:gd name="csY19" fmla="*/ 1665514 h 1665514"/>
              <a:gd name="csX20" fmla="*/ 2075658 w 5609887"/>
              <a:gd name="csY20" fmla="*/ 1665514 h 1665514"/>
              <a:gd name="csX21" fmla="*/ 1626867 w 5609887"/>
              <a:gd name="csY21" fmla="*/ 1665514 h 1665514"/>
              <a:gd name="csX22" fmla="*/ 1234175 w 5609887"/>
              <a:gd name="csY22" fmla="*/ 1665514 h 1665514"/>
              <a:gd name="csX23" fmla="*/ 841483 w 5609887"/>
              <a:gd name="csY23" fmla="*/ 1665514 h 1665514"/>
              <a:gd name="csX24" fmla="*/ 0 w 5609887"/>
              <a:gd name="csY24" fmla="*/ 1665514 h 1665514"/>
              <a:gd name="csX25" fmla="*/ 0 w 5609887"/>
              <a:gd name="csY25" fmla="*/ 1077032 h 1665514"/>
              <a:gd name="csX26" fmla="*/ 0 w 5609887"/>
              <a:gd name="csY26" fmla="*/ 488551 h 1665514"/>
              <a:gd name="csX27" fmla="*/ 0 w 5609887"/>
              <a:gd name="csY27" fmla="*/ 0 h 16655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609887" h="1665514" fill="none" extrusionOk="0">
                <a:moveTo>
                  <a:pt x="0" y="0"/>
                </a:moveTo>
                <a:cubicBezTo>
                  <a:pt x="124256" y="-5954"/>
                  <a:pt x="311600" y="33873"/>
                  <a:pt x="448791" y="0"/>
                </a:cubicBezTo>
                <a:cubicBezTo>
                  <a:pt x="585982" y="-33873"/>
                  <a:pt x="958558" y="26707"/>
                  <a:pt x="1121977" y="0"/>
                </a:cubicBezTo>
                <a:cubicBezTo>
                  <a:pt x="1285396" y="-26707"/>
                  <a:pt x="1466983" y="53365"/>
                  <a:pt x="1795164" y="0"/>
                </a:cubicBezTo>
                <a:cubicBezTo>
                  <a:pt x="2123345" y="-53365"/>
                  <a:pt x="2132085" y="66538"/>
                  <a:pt x="2356153" y="0"/>
                </a:cubicBezTo>
                <a:cubicBezTo>
                  <a:pt x="2580221" y="-66538"/>
                  <a:pt x="2670536" y="40899"/>
                  <a:pt x="2861042" y="0"/>
                </a:cubicBezTo>
                <a:cubicBezTo>
                  <a:pt x="3051548" y="-40899"/>
                  <a:pt x="3152887" y="52460"/>
                  <a:pt x="3422031" y="0"/>
                </a:cubicBezTo>
                <a:cubicBezTo>
                  <a:pt x="3691175" y="-52460"/>
                  <a:pt x="3681721" y="53105"/>
                  <a:pt x="3926921" y="0"/>
                </a:cubicBezTo>
                <a:cubicBezTo>
                  <a:pt x="4172121" y="-53105"/>
                  <a:pt x="4392786" y="8422"/>
                  <a:pt x="4544008" y="0"/>
                </a:cubicBezTo>
                <a:cubicBezTo>
                  <a:pt x="4695230" y="-8422"/>
                  <a:pt x="4747647" y="13441"/>
                  <a:pt x="4936701" y="0"/>
                </a:cubicBezTo>
                <a:cubicBezTo>
                  <a:pt x="5125755" y="-13441"/>
                  <a:pt x="5293189" y="26132"/>
                  <a:pt x="5609887" y="0"/>
                </a:cubicBezTo>
                <a:cubicBezTo>
                  <a:pt x="5651804" y="211814"/>
                  <a:pt x="5590968" y="407860"/>
                  <a:pt x="5609887" y="538516"/>
                </a:cubicBezTo>
                <a:cubicBezTo>
                  <a:pt x="5628806" y="669172"/>
                  <a:pt x="5600593" y="939411"/>
                  <a:pt x="5609887" y="1093688"/>
                </a:cubicBezTo>
                <a:cubicBezTo>
                  <a:pt x="5619181" y="1247965"/>
                  <a:pt x="5564699" y="1410380"/>
                  <a:pt x="5609887" y="1665514"/>
                </a:cubicBezTo>
                <a:cubicBezTo>
                  <a:pt x="5452367" y="1682720"/>
                  <a:pt x="5386878" y="1649739"/>
                  <a:pt x="5217195" y="1665514"/>
                </a:cubicBezTo>
                <a:cubicBezTo>
                  <a:pt x="5047512" y="1681289"/>
                  <a:pt x="4732704" y="1623565"/>
                  <a:pt x="4600107" y="1665514"/>
                </a:cubicBezTo>
                <a:cubicBezTo>
                  <a:pt x="4467510" y="1707463"/>
                  <a:pt x="4286465" y="1649869"/>
                  <a:pt x="4207415" y="1665514"/>
                </a:cubicBezTo>
                <a:cubicBezTo>
                  <a:pt x="4128365" y="1681159"/>
                  <a:pt x="3864577" y="1644047"/>
                  <a:pt x="3646427" y="1665514"/>
                </a:cubicBezTo>
                <a:cubicBezTo>
                  <a:pt x="3428277" y="1686981"/>
                  <a:pt x="3365258" y="1662171"/>
                  <a:pt x="3141537" y="1665514"/>
                </a:cubicBezTo>
                <a:cubicBezTo>
                  <a:pt x="2917816" y="1668857"/>
                  <a:pt x="2852374" y="1660789"/>
                  <a:pt x="2692746" y="1665514"/>
                </a:cubicBezTo>
                <a:cubicBezTo>
                  <a:pt x="2533118" y="1670239"/>
                  <a:pt x="2215599" y="1654667"/>
                  <a:pt x="2075658" y="1665514"/>
                </a:cubicBezTo>
                <a:cubicBezTo>
                  <a:pt x="1935717" y="1676361"/>
                  <a:pt x="1805510" y="1616216"/>
                  <a:pt x="1626867" y="1665514"/>
                </a:cubicBezTo>
                <a:cubicBezTo>
                  <a:pt x="1448224" y="1714812"/>
                  <a:pt x="1385357" y="1640437"/>
                  <a:pt x="1234175" y="1665514"/>
                </a:cubicBezTo>
                <a:cubicBezTo>
                  <a:pt x="1082993" y="1690591"/>
                  <a:pt x="961280" y="1661148"/>
                  <a:pt x="841483" y="1665514"/>
                </a:cubicBezTo>
                <a:cubicBezTo>
                  <a:pt x="721686" y="1669880"/>
                  <a:pt x="208205" y="1648242"/>
                  <a:pt x="0" y="1665514"/>
                </a:cubicBezTo>
                <a:cubicBezTo>
                  <a:pt x="-16706" y="1458641"/>
                  <a:pt x="57697" y="1259151"/>
                  <a:pt x="0" y="1077032"/>
                </a:cubicBezTo>
                <a:cubicBezTo>
                  <a:pt x="-57697" y="894913"/>
                  <a:pt x="64638" y="664548"/>
                  <a:pt x="0" y="488551"/>
                </a:cubicBezTo>
                <a:cubicBezTo>
                  <a:pt x="-64638" y="312554"/>
                  <a:pt x="43782" y="232554"/>
                  <a:pt x="0" y="0"/>
                </a:cubicBezTo>
                <a:close/>
              </a:path>
              <a:path w="5609887" h="1665514" stroke="0" extrusionOk="0">
                <a:moveTo>
                  <a:pt x="0" y="0"/>
                </a:moveTo>
                <a:cubicBezTo>
                  <a:pt x="230584" y="-13587"/>
                  <a:pt x="366087" y="15030"/>
                  <a:pt x="560989" y="0"/>
                </a:cubicBezTo>
                <a:cubicBezTo>
                  <a:pt x="755891" y="-15030"/>
                  <a:pt x="799131" y="31329"/>
                  <a:pt x="953681" y="0"/>
                </a:cubicBezTo>
                <a:cubicBezTo>
                  <a:pt x="1108231" y="-31329"/>
                  <a:pt x="1318049" y="6501"/>
                  <a:pt x="1514669" y="0"/>
                </a:cubicBezTo>
                <a:cubicBezTo>
                  <a:pt x="1711289" y="-6501"/>
                  <a:pt x="1742142" y="797"/>
                  <a:pt x="1907362" y="0"/>
                </a:cubicBezTo>
                <a:cubicBezTo>
                  <a:pt x="2072582" y="-797"/>
                  <a:pt x="2254831" y="55474"/>
                  <a:pt x="2468350" y="0"/>
                </a:cubicBezTo>
                <a:cubicBezTo>
                  <a:pt x="2681869" y="-55474"/>
                  <a:pt x="2709881" y="40058"/>
                  <a:pt x="2861042" y="0"/>
                </a:cubicBezTo>
                <a:cubicBezTo>
                  <a:pt x="3012203" y="-40058"/>
                  <a:pt x="3326796" y="5330"/>
                  <a:pt x="3478130" y="0"/>
                </a:cubicBezTo>
                <a:cubicBezTo>
                  <a:pt x="3629464" y="-5330"/>
                  <a:pt x="3706110" y="31141"/>
                  <a:pt x="3926921" y="0"/>
                </a:cubicBezTo>
                <a:cubicBezTo>
                  <a:pt x="4147732" y="-31141"/>
                  <a:pt x="4310662" y="64629"/>
                  <a:pt x="4544008" y="0"/>
                </a:cubicBezTo>
                <a:cubicBezTo>
                  <a:pt x="4777354" y="-64629"/>
                  <a:pt x="5146801" y="47134"/>
                  <a:pt x="5609887" y="0"/>
                </a:cubicBezTo>
                <a:cubicBezTo>
                  <a:pt x="5636623" y="138527"/>
                  <a:pt x="5602970" y="302894"/>
                  <a:pt x="5609887" y="571826"/>
                </a:cubicBezTo>
                <a:cubicBezTo>
                  <a:pt x="5616804" y="840758"/>
                  <a:pt x="5562722" y="954386"/>
                  <a:pt x="5609887" y="1077032"/>
                </a:cubicBezTo>
                <a:cubicBezTo>
                  <a:pt x="5657052" y="1199678"/>
                  <a:pt x="5579366" y="1532691"/>
                  <a:pt x="5609887" y="1665514"/>
                </a:cubicBezTo>
                <a:cubicBezTo>
                  <a:pt x="5430628" y="1735240"/>
                  <a:pt x="5193693" y="1635783"/>
                  <a:pt x="4992799" y="1665514"/>
                </a:cubicBezTo>
                <a:cubicBezTo>
                  <a:pt x="4791905" y="1695245"/>
                  <a:pt x="4754541" y="1660300"/>
                  <a:pt x="4600107" y="1665514"/>
                </a:cubicBezTo>
                <a:cubicBezTo>
                  <a:pt x="4445673" y="1670728"/>
                  <a:pt x="4393693" y="1634035"/>
                  <a:pt x="4207415" y="1665514"/>
                </a:cubicBezTo>
                <a:cubicBezTo>
                  <a:pt x="4021137" y="1696993"/>
                  <a:pt x="3922060" y="1625145"/>
                  <a:pt x="3702525" y="1665514"/>
                </a:cubicBezTo>
                <a:cubicBezTo>
                  <a:pt x="3482990" y="1705883"/>
                  <a:pt x="3456103" y="1630827"/>
                  <a:pt x="3309833" y="1665514"/>
                </a:cubicBezTo>
                <a:cubicBezTo>
                  <a:pt x="3163563" y="1700201"/>
                  <a:pt x="2909597" y="1658308"/>
                  <a:pt x="2692746" y="1665514"/>
                </a:cubicBezTo>
                <a:cubicBezTo>
                  <a:pt x="2475895" y="1672720"/>
                  <a:pt x="2260940" y="1614159"/>
                  <a:pt x="2131757" y="1665514"/>
                </a:cubicBezTo>
                <a:cubicBezTo>
                  <a:pt x="2002574" y="1716869"/>
                  <a:pt x="1747997" y="1649598"/>
                  <a:pt x="1458571" y="1665514"/>
                </a:cubicBezTo>
                <a:cubicBezTo>
                  <a:pt x="1169145" y="1681430"/>
                  <a:pt x="1088452" y="1614010"/>
                  <a:pt x="785384" y="1665514"/>
                </a:cubicBezTo>
                <a:cubicBezTo>
                  <a:pt x="482316" y="1717018"/>
                  <a:pt x="333634" y="1615387"/>
                  <a:pt x="0" y="1665514"/>
                </a:cubicBezTo>
                <a:cubicBezTo>
                  <a:pt x="-45048" y="1492235"/>
                  <a:pt x="59823" y="1290620"/>
                  <a:pt x="0" y="1110343"/>
                </a:cubicBezTo>
                <a:cubicBezTo>
                  <a:pt x="-59823" y="930066"/>
                  <a:pt x="39338" y="722653"/>
                  <a:pt x="0" y="588482"/>
                </a:cubicBezTo>
                <a:cubicBezTo>
                  <a:pt x="-39338" y="454311"/>
                  <a:pt x="27264" y="126281"/>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2006173483">
                  <a:prstGeom prst="rect">
                    <a:avLst/>
                  </a:prstGeom>
                  <ask:type>
                    <ask:lineSketchScribble/>
                  </ask:type>
                </ask:lineSketchStyleProps>
              </a:ext>
            </a:extLst>
          </a:ln>
          <a:effectLst>
            <a:outerShdw blurRad="50800" dist="38100" dir="2700000" algn="tl" rotWithShape="0">
              <a:srgbClr val="000000">
                <a:alpha val="43000"/>
              </a:srgbClr>
            </a:outerShdw>
          </a:effectLst>
        </p:spPr>
      </p:pic>
      <p:pic>
        <p:nvPicPr>
          <p:cNvPr id="15" name="Εικόνα 14">
            <a:extLst>
              <a:ext uri="{FF2B5EF4-FFF2-40B4-BE49-F238E27FC236}">
                <a16:creationId xmlns:a16="http://schemas.microsoft.com/office/drawing/2014/main" id="{D1C98B34-D4FF-032A-BD8A-3FC863A90014}"/>
              </a:ext>
            </a:extLst>
          </p:cNvPr>
          <p:cNvPicPr>
            <a:picLocks noChangeAspect="1"/>
          </p:cNvPicPr>
          <p:nvPr/>
        </p:nvPicPr>
        <p:blipFill>
          <a:blip r:embed="rId2"/>
          <a:srcRect t="3009" b="80254"/>
          <a:stretch>
            <a:fillRect/>
          </a:stretch>
        </p:blipFill>
        <p:spPr>
          <a:xfrm>
            <a:off x="692573" y="3406411"/>
            <a:ext cx="3564111" cy="8792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Εικόνα 18">
            <a:extLst>
              <a:ext uri="{FF2B5EF4-FFF2-40B4-BE49-F238E27FC236}">
                <a16:creationId xmlns:a16="http://schemas.microsoft.com/office/drawing/2014/main" id="{4B35390C-F49D-481A-BADE-35C697F87B35}"/>
              </a:ext>
            </a:extLst>
          </p:cNvPr>
          <p:cNvPicPr>
            <a:picLocks noChangeAspect="1"/>
          </p:cNvPicPr>
          <p:nvPr/>
        </p:nvPicPr>
        <p:blipFill>
          <a:blip r:embed="rId3"/>
          <a:srcRect r="37918" b="62592"/>
          <a:stretch>
            <a:fillRect/>
          </a:stretch>
        </p:blipFill>
        <p:spPr>
          <a:xfrm>
            <a:off x="486115" y="457199"/>
            <a:ext cx="3977028" cy="1382485"/>
          </a:xfrm>
          <a:custGeom>
            <a:avLst/>
            <a:gdLst>
              <a:gd name="csX0" fmla="*/ 0 w 3977028"/>
              <a:gd name="csY0" fmla="*/ 0 h 1382485"/>
              <a:gd name="csX1" fmla="*/ 488606 w 3977028"/>
              <a:gd name="csY1" fmla="*/ 0 h 1382485"/>
              <a:gd name="csX2" fmla="*/ 1016983 w 3977028"/>
              <a:gd name="csY2" fmla="*/ 0 h 1382485"/>
              <a:gd name="csX3" fmla="*/ 1664670 w 3977028"/>
              <a:gd name="csY3" fmla="*/ 0 h 1382485"/>
              <a:gd name="csX4" fmla="*/ 2272587 w 3977028"/>
              <a:gd name="csY4" fmla="*/ 0 h 1382485"/>
              <a:gd name="csX5" fmla="*/ 2920275 w 3977028"/>
              <a:gd name="csY5" fmla="*/ 0 h 1382485"/>
              <a:gd name="csX6" fmla="*/ 3369111 w 3977028"/>
              <a:gd name="csY6" fmla="*/ 0 h 1382485"/>
              <a:gd name="csX7" fmla="*/ 3977028 w 3977028"/>
              <a:gd name="csY7" fmla="*/ 0 h 1382485"/>
              <a:gd name="csX8" fmla="*/ 3977028 w 3977028"/>
              <a:gd name="csY8" fmla="*/ 488478 h 1382485"/>
              <a:gd name="csX9" fmla="*/ 3977028 w 3977028"/>
              <a:gd name="csY9" fmla="*/ 976956 h 1382485"/>
              <a:gd name="csX10" fmla="*/ 3977028 w 3977028"/>
              <a:gd name="csY10" fmla="*/ 1382485 h 1382485"/>
              <a:gd name="csX11" fmla="*/ 3448651 w 3977028"/>
              <a:gd name="csY11" fmla="*/ 1382485 h 1382485"/>
              <a:gd name="csX12" fmla="*/ 2800964 w 3977028"/>
              <a:gd name="csY12" fmla="*/ 1382485 h 1382485"/>
              <a:gd name="csX13" fmla="*/ 2312358 w 3977028"/>
              <a:gd name="csY13" fmla="*/ 1382485 h 1382485"/>
              <a:gd name="csX14" fmla="*/ 1704441 w 3977028"/>
              <a:gd name="csY14" fmla="*/ 1382485 h 1382485"/>
              <a:gd name="csX15" fmla="*/ 1215834 w 3977028"/>
              <a:gd name="csY15" fmla="*/ 1382485 h 1382485"/>
              <a:gd name="csX16" fmla="*/ 687458 w 3977028"/>
              <a:gd name="csY16" fmla="*/ 1382485 h 1382485"/>
              <a:gd name="csX17" fmla="*/ 0 w 3977028"/>
              <a:gd name="csY17" fmla="*/ 1382485 h 1382485"/>
              <a:gd name="csX18" fmla="*/ 0 w 3977028"/>
              <a:gd name="csY18" fmla="*/ 963131 h 1382485"/>
              <a:gd name="csX19" fmla="*/ 0 w 3977028"/>
              <a:gd name="csY19" fmla="*/ 474653 h 1382485"/>
              <a:gd name="csX20" fmla="*/ 0 w 3977028"/>
              <a:gd name="csY20" fmla="*/ 0 h 1382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977028" h="1382485" fill="none" extrusionOk="0">
                <a:moveTo>
                  <a:pt x="0" y="0"/>
                </a:moveTo>
                <a:cubicBezTo>
                  <a:pt x="205509" y="-26762"/>
                  <a:pt x="281297" y="36123"/>
                  <a:pt x="488606" y="0"/>
                </a:cubicBezTo>
                <a:cubicBezTo>
                  <a:pt x="695915" y="-36123"/>
                  <a:pt x="775918" y="11401"/>
                  <a:pt x="1016983" y="0"/>
                </a:cubicBezTo>
                <a:cubicBezTo>
                  <a:pt x="1258048" y="-11401"/>
                  <a:pt x="1355140" y="15673"/>
                  <a:pt x="1664670" y="0"/>
                </a:cubicBezTo>
                <a:cubicBezTo>
                  <a:pt x="1974200" y="-15673"/>
                  <a:pt x="2004410" y="13204"/>
                  <a:pt x="2272587" y="0"/>
                </a:cubicBezTo>
                <a:cubicBezTo>
                  <a:pt x="2540764" y="-13204"/>
                  <a:pt x="2675965" y="5226"/>
                  <a:pt x="2920275" y="0"/>
                </a:cubicBezTo>
                <a:cubicBezTo>
                  <a:pt x="3164585" y="-5226"/>
                  <a:pt x="3268582" y="29703"/>
                  <a:pt x="3369111" y="0"/>
                </a:cubicBezTo>
                <a:cubicBezTo>
                  <a:pt x="3469640" y="-29703"/>
                  <a:pt x="3721610" y="18909"/>
                  <a:pt x="3977028" y="0"/>
                </a:cubicBezTo>
                <a:cubicBezTo>
                  <a:pt x="3983441" y="183691"/>
                  <a:pt x="3942298" y="357476"/>
                  <a:pt x="3977028" y="488478"/>
                </a:cubicBezTo>
                <a:cubicBezTo>
                  <a:pt x="4011758" y="619480"/>
                  <a:pt x="3950674" y="837492"/>
                  <a:pt x="3977028" y="976956"/>
                </a:cubicBezTo>
                <a:cubicBezTo>
                  <a:pt x="4003382" y="1116420"/>
                  <a:pt x="3941752" y="1262420"/>
                  <a:pt x="3977028" y="1382485"/>
                </a:cubicBezTo>
                <a:cubicBezTo>
                  <a:pt x="3826597" y="1435041"/>
                  <a:pt x="3699048" y="1378878"/>
                  <a:pt x="3448651" y="1382485"/>
                </a:cubicBezTo>
                <a:cubicBezTo>
                  <a:pt x="3198254" y="1386092"/>
                  <a:pt x="3082986" y="1345083"/>
                  <a:pt x="2800964" y="1382485"/>
                </a:cubicBezTo>
                <a:cubicBezTo>
                  <a:pt x="2518942" y="1419887"/>
                  <a:pt x="2412413" y="1362665"/>
                  <a:pt x="2312358" y="1382485"/>
                </a:cubicBezTo>
                <a:cubicBezTo>
                  <a:pt x="2212303" y="1402305"/>
                  <a:pt x="1993920" y="1312521"/>
                  <a:pt x="1704441" y="1382485"/>
                </a:cubicBezTo>
                <a:cubicBezTo>
                  <a:pt x="1414962" y="1452449"/>
                  <a:pt x="1445743" y="1337325"/>
                  <a:pt x="1215834" y="1382485"/>
                </a:cubicBezTo>
                <a:cubicBezTo>
                  <a:pt x="985925" y="1427645"/>
                  <a:pt x="911790" y="1342080"/>
                  <a:pt x="687458" y="1382485"/>
                </a:cubicBezTo>
                <a:cubicBezTo>
                  <a:pt x="463126" y="1422890"/>
                  <a:pt x="152507" y="1369309"/>
                  <a:pt x="0" y="1382485"/>
                </a:cubicBezTo>
                <a:cubicBezTo>
                  <a:pt x="-38522" y="1190971"/>
                  <a:pt x="21073" y="1078893"/>
                  <a:pt x="0" y="963131"/>
                </a:cubicBezTo>
                <a:cubicBezTo>
                  <a:pt x="-21073" y="847369"/>
                  <a:pt x="57850" y="608466"/>
                  <a:pt x="0" y="474653"/>
                </a:cubicBezTo>
                <a:cubicBezTo>
                  <a:pt x="-57850" y="340840"/>
                  <a:pt x="27879" y="192898"/>
                  <a:pt x="0" y="0"/>
                </a:cubicBezTo>
                <a:close/>
              </a:path>
              <a:path w="3977028" h="1382485" stroke="0" extrusionOk="0">
                <a:moveTo>
                  <a:pt x="0" y="0"/>
                </a:moveTo>
                <a:cubicBezTo>
                  <a:pt x="132411" y="-11837"/>
                  <a:pt x="248801" y="54424"/>
                  <a:pt x="488606" y="0"/>
                </a:cubicBezTo>
                <a:cubicBezTo>
                  <a:pt x="728411" y="-54424"/>
                  <a:pt x="836942" y="45773"/>
                  <a:pt x="1136294" y="0"/>
                </a:cubicBezTo>
                <a:cubicBezTo>
                  <a:pt x="1435646" y="-45773"/>
                  <a:pt x="1595899" y="12424"/>
                  <a:pt x="1744211" y="0"/>
                </a:cubicBezTo>
                <a:cubicBezTo>
                  <a:pt x="1892523" y="-12424"/>
                  <a:pt x="2013143" y="25322"/>
                  <a:pt x="2232817" y="0"/>
                </a:cubicBezTo>
                <a:cubicBezTo>
                  <a:pt x="2452491" y="-25322"/>
                  <a:pt x="2548593" y="31115"/>
                  <a:pt x="2800964" y="0"/>
                </a:cubicBezTo>
                <a:cubicBezTo>
                  <a:pt x="3053335" y="-31115"/>
                  <a:pt x="3118168" y="35224"/>
                  <a:pt x="3249800" y="0"/>
                </a:cubicBezTo>
                <a:cubicBezTo>
                  <a:pt x="3381432" y="-35224"/>
                  <a:pt x="3732597" y="3638"/>
                  <a:pt x="3977028" y="0"/>
                </a:cubicBezTo>
                <a:cubicBezTo>
                  <a:pt x="3981314" y="116194"/>
                  <a:pt x="3973980" y="221241"/>
                  <a:pt x="3977028" y="419354"/>
                </a:cubicBezTo>
                <a:cubicBezTo>
                  <a:pt x="3980076" y="617467"/>
                  <a:pt x="3970855" y="746182"/>
                  <a:pt x="3977028" y="894007"/>
                </a:cubicBezTo>
                <a:cubicBezTo>
                  <a:pt x="3983201" y="1041832"/>
                  <a:pt x="3974907" y="1245793"/>
                  <a:pt x="3977028" y="1382485"/>
                </a:cubicBezTo>
                <a:cubicBezTo>
                  <a:pt x="3761581" y="1427735"/>
                  <a:pt x="3706181" y="1380467"/>
                  <a:pt x="3448651" y="1382485"/>
                </a:cubicBezTo>
                <a:cubicBezTo>
                  <a:pt x="3191121" y="1384503"/>
                  <a:pt x="3128897" y="1354121"/>
                  <a:pt x="2880505" y="1382485"/>
                </a:cubicBezTo>
                <a:cubicBezTo>
                  <a:pt x="2632113" y="1410849"/>
                  <a:pt x="2546264" y="1342288"/>
                  <a:pt x="2391898" y="1382485"/>
                </a:cubicBezTo>
                <a:cubicBezTo>
                  <a:pt x="2237532" y="1422682"/>
                  <a:pt x="1982773" y="1378465"/>
                  <a:pt x="1783981" y="1382485"/>
                </a:cubicBezTo>
                <a:cubicBezTo>
                  <a:pt x="1585189" y="1386505"/>
                  <a:pt x="1521604" y="1355319"/>
                  <a:pt x="1335145" y="1382485"/>
                </a:cubicBezTo>
                <a:cubicBezTo>
                  <a:pt x="1148686" y="1409651"/>
                  <a:pt x="1008313" y="1306378"/>
                  <a:pt x="687458" y="1382485"/>
                </a:cubicBezTo>
                <a:cubicBezTo>
                  <a:pt x="366603" y="1458592"/>
                  <a:pt x="339627" y="1305934"/>
                  <a:pt x="0" y="1382485"/>
                </a:cubicBezTo>
                <a:cubicBezTo>
                  <a:pt x="-49275" y="1284444"/>
                  <a:pt x="30425" y="1108318"/>
                  <a:pt x="0" y="963131"/>
                </a:cubicBezTo>
                <a:cubicBezTo>
                  <a:pt x="-30425" y="817944"/>
                  <a:pt x="30145" y="728819"/>
                  <a:pt x="0" y="529953"/>
                </a:cubicBezTo>
                <a:cubicBezTo>
                  <a:pt x="-30145" y="331087"/>
                  <a:pt x="14141" y="249125"/>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2775546262">
                  <a:prstGeom prst="rect">
                    <a:avLst/>
                  </a:prstGeom>
                  <ask:type>
                    <ask:lineSketchScribble/>
                  </ask:type>
                </ask:lineSketchStyleProps>
              </a:ext>
            </a:extLst>
          </a:ln>
          <a:effectLst>
            <a:outerShdw blurRad="50800" dist="38100" dir="2700000" algn="tl" rotWithShape="0">
              <a:srgbClr val="000000">
                <a:alpha val="43000"/>
              </a:srgbClr>
            </a:outerShdw>
          </a:effectLst>
        </p:spPr>
      </p:pic>
      <p:pic>
        <p:nvPicPr>
          <p:cNvPr id="21" name="Εικόνα 20">
            <a:extLst>
              <a:ext uri="{FF2B5EF4-FFF2-40B4-BE49-F238E27FC236}">
                <a16:creationId xmlns:a16="http://schemas.microsoft.com/office/drawing/2014/main" id="{83B4F4A3-03E8-00F8-B99E-3FB4E3D5445B}"/>
              </a:ext>
            </a:extLst>
          </p:cNvPr>
          <p:cNvPicPr>
            <a:picLocks noChangeAspect="1"/>
          </p:cNvPicPr>
          <p:nvPr/>
        </p:nvPicPr>
        <p:blipFill>
          <a:blip r:embed="rId3"/>
          <a:srcRect t="73400"/>
          <a:stretch>
            <a:fillRect/>
          </a:stretch>
        </p:blipFill>
        <p:spPr>
          <a:xfrm>
            <a:off x="239486" y="2028904"/>
            <a:ext cx="6161316" cy="983043"/>
          </a:xfrm>
          <a:custGeom>
            <a:avLst/>
            <a:gdLst>
              <a:gd name="csX0" fmla="*/ 0 w 6161316"/>
              <a:gd name="csY0" fmla="*/ 0 h 983043"/>
              <a:gd name="csX1" fmla="*/ 683346 w 6161316"/>
              <a:gd name="csY1" fmla="*/ 0 h 983043"/>
              <a:gd name="csX2" fmla="*/ 1366692 w 6161316"/>
              <a:gd name="csY2" fmla="*/ 0 h 983043"/>
              <a:gd name="csX3" fmla="*/ 1803585 w 6161316"/>
              <a:gd name="csY3" fmla="*/ 0 h 983043"/>
              <a:gd name="csX4" fmla="*/ 2302092 w 6161316"/>
              <a:gd name="csY4" fmla="*/ 0 h 983043"/>
              <a:gd name="csX5" fmla="*/ 2985438 w 6161316"/>
              <a:gd name="csY5" fmla="*/ 0 h 983043"/>
              <a:gd name="csX6" fmla="*/ 3422331 w 6161316"/>
              <a:gd name="csY6" fmla="*/ 0 h 983043"/>
              <a:gd name="csX7" fmla="*/ 3797611 w 6161316"/>
              <a:gd name="csY7" fmla="*/ 0 h 983043"/>
              <a:gd name="csX8" fmla="*/ 4296118 w 6161316"/>
              <a:gd name="csY8" fmla="*/ 0 h 983043"/>
              <a:gd name="csX9" fmla="*/ 4856237 w 6161316"/>
              <a:gd name="csY9" fmla="*/ 0 h 983043"/>
              <a:gd name="csX10" fmla="*/ 5354744 w 6161316"/>
              <a:gd name="csY10" fmla="*/ 0 h 983043"/>
              <a:gd name="csX11" fmla="*/ 6161316 w 6161316"/>
              <a:gd name="csY11" fmla="*/ 0 h 983043"/>
              <a:gd name="csX12" fmla="*/ 6161316 w 6161316"/>
              <a:gd name="csY12" fmla="*/ 462030 h 983043"/>
              <a:gd name="csX13" fmla="*/ 6161316 w 6161316"/>
              <a:gd name="csY13" fmla="*/ 983043 h 983043"/>
              <a:gd name="csX14" fmla="*/ 5601196 w 6161316"/>
              <a:gd name="csY14" fmla="*/ 983043 h 983043"/>
              <a:gd name="csX15" fmla="*/ 5164303 w 6161316"/>
              <a:gd name="csY15" fmla="*/ 983043 h 983043"/>
              <a:gd name="csX16" fmla="*/ 4604183 w 6161316"/>
              <a:gd name="csY16" fmla="*/ 983043 h 983043"/>
              <a:gd name="csX17" fmla="*/ 4228903 w 6161316"/>
              <a:gd name="csY17" fmla="*/ 983043 h 983043"/>
              <a:gd name="csX18" fmla="*/ 3668784 w 6161316"/>
              <a:gd name="csY18" fmla="*/ 983043 h 983043"/>
              <a:gd name="csX19" fmla="*/ 3170277 w 6161316"/>
              <a:gd name="csY19" fmla="*/ 983043 h 983043"/>
              <a:gd name="csX20" fmla="*/ 2548544 w 6161316"/>
              <a:gd name="csY20" fmla="*/ 983043 h 983043"/>
              <a:gd name="csX21" fmla="*/ 1865198 w 6161316"/>
              <a:gd name="csY21" fmla="*/ 983043 h 983043"/>
              <a:gd name="csX22" fmla="*/ 1489918 w 6161316"/>
              <a:gd name="csY22" fmla="*/ 983043 h 983043"/>
              <a:gd name="csX23" fmla="*/ 1114638 w 6161316"/>
              <a:gd name="csY23" fmla="*/ 983043 h 983043"/>
              <a:gd name="csX24" fmla="*/ 677745 w 6161316"/>
              <a:gd name="csY24" fmla="*/ 983043 h 983043"/>
              <a:gd name="csX25" fmla="*/ 0 w 6161316"/>
              <a:gd name="csY25" fmla="*/ 983043 h 983043"/>
              <a:gd name="csX26" fmla="*/ 0 w 6161316"/>
              <a:gd name="csY26" fmla="*/ 501352 h 983043"/>
              <a:gd name="csX27" fmla="*/ 0 w 6161316"/>
              <a:gd name="csY27" fmla="*/ 0 h 9830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161316" h="983043" fill="none" extrusionOk="0">
                <a:moveTo>
                  <a:pt x="0" y="0"/>
                </a:moveTo>
                <a:cubicBezTo>
                  <a:pt x="184096" y="-3792"/>
                  <a:pt x="543489" y="5560"/>
                  <a:pt x="683346" y="0"/>
                </a:cubicBezTo>
                <a:cubicBezTo>
                  <a:pt x="823203" y="-5560"/>
                  <a:pt x="1228473" y="74722"/>
                  <a:pt x="1366692" y="0"/>
                </a:cubicBezTo>
                <a:cubicBezTo>
                  <a:pt x="1504911" y="-74722"/>
                  <a:pt x="1697819" y="38530"/>
                  <a:pt x="1803585" y="0"/>
                </a:cubicBezTo>
                <a:cubicBezTo>
                  <a:pt x="1909351" y="-38530"/>
                  <a:pt x="2118844" y="36779"/>
                  <a:pt x="2302092" y="0"/>
                </a:cubicBezTo>
                <a:cubicBezTo>
                  <a:pt x="2485340" y="-36779"/>
                  <a:pt x="2697105" y="71312"/>
                  <a:pt x="2985438" y="0"/>
                </a:cubicBezTo>
                <a:cubicBezTo>
                  <a:pt x="3273771" y="-71312"/>
                  <a:pt x="3211556" y="4625"/>
                  <a:pt x="3422331" y="0"/>
                </a:cubicBezTo>
                <a:cubicBezTo>
                  <a:pt x="3633106" y="-4625"/>
                  <a:pt x="3617512" y="27345"/>
                  <a:pt x="3797611" y="0"/>
                </a:cubicBezTo>
                <a:cubicBezTo>
                  <a:pt x="3977710" y="-27345"/>
                  <a:pt x="4132092" y="26791"/>
                  <a:pt x="4296118" y="0"/>
                </a:cubicBezTo>
                <a:cubicBezTo>
                  <a:pt x="4460144" y="-26791"/>
                  <a:pt x="4598256" y="2432"/>
                  <a:pt x="4856237" y="0"/>
                </a:cubicBezTo>
                <a:cubicBezTo>
                  <a:pt x="5114218" y="-2432"/>
                  <a:pt x="5189118" y="30264"/>
                  <a:pt x="5354744" y="0"/>
                </a:cubicBezTo>
                <a:cubicBezTo>
                  <a:pt x="5520370" y="-30264"/>
                  <a:pt x="5975368" y="55540"/>
                  <a:pt x="6161316" y="0"/>
                </a:cubicBezTo>
                <a:cubicBezTo>
                  <a:pt x="6183168" y="151160"/>
                  <a:pt x="6110102" y="258577"/>
                  <a:pt x="6161316" y="462030"/>
                </a:cubicBezTo>
                <a:cubicBezTo>
                  <a:pt x="6212530" y="665483"/>
                  <a:pt x="6112901" y="764286"/>
                  <a:pt x="6161316" y="983043"/>
                </a:cubicBezTo>
                <a:cubicBezTo>
                  <a:pt x="5916656" y="1000012"/>
                  <a:pt x="5811891" y="969325"/>
                  <a:pt x="5601196" y="983043"/>
                </a:cubicBezTo>
                <a:cubicBezTo>
                  <a:pt x="5390501" y="996761"/>
                  <a:pt x="5378739" y="949156"/>
                  <a:pt x="5164303" y="983043"/>
                </a:cubicBezTo>
                <a:cubicBezTo>
                  <a:pt x="4949867" y="1016930"/>
                  <a:pt x="4823883" y="982432"/>
                  <a:pt x="4604183" y="983043"/>
                </a:cubicBezTo>
                <a:cubicBezTo>
                  <a:pt x="4384483" y="983654"/>
                  <a:pt x="4345741" y="949301"/>
                  <a:pt x="4228903" y="983043"/>
                </a:cubicBezTo>
                <a:cubicBezTo>
                  <a:pt x="4112065" y="1016785"/>
                  <a:pt x="3790614" y="921440"/>
                  <a:pt x="3668784" y="983043"/>
                </a:cubicBezTo>
                <a:cubicBezTo>
                  <a:pt x="3546954" y="1044646"/>
                  <a:pt x="3417010" y="974817"/>
                  <a:pt x="3170277" y="983043"/>
                </a:cubicBezTo>
                <a:cubicBezTo>
                  <a:pt x="2923544" y="991269"/>
                  <a:pt x="2686901" y="970505"/>
                  <a:pt x="2548544" y="983043"/>
                </a:cubicBezTo>
                <a:cubicBezTo>
                  <a:pt x="2410187" y="995581"/>
                  <a:pt x="2063621" y="956456"/>
                  <a:pt x="1865198" y="983043"/>
                </a:cubicBezTo>
                <a:cubicBezTo>
                  <a:pt x="1666775" y="1009630"/>
                  <a:pt x="1642785" y="950706"/>
                  <a:pt x="1489918" y="983043"/>
                </a:cubicBezTo>
                <a:cubicBezTo>
                  <a:pt x="1337051" y="1015380"/>
                  <a:pt x="1296630" y="938883"/>
                  <a:pt x="1114638" y="983043"/>
                </a:cubicBezTo>
                <a:cubicBezTo>
                  <a:pt x="932646" y="1027203"/>
                  <a:pt x="853420" y="966598"/>
                  <a:pt x="677745" y="983043"/>
                </a:cubicBezTo>
                <a:cubicBezTo>
                  <a:pt x="502070" y="999488"/>
                  <a:pt x="165395" y="974071"/>
                  <a:pt x="0" y="983043"/>
                </a:cubicBezTo>
                <a:cubicBezTo>
                  <a:pt x="-13410" y="799087"/>
                  <a:pt x="22065" y="716049"/>
                  <a:pt x="0" y="501352"/>
                </a:cubicBezTo>
                <a:cubicBezTo>
                  <a:pt x="-22065" y="286655"/>
                  <a:pt x="36813" y="138492"/>
                  <a:pt x="0" y="0"/>
                </a:cubicBezTo>
                <a:close/>
              </a:path>
              <a:path w="6161316" h="983043" stroke="0" extrusionOk="0">
                <a:moveTo>
                  <a:pt x="0" y="0"/>
                </a:moveTo>
                <a:cubicBezTo>
                  <a:pt x="116058" y="-25067"/>
                  <a:pt x="253663" y="21843"/>
                  <a:pt x="436893" y="0"/>
                </a:cubicBezTo>
                <a:cubicBezTo>
                  <a:pt x="620123" y="-21843"/>
                  <a:pt x="916563" y="23706"/>
                  <a:pt x="1120239" y="0"/>
                </a:cubicBezTo>
                <a:cubicBezTo>
                  <a:pt x="1323915" y="-23706"/>
                  <a:pt x="1480492" y="40849"/>
                  <a:pt x="1741972" y="0"/>
                </a:cubicBezTo>
                <a:cubicBezTo>
                  <a:pt x="2003452" y="-40849"/>
                  <a:pt x="2053691" y="23774"/>
                  <a:pt x="2178865" y="0"/>
                </a:cubicBezTo>
                <a:cubicBezTo>
                  <a:pt x="2304039" y="-23774"/>
                  <a:pt x="2538605" y="44647"/>
                  <a:pt x="2738985" y="0"/>
                </a:cubicBezTo>
                <a:cubicBezTo>
                  <a:pt x="2939365" y="-44647"/>
                  <a:pt x="3005182" y="37671"/>
                  <a:pt x="3114265" y="0"/>
                </a:cubicBezTo>
                <a:cubicBezTo>
                  <a:pt x="3223348" y="-37671"/>
                  <a:pt x="3456632" y="4151"/>
                  <a:pt x="3551158" y="0"/>
                </a:cubicBezTo>
                <a:cubicBezTo>
                  <a:pt x="3645684" y="-4151"/>
                  <a:pt x="3848958" y="35801"/>
                  <a:pt x="3926439" y="0"/>
                </a:cubicBezTo>
                <a:cubicBezTo>
                  <a:pt x="4003920" y="-35801"/>
                  <a:pt x="4126920" y="11835"/>
                  <a:pt x="4301719" y="0"/>
                </a:cubicBezTo>
                <a:cubicBezTo>
                  <a:pt x="4476518" y="-11835"/>
                  <a:pt x="4683006" y="57589"/>
                  <a:pt x="4923452" y="0"/>
                </a:cubicBezTo>
                <a:cubicBezTo>
                  <a:pt x="5163898" y="-57589"/>
                  <a:pt x="5456660" y="55735"/>
                  <a:pt x="5606798" y="0"/>
                </a:cubicBezTo>
                <a:cubicBezTo>
                  <a:pt x="5756936" y="-55735"/>
                  <a:pt x="5889494" y="7674"/>
                  <a:pt x="6161316" y="0"/>
                </a:cubicBezTo>
                <a:cubicBezTo>
                  <a:pt x="6200955" y="147307"/>
                  <a:pt x="6154571" y="300537"/>
                  <a:pt x="6161316" y="511182"/>
                </a:cubicBezTo>
                <a:cubicBezTo>
                  <a:pt x="6168061" y="721827"/>
                  <a:pt x="6135474" y="863654"/>
                  <a:pt x="6161316" y="983043"/>
                </a:cubicBezTo>
                <a:cubicBezTo>
                  <a:pt x="6032229" y="1003747"/>
                  <a:pt x="5822793" y="973426"/>
                  <a:pt x="5662810" y="983043"/>
                </a:cubicBezTo>
                <a:cubicBezTo>
                  <a:pt x="5502827" y="992660"/>
                  <a:pt x="5265052" y="979399"/>
                  <a:pt x="4979464" y="983043"/>
                </a:cubicBezTo>
                <a:cubicBezTo>
                  <a:pt x="4693876" y="986687"/>
                  <a:pt x="4528657" y="974132"/>
                  <a:pt x="4357731" y="983043"/>
                </a:cubicBezTo>
                <a:cubicBezTo>
                  <a:pt x="4186805" y="991954"/>
                  <a:pt x="4124611" y="948974"/>
                  <a:pt x="3982451" y="983043"/>
                </a:cubicBezTo>
                <a:cubicBezTo>
                  <a:pt x="3840291" y="1017112"/>
                  <a:pt x="3589291" y="923870"/>
                  <a:pt x="3422331" y="983043"/>
                </a:cubicBezTo>
                <a:cubicBezTo>
                  <a:pt x="3255371" y="1042216"/>
                  <a:pt x="2982196" y="942001"/>
                  <a:pt x="2738985" y="983043"/>
                </a:cubicBezTo>
                <a:cubicBezTo>
                  <a:pt x="2495774" y="1024085"/>
                  <a:pt x="2287477" y="945803"/>
                  <a:pt x="2055639" y="983043"/>
                </a:cubicBezTo>
                <a:cubicBezTo>
                  <a:pt x="1823801" y="1020283"/>
                  <a:pt x="1711789" y="940756"/>
                  <a:pt x="1372293" y="983043"/>
                </a:cubicBezTo>
                <a:cubicBezTo>
                  <a:pt x="1032797" y="1025330"/>
                  <a:pt x="1032127" y="951709"/>
                  <a:pt x="873787" y="983043"/>
                </a:cubicBezTo>
                <a:cubicBezTo>
                  <a:pt x="715447" y="1014377"/>
                  <a:pt x="357750" y="880149"/>
                  <a:pt x="0" y="983043"/>
                </a:cubicBezTo>
                <a:cubicBezTo>
                  <a:pt x="-32916" y="819795"/>
                  <a:pt x="46496" y="690800"/>
                  <a:pt x="0" y="501352"/>
                </a:cubicBezTo>
                <a:cubicBezTo>
                  <a:pt x="-46496" y="311904"/>
                  <a:pt x="51294" y="112334"/>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2775546262">
                  <a:prstGeom prst="rect">
                    <a:avLst/>
                  </a:prstGeom>
                  <ask:type>
                    <ask:lineSketchScribble/>
                  </ask:type>
                </ask:lineSketchStyleProps>
              </a:ext>
            </a:extLst>
          </a:ln>
          <a:effectLst>
            <a:outerShdw blurRad="50800" dist="38100" dir="2700000" algn="tl" rotWithShape="0">
              <a:srgbClr val="000000">
                <a:alpha val="43000"/>
              </a:srgbClr>
            </a:outerShdw>
          </a:effectLst>
        </p:spPr>
      </p:pic>
      <p:pic>
        <p:nvPicPr>
          <p:cNvPr id="25" name="Εικόνα 24">
            <a:extLst>
              <a:ext uri="{FF2B5EF4-FFF2-40B4-BE49-F238E27FC236}">
                <a16:creationId xmlns:a16="http://schemas.microsoft.com/office/drawing/2014/main" id="{0ABC548A-B547-C85F-8DF7-E499854BA702}"/>
              </a:ext>
            </a:extLst>
          </p:cNvPr>
          <p:cNvPicPr>
            <a:picLocks noChangeAspect="1"/>
          </p:cNvPicPr>
          <p:nvPr/>
        </p:nvPicPr>
        <p:blipFill>
          <a:blip r:embed="rId4"/>
          <a:stretch>
            <a:fillRect/>
          </a:stretch>
        </p:blipFill>
        <p:spPr>
          <a:xfrm>
            <a:off x="6640288" y="1241881"/>
            <a:ext cx="4713512" cy="2608304"/>
          </a:xfrm>
          <a:custGeom>
            <a:avLst/>
            <a:gdLst>
              <a:gd name="csX0" fmla="*/ 0 w 4713512"/>
              <a:gd name="csY0" fmla="*/ 0 h 2608304"/>
              <a:gd name="csX1" fmla="*/ 447784 w 4713512"/>
              <a:gd name="csY1" fmla="*/ 0 h 2608304"/>
              <a:gd name="csX2" fmla="*/ 895567 w 4713512"/>
              <a:gd name="csY2" fmla="*/ 0 h 2608304"/>
              <a:gd name="csX3" fmla="*/ 1343351 w 4713512"/>
              <a:gd name="csY3" fmla="*/ 0 h 2608304"/>
              <a:gd name="csX4" fmla="*/ 1791135 w 4713512"/>
              <a:gd name="csY4" fmla="*/ 0 h 2608304"/>
              <a:gd name="csX5" fmla="*/ 2286053 w 4713512"/>
              <a:gd name="csY5" fmla="*/ 0 h 2608304"/>
              <a:gd name="csX6" fmla="*/ 2875242 w 4713512"/>
              <a:gd name="csY6" fmla="*/ 0 h 2608304"/>
              <a:gd name="csX7" fmla="*/ 3464431 w 4713512"/>
              <a:gd name="csY7" fmla="*/ 0 h 2608304"/>
              <a:gd name="csX8" fmla="*/ 4100755 w 4713512"/>
              <a:gd name="csY8" fmla="*/ 0 h 2608304"/>
              <a:gd name="csX9" fmla="*/ 4713512 w 4713512"/>
              <a:gd name="csY9" fmla="*/ 0 h 2608304"/>
              <a:gd name="csX10" fmla="*/ 4713512 w 4713512"/>
              <a:gd name="csY10" fmla="*/ 495578 h 2608304"/>
              <a:gd name="csX11" fmla="*/ 4713512 w 4713512"/>
              <a:gd name="csY11" fmla="*/ 1069405 h 2608304"/>
              <a:gd name="csX12" fmla="*/ 4713512 w 4713512"/>
              <a:gd name="csY12" fmla="*/ 1617148 h 2608304"/>
              <a:gd name="csX13" fmla="*/ 4713512 w 4713512"/>
              <a:gd name="csY13" fmla="*/ 2608304 h 2608304"/>
              <a:gd name="csX14" fmla="*/ 4077188 w 4713512"/>
              <a:gd name="csY14" fmla="*/ 2608304 h 2608304"/>
              <a:gd name="csX15" fmla="*/ 3487999 w 4713512"/>
              <a:gd name="csY15" fmla="*/ 2608304 h 2608304"/>
              <a:gd name="csX16" fmla="*/ 2851675 w 4713512"/>
              <a:gd name="csY16" fmla="*/ 2608304 h 2608304"/>
              <a:gd name="csX17" fmla="*/ 2168216 w 4713512"/>
              <a:gd name="csY17" fmla="*/ 2608304 h 2608304"/>
              <a:gd name="csX18" fmla="*/ 1484756 w 4713512"/>
              <a:gd name="csY18" fmla="*/ 2608304 h 2608304"/>
              <a:gd name="csX19" fmla="*/ 989838 w 4713512"/>
              <a:gd name="csY19" fmla="*/ 2608304 h 2608304"/>
              <a:gd name="csX20" fmla="*/ 0 w 4713512"/>
              <a:gd name="csY20" fmla="*/ 2608304 h 2608304"/>
              <a:gd name="csX21" fmla="*/ 0 w 4713512"/>
              <a:gd name="csY21" fmla="*/ 2034477 h 2608304"/>
              <a:gd name="csX22" fmla="*/ 0 w 4713512"/>
              <a:gd name="csY22" fmla="*/ 1460650 h 2608304"/>
              <a:gd name="csX23" fmla="*/ 0 w 4713512"/>
              <a:gd name="csY23" fmla="*/ 991156 h 2608304"/>
              <a:gd name="csX24" fmla="*/ 0 w 4713512"/>
              <a:gd name="csY24" fmla="*/ 547744 h 2608304"/>
              <a:gd name="csX25" fmla="*/ 0 w 4713512"/>
              <a:gd name="csY25" fmla="*/ 0 h 2608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713512" h="2608304" fill="none" extrusionOk="0">
                <a:moveTo>
                  <a:pt x="0" y="0"/>
                </a:moveTo>
                <a:cubicBezTo>
                  <a:pt x="124107" y="-50013"/>
                  <a:pt x="273052" y="50461"/>
                  <a:pt x="447784" y="0"/>
                </a:cubicBezTo>
                <a:cubicBezTo>
                  <a:pt x="622516" y="-50461"/>
                  <a:pt x="687432" y="47664"/>
                  <a:pt x="895567" y="0"/>
                </a:cubicBezTo>
                <a:cubicBezTo>
                  <a:pt x="1103702" y="-47664"/>
                  <a:pt x="1137771" y="4663"/>
                  <a:pt x="1343351" y="0"/>
                </a:cubicBezTo>
                <a:cubicBezTo>
                  <a:pt x="1548931" y="-4663"/>
                  <a:pt x="1615723" y="32301"/>
                  <a:pt x="1791135" y="0"/>
                </a:cubicBezTo>
                <a:cubicBezTo>
                  <a:pt x="1966547" y="-32301"/>
                  <a:pt x="2140628" y="3113"/>
                  <a:pt x="2286053" y="0"/>
                </a:cubicBezTo>
                <a:cubicBezTo>
                  <a:pt x="2431478" y="-3113"/>
                  <a:pt x="2712507" y="30616"/>
                  <a:pt x="2875242" y="0"/>
                </a:cubicBezTo>
                <a:cubicBezTo>
                  <a:pt x="3037977" y="-30616"/>
                  <a:pt x="3264293" y="22541"/>
                  <a:pt x="3464431" y="0"/>
                </a:cubicBezTo>
                <a:cubicBezTo>
                  <a:pt x="3664569" y="-22541"/>
                  <a:pt x="3855696" y="56230"/>
                  <a:pt x="4100755" y="0"/>
                </a:cubicBezTo>
                <a:cubicBezTo>
                  <a:pt x="4345814" y="-56230"/>
                  <a:pt x="4437878" y="2675"/>
                  <a:pt x="4713512" y="0"/>
                </a:cubicBezTo>
                <a:cubicBezTo>
                  <a:pt x="4745317" y="247741"/>
                  <a:pt x="4699323" y="366463"/>
                  <a:pt x="4713512" y="495578"/>
                </a:cubicBezTo>
                <a:cubicBezTo>
                  <a:pt x="4727701" y="624693"/>
                  <a:pt x="4657591" y="818782"/>
                  <a:pt x="4713512" y="1069405"/>
                </a:cubicBezTo>
                <a:cubicBezTo>
                  <a:pt x="4769433" y="1320028"/>
                  <a:pt x="4685765" y="1357391"/>
                  <a:pt x="4713512" y="1617148"/>
                </a:cubicBezTo>
                <a:cubicBezTo>
                  <a:pt x="4741259" y="1876905"/>
                  <a:pt x="4615679" y="2153588"/>
                  <a:pt x="4713512" y="2608304"/>
                </a:cubicBezTo>
                <a:cubicBezTo>
                  <a:pt x="4434221" y="2631651"/>
                  <a:pt x="4208664" y="2537727"/>
                  <a:pt x="4077188" y="2608304"/>
                </a:cubicBezTo>
                <a:cubicBezTo>
                  <a:pt x="3945712" y="2678881"/>
                  <a:pt x="3635905" y="2576644"/>
                  <a:pt x="3487999" y="2608304"/>
                </a:cubicBezTo>
                <a:cubicBezTo>
                  <a:pt x="3340093" y="2639964"/>
                  <a:pt x="2995436" y="2540460"/>
                  <a:pt x="2851675" y="2608304"/>
                </a:cubicBezTo>
                <a:cubicBezTo>
                  <a:pt x="2707914" y="2676148"/>
                  <a:pt x="2386853" y="2588967"/>
                  <a:pt x="2168216" y="2608304"/>
                </a:cubicBezTo>
                <a:cubicBezTo>
                  <a:pt x="1949579" y="2627641"/>
                  <a:pt x="1784046" y="2539114"/>
                  <a:pt x="1484756" y="2608304"/>
                </a:cubicBezTo>
                <a:cubicBezTo>
                  <a:pt x="1185466" y="2677494"/>
                  <a:pt x="1106859" y="2590269"/>
                  <a:pt x="989838" y="2608304"/>
                </a:cubicBezTo>
                <a:cubicBezTo>
                  <a:pt x="872817" y="2626339"/>
                  <a:pt x="464770" y="2564991"/>
                  <a:pt x="0" y="2608304"/>
                </a:cubicBezTo>
                <a:cubicBezTo>
                  <a:pt x="-33752" y="2336091"/>
                  <a:pt x="15431" y="2209482"/>
                  <a:pt x="0" y="2034477"/>
                </a:cubicBezTo>
                <a:cubicBezTo>
                  <a:pt x="-15431" y="1859472"/>
                  <a:pt x="66094" y="1730630"/>
                  <a:pt x="0" y="1460650"/>
                </a:cubicBezTo>
                <a:cubicBezTo>
                  <a:pt x="-66094" y="1190670"/>
                  <a:pt x="49126" y="1161705"/>
                  <a:pt x="0" y="991156"/>
                </a:cubicBezTo>
                <a:cubicBezTo>
                  <a:pt x="-49126" y="820607"/>
                  <a:pt x="36408" y="734642"/>
                  <a:pt x="0" y="547744"/>
                </a:cubicBezTo>
                <a:cubicBezTo>
                  <a:pt x="-36408" y="360846"/>
                  <a:pt x="29956" y="269414"/>
                  <a:pt x="0" y="0"/>
                </a:cubicBezTo>
                <a:close/>
              </a:path>
              <a:path w="4713512" h="2608304" stroke="0" extrusionOk="0">
                <a:moveTo>
                  <a:pt x="0" y="0"/>
                </a:moveTo>
                <a:cubicBezTo>
                  <a:pt x="276572" y="-15056"/>
                  <a:pt x="359852" y="27924"/>
                  <a:pt x="589189" y="0"/>
                </a:cubicBezTo>
                <a:cubicBezTo>
                  <a:pt x="818526" y="-27924"/>
                  <a:pt x="900278" y="32954"/>
                  <a:pt x="1036973" y="0"/>
                </a:cubicBezTo>
                <a:cubicBezTo>
                  <a:pt x="1173668" y="-32954"/>
                  <a:pt x="1411640" y="58536"/>
                  <a:pt x="1673297" y="0"/>
                </a:cubicBezTo>
                <a:cubicBezTo>
                  <a:pt x="1934954" y="-58536"/>
                  <a:pt x="2027570" y="61655"/>
                  <a:pt x="2309621" y="0"/>
                </a:cubicBezTo>
                <a:cubicBezTo>
                  <a:pt x="2591672" y="-61655"/>
                  <a:pt x="2622732" y="30292"/>
                  <a:pt x="2757405" y="0"/>
                </a:cubicBezTo>
                <a:cubicBezTo>
                  <a:pt x="2892078" y="-30292"/>
                  <a:pt x="3095879" y="36176"/>
                  <a:pt x="3205188" y="0"/>
                </a:cubicBezTo>
                <a:cubicBezTo>
                  <a:pt x="3314497" y="-36176"/>
                  <a:pt x="3592458" y="24980"/>
                  <a:pt x="3700107" y="0"/>
                </a:cubicBezTo>
                <a:cubicBezTo>
                  <a:pt x="3807756" y="-24980"/>
                  <a:pt x="4063348" y="11436"/>
                  <a:pt x="4195026" y="0"/>
                </a:cubicBezTo>
                <a:cubicBezTo>
                  <a:pt x="4326704" y="-11436"/>
                  <a:pt x="4533173" y="35448"/>
                  <a:pt x="4713512" y="0"/>
                </a:cubicBezTo>
                <a:cubicBezTo>
                  <a:pt x="4723200" y="132684"/>
                  <a:pt x="4711592" y="304854"/>
                  <a:pt x="4713512" y="443412"/>
                </a:cubicBezTo>
                <a:cubicBezTo>
                  <a:pt x="4715432" y="581970"/>
                  <a:pt x="4684047" y="751211"/>
                  <a:pt x="4713512" y="991156"/>
                </a:cubicBezTo>
                <a:cubicBezTo>
                  <a:pt x="4742977" y="1231101"/>
                  <a:pt x="4664113" y="1318330"/>
                  <a:pt x="4713512" y="1460650"/>
                </a:cubicBezTo>
                <a:cubicBezTo>
                  <a:pt x="4762911" y="1602970"/>
                  <a:pt x="4664283" y="1767163"/>
                  <a:pt x="4713512" y="2008394"/>
                </a:cubicBezTo>
                <a:cubicBezTo>
                  <a:pt x="4762741" y="2249625"/>
                  <a:pt x="4712100" y="2484867"/>
                  <a:pt x="4713512" y="2608304"/>
                </a:cubicBezTo>
                <a:cubicBezTo>
                  <a:pt x="4458085" y="2679723"/>
                  <a:pt x="4309230" y="2590014"/>
                  <a:pt x="4077188" y="2608304"/>
                </a:cubicBezTo>
                <a:cubicBezTo>
                  <a:pt x="3845146" y="2626594"/>
                  <a:pt x="3698449" y="2547978"/>
                  <a:pt x="3535134" y="2608304"/>
                </a:cubicBezTo>
                <a:cubicBezTo>
                  <a:pt x="3371819" y="2668630"/>
                  <a:pt x="3128778" y="2565231"/>
                  <a:pt x="2851675" y="2608304"/>
                </a:cubicBezTo>
                <a:cubicBezTo>
                  <a:pt x="2574572" y="2651377"/>
                  <a:pt x="2573578" y="2544856"/>
                  <a:pt x="2309621" y="2608304"/>
                </a:cubicBezTo>
                <a:cubicBezTo>
                  <a:pt x="2045664" y="2671752"/>
                  <a:pt x="1840553" y="2571342"/>
                  <a:pt x="1673297" y="2608304"/>
                </a:cubicBezTo>
                <a:cubicBezTo>
                  <a:pt x="1506041" y="2645266"/>
                  <a:pt x="1285836" y="2570318"/>
                  <a:pt x="1178378" y="2608304"/>
                </a:cubicBezTo>
                <a:cubicBezTo>
                  <a:pt x="1070920" y="2646290"/>
                  <a:pt x="805057" y="2548920"/>
                  <a:pt x="636324" y="2608304"/>
                </a:cubicBezTo>
                <a:cubicBezTo>
                  <a:pt x="467591" y="2667688"/>
                  <a:pt x="294242" y="2590264"/>
                  <a:pt x="0" y="2608304"/>
                </a:cubicBezTo>
                <a:cubicBezTo>
                  <a:pt x="-50778" y="2474000"/>
                  <a:pt x="26130" y="2343442"/>
                  <a:pt x="0" y="2112726"/>
                </a:cubicBezTo>
                <a:cubicBezTo>
                  <a:pt x="-26130" y="1882010"/>
                  <a:pt x="1008" y="1779920"/>
                  <a:pt x="0" y="1643232"/>
                </a:cubicBezTo>
                <a:cubicBezTo>
                  <a:pt x="-1008" y="1506544"/>
                  <a:pt x="13030" y="1311464"/>
                  <a:pt x="0" y="1199820"/>
                </a:cubicBezTo>
                <a:cubicBezTo>
                  <a:pt x="-13030" y="1088176"/>
                  <a:pt x="20904" y="951856"/>
                  <a:pt x="0" y="704242"/>
                </a:cubicBezTo>
                <a:cubicBezTo>
                  <a:pt x="-20904" y="456628"/>
                  <a:pt x="22625" y="215798"/>
                  <a:pt x="0" y="0"/>
                </a:cubicBezTo>
                <a:close/>
              </a:path>
            </a:pathLst>
          </a:custGeom>
          <a:ln>
            <a:solidFill>
              <a:schemeClr val="tx1"/>
            </a:solidFill>
            <a:extLst>
              <a:ext uri="{C807C97D-BFC1-408E-A445-0C87EB9F89A2}">
                <ask:lineSketchStyleProps xmlns:ask="http://schemas.microsoft.com/office/drawing/2018/sketchyshapes" sd="2135881554">
                  <a:prstGeom prst="rect">
                    <a:avLst/>
                  </a:prstGeom>
                  <ask:type>
                    <ask:lineSketchScribble/>
                  </ask:type>
                </ask:lineSketchStyleProps>
              </a:ext>
            </a:extLst>
          </a:ln>
        </p:spPr>
      </p:pic>
      <p:pic>
        <p:nvPicPr>
          <p:cNvPr id="27" name="Εικόνα 26">
            <a:extLst>
              <a:ext uri="{FF2B5EF4-FFF2-40B4-BE49-F238E27FC236}">
                <a16:creationId xmlns:a16="http://schemas.microsoft.com/office/drawing/2014/main" id="{87D0C5BA-10BA-DC5B-9F71-37C522AFBBF7}"/>
              </a:ext>
            </a:extLst>
          </p:cNvPr>
          <p:cNvPicPr>
            <a:picLocks noChangeAspect="1"/>
          </p:cNvPicPr>
          <p:nvPr/>
        </p:nvPicPr>
        <p:blipFill>
          <a:blip r:embed="rId5"/>
          <a:stretch>
            <a:fillRect/>
          </a:stretch>
        </p:blipFill>
        <p:spPr>
          <a:xfrm>
            <a:off x="5218341" y="393187"/>
            <a:ext cx="1182461" cy="1525558"/>
          </a:xfrm>
          <a:custGeom>
            <a:avLst/>
            <a:gdLst>
              <a:gd name="csX0" fmla="*/ 0 w 1182461"/>
              <a:gd name="csY0" fmla="*/ 0 h 1525558"/>
              <a:gd name="csX1" fmla="*/ 614880 w 1182461"/>
              <a:gd name="csY1" fmla="*/ 0 h 1525558"/>
              <a:gd name="csX2" fmla="*/ 1182461 w 1182461"/>
              <a:gd name="csY2" fmla="*/ 0 h 1525558"/>
              <a:gd name="csX3" fmla="*/ 1182461 w 1182461"/>
              <a:gd name="csY3" fmla="*/ 478008 h 1525558"/>
              <a:gd name="csX4" fmla="*/ 1182461 w 1182461"/>
              <a:gd name="csY4" fmla="*/ 986528 h 1525558"/>
              <a:gd name="csX5" fmla="*/ 1182461 w 1182461"/>
              <a:gd name="csY5" fmla="*/ 1525558 h 1525558"/>
              <a:gd name="csX6" fmla="*/ 591231 w 1182461"/>
              <a:gd name="csY6" fmla="*/ 1525558 h 1525558"/>
              <a:gd name="csX7" fmla="*/ 0 w 1182461"/>
              <a:gd name="csY7" fmla="*/ 1525558 h 1525558"/>
              <a:gd name="csX8" fmla="*/ 0 w 1182461"/>
              <a:gd name="csY8" fmla="*/ 1047550 h 1525558"/>
              <a:gd name="csX9" fmla="*/ 0 w 1182461"/>
              <a:gd name="csY9" fmla="*/ 508519 h 1525558"/>
              <a:gd name="csX10" fmla="*/ 0 w 1182461"/>
              <a:gd name="csY10" fmla="*/ 0 h 15255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82461" h="1525558" fill="none" extrusionOk="0">
                <a:moveTo>
                  <a:pt x="0" y="0"/>
                </a:moveTo>
                <a:cubicBezTo>
                  <a:pt x="180015" y="-11033"/>
                  <a:pt x="360384" y="48011"/>
                  <a:pt x="614880" y="0"/>
                </a:cubicBezTo>
                <a:cubicBezTo>
                  <a:pt x="869376" y="-48011"/>
                  <a:pt x="951435" y="21917"/>
                  <a:pt x="1182461" y="0"/>
                </a:cubicBezTo>
                <a:cubicBezTo>
                  <a:pt x="1229956" y="128857"/>
                  <a:pt x="1164414" y="263497"/>
                  <a:pt x="1182461" y="478008"/>
                </a:cubicBezTo>
                <a:cubicBezTo>
                  <a:pt x="1200508" y="692519"/>
                  <a:pt x="1171379" y="790742"/>
                  <a:pt x="1182461" y="986528"/>
                </a:cubicBezTo>
                <a:cubicBezTo>
                  <a:pt x="1193543" y="1182314"/>
                  <a:pt x="1129945" y="1288173"/>
                  <a:pt x="1182461" y="1525558"/>
                </a:cubicBezTo>
                <a:cubicBezTo>
                  <a:pt x="1058262" y="1550372"/>
                  <a:pt x="780361" y="1512563"/>
                  <a:pt x="591231" y="1525558"/>
                </a:cubicBezTo>
                <a:cubicBezTo>
                  <a:pt x="402101" y="1538553"/>
                  <a:pt x="229682" y="1487499"/>
                  <a:pt x="0" y="1525558"/>
                </a:cubicBezTo>
                <a:cubicBezTo>
                  <a:pt x="-40778" y="1362581"/>
                  <a:pt x="6143" y="1183384"/>
                  <a:pt x="0" y="1047550"/>
                </a:cubicBezTo>
                <a:cubicBezTo>
                  <a:pt x="-6143" y="911716"/>
                  <a:pt x="46763" y="732405"/>
                  <a:pt x="0" y="508519"/>
                </a:cubicBezTo>
                <a:cubicBezTo>
                  <a:pt x="-46763" y="284633"/>
                  <a:pt x="9485" y="140851"/>
                  <a:pt x="0" y="0"/>
                </a:cubicBezTo>
                <a:close/>
              </a:path>
              <a:path w="1182461" h="1525558" stroke="0" extrusionOk="0">
                <a:moveTo>
                  <a:pt x="0" y="0"/>
                </a:moveTo>
                <a:cubicBezTo>
                  <a:pt x="200109" y="-49500"/>
                  <a:pt x="439100" y="41631"/>
                  <a:pt x="579406" y="0"/>
                </a:cubicBezTo>
                <a:cubicBezTo>
                  <a:pt x="719712" y="-41631"/>
                  <a:pt x="1042599" y="22899"/>
                  <a:pt x="1182461" y="0"/>
                </a:cubicBezTo>
                <a:cubicBezTo>
                  <a:pt x="1227377" y="230104"/>
                  <a:pt x="1150754" y="353344"/>
                  <a:pt x="1182461" y="539030"/>
                </a:cubicBezTo>
                <a:cubicBezTo>
                  <a:pt x="1214168" y="724716"/>
                  <a:pt x="1146420" y="853242"/>
                  <a:pt x="1182461" y="1032294"/>
                </a:cubicBezTo>
                <a:cubicBezTo>
                  <a:pt x="1218502" y="1211346"/>
                  <a:pt x="1181536" y="1346889"/>
                  <a:pt x="1182461" y="1525558"/>
                </a:cubicBezTo>
                <a:cubicBezTo>
                  <a:pt x="936679" y="1547273"/>
                  <a:pt x="862650" y="1460509"/>
                  <a:pt x="626704" y="1525558"/>
                </a:cubicBezTo>
                <a:cubicBezTo>
                  <a:pt x="390758" y="1590607"/>
                  <a:pt x="230874" y="1519727"/>
                  <a:pt x="0" y="1525558"/>
                </a:cubicBezTo>
                <a:cubicBezTo>
                  <a:pt x="-36929" y="1370464"/>
                  <a:pt x="39295" y="1113908"/>
                  <a:pt x="0" y="1001783"/>
                </a:cubicBezTo>
                <a:cubicBezTo>
                  <a:pt x="-39295" y="889659"/>
                  <a:pt x="48584" y="642805"/>
                  <a:pt x="0" y="462753"/>
                </a:cubicBezTo>
                <a:cubicBezTo>
                  <a:pt x="-48584" y="282701"/>
                  <a:pt x="36199" y="168720"/>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2903569143">
                  <a:prstGeom prst="rect">
                    <a:avLst/>
                  </a:prstGeom>
                  <ask:type>
                    <ask:lineSketchScribble/>
                  </ask:type>
                </ask:lineSketchStyleProps>
              </a:ext>
            </a:extLst>
          </a:ln>
          <a:effectLst>
            <a:outerShdw blurRad="50800" dist="38100" dir="2700000" algn="tl" rotWithShape="0">
              <a:srgbClr val="000000">
                <a:alpha val="43000"/>
              </a:srgbClr>
            </a:outerShdw>
          </a:effectLst>
        </p:spPr>
      </p:pic>
      <p:sp>
        <p:nvSpPr>
          <p:cNvPr id="29" name="Ορθογώνιο: Στρογγύλεμα γωνιών 28">
            <a:extLst>
              <a:ext uri="{FF2B5EF4-FFF2-40B4-BE49-F238E27FC236}">
                <a16:creationId xmlns:a16="http://schemas.microsoft.com/office/drawing/2014/main" id="{C3E13B97-1254-94FB-1F13-534C6A99D0B7}"/>
              </a:ext>
            </a:extLst>
          </p:cNvPr>
          <p:cNvSpPr/>
          <p:nvPr/>
        </p:nvSpPr>
        <p:spPr>
          <a:xfrm>
            <a:off x="8183153" y="4063588"/>
            <a:ext cx="3450771" cy="587828"/>
          </a:xfrm>
          <a:custGeom>
            <a:avLst/>
            <a:gdLst>
              <a:gd name="csX0" fmla="*/ 0 w 3450771"/>
              <a:gd name="csY0" fmla="*/ 97973 h 587828"/>
              <a:gd name="csX1" fmla="*/ 97973 w 3450771"/>
              <a:gd name="csY1" fmla="*/ 0 h 587828"/>
              <a:gd name="csX2" fmla="*/ 575347 w 3450771"/>
              <a:gd name="csY2" fmla="*/ 0 h 587828"/>
              <a:gd name="csX3" fmla="*/ 1085270 w 3450771"/>
              <a:gd name="csY3" fmla="*/ 0 h 587828"/>
              <a:gd name="csX4" fmla="*/ 1530096 w 3450771"/>
              <a:gd name="csY4" fmla="*/ 0 h 587828"/>
              <a:gd name="csX5" fmla="*/ 2072567 w 3450771"/>
              <a:gd name="csY5" fmla="*/ 0 h 587828"/>
              <a:gd name="csX6" fmla="*/ 2615038 w 3450771"/>
              <a:gd name="csY6" fmla="*/ 0 h 587828"/>
              <a:gd name="csX7" fmla="*/ 3352798 w 3450771"/>
              <a:gd name="csY7" fmla="*/ 0 h 587828"/>
              <a:gd name="csX8" fmla="*/ 3450771 w 3450771"/>
              <a:gd name="csY8" fmla="*/ 97973 h 587828"/>
              <a:gd name="csX9" fmla="*/ 3450771 w 3450771"/>
              <a:gd name="csY9" fmla="*/ 489855 h 587828"/>
              <a:gd name="csX10" fmla="*/ 3352798 w 3450771"/>
              <a:gd name="csY10" fmla="*/ 587828 h 587828"/>
              <a:gd name="csX11" fmla="*/ 2907972 w 3450771"/>
              <a:gd name="csY11" fmla="*/ 587828 h 587828"/>
              <a:gd name="csX12" fmla="*/ 2430598 w 3450771"/>
              <a:gd name="csY12" fmla="*/ 587828 h 587828"/>
              <a:gd name="csX13" fmla="*/ 1920675 w 3450771"/>
              <a:gd name="csY13" fmla="*/ 587828 h 587828"/>
              <a:gd name="csX14" fmla="*/ 1378204 w 3450771"/>
              <a:gd name="csY14" fmla="*/ 587828 h 587828"/>
              <a:gd name="csX15" fmla="*/ 770637 w 3450771"/>
              <a:gd name="csY15" fmla="*/ 587828 h 587828"/>
              <a:gd name="csX16" fmla="*/ 97973 w 3450771"/>
              <a:gd name="csY16" fmla="*/ 587828 h 587828"/>
              <a:gd name="csX17" fmla="*/ 0 w 3450771"/>
              <a:gd name="csY17" fmla="*/ 489855 h 587828"/>
              <a:gd name="csX18" fmla="*/ 0 w 3450771"/>
              <a:gd name="csY18"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50771" h="587828" fill="none" extrusionOk="0">
                <a:moveTo>
                  <a:pt x="0" y="97973"/>
                </a:moveTo>
                <a:cubicBezTo>
                  <a:pt x="-4259" y="42970"/>
                  <a:pt x="41647" y="-560"/>
                  <a:pt x="97973" y="0"/>
                </a:cubicBezTo>
                <a:cubicBezTo>
                  <a:pt x="295845" y="-23710"/>
                  <a:pt x="395247" y="35250"/>
                  <a:pt x="575347" y="0"/>
                </a:cubicBezTo>
                <a:cubicBezTo>
                  <a:pt x="755447" y="-35250"/>
                  <a:pt x="916548" y="33193"/>
                  <a:pt x="1085270" y="0"/>
                </a:cubicBezTo>
                <a:cubicBezTo>
                  <a:pt x="1253992" y="-33193"/>
                  <a:pt x="1404976" y="47517"/>
                  <a:pt x="1530096" y="0"/>
                </a:cubicBezTo>
                <a:cubicBezTo>
                  <a:pt x="1655216" y="-47517"/>
                  <a:pt x="1900781" y="36152"/>
                  <a:pt x="2072567" y="0"/>
                </a:cubicBezTo>
                <a:cubicBezTo>
                  <a:pt x="2244353" y="-36152"/>
                  <a:pt x="2363151" y="29674"/>
                  <a:pt x="2615038" y="0"/>
                </a:cubicBezTo>
                <a:cubicBezTo>
                  <a:pt x="2866925" y="-29674"/>
                  <a:pt x="3142867" y="80620"/>
                  <a:pt x="3352798" y="0"/>
                </a:cubicBezTo>
                <a:cubicBezTo>
                  <a:pt x="3407792" y="-7319"/>
                  <a:pt x="3460377" y="54102"/>
                  <a:pt x="3450771" y="97973"/>
                </a:cubicBezTo>
                <a:cubicBezTo>
                  <a:pt x="3492580" y="250730"/>
                  <a:pt x="3416351" y="386522"/>
                  <a:pt x="3450771" y="489855"/>
                </a:cubicBezTo>
                <a:cubicBezTo>
                  <a:pt x="3460260" y="541251"/>
                  <a:pt x="3414759" y="595361"/>
                  <a:pt x="3352798" y="587828"/>
                </a:cubicBezTo>
                <a:cubicBezTo>
                  <a:pt x="3144111" y="602361"/>
                  <a:pt x="3003343" y="564040"/>
                  <a:pt x="2907972" y="587828"/>
                </a:cubicBezTo>
                <a:cubicBezTo>
                  <a:pt x="2812601" y="611616"/>
                  <a:pt x="2540719" y="581096"/>
                  <a:pt x="2430598" y="587828"/>
                </a:cubicBezTo>
                <a:cubicBezTo>
                  <a:pt x="2320477" y="594560"/>
                  <a:pt x="2071749" y="580771"/>
                  <a:pt x="1920675" y="587828"/>
                </a:cubicBezTo>
                <a:cubicBezTo>
                  <a:pt x="1769601" y="594885"/>
                  <a:pt x="1581987" y="529030"/>
                  <a:pt x="1378204" y="587828"/>
                </a:cubicBezTo>
                <a:cubicBezTo>
                  <a:pt x="1174421" y="646626"/>
                  <a:pt x="970194" y="543621"/>
                  <a:pt x="770637" y="587828"/>
                </a:cubicBezTo>
                <a:cubicBezTo>
                  <a:pt x="571080" y="632035"/>
                  <a:pt x="248715" y="572857"/>
                  <a:pt x="97973" y="587828"/>
                </a:cubicBezTo>
                <a:cubicBezTo>
                  <a:pt x="35924" y="594727"/>
                  <a:pt x="2385" y="548248"/>
                  <a:pt x="0" y="489855"/>
                </a:cubicBezTo>
                <a:cubicBezTo>
                  <a:pt x="-29941" y="350323"/>
                  <a:pt x="41683" y="182007"/>
                  <a:pt x="0" y="97973"/>
                </a:cubicBezTo>
                <a:close/>
              </a:path>
              <a:path w="3450771" h="587828" stroke="0" extrusionOk="0">
                <a:moveTo>
                  <a:pt x="0" y="97973"/>
                </a:moveTo>
                <a:cubicBezTo>
                  <a:pt x="9365" y="36861"/>
                  <a:pt x="44012" y="-1850"/>
                  <a:pt x="97973" y="0"/>
                </a:cubicBezTo>
                <a:cubicBezTo>
                  <a:pt x="360019" y="-3493"/>
                  <a:pt x="521475" y="62070"/>
                  <a:pt x="672992" y="0"/>
                </a:cubicBezTo>
                <a:cubicBezTo>
                  <a:pt x="824509" y="-62070"/>
                  <a:pt x="1017586" y="8687"/>
                  <a:pt x="1150366" y="0"/>
                </a:cubicBezTo>
                <a:cubicBezTo>
                  <a:pt x="1283146" y="-8687"/>
                  <a:pt x="1604163" y="37714"/>
                  <a:pt x="1725386" y="0"/>
                </a:cubicBezTo>
                <a:cubicBezTo>
                  <a:pt x="1846609" y="-37714"/>
                  <a:pt x="2145545" y="6818"/>
                  <a:pt x="2300405" y="0"/>
                </a:cubicBezTo>
                <a:cubicBezTo>
                  <a:pt x="2455265" y="-6818"/>
                  <a:pt x="2656409" y="13941"/>
                  <a:pt x="2777779" y="0"/>
                </a:cubicBezTo>
                <a:cubicBezTo>
                  <a:pt x="2899149" y="-13941"/>
                  <a:pt x="3188846" y="10385"/>
                  <a:pt x="3352798" y="0"/>
                </a:cubicBezTo>
                <a:cubicBezTo>
                  <a:pt x="3407321" y="-9687"/>
                  <a:pt x="3455116" y="36520"/>
                  <a:pt x="3450771" y="97973"/>
                </a:cubicBezTo>
                <a:cubicBezTo>
                  <a:pt x="3486934" y="253106"/>
                  <a:pt x="3450544" y="389691"/>
                  <a:pt x="3450771" y="489855"/>
                </a:cubicBezTo>
                <a:cubicBezTo>
                  <a:pt x="3450104" y="548222"/>
                  <a:pt x="3397615" y="582202"/>
                  <a:pt x="3352798" y="587828"/>
                </a:cubicBezTo>
                <a:cubicBezTo>
                  <a:pt x="3109588" y="629100"/>
                  <a:pt x="3000762" y="534702"/>
                  <a:pt x="2842875" y="587828"/>
                </a:cubicBezTo>
                <a:cubicBezTo>
                  <a:pt x="2684988" y="640954"/>
                  <a:pt x="2524566" y="584292"/>
                  <a:pt x="2365501" y="587828"/>
                </a:cubicBezTo>
                <a:cubicBezTo>
                  <a:pt x="2206436" y="591364"/>
                  <a:pt x="1987747" y="552617"/>
                  <a:pt x="1790482" y="587828"/>
                </a:cubicBezTo>
                <a:cubicBezTo>
                  <a:pt x="1593217" y="623039"/>
                  <a:pt x="1536319" y="568535"/>
                  <a:pt x="1313108" y="587828"/>
                </a:cubicBezTo>
                <a:cubicBezTo>
                  <a:pt x="1089897" y="607121"/>
                  <a:pt x="987613" y="549705"/>
                  <a:pt x="803185" y="587828"/>
                </a:cubicBezTo>
                <a:cubicBezTo>
                  <a:pt x="618757" y="625951"/>
                  <a:pt x="417697" y="508547"/>
                  <a:pt x="97973" y="587828"/>
                </a:cubicBezTo>
                <a:cubicBezTo>
                  <a:pt x="58048" y="586178"/>
                  <a:pt x="-7902" y="536035"/>
                  <a:pt x="0" y="489855"/>
                </a:cubicBezTo>
                <a:cubicBezTo>
                  <a:pt x="-40879" y="337786"/>
                  <a:pt x="40197" y="261541"/>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solidFill>
                  <a:srgbClr val="FF0000"/>
                </a:solidFill>
              </a:rPr>
              <a:t>Πρωτογενή   </a:t>
            </a:r>
            <a:r>
              <a:rPr lang="el-GR" b="1" dirty="0" err="1">
                <a:solidFill>
                  <a:srgbClr val="FF0000"/>
                </a:solidFill>
              </a:rPr>
              <a:t>κειμενικά</a:t>
            </a:r>
            <a:r>
              <a:rPr lang="el-GR" b="1" dirty="0">
                <a:solidFill>
                  <a:srgbClr val="FF0000"/>
                </a:solidFill>
              </a:rPr>
              <a:t> είδη</a:t>
            </a:r>
          </a:p>
        </p:txBody>
      </p:sp>
      <p:sp>
        <p:nvSpPr>
          <p:cNvPr id="5" name="Ορθογώνιο: Στρογγύλεμα γωνιών 4">
            <a:extLst>
              <a:ext uri="{FF2B5EF4-FFF2-40B4-BE49-F238E27FC236}">
                <a16:creationId xmlns:a16="http://schemas.microsoft.com/office/drawing/2014/main" id="{D04C36F9-99EF-ABD4-4D76-3686ECF7C44E}"/>
              </a:ext>
            </a:extLst>
          </p:cNvPr>
          <p:cNvSpPr/>
          <p:nvPr/>
        </p:nvSpPr>
        <p:spPr>
          <a:xfrm>
            <a:off x="8183153" y="4846264"/>
            <a:ext cx="3026229" cy="1237755"/>
          </a:xfrm>
          <a:custGeom>
            <a:avLst/>
            <a:gdLst>
              <a:gd name="csX0" fmla="*/ 0 w 3026229"/>
              <a:gd name="csY0" fmla="*/ 206297 h 1237755"/>
              <a:gd name="csX1" fmla="*/ 206297 w 3026229"/>
              <a:gd name="csY1" fmla="*/ 0 h 1237755"/>
              <a:gd name="csX2" fmla="*/ 676751 w 3026229"/>
              <a:gd name="csY2" fmla="*/ 0 h 1237755"/>
              <a:gd name="csX3" fmla="*/ 1173342 w 3026229"/>
              <a:gd name="csY3" fmla="*/ 0 h 1237755"/>
              <a:gd name="csX4" fmla="*/ 1617660 w 3026229"/>
              <a:gd name="csY4" fmla="*/ 0 h 1237755"/>
              <a:gd name="csX5" fmla="*/ 2140387 w 3026229"/>
              <a:gd name="csY5" fmla="*/ 0 h 1237755"/>
              <a:gd name="csX6" fmla="*/ 2819932 w 3026229"/>
              <a:gd name="csY6" fmla="*/ 0 h 1237755"/>
              <a:gd name="csX7" fmla="*/ 3026229 w 3026229"/>
              <a:gd name="csY7" fmla="*/ 206297 h 1237755"/>
              <a:gd name="csX8" fmla="*/ 3026229 w 3026229"/>
              <a:gd name="csY8" fmla="*/ 635381 h 1237755"/>
              <a:gd name="csX9" fmla="*/ 3026229 w 3026229"/>
              <a:gd name="csY9" fmla="*/ 1031458 h 1237755"/>
              <a:gd name="csX10" fmla="*/ 2819932 w 3026229"/>
              <a:gd name="csY10" fmla="*/ 1237755 h 1237755"/>
              <a:gd name="csX11" fmla="*/ 2375614 w 3026229"/>
              <a:gd name="csY11" fmla="*/ 1237755 h 1237755"/>
              <a:gd name="csX12" fmla="*/ 1905160 w 3026229"/>
              <a:gd name="csY12" fmla="*/ 1237755 h 1237755"/>
              <a:gd name="csX13" fmla="*/ 1408569 w 3026229"/>
              <a:gd name="csY13" fmla="*/ 1237755 h 1237755"/>
              <a:gd name="csX14" fmla="*/ 885842 w 3026229"/>
              <a:gd name="csY14" fmla="*/ 1237755 h 1237755"/>
              <a:gd name="csX15" fmla="*/ 206297 w 3026229"/>
              <a:gd name="csY15" fmla="*/ 1237755 h 1237755"/>
              <a:gd name="csX16" fmla="*/ 0 w 3026229"/>
              <a:gd name="csY16" fmla="*/ 1031458 h 1237755"/>
              <a:gd name="csX17" fmla="*/ 0 w 3026229"/>
              <a:gd name="csY17" fmla="*/ 610626 h 1237755"/>
              <a:gd name="csX18" fmla="*/ 0 w 3026229"/>
              <a:gd name="csY18" fmla="*/ 206297 h 12377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026229" h="1237755" fill="none" extrusionOk="0">
                <a:moveTo>
                  <a:pt x="0" y="206297"/>
                </a:moveTo>
                <a:cubicBezTo>
                  <a:pt x="-14281" y="89365"/>
                  <a:pt x="63499" y="-7292"/>
                  <a:pt x="206297" y="0"/>
                </a:cubicBezTo>
                <a:cubicBezTo>
                  <a:pt x="433987" y="-11579"/>
                  <a:pt x="525731" y="46749"/>
                  <a:pt x="676751" y="0"/>
                </a:cubicBezTo>
                <a:cubicBezTo>
                  <a:pt x="827771" y="-46749"/>
                  <a:pt x="932272" y="45501"/>
                  <a:pt x="1173342" y="0"/>
                </a:cubicBezTo>
                <a:cubicBezTo>
                  <a:pt x="1414412" y="-45501"/>
                  <a:pt x="1465511" y="9662"/>
                  <a:pt x="1617660" y="0"/>
                </a:cubicBezTo>
                <a:cubicBezTo>
                  <a:pt x="1769809" y="-9662"/>
                  <a:pt x="1909639" y="30386"/>
                  <a:pt x="2140387" y="0"/>
                </a:cubicBezTo>
                <a:cubicBezTo>
                  <a:pt x="2371135" y="-30386"/>
                  <a:pt x="2529687" y="67877"/>
                  <a:pt x="2819932" y="0"/>
                </a:cubicBezTo>
                <a:cubicBezTo>
                  <a:pt x="2945165" y="-16364"/>
                  <a:pt x="3028148" y="87116"/>
                  <a:pt x="3026229" y="206297"/>
                </a:cubicBezTo>
                <a:cubicBezTo>
                  <a:pt x="3035602" y="297175"/>
                  <a:pt x="2986457" y="508715"/>
                  <a:pt x="3026229" y="635381"/>
                </a:cubicBezTo>
                <a:cubicBezTo>
                  <a:pt x="3066001" y="762047"/>
                  <a:pt x="3024581" y="933813"/>
                  <a:pt x="3026229" y="1031458"/>
                </a:cubicBezTo>
                <a:cubicBezTo>
                  <a:pt x="3054189" y="1137400"/>
                  <a:pt x="2947978" y="1251294"/>
                  <a:pt x="2819932" y="1237755"/>
                </a:cubicBezTo>
                <a:cubicBezTo>
                  <a:pt x="2639606" y="1249757"/>
                  <a:pt x="2472806" y="1188772"/>
                  <a:pt x="2375614" y="1237755"/>
                </a:cubicBezTo>
                <a:cubicBezTo>
                  <a:pt x="2278422" y="1286738"/>
                  <a:pt x="2121202" y="1200112"/>
                  <a:pt x="1905160" y="1237755"/>
                </a:cubicBezTo>
                <a:cubicBezTo>
                  <a:pt x="1689118" y="1275398"/>
                  <a:pt x="1593206" y="1233156"/>
                  <a:pt x="1408569" y="1237755"/>
                </a:cubicBezTo>
                <a:cubicBezTo>
                  <a:pt x="1223932" y="1242354"/>
                  <a:pt x="1065255" y="1186850"/>
                  <a:pt x="885842" y="1237755"/>
                </a:cubicBezTo>
                <a:cubicBezTo>
                  <a:pt x="706429" y="1288660"/>
                  <a:pt x="384877" y="1177435"/>
                  <a:pt x="206297" y="1237755"/>
                </a:cubicBezTo>
                <a:cubicBezTo>
                  <a:pt x="88018" y="1217213"/>
                  <a:pt x="-19282" y="1166297"/>
                  <a:pt x="0" y="1031458"/>
                </a:cubicBezTo>
                <a:cubicBezTo>
                  <a:pt x="-2501" y="883891"/>
                  <a:pt x="21968" y="802560"/>
                  <a:pt x="0" y="610626"/>
                </a:cubicBezTo>
                <a:cubicBezTo>
                  <a:pt x="-21968" y="418692"/>
                  <a:pt x="35428" y="319597"/>
                  <a:pt x="0" y="206297"/>
                </a:cubicBezTo>
                <a:close/>
              </a:path>
              <a:path w="3026229" h="1237755" stroke="0" extrusionOk="0">
                <a:moveTo>
                  <a:pt x="0" y="206297"/>
                </a:moveTo>
                <a:cubicBezTo>
                  <a:pt x="12185" y="83250"/>
                  <a:pt x="94486" y="-26469"/>
                  <a:pt x="206297" y="0"/>
                </a:cubicBezTo>
                <a:cubicBezTo>
                  <a:pt x="444846" y="-20639"/>
                  <a:pt x="480791" y="33213"/>
                  <a:pt x="755160" y="0"/>
                </a:cubicBezTo>
                <a:cubicBezTo>
                  <a:pt x="1029529" y="-33213"/>
                  <a:pt x="1037822" y="52381"/>
                  <a:pt x="1225615" y="0"/>
                </a:cubicBezTo>
                <a:cubicBezTo>
                  <a:pt x="1413409" y="-52381"/>
                  <a:pt x="1639467" y="47604"/>
                  <a:pt x="1774478" y="0"/>
                </a:cubicBezTo>
                <a:cubicBezTo>
                  <a:pt x="1909489" y="-47604"/>
                  <a:pt x="2055707" y="56494"/>
                  <a:pt x="2323341" y="0"/>
                </a:cubicBezTo>
                <a:cubicBezTo>
                  <a:pt x="2590975" y="-56494"/>
                  <a:pt x="2617399" y="14665"/>
                  <a:pt x="2819932" y="0"/>
                </a:cubicBezTo>
                <a:cubicBezTo>
                  <a:pt x="2908803" y="-9293"/>
                  <a:pt x="3026157" y="98083"/>
                  <a:pt x="3026229" y="206297"/>
                </a:cubicBezTo>
                <a:cubicBezTo>
                  <a:pt x="3036565" y="324162"/>
                  <a:pt x="3009064" y="488813"/>
                  <a:pt x="3026229" y="602374"/>
                </a:cubicBezTo>
                <a:cubicBezTo>
                  <a:pt x="3043394" y="715935"/>
                  <a:pt x="3013256" y="898373"/>
                  <a:pt x="3026229" y="1031458"/>
                </a:cubicBezTo>
                <a:cubicBezTo>
                  <a:pt x="3020949" y="1179079"/>
                  <a:pt x="2906870" y="1221409"/>
                  <a:pt x="2819932" y="1237755"/>
                </a:cubicBezTo>
                <a:cubicBezTo>
                  <a:pt x="2651967" y="1261282"/>
                  <a:pt x="2434036" y="1226594"/>
                  <a:pt x="2323341" y="1237755"/>
                </a:cubicBezTo>
                <a:cubicBezTo>
                  <a:pt x="2212646" y="1248916"/>
                  <a:pt x="1964797" y="1215213"/>
                  <a:pt x="1852887" y="1237755"/>
                </a:cubicBezTo>
                <a:cubicBezTo>
                  <a:pt x="1740977" y="1260297"/>
                  <a:pt x="1568590" y="1180107"/>
                  <a:pt x="1304024" y="1237755"/>
                </a:cubicBezTo>
                <a:cubicBezTo>
                  <a:pt x="1039458" y="1295403"/>
                  <a:pt x="1051801" y="1227080"/>
                  <a:pt x="833569" y="1237755"/>
                </a:cubicBezTo>
                <a:cubicBezTo>
                  <a:pt x="615337" y="1248430"/>
                  <a:pt x="499676" y="1171563"/>
                  <a:pt x="206297" y="1237755"/>
                </a:cubicBezTo>
                <a:cubicBezTo>
                  <a:pt x="86197" y="1230441"/>
                  <a:pt x="9959" y="1115428"/>
                  <a:pt x="0" y="1031458"/>
                </a:cubicBezTo>
                <a:cubicBezTo>
                  <a:pt x="-6350" y="940945"/>
                  <a:pt x="44153" y="725168"/>
                  <a:pt x="0" y="627129"/>
                </a:cubicBezTo>
                <a:cubicBezTo>
                  <a:pt x="-44153" y="529090"/>
                  <a:pt x="28698" y="411317"/>
                  <a:pt x="0" y="20629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342900" indent="-342900" algn="ctr">
              <a:buFont typeface="Wingdings" panose="05000000000000000000" pitchFamily="2" charset="2"/>
              <a:buChar char="q"/>
            </a:pPr>
            <a:endParaRPr lang="el-GR" sz="2000" b="1" dirty="0"/>
          </a:p>
          <a:p>
            <a:pPr marL="342900" indent="-342900" algn="ctr">
              <a:buFont typeface="Wingdings" panose="05000000000000000000" pitchFamily="2" charset="2"/>
              <a:buChar char="q"/>
            </a:pPr>
            <a:endParaRPr lang="el-GR" sz="2000" b="1" dirty="0"/>
          </a:p>
          <a:p>
            <a:pPr marL="342900" indent="-342900" algn="ctr">
              <a:buFont typeface="Wingdings" panose="05000000000000000000" pitchFamily="2" charset="2"/>
              <a:buChar char="q"/>
            </a:pPr>
            <a:endParaRPr lang="el-GR" sz="2000" b="1" dirty="0"/>
          </a:p>
          <a:p>
            <a:pPr marL="342900" indent="-342900" algn="ctr">
              <a:buFont typeface="Wingdings" panose="05000000000000000000" pitchFamily="2" charset="2"/>
              <a:buChar char="q"/>
            </a:pPr>
            <a:endParaRPr lang="el-GR" sz="2000" b="1" dirty="0"/>
          </a:p>
          <a:p>
            <a:pPr marL="342900" indent="-342900">
              <a:buFont typeface="Wingdings" panose="05000000000000000000" pitchFamily="2" charset="2"/>
              <a:buChar char="q"/>
            </a:pPr>
            <a:r>
              <a:rPr lang="el-GR" sz="2000" dirty="0"/>
              <a:t>ποίημα</a:t>
            </a:r>
          </a:p>
          <a:p>
            <a:pPr marL="342900" indent="-342900">
              <a:buFont typeface="Wingdings" panose="05000000000000000000" pitchFamily="2" charset="2"/>
              <a:buChar char="q"/>
            </a:pPr>
            <a:r>
              <a:rPr lang="el-GR" sz="2000" dirty="0"/>
              <a:t>αφήγημα</a:t>
            </a:r>
          </a:p>
          <a:p>
            <a:pPr marL="342900" indent="-342900">
              <a:buFont typeface="Wingdings" panose="05000000000000000000" pitchFamily="2" charset="2"/>
              <a:buChar char="q"/>
            </a:pPr>
            <a:r>
              <a:rPr lang="el-GR" sz="2000" dirty="0"/>
              <a:t> θεατρικό  κείμενο</a:t>
            </a:r>
          </a:p>
          <a:p>
            <a:pPr algn="ctr"/>
            <a:endParaRPr lang="el-GR" sz="2000" dirty="0"/>
          </a:p>
          <a:p>
            <a:pPr marL="342900" indent="-342900" algn="ctr">
              <a:buFont typeface="Wingdings" panose="05000000000000000000" pitchFamily="2" charset="2"/>
              <a:buChar char="q"/>
            </a:pPr>
            <a:endParaRPr lang="el-GR" sz="2000" dirty="0"/>
          </a:p>
          <a:p>
            <a:pPr marL="342900" indent="-342900" algn="ctr">
              <a:buFont typeface="Wingdings" panose="05000000000000000000" pitchFamily="2" charset="2"/>
              <a:buChar char="q"/>
            </a:pPr>
            <a:endParaRPr lang="el-GR" sz="2000" dirty="0"/>
          </a:p>
          <a:p>
            <a:pPr algn="ctr"/>
            <a:r>
              <a:rPr lang="el-GR" b="1" dirty="0"/>
              <a:t>   </a:t>
            </a:r>
          </a:p>
        </p:txBody>
      </p:sp>
      <p:sp>
        <p:nvSpPr>
          <p:cNvPr id="3" name="Οβάλ 2">
            <a:extLst>
              <a:ext uri="{FF2B5EF4-FFF2-40B4-BE49-F238E27FC236}">
                <a16:creationId xmlns:a16="http://schemas.microsoft.com/office/drawing/2014/main" id="{F1A7A408-7BD5-66A0-CCF8-3877C24AF057}"/>
              </a:ext>
            </a:extLst>
          </p:cNvPr>
          <p:cNvSpPr/>
          <p:nvPr/>
        </p:nvSpPr>
        <p:spPr>
          <a:xfrm>
            <a:off x="3704666" y="393187"/>
            <a:ext cx="758477" cy="63529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a:t>
            </a:r>
          </a:p>
        </p:txBody>
      </p:sp>
      <p:sp>
        <p:nvSpPr>
          <p:cNvPr id="6" name="Οβάλ 5">
            <a:extLst>
              <a:ext uri="{FF2B5EF4-FFF2-40B4-BE49-F238E27FC236}">
                <a16:creationId xmlns:a16="http://schemas.microsoft.com/office/drawing/2014/main" id="{8AAC077D-E6FA-7FB9-4DA5-F305F685CCF4}"/>
              </a:ext>
            </a:extLst>
          </p:cNvPr>
          <p:cNvSpPr/>
          <p:nvPr/>
        </p:nvSpPr>
        <p:spPr>
          <a:xfrm>
            <a:off x="9895355" y="1047033"/>
            <a:ext cx="758477" cy="63529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3</a:t>
            </a:r>
          </a:p>
        </p:txBody>
      </p:sp>
      <p:sp>
        <p:nvSpPr>
          <p:cNvPr id="8" name="Οβάλ 7">
            <a:extLst>
              <a:ext uri="{FF2B5EF4-FFF2-40B4-BE49-F238E27FC236}">
                <a16:creationId xmlns:a16="http://schemas.microsoft.com/office/drawing/2014/main" id="{E8FD8B8D-6D80-6E4F-B590-777FA3049A8C}"/>
              </a:ext>
            </a:extLst>
          </p:cNvPr>
          <p:cNvSpPr/>
          <p:nvPr/>
        </p:nvSpPr>
        <p:spPr>
          <a:xfrm>
            <a:off x="3737693" y="3144043"/>
            <a:ext cx="758477" cy="63529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2</a:t>
            </a:r>
          </a:p>
        </p:txBody>
      </p:sp>
      <p:sp>
        <p:nvSpPr>
          <p:cNvPr id="10" name="Οβάλ 9">
            <a:extLst>
              <a:ext uri="{FF2B5EF4-FFF2-40B4-BE49-F238E27FC236}">
                <a16:creationId xmlns:a16="http://schemas.microsoft.com/office/drawing/2014/main" id="{2E2169C3-F3E3-C52A-DDF4-C1F6A8F554AD}"/>
              </a:ext>
            </a:extLst>
          </p:cNvPr>
          <p:cNvSpPr/>
          <p:nvPr/>
        </p:nvSpPr>
        <p:spPr>
          <a:xfrm>
            <a:off x="8183153" y="5306592"/>
            <a:ext cx="470990" cy="3617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a:t>
            </a:r>
          </a:p>
        </p:txBody>
      </p:sp>
      <p:sp>
        <p:nvSpPr>
          <p:cNvPr id="14" name="Οβάλ 13">
            <a:extLst>
              <a:ext uri="{FF2B5EF4-FFF2-40B4-BE49-F238E27FC236}">
                <a16:creationId xmlns:a16="http://schemas.microsoft.com/office/drawing/2014/main" id="{A7D751B0-DBF9-0094-7F52-B6008FF87D29}"/>
              </a:ext>
            </a:extLst>
          </p:cNvPr>
          <p:cNvSpPr/>
          <p:nvPr/>
        </p:nvSpPr>
        <p:spPr>
          <a:xfrm>
            <a:off x="8219318" y="5679353"/>
            <a:ext cx="398659" cy="4046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2</a:t>
            </a:r>
          </a:p>
        </p:txBody>
      </p:sp>
      <p:sp>
        <p:nvSpPr>
          <p:cNvPr id="17" name="Οβάλ 16">
            <a:extLst>
              <a:ext uri="{FF2B5EF4-FFF2-40B4-BE49-F238E27FC236}">
                <a16:creationId xmlns:a16="http://schemas.microsoft.com/office/drawing/2014/main" id="{3ECB5588-4C35-A051-1EFC-7EABE5339F18}"/>
              </a:ext>
            </a:extLst>
          </p:cNvPr>
          <p:cNvSpPr/>
          <p:nvPr/>
        </p:nvSpPr>
        <p:spPr>
          <a:xfrm>
            <a:off x="8114556" y="4944393"/>
            <a:ext cx="539587" cy="36219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3</a:t>
            </a:r>
          </a:p>
        </p:txBody>
      </p:sp>
    </p:spTree>
    <p:extLst>
      <p:ext uri="{BB962C8B-B14F-4D97-AF65-F5344CB8AC3E}">
        <p14:creationId xmlns:p14="http://schemas.microsoft.com/office/powerpoint/2010/main" val="4190750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13676-F08A-41AD-3FB4-010149A1A17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4B4B85A-A60F-0B2F-9665-E60EB49060C3}"/>
              </a:ext>
            </a:extLst>
          </p:cNvPr>
          <p:cNvSpPr>
            <a:spLocks noGrp="1"/>
          </p:cNvSpPr>
          <p:nvPr>
            <p:ph type="title"/>
          </p:nvPr>
        </p:nvSpPr>
        <p:spPr>
          <a:xfrm>
            <a:off x="957943" y="2335439"/>
            <a:ext cx="10515600" cy="1325563"/>
          </a:xfrm>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pPr algn="ctr"/>
            <a:r>
              <a:rPr lang="el-GR" b="1" dirty="0"/>
              <a:t>Γένη  της λογοτεχνίας</a:t>
            </a:r>
          </a:p>
        </p:txBody>
      </p:sp>
    </p:spTree>
    <p:extLst>
      <p:ext uri="{BB962C8B-B14F-4D97-AF65-F5344CB8AC3E}">
        <p14:creationId xmlns:p14="http://schemas.microsoft.com/office/powerpoint/2010/main" val="3733141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06384-ED3F-112D-A9A6-CEE78F0303FB}"/>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50CBFCD8-C09F-B4CB-A8AA-87A618C603E1}"/>
              </a:ext>
            </a:extLst>
          </p:cNvPr>
          <p:cNvSpPr/>
          <p:nvPr/>
        </p:nvSpPr>
        <p:spPr>
          <a:xfrm>
            <a:off x="77190" y="266917"/>
            <a:ext cx="11963400" cy="6291943"/>
          </a:xfrm>
          <a:custGeom>
            <a:avLst/>
            <a:gdLst>
              <a:gd name="csX0" fmla="*/ 0 w 11963400"/>
              <a:gd name="csY0" fmla="*/ 1048678 h 6291943"/>
              <a:gd name="csX1" fmla="*/ 1048678 w 11963400"/>
              <a:gd name="csY1" fmla="*/ 0 h 6291943"/>
              <a:gd name="csX2" fmla="*/ 1431713 w 11963400"/>
              <a:gd name="csY2" fmla="*/ 0 h 6291943"/>
              <a:gd name="csX3" fmla="*/ 2012068 w 11963400"/>
              <a:gd name="csY3" fmla="*/ 0 h 6291943"/>
              <a:gd name="csX4" fmla="*/ 2493763 w 11963400"/>
              <a:gd name="csY4" fmla="*/ 0 h 6291943"/>
              <a:gd name="csX5" fmla="*/ 2876798 w 11963400"/>
              <a:gd name="csY5" fmla="*/ 0 h 6291943"/>
              <a:gd name="csX6" fmla="*/ 3358493 w 11963400"/>
              <a:gd name="csY6" fmla="*/ 0 h 6291943"/>
              <a:gd name="csX7" fmla="*/ 3938849 w 11963400"/>
              <a:gd name="csY7" fmla="*/ 0 h 6291943"/>
              <a:gd name="csX8" fmla="*/ 4716525 w 11963400"/>
              <a:gd name="csY8" fmla="*/ 0 h 6291943"/>
              <a:gd name="csX9" fmla="*/ 5099560 w 11963400"/>
              <a:gd name="csY9" fmla="*/ 0 h 6291943"/>
              <a:gd name="csX10" fmla="*/ 5383934 w 11963400"/>
              <a:gd name="csY10" fmla="*/ 0 h 6291943"/>
              <a:gd name="csX11" fmla="*/ 5668308 w 11963400"/>
              <a:gd name="csY11" fmla="*/ 0 h 6291943"/>
              <a:gd name="csX12" fmla="*/ 6347324 w 11963400"/>
              <a:gd name="csY12" fmla="*/ 0 h 6291943"/>
              <a:gd name="csX13" fmla="*/ 7026340 w 11963400"/>
              <a:gd name="csY13" fmla="*/ 0 h 6291943"/>
              <a:gd name="csX14" fmla="*/ 7508035 w 11963400"/>
              <a:gd name="csY14" fmla="*/ 0 h 6291943"/>
              <a:gd name="csX15" fmla="*/ 7989730 w 11963400"/>
              <a:gd name="csY15" fmla="*/ 0 h 6291943"/>
              <a:gd name="csX16" fmla="*/ 8274104 w 11963400"/>
              <a:gd name="csY16" fmla="*/ 0 h 6291943"/>
              <a:gd name="csX17" fmla="*/ 8558479 w 11963400"/>
              <a:gd name="csY17" fmla="*/ 0 h 6291943"/>
              <a:gd name="csX18" fmla="*/ 9336155 w 11963400"/>
              <a:gd name="csY18" fmla="*/ 0 h 6291943"/>
              <a:gd name="csX19" fmla="*/ 9916510 w 11963400"/>
              <a:gd name="csY19" fmla="*/ 0 h 6291943"/>
              <a:gd name="csX20" fmla="*/ 10200885 w 11963400"/>
              <a:gd name="csY20" fmla="*/ 0 h 6291943"/>
              <a:gd name="csX21" fmla="*/ 10914722 w 11963400"/>
              <a:gd name="csY21" fmla="*/ 0 h 6291943"/>
              <a:gd name="csX22" fmla="*/ 11963400 w 11963400"/>
              <a:gd name="csY22" fmla="*/ 1048678 h 6291943"/>
              <a:gd name="csX23" fmla="*/ 11963400 w 11963400"/>
              <a:gd name="csY23" fmla="*/ 1647905 h 6291943"/>
              <a:gd name="csX24" fmla="*/ 11963400 w 11963400"/>
              <a:gd name="csY24" fmla="*/ 2331023 h 6291943"/>
              <a:gd name="csX25" fmla="*/ 11963400 w 11963400"/>
              <a:gd name="csY25" fmla="*/ 3014142 h 6291943"/>
              <a:gd name="csX26" fmla="*/ 11963400 w 11963400"/>
              <a:gd name="csY26" fmla="*/ 3529477 h 6291943"/>
              <a:gd name="csX27" fmla="*/ 11963400 w 11963400"/>
              <a:gd name="csY27" fmla="*/ 4086757 h 6291943"/>
              <a:gd name="csX28" fmla="*/ 11963400 w 11963400"/>
              <a:gd name="csY28" fmla="*/ 4644038 h 6291943"/>
              <a:gd name="csX29" fmla="*/ 11963400 w 11963400"/>
              <a:gd name="csY29" fmla="*/ 5243265 h 6291943"/>
              <a:gd name="csX30" fmla="*/ 10914722 w 11963400"/>
              <a:gd name="csY30" fmla="*/ 6291943 h 6291943"/>
              <a:gd name="csX31" fmla="*/ 10531687 w 11963400"/>
              <a:gd name="csY31" fmla="*/ 6291943 h 6291943"/>
              <a:gd name="csX32" fmla="*/ 10148653 w 11963400"/>
              <a:gd name="csY32" fmla="*/ 6291943 h 6291943"/>
              <a:gd name="csX33" fmla="*/ 9765618 w 11963400"/>
              <a:gd name="csY33" fmla="*/ 6291943 h 6291943"/>
              <a:gd name="csX34" fmla="*/ 9185263 w 11963400"/>
              <a:gd name="csY34" fmla="*/ 6291943 h 6291943"/>
              <a:gd name="csX35" fmla="*/ 8900888 w 11963400"/>
              <a:gd name="csY35" fmla="*/ 6291943 h 6291943"/>
              <a:gd name="csX36" fmla="*/ 8221872 w 11963400"/>
              <a:gd name="csY36" fmla="*/ 6291943 h 6291943"/>
              <a:gd name="csX37" fmla="*/ 7444196 w 11963400"/>
              <a:gd name="csY37" fmla="*/ 6291943 h 6291943"/>
              <a:gd name="csX38" fmla="*/ 6666520 w 11963400"/>
              <a:gd name="csY38" fmla="*/ 6291943 h 6291943"/>
              <a:gd name="csX39" fmla="*/ 6184824 w 11963400"/>
              <a:gd name="csY39" fmla="*/ 6291943 h 6291943"/>
              <a:gd name="csX40" fmla="*/ 5604469 w 11963400"/>
              <a:gd name="csY40" fmla="*/ 6291943 h 6291943"/>
              <a:gd name="csX41" fmla="*/ 5221434 w 11963400"/>
              <a:gd name="csY41" fmla="*/ 6291943 h 6291943"/>
              <a:gd name="csX42" fmla="*/ 4542418 w 11963400"/>
              <a:gd name="csY42" fmla="*/ 6291943 h 6291943"/>
              <a:gd name="csX43" fmla="*/ 4258044 w 11963400"/>
              <a:gd name="csY43" fmla="*/ 6291943 h 6291943"/>
              <a:gd name="csX44" fmla="*/ 3677689 w 11963400"/>
              <a:gd name="csY44" fmla="*/ 6291943 h 6291943"/>
              <a:gd name="csX45" fmla="*/ 3294654 w 11963400"/>
              <a:gd name="csY45" fmla="*/ 6291943 h 6291943"/>
              <a:gd name="csX46" fmla="*/ 2516977 w 11963400"/>
              <a:gd name="csY46" fmla="*/ 6291943 h 6291943"/>
              <a:gd name="csX47" fmla="*/ 2035282 w 11963400"/>
              <a:gd name="csY47" fmla="*/ 6291943 h 6291943"/>
              <a:gd name="csX48" fmla="*/ 1048678 w 11963400"/>
              <a:gd name="csY48" fmla="*/ 6291943 h 6291943"/>
              <a:gd name="csX49" fmla="*/ 0 w 11963400"/>
              <a:gd name="csY49" fmla="*/ 5243265 h 6291943"/>
              <a:gd name="csX50" fmla="*/ 0 w 11963400"/>
              <a:gd name="csY50" fmla="*/ 4685984 h 6291943"/>
              <a:gd name="csX51" fmla="*/ 0 w 11963400"/>
              <a:gd name="csY51" fmla="*/ 4002866 h 6291943"/>
              <a:gd name="csX52" fmla="*/ 0 w 11963400"/>
              <a:gd name="csY52" fmla="*/ 3487531 h 6291943"/>
              <a:gd name="csX53" fmla="*/ 0 w 11963400"/>
              <a:gd name="csY53" fmla="*/ 2804412 h 6291943"/>
              <a:gd name="csX54" fmla="*/ 0 w 11963400"/>
              <a:gd name="csY54" fmla="*/ 2289077 h 6291943"/>
              <a:gd name="csX55" fmla="*/ 0 w 11963400"/>
              <a:gd name="csY55" fmla="*/ 1773742 h 6291943"/>
              <a:gd name="csX56" fmla="*/ 0 w 11963400"/>
              <a:gd name="csY56" fmla="*/ 1048678 h 6291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6291943" fill="none" extrusionOk="0">
                <a:moveTo>
                  <a:pt x="0" y="1048678"/>
                </a:moveTo>
                <a:cubicBezTo>
                  <a:pt x="-23857" y="471312"/>
                  <a:pt x="327370" y="-6110"/>
                  <a:pt x="1048678" y="0"/>
                </a:cubicBezTo>
                <a:cubicBezTo>
                  <a:pt x="1210100" y="-10733"/>
                  <a:pt x="1346880" y="39911"/>
                  <a:pt x="1431713" y="0"/>
                </a:cubicBezTo>
                <a:cubicBezTo>
                  <a:pt x="1516546" y="-39911"/>
                  <a:pt x="1822174" y="17790"/>
                  <a:pt x="2012068" y="0"/>
                </a:cubicBezTo>
                <a:cubicBezTo>
                  <a:pt x="2201962" y="-17790"/>
                  <a:pt x="2343599" y="59"/>
                  <a:pt x="2493763" y="0"/>
                </a:cubicBezTo>
                <a:cubicBezTo>
                  <a:pt x="2643928" y="-59"/>
                  <a:pt x="2799318" y="28617"/>
                  <a:pt x="2876798" y="0"/>
                </a:cubicBezTo>
                <a:cubicBezTo>
                  <a:pt x="2954279" y="-28617"/>
                  <a:pt x="3222220" y="24319"/>
                  <a:pt x="3358493" y="0"/>
                </a:cubicBezTo>
                <a:cubicBezTo>
                  <a:pt x="3494767" y="-24319"/>
                  <a:pt x="3780069" y="24965"/>
                  <a:pt x="3938849" y="0"/>
                </a:cubicBezTo>
                <a:cubicBezTo>
                  <a:pt x="4097629" y="-24965"/>
                  <a:pt x="4349716" y="41734"/>
                  <a:pt x="4716525" y="0"/>
                </a:cubicBezTo>
                <a:cubicBezTo>
                  <a:pt x="5083334" y="-41734"/>
                  <a:pt x="4942692" y="32432"/>
                  <a:pt x="5099560" y="0"/>
                </a:cubicBezTo>
                <a:cubicBezTo>
                  <a:pt x="5256429" y="-32432"/>
                  <a:pt x="5242855" y="34069"/>
                  <a:pt x="5383934" y="0"/>
                </a:cubicBezTo>
                <a:cubicBezTo>
                  <a:pt x="5525013" y="-34069"/>
                  <a:pt x="5594968" y="30254"/>
                  <a:pt x="5668308" y="0"/>
                </a:cubicBezTo>
                <a:cubicBezTo>
                  <a:pt x="5741648" y="-30254"/>
                  <a:pt x="6016352" y="21127"/>
                  <a:pt x="6347324" y="0"/>
                </a:cubicBezTo>
                <a:cubicBezTo>
                  <a:pt x="6678296" y="-21127"/>
                  <a:pt x="6806546" y="5710"/>
                  <a:pt x="7026340" y="0"/>
                </a:cubicBezTo>
                <a:cubicBezTo>
                  <a:pt x="7246134" y="-5710"/>
                  <a:pt x="7341953" y="10333"/>
                  <a:pt x="7508035" y="0"/>
                </a:cubicBezTo>
                <a:cubicBezTo>
                  <a:pt x="7674117" y="-10333"/>
                  <a:pt x="7816114" y="30438"/>
                  <a:pt x="7989730" y="0"/>
                </a:cubicBezTo>
                <a:cubicBezTo>
                  <a:pt x="8163346" y="-30438"/>
                  <a:pt x="8161985" y="4005"/>
                  <a:pt x="8274104" y="0"/>
                </a:cubicBezTo>
                <a:cubicBezTo>
                  <a:pt x="8386223" y="-4005"/>
                  <a:pt x="8437657" y="31115"/>
                  <a:pt x="8558479" y="0"/>
                </a:cubicBezTo>
                <a:cubicBezTo>
                  <a:pt x="8679302" y="-31115"/>
                  <a:pt x="8955191" y="55785"/>
                  <a:pt x="9336155" y="0"/>
                </a:cubicBezTo>
                <a:cubicBezTo>
                  <a:pt x="9717119" y="-55785"/>
                  <a:pt x="9769804" y="2553"/>
                  <a:pt x="9916510" y="0"/>
                </a:cubicBezTo>
                <a:cubicBezTo>
                  <a:pt x="10063217" y="-2553"/>
                  <a:pt x="10078225" y="19176"/>
                  <a:pt x="10200885" y="0"/>
                </a:cubicBezTo>
                <a:cubicBezTo>
                  <a:pt x="10323546" y="-19176"/>
                  <a:pt x="10748861" y="53329"/>
                  <a:pt x="10914722" y="0"/>
                </a:cubicBezTo>
                <a:cubicBezTo>
                  <a:pt x="11326841" y="-18050"/>
                  <a:pt x="11908841" y="504899"/>
                  <a:pt x="11963400" y="1048678"/>
                </a:cubicBezTo>
                <a:cubicBezTo>
                  <a:pt x="12018946" y="1220839"/>
                  <a:pt x="11920674" y="1497586"/>
                  <a:pt x="11963400" y="1647905"/>
                </a:cubicBezTo>
                <a:cubicBezTo>
                  <a:pt x="12006126" y="1798224"/>
                  <a:pt x="11959626" y="2075160"/>
                  <a:pt x="11963400" y="2331023"/>
                </a:cubicBezTo>
                <a:cubicBezTo>
                  <a:pt x="11967174" y="2586886"/>
                  <a:pt x="11947163" y="2818510"/>
                  <a:pt x="11963400" y="3014142"/>
                </a:cubicBezTo>
                <a:cubicBezTo>
                  <a:pt x="11979637" y="3209774"/>
                  <a:pt x="11908851" y="3303797"/>
                  <a:pt x="11963400" y="3529477"/>
                </a:cubicBezTo>
                <a:cubicBezTo>
                  <a:pt x="12017949" y="3755157"/>
                  <a:pt x="11903657" y="3881251"/>
                  <a:pt x="11963400" y="4086757"/>
                </a:cubicBezTo>
                <a:cubicBezTo>
                  <a:pt x="12023143" y="4292263"/>
                  <a:pt x="11917979" y="4494353"/>
                  <a:pt x="11963400" y="4644038"/>
                </a:cubicBezTo>
                <a:cubicBezTo>
                  <a:pt x="12008821" y="4793723"/>
                  <a:pt x="11936589" y="4956804"/>
                  <a:pt x="11963400" y="5243265"/>
                </a:cubicBezTo>
                <a:cubicBezTo>
                  <a:pt x="11923358" y="5845035"/>
                  <a:pt x="11474706" y="6409166"/>
                  <a:pt x="10914722" y="6291943"/>
                </a:cubicBezTo>
                <a:cubicBezTo>
                  <a:pt x="10836052" y="6299128"/>
                  <a:pt x="10632087" y="6270861"/>
                  <a:pt x="10531687" y="6291943"/>
                </a:cubicBezTo>
                <a:cubicBezTo>
                  <a:pt x="10431287" y="6313025"/>
                  <a:pt x="10306180" y="6254721"/>
                  <a:pt x="10148653" y="6291943"/>
                </a:cubicBezTo>
                <a:cubicBezTo>
                  <a:pt x="9991126" y="6329165"/>
                  <a:pt x="9876772" y="6247306"/>
                  <a:pt x="9765618" y="6291943"/>
                </a:cubicBezTo>
                <a:cubicBezTo>
                  <a:pt x="9654465" y="6336580"/>
                  <a:pt x="9338244" y="6225615"/>
                  <a:pt x="9185263" y="6291943"/>
                </a:cubicBezTo>
                <a:cubicBezTo>
                  <a:pt x="9032282" y="6358271"/>
                  <a:pt x="9021185" y="6269065"/>
                  <a:pt x="8900888" y="6291943"/>
                </a:cubicBezTo>
                <a:cubicBezTo>
                  <a:pt x="8780592" y="6314821"/>
                  <a:pt x="8517943" y="6289063"/>
                  <a:pt x="8221872" y="6291943"/>
                </a:cubicBezTo>
                <a:cubicBezTo>
                  <a:pt x="7925801" y="6294823"/>
                  <a:pt x="7689546" y="6291842"/>
                  <a:pt x="7444196" y="6291943"/>
                </a:cubicBezTo>
                <a:cubicBezTo>
                  <a:pt x="7198846" y="6292044"/>
                  <a:pt x="6963443" y="6257278"/>
                  <a:pt x="6666520" y="6291943"/>
                </a:cubicBezTo>
                <a:cubicBezTo>
                  <a:pt x="6369597" y="6326608"/>
                  <a:pt x="6370063" y="6288455"/>
                  <a:pt x="6184824" y="6291943"/>
                </a:cubicBezTo>
                <a:cubicBezTo>
                  <a:pt x="5999585" y="6295431"/>
                  <a:pt x="5749897" y="6248360"/>
                  <a:pt x="5604469" y="6291943"/>
                </a:cubicBezTo>
                <a:cubicBezTo>
                  <a:pt x="5459041" y="6335526"/>
                  <a:pt x="5408587" y="6286888"/>
                  <a:pt x="5221434" y="6291943"/>
                </a:cubicBezTo>
                <a:cubicBezTo>
                  <a:pt x="5034282" y="6296998"/>
                  <a:pt x="4733847" y="6283719"/>
                  <a:pt x="4542418" y="6291943"/>
                </a:cubicBezTo>
                <a:cubicBezTo>
                  <a:pt x="4350989" y="6300167"/>
                  <a:pt x="4396371" y="6262996"/>
                  <a:pt x="4258044" y="6291943"/>
                </a:cubicBezTo>
                <a:cubicBezTo>
                  <a:pt x="4119717" y="6320890"/>
                  <a:pt x="3832278" y="6268465"/>
                  <a:pt x="3677689" y="6291943"/>
                </a:cubicBezTo>
                <a:cubicBezTo>
                  <a:pt x="3523100" y="6315421"/>
                  <a:pt x="3380443" y="6285805"/>
                  <a:pt x="3294654" y="6291943"/>
                </a:cubicBezTo>
                <a:cubicBezTo>
                  <a:pt x="3208865" y="6298081"/>
                  <a:pt x="2674468" y="6243865"/>
                  <a:pt x="2516977" y="6291943"/>
                </a:cubicBezTo>
                <a:cubicBezTo>
                  <a:pt x="2359486" y="6340021"/>
                  <a:pt x="2217081" y="6244736"/>
                  <a:pt x="2035282" y="6291943"/>
                </a:cubicBezTo>
                <a:cubicBezTo>
                  <a:pt x="1853483" y="6339150"/>
                  <a:pt x="1269920" y="6197896"/>
                  <a:pt x="1048678" y="6291943"/>
                </a:cubicBezTo>
                <a:cubicBezTo>
                  <a:pt x="464738" y="6429867"/>
                  <a:pt x="-70424" y="5862623"/>
                  <a:pt x="0" y="5243265"/>
                </a:cubicBezTo>
                <a:cubicBezTo>
                  <a:pt x="-36829" y="5128095"/>
                  <a:pt x="16270" y="4825349"/>
                  <a:pt x="0" y="4685984"/>
                </a:cubicBezTo>
                <a:cubicBezTo>
                  <a:pt x="-16270" y="4546619"/>
                  <a:pt x="60297" y="4186141"/>
                  <a:pt x="0" y="4002866"/>
                </a:cubicBezTo>
                <a:cubicBezTo>
                  <a:pt x="-60297" y="3819591"/>
                  <a:pt x="31608" y="3637980"/>
                  <a:pt x="0" y="3487531"/>
                </a:cubicBezTo>
                <a:cubicBezTo>
                  <a:pt x="-31608" y="3337082"/>
                  <a:pt x="77128" y="2972210"/>
                  <a:pt x="0" y="2804412"/>
                </a:cubicBezTo>
                <a:cubicBezTo>
                  <a:pt x="-77128" y="2636614"/>
                  <a:pt x="55687" y="2537012"/>
                  <a:pt x="0" y="2289077"/>
                </a:cubicBezTo>
                <a:cubicBezTo>
                  <a:pt x="-55687" y="2041142"/>
                  <a:pt x="56232" y="1958424"/>
                  <a:pt x="0" y="1773742"/>
                </a:cubicBezTo>
                <a:cubicBezTo>
                  <a:pt x="-56232" y="1589061"/>
                  <a:pt x="41913" y="1198754"/>
                  <a:pt x="0" y="1048678"/>
                </a:cubicBezTo>
                <a:close/>
              </a:path>
              <a:path w="11963400" h="6291943" stroke="0" extrusionOk="0">
                <a:moveTo>
                  <a:pt x="0" y="1048678"/>
                </a:moveTo>
                <a:cubicBezTo>
                  <a:pt x="96401" y="397421"/>
                  <a:pt x="472494" y="-37198"/>
                  <a:pt x="1048678" y="0"/>
                </a:cubicBezTo>
                <a:cubicBezTo>
                  <a:pt x="1378407" y="-3999"/>
                  <a:pt x="1553938" y="68082"/>
                  <a:pt x="1727694" y="0"/>
                </a:cubicBezTo>
                <a:cubicBezTo>
                  <a:pt x="1901450" y="-68082"/>
                  <a:pt x="2000599" y="45506"/>
                  <a:pt x="2110729" y="0"/>
                </a:cubicBezTo>
                <a:cubicBezTo>
                  <a:pt x="2220860" y="-45506"/>
                  <a:pt x="2625251" y="73289"/>
                  <a:pt x="2789745" y="0"/>
                </a:cubicBezTo>
                <a:cubicBezTo>
                  <a:pt x="2954239" y="-73289"/>
                  <a:pt x="3141438" y="18747"/>
                  <a:pt x="3468761" y="0"/>
                </a:cubicBezTo>
                <a:cubicBezTo>
                  <a:pt x="3796084" y="-18747"/>
                  <a:pt x="3700835" y="26252"/>
                  <a:pt x="3851795" y="0"/>
                </a:cubicBezTo>
                <a:cubicBezTo>
                  <a:pt x="4002755" y="-26252"/>
                  <a:pt x="4060883" y="34525"/>
                  <a:pt x="4234830" y="0"/>
                </a:cubicBezTo>
                <a:cubicBezTo>
                  <a:pt x="4408777" y="-34525"/>
                  <a:pt x="4793873" y="24748"/>
                  <a:pt x="5012506" y="0"/>
                </a:cubicBezTo>
                <a:cubicBezTo>
                  <a:pt x="5231139" y="-24748"/>
                  <a:pt x="5260649" y="42833"/>
                  <a:pt x="5395541" y="0"/>
                </a:cubicBezTo>
                <a:cubicBezTo>
                  <a:pt x="5530434" y="-42833"/>
                  <a:pt x="5933954" y="57417"/>
                  <a:pt x="6173217" y="0"/>
                </a:cubicBezTo>
                <a:cubicBezTo>
                  <a:pt x="6412480" y="-57417"/>
                  <a:pt x="6486705" y="55709"/>
                  <a:pt x="6654912" y="0"/>
                </a:cubicBezTo>
                <a:cubicBezTo>
                  <a:pt x="6823120" y="-55709"/>
                  <a:pt x="7021854" y="38541"/>
                  <a:pt x="7136608" y="0"/>
                </a:cubicBezTo>
                <a:cubicBezTo>
                  <a:pt x="7251362" y="-38541"/>
                  <a:pt x="7466821" y="8829"/>
                  <a:pt x="7716963" y="0"/>
                </a:cubicBezTo>
                <a:cubicBezTo>
                  <a:pt x="7967105" y="-8829"/>
                  <a:pt x="7973954" y="9070"/>
                  <a:pt x="8099998" y="0"/>
                </a:cubicBezTo>
                <a:cubicBezTo>
                  <a:pt x="8226042" y="-9070"/>
                  <a:pt x="8605887" y="20430"/>
                  <a:pt x="8779014" y="0"/>
                </a:cubicBezTo>
                <a:cubicBezTo>
                  <a:pt x="8952141" y="-20430"/>
                  <a:pt x="8991946" y="6778"/>
                  <a:pt x="9162048" y="0"/>
                </a:cubicBezTo>
                <a:cubicBezTo>
                  <a:pt x="9332150" y="-6778"/>
                  <a:pt x="9440459" y="42581"/>
                  <a:pt x="9643743" y="0"/>
                </a:cubicBezTo>
                <a:cubicBezTo>
                  <a:pt x="9847027" y="-42581"/>
                  <a:pt x="9861011" y="31122"/>
                  <a:pt x="9928118" y="0"/>
                </a:cubicBezTo>
                <a:cubicBezTo>
                  <a:pt x="9995226" y="-31122"/>
                  <a:pt x="10232207" y="39316"/>
                  <a:pt x="10311152" y="0"/>
                </a:cubicBezTo>
                <a:cubicBezTo>
                  <a:pt x="10390097" y="-39316"/>
                  <a:pt x="10659337" y="27068"/>
                  <a:pt x="10914722" y="0"/>
                </a:cubicBezTo>
                <a:cubicBezTo>
                  <a:pt x="11571242" y="-3293"/>
                  <a:pt x="11881174" y="380776"/>
                  <a:pt x="11963400" y="1048678"/>
                </a:cubicBezTo>
                <a:cubicBezTo>
                  <a:pt x="11995485" y="1186651"/>
                  <a:pt x="11932173" y="1343969"/>
                  <a:pt x="11963400" y="1522067"/>
                </a:cubicBezTo>
                <a:cubicBezTo>
                  <a:pt x="11994627" y="1700165"/>
                  <a:pt x="11963127" y="1990910"/>
                  <a:pt x="11963400" y="2205186"/>
                </a:cubicBezTo>
                <a:cubicBezTo>
                  <a:pt x="11963673" y="2419462"/>
                  <a:pt x="11938917" y="2516694"/>
                  <a:pt x="11963400" y="2762466"/>
                </a:cubicBezTo>
                <a:cubicBezTo>
                  <a:pt x="11987883" y="3008238"/>
                  <a:pt x="11937668" y="3042854"/>
                  <a:pt x="11963400" y="3235856"/>
                </a:cubicBezTo>
                <a:cubicBezTo>
                  <a:pt x="11989132" y="3428858"/>
                  <a:pt x="11912679" y="3597287"/>
                  <a:pt x="11963400" y="3835082"/>
                </a:cubicBezTo>
                <a:cubicBezTo>
                  <a:pt x="12014121" y="4072877"/>
                  <a:pt x="11943483" y="4158286"/>
                  <a:pt x="11963400" y="4434309"/>
                </a:cubicBezTo>
                <a:cubicBezTo>
                  <a:pt x="11983317" y="4710332"/>
                  <a:pt x="11887804" y="4857011"/>
                  <a:pt x="11963400" y="5243265"/>
                </a:cubicBezTo>
                <a:cubicBezTo>
                  <a:pt x="11976770" y="5711889"/>
                  <a:pt x="11516943" y="6316511"/>
                  <a:pt x="10914722" y="6291943"/>
                </a:cubicBezTo>
                <a:cubicBezTo>
                  <a:pt x="10744397" y="6323509"/>
                  <a:pt x="10630312" y="6267515"/>
                  <a:pt x="10531687" y="6291943"/>
                </a:cubicBezTo>
                <a:cubicBezTo>
                  <a:pt x="10433063" y="6316371"/>
                  <a:pt x="10151212" y="6259316"/>
                  <a:pt x="9951332" y="6291943"/>
                </a:cubicBezTo>
                <a:cubicBezTo>
                  <a:pt x="9751453" y="6324570"/>
                  <a:pt x="9609691" y="6262395"/>
                  <a:pt x="9469637" y="6291943"/>
                </a:cubicBezTo>
                <a:cubicBezTo>
                  <a:pt x="9329583" y="6321491"/>
                  <a:pt x="9170425" y="6259385"/>
                  <a:pt x="9086602" y="6291943"/>
                </a:cubicBezTo>
                <a:cubicBezTo>
                  <a:pt x="9002779" y="6324501"/>
                  <a:pt x="8806680" y="6288281"/>
                  <a:pt x="8703567" y="6291943"/>
                </a:cubicBezTo>
                <a:cubicBezTo>
                  <a:pt x="8600455" y="6295605"/>
                  <a:pt x="8424659" y="6263264"/>
                  <a:pt x="8221872" y="6291943"/>
                </a:cubicBezTo>
                <a:cubicBezTo>
                  <a:pt x="8019085" y="6320622"/>
                  <a:pt x="7775408" y="6279353"/>
                  <a:pt x="7641517" y="6291943"/>
                </a:cubicBezTo>
                <a:cubicBezTo>
                  <a:pt x="7507626" y="6304533"/>
                  <a:pt x="7205197" y="6211311"/>
                  <a:pt x="6863840" y="6291943"/>
                </a:cubicBezTo>
                <a:cubicBezTo>
                  <a:pt x="6522483" y="6372575"/>
                  <a:pt x="6356666" y="6266136"/>
                  <a:pt x="6184824" y="6291943"/>
                </a:cubicBezTo>
                <a:cubicBezTo>
                  <a:pt x="6012982" y="6317750"/>
                  <a:pt x="6014046" y="6274520"/>
                  <a:pt x="5900450" y="6291943"/>
                </a:cubicBezTo>
                <a:cubicBezTo>
                  <a:pt x="5786854" y="6309366"/>
                  <a:pt x="5571317" y="6254681"/>
                  <a:pt x="5418755" y="6291943"/>
                </a:cubicBezTo>
                <a:cubicBezTo>
                  <a:pt x="5266193" y="6329205"/>
                  <a:pt x="4830087" y="6260301"/>
                  <a:pt x="4641079" y="6291943"/>
                </a:cubicBezTo>
                <a:cubicBezTo>
                  <a:pt x="4452071" y="6323585"/>
                  <a:pt x="4462364" y="6264472"/>
                  <a:pt x="4356705" y="6291943"/>
                </a:cubicBezTo>
                <a:cubicBezTo>
                  <a:pt x="4251046" y="6319414"/>
                  <a:pt x="4023821" y="6234740"/>
                  <a:pt x="3776349" y="6291943"/>
                </a:cubicBezTo>
                <a:cubicBezTo>
                  <a:pt x="3528877" y="6349146"/>
                  <a:pt x="3494323" y="6249627"/>
                  <a:pt x="3393314" y="6291943"/>
                </a:cubicBezTo>
                <a:cubicBezTo>
                  <a:pt x="3292306" y="6334259"/>
                  <a:pt x="3175068" y="6287226"/>
                  <a:pt x="3010280" y="6291943"/>
                </a:cubicBezTo>
                <a:cubicBezTo>
                  <a:pt x="2845492" y="6296660"/>
                  <a:pt x="2791261" y="6281836"/>
                  <a:pt x="2725905" y="6291943"/>
                </a:cubicBezTo>
                <a:cubicBezTo>
                  <a:pt x="2660549" y="6302050"/>
                  <a:pt x="2502044" y="6259862"/>
                  <a:pt x="2441531" y="6291943"/>
                </a:cubicBezTo>
                <a:cubicBezTo>
                  <a:pt x="2381018" y="6324024"/>
                  <a:pt x="2296534" y="6284398"/>
                  <a:pt x="2157157" y="6291943"/>
                </a:cubicBezTo>
                <a:cubicBezTo>
                  <a:pt x="2017780" y="6299488"/>
                  <a:pt x="1939486" y="6283136"/>
                  <a:pt x="1774122" y="6291943"/>
                </a:cubicBezTo>
                <a:cubicBezTo>
                  <a:pt x="1608759" y="6300750"/>
                  <a:pt x="1387665" y="6264001"/>
                  <a:pt x="1048678" y="6291943"/>
                </a:cubicBezTo>
                <a:cubicBezTo>
                  <a:pt x="456376" y="6251247"/>
                  <a:pt x="-94457" y="5728883"/>
                  <a:pt x="0" y="5243265"/>
                </a:cubicBezTo>
                <a:cubicBezTo>
                  <a:pt x="-40026" y="4941341"/>
                  <a:pt x="56906" y="4740499"/>
                  <a:pt x="0" y="4560147"/>
                </a:cubicBezTo>
                <a:cubicBezTo>
                  <a:pt x="-56906" y="4379795"/>
                  <a:pt x="9106" y="4189915"/>
                  <a:pt x="0" y="4086757"/>
                </a:cubicBezTo>
                <a:cubicBezTo>
                  <a:pt x="-9106" y="3983599"/>
                  <a:pt x="32619" y="3666731"/>
                  <a:pt x="0" y="3487531"/>
                </a:cubicBezTo>
                <a:cubicBezTo>
                  <a:pt x="-32619" y="3308331"/>
                  <a:pt x="38006" y="3009235"/>
                  <a:pt x="0" y="2888304"/>
                </a:cubicBezTo>
                <a:cubicBezTo>
                  <a:pt x="-38006" y="2767373"/>
                  <a:pt x="23126" y="2577824"/>
                  <a:pt x="0" y="2414915"/>
                </a:cubicBezTo>
                <a:cubicBezTo>
                  <a:pt x="-23126" y="2252006"/>
                  <a:pt x="16708" y="2115525"/>
                  <a:pt x="0" y="1857634"/>
                </a:cubicBezTo>
                <a:cubicBezTo>
                  <a:pt x="-16708" y="1599743"/>
                  <a:pt x="55894" y="1285135"/>
                  <a:pt x="0" y="1048678"/>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endParaRPr lang="el-GR" dirty="0"/>
          </a:p>
        </p:txBody>
      </p:sp>
      <p:sp>
        <p:nvSpPr>
          <p:cNvPr id="4" name="Ορθογώνιο: Στρογγύλεμα γωνιών 3">
            <a:extLst>
              <a:ext uri="{FF2B5EF4-FFF2-40B4-BE49-F238E27FC236}">
                <a16:creationId xmlns:a16="http://schemas.microsoft.com/office/drawing/2014/main" id="{5EB0B731-D2B3-6A61-FA0E-FD3892F48185}"/>
              </a:ext>
            </a:extLst>
          </p:cNvPr>
          <p:cNvSpPr/>
          <p:nvPr/>
        </p:nvSpPr>
        <p:spPr>
          <a:xfrm>
            <a:off x="6205847" y="4401174"/>
            <a:ext cx="2612571" cy="587828"/>
          </a:xfrm>
          <a:custGeom>
            <a:avLst/>
            <a:gdLst>
              <a:gd name="csX0" fmla="*/ 0 w 2612571"/>
              <a:gd name="csY0" fmla="*/ 97973 h 587828"/>
              <a:gd name="csX1" fmla="*/ 97973 w 2612571"/>
              <a:gd name="csY1" fmla="*/ 0 h 587828"/>
              <a:gd name="csX2" fmla="*/ 532966 w 2612571"/>
              <a:gd name="csY2" fmla="*/ 0 h 587828"/>
              <a:gd name="csX3" fmla="*/ 943792 w 2612571"/>
              <a:gd name="csY3" fmla="*/ 0 h 587828"/>
              <a:gd name="csX4" fmla="*/ 1475449 w 2612571"/>
              <a:gd name="csY4" fmla="*/ 0 h 587828"/>
              <a:gd name="csX5" fmla="*/ 1934608 w 2612571"/>
              <a:gd name="csY5" fmla="*/ 0 h 587828"/>
              <a:gd name="csX6" fmla="*/ 2514598 w 2612571"/>
              <a:gd name="csY6" fmla="*/ 0 h 587828"/>
              <a:gd name="csX7" fmla="*/ 2612571 w 2612571"/>
              <a:gd name="csY7" fmla="*/ 97973 h 587828"/>
              <a:gd name="csX8" fmla="*/ 2612571 w 2612571"/>
              <a:gd name="csY8" fmla="*/ 489855 h 587828"/>
              <a:gd name="csX9" fmla="*/ 2514598 w 2612571"/>
              <a:gd name="csY9" fmla="*/ 587828 h 587828"/>
              <a:gd name="csX10" fmla="*/ 2079605 w 2612571"/>
              <a:gd name="csY10" fmla="*/ 587828 h 587828"/>
              <a:gd name="csX11" fmla="*/ 1596281 w 2612571"/>
              <a:gd name="csY11" fmla="*/ 587828 h 587828"/>
              <a:gd name="csX12" fmla="*/ 1137122 w 2612571"/>
              <a:gd name="csY12" fmla="*/ 587828 h 587828"/>
              <a:gd name="csX13" fmla="*/ 702129 w 2612571"/>
              <a:gd name="csY13" fmla="*/ 587828 h 587828"/>
              <a:gd name="csX14" fmla="*/ 97973 w 2612571"/>
              <a:gd name="csY14" fmla="*/ 587828 h 587828"/>
              <a:gd name="csX15" fmla="*/ 0 w 2612571"/>
              <a:gd name="csY15" fmla="*/ 489855 h 587828"/>
              <a:gd name="csX16" fmla="*/ 0 w 2612571"/>
              <a:gd name="csY16"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12571" h="587828" fill="none" extrusionOk="0">
                <a:moveTo>
                  <a:pt x="0" y="97973"/>
                </a:moveTo>
                <a:cubicBezTo>
                  <a:pt x="-568" y="52737"/>
                  <a:pt x="34111" y="-10276"/>
                  <a:pt x="97973" y="0"/>
                </a:cubicBezTo>
                <a:cubicBezTo>
                  <a:pt x="196664" y="-1534"/>
                  <a:pt x="439777" y="44097"/>
                  <a:pt x="532966" y="0"/>
                </a:cubicBezTo>
                <a:cubicBezTo>
                  <a:pt x="626155" y="-44097"/>
                  <a:pt x="843716" y="41372"/>
                  <a:pt x="943792" y="0"/>
                </a:cubicBezTo>
                <a:cubicBezTo>
                  <a:pt x="1043868" y="-41372"/>
                  <a:pt x="1282399" y="10620"/>
                  <a:pt x="1475449" y="0"/>
                </a:cubicBezTo>
                <a:cubicBezTo>
                  <a:pt x="1668499" y="-10620"/>
                  <a:pt x="1826967" y="52822"/>
                  <a:pt x="1934608" y="0"/>
                </a:cubicBezTo>
                <a:cubicBezTo>
                  <a:pt x="2042249" y="-52822"/>
                  <a:pt x="2249302" y="53106"/>
                  <a:pt x="2514598" y="0"/>
                </a:cubicBezTo>
                <a:cubicBezTo>
                  <a:pt x="2576442" y="6827"/>
                  <a:pt x="2617169" y="36393"/>
                  <a:pt x="2612571" y="97973"/>
                </a:cubicBezTo>
                <a:cubicBezTo>
                  <a:pt x="2614594" y="243317"/>
                  <a:pt x="2586405" y="348468"/>
                  <a:pt x="2612571" y="489855"/>
                </a:cubicBezTo>
                <a:cubicBezTo>
                  <a:pt x="2613456" y="536645"/>
                  <a:pt x="2578313" y="598066"/>
                  <a:pt x="2514598" y="587828"/>
                </a:cubicBezTo>
                <a:cubicBezTo>
                  <a:pt x="2319215" y="615542"/>
                  <a:pt x="2274636" y="536894"/>
                  <a:pt x="2079605" y="587828"/>
                </a:cubicBezTo>
                <a:cubicBezTo>
                  <a:pt x="1884574" y="638762"/>
                  <a:pt x="1796083" y="543336"/>
                  <a:pt x="1596281" y="587828"/>
                </a:cubicBezTo>
                <a:cubicBezTo>
                  <a:pt x="1396479" y="632320"/>
                  <a:pt x="1294668" y="587553"/>
                  <a:pt x="1137122" y="587828"/>
                </a:cubicBezTo>
                <a:cubicBezTo>
                  <a:pt x="979576" y="588103"/>
                  <a:pt x="807163" y="543407"/>
                  <a:pt x="702129" y="587828"/>
                </a:cubicBezTo>
                <a:cubicBezTo>
                  <a:pt x="597095" y="632249"/>
                  <a:pt x="369694" y="560198"/>
                  <a:pt x="97973" y="587828"/>
                </a:cubicBezTo>
                <a:cubicBezTo>
                  <a:pt x="32196" y="594185"/>
                  <a:pt x="-3154" y="552154"/>
                  <a:pt x="0" y="489855"/>
                </a:cubicBezTo>
                <a:cubicBezTo>
                  <a:pt x="-31241" y="357578"/>
                  <a:pt x="11232" y="182284"/>
                  <a:pt x="0" y="97973"/>
                </a:cubicBezTo>
                <a:close/>
              </a:path>
              <a:path w="2612571" h="587828" stroke="0" extrusionOk="0">
                <a:moveTo>
                  <a:pt x="0" y="97973"/>
                </a:moveTo>
                <a:cubicBezTo>
                  <a:pt x="9365" y="36861"/>
                  <a:pt x="44012" y="-1850"/>
                  <a:pt x="97973" y="0"/>
                </a:cubicBezTo>
                <a:cubicBezTo>
                  <a:pt x="220357" y="-46834"/>
                  <a:pt x="423595" y="24281"/>
                  <a:pt x="605464" y="0"/>
                </a:cubicBezTo>
                <a:cubicBezTo>
                  <a:pt x="787333" y="-24281"/>
                  <a:pt x="945398" y="32670"/>
                  <a:pt x="1040457" y="0"/>
                </a:cubicBezTo>
                <a:cubicBezTo>
                  <a:pt x="1135516" y="-32670"/>
                  <a:pt x="1349266" y="45349"/>
                  <a:pt x="1547948" y="0"/>
                </a:cubicBezTo>
                <a:cubicBezTo>
                  <a:pt x="1746630" y="-45349"/>
                  <a:pt x="1890331" y="11188"/>
                  <a:pt x="2055439" y="0"/>
                </a:cubicBezTo>
                <a:cubicBezTo>
                  <a:pt x="2220547" y="-11188"/>
                  <a:pt x="2361469" y="8527"/>
                  <a:pt x="2514598" y="0"/>
                </a:cubicBezTo>
                <a:cubicBezTo>
                  <a:pt x="2564968" y="-1386"/>
                  <a:pt x="2612502" y="49302"/>
                  <a:pt x="2612571" y="97973"/>
                </a:cubicBezTo>
                <a:cubicBezTo>
                  <a:pt x="2646523" y="207014"/>
                  <a:pt x="2571756" y="335958"/>
                  <a:pt x="2612571" y="489855"/>
                </a:cubicBezTo>
                <a:cubicBezTo>
                  <a:pt x="2617147" y="534898"/>
                  <a:pt x="2567868" y="580367"/>
                  <a:pt x="2514598" y="587828"/>
                </a:cubicBezTo>
                <a:cubicBezTo>
                  <a:pt x="2287618" y="611177"/>
                  <a:pt x="2167411" y="552647"/>
                  <a:pt x="2055439" y="587828"/>
                </a:cubicBezTo>
                <a:cubicBezTo>
                  <a:pt x="1943467" y="623009"/>
                  <a:pt x="1750864" y="567759"/>
                  <a:pt x="1572114" y="587828"/>
                </a:cubicBezTo>
                <a:cubicBezTo>
                  <a:pt x="1393364" y="607897"/>
                  <a:pt x="1256329" y="566206"/>
                  <a:pt x="1137122" y="587828"/>
                </a:cubicBezTo>
                <a:cubicBezTo>
                  <a:pt x="1017915" y="609450"/>
                  <a:pt x="854118" y="554323"/>
                  <a:pt x="629631" y="587828"/>
                </a:cubicBezTo>
                <a:cubicBezTo>
                  <a:pt x="405144" y="621333"/>
                  <a:pt x="284118" y="583688"/>
                  <a:pt x="97973" y="587828"/>
                </a:cubicBezTo>
                <a:cubicBezTo>
                  <a:pt x="37756" y="588776"/>
                  <a:pt x="-11006" y="544868"/>
                  <a:pt x="0" y="489855"/>
                </a:cubicBezTo>
                <a:cubicBezTo>
                  <a:pt x="-21708" y="370607"/>
                  <a:pt x="31154" y="216122"/>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ποίημα</a:t>
            </a:r>
          </a:p>
        </p:txBody>
      </p:sp>
      <p:sp>
        <p:nvSpPr>
          <p:cNvPr id="6" name="Ορθογώνιο: Στρογγύλεμα γωνιών 5">
            <a:extLst>
              <a:ext uri="{FF2B5EF4-FFF2-40B4-BE49-F238E27FC236}">
                <a16:creationId xmlns:a16="http://schemas.microsoft.com/office/drawing/2014/main" id="{90589911-E383-50EB-B99C-CA9165817D43}"/>
              </a:ext>
            </a:extLst>
          </p:cNvPr>
          <p:cNvSpPr/>
          <p:nvPr/>
        </p:nvSpPr>
        <p:spPr>
          <a:xfrm>
            <a:off x="9663232" y="3326745"/>
            <a:ext cx="2155372" cy="1412649"/>
          </a:xfrm>
          <a:custGeom>
            <a:avLst/>
            <a:gdLst>
              <a:gd name="csX0" fmla="*/ 0 w 2155372"/>
              <a:gd name="csY0" fmla="*/ 235446 h 1412649"/>
              <a:gd name="csX1" fmla="*/ 235446 w 2155372"/>
              <a:gd name="csY1" fmla="*/ 0 h 1412649"/>
              <a:gd name="csX2" fmla="*/ 780095 w 2155372"/>
              <a:gd name="csY2" fmla="*/ 0 h 1412649"/>
              <a:gd name="csX3" fmla="*/ 1375277 w 2155372"/>
              <a:gd name="csY3" fmla="*/ 0 h 1412649"/>
              <a:gd name="csX4" fmla="*/ 1919926 w 2155372"/>
              <a:gd name="csY4" fmla="*/ 0 h 1412649"/>
              <a:gd name="csX5" fmla="*/ 2155372 w 2155372"/>
              <a:gd name="csY5" fmla="*/ 235446 h 1412649"/>
              <a:gd name="csX6" fmla="*/ 2155372 w 2155372"/>
              <a:gd name="csY6" fmla="*/ 696907 h 1412649"/>
              <a:gd name="csX7" fmla="*/ 2155372 w 2155372"/>
              <a:gd name="csY7" fmla="*/ 1177203 h 1412649"/>
              <a:gd name="csX8" fmla="*/ 1919926 w 2155372"/>
              <a:gd name="csY8" fmla="*/ 1412649 h 1412649"/>
              <a:gd name="csX9" fmla="*/ 1408967 w 2155372"/>
              <a:gd name="csY9" fmla="*/ 1412649 h 1412649"/>
              <a:gd name="csX10" fmla="*/ 881163 w 2155372"/>
              <a:gd name="csY10" fmla="*/ 1412649 h 1412649"/>
              <a:gd name="csX11" fmla="*/ 235446 w 2155372"/>
              <a:gd name="csY11" fmla="*/ 1412649 h 1412649"/>
              <a:gd name="csX12" fmla="*/ 0 w 2155372"/>
              <a:gd name="csY12" fmla="*/ 1177203 h 1412649"/>
              <a:gd name="csX13" fmla="*/ 0 w 2155372"/>
              <a:gd name="csY13" fmla="*/ 706325 h 1412649"/>
              <a:gd name="csX14" fmla="*/ 0 w 2155372"/>
              <a:gd name="csY14" fmla="*/ 235446 h 1412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55372" h="1412649" fill="none" extrusionOk="0">
                <a:moveTo>
                  <a:pt x="0" y="235446"/>
                </a:moveTo>
                <a:cubicBezTo>
                  <a:pt x="-17264" y="84932"/>
                  <a:pt x="108812" y="-10228"/>
                  <a:pt x="235446" y="0"/>
                </a:cubicBezTo>
                <a:cubicBezTo>
                  <a:pt x="455899" y="-34279"/>
                  <a:pt x="629769" y="51987"/>
                  <a:pt x="780095" y="0"/>
                </a:cubicBezTo>
                <a:cubicBezTo>
                  <a:pt x="930421" y="-51987"/>
                  <a:pt x="1093654" y="17846"/>
                  <a:pt x="1375277" y="0"/>
                </a:cubicBezTo>
                <a:cubicBezTo>
                  <a:pt x="1656900" y="-17846"/>
                  <a:pt x="1747668" y="36245"/>
                  <a:pt x="1919926" y="0"/>
                </a:cubicBezTo>
                <a:cubicBezTo>
                  <a:pt x="2058270" y="-17876"/>
                  <a:pt x="2139249" y="100570"/>
                  <a:pt x="2155372" y="235446"/>
                </a:cubicBezTo>
                <a:cubicBezTo>
                  <a:pt x="2174392" y="437096"/>
                  <a:pt x="2111251" y="596274"/>
                  <a:pt x="2155372" y="696907"/>
                </a:cubicBezTo>
                <a:cubicBezTo>
                  <a:pt x="2199493" y="797540"/>
                  <a:pt x="2132972" y="1055491"/>
                  <a:pt x="2155372" y="1177203"/>
                </a:cubicBezTo>
                <a:cubicBezTo>
                  <a:pt x="2182132" y="1330857"/>
                  <a:pt x="2060806" y="1395023"/>
                  <a:pt x="1919926" y="1412649"/>
                </a:cubicBezTo>
                <a:cubicBezTo>
                  <a:pt x="1774423" y="1421104"/>
                  <a:pt x="1658017" y="1389072"/>
                  <a:pt x="1408967" y="1412649"/>
                </a:cubicBezTo>
                <a:cubicBezTo>
                  <a:pt x="1159917" y="1436226"/>
                  <a:pt x="1033721" y="1388920"/>
                  <a:pt x="881163" y="1412649"/>
                </a:cubicBezTo>
                <a:cubicBezTo>
                  <a:pt x="728605" y="1436378"/>
                  <a:pt x="464319" y="1382856"/>
                  <a:pt x="235446" y="1412649"/>
                </a:cubicBezTo>
                <a:cubicBezTo>
                  <a:pt x="126927" y="1405812"/>
                  <a:pt x="-19380" y="1306472"/>
                  <a:pt x="0" y="1177203"/>
                </a:cubicBezTo>
                <a:cubicBezTo>
                  <a:pt x="-17974" y="1035064"/>
                  <a:pt x="42455" y="886685"/>
                  <a:pt x="0" y="706325"/>
                </a:cubicBezTo>
                <a:cubicBezTo>
                  <a:pt x="-42455" y="525965"/>
                  <a:pt x="19568" y="413202"/>
                  <a:pt x="0" y="235446"/>
                </a:cubicBezTo>
                <a:close/>
              </a:path>
              <a:path w="2155372" h="1412649" stroke="0" extrusionOk="0">
                <a:moveTo>
                  <a:pt x="0" y="235446"/>
                </a:moveTo>
                <a:cubicBezTo>
                  <a:pt x="21485" y="89347"/>
                  <a:pt x="108348" y="-36572"/>
                  <a:pt x="235446" y="0"/>
                </a:cubicBezTo>
                <a:cubicBezTo>
                  <a:pt x="448207" y="-44191"/>
                  <a:pt x="553680" y="69203"/>
                  <a:pt x="813784" y="0"/>
                </a:cubicBezTo>
                <a:cubicBezTo>
                  <a:pt x="1073888" y="-69203"/>
                  <a:pt x="1174159" y="30798"/>
                  <a:pt x="1341588" y="0"/>
                </a:cubicBezTo>
                <a:cubicBezTo>
                  <a:pt x="1509017" y="-30798"/>
                  <a:pt x="1763416" y="69196"/>
                  <a:pt x="1919926" y="0"/>
                </a:cubicBezTo>
                <a:cubicBezTo>
                  <a:pt x="2058987" y="34625"/>
                  <a:pt x="2149005" y="96519"/>
                  <a:pt x="2155372" y="235446"/>
                </a:cubicBezTo>
                <a:cubicBezTo>
                  <a:pt x="2198196" y="405051"/>
                  <a:pt x="2137510" y="474960"/>
                  <a:pt x="2155372" y="706325"/>
                </a:cubicBezTo>
                <a:cubicBezTo>
                  <a:pt x="2173234" y="937690"/>
                  <a:pt x="2141238" y="1004985"/>
                  <a:pt x="2155372" y="1177203"/>
                </a:cubicBezTo>
                <a:cubicBezTo>
                  <a:pt x="2160929" y="1282211"/>
                  <a:pt x="2025464" y="1394718"/>
                  <a:pt x="1919926" y="1412649"/>
                </a:cubicBezTo>
                <a:cubicBezTo>
                  <a:pt x="1707531" y="1468503"/>
                  <a:pt x="1604131" y="1377510"/>
                  <a:pt x="1392122" y="1412649"/>
                </a:cubicBezTo>
                <a:cubicBezTo>
                  <a:pt x="1180113" y="1447788"/>
                  <a:pt x="1054299" y="1395737"/>
                  <a:pt x="847474" y="1412649"/>
                </a:cubicBezTo>
                <a:cubicBezTo>
                  <a:pt x="640649" y="1429561"/>
                  <a:pt x="420142" y="1372133"/>
                  <a:pt x="235446" y="1412649"/>
                </a:cubicBezTo>
                <a:cubicBezTo>
                  <a:pt x="100657" y="1425329"/>
                  <a:pt x="1177" y="1303991"/>
                  <a:pt x="0" y="1177203"/>
                </a:cubicBezTo>
                <a:cubicBezTo>
                  <a:pt x="-15030" y="983261"/>
                  <a:pt x="36618" y="933996"/>
                  <a:pt x="0" y="706325"/>
                </a:cubicBezTo>
                <a:cubicBezTo>
                  <a:pt x="-36618" y="478654"/>
                  <a:pt x="56076" y="355339"/>
                  <a:pt x="0" y="23544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sz="2000" b="1" dirty="0"/>
          </a:p>
          <a:p>
            <a:pPr marL="342900" indent="-342900" algn="ctr">
              <a:buFont typeface="Wingdings" panose="05000000000000000000" pitchFamily="2" charset="2"/>
              <a:buChar char="q"/>
            </a:pPr>
            <a:endParaRPr lang="el-GR" sz="2000" dirty="0"/>
          </a:p>
          <a:p>
            <a:pPr marL="342900" indent="-342900">
              <a:buFont typeface="Wingdings" panose="05000000000000000000" pitchFamily="2" charset="2"/>
              <a:buChar char="q"/>
            </a:pPr>
            <a:r>
              <a:rPr lang="el-GR" sz="2000" dirty="0"/>
              <a:t>ποίηση</a:t>
            </a:r>
          </a:p>
          <a:p>
            <a:pPr marL="342900" indent="-342900">
              <a:buFont typeface="Wingdings" panose="05000000000000000000" pitchFamily="2" charset="2"/>
              <a:buChar char="q"/>
            </a:pPr>
            <a:r>
              <a:rPr lang="el-GR" sz="2000" dirty="0"/>
              <a:t>πεζογραφία</a:t>
            </a:r>
          </a:p>
          <a:p>
            <a:pPr marL="342900" indent="-342900">
              <a:buFont typeface="Wingdings" panose="05000000000000000000" pitchFamily="2" charset="2"/>
              <a:buChar char="q"/>
            </a:pPr>
            <a:r>
              <a:rPr lang="el-GR" sz="2000" dirty="0"/>
              <a:t>θέατρο</a:t>
            </a:r>
          </a:p>
          <a:p>
            <a:pPr marL="342900" indent="-342900" algn="ctr">
              <a:buFont typeface="Wingdings" panose="05000000000000000000" pitchFamily="2" charset="2"/>
              <a:buChar char="q"/>
            </a:pPr>
            <a:endParaRPr lang="el-GR" sz="2000" dirty="0"/>
          </a:p>
          <a:p>
            <a:pPr algn="ctr"/>
            <a:r>
              <a:rPr lang="el-GR" b="1" dirty="0"/>
              <a:t>   </a:t>
            </a:r>
          </a:p>
        </p:txBody>
      </p:sp>
      <p:sp>
        <p:nvSpPr>
          <p:cNvPr id="11" name="Ορθογώνιο: Στρογγύλεμα γωνιών 10">
            <a:extLst>
              <a:ext uri="{FF2B5EF4-FFF2-40B4-BE49-F238E27FC236}">
                <a16:creationId xmlns:a16="http://schemas.microsoft.com/office/drawing/2014/main" id="{210EE486-EAA3-F35D-C4EB-A0018C92DE09}"/>
              </a:ext>
            </a:extLst>
          </p:cNvPr>
          <p:cNvSpPr/>
          <p:nvPr/>
        </p:nvSpPr>
        <p:spPr>
          <a:xfrm>
            <a:off x="8320772" y="5663871"/>
            <a:ext cx="3497832" cy="70949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00" i="1" dirty="0">
                <a:solidFill>
                  <a:schemeClr val="tx1"/>
                </a:solidFill>
              </a:rPr>
              <a:t>Ο λόγος ανάγκη της ψυχής</a:t>
            </a:r>
            <a:r>
              <a:rPr lang="el-GR" sz="1000" dirty="0">
                <a:solidFill>
                  <a:schemeClr val="tx1"/>
                </a:solidFill>
              </a:rPr>
              <a:t>, Κείμενα Λογοτεχνίας A΄ Γυμνασίου, ΥΠΠ, ΠΙ, ΥΑΠ, 2014, σ. 25, 57,  168. </a:t>
            </a:r>
          </a:p>
        </p:txBody>
      </p:sp>
      <p:sp>
        <p:nvSpPr>
          <p:cNvPr id="33" name="Ορθογώνιο: Στρογγύλεμα γωνιών 32">
            <a:extLst>
              <a:ext uri="{FF2B5EF4-FFF2-40B4-BE49-F238E27FC236}">
                <a16:creationId xmlns:a16="http://schemas.microsoft.com/office/drawing/2014/main" id="{7995C63B-41A8-22FF-710A-52E5DE0146F6}"/>
              </a:ext>
            </a:extLst>
          </p:cNvPr>
          <p:cNvSpPr/>
          <p:nvPr/>
        </p:nvSpPr>
        <p:spPr>
          <a:xfrm>
            <a:off x="6096000" y="3026672"/>
            <a:ext cx="2612571" cy="587828"/>
          </a:xfrm>
          <a:custGeom>
            <a:avLst/>
            <a:gdLst>
              <a:gd name="csX0" fmla="*/ 0 w 2612571"/>
              <a:gd name="csY0" fmla="*/ 97973 h 587828"/>
              <a:gd name="csX1" fmla="*/ 97973 w 2612571"/>
              <a:gd name="csY1" fmla="*/ 0 h 587828"/>
              <a:gd name="csX2" fmla="*/ 532966 w 2612571"/>
              <a:gd name="csY2" fmla="*/ 0 h 587828"/>
              <a:gd name="csX3" fmla="*/ 943792 w 2612571"/>
              <a:gd name="csY3" fmla="*/ 0 h 587828"/>
              <a:gd name="csX4" fmla="*/ 1475449 w 2612571"/>
              <a:gd name="csY4" fmla="*/ 0 h 587828"/>
              <a:gd name="csX5" fmla="*/ 1934608 w 2612571"/>
              <a:gd name="csY5" fmla="*/ 0 h 587828"/>
              <a:gd name="csX6" fmla="*/ 2514598 w 2612571"/>
              <a:gd name="csY6" fmla="*/ 0 h 587828"/>
              <a:gd name="csX7" fmla="*/ 2612571 w 2612571"/>
              <a:gd name="csY7" fmla="*/ 97973 h 587828"/>
              <a:gd name="csX8" fmla="*/ 2612571 w 2612571"/>
              <a:gd name="csY8" fmla="*/ 489855 h 587828"/>
              <a:gd name="csX9" fmla="*/ 2514598 w 2612571"/>
              <a:gd name="csY9" fmla="*/ 587828 h 587828"/>
              <a:gd name="csX10" fmla="*/ 2079605 w 2612571"/>
              <a:gd name="csY10" fmla="*/ 587828 h 587828"/>
              <a:gd name="csX11" fmla="*/ 1596281 w 2612571"/>
              <a:gd name="csY11" fmla="*/ 587828 h 587828"/>
              <a:gd name="csX12" fmla="*/ 1137122 w 2612571"/>
              <a:gd name="csY12" fmla="*/ 587828 h 587828"/>
              <a:gd name="csX13" fmla="*/ 702129 w 2612571"/>
              <a:gd name="csY13" fmla="*/ 587828 h 587828"/>
              <a:gd name="csX14" fmla="*/ 97973 w 2612571"/>
              <a:gd name="csY14" fmla="*/ 587828 h 587828"/>
              <a:gd name="csX15" fmla="*/ 0 w 2612571"/>
              <a:gd name="csY15" fmla="*/ 489855 h 587828"/>
              <a:gd name="csX16" fmla="*/ 0 w 2612571"/>
              <a:gd name="csY16"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12571" h="587828" fill="none" extrusionOk="0">
                <a:moveTo>
                  <a:pt x="0" y="97973"/>
                </a:moveTo>
                <a:cubicBezTo>
                  <a:pt x="-568" y="52737"/>
                  <a:pt x="34111" y="-10276"/>
                  <a:pt x="97973" y="0"/>
                </a:cubicBezTo>
                <a:cubicBezTo>
                  <a:pt x="196664" y="-1534"/>
                  <a:pt x="439777" y="44097"/>
                  <a:pt x="532966" y="0"/>
                </a:cubicBezTo>
                <a:cubicBezTo>
                  <a:pt x="626155" y="-44097"/>
                  <a:pt x="843716" y="41372"/>
                  <a:pt x="943792" y="0"/>
                </a:cubicBezTo>
                <a:cubicBezTo>
                  <a:pt x="1043868" y="-41372"/>
                  <a:pt x="1282399" y="10620"/>
                  <a:pt x="1475449" y="0"/>
                </a:cubicBezTo>
                <a:cubicBezTo>
                  <a:pt x="1668499" y="-10620"/>
                  <a:pt x="1826967" y="52822"/>
                  <a:pt x="1934608" y="0"/>
                </a:cubicBezTo>
                <a:cubicBezTo>
                  <a:pt x="2042249" y="-52822"/>
                  <a:pt x="2249302" y="53106"/>
                  <a:pt x="2514598" y="0"/>
                </a:cubicBezTo>
                <a:cubicBezTo>
                  <a:pt x="2576442" y="6827"/>
                  <a:pt x="2617169" y="36393"/>
                  <a:pt x="2612571" y="97973"/>
                </a:cubicBezTo>
                <a:cubicBezTo>
                  <a:pt x="2614594" y="243317"/>
                  <a:pt x="2586405" y="348468"/>
                  <a:pt x="2612571" y="489855"/>
                </a:cubicBezTo>
                <a:cubicBezTo>
                  <a:pt x="2613456" y="536645"/>
                  <a:pt x="2578313" y="598066"/>
                  <a:pt x="2514598" y="587828"/>
                </a:cubicBezTo>
                <a:cubicBezTo>
                  <a:pt x="2319215" y="615542"/>
                  <a:pt x="2274636" y="536894"/>
                  <a:pt x="2079605" y="587828"/>
                </a:cubicBezTo>
                <a:cubicBezTo>
                  <a:pt x="1884574" y="638762"/>
                  <a:pt x="1796083" y="543336"/>
                  <a:pt x="1596281" y="587828"/>
                </a:cubicBezTo>
                <a:cubicBezTo>
                  <a:pt x="1396479" y="632320"/>
                  <a:pt x="1294668" y="587553"/>
                  <a:pt x="1137122" y="587828"/>
                </a:cubicBezTo>
                <a:cubicBezTo>
                  <a:pt x="979576" y="588103"/>
                  <a:pt x="807163" y="543407"/>
                  <a:pt x="702129" y="587828"/>
                </a:cubicBezTo>
                <a:cubicBezTo>
                  <a:pt x="597095" y="632249"/>
                  <a:pt x="369694" y="560198"/>
                  <a:pt x="97973" y="587828"/>
                </a:cubicBezTo>
                <a:cubicBezTo>
                  <a:pt x="32196" y="594185"/>
                  <a:pt x="-3154" y="552154"/>
                  <a:pt x="0" y="489855"/>
                </a:cubicBezTo>
                <a:cubicBezTo>
                  <a:pt x="-31241" y="357578"/>
                  <a:pt x="11232" y="182284"/>
                  <a:pt x="0" y="97973"/>
                </a:cubicBezTo>
                <a:close/>
              </a:path>
              <a:path w="2612571" h="587828" stroke="0" extrusionOk="0">
                <a:moveTo>
                  <a:pt x="0" y="97973"/>
                </a:moveTo>
                <a:cubicBezTo>
                  <a:pt x="9365" y="36861"/>
                  <a:pt x="44012" y="-1850"/>
                  <a:pt x="97973" y="0"/>
                </a:cubicBezTo>
                <a:cubicBezTo>
                  <a:pt x="220357" y="-46834"/>
                  <a:pt x="423595" y="24281"/>
                  <a:pt x="605464" y="0"/>
                </a:cubicBezTo>
                <a:cubicBezTo>
                  <a:pt x="787333" y="-24281"/>
                  <a:pt x="945398" y="32670"/>
                  <a:pt x="1040457" y="0"/>
                </a:cubicBezTo>
                <a:cubicBezTo>
                  <a:pt x="1135516" y="-32670"/>
                  <a:pt x="1349266" y="45349"/>
                  <a:pt x="1547948" y="0"/>
                </a:cubicBezTo>
                <a:cubicBezTo>
                  <a:pt x="1746630" y="-45349"/>
                  <a:pt x="1890331" y="11188"/>
                  <a:pt x="2055439" y="0"/>
                </a:cubicBezTo>
                <a:cubicBezTo>
                  <a:pt x="2220547" y="-11188"/>
                  <a:pt x="2361469" y="8527"/>
                  <a:pt x="2514598" y="0"/>
                </a:cubicBezTo>
                <a:cubicBezTo>
                  <a:pt x="2564968" y="-1386"/>
                  <a:pt x="2612502" y="49302"/>
                  <a:pt x="2612571" y="97973"/>
                </a:cubicBezTo>
                <a:cubicBezTo>
                  <a:pt x="2646523" y="207014"/>
                  <a:pt x="2571756" y="335958"/>
                  <a:pt x="2612571" y="489855"/>
                </a:cubicBezTo>
                <a:cubicBezTo>
                  <a:pt x="2617147" y="534898"/>
                  <a:pt x="2567868" y="580367"/>
                  <a:pt x="2514598" y="587828"/>
                </a:cubicBezTo>
                <a:cubicBezTo>
                  <a:pt x="2287618" y="611177"/>
                  <a:pt x="2167411" y="552647"/>
                  <a:pt x="2055439" y="587828"/>
                </a:cubicBezTo>
                <a:cubicBezTo>
                  <a:pt x="1943467" y="623009"/>
                  <a:pt x="1750864" y="567759"/>
                  <a:pt x="1572114" y="587828"/>
                </a:cubicBezTo>
                <a:cubicBezTo>
                  <a:pt x="1393364" y="607897"/>
                  <a:pt x="1256329" y="566206"/>
                  <a:pt x="1137122" y="587828"/>
                </a:cubicBezTo>
                <a:cubicBezTo>
                  <a:pt x="1017915" y="609450"/>
                  <a:pt x="854118" y="554323"/>
                  <a:pt x="629631" y="587828"/>
                </a:cubicBezTo>
                <a:cubicBezTo>
                  <a:pt x="405144" y="621333"/>
                  <a:pt x="284118" y="583688"/>
                  <a:pt x="97973" y="587828"/>
                </a:cubicBezTo>
                <a:cubicBezTo>
                  <a:pt x="37756" y="588776"/>
                  <a:pt x="-11006" y="544868"/>
                  <a:pt x="0" y="489855"/>
                </a:cubicBezTo>
                <a:cubicBezTo>
                  <a:pt x="-21708" y="370607"/>
                  <a:pt x="31154" y="216122"/>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αφήγημα</a:t>
            </a:r>
          </a:p>
        </p:txBody>
      </p:sp>
      <p:sp>
        <p:nvSpPr>
          <p:cNvPr id="37" name="Ορθογώνιο: Στρογγύλεμα γωνιών 36">
            <a:extLst>
              <a:ext uri="{FF2B5EF4-FFF2-40B4-BE49-F238E27FC236}">
                <a16:creationId xmlns:a16="http://schemas.microsoft.com/office/drawing/2014/main" id="{D55D7DDB-FBBA-0DE3-EF33-B3825C51E07D}"/>
              </a:ext>
            </a:extLst>
          </p:cNvPr>
          <p:cNvSpPr/>
          <p:nvPr/>
        </p:nvSpPr>
        <p:spPr>
          <a:xfrm>
            <a:off x="6095999" y="1849250"/>
            <a:ext cx="2612571" cy="587828"/>
          </a:xfrm>
          <a:custGeom>
            <a:avLst/>
            <a:gdLst>
              <a:gd name="csX0" fmla="*/ 0 w 2612571"/>
              <a:gd name="csY0" fmla="*/ 97973 h 587828"/>
              <a:gd name="csX1" fmla="*/ 97973 w 2612571"/>
              <a:gd name="csY1" fmla="*/ 0 h 587828"/>
              <a:gd name="csX2" fmla="*/ 532966 w 2612571"/>
              <a:gd name="csY2" fmla="*/ 0 h 587828"/>
              <a:gd name="csX3" fmla="*/ 943792 w 2612571"/>
              <a:gd name="csY3" fmla="*/ 0 h 587828"/>
              <a:gd name="csX4" fmla="*/ 1475449 w 2612571"/>
              <a:gd name="csY4" fmla="*/ 0 h 587828"/>
              <a:gd name="csX5" fmla="*/ 1934608 w 2612571"/>
              <a:gd name="csY5" fmla="*/ 0 h 587828"/>
              <a:gd name="csX6" fmla="*/ 2514598 w 2612571"/>
              <a:gd name="csY6" fmla="*/ 0 h 587828"/>
              <a:gd name="csX7" fmla="*/ 2612571 w 2612571"/>
              <a:gd name="csY7" fmla="*/ 97973 h 587828"/>
              <a:gd name="csX8" fmla="*/ 2612571 w 2612571"/>
              <a:gd name="csY8" fmla="*/ 489855 h 587828"/>
              <a:gd name="csX9" fmla="*/ 2514598 w 2612571"/>
              <a:gd name="csY9" fmla="*/ 587828 h 587828"/>
              <a:gd name="csX10" fmla="*/ 2079605 w 2612571"/>
              <a:gd name="csY10" fmla="*/ 587828 h 587828"/>
              <a:gd name="csX11" fmla="*/ 1596281 w 2612571"/>
              <a:gd name="csY11" fmla="*/ 587828 h 587828"/>
              <a:gd name="csX12" fmla="*/ 1137122 w 2612571"/>
              <a:gd name="csY12" fmla="*/ 587828 h 587828"/>
              <a:gd name="csX13" fmla="*/ 702129 w 2612571"/>
              <a:gd name="csY13" fmla="*/ 587828 h 587828"/>
              <a:gd name="csX14" fmla="*/ 97973 w 2612571"/>
              <a:gd name="csY14" fmla="*/ 587828 h 587828"/>
              <a:gd name="csX15" fmla="*/ 0 w 2612571"/>
              <a:gd name="csY15" fmla="*/ 489855 h 587828"/>
              <a:gd name="csX16" fmla="*/ 0 w 2612571"/>
              <a:gd name="csY16"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12571" h="587828" fill="none" extrusionOk="0">
                <a:moveTo>
                  <a:pt x="0" y="97973"/>
                </a:moveTo>
                <a:cubicBezTo>
                  <a:pt x="-568" y="52737"/>
                  <a:pt x="34111" y="-10276"/>
                  <a:pt x="97973" y="0"/>
                </a:cubicBezTo>
                <a:cubicBezTo>
                  <a:pt x="196664" y="-1534"/>
                  <a:pt x="439777" y="44097"/>
                  <a:pt x="532966" y="0"/>
                </a:cubicBezTo>
                <a:cubicBezTo>
                  <a:pt x="626155" y="-44097"/>
                  <a:pt x="843716" y="41372"/>
                  <a:pt x="943792" y="0"/>
                </a:cubicBezTo>
                <a:cubicBezTo>
                  <a:pt x="1043868" y="-41372"/>
                  <a:pt x="1282399" y="10620"/>
                  <a:pt x="1475449" y="0"/>
                </a:cubicBezTo>
                <a:cubicBezTo>
                  <a:pt x="1668499" y="-10620"/>
                  <a:pt x="1826967" y="52822"/>
                  <a:pt x="1934608" y="0"/>
                </a:cubicBezTo>
                <a:cubicBezTo>
                  <a:pt x="2042249" y="-52822"/>
                  <a:pt x="2249302" y="53106"/>
                  <a:pt x="2514598" y="0"/>
                </a:cubicBezTo>
                <a:cubicBezTo>
                  <a:pt x="2576442" y="6827"/>
                  <a:pt x="2617169" y="36393"/>
                  <a:pt x="2612571" y="97973"/>
                </a:cubicBezTo>
                <a:cubicBezTo>
                  <a:pt x="2614594" y="243317"/>
                  <a:pt x="2586405" y="348468"/>
                  <a:pt x="2612571" y="489855"/>
                </a:cubicBezTo>
                <a:cubicBezTo>
                  <a:pt x="2613456" y="536645"/>
                  <a:pt x="2578313" y="598066"/>
                  <a:pt x="2514598" y="587828"/>
                </a:cubicBezTo>
                <a:cubicBezTo>
                  <a:pt x="2319215" y="615542"/>
                  <a:pt x="2274636" y="536894"/>
                  <a:pt x="2079605" y="587828"/>
                </a:cubicBezTo>
                <a:cubicBezTo>
                  <a:pt x="1884574" y="638762"/>
                  <a:pt x="1796083" y="543336"/>
                  <a:pt x="1596281" y="587828"/>
                </a:cubicBezTo>
                <a:cubicBezTo>
                  <a:pt x="1396479" y="632320"/>
                  <a:pt x="1294668" y="587553"/>
                  <a:pt x="1137122" y="587828"/>
                </a:cubicBezTo>
                <a:cubicBezTo>
                  <a:pt x="979576" y="588103"/>
                  <a:pt x="807163" y="543407"/>
                  <a:pt x="702129" y="587828"/>
                </a:cubicBezTo>
                <a:cubicBezTo>
                  <a:pt x="597095" y="632249"/>
                  <a:pt x="369694" y="560198"/>
                  <a:pt x="97973" y="587828"/>
                </a:cubicBezTo>
                <a:cubicBezTo>
                  <a:pt x="32196" y="594185"/>
                  <a:pt x="-3154" y="552154"/>
                  <a:pt x="0" y="489855"/>
                </a:cubicBezTo>
                <a:cubicBezTo>
                  <a:pt x="-31241" y="357578"/>
                  <a:pt x="11232" y="182284"/>
                  <a:pt x="0" y="97973"/>
                </a:cubicBezTo>
                <a:close/>
              </a:path>
              <a:path w="2612571" h="587828" stroke="0" extrusionOk="0">
                <a:moveTo>
                  <a:pt x="0" y="97973"/>
                </a:moveTo>
                <a:cubicBezTo>
                  <a:pt x="9365" y="36861"/>
                  <a:pt x="44012" y="-1850"/>
                  <a:pt x="97973" y="0"/>
                </a:cubicBezTo>
                <a:cubicBezTo>
                  <a:pt x="220357" y="-46834"/>
                  <a:pt x="423595" y="24281"/>
                  <a:pt x="605464" y="0"/>
                </a:cubicBezTo>
                <a:cubicBezTo>
                  <a:pt x="787333" y="-24281"/>
                  <a:pt x="945398" y="32670"/>
                  <a:pt x="1040457" y="0"/>
                </a:cubicBezTo>
                <a:cubicBezTo>
                  <a:pt x="1135516" y="-32670"/>
                  <a:pt x="1349266" y="45349"/>
                  <a:pt x="1547948" y="0"/>
                </a:cubicBezTo>
                <a:cubicBezTo>
                  <a:pt x="1746630" y="-45349"/>
                  <a:pt x="1890331" y="11188"/>
                  <a:pt x="2055439" y="0"/>
                </a:cubicBezTo>
                <a:cubicBezTo>
                  <a:pt x="2220547" y="-11188"/>
                  <a:pt x="2361469" y="8527"/>
                  <a:pt x="2514598" y="0"/>
                </a:cubicBezTo>
                <a:cubicBezTo>
                  <a:pt x="2564968" y="-1386"/>
                  <a:pt x="2612502" y="49302"/>
                  <a:pt x="2612571" y="97973"/>
                </a:cubicBezTo>
                <a:cubicBezTo>
                  <a:pt x="2646523" y="207014"/>
                  <a:pt x="2571756" y="335958"/>
                  <a:pt x="2612571" y="489855"/>
                </a:cubicBezTo>
                <a:cubicBezTo>
                  <a:pt x="2617147" y="534898"/>
                  <a:pt x="2567868" y="580367"/>
                  <a:pt x="2514598" y="587828"/>
                </a:cubicBezTo>
                <a:cubicBezTo>
                  <a:pt x="2287618" y="611177"/>
                  <a:pt x="2167411" y="552647"/>
                  <a:pt x="2055439" y="587828"/>
                </a:cubicBezTo>
                <a:cubicBezTo>
                  <a:pt x="1943467" y="623009"/>
                  <a:pt x="1750864" y="567759"/>
                  <a:pt x="1572114" y="587828"/>
                </a:cubicBezTo>
                <a:cubicBezTo>
                  <a:pt x="1393364" y="607897"/>
                  <a:pt x="1256329" y="566206"/>
                  <a:pt x="1137122" y="587828"/>
                </a:cubicBezTo>
                <a:cubicBezTo>
                  <a:pt x="1017915" y="609450"/>
                  <a:pt x="854118" y="554323"/>
                  <a:pt x="629631" y="587828"/>
                </a:cubicBezTo>
                <a:cubicBezTo>
                  <a:pt x="405144" y="621333"/>
                  <a:pt x="284118" y="583688"/>
                  <a:pt x="97973" y="587828"/>
                </a:cubicBezTo>
                <a:cubicBezTo>
                  <a:pt x="37756" y="588776"/>
                  <a:pt x="-11006" y="544868"/>
                  <a:pt x="0" y="489855"/>
                </a:cubicBezTo>
                <a:cubicBezTo>
                  <a:pt x="-21708" y="370607"/>
                  <a:pt x="31154" y="216122"/>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θεατρικό  κείμενο</a:t>
            </a:r>
          </a:p>
        </p:txBody>
      </p:sp>
      <p:sp>
        <p:nvSpPr>
          <p:cNvPr id="39" name="Ορθογώνιο: Στρογγύλεμα γωνιών 38">
            <a:extLst>
              <a:ext uri="{FF2B5EF4-FFF2-40B4-BE49-F238E27FC236}">
                <a16:creationId xmlns:a16="http://schemas.microsoft.com/office/drawing/2014/main" id="{6EEDEFEB-C89E-8F7E-5D87-66C8D9D9A2CB}"/>
              </a:ext>
            </a:extLst>
          </p:cNvPr>
          <p:cNvSpPr/>
          <p:nvPr/>
        </p:nvSpPr>
        <p:spPr>
          <a:xfrm>
            <a:off x="9314204" y="2338286"/>
            <a:ext cx="2612571" cy="587828"/>
          </a:xfrm>
          <a:custGeom>
            <a:avLst/>
            <a:gdLst>
              <a:gd name="csX0" fmla="*/ 0 w 2612571"/>
              <a:gd name="csY0" fmla="*/ 97973 h 587828"/>
              <a:gd name="csX1" fmla="*/ 97973 w 2612571"/>
              <a:gd name="csY1" fmla="*/ 0 h 587828"/>
              <a:gd name="csX2" fmla="*/ 532966 w 2612571"/>
              <a:gd name="csY2" fmla="*/ 0 h 587828"/>
              <a:gd name="csX3" fmla="*/ 943792 w 2612571"/>
              <a:gd name="csY3" fmla="*/ 0 h 587828"/>
              <a:gd name="csX4" fmla="*/ 1475449 w 2612571"/>
              <a:gd name="csY4" fmla="*/ 0 h 587828"/>
              <a:gd name="csX5" fmla="*/ 1934608 w 2612571"/>
              <a:gd name="csY5" fmla="*/ 0 h 587828"/>
              <a:gd name="csX6" fmla="*/ 2514598 w 2612571"/>
              <a:gd name="csY6" fmla="*/ 0 h 587828"/>
              <a:gd name="csX7" fmla="*/ 2612571 w 2612571"/>
              <a:gd name="csY7" fmla="*/ 97973 h 587828"/>
              <a:gd name="csX8" fmla="*/ 2612571 w 2612571"/>
              <a:gd name="csY8" fmla="*/ 489855 h 587828"/>
              <a:gd name="csX9" fmla="*/ 2514598 w 2612571"/>
              <a:gd name="csY9" fmla="*/ 587828 h 587828"/>
              <a:gd name="csX10" fmla="*/ 2079605 w 2612571"/>
              <a:gd name="csY10" fmla="*/ 587828 h 587828"/>
              <a:gd name="csX11" fmla="*/ 1596281 w 2612571"/>
              <a:gd name="csY11" fmla="*/ 587828 h 587828"/>
              <a:gd name="csX12" fmla="*/ 1137122 w 2612571"/>
              <a:gd name="csY12" fmla="*/ 587828 h 587828"/>
              <a:gd name="csX13" fmla="*/ 702129 w 2612571"/>
              <a:gd name="csY13" fmla="*/ 587828 h 587828"/>
              <a:gd name="csX14" fmla="*/ 97973 w 2612571"/>
              <a:gd name="csY14" fmla="*/ 587828 h 587828"/>
              <a:gd name="csX15" fmla="*/ 0 w 2612571"/>
              <a:gd name="csY15" fmla="*/ 489855 h 587828"/>
              <a:gd name="csX16" fmla="*/ 0 w 2612571"/>
              <a:gd name="csY16"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12571" h="587828" fill="none" extrusionOk="0">
                <a:moveTo>
                  <a:pt x="0" y="97973"/>
                </a:moveTo>
                <a:cubicBezTo>
                  <a:pt x="-568" y="52737"/>
                  <a:pt x="34111" y="-10276"/>
                  <a:pt x="97973" y="0"/>
                </a:cubicBezTo>
                <a:cubicBezTo>
                  <a:pt x="196664" y="-1534"/>
                  <a:pt x="439777" y="44097"/>
                  <a:pt x="532966" y="0"/>
                </a:cubicBezTo>
                <a:cubicBezTo>
                  <a:pt x="626155" y="-44097"/>
                  <a:pt x="843716" y="41372"/>
                  <a:pt x="943792" y="0"/>
                </a:cubicBezTo>
                <a:cubicBezTo>
                  <a:pt x="1043868" y="-41372"/>
                  <a:pt x="1282399" y="10620"/>
                  <a:pt x="1475449" y="0"/>
                </a:cubicBezTo>
                <a:cubicBezTo>
                  <a:pt x="1668499" y="-10620"/>
                  <a:pt x="1826967" y="52822"/>
                  <a:pt x="1934608" y="0"/>
                </a:cubicBezTo>
                <a:cubicBezTo>
                  <a:pt x="2042249" y="-52822"/>
                  <a:pt x="2249302" y="53106"/>
                  <a:pt x="2514598" y="0"/>
                </a:cubicBezTo>
                <a:cubicBezTo>
                  <a:pt x="2576442" y="6827"/>
                  <a:pt x="2617169" y="36393"/>
                  <a:pt x="2612571" y="97973"/>
                </a:cubicBezTo>
                <a:cubicBezTo>
                  <a:pt x="2614594" y="243317"/>
                  <a:pt x="2586405" y="348468"/>
                  <a:pt x="2612571" y="489855"/>
                </a:cubicBezTo>
                <a:cubicBezTo>
                  <a:pt x="2613456" y="536645"/>
                  <a:pt x="2578313" y="598066"/>
                  <a:pt x="2514598" y="587828"/>
                </a:cubicBezTo>
                <a:cubicBezTo>
                  <a:pt x="2319215" y="615542"/>
                  <a:pt x="2274636" y="536894"/>
                  <a:pt x="2079605" y="587828"/>
                </a:cubicBezTo>
                <a:cubicBezTo>
                  <a:pt x="1884574" y="638762"/>
                  <a:pt x="1796083" y="543336"/>
                  <a:pt x="1596281" y="587828"/>
                </a:cubicBezTo>
                <a:cubicBezTo>
                  <a:pt x="1396479" y="632320"/>
                  <a:pt x="1294668" y="587553"/>
                  <a:pt x="1137122" y="587828"/>
                </a:cubicBezTo>
                <a:cubicBezTo>
                  <a:pt x="979576" y="588103"/>
                  <a:pt x="807163" y="543407"/>
                  <a:pt x="702129" y="587828"/>
                </a:cubicBezTo>
                <a:cubicBezTo>
                  <a:pt x="597095" y="632249"/>
                  <a:pt x="369694" y="560198"/>
                  <a:pt x="97973" y="587828"/>
                </a:cubicBezTo>
                <a:cubicBezTo>
                  <a:pt x="32196" y="594185"/>
                  <a:pt x="-3154" y="552154"/>
                  <a:pt x="0" y="489855"/>
                </a:cubicBezTo>
                <a:cubicBezTo>
                  <a:pt x="-31241" y="357578"/>
                  <a:pt x="11232" y="182284"/>
                  <a:pt x="0" y="97973"/>
                </a:cubicBezTo>
                <a:close/>
              </a:path>
              <a:path w="2612571" h="587828" stroke="0" extrusionOk="0">
                <a:moveTo>
                  <a:pt x="0" y="97973"/>
                </a:moveTo>
                <a:cubicBezTo>
                  <a:pt x="9365" y="36861"/>
                  <a:pt x="44012" y="-1850"/>
                  <a:pt x="97973" y="0"/>
                </a:cubicBezTo>
                <a:cubicBezTo>
                  <a:pt x="220357" y="-46834"/>
                  <a:pt x="423595" y="24281"/>
                  <a:pt x="605464" y="0"/>
                </a:cubicBezTo>
                <a:cubicBezTo>
                  <a:pt x="787333" y="-24281"/>
                  <a:pt x="945398" y="32670"/>
                  <a:pt x="1040457" y="0"/>
                </a:cubicBezTo>
                <a:cubicBezTo>
                  <a:pt x="1135516" y="-32670"/>
                  <a:pt x="1349266" y="45349"/>
                  <a:pt x="1547948" y="0"/>
                </a:cubicBezTo>
                <a:cubicBezTo>
                  <a:pt x="1746630" y="-45349"/>
                  <a:pt x="1890331" y="11188"/>
                  <a:pt x="2055439" y="0"/>
                </a:cubicBezTo>
                <a:cubicBezTo>
                  <a:pt x="2220547" y="-11188"/>
                  <a:pt x="2361469" y="8527"/>
                  <a:pt x="2514598" y="0"/>
                </a:cubicBezTo>
                <a:cubicBezTo>
                  <a:pt x="2564968" y="-1386"/>
                  <a:pt x="2612502" y="49302"/>
                  <a:pt x="2612571" y="97973"/>
                </a:cubicBezTo>
                <a:cubicBezTo>
                  <a:pt x="2646523" y="207014"/>
                  <a:pt x="2571756" y="335958"/>
                  <a:pt x="2612571" y="489855"/>
                </a:cubicBezTo>
                <a:cubicBezTo>
                  <a:pt x="2617147" y="534898"/>
                  <a:pt x="2567868" y="580367"/>
                  <a:pt x="2514598" y="587828"/>
                </a:cubicBezTo>
                <a:cubicBezTo>
                  <a:pt x="2287618" y="611177"/>
                  <a:pt x="2167411" y="552647"/>
                  <a:pt x="2055439" y="587828"/>
                </a:cubicBezTo>
                <a:cubicBezTo>
                  <a:pt x="1943467" y="623009"/>
                  <a:pt x="1750864" y="567759"/>
                  <a:pt x="1572114" y="587828"/>
                </a:cubicBezTo>
                <a:cubicBezTo>
                  <a:pt x="1393364" y="607897"/>
                  <a:pt x="1256329" y="566206"/>
                  <a:pt x="1137122" y="587828"/>
                </a:cubicBezTo>
                <a:cubicBezTo>
                  <a:pt x="1017915" y="609450"/>
                  <a:pt x="854118" y="554323"/>
                  <a:pt x="629631" y="587828"/>
                </a:cubicBezTo>
                <a:cubicBezTo>
                  <a:pt x="405144" y="621333"/>
                  <a:pt x="284118" y="583688"/>
                  <a:pt x="97973" y="587828"/>
                </a:cubicBezTo>
                <a:cubicBezTo>
                  <a:pt x="37756" y="588776"/>
                  <a:pt x="-11006" y="544868"/>
                  <a:pt x="0" y="489855"/>
                </a:cubicBezTo>
                <a:cubicBezTo>
                  <a:pt x="-21708" y="370607"/>
                  <a:pt x="31154" y="216122"/>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solidFill>
                  <a:srgbClr val="FF0000"/>
                </a:solidFill>
              </a:rPr>
              <a:t>Γένη  της λογοτεχνίας</a:t>
            </a:r>
          </a:p>
        </p:txBody>
      </p:sp>
      <p:sp>
        <p:nvSpPr>
          <p:cNvPr id="40" name="Ορθογώνιο: Στρογγύλεμα γωνιών 39">
            <a:extLst>
              <a:ext uri="{FF2B5EF4-FFF2-40B4-BE49-F238E27FC236}">
                <a16:creationId xmlns:a16="http://schemas.microsoft.com/office/drawing/2014/main" id="{D2A9E839-BF73-CD81-2ED4-1C070B4C4EB8}"/>
              </a:ext>
            </a:extLst>
          </p:cNvPr>
          <p:cNvSpPr/>
          <p:nvPr/>
        </p:nvSpPr>
        <p:spPr>
          <a:xfrm>
            <a:off x="649275" y="5024447"/>
            <a:ext cx="4092534" cy="1412649"/>
          </a:xfrm>
          <a:custGeom>
            <a:avLst/>
            <a:gdLst>
              <a:gd name="csX0" fmla="*/ 0 w 4092534"/>
              <a:gd name="csY0" fmla="*/ 235446 h 1412649"/>
              <a:gd name="csX1" fmla="*/ 235446 w 4092534"/>
              <a:gd name="csY1" fmla="*/ 0 h 1412649"/>
              <a:gd name="csX2" fmla="*/ 644174 w 4092534"/>
              <a:gd name="csY2" fmla="*/ 0 h 1412649"/>
              <a:gd name="csX3" fmla="*/ 1052902 w 4092534"/>
              <a:gd name="csY3" fmla="*/ 0 h 1412649"/>
              <a:gd name="csX4" fmla="*/ 1497847 w 4092534"/>
              <a:gd name="csY4" fmla="*/ 0 h 1412649"/>
              <a:gd name="csX5" fmla="*/ 2015224 w 4092534"/>
              <a:gd name="csY5" fmla="*/ 0 h 1412649"/>
              <a:gd name="csX6" fmla="*/ 2532602 w 4092534"/>
              <a:gd name="csY6" fmla="*/ 0 h 1412649"/>
              <a:gd name="csX7" fmla="*/ 3049979 w 4092534"/>
              <a:gd name="csY7" fmla="*/ 0 h 1412649"/>
              <a:gd name="csX8" fmla="*/ 3857088 w 4092534"/>
              <a:gd name="csY8" fmla="*/ 0 h 1412649"/>
              <a:gd name="csX9" fmla="*/ 4092534 w 4092534"/>
              <a:gd name="csY9" fmla="*/ 235446 h 1412649"/>
              <a:gd name="csX10" fmla="*/ 4092534 w 4092534"/>
              <a:gd name="csY10" fmla="*/ 678072 h 1412649"/>
              <a:gd name="csX11" fmla="*/ 4092534 w 4092534"/>
              <a:gd name="csY11" fmla="*/ 1177203 h 1412649"/>
              <a:gd name="csX12" fmla="*/ 3857088 w 4092534"/>
              <a:gd name="csY12" fmla="*/ 1412649 h 1412649"/>
              <a:gd name="csX13" fmla="*/ 3448360 w 4092534"/>
              <a:gd name="csY13" fmla="*/ 1412649 h 1412649"/>
              <a:gd name="csX14" fmla="*/ 3039632 w 4092534"/>
              <a:gd name="csY14" fmla="*/ 1412649 h 1412649"/>
              <a:gd name="csX15" fmla="*/ 2558471 w 4092534"/>
              <a:gd name="csY15" fmla="*/ 1412649 h 1412649"/>
              <a:gd name="csX16" fmla="*/ 2004877 w 4092534"/>
              <a:gd name="csY16" fmla="*/ 1412649 h 1412649"/>
              <a:gd name="csX17" fmla="*/ 1451283 w 4092534"/>
              <a:gd name="csY17" fmla="*/ 1412649 h 1412649"/>
              <a:gd name="csX18" fmla="*/ 970122 w 4092534"/>
              <a:gd name="csY18" fmla="*/ 1412649 h 1412649"/>
              <a:gd name="csX19" fmla="*/ 235446 w 4092534"/>
              <a:gd name="csY19" fmla="*/ 1412649 h 1412649"/>
              <a:gd name="csX20" fmla="*/ 0 w 4092534"/>
              <a:gd name="csY20" fmla="*/ 1177203 h 1412649"/>
              <a:gd name="csX21" fmla="*/ 0 w 4092534"/>
              <a:gd name="csY21" fmla="*/ 706325 h 1412649"/>
              <a:gd name="csX22" fmla="*/ 0 w 4092534"/>
              <a:gd name="csY22" fmla="*/ 235446 h 1412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092534" h="1412649" fill="none" extrusionOk="0">
                <a:moveTo>
                  <a:pt x="0" y="235446"/>
                </a:moveTo>
                <a:cubicBezTo>
                  <a:pt x="2674" y="101734"/>
                  <a:pt x="98610" y="2349"/>
                  <a:pt x="235446" y="0"/>
                </a:cubicBezTo>
                <a:cubicBezTo>
                  <a:pt x="346145" y="-15693"/>
                  <a:pt x="467859" y="7802"/>
                  <a:pt x="644174" y="0"/>
                </a:cubicBezTo>
                <a:cubicBezTo>
                  <a:pt x="820489" y="-7802"/>
                  <a:pt x="912016" y="33084"/>
                  <a:pt x="1052902" y="0"/>
                </a:cubicBezTo>
                <a:cubicBezTo>
                  <a:pt x="1193788" y="-33084"/>
                  <a:pt x="1295946" y="17316"/>
                  <a:pt x="1497847" y="0"/>
                </a:cubicBezTo>
                <a:cubicBezTo>
                  <a:pt x="1699749" y="-17316"/>
                  <a:pt x="1763419" y="31328"/>
                  <a:pt x="2015224" y="0"/>
                </a:cubicBezTo>
                <a:cubicBezTo>
                  <a:pt x="2267029" y="-31328"/>
                  <a:pt x="2314541" y="50684"/>
                  <a:pt x="2532602" y="0"/>
                </a:cubicBezTo>
                <a:cubicBezTo>
                  <a:pt x="2750663" y="-50684"/>
                  <a:pt x="2913057" y="23054"/>
                  <a:pt x="3049979" y="0"/>
                </a:cubicBezTo>
                <a:cubicBezTo>
                  <a:pt x="3186901" y="-23054"/>
                  <a:pt x="3601530" y="93624"/>
                  <a:pt x="3857088" y="0"/>
                </a:cubicBezTo>
                <a:cubicBezTo>
                  <a:pt x="3967449" y="2521"/>
                  <a:pt x="4102286" y="115826"/>
                  <a:pt x="4092534" y="235446"/>
                </a:cubicBezTo>
                <a:cubicBezTo>
                  <a:pt x="4096923" y="360777"/>
                  <a:pt x="4070971" y="493379"/>
                  <a:pt x="4092534" y="678072"/>
                </a:cubicBezTo>
                <a:cubicBezTo>
                  <a:pt x="4114097" y="862765"/>
                  <a:pt x="4052860" y="928208"/>
                  <a:pt x="4092534" y="1177203"/>
                </a:cubicBezTo>
                <a:cubicBezTo>
                  <a:pt x="4103180" y="1334151"/>
                  <a:pt x="4017526" y="1436764"/>
                  <a:pt x="3857088" y="1412649"/>
                </a:cubicBezTo>
                <a:cubicBezTo>
                  <a:pt x="3767473" y="1432139"/>
                  <a:pt x="3596235" y="1406433"/>
                  <a:pt x="3448360" y="1412649"/>
                </a:cubicBezTo>
                <a:cubicBezTo>
                  <a:pt x="3300485" y="1418865"/>
                  <a:pt x="3198604" y="1375511"/>
                  <a:pt x="3039632" y="1412649"/>
                </a:cubicBezTo>
                <a:cubicBezTo>
                  <a:pt x="2880660" y="1449787"/>
                  <a:pt x="2744997" y="1392125"/>
                  <a:pt x="2558471" y="1412649"/>
                </a:cubicBezTo>
                <a:cubicBezTo>
                  <a:pt x="2371945" y="1433173"/>
                  <a:pt x="2221516" y="1375503"/>
                  <a:pt x="2004877" y="1412649"/>
                </a:cubicBezTo>
                <a:cubicBezTo>
                  <a:pt x="1788238" y="1449795"/>
                  <a:pt x="1633715" y="1412238"/>
                  <a:pt x="1451283" y="1412649"/>
                </a:cubicBezTo>
                <a:cubicBezTo>
                  <a:pt x="1268851" y="1413060"/>
                  <a:pt x="1088629" y="1381160"/>
                  <a:pt x="970122" y="1412649"/>
                </a:cubicBezTo>
                <a:cubicBezTo>
                  <a:pt x="851615" y="1444138"/>
                  <a:pt x="508667" y="1400281"/>
                  <a:pt x="235446" y="1412649"/>
                </a:cubicBezTo>
                <a:cubicBezTo>
                  <a:pt x="96868" y="1381866"/>
                  <a:pt x="17838" y="1291191"/>
                  <a:pt x="0" y="1177203"/>
                </a:cubicBezTo>
                <a:cubicBezTo>
                  <a:pt x="-10045" y="1017481"/>
                  <a:pt x="4971" y="837770"/>
                  <a:pt x="0" y="706325"/>
                </a:cubicBezTo>
                <a:cubicBezTo>
                  <a:pt x="-4971" y="574880"/>
                  <a:pt x="34537" y="464824"/>
                  <a:pt x="0" y="235446"/>
                </a:cubicBezTo>
                <a:close/>
              </a:path>
              <a:path w="4092534" h="1412649" stroke="0" extrusionOk="0">
                <a:moveTo>
                  <a:pt x="0" y="235446"/>
                </a:moveTo>
                <a:cubicBezTo>
                  <a:pt x="-21999" y="82395"/>
                  <a:pt x="95608" y="-11391"/>
                  <a:pt x="235446" y="0"/>
                </a:cubicBezTo>
                <a:cubicBezTo>
                  <a:pt x="420849" y="-23383"/>
                  <a:pt x="521028" y="12928"/>
                  <a:pt x="752823" y="0"/>
                </a:cubicBezTo>
                <a:cubicBezTo>
                  <a:pt x="984618" y="-12928"/>
                  <a:pt x="1115305" y="54758"/>
                  <a:pt x="1270201" y="0"/>
                </a:cubicBezTo>
                <a:cubicBezTo>
                  <a:pt x="1425097" y="-54758"/>
                  <a:pt x="1567829" y="27318"/>
                  <a:pt x="1823795" y="0"/>
                </a:cubicBezTo>
                <a:cubicBezTo>
                  <a:pt x="2079761" y="-27318"/>
                  <a:pt x="2232496" y="37983"/>
                  <a:pt x="2341172" y="0"/>
                </a:cubicBezTo>
                <a:cubicBezTo>
                  <a:pt x="2449848" y="-37983"/>
                  <a:pt x="2698414" y="50049"/>
                  <a:pt x="2858550" y="0"/>
                </a:cubicBezTo>
                <a:cubicBezTo>
                  <a:pt x="3018686" y="-50049"/>
                  <a:pt x="3243532" y="39982"/>
                  <a:pt x="3375927" y="0"/>
                </a:cubicBezTo>
                <a:cubicBezTo>
                  <a:pt x="3508322" y="-39982"/>
                  <a:pt x="3666267" y="5349"/>
                  <a:pt x="3857088" y="0"/>
                </a:cubicBezTo>
                <a:cubicBezTo>
                  <a:pt x="3989310" y="16495"/>
                  <a:pt x="4112870" y="118546"/>
                  <a:pt x="4092534" y="235446"/>
                </a:cubicBezTo>
                <a:cubicBezTo>
                  <a:pt x="4107337" y="335467"/>
                  <a:pt x="4046862" y="476158"/>
                  <a:pt x="4092534" y="715742"/>
                </a:cubicBezTo>
                <a:cubicBezTo>
                  <a:pt x="4138206" y="955326"/>
                  <a:pt x="4047521" y="1070533"/>
                  <a:pt x="4092534" y="1177203"/>
                </a:cubicBezTo>
                <a:cubicBezTo>
                  <a:pt x="4099741" y="1297073"/>
                  <a:pt x="3987768" y="1416001"/>
                  <a:pt x="3857088" y="1412649"/>
                </a:cubicBezTo>
                <a:cubicBezTo>
                  <a:pt x="3678837" y="1456099"/>
                  <a:pt x="3575242" y="1377993"/>
                  <a:pt x="3375927" y="1412649"/>
                </a:cubicBezTo>
                <a:cubicBezTo>
                  <a:pt x="3176612" y="1447305"/>
                  <a:pt x="3061031" y="1377827"/>
                  <a:pt x="2894766" y="1412649"/>
                </a:cubicBezTo>
                <a:cubicBezTo>
                  <a:pt x="2728501" y="1447471"/>
                  <a:pt x="2494671" y="1412643"/>
                  <a:pt x="2377389" y="1412649"/>
                </a:cubicBezTo>
                <a:cubicBezTo>
                  <a:pt x="2260107" y="1412655"/>
                  <a:pt x="2036487" y="1371819"/>
                  <a:pt x="1823795" y="1412649"/>
                </a:cubicBezTo>
                <a:cubicBezTo>
                  <a:pt x="1611103" y="1453479"/>
                  <a:pt x="1470034" y="1349160"/>
                  <a:pt x="1233984" y="1412649"/>
                </a:cubicBezTo>
                <a:cubicBezTo>
                  <a:pt x="997934" y="1476138"/>
                  <a:pt x="799162" y="1355660"/>
                  <a:pt x="680391" y="1412649"/>
                </a:cubicBezTo>
                <a:cubicBezTo>
                  <a:pt x="561620" y="1469638"/>
                  <a:pt x="388791" y="1401697"/>
                  <a:pt x="235446" y="1412649"/>
                </a:cubicBezTo>
                <a:cubicBezTo>
                  <a:pt x="109969" y="1402873"/>
                  <a:pt x="24500" y="1298197"/>
                  <a:pt x="0" y="1177203"/>
                </a:cubicBezTo>
                <a:cubicBezTo>
                  <a:pt x="-21802" y="1022503"/>
                  <a:pt x="46668" y="824914"/>
                  <a:pt x="0" y="696907"/>
                </a:cubicBezTo>
                <a:cubicBezTo>
                  <a:pt x="-46668" y="568900"/>
                  <a:pt x="49981" y="451131"/>
                  <a:pt x="0" y="235446"/>
                </a:cubicBezTo>
                <a:close/>
              </a:path>
            </a:pathLst>
          </a:custGeom>
          <a:solidFill>
            <a:schemeClr val="bg1"/>
          </a:solidFill>
          <a:ln>
            <a:extLst>
              <a:ext uri="{C807C97D-BFC1-408E-A445-0C87EB9F89A2}">
                <ask:lineSketchStyleProps xmlns:ask="http://schemas.microsoft.com/office/drawing/2018/sketchyshapes" sd="2717677975">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Είναι ένα έργο που δεν γράφτηκε απλώς για να το διαβάζουμε, αλλά για να ζωντανέψει πάνω στη σκηνή.</a:t>
            </a:r>
          </a:p>
        </p:txBody>
      </p:sp>
      <p:sp>
        <p:nvSpPr>
          <p:cNvPr id="42" name="Ορθογώνιο: Στρογγύλεμα γωνιών 41">
            <a:extLst>
              <a:ext uri="{FF2B5EF4-FFF2-40B4-BE49-F238E27FC236}">
                <a16:creationId xmlns:a16="http://schemas.microsoft.com/office/drawing/2014/main" id="{B98E0FC2-4445-539F-FFC9-012AF1C9280B}"/>
              </a:ext>
            </a:extLst>
          </p:cNvPr>
          <p:cNvSpPr/>
          <p:nvPr/>
        </p:nvSpPr>
        <p:spPr>
          <a:xfrm>
            <a:off x="710226" y="3412889"/>
            <a:ext cx="4092534" cy="1313785"/>
          </a:xfrm>
          <a:custGeom>
            <a:avLst/>
            <a:gdLst>
              <a:gd name="csX0" fmla="*/ 0 w 4092534"/>
              <a:gd name="csY0" fmla="*/ 218969 h 1313785"/>
              <a:gd name="csX1" fmla="*/ 218969 w 4092534"/>
              <a:gd name="csY1" fmla="*/ 0 h 1313785"/>
              <a:gd name="csX2" fmla="*/ 631416 w 4092534"/>
              <a:gd name="csY2" fmla="*/ 0 h 1313785"/>
              <a:gd name="csX3" fmla="*/ 1043864 w 4092534"/>
              <a:gd name="csY3" fmla="*/ 0 h 1313785"/>
              <a:gd name="csX4" fmla="*/ 1492857 w 4092534"/>
              <a:gd name="csY4" fmla="*/ 0 h 1313785"/>
              <a:gd name="csX5" fmla="*/ 2014942 w 4092534"/>
              <a:gd name="csY5" fmla="*/ 0 h 1313785"/>
              <a:gd name="csX6" fmla="*/ 2537027 w 4092534"/>
              <a:gd name="csY6" fmla="*/ 0 h 1313785"/>
              <a:gd name="csX7" fmla="*/ 3059112 w 4092534"/>
              <a:gd name="csY7" fmla="*/ 0 h 1313785"/>
              <a:gd name="csX8" fmla="*/ 3873565 w 4092534"/>
              <a:gd name="csY8" fmla="*/ 0 h 1313785"/>
              <a:gd name="csX9" fmla="*/ 4092534 w 4092534"/>
              <a:gd name="csY9" fmla="*/ 218969 h 1313785"/>
              <a:gd name="csX10" fmla="*/ 4092534 w 4092534"/>
              <a:gd name="csY10" fmla="*/ 630617 h 1313785"/>
              <a:gd name="csX11" fmla="*/ 4092534 w 4092534"/>
              <a:gd name="csY11" fmla="*/ 1094816 h 1313785"/>
              <a:gd name="csX12" fmla="*/ 3873565 w 4092534"/>
              <a:gd name="csY12" fmla="*/ 1313785 h 1313785"/>
              <a:gd name="csX13" fmla="*/ 3461118 w 4092534"/>
              <a:gd name="csY13" fmla="*/ 1313785 h 1313785"/>
              <a:gd name="csX14" fmla="*/ 3048670 w 4092534"/>
              <a:gd name="csY14" fmla="*/ 1313785 h 1313785"/>
              <a:gd name="csX15" fmla="*/ 2563131 w 4092534"/>
              <a:gd name="csY15" fmla="*/ 1313785 h 1313785"/>
              <a:gd name="csX16" fmla="*/ 2004500 w 4092534"/>
              <a:gd name="csY16" fmla="*/ 1313785 h 1313785"/>
              <a:gd name="csX17" fmla="*/ 1445869 w 4092534"/>
              <a:gd name="csY17" fmla="*/ 1313785 h 1313785"/>
              <a:gd name="csX18" fmla="*/ 960330 w 4092534"/>
              <a:gd name="csY18" fmla="*/ 1313785 h 1313785"/>
              <a:gd name="csX19" fmla="*/ 218969 w 4092534"/>
              <a:gd name="csY19" fmla="*/ 1313785 h 1313785"/>
              <a:gd name="csX20" fmla="*/ 0 w 4092534"/>
              <a:gd name="csY20" fmla="*/ 1094816 h 1313785"/>
              <a:gd name="csX21" fmla="*/ 0 w 4092534"/>
              <a:gd name="csY21" fmla="*/ 656893 h 1313785"/>
              <a:gd name="csX22" fmla="*/ 0 w 4092534"/>
              <a:gd name="csY22" fmla="*/ 218969 h 13137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092534" h="1313785" fill="none" extrusionOk="0">
                <a:moveTo>
                  <a:pt x="0" y="218969"/>
                </a:moveTo>
                <a:cubicBezTo>
                  <a:pt x="18584" y="72470"/>
                  <a:pt x="93420" y="1594"/>
                  <a:pt x="218969" y="0"/>
                </a:cubicBezTo>
                <a:cubicBezTo>
                  <a:pt x="345274" y="-36204"/>
                  <a:pt x="446843" y="37178"/>
                  <a:pt x="631416" y="0"/>
                </a:cubicBezTo>
                <a:cubicBezTo>
                  <a:pt x="815989" y="-37178"/>
                  <a:pt x="838121" y="6815"/>
                  <a:pt x="1043864" y="0"/>
                </a:cubicBezTo>
                <a:cubicBezTo>
                  <a:pt x="1249607" y="-6815"/>
                  <a:pt x="1313191" y="35380"/>
                  <a:pt x="1492857" y="0"/>
                </a:cubicBezTo>
                <a:cubicBezTo>
                  <a:pt x="1672523" y="-35380"/>
                  <a:pt x="1819435" y="634"/>
                  <a:pt x="2014942" y="0"/>
                </a:cubicBezTo>
                <a:cubicBezTo>
                  <a:pt x="2210450" y="-634"/>
                  <a:pt x="2338234" y="42364"/>
                  <a:pt x="2537027" y="0"/>
                </a:cubicBezTo>
                <a:cubicBezTo>
                  <a:pt x="2735820" y="-42364"/>
                  <a:pt x="2827071" y="14145"/>
                  <a:pt x="3059112" y="0"/>
                </a:cubicBezTo>
                <a:cubicBezTo>
                  <a:pt x="3291153" y="-14145"/>
                  <a:pt x="3610608" y="89103"/>
                  <a:pt x="3873565" y="0"/>
                </a:cubicBezTo>
                <a:cubicBezTo>
                  <a:pt x="3981025" y="1727"/>
                  <a:pt x="4104035" y="110317"/>
                  <a:pt x="4092534" y="218969"/>
                </a:cubicBezTo>
                <a:cubicBezTo>
                  <a:pt x="4130081" y="306613"/>
                  <a:pt x="4063261" y="454843"/>
                  <a:pt x="4092534" y="630617"/>
                </a:cubicBezTo>
                <a:cubicBezTo>
                  <a:pt x="4121807" y="806391"/>
                  <a:pt x="4057966" y="988857"/>
                  <a:pt x="4092534" y="1094816"/>
                </a:cubicBezTo>
                <a:cubicBezTo>
                  <a:pt x="4101278" y="1237856"/>
                  <a:pt x="4019905" y="1333936"/>
                  <a:pt x="3873565" y="1313785"/>
                </a:cubicBezTo>
                <a:cubicBezTo>
                  <a:pt x="3738323" y="1340516"/>
                  <a:pt x="3592026" y="1290203"/>
                  <a:pt x="3461118" y="1313785"/>
                </a:cubicBezTo>
                <a:cubicBezTo>
                  <a:pt x="3330210" y="1337367"/>
                  <a:pt x="3194757" y="1268537"/>
                  <a:pt x="3048670" y="1313785"/>
                </a:cubicBezTo>
                <a:cubicBezTo>
                  <a:pt x="2902583" y="1359033"/>
                  <a:pt x="2791324" y="1289116"/>
                  <a:pt x="2563131" y="1313785"/>
                </a:cubicBezTo>
                <a:cubicBezTo>
                  <a:pt x="2334938" y="1338454"/>
                  <a:pt x="2182016" y="1295022"/>
                  <a:pt x="2004500" y="1313785"/>
                </a:cubicBezTo>
                <a:cubicBezTo>
                  <a:pt x="1826984" y="1332548"/>
                  <a:pt x="1700821" y="1249991"/>
                  <a:pt x="1445869" y="1313785"/>
                </a:cubicBezTo>
                <a:cubicBezTo>
                  <a:pt x="1190917" y="1377579"/>
                  <a:pt x="1172632" y="1272745"/>
                  <a:pt x="960330" y="1313785"/>
                </a:cubicBezTo>
                <a:cubicBezTo>
                  <a:pt x="748028" y="1354825"/>
                  <a:pt x="564816" y="1297132"/>
                  <a:pt x="218969" y="1313785"/>
                </a:cubicBezTo>
                <a:cubicBezTo>
                  <a:pt x="89012" y="1281277"/>
                  <a:pt x="9462" y="1207238"/>
                  <a:pt x="0" y="1094816"/>
                </a:cubicBezTo>
                <a:cubicBezTo>
                  <a:pt x="-41391" y="893695"/>
                  <a:pt x="11467" y="854468"/>
                  <a:pt x="0" y="656893"/>
                </a:cubicBezTo>
                <a:cubicBezTo>
                  <a:pt x="-11467" y="459318"/>
                  <a:pt x="5030" y="427042"/>
                  <a:pt x="0" y="218969"/>
                </a:cubicBezTo>
                <a:close/>
              </a:path>
              <a:path w="4092534" h="1313785" stroke="0" extrusionOk="0">
                <a:moveTo>
                  <a:pt x="0" y="218969"/>
                </a:moveTo>
                <a:cubicBezTo>
                  <a:pt x="-15212" y="82119"/>
                  <a:pt x="96316" y="-1998"/>
                  <a:pt x="218969" y="0"/>
                </a:cubicBezTo>
                <a:cubicBezTo>
                  <a:pt x="428989" y="-41621"/>
                  <a:pt x="561722" y="15456"/>
                  <a:pt x="741054" y="0"/>
                </a:cubicBezTo>
                <a:cubicBezTo>
                  <a:pt x="920386" y="-15456"/>
                  <a:pt x="1058421" y="30046"/>
                  <a:pt x="1263139" y="0"/>
                </a:cubicBezTo>
                <a:cubicBezTo>
                  <a:pt x="1467857" y="-30046"/>
                  <a:pt x="1644407" y="50366"/>
                  <a:pt x="1821770" y="0"/>
                </a:cubicBezTo>
                <a:cubicBezTo>
                  <a:pt x="1999133" y="-50366"/>
                  <a:pt x="2149930" y="54628"/>
                  <a:pt x="2343856" y="0"/>
                </a:cubicBezTo>
                <a:cubicBezTo>
                  <a:pt x="2537782" y="-54628"/>
                  <a:pt x="2760285" y="8115"/>
                  <a:pt x="2865941" y="0"/>
                </a:cubicBezTo>
                <a:cubicBezTo>
                  <a:pt x="2971597" y="-8115"/>
                  <a:pt x="3275789" y="25092"/>
                  <a:pt x="3388026" y="0"/>
                </a:cubicBezTo>
                <a:cubicBezTo>
                  <a:pt x="3500263" y="-25092"/>
                  <a:pt x="3664278" y="19954"/>
                  <a:pt x="3873565" y="0"/>
                </a:cubicBezTo>
                <a:cubicBezTo>
                  <a:pt x="3997908" y="25695"/>
                  <a:pt x="4115872" y="113108"/>
                  <a:pt x="4092534" y="218969"/>
                </a:cubicBezTo>
                <a:cubicBezTo>
                  <a:pt x="4101794" y="394279"/>
                  <a:pt x="4061026" y="488575"/>
                  <a:pt x="4092534" y="665651"/>
                </a:cubicBezTo>
                <a:cubicBezTo>
                  <a:pt x="4124042" y="842727"/>
                  <a:pt x="4050640" y="932305"/>
                  <a:pt x="4092534" y="1094816"/>
                </a:cubicBezTo>
                <a:cubicBezTo>
                  <a:pt x="4105405" y="1197599"/>
                  <a:pt x="4000444" y="1344576"/>
                  <a:pt x="3873565" y="1313785"/>
                </a:cubicBezTo>
                <a:cubicBezTo>
                  <a:pt x="3709395" y="1320643"/>
                  <a:pt x="3525965" y="1264922"/>
                  <a:pt x="3388026" y="1313785"/>
                </a:cubicBezTo>
                <a:cubicBezTo>
                  <a:pt x="3250087" y="1362648"/>
                  <a:pt x="3094544" y="1301549"/>
                  <a:pt x="2902487" y="1313785"/>
                </a:cubicBezTo>
                <a:cubicBezTo>
                  <a:pt x="2710430" y="1326021"/>
                  <a:pt x="2628859" y="1286270"/>
                  <a:pt x="2380401" y="1313785"/>
                </a:cubicBezTo>
                <a:cubicBezTo>
                  <a:pt x="2131943" y="1341300"/>
                  <a:pt x="2000553" y="1258459"/>
                  <a:pt x="1821770" y="1313785"/>
                </a:cubicBezTo>
                <a:cubicBezTo>
                  <a:pt x="1642987" y="1369111"/>
                  <a:pt x="1351634" y="1267277"/>
                  <a:pt x="1226593" y="1313785"/>
                </a:cubicBezTo>
                <a:cubicBezTo>
                  <a:pt x="1101552" y="1360293"/>
                  <a:pt x="789906" y="1291076"/>
                  <a:pt x="667962" y="1313785"/>
                </a:cubicBezTo>
                <a:cubicBezTo>
                  <a:pt x="546018" y="1336494"/>
                  <a:pt x="397702" y="1296069"/>
                  <a:pt x="218969" y="1313785"/>
                </a:cubicBezTo>
                <a:cubicBezTo>
                  <a:pt x="107697" y="1293056"/>
                  <a:pt x="15829" y="1209909"/>
                  <a:pt x="0" y="1094816"/>
                </a:cubicBezTo>
                <a:cubicBezTo>
                  <a:pt x="-25017" y="947714"/>
                  <a:pt x="46951" y="747457"/>
                  <a:pt x="0" y="648134"/>
                </a:cubicBezTo>
                <a:cubicBezTo>
                  <a:pt x="-46951" y="548811"/>
                  <a:pt x="25642" y="386580"/>
                  <a:pt x="0" y="218969"/>
                </a:cubicBezTo>
                <a:close/>
              </a:path>
            </a:pathLst>
          </a:custGeom>
          <a:solidFill>
            <a:schemeClr val="bg1"/>
          </a:solidFill>
          <a:ln>
            <a:extLst>
              <a:ext uri="{C807C97D-BFC1-408E-A445-0C87EB9F89A2}">
                <ask:lineSketchStyleProps xmlns:ask="http://schemas.microsoft.com/office/drawing/2018/sketchyshapes" sd="2717677975">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Υπάρχει πάντα ένας αφηγητής (μια φωνή) που μας εξηγεί τι γίνεται, περιγράφει τους χώρους και μας γνωρίζει τους χαρακτήρες.</a:t>
            </a:r>
          </a:p>
        </p:txBody>
      </p:sp>
      <p:sp>
        <p:nvSpPr>
          <p:cNvPr id="44" name="Ορθογώνιο: Στρογγύλεμα γωνιών 43">
            <a:extLst>
              <a:ext uri="{FF2B5EF4-FFF2-40B4-BE49-F238E27FC236}">
                <a16:creationId xmlns:a16="http://schemas.microsoft.com/office/drawing/2014/main" id="{4D3F1DE7-DC9E-321E-F07D-4618633F49B5}"/>
              </a:ext>
            </a:extLst>
          </p:cNvPr>
          <p:cNvSpPr/>
          <p:nvPr/>
        </p:nvSpPr>
        <p:spPr>
          <a:xfrm>
            <a:off x="931223" y="1849740"/>
            <a:ext cx="3319648" cy="1060067"/>
          </a:xfrm>
          <a:custGeom>
            <a:avLst/>
            <a:gdLst>
              <a:gd name="csX0" fmla="*/ 0 w 3319648"/>
              <a:gd name="csY0" fmla="*/ 176681 h 1060067"/>
              <a:gd name="csX1" fmla="*/ 176681 w 3319648"/>
              <a:gd name="csY1" fmla="*/ 0 h 1060067"/>
              <a:gd name="csX2" fmla="*/ 799601 w 3319648"/>
              <a:gd name="csY2" fmla="*/ 0 h 1060067"/>
              <a:gd name="csX3" fmla="*/ 1392858 w 3319648"/>
              <a:gd name="csY3" fmla="*/ 0 h 1060067"/>
              <a:gd name="csX4" fmla="*/ 1986115 w 3319648"/>
              <a:gd name="csY4" fmla="*/ 0 h 1060067"/>
              <a:gd name="csX5" fmla="*/ 2549710 w 3319648"/>
              <a:gd name="csY5" fmla="*/ 0 h 1060067"/>
              <a:gd name="csX6" fmla="*/ 3142967 w 3319648"/>
              <a:gd name="csY6" fmla="*/ 0 h 1060067"/>
              <a:gd name="csX7" fmla="*/ 3319648 w 3319648"/>
              <a:gd name="csY7" fmla="*/ 176681 h 1060067"/>
              <a:gd name="csX8" fmla="*/ 3319648 w 3319648"/>
              <a:gd name="csY8" fmla="*/ 544168 h 1060067"/>
              <a:gd name="csX9" fmla="*/ 3319648 w 3319648"/>
              <a:gd name="csY9" fmla="*/ 883386 h 1060067"/>
              <a:gd name="csX10" fmla="*/ 3142967 w 3319648"/>
              <a:gd name="csY10" fmla="*/ 1060067 h 1060067"/>
              <a:gd name="csX11" fmla="*/ 2638698 w 3319648"/>
              <a:gd name="csY11" fmla="*/ 1060067 h 1060067"/>
              <a:gd name="csX12" fmla="*/ 2104767 w 3319648"/>
              <a:gd name="csY12" fmla="*/ 1060067 h 1060067"/>
              <a:gd name="csX13" fmla="*/ 1570835 w 3319648"/>
              <a:gd name="csY13" fmla="*/ 1060067 h 1060067"/>
              <a:gd name="csX14" fmla="*/ 1036904 w 3319648"/>
              <a:gd name="csY14" fmla="*/ 1060067 h 1060067"/>
              <a:gd name="csX15" fmla="*/ 176681 w 3319648"/>
              <a:gd name="csY15" fmla="*/ 1060067 h 1060067"/>
              <a:gd name="csX16" fmla="*/ 0 w 3319648"/>
              <a:gd name="csY16" fmla="*/ 883386 h 1060067"/>
              <a:gd name="csX17" fmla="*/ 0 w 3319648"/>
              <a:gd name="csY17" fmla="*/ 530034 h 1060067"/>
              <a:gd name="csX18" fmla="*/ 0 w 3319648"/>
              <a:gd name="csY18" fmla="*/ 176681 h 10600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19648" h="1060067" fill="none" extrusionOk="0">
                <a:moveTo>
                  <a:pt x="0" y="176681"/>
                </a:moveTo>
                <a:cubicBezTo>
                  <a:pt x="4847" y="68703"/>
                  <a:pt x="99610" y="-7566"/>
                  <a:pt x="176681" y="0"/>
                </a:cubicBezTo>
                <a:cubicBezTo>
                  <a:pt x="356983" y="-29350"/>
                  <a:pt x="647879" y="65322"/>
                  <a:pt x="799601" y="0"/>
                </a:cubicBezTo>
                <a:cubicBezTo>
                  <a:pt x="951323" y="-65322"/>
                  <a:pt x="1134010" y="51646"/>
                  <a:pt x="1392858" y="0"/>
                </a:cubicBezTo>
                <a:cubicBezTo>
                  <a:pt x="1651706" y="-51646"/>
                  <a:pt x="1827336" y="56332"/>
                  <a:pt x="1986115" y="0"/>
                </a:cubicBezTo>
                <a:cubicBezTo>
                  <a:pt x="2144894" y="-56332"/>
                  <a:pt x="2328453" y="64472"/>
                  <a:pt x="2549710" y="0"/>
                </a:cubicBezTo>
                <a:cubicBezTo>
                  <a:pt x="2770968" y="-64472"/>
                  <a:pt x="2988916" y="67455"/>
                  <a:pt x="3142967" y="0"/>
                </a:cubicBezTo>
                <a:cubicBezTo>
                  <a:pt x="3249384" y="-21930"/>
                  <a:pt x="3307698" y="63300"/>
                  <a:pt x="3319648" y="176681"/>
                </a:cubicBezTo>
                <a:cubicBezTo>
                  <a:pt x="3322201" y="334474"/>
                  <a:pt x="3313787" y="382901"/>
                  <a:pt x="3319648" y="544168"/>
                </a:cubicBezTo>
                <a:cubicBezTo>
                  <a:pt x="3325509" y="705435"/>
                  <a:pt x="3283533" y="779453"/>
                  <a:pt x="3319648" y="883386"/>
                </a:cubicBezTo>
                <a:cubicBezTo>
                  <a:pt x="3321446" y="967473"/>
                  <a:pt x="3226242" y="1068710"/>
                  <a:pt x="3142967" y="1060067"/>
                </a:cubicBezTo>
                <a:cubicBezTo>
                  <a:pt x="2897806" y="1116268"/>
                  <a:pt x="2826051" y="1010307"/>
                  <a:pt x="2638698" y="1060067"/>
                </a:cubicBezTo>
                <a:cubicBezTo>
                  <a:pt x="2451345" y="1109827"/>
                  <a:pt x="2271923" y="1039962"/>
                  <a:pt x="2104767" y="1060067"/>
                </a:cubicBezTo>
                <a:cubicBezTo>
                  <a:pt x="1937611" y="1080172"/>
                  <a:pt x="1684318" y="1058407"/>
                  <a:pt x="1570835" y="1060067"/>
                </a:cubicBezTo>
                <a:cubicBezTo>
                  <a:pt x="1457352" y="1061727"/>
                  <a:pt x="1243739" y="1000497"/>
                  <a:pt x="1036904" y="1060067"/>
                </a:cubicBezTo>
                <a:cubicBezTo>
                  <a:pt x="830069" y="1119637"/>
                  <a:pt x="414846" y="1038267"/>
                  <a:pt x="176681" y="1060067"/>
                </a:cubicBezTo>
                <a:cubicBezTo>
                  <a:pt x="91434" y="1051564"/>
                  <a:pt x="6357" y="983836"/>
                  <a:pt x="0" y="883386"/>
                </a:cubicBezTo>
                <a:cubicBezTo>
                  <a:pt x="-21821" y="792848"/>
                  <a:pt x="41006" y="671631"/>
                  <a:pt x="0" y="530034"/>
                </a:cubicBezTo>
                <a:cubicBezTo>
                  <a:pt x="-41006" y="388437"/>
                  <a:pt x="11436" y="261551"/>
                  <a:pt x="0" y="176681"/>
                </a:cubicBezTo>
                <a:close/>
              </a:path>
              <a:path w="3319648" h="1060067" stroke="0" extrusionOk="0">
                <a:moveTo>
                  <a:pt x="0" y="176681"/>
                </a:moveTo>
                <a:cubicBezTo>
                  <a:pt x="-16713" y="61616"/>
                  <a:pt x="76009" y="-3595"/>
                  <a:pt x="176681" y="0"/>
                </a:cubicBezTo>
                <a:cubicBezTo>
                  <a:pt x="383981" y="-47110"/>
                  <a:pt x="558737" y="50457"/>
                  <a:pt x="769938" y="0"/>
                </a:cubicBezTo>
                <a:cubicBezTo>
                  <a:pt x="981139" y="-50457"/>
                  <a:pt x="1114356" y="35229"/>
                  <a:pt x="1363195" y="0"/>
                </a:cubicBezTo>
                <a:cubicBezTo>
                  <a:pt x="1612034" y="-35229"/>
                  <a:pt x="1733066" y="13204"/>
                  <a:pt x="1986115" y="0"/>
                </a:cubicBezTo>
                <a:cubicBezTo>
                  <a:pt x="2239164" y="-13204"/>
                  <a:pt x="2432959" y="5997"/>
                  <a:pt x="2579373" y="0"/>
                </a:cubicBezTo>
                <a:cubicBezTo>
                  <a:pt x="2725787" y="-5997"/>
                  <a:pt x="2990973" y="12804"/>
                  <a:pt x="3142967" y="0"/>
                </a:cubicBezTo>
                <a:cubicBezTo>
                  <a:pt x="3254822" y="510"/>
                  <a:pt x="3318157" y="83581"/>
                  <a:pt x="3319648" y="176681"/>
                </a:cubicBezTo>
                <a:cubicBezTo>
                  <a:pt x="3344794" y="303343"/>
                  <a:pt x="3311378" y="434711"/>
                  <a:pt x="3319648" y="530034"/>
                </a:cubicBezTo>
                <a:cubicBezTo>
                  <a:pt x="3327918" y="625357"/>
                  <a:pt x="3314507" y="801297"/>
                  <a:pt x="3319648" y="883386"/>
                </a:cubicBezTo>
                <a:cubicBezTo>
                  <a:pt x="3326606" y="953619"/>
                  <a:pt x="3228748" y="1047427"/>
                  <a:pt x="3142967" y="1060067"/>
                </a:cubicBezTo>
                <a:cubicBezTo>
                  <a:pt x="3026352" y="1066701"/>
                  <a:pt x="2827772" y="996511"/>
                  <a:pt x="2609036" y="1060067"/>
                </a:cubicBezTo>
                <a:cubicBezTo>
                  <a:pt x="2390300" y="1123623"/>
                  <a:pt x="2146059" y="984959"/>
                  <a:pt x="1956453" y="1060067"/>
                </a:cubicBezTo>
                <a:cubicBezTo>
                  <a:pt x="1766847" y="1135175"/>
                  <a:pt x="1564344" y="1058288"/>
                  <a:pt x="1333533" y="1060067"/>
                </a:cubicBezTo>
                <a:cubicBezTo>
                  <a:pt x="1102722" y="1061846"/>
                  <a:pt x="952652" y="1024039"/>
                  <a:pt x="769938" y="1060067"/>
                </a:cubicBezTo>
                <a:cubicBezTo>
                  <a:pt x="587224" y="1096095"/>
                  <a:pt x="441098" y="1007961"/>
                  <a:pt x="176681" y="1060067"/>
                </a:cubicBezTo>
                <a:cubicBezTo>
                  <a:pt x="107683" y="1053746"/>
                  <a:pt x="7644" y="1000566"/>
                  <a:pt x="0" y="883386"/>
                </a:cubicBezTo>
                <a:cubicBezTo>
                  <a:pt x="-5948" y="767879"/>
                  <a:pt x="16138" y="625798"/>
                  <a:pt x="0" y="522966"/>
                </a:cubicBezTo>
                <a:cubicBezTo>
                  <a:pt x="-16138" y="420134"/>
                  <a:pt x="13279" y="246275"/>
                  <a:pt x="0" y="176681"/>
                </a:cubicBezTo>
                <a:close/>
              </a:path>
            </a:pathLst>
          </a:custGeom>
          <a:solidFill>
            <a:schemeClr val="bg1"/>
          </a:solidFill>
          <a:ln>
            <a:extLst>
              <a:ext uri="{C807C97D-BFC1-408E-A445-0C87EB9F89A2}">
                <ask:lineSketchStyleProps xmlns:ask="http://schemas.microsoft.com/office/drawing/2018/sketchyshapes" sd="2717677975">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Γράφεται σε στίχους, δηλαδή σε σύντομες, ξεχωριστές γραμμές.</a:t>
            </a:r>
          </a:p>
        </p:txBody>
      </p:sp>
      <p:sp>
        <p:nvSpPr>
          <p:cNvPr id="47" name="Οβάλ 46">
            <a:extLst>
              <a:ext uri="{FF2B5EF4-FFF2-40B4-BE49-F238E27FC236}">
                <a16:creationId xmlns:a16="http://schemas.microsoft.com/office/drawing/2014/main" id="{B60A41C8-F284-8606-8A88-C7A5AFC28B0B}"/>
              </a:ext>
            </a:extLst>
          </p:cNvPr>
          <p:cNvSpPr/>
          <p:nvPr/>
        </p:nvSpPr>
        <p:spPr>
          <a:xfrm>
            <a:off x="4103914" y="2193602"/>
            <a:ext cx="293914" cy="3251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49" name="Οβάλ 48">
            <a:extLst>
              <a:ext uri="{FF2B5EF4-FFF2-40B4-BE49-F238E27FC236}">
                <a16:creationId xmlns:a16="http://schemas.microsoft.com/office/drawing/2014/main" id="{39ADBD23-4522-F303-1A6B-79E112230EB0}"/>
              </a:ext>
            </a:extLst>
          </p:cNvPr>
          <p:cNvSpPr/>
          <p:nvPr/>
        </p:nvSpPr>
        <p:spPr>
          <a:xfrm>
            <a:off x="4638394" y="3949618"/>
            <a:ext cx="293914" cy="3251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1" name="Οβάλ 50">
            <a:extLst>
              <a:ext uri="{FF2B5EF4-FFF2-40B4-BE49-F238E27FC236}">
                <a16:creationId xmlns:a16="http://schemas.microsoft.com/office/drawing/2014/main" id="{AE5BE1C5-3C1A-1947-BBAB-BD14B0584CA7}"/>
              </a:ext>
            </a:extLst>
          </p:cNvPr>
          <p:cNvSpPr/>
          <p:nvPr/>
        </p:nvSpPr>
        <p:spPr>
          <a:xfrm>
            <a:off x="4579604" y="5543596"/>
            <a:ext cx="293914" cy="3251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3" name="Οβάλ 52">
            <a:extLst>
              <a:ext uri="{FF2B5EF4-FFF2-40B4-BE49-F238E27FC236}">
                <a16:creationId xmlns:a16="http://schemas.microsoft.com/office/drawing/2014/main" id="{40DE6382-A5A8-0138-D38F-F7AF2E2FC41D}"/>
              </a:ext>
            </a:extLst>
          </p:cNvPr>
          <p:cNvSpPr/>
          <p:nvPr/>
        </p:nvSpPr>
        <p:spPr>
          <a:xfrm>
            <a:off x="6096000" y="4506670"/>
            <a:ext cx="293914" cy="3251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5" name="Οβάλ 54">
            <a:extLst>
              <a:ext uri="{FF2B5EF4-FFF2-40B4-BE49-F238E27FC236}">
                <a16:creationId xmlns:a16="http://schemas.microsoft.com/office/drawing/2014/main" id="{973A73A8-02FE-A2E0-5942-CF4082DA2057}"/>
              </a:ext>
            </a:extLst>
          </p:cNvPr>
          <p:cNvSpPr/>
          <p:nvPr/>
        </p:nvSpPr>
        <p:spPr>
          <a:xfrm>
            <a:off x="5911933" y="3146061"/>
            <a:ext cx="293914" cy="3251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7" name="Οβάλ 56">
            <a:extLst>
              <a:ext uri="{FF2B5EF4-FFF2-40B4-BE49-F238E27FC236}">
                <a16:creationId xmlns:a16="http://schemas.microsoft.com/office/drawing/2014/main" id="{148A4EF8-1F48-EEC3-FDC7-1B994B7307FC}"/>
              </a:ext>
            </a:extLst>
          </p:cNvPr>
          <p:cNvSpPr/>
          <p:nvPr/>
        </p:nvSpPr>
        <p:spPr>
          <a:xfrm>
            <a:off x="5944589" y="2013185"/>
            <a:ext cx="293914" cy="3251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9" name="TextBox 58">
            <a:extLst>
              <a:ext uri="{FF2B5EF4-FFF2-40B4-BE49-F238E27FC236}">
                <a16:creationId xmlns:a16="http://schemas.microsoft.com/office/drawing/2014/main" id="{8B0D83F6-E092-30D8-AD32-80DE69705DA3}"/>
              </a:ext>
            </a:extLst>
          </p:cNvPr>
          <p:cNvSpPr txBox="1"/>
          <p:nvPr/>
        </p:nvSpPr>
        <p:spPr>
          <a:xfrm>
            <a:off x="957942" y="484636"/>
            <a:ext cx="10276115" cy="369332"/>
          </a:xfrm>
          <a:custGeom>
            <a:avLst/>
            <a:gdLst>
              <a:gd name="csX0" fmla="*/ 0 w 10276115"/>
              <a:gd name="csY0" fmla="*/ 0 h 369332"/>
              <a:gd name="csX1" fmla="*/ 673656 w 10276115"/>
              <a:gd name="csY1" fmla="*/ 0 h 369332"/>
              <a:gd name="csX2" fmla="*/ 1039029 w 10276115"/>
              <a:gd name="csY2" fmla="*/ 0 h 369332"/>
              <a:gd name="csX3" fmla="*/ 1404402 w 10276115"/>
              <a:gd name="csY3" fmla="*/ 0 h 369332"/>
              <a:gd name="csX4" fmla="*/ 1975298 w 10276115"/>
              <a:gd name="csY4" fmla="*/ 0 h 369332"/>
              <a:gd name="csX5" fmla="*/ 2237909 w 10276115"/>
              <a:gd name="csY5" fmla="*/ 0 h 369332"/>
              <a:gd name="csX6" fmla="*/ 2911566 w 10276115"/>
              <a:gd name="csY6" fmla="*/ 0 h 369332"/>
              <a:gd name="csX7" fmla="*/ 3174178 w 10276115"/>
              <a:gd name="csY7" fmla="*/ 0 h 369332"/>
              <a:gd name="csX8" fmla="*/ 3539551 w 10276115"/>
              <a:gd name="csY8" fmla="*/ 0 h 369332"/>
              <a:gd name="csX9" fmla="*/ 3802163 w 10276115"/>
              <a:gd name="csY9" fmla="*/ 0 h 369332"/>
              <a:gd name="csX10" fmla="*/ 4475819 w 10276115"/>
              <a:gd name="csY10" fmla="*/ 0 h 369332"/>
              <a:gd name="csX11" fmla="*/ 4841192 w 10276115"/>
              <a:gd name="csY11" fmla="*/ 0 h 369332"/>
              <a:gd name="csX12" fmla="*/ 5514848 w 10276115"/>
              <a:gd name="csY12" fmla="*/ 0 h 369332"/>
              <a:gd name="csX13" fmla="*/ 6085744 w 10276115"/>
              <a:gd name="csY13" fmla="*/ 0 h 369332"/>
              <a:gd name="csX14" fmla="*/ 6656639 w 10276115"/>
              <a:gd name="csY14" fmla="*/ 0 h 369332"/>
              <a:gd name="csX15" fmla="*/ 6919251 w 10276115"/>
              <a:gd name="csY15" fmla="*/ 0 h 369332"/>
              <a:gd name="csX16" fmla="*/ 7181863 w 10276115"/>
              <a:gd name="csY16" fmla="*/ 0 h 369332"/>
              <a:gd name="csX17" fmla="*/ 7444474 w 10276115"/>
              <a:gd name="csY17" fmla="*/ 0 h 369332"/>
              <a:gd name="csX18" fmla="*/ 7707086 w 10276115"/>
              <a:gd name="csY18" fmla="*/ 0 h 369332"/>
              <a:gd name="csX19" fmla="*/ 8483504 w 10276115"/>
              <a:gd name="csY19" fmla="*/ 0 h 369332"/>
              <a:gd name="csX20" fmla="*/ 9259921 w 10276115"/>
              <a:gd name="csY20" fmla="*/ 0 h 369332"/>
              <a:gd name="csX21" fmla="*/ 9522533 w 10276115"/>
              <a:gd name="csY21" fmla="*/ 0 h 369332"/>
              <a:gd name="csX22" fmla="*/ 10276115 w 10276115"/>
              <a:gd name="csY22" fmla="*/ 0 h 369332"/>
              <a:gd name="csX23" fmla="*/ 10276115 w 10276115"/>
              <a:gd name="csY23" fmla="*/ 369332 h 369332"/>
              <a:gd name="csX24" fmla="*/ 9602459 w 10276115"/>
              <a:gd name="csY24" fmla="*/ 369332 h 369332"/>
              <a:gd name="csX25" fmla="*/ 9134324 w 10276115"/>
              <a:gd name="csY25" fmla="*/ 369332 h 369332"/>
              <a:gd name="csX26" fmla="*/ 8460668 w 10276115"/>
              <a:gd name="csY26" fmla="*/ 369332 h 369332"/>
              <a:gd name="csX27" fmla="*/ 8198056 w 10276115"/>
              <a:gd name="csY27" fmla="*/ 369332 h 369332"/>
              <a:gd name="csX28" fmla="*/ 7524400 w 10276115"/>
              <a:gd name="csY28" fmla="*/ 369332 h 369332"/>
              <a:gd name="csX29" fmla="*/ 6953504 w 10276115"/>
              <a:gd name="csY29" fmla="*/ 369332 h 369332"/>
              <a:gd name="csX30" fmla="*/ 6279848 w 10276115"/>
              <a:gd name="csY30" fmla="*/ 369332 h 369332"/>
              <a:gd name="csX31" fmla="*/ 5811714 w 10276115"/>
              <a:gd name="csY31" fmla="*/ 369332 h 369332"/>
              <a:gd name="csX32" fmla="*/ 5035296 w 10276115"/>
              <a:gd name="csY32" fmla="*/ 369332 h 369332"/>
              <a:gd name="csX33" fmla="*/ 4772685 w 10276115"/>
              <a:gd name="csY33" fmla="*/ 369332 h 369332"/>
              <a:gd name="csX34" fmla="*/ 3996267 w 10276115"/>
              <a:gd name="csY34" fmla="*/ 369332 h 369332"/>
              <a:gd name="csX35" fmla="*/ 3733655 w 10276115"/>
              <a:gd name="csY35" fmla="*/ 369332 h 369332"/>
              <a:gd name="csX36" fmla="*/ 3162760 w 10276115"/>
              <a:gd name="csY36" fmla="*/ 369332 h 369332"/>
              <a:gd name="csX37" fmla="*/ 2489103 w 10276115"/>
              <a:gd name="csY37" fmla="*/ 369332 h 369332"/>
              <a:gd name="csX38" fmla="*/ 1712686 w 10276115"/>
              <a:gd name="csY38" fmla="*/ 369332 h 369332"/>
              <a:gd name="csX39" fmla="*/ 1347313 w 10276115"/>
              <a:gd name="csY39" fmla="*/ 369332 h 369332"/>
              <a:gd name="csX40" fmla="*/ 981940 w 10276115"/>
              <a:gd name="csY40" fmla="*/ 369332 h 369332"/>
              <a:gd name="csX41" fmla="*/ 719328 w 10276115"/>
              <a:gd name="csY41" fmla="*/ 369332 h 369332"/>
              <a:gd name="csX42" fmla="*/ 0 w 10276115"/>
              <a:gd name="csY42" fmla="*/ 369332 h 369332"/>
              <a:gd name="csX43" fmla="*/ 0 w 10276115"/>
              <a:gd name="csY43"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10276115" h="369332" fill="none" extrusionOk="0">
                <a:moveTo>
                  <a:pt x="0" y="0"/>
                </a:moveTo>
                <a:cubicBezTo>
                  <a:pt x="305308" y="-49953"/>
                  <a:pt x="345271" y="31908"/>
                  <a:pt x="673656" y="0"/>
                </a:cubicBezTo>
                <a:cubicBezTo>
                  <a:pt x="1002041" y="-31908"/>
                  <a:pt x="903215" y="32342"/>
                  <a:pt x="1039029" y="0"/>
                </a:cubicBezTo>
                <a:cubicBezTo>
                  <a:pt x="1174843" y="-32342"/>
                  <a:pt x="1320945" y="10296"/>
                  <a:pt x="1404402" y="0"/>
                </a:cubicBezTo>
                <a:cubicBezTo>
                  <a:pt x="1487859" y="-10296"/>
                  <a:pt x="1723946" y="2613"/>
                  <a:pt x="1975298" y="0"/>
                </a:cubicBezTo>
                <a:cubicBezTo>
                  <a:pt x="2226650" y="-2613"/>
                  <a:pt x="2127156" y="10844"/>
                  <a:pt x="2237909" y="0"/>
                </a:cubicBezTo>
                <a:cubicBezTo>
                  <a:pt x="2348662" y="-10844"/>
                  <a:pt x="2743918" y="74892"/>
                  <a:pt x="2911566" y="0"/>
                </a:cubicBezTo>
                <a:cubicBezTo>
                  <a:pt x="3079214" y="-74892"/>
                  <a:pt x="3070049" y="8862"/>
                  <a:pt x="3174178" y="0"/>
                </a:cubicBezTo>
                <a:cubicBezTo>
                  <a:pt x="3278307" y="-8862"/>
                  <a:pt x="3393152" y="35025"/>
                  <a:pt x="3539551" y="0"/>
                </a:cubicBezTo>
                <a:cubicBezTo>
                  <a:pt x="3685950" y="-35025"/>
                  <a:pt x="3693505" y="10677"/>
                  <a:pt x="3802163" y="0"/>
                </a:cubicBezTo>
                <a:cubicBezTo>
                  <a:pt x="3910821" y="-10677"/>
                  <a:pt x="4225794" y="66352"/>
                  <a:pt x="4475819" y="0"/>
                </a:cubicBezTo>
                <a:cubicBezTo>
                  <a:pt x="4725844" y="-66352"/>
                  <a:pt x="4676224" y="28382"/>
                  <a:pt x="4841192" y="0"/>
                </a:cubicBezTo>
                <a:cubicBezTo>
                  <a:pt x="5006160" y="-28382"/>
                  <a:pt x="5331321" y="9490"/>
                  <a:pt x="5514848" y="0"/>
                </a:cubicBezTo>
                <a:cubicBezTo>
                  <a:pt x="5698375" y="-9490"/>
                  <a:pt x="5813382" y="5849"/>
                  <a:pt x="6085744" y="0"/>
                </a:cubicBezTo>
                <a:cubicBezTo>
                  <a:pt x="6358106" y="-5849"/>
                  <a:pt x="6407756" y="10441"/>
                  <a:pt x="6656639" y="0"/>
                </a:cubicBezTo>
                <a:cubicBezTo>
                  <a:pt x="6905523" y="-10441"/>
                  <a:pt x="6843849" y="6070"/>
                  <a:pt x="6919251" y="0"/>
                </a:cubicBezTo>
                <a:cubicBezTo>
                  <a:pt x="6994653" y="-6070"/>
                  <a:pt x="7103854" y="2792"/>
                  <a:pt x="7181863" y="0"/>
                </a:cubicBezTo>
                <a:cubicBezTo>
                  <a:pt x="7259872" y="-2792"/>
                  <a:pt x="7326963" y="4671"/>
                  <a:pt x="7444474" y="0"/>
                </a:cubicBezTo>
                <a:cubicBezTo>
                  <a:pt x="7561985" y="-4671"/>
                  <a:pt x="7629861" y="1448"/>
                  <a:pt x="7707086" y="0"/>
                </a:cubicBezTo>
                <a:cubicBezTo>
                  <a:pt x="7784311" y="-1448"/>
                  <a:pt x="8202848" y="77004"/>
                  <a:pt x="8483504" y="0"/>
                </a:cubicBezTo>
                <a:cubicBezTo>
                  <a:pt x="8764160" y="-77004"/>
                  <a:pt x="8986107" y="63486"/>
                  <a:pt x="9259921" y="0"/>
                </a:cubicBezTo>
                <a:cubicBezTo>
                  <a:pt x="9533735" y="-63486"/>
                  <a:pt x="9409935" y="16614"/>
                  <a:pt x="9522533" y="0"/>
                </a:cubicBezTo>
                <a:cubicBezTo>
                  <a:pt x="9635131" y="-16614"/>
                  <a:pt x="10113405" y="53417"/>
                  <a:pt x="10276115" y="0"/>
                </a:cubicBezTo>
                <a:cubicBezTo>
                  <a:pt x="10318158" y="126155"/>
                  <a:pt x="10257263" y="293617"/>
                  <a:pt x="10276115" y="369332"/>
                </a:cubicBezTo>
                <a:cubicBezTo>
                  <a:pt x="10134542" y="412004"/>
                  <a:pt x="9799954" y="340523"/>
                  <a:pt x="9602459" y="369332"/>
                </a:cubicBezTo>
                <a:cubicBezTo>
                  <a:pt x="9404964" y="398141"/>
                  <a:pt x="9344067" y="316411"/>
                  <a:pt x="9134324" y="369332"/>
                </a:cubicBezTo>
                <a:cubicBezTo>
                  <a:pt x="8924582" y="422253"/>
                  <a:pt x="8698086" y="295289"/>
                  <a:pt x="8460668" y="369332"/>
                </a:cubicBezTo>
                <a:cubicBezTo>
                  <a:pt x="8223250" y="443375"/>
                  <a:pt x="8325559" y="344247"/>
                  <a:pt x="8198056" y="369332"/>
                </a:cubicBezTo>
                <a:cubicBezTo>
                  <a:pt x="8070553" y="394417"/>
                  <a:pt x="7775288" y="344335"/>
                  <a:pt x="7524400" y="369332"/>
                </a:cubicBezTo>
                <a:cubicBezTo>
                  <a:pt x="7273512" y="394329"/>
                  <a:pt x="7131560" y="338679"/>
                  <a:pt x="6953504" y="369332"/>
                </a:cubicBezTo>
                <a:cubicBezTo>
                  <a:pt x="6775448" y="399985"/>
                  <a:pt x="6514734" y="309296"/>
                  <a:pt x="6279848" y="369332"/>
                </a:cubicBezTo>
                <a:cubicBezTo>
                  <a:pt x="6044962" y="429368"/>
                  <a:pt x="5923203" y="319228"/>
                  <a:pt x="5811714" y="369332"/>
                </a:cubicBezTo>
                <a:cubicBezTo>
                  <a:pt x="5700225" y="419436"/>
                  <a:pt x="5289775" y="349764"/>
                  <a:pt x="5035296" y="369332"/>
                </a:cubicBezTo>
                <a:cubicBezTo>
                  <a:pt x="4780817" y="388900"/>
                  <a:pt x="4883452" y="361650"/>
                  <a:pt x="4772685" y="369332"/>
                </a:cubicBezTo>
                <a:cubicBezTo>
                  <a:pt x="4661918" y="377014"/>
                  <a:pt x="4239609" y="329399"/>
                  <a:pt x="3996267" y="369332"/>
                </a:cubicBezTo>
                <a:cubicBezTo>
                  <a:pt x="3752925" y="409265"/>
                  <a:pt x="3791100" y="343305"/>
                  <a:pt x="3733655" y="369332"/>
                </a:cubicBezTo>
                <a:cubicBezTo>
                  <a:pt x="3676210" y="395359"/>
                  <a:pt x="3446207" y="321172"/>
                  <a:pt x="3162760" y="369332"/>
                </a:cubicBezTo>
                <a:cubicBezTo>
                  <a:pt x="2879313" y="417492"/>
                  <a:pt x="2742672" y="333082"/>
                  <a:pt x="2489103" y="369332"/>
                </a:cubicBezTo>
                <a:cubicBezTo>
                  <a:pt x="2235534" y="405582"/>
                  <a:pt x="1999377" y="299751"/>
                  <a:pt x="1712686" y="369332"/>
                </a:cubicBezTo>
                <a:cubicBezTo>
                  <a:pt x="1425995" y="438913"/>
                  <a:pt x="1458896" y="349612"/>
                  <a:pt x="1347313" y="369332"/>
                </a:cubicBezTo>
                <a:cubicBezTo>
                  <a:pt x="1235730" y="389052"/>
                  <a:pt x="1067040" y="343371"/>
                  <a:pt x="981940" y="369332"/>
                </a:cubicBezTo>
                <a:cubicBezTo>
                  <a:pt x="896840" y="395293"/>
                  <a:pt x="802548" y="361801"/>
                  <a:pt x="719328" y="369332"/>
                </a:cubicBezTo>
                <a:cubicBezTo>
                  <a:pt x="636108" y="376863"/>
                  <a:pt x="298656" y="286476"/>
                  <a:pt x="0" y="369332"/>
                </a:cubicBezTo>
                <a:cubicBezTo>
                  <a:pt x="-28149" y="251824"/>
                  <a:pt x="31278" y="111704"/>
                  <a:pt x="0" y="0"/>
                </a:cubicBezTo>
                <a:close/>
              </a:path>
              <a:path w="10276115" h="369332" stroke="0" extrusionOk="0">
                <a:moveTo>
                  <a:pt x="0" y="0"/>
                </a:moveTo>
                <a:cubicBezTo>
                  <a:pt x="184620" y="-46840"/>
                  <a:pt x="384695" y="26488"/>
                  <a:pt x="570895" y="0"/>
                </a:cubicBezTo>
                <a:cubicBezTo>
                  <a:pt x="757095" y="-26488"/>
                  <a:pt x="880626" y="33257"/>
                  <a:pt x="1141791" y="0"/>
                </a:cubicBezTo>
                <a:cubicBezTo>
                  <a:pt x="1402956" y="-33257"/>
                  <a:pt x="1558403" y="64178"/>
                  <a:pt x="1712686" y="0"/>
                </a:cubicBezTo>
                <a:cubicBezTo>
                  <a:pt x="1866969" y="-64178"/>
                  <a:pt x="2156270" y="19127"/>
                  <a:pt x="2283581" y="0"/>
                </a:cubicBezTo>
                <a:cubicBezTo>
                  <a:pt x="2410893" y="-19127"/>
                  <a:pt x="2796745" y="4402"/>
                  <a:pt x="3059999" y="0"/>
                </a:cubicBezTo>
                <a:cubicBezTo>
                  <a:pt x="3323253" y="-4402"/>
                  <a:pt x="3364259" y="26027"/>
                  <a:pt x="3528133" y="0"/>
                </a:cubicBezTo>
                <a:cubicBezTo>
                  <a:pt x="3692007" y="-26027"/>
                  <a:pt x="4033910" y="7582"/>
                  <a:pt x="4201789" y="0"/>
                </a:cubicBezTo>
                <a:cubicBezTo>
                  <a:pt x="4369668" y="-7582"/>
                  <a:pt x="4551757" y="18072"/>
                  <a:pt x="4669923" y="0"/>
                </a:cubicBezTo>
                <a:cubicBezTo>
                  <a:pt x="4788089" y="-18072"/>
                  <a:pt x="4854401" y="25384"/>
                  <a:pt x="4932535" y="0"/>
                </a:cubicBezTo>
                <a:cubicBezTo>
                  <a:pt x="5010669" y="-25384"/>
                  <a:pt x="5290760" y="50413"/>
                  <a:pt x="5606192" y="0"/>
                </a:cubicBezTo>
                <a:cubicBezTo>
                  <a:pt x="5921624" y="-50413"/>
                  <a:pt x="5976196" y="51812"/>
                  <a:pt x="6177087" y="0"/>
                </a:cubicBezTo>
                <a:cubicBezTo>
                  <a:pt x="6377979" y="-51812"/>
                  <a:pt x="6668164" y="64718"/>
                  <a:pt x="6953504" y="0"/>
                </a:cubicBezTo>
                <a:cubicBezTo>
                  <a:pt x="7238844" y="-64718"/>
                  <a:pt x="7189311" y="26933"/>
                  <a:pt x="7318877" y="0"/>
                </a:cubicBezTo>
                <a:cubicBezTo>
                  <a:pt x="7448443" y="-26933"/>
                  <a:pt x="7558059" y="31821"/>
                  <a:pt x="7684250" y="0"/>
                </a:cubicBezTo>
                <a:cubicBezTo>
                  <a:pt x="7810441" y="-31821"/>
                  <a:pt x="8118974" y="10368"/>
                  <a:pt x="8460668" y="0"/>
                </a:cubicBezTo>
                <a:cubicBezTo>
                  <a:pt x="8802362" y="-10368"/>
                  <a:pt x="8812167" y="38146"/>
                  <a:pt x="8928802" y="0"/>
                </a:cubicBezTo>
                <a:cubicBezTo>
                  <a:pt x="9045437" y="-38146"/>
                  <a:pt x="9140380" y="22809"/>
                  <a:pt x="9294175" y="0"/>
                </a:cubicBezTo>
                <a:cubicBezTo>
                  <a:pt x="9447970" y="-22809"/>
                  <a:pt x="9993710" y="69771"/>
                  <a:pt x="10276115" y="0"/>
                </a:cubicBezTo>
                <a:cubicBezTo>
                  <a:pt x="10282621" y="86766"/>
                  <a:pt x="10264195" y="210853"/>
                  <a:pt x="10276115" y="369332"/>
                </a:cubicBezTo>
                <a:cubicBezTo>
                  <a:pt x="10123325" y="383257"/>
                  <a:pt x="9890090" y="296359"/>
                  <a:pt x="9602459" y="369332"/>
                </a:cubicBezTo>
                <a:cubicBezTo>
                  <a:pt x="9314828" y="442305"/>
                  <a:pt x="9302279" y="333225"/>
                  <a:pt x="9134324" y="369332"/>
                </a:cubicBezTo>
                <a:cubicBezTo>
                  <a:pt x="8966370" y="405439"/>
                  <a:pt x="8904677" y="350953"/>
                  <a:pt x="8768951" y="369332"/>
                </a:cubicBezTo>
                <a:cubicBezTo>
                  <a:pt x="8633225" y="387711"/>
                  <a:pt x="8493613" y="326190"/>
                  <a:pt x="8403578" y="369332"/>
                </a:cubicBezTo>
                <a:cubicBezTo>
                  <a:pt x="8313543" y="412474"/>
                  <a:pt x="8238073" y="352460"/>
                  <a:pt x="8140967" y="369332"/>
                </a:cubicBezTo>
                <a:cubicBezTo>
                  <a:pt x="8043861" y="386204"/>
                  <a:pt x="7625554" y="339327"/>
                  <a:pt x="7467310" y="369332"/>
                </a:cubicBezTo>
                <a:cubicBezTo>
                  <a:pt x="7309066" y="399337"/>
                  <a:pt x="7132532" y="317353"/>
                  <a:pt x="6999176" y="369332"/>
                </a:cubicBezTo>
                <a:cubicBezTo>
                  <a:pt x="6865820" y="421311"/>
                  <a:pt x="6557923" y="293543"/>
                  <a:pt x="6325520" y="369332"/>
                </a:cubicBezTo>
                <a:cubicBezTo>
                  <a:pt x="6093117" y="445121"/>
                  <a:pt x="5826606" y="313762"/>
                  <a:pt x="5549102" y="369332"/>
                </a:cubicBezTo>
                <a:cubicBezTo>
                  <a:pt x="5271598" y="424902"/>
                  <a:pt x="5203510" y="358082"/>
                  <a:pt x="5080968" y="369332"/>
                </a:cubicBezTo>
                <a:cubicBezTo>
                  <a:pt x="4958426" y="380582"/>
                  <a:pt x="4656793" y="296554"/>
                  <a:pt x="4407312" y="369332"/>
                </a:cubicBezTo>
                <a:cubicBezTo>
                  <a:pt x="4157831" y="442110"/>
                  <a:pt x="3904926" y="368778"/>
                  <a:pt x="3630894" y="369332"/>
                </a:cubicBezTo>
                <a:cubicBezTo>
                  <a:pt x="3356862" y="369886"/>
                  <a:pt x="3339562" y="361768"/>
                  <a:pt x="3265521" y="369332"/>
                </a:cubicBezTo>
                <a:cubicBezTo>
                  <a:pt x="3191480" y="376896"/>
                  <a:pt x="2858160" y="339275"/>
                  <a:pt x="2694626" y="369332"/>
                </a:cubicBezTo>
                <a:cubicBezTo>
                  <a:pt x="2531093" y="399389"/>
                  <a:pt x="2387704" y="346096"/>
                  <a:pt x="2226492" y="369332"/>
                </a:cubicBezTo>
                <a:cubicBezTo>
                  <a:pt x="2065280" y="392568"/>
                  <a:pt x="1727532" y="355020"/>
                  <a:pt x="1552835" y="369332"/>
                </a:cubicBezTo>
                <a:cubicBezTo>
                  <a:pt x="1378138" y="383644"/>
                  <a:pt x="1196573" y="363431"/>
                  <a:pt x="981940" y="369332"/>
                </a:cubicBezTo>
                <a:cubicBezTo>
                  <a:pt x="767308" y="375233"/>
                  <a:pt x="417877" y="352145"/>
                  <a:pt x="0" y="369332"/>
                </a:cubicBezTo>
                <a:cubicBezTo>
                  <a:pt x="-12520" y="229984"/>
                  <a:pt x="36712" y="121014"/>
                  <a:pt x="0" y="0"/>
                </a:cubicBezTo>
                <a:close/>
              </a:path>
            </a:pathLst>
          </a:custGeom>
          <a:solidFill>
            <a:schemeClr val="tx2">
              <a:lumMod val="10000"/>
              <a:lumOff val="90000"/>
            </a:schemeClr>
          </a:solidFill>
          <a:ln>
            <a:solidFill>
              <a:schemeClr val="tx1"/>
            </a:solidFill>
            <a:extLst>
              <a:ext uri="{C807C97D-BFC1-408E-A445-0C87EB9F89A2}">
                <ask:lineSketchStyleProps xmlns:ask="http://schemas.microsoft.com/office/drawing/2018/sketchyshapes" sd="285534102">
                  <a:prstGeom prst="rect">
                    <a:avLst/>
                  </a:prstGeom>
                  <ask:type>
                    <ask:lineSketchScribble/>
                  </ask:type>
                </ask:lineSketchStyleProps>
              </a:ext>
            </a:extLst>
          </a:ln>
        </p:spPr>
        <p:txBody>
          <a:bodyPr wrap="square">
            <a:spAutoFit/>
          </a:bodyPr>
          <a:lstStyle/>
          <a:p>
            <a:r>
              <a:rPr lang="el-GR" dirty="0"/>
              <a:t>Να αντιστοιχίσετε κάθε ορισμό της </a:t>
            </a:r>
            <a:r>
              <a:rPr lang="el-GR" b="1" dirty="0"/>
              <a:t>Στήλης Α</a:t>
            </a:r>
            <a:r>
              <a:rPr lang="el-GR" dirty="0"/>
              <a:t> με το κατάλληλο λογοτεχνικό είδος της </a:t>
            </a:r>
            <a:r>
              <a:rPr lang="el-GR" b="1" dirty="0"/>
              <a:t>Στήλης Β</a:t>
            </a:r>
            <a:r>
              <a:rPr lang="el-GR" dirty="0"/>
              <a:t>.</a:t>
            </a:r>
          </a:p>
        </p:txBody>
      </p:sp>
      <p:sp>
        <p:nvSpPr>
          <p:cNvPr id="5" name="TextBox 4">
            <a:extLst>
              <a:ext uri="{FF2B5EF4-FFF2-40B4-BE49-F238E27FC236}">
                <a16:creationId xmlns:a16="http://schemas.microsoft.com/office/drawing/2014/main" id="{C8B91013-0D22-D569-155B-6B8833A7BBB8}"/>
              </a:ext>
            </a:extLst>
          </p:cNvPr>
          <p:cNvSpPr txBox="1"/>
          <p:nvPr/>
        </p:nvSpPr>
        <p:spPr>
          <a:xfrm>
            <a:off x="6739622" y="1166943"/>
            <a:ext cx="1152522" cy="369332"/>
          </a:xfrm>
          <a:custGeom>
            <a:avLst/>
            <a:gdLst>
              <a:gd name="csX0" fmla="*/ 0 w 1152522"/>
              <a:gd name="csY0" fmla="*/ 0 h 369332"/>
              <a:gd name="csX1" fmla="*/ 541685 w 1152522"/>
              <a:gd name="csY1" fmla="*/ 0 h 369332"/>
              <a:gd name="csX2" fmla="*/ 1152522 w 1152522"/>
              <a:gd name="csY2" fmla="*/ 0 h 369332"/>
              <a:gd name="csX3" fmla="*/ 1152522 w 1152522"/>
              <a:gd name="csY3" fmla="*/ 369332 h 369332"/>
              <a:gd name="csX4" fmla="*/ 587786 w 1152522"/>
              <a:gd name="csY4" fmla="*/ 369332 h 369332"/>
              <a:gd name="csX5" fmla="*/ 0 w 1152522"/>
              <a:gd name="csY5" fmla="*/ 369332 h 369332"/>
              <a:gd name="csX6" fmla="*/ 0 w 1152522"/>
              <a:gd name="csY6" fmla="*/ 0 h 3693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52522" h="369332" fill="none" extrusionOk="0">
                <a:moveTo>
                  <a:pt x="0" y="0"/>
                </a:moveTo>
                <a:cubicBezTo>
                  <a:pt x="151499" y="-53533"/>
                  <a:pt x="341826" y="64577"/>
                  <a:pt x="541685" y="0"/>
                </a:cubicBezTo>
                <a:cubicBezTo>
                  <a:pt x="741545" y="-64577"/>
                  <a:pt x="876473" y="32862"/>
                  <a:pt x="1152522" y="0"/>
                </a:cubicBezTo>
                <a:cubicBezTo>
                  <a:pt x="1182098" y="106402"/>
                  <a:pt x="1137273" y="243939"/>
                  <a:pt x="1152522" y="369332"/>
                </a:cubicBezTo>
                <a:cubicBezTo>
                  <a:pt x="1024459" y="416786"/>
                  <a:pt x="722293" y="305919"/>
                  <a:pt x="587786" y="369332"/>
                </a:cubicBezTo>
                <a:cubicBezTo>
                  <a:pt x="453279" y="432745"/>
                  <a:pt x="127056" y="331369"/>
                  <a:pt x="0" y="369332"/>
                </a:cubicBezTo>
                <a:cubicBezTo>
                  <a:pt x="-33075" y="248720"/>
                  <a:pt x="36026" y="170118"/>
                  <a:pt x="0" y="0"/>
                </a:cubicBezTo>
                <a:close/>
              </a:path>
              <a:path w="1152522" h="369332" stroke="0" extrusionOk="0">
                <a:moveTo>
                  <a:pt x="0" y="0"/>
                </a:moveTo>
                <a:cubicBezTo>
                  <a:pt x="185801" y="-25759"/>
                  <a:pt x="311182" y="31455"/>
                  <a:pt x="576261" y="0"/>
                </a:cubicBezTo>
                <a:cubicBezTo>
                  <a:pt x="841340" y="-31455"/>
                  <a:pt x="913209" y="64786"/>
                  <a:pt x="1152522" y="0"/>
                </a:cubicBezTo>
                <a:cubicBezTo>
                  <a:pt x="1187709" y="125393"/>
                  <a:pt x="1113212" y="241009"/>
                  <a:pt x="1152522" y="369332"/>
                </a:cubicBezTo>
                <a:cubicBezTo>
                  <a:pt x="907887" y="406542"/>
                  <a:pt x="732120" y="323863"/>
                  <a:pt x="610837" y="369332"/>
                </a:cubicBezTo>
                <a:cubicBezTo>
                  <a:pt x="489555" y="414801"/>
                  <a:pt x="182307" y="311064"/>
                  <a:pt x="0" y="369332"/>
                </a:cubicBezTo>
                <a:cubicBezTo>
                  <a:pt x="-24988" y="229327"/>
                  <a:pt x="27038" y="132511"/>
                  <a:pt x="0" y="0"/>
                </a:cubicBezTo>
                <a:close/>
              </a:path>
            </a:pathLst>
          </a:custGeom>
          <a:solidFill>
            <a:schemeClr val="tx2">
              <a:lumMod val="10000"/>
              <a:lumOff val="90000"/>
            </a:schemeClr>
          </a:solidFill>
          <a:ln>
            <a:solidFill>
              <a:schemeClr val="tx1"/>
            </a:solidFill>
            <a:extLst>
              <a:ext uri="{C807C97D-BFC1-408E-A445-0C87EB9F89A2}">
                <ask:lineSketchStyleProps xmlns:ask="http://schemas.microsoft.com/office/drawing/2018/sketchyshapes" sd="285534102">
                  <a:prstGeom prst="rect">
                    <a:avLst/>
                  </a:prstGeom>
                  <ask:type>
                    <ask:lineSketchScribble/>
                  </ask:type>
                </ask:lineSketchStyleProps>
              </a:ext>
            </a:extLst>
          </a:ln>
        </p:spPr>
        <p:txBody>
          <a:bodyPr wrap="square">
            <a:spAutoFit/>
          </a:bodyPr>
          <a:lstStyle/>
          <a:p>
            <a:r>
              <a:rPr lang="el-GR" b="1" dirty="0"/>
              <a:t>στήλη Β</a:t>
            </a:r>
            <a:endParaRPr lang="el-GR" sz="1800" b="1" u="none" strike="noStrike" dirty="0">
              <a:effectLst/>
              <a:latin typeface="+mn-lt"/>
            </a:endParaRPr>
          </a:p>
        </p:txBody>
      </p:sp>
      <p:sp>
        <p:nvSpPr>
          <p:cNvPr id="8" name="TextBox 7">
            <a:extLst>
              <a:ext uri="{FF2B5EF4-FFF2-40B4-BE49-F238E27FC236}">
                <a16:creationId xmlns:a16="http://schemas.microsoft.com/office/drawing/2014/main" id="{5E1F0055-272E-9E0D-1057-5D1F622DA2CE}"/>
              </a:ext>
            </a:extLst>
          </p:cNvPr>
          <p:cNvSpPr txBox="1"/>
          <p:nvPr/>
        </p:nvSpPr>
        <p:spPr>
          <a:xfrm>
            <a:off x="2014786" y="1182635"/>
            <a:ext cx="1152522" cy="369332"/>
          </a:xfrm>
          <a:custGeom>
            <a:avLst/>
            <a:gdLst>
              <a:gd name="csX0" fmla="*/ 0 w 1152522"/>
              <a:gd name="csY0" fmla="*/ 0 h 369332"/>
              <a:gd name="csX1" fmla="*/ 541685 w 1152522"/>
              <a:gd name="csY1" fmla="*/ 0 h 369332"/>
              <a:gd name="csX2" fmla="*/ 1152522 w 1152522"/>
              <a:gd name="csY2" fmla="*/ 0 h 369332"/>
              <a:gd name="csX3" fmla="*/ 1152522 w 1152522"/>
              <a:gd name="csY3" fmla="*/ 369332 h 369332"/>
              <a:gd name="csX4" fmla="*/ 587786 w 1152522"/>
              <a:gd name="csY4" fmla="*/ 369332 h 369332"/>
              <a:gd name="csX5" fmla="*/ 0 w 1152522"/>
              <a:gd name="csY5" fmla="*/ 369332 h 369332"/>
              <a:gd name="csX6" fmla="*/ 0 w 1152522"/>
              <a:gd name="csY6" fmla="*/ 0 h 3693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52522" h="369332" fill="none" extrusionOk="0">
                <a:moveTo>
                  <a:pt x="0" y="0"/>
                </a:moveTo>
                <a:cubicBezTo>
                  <a:pt x="151499" y="-53533"/>
                  <a:pt x="341826" y="64577"/>
                  <a:pt x="541685" y="0"/>
                </a:cubicBezTo>
                <a:cubicBezTo>
                  <a:pt x="741545" y="-64577"/>
                  <a:pt x="876473" y="32862"/>
                  <a:pt x="1152522" y="0"/>
                </a:cubicBezTo>
                <a:cubicBezTo>
                  <a:pt x="1182098" y="106402"/>
                  <a:pt x="1137273" y="243939"/>
                  <a:pt x="1152522" y="369332"/>
                </a:cubicBezTo>
                <a:cubicBezTo>
                  <a:pt x="1024459" y="416786"/>
                  <a:pt x="722293" y="305919"/>
                  <a:pt x="587786" y="369332"/>
                </a:cubicBezTo>
                <a:cubicBezTo>
                  <a:pt x="453279" y="432745"/>
                  <a:pt x="127056" y="331369"/>
                  <a:pt x="0" y="369332"/>
                </a:cubicBezTo>
                <a:cubicBezTo>
                  <a:pt x="-33075" y="248720"/>
                  <a:pt x="36026" y="170118"/>
                  <a:pt x="0" y="0"/>
                </a:cubicBezTo>
                <a:close/>
              </a:path>
              <a:path w="1152522" h="369332" stroke="0" extrusionOk="0">
                <a:moveTo>
                  <a:pt x="0" y="0"/>
                </a:moveTo>
                <a:cubicBezTo>
                  <a:pt x="185801" y="-25759"/>
                  <a:pt x="311182" y="31455"/>
                  <a:pt x="576261" y="0"/>
                </a:cubicBezTo>
                <a:cubicBezTo>
                  <a:pt x="841340" y="-31455"/>
                  <a:pt x="913209" y="64786"/>
                  <a:pt x="1152522" y="0"/>
                </a:cubicBezTo>
                <a:cubicBezTo>
                  <a:pt x="1187709" y="125393"/>
                  <a:pt x="1113212" y="241009"/>
                  <a:pt x="1152522" y="369332"/>
                </a:cubicBezTo>
                <a:cubicBezTo>
                  <a:pt x="907887" y="406542"/>
                  <a:pt x="732120" y="323863"/>
                  <a:pt x="610837" y="369332"/>
                </a:cubicBezTo>
                <a:cubicBezTo>
                  <a:pt x="489555" y="414801"/>
                  <a:pt x="182307" y="311064"/>
                  <a:pt x="0" y="369332"/>
                </a:cubicBezTo>
                <a:cubicBezTo>
                  <a:pt x="-24988" y="229327"/>
                  <a:pt x="27038" y="132511"/>
                  <a:pt x="0" y="0"/>
                </a:cubicBezTo>
                <a:close/>
              </a:path>
            </a:pathLst>
          </a:custGeom>
          <a:solidFill>
            <a:schemeClr val="tx2">
              <a:lumMod val="10000"/>
              <a:lumOff val="90000"/>
            </a:schemeClr>
          </a:solidFill>
          <a:ln>
            <a:solidFill>
              <a:schemeClr val="tx1"/>
            </a:solidFill>
            <a:extLst>
              <a:ext uri="{C807C97D-BFC1-408E-A445-0C87EB9F89A2}">
                <ask:lineSketchStyleProps xmlns:ask="http://schemas.microsoft.com/office/drawing/2018/sketchyshapes" sd="285534102">
                  <a:prstGeom prst="rect">
                    <a:avLst/>
                  </a:prstGeom>
                  <ask:type>
                    <ask:lineSketchScribble/>
                  </ask:type>
                </ask:lineSketchStyleProps>
              </a:ext>
            </a:extLst>
          </a:ln>
        </p:spPr>
        <p:txBody>
          <a:bodyPr wrap="square">
            <a:spAutoFit/>
          </a:bodyPr>
          <a:lstStyle/>
          <a:p>
            <a:r>
              <a:rPr lang="el-GR" b="1" dirty="0"/>
              <a:t>στήλη Α</a:t>
            </a:r>
            <a:endParaRPr lang="el-GR" sz="1800" b="1" u="none" strike="noStrike" dirty="0">
              <a:effectLst/>
              <a:latin typeface="+mn-lt"/>
            </a:endParaRPr>
          </a:p>
        </p:txBody>
      </p:sp>
    </p:spTree>
    <p:extLst>
      <p:ext uri="{BB962C8B-B14F-4D97-AF65-F5344CB8AC3E}">
        <p14:creationId xmlns:p14="http://schemas.microsoft.com/office/powerpoint/2010/main" val="336293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1AABF-8719-6D21-CCD8-19E0BFA1548F}"/>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0C0C3D72-0131-35D5-F092-14B7B31CFAF5}"/>
              </a:ext>
            </a:extLst>
          </p:cNvPr>
          <p:cNvSpPr/>
          <p:nvPr/>
        </p:nvSpPr>
        <p:spPr>
          <a:xfrm>
            <a:off x="77190" y="266917"/>
            <a:ext cx="11963400" cy="6291943"/>
          </a:xfrm>
          <a:custGeom>
            <a:avLst/>
            <a:gdLst>
              <a:gd name="csX0" fmla="*/ 0 w 11963400"/>
              <a:gd name="csY0" fmla="*/ 1048678 h 6291943"/>
              <a:gd name="csX1" fmla="*/ 1048678 w 11963400"/>
              <a:gd name="csY1" fmla="*/ 0 h 6291943"/>
              <a:gd name="csX2" fmla="*/ 1431713 w 11963400"/>
              <a:gd name="csY2" fmla="*/ 0 h 6291943"/>
              <a:gd name="csX3" fmla="*/ 2012068 w 11963400"/>
              <a:gd name="csY3" fmla="*/ 0 h 6291943"/>
              <a:gd name="csX4" fmla="*/ 2493763 w 11963400"/>
              <a:gd name="csY4" fmla="*/ 0 h 6291943"/>
              <a:gd name="csX5" fmla="*/ 2876798 w 11963400"/>
              <a:gd name="csY5" fmla="*/ 0 h 6291943"/>
              <a:gd name="csX6" fmla="*/ 3358493 w 11963400"/>
              <a:gd name="csY6" fmla="*/ 0 h 6291943"/>
              <a:gd name="csX7" fmla="*/ 3938849 w 11963400"/>
              <a:gd name="csY7" fmla="*/ 0 h 6291943"/>
              <a:gd name="csX8" fmla="*/ 4716525 w 11963400"/>
              <a:gd name="csY8" fmla="*/ 0 h 6291943"/>
              <a:gd name="csX9" fmla="*/ 5099560 w 11963400"/>
              <a:gd name="csY9" fmla="*/ 0 h 6291943"/>
              <a:gd name="csX10" fmla="*/ 5383934 w 11963400"/>
              <a:gd name="csY10" fmla="*/ 0 h 6291943"/>
              <a:gd name="csX11" fmla="*/ 5668308 w 11963400"/>
              <a:gd name="csY11" fmla="*/ 0 h 6291943"/>
              <a:gd name="csX12" fmla="*/ 6347324 w 11963400"/>
              <a:gd name="csY12" fmla="*/ 0 h 6291943"/>
              <a:gd name="csX13" fmla="*/ 7026340 w 11963400"/>
              <a:gd name="csY13" fmla="*/ 0 h 6291943"/>
              <a:gd name="csX14" fmla="*/ 7508035 w 11963400"/>
              <a:gd name="csY14" fmla="*/ 0 h 6291943"/>
              <a:gd name="csX15" fmla="*/ 7989730 w 11963400"/>
              <a:gd name="csY15" fmla="*/ 0 h 6291943"/>
              <a:gd name="csX16" fmla="*/ 8274104 w 11963400"/>
              <a:gd name="csY16" fmla="*/ 0 h 6291943"/>
              <a:gd name="csX17" fmla="*/ 8558479 w 11963400"/>
              <a:gd name="csY17" fmla="*/ 0 h 6291943"/>
              <a:gd name="csX18" fmla="*/ 9336155 w 11963400"/>
              <a:gd name="csY18" fmla="*/ 0 h 6291943"/>
              <a:gd name="csX19" fmla="*/ 9916510 w 11963400"/>
              <a:gd name="csY19" fmla="*/ 0 h 6291943"/>
              <a:gd name="csX20" fmla="*/ 10200885 w 11963400"/>
              <a:gd name="csY20" fmla="*/ 0 h 6291943"/>
              <a:gd name="csX21" fmla="*/ 10914722 w 11963400"/>
              <a:gd name="csY21" fmla="*/ 0 h 6291943"/>
              <a:gd name="csX22" fmla="*/ 11963400 w 11963400"/>
              <a:gd name="csY22" fmla="*/ 1048678 h 6291943"/>
              <a:gd name="csX23" fmla="*/ 11963400 w 11963400"/>
              <a:gd name="csY23" fmla="*/ 1647905 h 6291943"/>
              <a:gd name="csX24" fmla="*/ 11963400 w 11963400"/>
              <a:gd name="csY24" fmla="*/ 2331023 h 6291943"/>
              <a:gd name="csX25" fmla="*/ 11963400 w 11963400"/>
              <a:gd name="csY25" fmla="*/ 3014142 h 6291943"/>
              <a:gd name="csX26" fmla="*/ 11963400 w 11963400"/>
              <a:gd name="csY26" fmla="*/ 3529477 h 6291943"/>
              <a:gd name="csX27" fmla="*/ 11963400 w 11963400"/>
              <a:gd name="csY27" fmla="*/ 4086757 h 6291943"/>
              <a:gd name="csX28" fmla="*/ 11963400 w 11963400"/>
              <a:gd name="csY28" fmla="*/ 4644038 h 6291943"/>
              <a:gd name="csX29" fmla="*/ 11963400 w 11963400"/>
              <a:gd name="csY29" fmla="*/ 5243265 h 6291943"/>
              <a:gd name="csX30" fmla="*/ 10914722 w 11963400"/>
              <a:gd name="csY30" fmla="*/ 6291943 h 6291943"/>
              <a:gd name="csX31" fmla="*/ 10531687 w 11963400"/>
              <a:gd name="csY31" fmla="*/ 6291943 h 6291943"/>
              <a:gd name="csX32" fmla="*/ 10148653 w 11963400"/>
              <a:gd name="csY32" fmla="*/ 6291943 h 6291943"/>
              <a:gd name="csX33" fmla="*/ 9765618 w 11963400"/>
              <a:gd name="csY33" fmla="*/ 6291943 h 6291943"/>
              <a:gd name="csX34" fmla="*/ 9185263 w 11963400"/>
              <a:gd name="csY34" fmla="*/ 6291943 h 6291943"/>
              <a:gd name="csX35" fmla="*/ 8900888 w 11963400"/>
              <a:gd name="csY35" fmla="*/ 6291943 h 6291943"/>
              <a:gd name="csX36" fmla="*/ 8221872 w 11963400"/>
              <a:gd name="csY36" fmla="*/ 6291943 h 6291943"/>
              <a:gd name="csX37" fmla="*/ 7444196 w 11963400"/>
              <a:gd name="csY37" fmla="*/ 6291943 h 6291943"/>
              <a:gd name="csX38" fmla="*/ 6666520 w 11963400"/>
              <a:gd name="csY38" fmla="*/ 6291943 h 6291943"/>
              <a:gd name="csX39" fmla="*/ 6184824 w 11963400"/>
              <a:gd name="csY39" fmla="*/ 6291943 h 6291943"/>
              <a:gd name="csX40" fmla="*/ 5604469 w 11963400"/>
              <a:gd name="csY40" fmla="*/ 6291943 h 6291943"/>
              <a:gd name="csX41" fmla="*/ 5221434 w 11963400"/>
              <a:gd name="csY41" fmla="*/ 6291943 h 6291943"/>
              <a:gd name="csX42" fmla="*/ 4542418 w 11963400"/>
              <a:gd name="csY42" fmla="*/ 6291943 h 6291943"/>
              <a:gd name="csX43" fmla="*/ 4258044 w 11963400"/>
              <a:gd name="csY43" fmla="*/ 6291943 h 6291943"/>
              <a:gd name="csX44" fmla="*/ 3677689 w 11963400"/>
              <a:gd name="csY44" fmla="*/ 6291943 h 6291943"/>
              <a:gd name="csX45" fmla="*/ 3294654 w 11963400"/>
              <a:gd name="csY45" fmla="*/ 6291943 h 6291943"/>
              <a:gd name="csX46" fmla="*/ 2516977 w 11963400"/>
              <a:gd name="csY46" fmla="*/ 6291943 h 6291943"/>
              <a:gd name="csX47" fmla="*/ 2035282 w 11963400"/>
              <a:gd name="csY47" fmla="*/ 6291943 h 6291943"/>
              <a:gd name="csX48" fmla="*/ 1048678 w 11963400"/>
              <a:gd name="csY48" fmla="*/ 6291943 h 6291943"/>
              <a:gd name="csX49" fmla="*/ 0 w 11963400"/>
              <a:gd name="csY49" fmla="*/ 5243265 h 6291943"/>
              <a:gd name="csX50" fmla="*/ 0 w 11963400"/>
              <a:gd name="csY50" fmla="*/ 4685984 h 6291943"/>
              <a:gd name="csX51" fmla="*/ 0 w 11963400"/>
              <a:gd name="csY51" fmla="*/ 4002866 h 6291943"/>
              <a:gd name="csX52" fmla="*/ 0 w 11963400"/>
              <a:gd name="csY52" fmla="*/ 3487531 h 6291943"/>
              <a:gd name="csX53" fmla="*/ 0 w 11963400"/>
              <a:gd name="csY53" fmla="*/ 2804412 h 6291943"/>
              <a:gd name="csX54" fmla="*/ 0 w 11963400"/>
              <a:gd name="csY54" fmla="*/ 2289077 h 6291943"/>
              <a:gd name="csX55" fmla="*/ 0 w 11963400"/>
              <a:gd name="csY55" fmla="*/ 1773742 h 6291943"/>
              <a:gd name="csX56" fmla="*/ 0 w 11963400"/>
              <a:gd name="csY56" fmla="*/ 1048678 h 6291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6291943" fill="none" extrusionOk="0">
                <a:moveTo>
                  <a:pt x="0" y="1048678"/>
                </a:moveTo>
                <a:cubicBezTo>
                  <a:pt x="-23857" y="471312"/>
                  <a:pt x="327370" y="-6110"/>
                  <a:pt x="1048678" y="0"/>
                </a:cubicBezTo>
                <a:cubicBezTo>
                  <a:pt x="1210100" y="-10733"/>
                  <a:pt x="1346880" y="39911"/>
                  <a:pt x="1431713" y="0"/>
                </a:cubicBezTo>
                <a:cubicBezTo>
                  <a:pt x="1516546" y="-39911"/>
                  <a:pt x="1822174" y="17790"/>
                  <a:pt x="2012068" y="0"/>
                </a:cubicBezTo>
                <a:cubicBezTo>
                  <a:pt x="2201962" y="-17790"/>
                  <a:pt x="2343599" y="59"/>
                  <a:pt x="2493763" y="0"/>
                </a:cubicBezTo>
                <a:cubicBezTo>
                  <a:pt x="2643928" y="-59"/>
                  <a:pt x="2799318" y="28617"/>
                  <a:pt x="2876798" y="0"/>
                </a:cubicBezTo>
                <a:cubicBezTo>
                  <a:pt x="2954279" y="-28617"/>
                  <a:pt x="3222220" y="24319"/>
                  <a:pt x="3358493" y="0"/>
                </a:cubicBezTo>
                <a:cubicBezTo>
                  <a:pt x="3494767" y="-24319"/>
                  <a:pt x="3780069" y="24965"/>
                  <a:pt x="3938849" y="0"/>
                </a:cubicBezTo>
                <a:cubicBezTo>
                  <a:pt x="4097629" y="-24965"/>
                  <a:pt x="4349716" y="41734"/>
                  <a:pt x="4716525" y="0"/>
                </a:cubicBezTo>
                <a:cubicBezTo>
                  <a:pt x="5083334" y="-41734"/>
                  <a:pt x="4942692" y="32432"/>
                  <a:pt x="5099560" y="0"/>
                </a:cubicBezTo>
                <a:cubicBezTo>
                  <a:pt x="5256429" y="-32432"/>
                  <a:pt x="5242855" y="34069"/>
                  <a:pt x="5383934" y="0"/>
                </a:cubicBezTo>
                <a:cubicBezTo>
                  <a:pt x="5525013" y="-34069"/>
                  <a:pt x="5594968" y="30254"/>
                  <a:pt x="5668308" y="0"/>
                </a:cubicBezTo>
                <a:cubicBezTo>
                  <a:pt x="5741648" y="-30254"/>
                  <a:pt x="6016352" y="21127"/>
                  <a:pt x="6347324" y="0"/>
                </a:cubicBezTo>
                <a:cubicBezTo>
                  <a:pt x="6678296" y="-21127"/>
                  <a:pt x="6806546" y="5710"/>
                  <a:pt x="7026340" y="0"/>
                </a:cubicBezTo>
                <a:cubicBezTo>
                  <a:pt x="7246134" y="-5710"/>
                  <a:pt x="7341953" y="10333"/>
                  <a:pt x="7508035" y="0"/>
                </a:cubicBezTo>
                <a:cubicBezTo>
                  <a:pt x="7674117" y="-10333"/>
                  <a:pt x="7816114" y="30438"/>
                  <a:pt x="7989730" y="0"/>
                </a:cubicBezTo>
                <a:cubicBezTo>
                  <a:pt x="8163346" y="-30438"/>
                  <a:pt x="8161985" y="4005"/>
                  <a:pt x="8274104" y="0"/>
                </a:cubicBezTo>
                <a:cubicBezTo>
                  <a:pt x="8386223" y="-4005"/>
                  <a:pt x="8437657" y="31115"/>
                  <a:pt x="8558479" y="0"/>
                </a:cubicBezTo>
                <a:cubicBezTo>
                  <a:pt x="8679302" y="-31115"/>
                  <a:pt x="8955191" y="55785"/>
                  <a:pt x="9336155" y="0"/>
                </a:cubicBezTo>
                <a:cubicBezTo>
                  <a:pt x="9717119" y="-55785"/>
                  <a:pt x="9769804" y="2553"/>
                  <a:pt x="9916510" y="0"/>
                </a:cubicBezTo>
                <a:cubicBezTo>
                  <a:pt x="10063217" y="-2553"/>
                  <a:pt x="10078225" y="19176"/>
                  <a:pt x="10200885" y="0"/>
                </a:cubicBezTo>
                <a:cubicBezTo>
                  <a:pt x="10323546" y="-19176"/>
                  <a:pt x="10748861" y="53329"/>
                  <a:pt x="10914722" y="0"/>
                </a:cubicBezTo>
                <a:cubicBezTo>
                  <a:pt x="11326841" y="-18050"/>
                  <a:pt x="11908841" y="504899"/>
                  <a:pt x="11963400" y="1048678"/>
                </a:cubicBezTo>
                <a:cubicBezTo>
                  <a:pt x="12018946" y="1220839"/>
                  <a:pt x="11920674" y="1497586"/>
                  <a:pt x="11963400" y="1647905"/>
                </a:cubicBezTo>
                <a:cubicBezTo>
                  <a:pt x="12006126" y="1798224"/>
                  <a:pt x="11959626" y="2075160"/>
                  <a:pt x="11963400" y="2331023"/>
                </a:cubicBezTo>
                <a:cubicBezTo>
                  <a:pt x="11967174" y="2586886"/>
                  <a:pt x="11947163" y="2818510"/>
                  <a:pt x="11963400" y="3014142"/>
                </a:cubicBezTo>
                <a:cubicBezTo>
                  <a:pt x="11979637" y="3209774"/>
                  <a:pt x="11908851" y="3303797"/>
                  <a:pt x="11963400" y="3529477"/>
                </a:cubicBezTo>
                <a:cubicBezTo>
                  <a:pt x="12017949" y="3755157"/>
                  <a:pt x="11903657" y="3881251"/>
                  <a:pt x="11963400" y="4086757"/>
                </a:cubicBezTo>
                <a:cubicBezTo>
                  <a:pt x="12023143" y="4292263"/>
                  <a:pt x="11917979" y="4494353"/>
                  <a:pt x="11963400" y="4644038"/>
                </a:cubicBezTo>
                <a:cubicBezTo>
                  <a:pt x="12008821" y="4793723"/>
                  <a:pt x="11936589" y="4956804"/>
                  <a:pt x="11963400" y="5243265"/>
                </a:cubicBezTo>
                <a:cubicBezTo>
                  <a:pt x="11923358" y="5845035"/>
                  <a:pt x="11474706" y="6409166"/>
                  <a:pt x="10914722" y="6291943"/>
                </a:cubicBezTo>
                <a:cubicBezTo>
                  <a:pt x="10836052" y="6299128"/>
                  <a:pt x="10632087" y="6270861"/>
                  <a:pt x="10531687" y="6291943"/>
                </a:cubicBezTo>
                <a:cubicBezTo>
                  <a:pt x="10431287" y="6313025"/>
                  <a:pt x="10306180" y="6254721"/>
                  <a:pt x="10148653" y="6291943"/>
                </a:cubicBezTo>
                <a:cubicBezTo>
                  <a:pt x="9991126" y="6329165"/>
                  <a:pt x="9876772" y="6247306"/>
                  <a:pt x="9765618" y="6291943"/>
                </a:cubicBezTo>
                <a:cubicBezTo>
                  <a:pt x="9654465" y="6336580"/>
                  <a:pt x="9338244" y="6225615"/>
                  <a:pt x="9185263" y="6291943"/>
                </a:cubicBezTo>
                <a:cubicBezTo>
                  <a:pt x="9032282" y="6358271"/>
                  <a:pt x="9021185" y="6269065"/>
                  <a:pt x="8900888" y="6291943"/>
                </a:cubicBezTo>
                <a:cubicBezTo>
                  <a:pt x="8780592" y="6314821"/>
                  <a:pt x="8517943" y="6289063"/>
                  <a:pt x="8221872" y="6291943"/>
                </a:cubicBezTo>
                <a:cubicBezTo>
                  <a:pt x="7925801" y="6294823"/>
                  <a:pt x="7689546" y="6291842"/>
                  <a:pt x="7444196" y="6291943"/>
                </a:cubicBezTo>
                <a:cubicBezTo>
                  <a:pt x="7198846" y="6292044"/>
                  <a:pt x="6963443" y="6257278"/>
                  <a:pt x="6666520" y="6291943"/>
                </a:cubicBezTo>
                <a:cubicBezTo>
                  <a:pt x="6369597" y="6326608"/>
                  <a:pt x="6370063" y="6288455"/>
                  <a:pt x="6184824" y="6291943"/>
                </a:cubicBezTo>
                <a:cubicBezTo>
                  <a:pt x="5999585" y="6295431"/>
                  <a:pt x="5749897" y="6248360"/>
                  <a:pt x="5604469" y="6291943"/>
                </a:cubicBezTo>
                <a:cubicBezTo>
                  <a:pt x="5459041" y="6335526"/>
                  <a:pt x="5408587" y="6286888"/>
                  <a:pt x="5221434" y="6291943"/>
                </a:cubicBezTo>
                <a:cubicBezTo>
                  <a:pt x="5034282" y="6296998"/>
                  <a:pt x="4733847" y="6283719"/>
                  <a:pt x="4542418" y="6291943"/>
                </a:cubicBezTo>
                <a:cubicBezTo>
                  <a:pt x="4350989" y="6300167"/>
                  <a:pt x="4396371" y="6262996"/>
                  <a:pt x="4258044" y="6291943"/>
                </a:cubicBezTo>
                <a:cubicBezTo>
                  <a:pt x="4119717" y="6320890"/>
                  <a:pt x="3832278" y="6268465"/>
                  <a:pt x="3677689" y="6291943"/>
                </a:cubicBezTo>
                <a:cubicBezTo>
                  <a:pt x="3523100" y="6315421"/>
                  <a:pt x="3380443" y="6285805"/>
                  <a:pt x="3294654" y="6291943"/>
                </a:cubicBezTo>
                <a:cubicBezTo>
                  <a:pt x="3208865" y="6298081"/>
                  <a:pt x="2674468" y="6243865"/>
                  <a:pt x="2516977" y="6291943"/>
                </a:cubicBezTo>
                <a:cubicBezTo>
                  <a:pt x="2359486" y="6340021"/>
                  <a:pt x="2217081" y="6244736"/>
                  <a:pt x="2035282" y="6291943"/>
                </a:cubicBezTo>
                <a:cubicBezTo>
                  <a:pt x="1853483" y="6339150"/>
                  <a:pt x="1269920" y="6197896"/>
                  <a:pt x="1048678" y="6291943"/>
                </a:cubicBezTo>
                <a:cubicBezTo>
                  <a:pt x="464738" y="6429867"/>
                  <a:pt x="-70424" y="5862623"/>
                  <a:pt x="0" y="5243265"/>
                </a:cubicBezTo>
                <a:cubicBezTo>
                  <a:pt x="-36829" y="5128095"/>
                  <a:pt x="16270" y="4825349"/>
                  <a:pt x="0" y="4685984"/>
                </a:cubicBezTo>
                <a:cubicBezTo>
                  <a:pt x="-16270" y="4546619"/>
                  <a:pt x="60297" y="4186141"/>
                  <a:pt x="0" y="4002866"/>
                </a:cubicBezTo>
                <a:cubicBezTo>
                  <a:pt x="-60297" y="3819591"/>
                  <a:pt x="31608" y="3637980"/>
                  <a:pt x="0" y="3487531"/>
                </a:cubicBezTo>
                <a:cubicBezTo>
                  <a:pt x="-31608" y="3337082"/>
                  <a:pt x="77128" y="2972210"/>
                  <a:pt x="0" y="2804412"/>
                </a:cubicBezTo>
                <a:cubicBezTo>
                  <a:pt x="-77128" y="2636614"/>
                  <a:pt x="55687" y="2537012"/>
                  <a:pt x="0" y="2289077"/>
                </a:cubicBezTo>
                <a:cubicBezTo>
                  <a:pt x="-55687" y="2041142"/>
                  <a:pt x="56232" y="1958424"/>
                  <a:pt x="0" y="1773742"/>
                </a:cubicBezTo>
                <a:cubicBezTo>
                  <a:pt x="-56232" y="1589061"/>
                  <a:pt x="41913" y="1198754"/>
                  <a:pt x="0" y="1048678"/>
                </a:cubicBezTo>
                <a:close/>
              </a:path>
              <a:path w="11963400" h="6291943" stroke="0" extrusionOk="0">
                <a:moveTo>
                  <a:pt x="0" y="1048678"/>
                </a:moveTo>
                <a:cubicBezTo>
                  <a:pt x="96401" y="397421"/>
                  <a:pt x="472494" y="-37198"/>
                  <a:pt x="1048678" y="0"/>
                </a:cubicBezTo>
                <a:cubicBezTo>
                  <a:pt x="1378407" y="-3999"/>
                  <a:pt x="1553938" y="68082"/>
                  <a:pt x="1727694" y="0"/>
                </a:cubicBezTo>
                <a:cubicBezTo>
                  <a:pt x="1901450" y="-68082"/>
                  <a:pt x="2000599" y="45506"/>
                  <a:pt x="2110729" y="0"/>
                </a:cubicBezTo>
                <a:cubicBezTo>
                  <a:pt x="2220860" y="-45506"/>
                  <a:pt x="2625251" y="73289"/>
                  <a:pt x="2789745" y="0"/>
                </a:cubicBezTo>
                <a:cubicBezTo>
                  <a:pt x="2954239" y="-73289"/>
                  <a:pt x="3141438" y="18747"/>
                  <a:pt x="3468761" y="0"/>
                </a:cubicBezTo>
                <a:cubicBezTo>
                  <a:pt x="3796084" y="-18747"/>
                  <a:pt x="3700835" y="26252"/>
                  <a:pt x="3851795" y="0"/>
                </a:cubicBezTo>
                <a:cubicBezTo>
                  <a:pt x="4002755" y="-26252"/>
                  <a:pt x="4060883" y="34525"/>
                  <a:pt x="4234830" y="0"/>
                </a:cubicBezTo>
                <a:cubicBezTo>
                  <a:pt x="4408777" y="-34525"/>
                  <a:pt x="4793873" y="24748"/>
                  <a:pt x="5012506" y="0"/>
                </a:cubicBezTo>
                <a:cubicBezTo>
                  <a:pt x="5231139" y="-24748"/>
                  <a:pt x="5260649" y="42833"/>
                  <a:pt x="5395541" y="0"/>
                </a:cubicBezTo>
                <a:cubicBezTo>
                  <a:pt x="5530434" y="-42833"/>
                  <a:pt x="5933954" y="57417"/>
                  <a:pt x="6173217" y="0"/>
                </a:cubicBezTo>
                <a:cubicBezTo>
                  <a:pt x="6412480" y="-57417"/>
                  <a:pt x="6486705" y="55709"/>
                  <a:pt x="6654912" y="0"/>
                </a:cubicBezTo>
                <a:cubicBezTo>
                  <a:pt x="6823120" y="-55709"/>
                  <a:pt x="7021854" y="38541"/>
                  <a:pt x="7136608" y="0"/>
                </a:cubicBezTo>
                <a:cubicBezTo>
                  <a:pt x="7251362" y="-38541"/>
                  <a:pt x="7466821" y="8829"/>
                  <a:pt x="7716963" y="0"/>
                </a:cubicBezTo>
                <a:cubicBezTo>
                  <a:pt x="7967105" y="-8829"/>
                  <a:pt x="7973954" y="9070"/>
                  <a:pt x="8099998" y="0"/>
                </a:cubicBezTo>
                <a:cubicBezTo>
                  <a:pt x="8226042" y="-9070"/>
                  <a:pt x="8605887" y="20430"/>
                  <a:pt x="8779014" y="0"/>
                </a:cubicBezTo>
                <a:cubicBezTo>
                  <a:pt x="8952141" y="-20430"/>
                  <a:pt x="8991946" y="6778"/>
                  <a:pt x="9162048" y="0"/>
                </a:cubicBezTo>
                <a:cubicBezTo>
                  <a:pt x="9332150" y="-6778"/>
                  <a:pt x="9440459" y="42581"/>
                  <a:pt x="9643743" y="0"/>
                </a:cubicBezTo>
                <a:cubicBezTo>
                  <a:pt x="9847027" y="-42581"/>
                  <a:pt x="9861011" y="31122"/>
                  <a:pt x="9928118" y="0"/>
                </a:cubicBezTo>
                <a:cubicBezTo>
                  <a:pt x="9995226" y="-31122"/>
                  <a:pt x="10232207" y="39316"/>
                  <a:pt x="10311152" y="0"/>
                </a:cubicBezTo>
                <a:cubicBezTo>
                  <a:pt x="10390097" y="-39316"/>
                  <a:pt x="10659337" y="27068"/>
                  <a:pt x="10914722" y="0"/>
                </a:cubicBezTo>
                <a:cubicBezTo>
                  <a:pt x="11571242" y="-3293"/>
                  <a:pt x="11881174" y="380776"/>
                  <a:pt x="11963400" y="1048678"/>
                </a:cubicBezTo>
                <a:cubicBezTo>
                  <a:pt x="11995485" y="1186651"/>
                  <a:pt x="11932173" y="1343969"/>
                  <a:pt x="11963400" y="1522067"/>
                </a:cubicBezTo>
                <a:cubicBezTo>
                  <a:pt x="11994627" y="1700165"/>
                  <a:pt x="11963127" y="1990910"/>
                  <a:pt x="11963400" y="2205186"/>
                </a:cubicBezTo>
                <a:cubicBezTo>
                  <a:pt x="11963673" y="2419462"/>
                  <a:pt x="11938917" y="2516694"/>
                  <a:pt x="11963400" y="2762466"/>
                </a:cubicBezTo>
                <a:cubicBezTo>
                  <a:pt x="11987883" y="3008238"/>
                  <a:pt x="11937668" y="3042854"/>
                  <a:pt x="11963400" y="3235856"/>
                </a:cubicBezTo>
                <a:cubicBezTo>
                  <a:pt x="11989132" y="3428858"/>
                  <a:pt x="11912679" y="3597287"/>
                  <a:pt x="11963400" y="3835082"/>
                </a:cubicBezTo>
                <a:cubicBezTo>
                  <a:pt x="12014121" y="4072877"/>
                  <a:pt x="11943483" y="4158286"/>
                  <a:pt x="11963400" y="4434309"/>
                </a:cubicBezTo>
                <a:cubicBezTo>
                  <a:pt x="11983317" y="4710332"/>
                  <a:pt x="11887804" y="4857011"/>
                  <a:pt x="11963400" y="5243265"/>
                </a:cubicBezTo>
                <a:cubicBezTo>
                  <a:pt x="11976770" y="5711889"/>
                  <a:pt x="11516943" y="6316511"/>
                  <a:pt x="10914722" y="6291943"/>
                </a:cubicBezTo>
                <a:cubicBezTo>
                  <a:pt x="10744397" y="6323509"/>
                  <a:pt x="10630312" y="6267515"/>
                  <a:pt x="10531687" y="6291943"/>
                </a:cubicBezTo>
                <a:cubicBezTo>
                  <a:pt x="10433063" y="6316371"/>
                  <a:pt x="10151212" y="6259316"/>
                  <a:pt x="9951332" y="6291943"/>
                </a:cubicBezTo>
                <a:cubicBezTo>
                  <a:pt x="9751453" y="6324570"/>
                  <a:pt x="9609691" y="6262395"/>
                  <a:pt x="9469637" y="6291943"/>
                </a:cubicBezTo>
                <a:cubicBezTo>
                  <a:pt x="9329583" y="6321491"/>
                  <a:pt x="9170425" y="6259385"/>
                  <a:pt x="9086602" y="6291943"/>
                </a:cubicBezTo>
                <a:cubicBezTo>
                  <a:pt x="9002779" y="6324501"/>
                  <a:pt x="8806680" y="6288281"/>
                  <a:pt x="8703567" y="6291943"/>
                </a:cubicBezTo>
                <a:cubicBezTo>
                  <a:pt x="8600455" y="6295605"/>
                  <a:pt x="8424659" y="6263264"/>
                  <a:pt x="8221872" y="6291943"/>
                </a:cubicBezTo>
                <a:cubicBezTo>
                  <a:pt x="8019085" y="6320622"/>
                  <a:pt x="7775408" y="6279353"/>
                  <a:pt x="7641517" y="6291943"/>
                </a:cubicBezTo>
                <a:cubicBezTo>
                  <a:pt x="7507626" y="6304533"/>
                  <a:pt x="7205197" y="6211311"/>
                  <a:pt x="6863840" y="6291943"/>
                </a:cubicBezTo>
                <a:cubicBezTo>
                  <a:pt x="6522483" y="6372575"/>
                  <a:pt x="6356666" y="6266136"/>
                  <a:pt x="6184824" y="6291943"/>
                </a:cubicBezTo>
                <a:cubicBezTo>
                  <a:pt x="6012982" y="6317750"/>
                  <a:pt x="6014046" y="6274520"/>
                  <a:pt x="5900450" y="6291943"/>
                </a:cubicBezTo>
                <a:cubicBezTo>
                  <a:pt x="5786854" y="6309366"/>
                  <a:pt x="5571317" y="6254681"/>
                  <a:pt x="5418755" y="6291943"/>
                </a:cubicBezTo>
                <a:cubicBezTo>
                  <a:pt x="5266193" y="6329205"/>
                  <a:pt x="4830087" y="6260301"/>
                  <a:pt x="4641079" y="6291943"/>
                </a:cubicBezTo>
                <a:cubicBezTo>
                  <a:pt x="4452071" y="6323585"/>
                  <a:pt x="4462364" y="6264472"/>
                  <a:pt x="4356705" y="6291943"/>
                </a:cubicBezTo>
                <a:cubicBezTo>
                  <a:pt x="4251046" y="6319414"/>
                  <a:pt x="4023821" y="6234740"/>
                  <a:pt x="3776349" y="6291943"/>
                </a:cubicBezTo>
                <a:cubicBezTo>
                  <a:pt x="3528877" y="6349146"/>
                  <a:pt x="3494323" y="6249627"/>
                  <a:pt x="3393314" y="6291943"/>
                </a:cubicBezTo>
                <a:cubicBezTo>
                  <a:pt x="3292306" y="6334259"/>
                  <a:pt x="3175068" y="6287226"/>
                  <a:pt x="3010280" y="6291943"/>
                </a:cubicBezTo>
                <a:cubicBezTo>
                  <a:pt x="2845492" y="6296660"/>
                  <a:pt x="2791261" y="6281836"/>
                  <a:pt x="2725905" y="6291943"/>
                </a:cubicBezTo>
                <a:cubicBezTo>
                  <a:pt x="2660549" y="6302050"/>
                  <a:pt x="2502044" y="6259862"/>
                  <a:pt x="2441531" y="6291943"/>
                </a:cubicBezTo>
                <a:cubicBezTo>
                  <a:pt x="2381018" y="6324024"/>
                  <a:pt x="2296534" y="6284398"/>
                  <a:pt x="2157157" y="6291943"/>
                </a:cubicBezTo>
                <a:cubicBezTo>
                  <a:pt x="2017780" y="6299488"/>
                  <a:pt x="1939486" y="6283136"/>
                  <a:pt x="1774122" y="6291943"/>
                </a:cubicBezTo>
                <a:cubicBezTo>
                  <a:pt x="1608759" y="6300750"/>
                  <a:pt x="1387665" y="6264001"/>
                  <a:pt x="1048678" y="6291943"/>
                </a:cubicBezTo>
                <a:cubicBezTo>
                  <a:pt x="456376" y="6251247"/>
                  <a:pt x="-94457" y="5728883"/>
                  <a:pt x="0" y="5243265"/>
                </a:cubicBezTo>
                <a:cubicBezTo>
                  <a:pt x="-40026" y="4941341"/>
                  <a:pt x="56906" y="4740499"/>
                  <a:pt x="0" y="4560147"/>
                </a:cubicBezTo>
                <a:cubicBezTo>
                  <a:pt x="-56906" y="4379795"/>
                  <a:pt x="9106" y="4189915"/>
                  <a:pt x="0" y="4086757"/>
                </a:cubicBezTo>
                <a:cubicBezTo>
                  <a:pt x="-9106" y="3983599"/>
                  <a:pt x="32619" y="3666731"/>
                  <a:pt x="0" y="3487531"/>
                </a:cubicBezTo>
                <a:cubicBezTo>
                  <a:pt x="-32619" y="3308331"/>
                  <a:pt x="38006" y="3009235"/>
                  <a:pt x="0" y="2888304"/>
                </a:cubicBezTo>
                <a:cubicBezTo>
                  <a:pt x="-38006" y="2767373"/>
                  <a:pt x="23126" y="2577824"/>
                  <a:pt x="0" y="2414915"/>
                </a:cubicBezTo>
                <a:cubicBezTo>
                  <a:pt x="-23126" y="2252006"/>
                  <a:pt x="16708" y="2115525"/>
                  <a:pt x="0" y="1857634"/>
                </a:cubicBezTo>
                <a:cubicBezTo>
                  <a:pt x="-16708" y="1599743"/>
                  <a:pt x="55894" y="1285135"/>
                  <a:pt x="0" y="1048678"/>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endParaRPr lang="el-GR" dirty="0"/>
          </a:p>
        </p:txBody>
      </p:sp>
      <p:sp>
        <p:nvSpPr>
          <p:cNvPr id="4" name="Ορθογώνιο: Στρογγύλεμα γωνιών 3">
            <a:extLst>
              <a:ext uri="{FF2B5EF4-FFF2-40B4-BE49-F238E27FC236}">
                <a16:creationId xmlns:a16="http://schemas.microsoft.com/office/drawing/2014/main" id="{0972248C-6811-E407-172E-8F488543981B}"/>
              </a:ext>
            </a:extLst>
          </p:cNvPr>
          <p:cNvSpPr/>
          <p:nvPr/>
        </p:nvSpPr>
        <p:spPr>
          <a:xfrm>
            <a:off x="6205847" y="4401174"/>
            <a:ext cx="2612571" cy="587828"/>
          </a:xfrm>
          <a:custGeom>
            <a:avLst/>
            <a:gdLst>
              <a:gd name="csX0" fmla="*/ 0 w 2612571"/>
              <a:gd name="csY0" fmla="*/ 97973 h 587828"/>
              <a:gd name="csX1" fmla="*/ 97973 w 2612571"/>
              <a:gd name="csY1" fmla="*/ 0 h 587828"/>
              <a:gd name="csX2" fmla="*/ 532966 w 2612571"/>
              <a:gd name="csY2" fmla="*/ 0 h 587828"/>
              <a:gd name="csX3" fmla="*/ 943792 w 2612571"/>
              <a:gd name="csY3" fmla="*/ 0 h 587828"/>
              <a:gd name="csX4" fmla="*/ 1475449 w 2612571"/>
              <a:gd name="csY4" fmla="*/ 0 h 587828"/>
              <a:gd name="csX5" fmla="*/ 1934608 w 2612571"/>
              <a:gd name="csY5" fmla="*/ 0 h 587828"/>
              <a:gd name="csX6" fmla="*/ 2514598 w 2612571"/>
              <a:gd name="csY6" fmla="*/ 0 h 587828"/>
              <a:gd name="csX7" fmla="*/ 2612571 w 2612571"/>
              <a:gd name="csY7" fmla="*/ 97973 h 587828"/>
              <a:gd name="csX8" fmla="*/ 2612571 w 2612571"/>
              <a:gd name="csY8" fmla="*/ 489855 h 587828"/>
              <a:gd name="csX9" fmla="*/ 2514598 w 2612571"/>
              <a:gd name="csY9" fmla="*/ 587828 h 587828"/>
              <a:gd name="csX10" fmla="*/ 2079605 w 2612571"/>
              <a:gd name="csY10" fmla="*/ 587828 h 587828"/>
              <a:gd name="csX11" fmla="*/ 1596281 w 2612571"/>
              <a:gd name="csY11" fmla="*/ 587828 h 587828"/>
              <a:gd name="csX12" fmla="*/ 1137122 w 2612571"/>
              <a:gd name="csY12" fmla="*/ 587828 h 587828"/>
              <a:gd name="csX13" fmla="*/ 702129 w 2612571"/>
              <a:gd name="csY13" fmla="*/ 587828 h 587828"/>
              <a:gd name="csX14" fmla="*/ 97973 w 2612571"/>
              <a:gd name="csY14" fmla="*/ 587828 h 587828"/>
              <a:gd name="csX15" fmla="*/ 0 w 2612571"/>
              <a:gd name="csY15" fmla="*/ 489855 h 587828"/>
              <a:gd name="csX16" fmla="*/ 0 w 2612571"/>
              <a:gd name="csY16"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12571" h="587828" fill="none" extrusionOk="0">
                <a:moveTo>
                  <a:pt x="0" y="97973"/>
                </a:moveTo>
                <a:cubicBezTo>
                  <a:pt x="-568" y="52737"/>
                  <a:pt x="34111" y="-10276"/>
                  <a:pt x="97973" y="0"/>
                </a:cubicBezTo>
                <a:cubicBezTo>
                  <a:pt x="196664" y="-1534"/>
                  <a:pt x="439777" y="44097"/>
                  <a:pt x="532966" y="0"/>
                </a:cubicBezTo>
                <a:cubicBezTo>
                  <a:pt x="626155" y="-44097"/>
                  <a:pt x="843716" y="41372"/>
                  <a:pt x="943792" y="0"/>
                </a:cubicBezTo>
                <a:cubicBezTo>
                  <a:pt x="1043868" y="-41372"/>
                  <a:pt x="1282399" y="10620"/>
                  <a:pt x="1475449" y="0"/>
                </a:cubicBezTo>
                <a:cubicBezTo>
                  <a:pt x="1668499" y="-10620"/>
                  <a:pt x="1826967" y="52822"/>
                  <a:pt x="1934608" y="0"/>
                </a:cubicBezTo>
                <a:cubicBezTo>
                  <a:pt x="2042249" y="-52822"/>
                  <a:pt x="2249302" y="53106"/>
                  <a:pt x="2514598" y="0"/>
                </a:cubicBezTo>
                <a:cubicBezTo>
                  <a:pt x="2576442" y="6827"/>
                  <a:pt x="2617169" y="36393"/>
                  <a:pt x="2612571" y="97973"/>
                </a:cubicBezTo>
                <a:cubicBezTo>
                  <a:pt x="2614594" y="243317"/>
                  <a:pt x="2586405" y="348468"/>
                  <a:pt x="2612571" y="489855"/>
                </a:cubicBezTo>
                <a:cubicBezTo>
                  <a:pt x="2613456" y="536645"/>
                  <a:pt x="2578313" y="598066"/>
                  <a:pt x="2514598" y="587828"/>
                </a:cubicBezTo>
                <a:cubicBezTo>
                  <a:pt x="2319215" y="615542"/>
                  <a:pt x="2274636" y="536894"/>
                  <a:pt x="2079605" y="587828"/>
                </a:cubicBezTo>
                <a:cubicBezTo>
                  <a:pt x="1884574" y="638762"/>
                  <a:pt x="1796083" y="543336"/>
                  <a:pt x="1596281" y="587828"/>
                </a:cubicBezTo>
                <a:cubicBezTo>
                  <a:pt x="1396479" y="632320"/>
                  <a:pt x="1294668" y="587553"/>
                  <a:pt x="1137122" y="587828"/>
                </a:cubicBezTo>
                <a:cubicBezTo>
                  <a:pt x="979576" y="588103"/>
                  <a:pt x="807163" y="543407"/>
                  <a:pt x="702129" y="587828"/>
                </a:cubicBezTo>
                <a:cubicBezTo>
                  <a:pt x="597095" y="632249"/>
                  <a:pt x="369694" y="560198"/>
                  <a:pt x="97973" y="587828"/>
                </a:cubicBezTo>
                <a:cubicBezTo>
                  <a:pt x="32196" y="594185"/>
                  <a:pt x="-3154" y="552154"/>
                  <a:pt x="0" y="489855"/>
                </a:cubicBezTo>
                <a:cubicBezTo>
                  <a:pt x="-31241" y="357578"/>
                  <a:pt x="11232" y="182284"/>
                  <a:pt x="0" y="97973"/>
                </a:cubicBezTo>
                <a:close/>
              </a:path>
              <a:path w="2612571" h="587828" stroke="0" extrusionOk="0">
                <a:moveTo>
                  <a:pt x="0" y="97973"/>
                </a:moveTo>
                <a:cubicBezTo>
                  <a:pt x="9365" y="36861"/>
                  <a:pt x="44012" y="-1850"/>
                  <a:pt x="97973" y="0"/>
                </a:cubicBezTo>
                <a:cubicBezTo>
                  <a:pt x="220357" y="-46834"/>
                  <a:pt x="423595" y="24281"/>
                  <a:pt x="605464" y="0"/>
                </a:cubicBezTo>
                <a:cubicBezTo>
                  <a:pt x="787333" y="-24281"/>
                  <a:pt x="945398" y="32670"/>
                  <a:pt x="1040457" y="0"/>
                </a:cubicBezTo>
                <a:cubicBezTo>
                  <a:pt x="1135516" y="-32670"/>
                  <a:pt x="1349266" y="45349"/>
                  <a:pt x="1547948" y="0"/>
                </a:cubicBezTo>
                <a:cubicBezTo>
                  <a:pt x="1746630" y="-45349"/>
                  <a:pt x="1890331" y="11188"/>
                  <a:pt x="2055439" y="0"/>
                </a:cubicBezTo>
                <a:cubicBezTo>
                  <a:pt x="2220547" y="-11188"/>
                  <a:pt x="2361469" y="8527"/>
                  <a:pt x="2514598" y="0"/>
                </a:cubicBezTo>
                <a:cubicBezTo>
                  <a:pt x="2564968" y="-1386"/>
                  <a:pt x="2612502" y="49302"/>
                  <a:pt x="2612571" y="97973"/>
                </a:cubicBezTo>
                <a:cubicBezTo>
                  <a:pt x="2646523" y="207014"/>
                  <a:pt x="2571756" y="335958"/>
                  <a:pt x="2612571" y="489855"/>
                </a:cubicBezTo>
                <a:cubicBezTo>
                  <a:pt x="2617147" y="534898"/>
                  <a:pt x="2567868" y="580367"/>
                  <a:pt x="2514598" y="587828"/>
                </a:cubicBezTo>
                <a:cubicBezTo>
                  <a:pt x="2287618" y="611177"/>
                  <a:pt x="2167411" y="552647"/>
                  <a:pt x="2055439" y="587828"/>
                </a:cubicBezTo>
                <a:cubicBezTo>
                  <a:pt x="1943467" y="623009"/>
                  <a:pt x="1750864" y="567759"/>
                  <a:pt x="1572114" y="587828"/>
                </a:cubicBezTo>
                <a:cubicBezTo>
                  <a:pt x="1393364" y="607897"/>
                  <a:pt x="1256329" y="566206"/>
                  <a:pt x="1137122" y="587828"/>
                </a:cubicBezTo>
                <a:cubicBezTo>
                  <a:pt x="1017915" y="609450"/>
                  <a:pt x="854118" y="554323"/>
                  <a:pt x="629631" y="587828"/>
                </a:cubicBezTo>
                <a:cubicBezTo>
                  <a:pt x="405144" y="621333"/>
                  <a:pt x="284118" y="583688"/>
                  <a:pt x="97973" y="587828"/>
                </a:cubicBezTo>
                <a:cubicBezTo>
                  <a:pt x="37756" y="588776"/>
                  <a:pt x="-11006" y="544868"/>
                  <a:pt x="0" y="489855"/>
                </a:cubicBezTo>
                <a:cubicBezTo>
                  <a:pt x="-21708" y="370607"/>
                  <a:pt x="31154" y="216122"/>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ποίημα</a:t>
            </a:r>
          </a:p>
        </p:txBody>
      </p:sp>
      <p:sp>
        <p:nvSpPr>
          <p:cNvPr id="6" name="Ορθογώνιο: Στρογγύλεμα γωνιών 5">
            <a:extLst>
              <a:ext uri="{FF2B5EF4-FFF2-40B4-BE49-F238E27FC236}">
                <a16:creationId xmlns:a16="http://schemas.microsoft.com/office/drawing/2014/main" id="{9C55DBCE-D2B3-9C14-62FD-D17F6F44633F}"/>
              </a:ext>
            </a:extLst>
          </p:cNvPr>
          <p:cNvSpPr/>
          <p:nvPr/>
        </p:nvSpPr>
        <p:spPr>
          <a:xfrm>
            <a:off x="9663232" y="3326745"/>
            <a:ext cx="2155372" cy="1412649"/>
          </a:xfrm>
          <a:custGeom>
            <a:avLst/>
            <a:gdLst>
              <a:gd name="csX0" fmla="*/ 0 w 2155372"/>
              <a:gd name="csY0" fmla="*/ 235446 h 1412649"/>
              <a:gd name="csX1" fmla="*/ 235446 w 2155372"/>
              <a:gd name="csY1" fmla="*/ 0 h 1412649"/>
              <a:gd name="csX2" fmla="*/ 780095 w 2155372"/>
              <a:gd name="csY2" fmla="*/ 0 h 1412649"/>
              <a:gd name="csX3" fmla="*/ 1375277 w 2155372"/>
              <a:gd name="csY3" fmla="*/ 0 h 1412649"/>
              <a:gd name="csX4" fmla="*/ 1919926 w 2155372"/>
              <a:gd name="csY4" fmla="*/ 0 h 1412649"/>
              <a:gd name="csX5" fmla="*/ 2155372 w 2155372"/>
              <a:gd name="csY5" fmla="*/ 235446 h 1412649"/>
              <a:gd name="csX6" fmla="*/ 2155372 w 2155372"/>
              <a:gd name="csY6" fmla="*/ 696907 h 1412649"/>
              <a:gd name="csX7" fmla="*/ 2155372 w 2155372"/>
              <a:gd name="csY7" fmla="*/ 1177203 h 1412649"/>
              <a:gd name="csX8" fmla="*/ 1919926 w 2155372"/>
              <a:gd name="csY8" fmla="*/ 1412649 h 1412649"/>
              <a:gd name="csX9" fmla="*/ 1408967 w 2155372"/>
              <a:gd name="csY9" fmla="*/ 1412649 h 1412649"/>
              <a:gd name="csX10" fmla="*/ 881163 w 2155372"/>
              <a:gd name="csY10" fmla="*/ 1412649 h 1412649"/>
              <a:gd name="csX11" fmla="*/ 235446 w 2155372"/>
              <a:gd name="csY11" fmla="*/ 1412649 h 1412649"/>
              <a:gd name="csX12" fmla="*/ 0 w 2155372"/>
              <a:gd name="csY12" fmla="*/ 1177203 h 1412649"/>
              <a:gd name="csX13" fmla="*/ 0 w 2155372"/>
              <a:gd name="csY13" fmla="*/ 706325 h 1412649"/>
              <a:gd name="csX14" fmla="*/ 0 w 2155372"/>
              <a:gd name="csY14" fmla="*/ 235446 h 1412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55372" h="1412649" fill="none" extrusionOk="0">
                <a:moveTo>
                  <a:pt x="0" y="235446"/>
                </a:moveTo>
                <a:cubicBezTo>
                  <a:pt x="-17264" y="84932"/>
                  <a:pt x="108812" y="-10228"/>
                  <a:pt x="235446" y="0"/>
                </a:cubicBezTo>
                <a:cubicBezTo>
                  <a:pt x="455899" y="-34279"/>
                  <a:pt x="629769" y="51987"/>
                  <a:pt x="780095" y="0"/>
                </a:cubicBezTo>
                <a:cubicBezTo>
                  <a:pt x="930421" y="-51987"/>
                  <a:pt x="1093654" y="17846"/>
                  <a:pt x="1375277" y="0"/>
                </a:cubicBezTo>
                <a:cubicBezTo>
                  <a:pt x="1656900" y="-17846"/>
                  <a:pt x="1747668" y="36245"/>
                  <a:pt x="1919926" y="0"/>
                </a:cubicBezTo>
                <a:cubicBezTo>
                  <a:pt x="2058270" y="-17876"/>
                  <a:pt x="2139249" y="100570"/>
                  <a:pt x="2155372" y="235446"/>
                </a:cubicBezTo>
                <a:cubicBezTo>
                  <a:pt x="2174392" y="437096"/>
                  <a:pt x="2111251" y="596274"/>
                  <a:pt x="2155372" y="696907"/>
                </a:cubicBezTo>
                <a:cubicBezTo>
                  <a:pt x="2199493" y="797540"/>
                  <a:pt x="2132972" y="1055491"/>
                  <a:pt x="2155372" y="1177203"/>
                </a:cubicBezTo>
                <a:cubicBezTo>
                  <a:pt x="2182132" y="1330857"/>
                  <a:pt x="2060806" y="1395023"/>
                  <a:pt x="1919926" y="1412649"/>
                </a:cubicBezTo>
                <a:cubicBezTo>
                  <a:pt x="1774423" y="1421104"/>
                  <a:pt x="1658017" y="1389072"/>
                  <a:pt x="1408967" y="1412649"/>
                </a:cubicBezTo>
                <a:cubicBezTo>
                  <a:pt x="1159917" y="1436226"/>
                  <a:pt x="1033721" y="1388920"/>
                  <a:pt x="881163" y="1412649"/>
                </a:cubicBezTo>
                <a:cubicBezTo>
                  <a:pt x="728605" y="1436378"/>
                  <a:pt x="464319" y="1382856"/>
                  <a:pt x="235446" y="1412649"/>
                </a:cubicBezTo>
                <a:cubicBezTo>
                  <a:pt x="126927" y="1405812"/>
                  <a:pt x="-19380" y="1306472"/>
                  <a:pt x="0" y="1177203"/>
                </a:cubicBezTo>
                <a:cubicBezTo>
                  <a:pt x="-17974" y="1035064"/>
                  <a:pt x="42455" y="886685"/>
                  <a:pt x="0" y="706325"/>
                </a:cubicBezTo>
                <a:cubicBezTo>
                  <a:pt x="-42455" y="525965"/>
                  <a:pt x="19568" y="413202"/>
                  <a:pt x="0" y="235446"/>
                </a:cubicBezTo>
                <a:close/>
              </a:path>
              <a:path w="2155372" h="1412649" stroke="0" extrusionOk="0">
                <a:moveTo>
                  <a:pt x="0" y="235446"/>
                </a:moveTo>
                <a:cubicBezTo>
                  <a:pt x="21485" y="89347"/>
                  <a:pt x="108348" y="-36572"/>
                  <a:pt x="235446" y="0"/>
                </a:cubicBezTo>
                <a:cubicBezTo>
                  <a:pt x="448207" y="-44191"/>
                  <a:pt x="553680" y="69203"/>
                  <a:pt x="813784" y="0"/>
                </a:cubicBezTo>
                <a:cubicBezTo>
                  <a:pt x="1073888" y="-69203"/>
                  <a:pt x="1174159" y="30798"/>
                  <a:pt x="1341588" y="0"/>
                </a:cubicBezTo>
                <a:cubicBezTo>
                  <a:pt x="1509017" y="-30798"/>
                  <a:pt x="1763416" y="69196"/>
                  <a:pt x="1919926" y="0"/>
                </a:cubicBezTo>
                <a:cubicBezTo>
                  <a:pt x="2058987" y="34625"/>
                  <a:pt x="2149005" y="96519"/>
                  <a:pt x="2155372" y="235446"/>
                </a:cubicBezTo>
                <a:cubicBezTo>
                  <a:pt x="2198196" y="405051"/>
                  <a:pt x="2137510" y="474960"/>
                  <a:pt x="2155372" y="706325"/>
                </a:cubicBezTo>
                <a:cubicBezTo>
                  <a:pt x="2173234" y="937690"/>
                  <a:pt x="2141238" y="1004985"/>
                  <a:pt x="2155372" y="1177203"/>
                </a:cubicBezTo>
                <a:cubicBezTo>
                  <a:pt x="2160929" y="1282211"/>
                  <a:pt x="2025464" y="1394718"/>
                  <a:pt x="1919926" y="1412649"/>
                </a:cubicBezTo>
                <a:cubicBezTo>
                  <a:pt x="1707531" y="1468503"/>
                  <a:pt x="1604131" y="1377510"/>
                  <a:pt x="1392122" y="1412649"/>
                </a:cubicBezTo>
                <a:cubicBezTo>
                  <a:pt x="1180113" y="1447788"/>
                  <a:pt x="1054299" y="1395737"/>
                  <a:pt x="847474" y="1412649"/>
                </a:cubicBezTo>
                <a:cubicBezTo>
                  <a:pt x="640649" y="1429561"/>
                  <a:pt x="420142" y="1372133"/>
                  <a:pt x="235446" y="1412649"/>
                </a:cubicBezTo>
                <a:cubicBezTo>
                  <a:pt x="100657" y="1425329"/>
                  <a:pt x="1177" y="1303991"/>
                  <a:pt x="0" y="1177203"/>
                </a:cubicBezTo>
                <a:cubicBezTo>
                  <a:pt x="-15030" y="983261"/>
                  <a:pt x="36618" y="933996"/>
                  <a:pt x="0" y="706325"/>
                </a:cubicBezTo>
                <a:cubicBezTo>
                  <a:pt x="-36618" y="478654"/>
                  <a:pt x="56076" y="355339"/>
                  <a:pt x="0" y="23544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sz="2000" b="1" dirty="0"/>
          </a:p>
          <a:p>
            <a:pPr marL="342900" indent="-342900" algn="ctr">
              <a:buFont typeface="Wingdings" panose="05000000000000000000" pitchFamily="2" charset="2"/>
              <a:buChar char="q"/>
            </a:pPr>
            <a:endParaRPr lang="el-GR" sz="2000" dirty="0"/>
          </a:p>
          <a:p>
            <a:pPr marL="342900" indent="-342900">
              <a:buFont typeface="Wingdings" panose="05000000000000000000" pitchFamily="2" charset="2"/>
              <a:buChar char="q"/>
            </a:pPr>
            <a:r>
              <a:rPr lang="el-GR" sz="2000" dirty="0"/>
              <a:t>ποίηση</a:t>
            </a:r>
          </a:p>
          <a:p>
            <a:pPr marL="342900" indent="-342900">
              <a:buFont typeface="Wingdings" panose="05000000000000000000" pitchFamily="2" charset="2"/>
              <a:buChar char="q"/>
            </a:pPr>
            <a:r>
              <a:rPr lang="el-GR" sz="2000" dirty="0"/>
              <a:t>πεζογραφία</a:t>
            </a:r>
          </a:p>
          <a:p>
            <a:pPr marL="342900" indent="-342900">
              <a:buFont typeface="Wingdings" panose="05000000000000000000" pitchFamily="2" charset="2"/>
              <a:buChar char="q"/>
            </a:pPr>
            <a:r>
              <a:rPr lang="el-GR" sz="2000" dirty="0"/>
              <a:t>θέατρο</a:t>
            </a:r>
          </a:p>
          <a:p>
            <a:pPr marL="342900" indent="-342900" algn="ctr">
              <a:buFont typeface="Wingdings" panose="05000000000000000000" pitchFamily="2" charset="2"/>
              <a:buChar char="q"/>
            </a:pPr>
            <a:endParaRPr lang="el-GR" sz="2000" dirty="0"/>
          </a:p>
          <a:p>
            <a:pPr algn="ctr"/>
            <a:r>
              <a:rPr lang="el-GR" b="1" dirty="0"/>
              <a:t>   </a:t>
            </a:r>
          </a:p>
        </p:txBody>
      </p:sp>
      <p:sp>
        <p:nvSpPr>
          <p:cNvPr id="11" name="Ορθογώνιο: Στρογγύλεμα γωνιών 10">
            <a:extLst>
              <a:ext uri="{FF2B5EF4-FFF2-40B4-BE49-F238E27FC236}">
                <a16:creationId xmlns:a16="http://schemas.microsoft.com/office/drawing/2014/main" id="{4773B1B8-B6B9-12AB-D343-5C40E49EE7ED}"/>
              </a:ext>
            </a:extLst>
          </p:cNvPr>
          <p:cNvSpPr/>
          <p:nvPr/>
        </p:nvSpPr>
        <p:spPr>
          <a:xfrm>
            <a:off x="8320772" y="5663871"/>
            <a:ext cx="3497832" cy="70949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00" i="1" dirty="0">
                <a:solidFill>
                  <a:schemeClr val="tx1"/>
                </a:solidFill>
              </a:rPr>
              <a:t>Ο λόγος ανάγκη της ψυχής</a:t>
            </a:r>
            <a:r>
              <a:rPr lang="el-GR" sz="1000" dirty="0">
                <a:solidFill>
                  <a:schemeClr val="tx1"/>
                </a:solidFill>
              </a:rPr>
              <a:t>, Κείμενα Λογοτεχνίας A΄ Γυμνασίου, ΥΠΠ, ΠΙ, ΥΑΠ, 2014, σ. 25, 57,  168. </a:t>
            </a:r>
          </a:p>
        </p:txBody>
      </p:sp>
      <p:sp>
        <p:nvSpPr>
          <p:cNvPr id="33" name="Ορθογώνιο: Στρογγύλεμα γωνιών 32">
            <a:extLst>
              <a:ext uri="{FF2B5EF4-FFF2-40B4-BE49-F238E27FC236}">
                <a16:creationId xmlns:a16="http://schemas.microsoft.com/office/drawing/2014/main" id="{14FD8228-1156-2BA0-4EEB-CB759AC2CBA5}"/>
              </a:ext>
            </a:extLst>
          </p:cNvPr>
          <p:cNvSpPr/>
          <p:nvPr/>
        </p:nvSpPr>
        <p:spPr>
          <a:xfrm>
            <a:off x="6096000" y="3026672"/>
            <a:ext cx="2612571" cy="587828"/>
          </a:xfrm>
          <a:custGeom>
            <a:avLst/>
            <a:gdLst>
              <a:gd name="csX0" fmla="*/ 0 w 2612571"/>
              <a:gd name="csY0" fmla="*/ 97973 h 587828"/>
              <a:gd name="csX1" fmla="*/ 97973 w 2612571"/>
              <a:gd name="csY1" fmla="*/ 0 h 587828"/>
              <a:gd name="csX2" fmla="*/ 532966 w 2612571"/>
              <a:gd name="csY2" fmla="*/ 0 h 587828"/>
              <a:gd name="csX3" fmla="*/ 943792 w 2612571"/>
              <a:gd name="csY3" fmla="*/ 0 h 587828"/>
              <a:gd name="csX4" fmla="*/ 1475449 w 2612571"/>
              <a:gd name="csY4" fmla="*/ 0 h 587828"/>
              <a:gd name="csX5" fmla="*/ 1934608 w 2612571"/>
              <a:gd name="csY5" fmla="*/ 0 h 587828"/>
              <a:gd name="csX6" fmla="*/ 2514598 w 2612571"/>
              <a:gd name="csY6" fmla="*/ 0 h 587828"/>
              <a:gd name="csX7" fmla="*/ 2612571 w 2612571"/>
              <a:gd name="csY7" fmla="*/ 97973 h 587828"/>
              <a:gd name="csX8" fmla="*/ 2612571 w 2612571"/>
              <a:gd name="csY8" fmla="*/ 489855 h 587828"/>
              <a:gd name="csX9" fmla="*/ 2514598 w 2612571"/>
              <a:gd name="csY9" fmla="*/ 587828 h 587828"/>
              <a:gd name="csX10" fmla="*/ 2079605 w 2612571"/>
              <a:gd name="csY10" fmla="*/ 587828 h 587828"/>
              <a:gd name="csX11" fmla="*/ 1596281 w 2612571"/>
              <a:gd name="csY11" fmla="*/ 587828 h 587828"/>
              <a:gd name="csX12" fmla="*/ 1137122 w 2612571"/>
              <a:gd name="csY12" fmla="*/ 587828 h 587828"/>
              <a:gd name="csX13" fmla="*/ 702129 w 2612571"/>
              <a:gd name="csY13" fmla="*/ 587828 h 587828"/>
              <a:gd name="csX14" fmla="*/ 97973 w 2612571"/>
              <a:gd name="csY14" fmla="*/ 587828 h 587828"/>
              <a:gd name="csX15" fmla="*/ 0 w 2612571"/>
              <a:gd name="csY15" fmla="*/ 489855 h 587828"/>
              <a:gd name="csX16" fmla="*/ 0 w 2612571"/>
              <a:gd name="csY16"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12571" h="587828" fill="none" extrusionOk="0">
                <a:moveTo>
                  <a:pt x="0" y="97973"/>
                </a:moveTo>
                <a:cubicBezTo>
                  <a:pt x="-568" y="52737"/>
                  <a:pt x="34111" y="-10276"/>
                  <a:pt x="97973" y="0"/>
                </a:cubicBezTo>
                <a:cubicBezTo>
                  <a:pt x="196664" y="-1534"/>
                  <a:pt x="439777" y="44097"/>
                  <a:pt x="532966" y="0"/>
                </a:cubicBezTo>
                <a:cubicBezTo>
                  <a:pt x="626155" y="-44097"/>
                  <a:pt x="843716" y="41372"/>
                  <a:pt x="943792" y="0"/>
                </a:cubicBezTo>
                <a:cubicBezTo>
                  <a:pt x="1043868" y="-41372"/>
                  <a:pt x="1282399" y="10620"/>
                  <a:pt x="1475449" y="0"/>
                </a:cubicBezTo>
                <a:cubicBezTo>
                  <a:pt x="1668499" y="-10620"/>
                  <a:pt x="1826967" y="52822"/>
                  <a:pt x="1934608" y="0"/>
                </a:cubicBezTo>
                <a:cubicBezTo>
                  <a:pt x="2042249" y="-52822"/>
                  <a:pt x="2249302" y="53106"/>
                  <a:pt x="2514598" y="0"/>
                </a:cubicBezTo>
                <a:cubicBezTo>
                  <a:pt x="2576442" y="6827"/>
                  <a:pt x="2617169" y="36393"/>
                  <a:pt x="2612571" y="97973"/>
                </a:cubicBezTo>
                <a:cubicBezTo>
                  <a:pt x="2614594" y="243317"/>
                  <a:pt x="2586405" y="348468"/>
                  <a:pt x="2612571" y="489855"/>
                </a:cubicBezTo>
                <a:cubicBezTo>
                  <a:pt x="2613456" y="536645"/>
                  <a:pt x="2578313" y="598066"/>
                  <a:pt x="2514598" y="587828"/>
                </a:cubicBezTo>
                <a:cubicBezTo>
                  <a:pt x="2319215" y="615542"/>
                  <a:pt x="2274636" y="536894"/>
                  <a:pt x="2079605" y="587828"/>
                </a:cubicBezTo>
                <a:cubicBezTo>
                  <a:pt x="1884574" y="638762"/>
                  <a:pt x="1796083" y="543336"/>
                  <a:pt x="1596281" y="587828"/>
                </a:cubicBezTo>
                <a:cubicBezTo>
                  <a:pt x="1396479" y="632320"/>
                  <a:pt x="1294668" y="587553"/>
                  <a:pt x="1137122" y="587828"/>
                </a:cubicBezTo>
                <a:cubicBezTo>
                  <a:pt x="979576" y="588103"/>
                  <a:pt x="807163" y="543407"/>
                  <a:pt x="702129" y="587828"/>
                </a:cubicBezTo>
                <a:cubicBezTo>
                  <a:pt x="597095" y="632249"/>
                  <a:pt x="369694" y="560198"/>
                  <a:pt x="97973" y="587828"/>
                </a:cubicBezTo>
                <a:cubicBezTo>
                  <a:pt x="32196" y="594185"/>
                  <a:pt x="-3154" y="552154"/>
                  <a:pt x="0" y="489855"/>
                </a:cubicBezTo>
                <a:cubicBezTo>
                  <a:pt x="-31241" y="357578"/>
                  <a:pt x="11232" y="182284"/>
                  <a:pt x="0" y="97973"/>
                </a:cubicBezTo>
                <a:close/>
              </a:path>
              <a:path w="2612571" h="587828" stroke="0" extrusionOk="0">
                <a:moveTo>
                  <a:pt x="0" y="97973"/>
                </a:moveTo>
                <a:cubicBezTo>
                  <a:pt x="9365" y="36861"/>
                  <a:pt x="44012" y="-1850"/>
                  <a:pt x="97973" y="0"/>
                </a:cubicBezTo>
                <a:cubicBezTo>
                  <a:pt x="220357" y="-46834"/>
                  <a:pt x="423595" y="24281"/>
                  <a:pt x="605464" y="0"/>
                </a:cubicBezTo>
                <a:cubicBezTo>
                  <a:pt x="787333" y="-24281"/>
                  <a:pt x="945398" y="32670"/>
                  <a:pt x="1040457" y="0"/>
                </a:cubicBezTo>
                <a:cubicBezTo>
                  <a:pt x="1135516" y="-32670"/>
                  <a:pt x="1349266" y="45349"/>
                  <a:pt x="1547948" y="0"/>
                </a:cubicBezTo>
                <a:cubicBezTo>
                  <a:pt x="1746630" y="-45349"/>
                  <a:pt x="1890331" y="11188"/>
                  <a:pt x="2055439" y="0"/>
                </a:cubicBezTo>
                <a:cubicBezTo>
                  <a:pt x="2220547" y="-11188"/>
                  <a:pt x="2361469" y="8527"/>
                  <a:pt x="2514598" y="0"/>
                </a:cubicBezTo>
                <a:cubicBezTo>
                  <a:pt x="2564968" y="-1386"/>
                  <a:pt x="2612502" y="49302"/>
                  <a:pt x="2612571" y="97973"/>
                </a:cubicBezTo>
                <a:cubicBezTo>
                  <a:pt x="2646523" y="207014"/>
                  <a:pt x="2571756" y="335958"/>
                  <a:pt x="2612571" y="489855"/>
                </a:cubicBezTo>
                <a:cubicBezTo>
                  <a:pt x="2617147" y="534898"/>
                  <a:pt x="2567868" y="580367"/>
                  <a:pt x="2514598" y="587828"/>
                </a:cubicBezTo>
                <a:cubicBezTo>
                  <a:pt x="2287618" y="611177"/>
                  <a:pt x="2167411" y="552647"/>
                  <a:pt x="2055439" y="587828"/>
                </a:cubicBezTo>
                <a:cubicBezTo>
                  <a:pt x="1943467" y="623009"/>
                  <a:pt x="1750864" y="567759"/>
                  <a:pt x="1572114" y="587828"/>
                </a:cubicBezTo>
                <a:cubicBezTo>
                  <a:pt x="1393364" y="607897"/>
                  <a:pt x="1256329" y="566206"/>
                  <a:pt x="1137122" y="587828"/>
                </a:cubicBezTo>
                <a:cubicBezTo>
                  <a:pt x="1017915" y="609450"/>
                  <a:pt x="854118" y="554323"/>
                  <a:pt x="629631" y="587828"/>
                </a:cubicBezTo>
                <a:cubicBezTo>
                  <a:pt x="405144" y="621333"/>
                  <a:pt x="284118" y="583688"/>
                  <a:pt x="97973" y="587828"/>
                </a:cubicBezTo>
                <a:cubicBezTo>
                  <a:pt x="37756" y="588776"/>
                  <a:pt x="-11006" y="544868"/>
                  <a:pt x="0" y="489855"/>
                </a:cubicBezTo>
                <a:cubicBezTo>
                  <a:pt x="-21708" y="370607"/>
                  <a:pt x="31154" y="216122"/>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αφήγημα</a:t>
            </a:r>
          </a:p>
        </p:txBody>
      </p:sp>
      <p:sp>
        <p:nvSpPr>
          <p:cNvPr id="37" name="Ορθογώνιο: Στρογγύλεμα γωνιών 36">
            <a:extLst>
              <a:ext uri="{FF2B5EF4-FFF2-40B4-BE49-F238E27FC236}">
                <a16:creationId xmlns:a16="http://schemas.microsoft.com/office/drawing/2014/main" id="{1D9C65A8-CAF5-74BB-2394-73BDF3ED50B4}"/>
              </a:ext>
            </a:extLst>
          </p:cNvPr>
          <p:cNvSpPr/>
          <p:nvPr/>
        </p:nvSpPr>
        <p:spPr>
          <a:xfrm>
            <a:off x="6095999" y="1849250"/>
            <a:ext cx="2612571" cy="587828"/>
          </a:xfrm>
          <a:custGeom>
            <a:avLst/>
            <a:gdLst>
              <a:gd name="csX0" fmla="*/ 0 w 2612571"/>
              <a:gd name="csY0" fmla="*/ 97973 h 587828"/>
              <a:gd name="csX1" fmla="*/ 97973 w 2612571"/>
              <a:gd name="csY1" fmla="*/ 0 h 587828"/>
              <a:gd name="csX2" fmla="*/ 532966 w 2612571"/>
              <a:gd name="csY2" fmla="*/ 0 h 587828"/>
              <a:gd name="csX3" fmla="*/ 943792 w 2612571"/>
              <a:gd name="csY3" fmla="*/ 0 h 587828"/>
              <a:gd name="csX4" fmla="*/ 1475449 w 2612571"/>
              <a:gd name="csY4" fmla="*/ 0 h 587828"/>
              <a:gd name="csX5" fmla="*/ 1934608 w 2612571"/>
              <a:gd name="csY5" fmla="*/ 0 h 587828"/>
              <a:gd name="csX6" fmla="*/ 2514598 w 2612571"/>
              <a:gd name="csY6" fmla="*/ 0 h 587828"/>
              <a:gd name="csX7" fmla="*/ 2612571 w 2612571"/>
              <a:gd name="csY7" fmla="*/ 97973 h 587828"/>
              <a:gd name="csX8" fmla="*/ 2612571 w 2612571"/>
              <a:gd name="csY8" fmla="*/ 489855 h 587828"/>
              <a:gd name="csX9" fmla="*/ 2514598 w 2612571"/>
              <a:gd name="csY9" fmla="*/ 587828 h 587828"/>
              <a:gd name="csX10" fmla="*/ 2079605 w 2612571"/>
              <a:gd name="csY10" fmla="*/ 587828 h 587828"/>
              <a:gd name="csX11" fmla="*/ 1596281 w 2612571"/>
              <a:gd name="csY11" fmla="*/ 587828 h 587828"/>
              <a:gd name="csX12" fmla="*/ 1137122 w 2612571"/>
              <a:gd name="csY12" fmla="*/ 587828 h 587828"/>
              <a:gd name="csX13" fmla="*/ 702129 w 2612571"/>
              <a:gd name="csY13" fmla="*/ 587828 h 587828"/>
              <a:gd name="csX14" fmla="*/ 97973 w 2612571"/>
              <a:gd name="csY14" fmla="*/ 587828 h 587828"/>
              <a:gd name="csX15" fmla="*/ 0 w 2612571"/>
              <a:gd name="csY15" fmla="*/ 489855 h 587828"/>
              <a:gd name="csX16" fmla="*/ 0 w 2612571"/>
              <a:gd name="csY16"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12571" h="587828" fill="none" extrusionOk="0">
                <a:moveTo>
                  <a:pt x="0" y="97973"/>
                </a:moveTo>
                <a:cubicBezTo>
                  <a:pt x="-568" y="52737"/>
                  <a:pt x="34111" y="-10276"/>
                  <a:pt x="97973" y="0"/>
                </a:cubicBezTo>
                <a:cubicBezTo>
                  <a:pt x="196664" y="-1534"/>
                  <a:pt x="439777" y="44097"/>
                  <a:pt x="532966" y="0"/>
                </a:cubicBezTo>
                <a:cubicBezTo>
                  <a:pt x="626155" y="-44097"/>
                  <a:pt x="843716" y="41372"/>
                  <a:pt x="943792" y="0"/>
                </a:cubicBezTo>
                <a:cubicBezTo>
                  <a:pt x="1043868" y="-41372"/>
                  <a:pt x="1282399" y="10620"/>
                  <a:pt x="1475449" y="0"/>
                </a:cubicBezTo>
                <a:cubicBezTo>
                  <a:pt x="1668499" y="-10620"/>
                  <a:pt x="1826967" y="52822"/>
                  <a:pt x="1934608" y="0"/>
                </a:cubicBezTo>
                <a:cubicBezTo>
                  <a:pt x="2042249" y="-52822"/>
                  <a:pt x="2249302" y="53106"/>
                  <a:pt x="2514598" y="0"/>
                </a:cubicBezTo>
                <a:cubicBezTo>
                  <a:pt x="2576442" y="6827"/>
                  <a:pt x="2617169" y="36393"/>
                  <a:pt x="2612571" y="97973"/>
                </a:cubicBezTo>
                <a:cubicBezTo>
                  <a:pt x="2614594" y="243317"/>
                  <a:pt x="2586405" y="348468"/>
                  <a:pt x="2612571" y="489855"/>
                </a:cubicBezTo>
                <a:cubicBezTo>
                  <a:pt x="2613456" y="536645"/>
                  <a:pt x="2578313" y="598066"/>
                  <a:pt x="2514598" y="587828"/>
                </a:cubicBezTo>
                <a:cubicBezTo>
                  <a:pt x="2319215" y="615542"/>
                  <a:pt x="2274636" y="536894"/>
                  <a:pt x="2079605" y="587828"/>
                </a:cubicBezTo>
                <a:cubicBezTo>
                  <a:pt x="1884574" y="638762"/>
                  <a:pt x="1796083" y="543336"/>
                  <a:pt x="1596281" y="587828"/>
                </a:cubicBezTo>
                <a:cubicBezTo>
                  <a:pt x="1396479" y="632320"/>
                  <a:pt x="1294668" y="587553"/>
                  <a:pt x="1137122" y="587828"/>
                </a:cubicBezTo>
                <a:cubicBezTo>
                  <a:pt x="979576" y="588103"/>
                  <a:pt x="807163" y="543407"/>
                  <a:pt x="702129" y="587828"/>
                </a:cubicBezTo>
                <a:cubicBezTo>
                  <a:pt x="597095" y="632249"/>
                  <a:pt x="369694" y="560198"/>
                  <a:pt x="97973" y="587828"/>
                </a:cubicBezTo>
                <a:cubicBezTo>
                  <a:pt x="32196" y="594185"/>
                  <a:pt x="-3154" y="552154"/>
                  <a:pt x="0" y="489855"/>
                </a:cubicBezTo>
                <a:cubicBezTo>
                  <a:pt x="-31241" y="357578"/>
                  <a:pt x="11232" y="182284"/>
                  <a:pt x="0" y="97973"/>
                </a:cubicBezTo>
                <a:close/>
              </a:path>
              <a:path w="2612571" h="587828" stroke="0" extrusionOk="0">
                <a:moveTo>
                  <a:pt x="0" y="97973"/>
                </a:moveTo>
                <a:cubicBezTo>
                  <a:pt x="9365" y="36861"/>
                  <a:pt x="44012" y="-1850"/>
                  <a:pt x="97973" y="0"/>
                </a:cubicBezTo>
                <a:cubicBezTo>
                  <a:pt x="220357" y="-46834"/>
                  <a:pt x="423595" y="24281"/>
                  <a:pt x="605464" y="0"/>
                </a:cubicBezTo>
                <a:cubicBezTo>
                  <a:pt x="787333" y="-24281"/>
                  <a:pt x="945398" y="32670"/>
                  <a:pt x="1040457" y="0"/>
                </a:cubicBezTo>
                <a:cubicBezTo>
                  <a:pt x="1135516" y="-32670"/>
                  <a:pt x="1349266" y="45349"/>
                  <a:pt x="1547948" y="0"/>
                </a:cubicBezTo>
                <a:cubicBezTo>
                  <a:pt x="1746630" y="-45349"/>
                  <a:pt x="1890331" y="11188"/>
                  <a:pt x="2055439" y="0"/>
                </a:cubicBezTo>
                <a:cubicBezTo>
                  <a:pt x="2220547" y="-11188"/>
                  <a:pt x="2361469" y="8527"/>
                  <a:pt x="2514598" y="0"/>
                </a:cubicBezTo>
                <a:cubicBezTo>
                  <a:pt x="2564968" y="-1386"/>
                  <a:pt x="2612502" y="49302"/>
                  <a:pt x="2612571" y="97973"/>
                </a:cubicBezTo>
                <a:cubicBezTo>
                  <a:pt x="2646523" y="207014"/>
                  <a:pt x="2571756" y="335958"/>
                  <a:pt x="2612571" y="489855"/>
                </a:cubicBezTo>
                <a:cubicBezTo>
                  <a:pt x="2617147" y="534898"/>
                  <a:pt x="2567868" y="580367"/>
                  <a:pt x="2514598" y="587828"/>
                </a:cubicBezTo>
                <a:cubicBezTo>
                  <a:pt x="2287618" y="611177"/>
                  <a:pt x="2167411" y="552647"/>
                  <a:pt x="2055439" y="587828"/>
                </a:cubicBezTo>
                <a:cubicBezTo>
                  <a:pt x="1943467" y="623009"/>
                  <a:pt x="1750864" y="567759"/>
                  <a:pt x="1572114" y="587828"/>
                </a:cubicBezTo>
                <a:cubicBezTo>
                  <a:pt x="1393364" y="607897"/>
                  <a:pt x="1256329" y="566206"/>
                  <a:pt x="1137122" y="587828"/>
                </a:cubicBezTo>
                <a:cubicBezTo>
                  <a:pt x="1017915" y="609450"/>
                  <a:pt x="854118" y="554323"/>
                  <a:pt x="629631" y="587828"/>
                </a:cubicBezTo>
                <a:cubicBezTo>
                  <a:pt x="405144" y="621333"/>
                  <a:pt x="284118" y="583688"/>
                  <a:pt x="97973" y="587828"/>
                </a:cubicBezTo>
                <a:cubicBezTo>
                  <a:pt x="37756" y="588776"/>
                  <a:pt x="-11006" y="544868"/>
                  <a:pt x="0" y="489855"/>
                </a:cubicBezTo>
                <a:cubicBezTo>
                  <a:pt x="-21708" y="370607"/>
                  <a:pt x="31154" y="216122"/>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θεατρικό  κείμενο</a:t>
            </a:r>
          </a:p>
        </p:txBody>
      </p:sp>
      <p:sp>
        <p:nvSpPr>
          <p:cNvPr id="39" name="Ορθογώνιο: Στρογγύλεμα γωνιών 38">
            <a:extLst>
              <a:ext uri="{FF2B5EF4-FFF2-40B4-BE49-F238E27FC236}">
                <a16:creationId xmlns:a16="http://schemas.microsoft.com/office/drawing/2014/main" id="{A338AF7E-A8A7-062E-6A64-85CD0767AA58}"/>
              </a:ext>
            </a:extLst>
          </p:cNvPr>
          <p:cNvSpPr/>
          <p:nvPr/>
        </p:nvSpPr>
        <p:spPr>
          <a:xfrm>
            <a:off x="9314204" y="2338286"/>
            <a:ext cx="2612571" cy="587828"/>
          </a:xfrm>
          <a:custGeom>
            <a:avLst/>
            <a:gdLst>
              <a:gd name="csX0" fmla="*/ 0 w 2612571"/>
              <a:gd name="csY0" fmla="*/ 97973 h 587828"/>
              <a:gd name="csX1" fmla="*/ 97973 w 2612571"/>
              <a:gd name="csY1" fmla="*/ 0 h 587828"/>
              <a:gd name="csX2" fmla="*/ 532966 w 2612571"/>
              <a:gd name="csY2" fmla="*/ 0 h 587828"/>
              <a:gd name="csX3" fmla="*/ 943792 w 2612571"/>
              <a:gd name="csY3" fmla="*/ 0 h 587828"/>
              <a:gd name="csX4" fmla="*/ 1475449 w 2612571"/>
              <a:gd name="csY4" fmla="*/ 0 h 587828"/>
              <a:gd name="csX5" fmla="*/ 1934608 w 2612571"/>
              <a:gd name="csY5" fmla="*/ 0 h 587828"/>
              <a:gd name="csX6" fmla="*/ 2514598 w 2612571"/>
              <a:gd name="csY6" fmla="*/ 0 h 587828"/>
              <a:gd name="csX7" fmla="*/ 2612571 w 2612571"/>
              <a:gd name="csY7" fmla="*/ 97973 h 587828"/>
              <a:gd name="csX8" fmla="*/ 2612571 w 2612571"/>
              <a:gd name="csY8" fmla="*/ 489855 h 587828"/>
              <a:gd name="csX9" fmla="*/ 2514598 w 2612571"/>
              <a:gd name="csY9" fmla="*/ 587828 h 587828"/>
              <a:gd name="csX10" fmla="*/ 2079605 w 2612571"/>
              <a:gd name="csY10" fmla="*/ 587828 h 587828"/>
              <a:gd name="csX11" fmla="*/ 1596281 w 2612571"/>
              <a:gd name="csY11" fmla="*/ 587828 h 587828"/>
              <a:gd name="csX12" fmla="*/ 1137122 w 2612571"/>
              <a:gd name="csY12" fmla="*/ 587828 h 587828"/>
              <a:gd name="csX13" fmla="*/ 702129 w 2612571"/>
              <a:gd name="csY13" fmla="*/ 587828 h 587828"/>
              <a:gd name="csX14" fmla="*/ 97973 w 2612571"/>
              <a:gd name="csY14" fmla="*/ 587828 h 587828"/>
              <a:gd name="csX15" fmla="*/ 0 w 2612571"/>
              <a:gd name="csY15" fmla="*/ 489855 h 587828"/>
              <a:gd name="csX16" fmla="*/ 0 w 2612571"/>
              <a:gd name="csY16"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12571" h="587828" fill="none" extrusionOk="0">
                <a:moveTo>
                  <a:pt x="0" y="97973"/>
                </a:moveTo>
                <a:cubicBezTo>
                  <a:pt x="-568" y="52737"/>
                  <a:pt x="34111" y="-10276"/>
                  <a:pt x="97973" y="0"/>
                </a:cubicBezTo>
                <a:cubicBezTo>
                  <a:pt x="196664" y="-1534"/>
                  <a:pt x="439777" y="44097"/>
                  <a:pt x="532966" y="0"/>
                </a:cubicBezTo>
                <a:cubicBezTo>
                  <a:pt x="626155" y="-44097"/>
                  <a:pt x="843716" y="41372"/>
                  <a:pt x="943792" y="0"/>
                </a:cubicBezTo>
                <a:cubicBezTo>
                  <a:pt x="1043868" y="-41372"/>
                  <a:pt x="1282399" y="10620"/>
                  <a:pt x="1475449" y="0"/>
                </a:cubicBezTo>
                <a:cubicBezTo>
                  <a:pt x="1668499" y="-10620"/>
                  <a:pt x="1826967" y="52822"/>
                  <a:pt x="1934608" y="0"/>
                </a:cubicBezTo>
                <a:cubicBezTo>
                  <a:pt x="2042249" y="-52822"/>
                  <a:pt x="2249302" y="53106"/>
                  <a:pt x="2514598" y="0"/>
                </a:cubicBezTo>
                <a:cubicBezTo>
                  <a:pt x="2576442" y="6827"/>
                  <a:pt x="2617169" y="36393"/>
                  <a:pt x="2612571" y="97973"/>
                </a:cubicBezTo>
                <a:cubicBezTo>
                  <a:pt x="2614594" y="243317"/>
                  <a:pt x="2586405" y="348468"/>
                  <a:pt x="2612571" y="489855"/>
                </a:cubicBezTo>
                <a:cubicBezTo>
                  <a:pt x="2613456" y="536645"/>
                  <a:pt x="2578313" y="598066"/>
                  <a:pt x="2514598" y="587828"/>
                </a:cubicBezTo>
                <a:cubicBezTo>
                  <a:pt x="2319215" y="615542"/>
                  <a:pt x="2274636" y="536894"/>
                  <a:pt x="2079605" y="587828"/>
                </a:cubicBezTo>
                <a:cubicBezTo>
                  <a:pt x="1884574" y="638762"/>
                  <a:pt x="1796083" y="543336"/>
                  <a:pt x="1596281" y="587828"/>
                </a:cubicBezTo>
                <a:cubicBezTo>
                  <a:pt x="1396479" y="632320"/>
                  <a:pt x="1294668" y="587553"/>
                  <a:pt x="1137122" y="587828"/>
                </a:cubicBezTo>
                <a:cubicBezTo>
                  <a:pt x="979576" y="588103"/>
                  <a:pt x="807163" y="543407"/>
                  <a:pt x="702129" y="587828"/>
                </a:cubicBezTo>
                <a:cubicBezTo>
                  <a:pt x="597095" y="632249"/>
                  <a:pt x="369694" y="560198"/>
                  <a:pt x="97973" y="587828"/>
                </a:cubicBezTo>
                <a:cubicBezTo>
                  <a:pt x="32196" y="594185"/>
                  <a:pt x="-3154" y="552154"/>
                  <a:pt x="0" y="489855"/>
                </a:cubicBezTo>
                <a:cubicBezTo>
                  <a:pt x="-31241" y="357578"/>
                  <a:pt x="11232" y="182284"/>
                  <a:pt x="0" y="97973"/>
                </a:cubicBezTo>
                <a:close/>
              </a:path>
              <a:path w="2612571" h="587828" stroke="0" extrusionOk="0">
                <a:moveTo>
                  <a:pt x="0" y="97973"/>
                </a:moveTo>
                <a:cubicBezTo>
                  <a:pt x="9365" y="36861"/>
                  <a:pt x="44012" y="-1850"/>
                  <a:pt x="97973" y="0"/>
                </a:cubicBezTo>
                <a:cubicBezTo>
                  <a:pt x="220357" y="-46834"/>
                  <a:pt x="423595" y="24281"/>
                  <a:pt x="605464" y="0"/>
                </a:cubicBezTo>
                <a:cubicBezTo>
                  <a:pt x="787333" y="-24281"/>
                  <a:pt x="945398" y="32670"/>
                  <a:pt x="1040457" y="0"/>
                </a:cubicBezTo>
                <a:cubicBezTo>
                  <a:pt x="1135516" y="-32670"/>
                  <a:pt x="1349266" y="45349"/>
                  <a:pt x="1547948" y="0"/>
                </a:cubicBezTo>
                <a:cubicBezTo>
                  <a:pt x="1746630" y="-45349"/>
                  <a:pt x="1890331" y="11188"/>
                  <a:pt x="2055439" y="0"/>
                </a:cubicBezTo>
                <a:cubicBezTo>
                  <a:pt x="2220547" y="-11188"/>
                  <a:pt x="2361469" y="8527"/>
                  <a:pt x="2514598" y="0"/>
                </a:cubicBezTo>
                <a:cubicBezTo>
                  <a:pt x="2564968" y="-1386"/>
                  <a:pt x="2612502" y="49302"/>
                  <a:pt x="2612571" y="97973"/>
                </a:cubicBezTo>
                <a:cubicBezTo>
                  <a:pt x="2646523" y="207014"/>
                  <a:pt x="2571756" y="335958"/>
                  <a:pt x="2612571" y="489855"/>
                </a:cubicBezTo>
                <a:cubicBezTo>
                  <a:pt x="2617147" y="534898"/>
                  <a:pt x="2567868" y="580367"/>
                  <a:pt x="2514598" y="587828"/>
                </a:cubicBezTo>
                <a:cubicBezTo>
                  <a:pt x="2287618" y="611177"/>
                  <a:pt x="2167411" y="552647"/>
                  <a:pt x="2055439" y="587828"/>
                </a:cubicBezTo>
                <a:cubicBezTo>
                  <a:pt x="1943467" y="623009"/>
                  <a:pt x="1750864" y="567759"/>
                  <a:pt x="1572114" y="587828"/>
                </a:cubicBezTo>
                <a:cubicBezTo>
                  <a:pt x="1393364" y="607897"/>
                  <a:pt x="1256329" y="566206"/>
                  <a:pt x="1137122" y="587828"/>
                </a:cubicBezTo>
                <a:cubicBezTo>
                  <a:pt x="1017915" y="609450"/>
                  <a:pt x="854118" y="554323"/>
                  <a:pt x="629631" y="587828"/>
                </a:cubicBezTo>
                <a:cubicBezTo>
                  <a:pt x="405144" y="621333"/>
                  <a:pt x="284118" y="583688"/>
                  <a:pt x="97973" y="587828"/>
                </a:cubicBezTo>
                <a:cubicBezTo>
                  <a:pt x="37756" y="588776"/>
                  <a:pt x="-11006" y="544868"/>
                  <a:pt x="0" y="489855"/>
                </a:cubicBezTo>
                <a:cubicBezTo>
                  <a:pt x="-21708" y="370607"/>
                  <a:pt x="31154" y="216122"/>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solidFill>
                  <a:srgbClr val="FF0000"/>
                </a:solidFill>
              </a:rPr>
              <a:t>Γένη  της λογοτεχνίας</a:t>
            </a:r>
          </a:p>
        </p:txBody>
      </p:sp>
      <p:sp>
        <p:nvSpPr>
          <p:cNvPr id="40" name="Ορθογώνιο: Στρογγύλεμα γωνιών 39">
            <a:extLst>
              <a:ext uri="{FF2B5EF4-FFF2-40B4-BE49-F238E27FC236}">
                <a16:creationId xmlns:a16="http://schemas.microsoft.com/office/drawing/2014/main" id="{FB47AFED-AE9E-43B9-625B-997AA6BA560E}"/>
              </a:ext>
            </a:extLst>
          </p:cNvPr>
          <p:cNvSpPr/>
          <p:nvPr/>
        </p:nvSpPr>
        <p:spPr>
          <a:xfrm>
            <a:off x="649275" y="5024447"/>
            <a:ext cx="4092534" cy="1412649"/>
          </a:xfrm>
          <a:custGeom>
            <a:avLst/>
            <a:gdLst>
              <a:gd name="csX0" fmla="*/ 0 w 4092534"/>
              <a:gd name="csY0" fmla="*/ 235446 h 1412649"/>
              <a:gd name="csX1" fmla="*/ 235446 w 4092534"/>
              <a:gd name="csY1" fmla="*/ 0 h 1412649"/>
              <a:gd name="csX2" fmla="*/ 644174 w 4092534"/>
              <a:gd name="csY2" fmla="*/ 0 h 1412649"/>
              <a:gd name="csX3" fmla="*/ 1052902 w 4092534"/>
              <a:gd name="csY3" fmla="*/ 0 h 1412649"/>
              <a:gd name="csX4" fmla="*/ 1497847 w 4092534"/>
              <a:gd name="csY4" fmla="*/ 0 h 1412649"/>
              <a:gd name="csX5" fmla="*/ 2015224 w 4092534"/>
              <a:gd name="csY5" fmla="*/ 0 h 1412649"/>
              <a:gd name="csX6" fmla="*/ 2532602 w 4092534"/>
              <a:gd name="csY6" fmla="*/ 0 h 1412649"/>
              <a:gd name="csX7" fmla="*/ 3049979 w 4092534"/>
              <a:gd name="csY7" fmla="*/ 0 h 1412649"/>
              <a:gd name="csX8" fmla="*/ 3857088 w 4092534"/>
              <a:gd name="csY8" fmla="*/ 0 h 1412649"/>
              <a:gd name="csX9" fmla="*/ 4092534 w 4092534"/>
              <a:gd name="csY9" fmla="*/ 235446 h 1412649"/>
              <a:gd name="csX10" fmla="*/ 4092534 w 4092534"/>
              <a:gd name="csY10" fmla="*/ 678072 h 1412649"/>
              <a:gd name="csX11" fmla="*/ 4092534 w 4092534"/>
              <a:gd name="csY11" fmla="*/ 1177203 h 1412649"/>
              <a:gd name="csX12" fmla="*/ 3857088 w 4092534"/>
              <a:gd name="csY12" fmla="*/ 1412649 h 1412649"/>
              <a:gd name="csX13" fmla="*/ 3448360 w 4092534"/>
              <a:gd name="csY13" fmla="*/ 1412649 h 1412649"/>
              <a:gd name="csX14" fmla="*/ 3039632 w 4092534"/>
              <a:gd name="csY14" fmla="*/ 1412649 h 1412649"/>
              <a:gd name="csX15" fmla="*/ 2558471 w 4092534"/>
              <a:gd name="csY15" fmla="*/ 1412649 h 1412649"/>
              <a:gd name="csX16" fmla="*/ 2004877 w 4092534"/>
              <a:gd name="csY16" fmla="*/ 1412649 h 1412649"/>
              <a:gd name="csX17" fmla="*/ 1451283 w 4092534"/>
              <a:gd name="csY17" fmla="*/ 1412649 h 1412649"/>
              <a:gd name="csX18" fmla="*/ 970122 w 4092534"/>
              <a:gd name="csY18" fmla="*/ 1412649 h 1412649"/>
              <a:gd name="csX19" fmla="*/ 235446 w 4092534"/>
              <a:gd name="csY19" fmla="*/ 1412649 h 1412649"/>
              <a:gd name="csX20" fmla="*/ 0 w 4092534"/>
              <a:gd name="csY20" fmla="*/ 1177203 h 1412649"/>
              <a:gd name="csX21" fmla="*/ 0 w 4092534"/>
              <a:gd name="csY21" fmla="*/ 706325 h 1412649"/>
              <a:gd name="csX22" fmla="*/ 0 w 4092534"/>
              <a:gd name="csY22" fmla="*/ 235446 h 1412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092534" h="1412649" fill="none" extrusionOk="0">
                <a:moveTo>
                  <a:pt x="0" y="235446"/>
                </a:moveTo>
                <a:cubicBezTo>
                  <a:pt x="2674" y="101734"/>
                  <a:pt x="98610" y="2349"/>
                  <a:pt x="235446" y="0"/>
                </a:cubicBezTo>
                <a:cubicBezTo>
                  <a:pt x="346145" y="-15693"/>
                  <a:pt x="467859" y="7802"/>
                  <a:pt x="644174" y="0"/>
                </a:cubicBezTo>
                <a:cubicBezTo>
                  <a:pt x="820489" y="-7802"/>
                  <a:pt x="912016" y="33084"/>
                  <a:pt x="1052902" y="0"/>
                </a:cubicBezTo>
                <a:cubicBezTo>
                  <a:pt x="1193788" y="-33084"/>
                  <a:pt x="1295946" y="17316"/>
                  <a:pt x="1497847" y="0"/>
                </a:cubicBezTo>
                <a:cubicBezTo>
                  <a:pt x="1699749" y="-17316"/>
                  <a:pt x="1763419" y="31328"/>
                  <a:pt x="2015224" y="0"/>
                </a:cubicBezTo>
                <a:cubicBezTo>
                  <a:pt x="2267029" y="-31328"/>
                  <a:pt x="2314541" y="50684"/>
                  <a:pt x="2532602" y="0"/>
                </a:cubicBezTo>
                <a:cubicBezTo>
                  <a:pt x="2750663" y="-50684"/>
                  <a:pt x="2913057" y="23054"/>
                  <a:pt x="3049979" y="0"/>
                </a:cubicBezTo>
                <a:cubicBezTo>
                  <a:pt x="3186901" y="-23054"/>
                  <a:pt x="3601530" y="93624"/>
                  <a:pt x="3857088" y="0"/>
                </a:cubicBezTo>
                <a:cubicBezTo>
                  <a:pt x="3967449" y="2521"/>
                  <a:pt x="4102286" y="115826"/>
                  <a:pt x="4092534" y="235446"/>
                </a:cubicBezTo>
                <a:cubicBezTo>
                  <a:pt x="4096923" y="360777"/>
                  <a:pt x="4070971" y="493379"/>
                  <a:pt x="4092534" y="678072"/>
                </a:cubicBezTo>
                <a:cubicBezTo>
                  <a:pt x="4114097" y="862765"/>
                  <a:pt x="4052860" y="928208"/>
                  <a:pt x="4092534" y="1177203"/>
                </a:cubicBezTo>
                <a:cubicBezTo>
                  <a:pt x="4103180" y="1334151"/>
                  <a:pt x="4017526" y="1436764"/>
                  <a:pt x="3857088" y="1412649"/>
                </a:cubicBezTo>
                <a:cubicBezTo>
                  <a:pt x="3767473" y="1432139"/>
                  <a:pt x="3596235" y="1406433"/>
                  <a:pt x="3448360" y="1412649"/>
                </a:cubicBezTo>
                <a:cubicBezTo>
                  <a:pt x="3300485" y="1418865"/>
                  <a:pt x="3198604" y="1375511"/>
                  <a:pt x="3039632" y="1412649"/>
                </a:cubicBezTo>
                <a:cubicBezTo>
                  <a:pt x="2880660" y="1449787"/>
                  <a:pt x="2744997" y="1392125"/>
                  <a:pt x="2558471" y="1412649"/>
                </a:cubicBezTo>
                <a:cubicBezTo>
                  <a:pt x="2371945" y="1433173"/>
                  <a:pt x="2221516" y="1375503"/>
                  <a:pt x="2004877" y="1412649"/>
                </a:cubicBezTo>
                <a:cubicBezTo>
                  <a:pt x="1788238" y="1449795"/>
                  <a:pt x="1633715" y="1412238"/>
                  <a:pt x="1451283" y="1412649"/>
                </a:cubicBezTo>
                <a:cubicBezTo>
                  <a:pt x="1268851" y="1413060"/>
                  <a:pt x="1088629" y="1381160"/>
                  <a:pt x="970122" y="1412649"/>
                </a:cubicBezTo>
                <a:cubicBezTo>
                  <a:pt x="851615" y="1444138"/>
                  <a:pt x="508667" y="1400281"/>
                  <a:pt x="235446" y="1412649"/>
                </a:cubicBezTo>
                <a:cubicBezTo>
                  <a:pt x="96868" y="1381866"/>
                  <a:pt x="17838" y="1291191"/>
                  <a:pt x="0" y="1177203"/>
                </a:cubicBezTo>
                <a:cubicBezTo>
                  <a:pt x="-10045" y="1017481"/>
                  <a:pt x="4971" y="837770"/>
                  <a:pt x="0" y="706325"/>
                </a:cubicBezTo>
                <a:cubicBezTo>
                  <a:pt x="-4971" y="574880"/>
                  <a:pt x="34537" y="464824"/>
                  <a:pt x="0" y="235446"/>
                </a:cubicBezTo>
                <a:close/>
              </a:path>
              <a:path w="4092534" h="1412649" stroke="0" extrusionOk="0">
                <a:moveTo>
                  <a:pt x="0" y="235446"/>
                </a:moveTo>
                <a:cubicBezTo>
                  <a:pt x="-21999" y="82395"/>
                  <a:pt x="95608" y="-11391"/>
                  <a:pt x="235446" y="0"/>
                </a:cubicBezTo>
                <a:cubicBezTo>
                  <a:pt x="420849" y="-23383"/>
                  <a:pt x="521028" y="12928"/>
                  <a:pt x="752823" y="0"/>
                </a:cubicBezTo>
                <a:cubicBezTo>
                  <a:pt x="984618" y="-12928"/>
                  <a:pt x="1115305" y="54758"/>
                  <a:pt x="1270201" y="0"/>
                </a:cubicBezTo>
                <a:cubicBezTo>
                  <a:pt x="1425097" y="-54758"/>
                  <a:pt x="1567829" y="27318"/>
                  <a:pt x="1823795" y="0"/>
                </a:cubicBezTo>
                <a:cubicBezTo>
                  <a:pt x="2079761" y="-27318"/>
                  <a:pt x="2232496" y="37983"/>
                  <a:pt x="2341172" y="0"/>
                </a:cubicBezTo>
                <a:cubicBezTo>
                  <a:pt x="2449848" y="-37983"/>
                  <a:pt x="2698414" y="50049"/>
                  <a:pt x="2858550" y="0"/>
                </a:cubicBezTo>
                <a:cubicBezTo>
                  <a:pt x="3018686" y="-50049"/>
                  <a:pt x="3243532" y="39982"/>
                  <a:pt x="3375927" y="0"/>
                </a:cubicBezTo>
                <a:cubicBezTo>
                  <a:pt x="3508322" y="-39982"/>
                  <a:pt x="3666267" y="5349"/>
                  <a:pt x="3857088" y="0"/>
                </a:cubicBezTo>
                <a:cubicBezTo>
                  <a:pt x="3989310" y="16495"/>
                  <a:pt x="4112870" y="118546"/>
                  <a:pt x="4092534" y="235446"/>
                </a:cubicBezTo>
                <a:cubicBezTo>
                  <a:pt x="4107337" y="335467"/>
                  <a:pt x="4046862" y="476158"/>
                  <a:pt x="4092534" y="715742"/>
                </a:cubicBezTo>
                <a:cubicBezTo>
                  <a:pt x="4138206" y="955326"/>
                  <a:pt x="4047521" y="1070533"/>
                  <a:pt x="4092534" y="1177203"/>
                </a:cubicBezTo>
                <a:cubicBezTo>
                  <a:pt x="4099741" y="1297073"/>
                  <a:pt x="3987768" y="1416001"/>
                  <a:pt x="3857088" y="1412649"/>
                </a:cubicBezTo>
                <a:cubicBezTo>
                  <a:pt x="3678837" y="1456099"/>
                  <a:pt x="3575242" y="1377993"/>
                  <a:pt x="3375927" y="1412649"/>
                </a:cubicBezTo>
                <a:cubicBezTo>
                  <a:pt x="3176612" y="1447305"/>
                  <a:pt x="3061031" y="1377827"/>
                  <a:pt x="2894766" y="1412649"/>
                </a:cubicBezTo>
                <a:cubicBezTo>
                  <a:pt x="2728501" y="1447471"/>
                  <a:pt x="2494671" y="1412643"/>
                  <a:pt x="2377389" y="1412649"/>
                </a:cubicBezTo>
                <a:cubicBezTo>
                  <a:pt x="2260107" y="1412655"/>
                  <a:pt x="2036487" y="1371819"/>
                  <a:pt x="1823795" y="1412649"/>
                </a:cubicBezTo>
                <a:cubicBezTo>
                  <a:pt x="1611103" y="1453479"/>
                  <a:pt x="1470034" y="1349160"/>
                  <a:pt x="1233984" y="1412649"/>
                </a:cubicBezTo>
                <a:cubicBezTo>
                  <a:pt x="997934" y="1476138"/>
                  <a:pt x="799162" y="1355660"/>
                  <a:pt x="680391" y="1412649"/>
                </a:cubicBezTo>
                <a:cubicBezTo>
                  <a:pt x="561620" y="1469638"/>
                  <a:pt x="388791" y="1401697"/>
                  <a:pt x="235446" y="1412649"/>
                </a:cubicBezTo>
                <a:cubicBezTo>
                  <a:pt x="109969" y="1402873"/>
                  <a:pt x="24500" y="1298197"/>
                  <a:pt x="0" y="1177203"/>
                </a:cubicBezTo>
                <a:cubicBezTo>
                  <a:pt x="-21802" y="1022503"/>
                  <a:pt x="46668" y="824914"/>
                  <a:pt x="0" y="696907"/>
                </a:cubicBezTo>
                <a:cubicBezTo>
                  <a:pt x="-46668" y="568900"/>
                  <a:pt x="49981" y="451131"/>
                  <a:pt x="0" y="235446"/>
                </a:cubicBezTo>
                <a:close/>
              </a:path>
            </a:pathLst>
          </a:custGeom>
          <a:solidFill>
            <a:schemeClr val="bg1"/>
          </a:solidFill>
          <a:ln>
            <a:extLst>
              <a:ext uri="{C807C97D-BFC1-408E-A445-0C87EB9F89A2}">
                <ask:lineSketchStyleProps xmlns:ask="http://schemas.microsoft.com/office/drawing/2018/sketchyshapes" sd="2717677975">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Είναι ένα έργο που δεν γράφτηκε απλώς για να το διαβάζουμε, αλλά για να ζωντανέψει πάνω στη σκηνή.</a:t>
            </a:r>
          </a:p>
        </p:txBody>
      </p:sp>
      <p:sp>
        <p:nvSpPr>
          <p:cNvPr id="42" name="Ορθογώνιο: Στρογγύλεμα γωνιών 41">
            <a:extLst>
              <a:ext uri="{FF2B5EF4-FFF2-40B4-BE49-F238E27FC236}">
                <a16:creationId xmlns:a16="http://schemas.microsoft.com/office/drawing/2014/main" id="{5E416EF5-EE7D-0C62-59E1-E6D4808C245D}"/>
              </a:ext>
            </a:extLst>
          </p:cNvPr>
          <p:cNvSpPr/>
          <p:nvPr/>
        </p:nvSpPr>
        <p:spPr>
          <a:xfrm>
            <a:off x="710226" y="3412889"/>
            <a:ext cx="4092534" cy="1313785"/>
          </a:xfrm>
          <a:custGeom>
            <a:avLst/>
            <a:gdLst>
              <a:gd name="csX0" fmla="*/ 0 w 4092534"/>
              <a:gd name="csY0" fmla="*/ 218969 h 1313785"/>
              <a:gd name="csX1" fmla="*/ 218969 w 4092534"/>
              <a:gd name="csY1" fmla="*/ 0 h 1313785"/>
              <a:gd name="csX2" fmla="*/ 631416 w 4092534"/>
              <a:gd name="csY2" fmla="*/ 0 h 1313785"/>
              <a:gd name="csX3" fmla="*/ 1043864 w 4092534"/>
              <a:gd name="csY3" fmla="*/ 0 h 1313785"/>
              <a:gd name="csX4" fmla="*/ 1492857 w 4092534"/>
              <a:gd name="csY4" fmla="*/ 0 h 1313785"/>
              <a:gd name="csX5" fmla="*/ 2014942 w 4092534"/>
              <a:gd name="csY5" fmla="*/ 0 h 1313785"/>
              <a:gd name="csX6" fmla="*/ 2537027 w 4092534"/>
              <a:gd name="csY6" fmla="*/ 0 h 1313785"/>
              <a:gd name="csX7" fmla="*/ 3059112 w 4092534"/>
              <a:gd name="csY7" fmla="*/ 0 h 1313785"/>
              <a:gd name="csX8" fmla="*/ 3873565 w 4092534"/>
              <a:gd name="csY8" fmla="*/ 0 h 1313785"/>
              <a:gd name="csX9" fmla="*/ 4092534 w 4092534"/>
              <a:gd name="csY9" fmla="*/ 218969 h 1313785"/>
              <a:gd name="csX10" fmla="*/ 4092534 w 4092534"/>
              <a:gd name="csY10" fmla="*/ 630617 h 1313785"/>
              <a:gd name="csX11" fmla="*/ 4092534 w 4092534"/>
              <a:gd name="csY11" fmla="*/ 1094816 h 1313785"/>
              <a:gd name="csX12" fmla="*/ 3873565 w 4092534"/>
              <a:gd name="csY12" fmla="*/ 1313785 h 1313785"/>
              <a:gd name="csX13" fmla="*/ 3461118 w 4092534"/>
              <a:gd name="csY13" fmla="*/ 1313785 h 1313785"/>
              <a:gd name="csX14" fmla="*/ 3048670 w 4092534"/>
              <a:gd name="csY14" fmla="*/ 1313785 h 1313785"/>
              <a:gd name="csX15" fmla="*/ 2563131 w 4092534"/>
              <a:gd name="csY15" fmla="*/ 1313785 h 1313785"/>
              <a:gd name="csX16" fmla="*/ 2004500 w 4092534"/>
              <a:gd name="csY16" fmla="*/ 1313785 h 1313785"/>
              <a:gd name="csX17" fmla="*/ 1445869 w 4092534"/>
              <a:gd name="csY17" fmla="*/ 1313785 h 1313785"/>
              <a:gd name="csX18" fmla="*/ 960330 w 4092534"/>
              <a:gd name="csY18" fmla="*/ 1313785 h 1313785"/>
              <a:gd name="csX19" fmla="*/ 218969 w 4092534"/>
              <a:gd name="csY19" fmla="*/ 1313785 h 1313785"/>
              <a:gd name="csX20" fmla="*/ 0 w 4092534"/>
              <a:gd name="csY20" fmla="*/ 1094816 h 1313785"/>
              <a:gd name="csX21" fmla="*/ 0 w 4092534"/>
              <a:gd name="csY21" fmla="*/ 656893 h 1313785"/>
              <a:gd name="csX22" fmla="*/ 0 w 4092534"/>
              <a:gd name="csY22" fmla="*/ 218969 h 13137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092534" h="1313785" fill="none" extrusionOk="0">
                <a:moveTo>
                  <a:pt x="0" y="218969"/>
                </a:moveTo>
                <a:cubicBezTo>
                  <a:pt x="18584" y="72470"/>
                  <a:pt x="93420" y="1594"/>
                  <a:pt x="218969" y="0"/>
                </a:cubicBezTo>
                <a:cubicBezTo>
                  <a:pt x="345274" y="-36204"/>
                  <a:pt x="446843" y="37178"/>
                  <a:pt x="631416" y="0"/>
                </a:cubicBezTo>
                <a:cubicBezTo>
                  <a:pt x="815989" y="-37178"/>
                  <a:pt x="838121" y="6815"/>
                  <a:pt x="1043864" y="0"/>
                </a:cubicBezTo>
                <a:cubicBezTo>
                  <a:pt x="1249607" y="-6815"/>
                  <a:pt x="1313191" y="35380"/>
                  <a:pt x="1492857" y="0"/>
                </a:cubicBezTo>
                <a:cubicBezTo>
                  <a:pt x="1672523" y="-35380"/>
                  <a:pt x="1819435" y="634"/>
                  <a:pt x="2014942" y="0"/>
                </a:cubicBezTo>
                <a:cubicBezTo>
                  <a:pt x="2210450" y="-634"/>
                  <a:pt x="2338234" y="42364"/>
                  <a:pt x="2537027" y="0"/>
                </a:cubicBezTo>
                <a:cubicBezTo>
                  <a:pt x="2735820" y="-42364"/>
                  <a:pt x="2827071" y="14145"/>
                  <a:pt x="3059112" y="0"/>
                </a:cubicBezTo>
                <a:cubicBezTo>
                  <a:pt x="3291153" y="-14145"/>
                  <a:pt x="3610608" y="89103"/>
                  <a:pt x="3873565" y="0"/>
                </a:cubicBezTo>
                <a:cubicBezTo>
                  <a:pt x="3981025" y="1727"/>
                  <a:pt x="4104035" y="110317"/>
                  <a:pt x="4092534" y="218969"/>
                </a:cubicBezTo>
                <a:cubicBezTo>
                  <a:pt x="4130081" y="306613"/>
                  <a:pt x="4063261" y="454843"/>
                  <a:pt x="4092534" y="630617"/>
                </a:cubicBezTo>
                <a:cubicBezTo>
                  <a:pt x="4121807" y="806391"/>
                  <a:pt x="4057966" y="988857"/>
                  <a:pt x="4092534" y="1094816"/>
                </a:cubicBezTo>
                <a:cubicBezTo>
                  <a:pt x="4101278" y="1237856"/>
                  <a:pt x="4019905" y="1333936"/>
                  <a:pt x="3873565" y="1313785"/>
                </a:cubicBezTo>
                <a:cubicBezTo>
                  <a:pt x="3738323" y="1340516"/>
                  <a:pt x="3592026" y="1290203"/>
                  <a:pt x="3461118" y="1313785"/>
                </a:cubicBezTo>
                <a:cubicBezTo>
                  <a:pt x="3330210" y="1337367"/>
                  <a:pt x="3194757" y="1268537"/>
                  <a:pt x="3048670" y="1313785"/>
                </a:cubicBezTo>
                <a:cubicBezTo>
                  <a:pt x="2902583" y="1359033"/>
                  <a:pt x="2791324" y="1289116"/>
                  <a:pt x="2563131" y="1313785"/>
                </a:cubicBezTo>
                <a:cubicBezTo>
                  <a:pt x="2334938" y="1338454"/>
                  <a:pt x="2182016" y="1295022"/>
                  <a:pt x="2004500" y="1313785"/>
                </a:cubicBezTo>
                <a:cubicBezTo>
                  <a:pt x="1826984" y="1332548"/>
                  <a:pt x="1700821" y="1249991"/>
                  <a:pt x="1445869" y="1313785"/>
                </a:cubicBezTo>
                <a:cubicBezTo>
                  <a:pt x="1190917" y="1377579"/>
                  <a:pt x="1172632" y="1272745"/>
                  <a:pt x="960330" y="1313785"/>
                </a:cubicBezTo>
                <a:cubicBezTo>
                  <a:pt x="748028" y="1354825"/>
                  <a:pt x="564816" y="1297132"/>
                  <a:pt x="218969" y="1313785"/>
                </a:cubicBezTo>
                <a:cubicBezTo>
                  <a:pt x="89012" y="1281277"/>
                  <a:pt x="9462" y="1207238"/>
                  <a:pt x="0" y="1094816"/>
                </a:cubicBezTo>
                <a:cubicBezTo>
                  <a:pt x="-41391" y="893695"/>
                  <a:pt x="11467" y="854468"/>
                  <a:pt x="0" y="656893"/>
                </a:cubicBezTo>
                <a:cubicBezTo>
                  <a:pt x="-11467" y="459318"/>
                  <a:pt x="5030" y="427042"/>
                  <a:pt x="0" y="218969"/>
                </a:cubicBezTo>
                <a:close/>
              </a:path>
              <a:path w="4092534" h="1313785" stroke="0" extrusionOk="0">
                <a:moveTo>
                  <a:pt x="0" y="218969"/>
                </a:moveTo>
                <a:cubicBezTo>
                  <a:pt x="-15212" y="82119"/>
                  <a:pt x="96316" y="-1998"/>
                  <a:pt x="218969" y="0"/>
                </a:cubicBezTo>
                <a:cubicBezTo>
                  <a:pt x="428989" y="-41621"/>
                  <a:pt x="561722" y="15456"/>
                  <a:pt x="741054" y="0"/>
                </a:cubicBezTo>
                <a:cubicBezTo>
                  <a:pt x="920386" y="-15456"/>
                  <a:pt x="1058421" y="30046"/>
                  <a:pt x="1263139" y="0"/>
                </a:cubicBezTo>
                <a:cubicBezTo>
                  <a:pt x="1467857" y="-30046"/>
                  <a:pt x="1644407" y="50366"/>
                  <a:pt x="1821770" y="0"/>
                </a:cubicBezTo>
                <a:cubicBezTo>
                  <a:pt x="1999133" y="-50366"/>
                  <a:pt x="2149930" y="54628"/>
                  <a:pt x="2343856" y="0"/>
                </a:cubicBezTo>
                <a:cubicBezTo>
                  <a:pt x="2537782" y="-54628"/>
                  <a:pt x="2760285" y="8115"/>
                  <a:pt x="2865941" y="0"/>
                </a:cubicBezTo>
                <a:cubicBezTo>
                  <a:pt x="2971597" y="-8115"/>
                  <a:pt x="3275789" y="25092"/>
                  <a:pt x="3388026" y="0"/>
                </a:cubicBezTo>
                <a:cubicBezTo>
                  <a:pt x="3500263" y="-25092"/>
                  <a:pt x="3664278" y="19954"/>
                  <a:pt x="3873565" y="0"/>
                </a:cubicBezTo>
                <a:cubicBezTo>
                  <a:pt x="3997908" y="25695"/>
                  <a:pt x="4115872" y="113108"/>
                  <a:pt x="4092534" y="218969"/>
                </a:cubicBezTo>
                <a:cubicBezTo>
                  <a:pt x="4101794" y="394279"/>
                  <a:pt x="4061026" y="488575"/>
                  <a:pt x="4092534" y="665651"/>
                </a:cubicBezTo>
                <a:cubicBezTo>
                  <a:pt x="4124042" y="842727"/>
                  <a:pt x="4050640" y="932305"/>
                  <a:pt x="4092534" y="1094816"/>
                </a:cubicBezTo>
                <a:cubicBezTo>
                  <a:pt x="4105405" y="1197599"/>
                  <a:pt x="4000444" y="1344576"/>
                  <a:pt x="3873565" y="1313785"/>
                </a:cubicBezTo>
                <a:cubicBezTo>
                  <a:pt x="3709395" y="1320643"/>
                  <a:pt x="3525965" y="1264922"/>
                  <a:pt x="3388026" y="1313785"/>
                </a:cubicBezTo>
                <a:cubicBezTo>
                  <a:pt x="3250087" y="1362648"/>
                  <a:pt x="3094544" y="1301549"/>
                  <a:pt x="2902487" y="1313785"/>
                </a:cubicBezTo>
                <a:cubicBezTo>
                  <a:pt x="2710430" y="1326021"/>
                  <a:pt x="2628859" y="1286270"/>
                  <a:pt x="2380401" y="1313785"/>
                </a:cubicBezTo>
                <a:cubicBezTo>
                  <a:pt x="2131943" y="1341300"/>
                  <a:pt x="2000553" y="1258459"/>
                  <a:pt x="1821770" y="1313785"/>
                </a:cubicBezTo>
                <a:cubicBezTo>
                  <a:pt x="1642987" y="1369111"/>
                  <a:pt x="1351634" y="1267277"/>
                  <a:pt x="1226593" y="1313785"/>
                </a:cubicBezTo>
                <a:cubicBezTo>
                  <a:pt x="1101552" y="1360293"/>
                  <a:pt x="789906" y="1291076"/>
                  <a:pt x="667962" y="1313785"/>
                </a:cubicBezTo>
                <a:cubicBezTo>
                  <a:pt x="546018" y="1336494"/>
                  <a:pt x="397702" y="1296069"/>
                  <a:pt x="218969" y="1313785"/>
                </a:cubicBezTo>
                <a:cubicBezTo>
                  <a:pt x="107697" y="1293056"/>
                  <a:pt x="15829" y="1209909"/>
                  <a:pt x="0" y="1094816"/>
                </a:cubicBezTo>
                <a:cubicBezTo>
                  <a:pt x="-25017" y="947714"/>
                  <a:pt x="46951" y="747457"/>
                  <a:pt x="0" y="648134"/>
                </a:cubicBezTo>
                <a:cubicBezTo>
                  <a:pt x="-46951" y="548811"/>
                  <a:pt x="25642" y="386580"/>
                  <a:pt x="0" y="218969"/>
                </a:cubicBezTo>
                <a:close/>
              </a:path>
            </a:pathLst>
          </a:custGeom>
          <a:solidFill>
            <a:schemeClr val="bg1"/>
          </a:solidFill>
          <a:ln>
            <a:extLst>
              <a:ext uri="{C807C97D-BFC1-408E-A445-0C87EB9F89A2}">
                <ask:lineSketchStyleProps xmlns:ask="http://schemas.microsoft.com/office/drawing/2018/sketchyshapes" sd="2717677975">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Υπάρχει πάντα ένας αφηγητής (μια φωνή) που μας εξηγεί τι γίνεται, περιγράφει τους χώρους και μας γνωρίζει τους χαρακτήρες.</a:t>
            </a:r>
          </a:p>
        </p:txBody>
      </p:sp>
      <p:sp>
        <p:nvSpPr>
          <p:cNvPr id="44" name="Ορθογώνιο: Στρογγύλεμα γωνιών 43">
            <a:extLst>
              <a:ext uri="{FF2B5EF4-FFF2-40B4-BE49-F238E27FC236}">
                <a16:creationId xmlns:a16="http://schemas.microsoft.com/office/drawing/2014/main" id="{96964ECB-D6BD-6F5D-74F9-E58C64E12848}"/>
              </a:ext>
            </a:extLst>
          </p:cNvPr>
          <p:cNvSpPr/>
          <p:nvPr/>
        </p:nvSpPr>
        <p:spPr>
          <a:xfrm>
            <a:off x="931223" y="1849740"/>
            <a:ext cx="3319648" cy="1060067"/>
          </a:xfrm>
          <a:custGeom>
            <a:avLst/>
            <a:gdLst>
              <a:gd name="csX0" fmla="*/ 0 w 3319648"/>
              <a:gd name="csY0" fmla="*/ 176681 h 1060067"/>
              <a:gd name="csX1" fmla="*/ 176681 w 3319648"/>
              <a:gd name="csY1" fmla="*/ 0 h 1060067"/>
              <a:gd name="csX2" fmla="*/ 799601 w 3319648"/>
              <a:gd name="csY2" fmla="*/ 0 h 1060067"/>
              <a:gd name="csX3" fmla="*/ 1392858 w 3319648"/>
              <a:gd name="csY3" fmla="*/ 0 h 1060067"/>
              <a:gd name="csX4" fmla="*/ 1986115 w 3319648"/>
              <a:gd name="csY4" fmla="*/ 0 h 1060067"/>
              <a:gd name="csX5" fmla="*/ 2549710 w 3319648"/>
              <a:gd name="csY5" fmla="*/ 0 h 1060067"/>
              <a:gd name="csX6" fmla="*/ 3142967 w 3319648"/>
              <a:gd name="csY6" fmla="*/ 0 h 1060067"/>
              <a:gd name="csX7" fmla="*/ 3319648 w 3319648"/>
              <a:gd name="csY7" fmla="*/ 176681 h 1060067"/>
              <a:gd name="csX8" fmla="*/ 3319648 w 3319648"/>
              <a:gd name="csY8" fmla="*/ 544168 h 1060067"/>
              <a:gd name="csX9" fmla="*/ 3319648 w 3319648"/>
              <a:gd name="csY9" fmla="*/ 883386 h 1060067"/>
              <a:gd name="csX10" fmla="*/ 3142967 w 3319648"/>
              <a:gd name="csY10" fmla="*/ 1060067 h 1060067"/>
              <a:gd name="csX11" fmla="*/ 2638698 w 3319648"/>
              <a:gd name="csY11" fmla="*/ 1060067 h 1060067"/>
              <a:gd name="csX12" fmla="*/ 2104767 w 3319648"/>
              <a:gd name="csY12" fmla="*/ 1060067 h 1060067"/>
              <a:gd name="csX13" fmla="*/ 1570835 w 3319648"/>
              <a:gd name="csY13" fmla="*/ 1060067 h 1060067"/>
              <a:gd name="csX14" fmla="*/ 1036904 w 3319648"/>
              <a:gd name="csY14" fmla="*/ 1060067 h 1060067"/>
              <a:gd name="csX15" fmla="*/ 176681 w 3319648"/>
              <a:gd name="csY15" fmla="*/ 1060067 h 1060067"/>
              <a:gd name="csX16" fmla="*/ 0 w 3319648"/>
              <a:gd name="csY16" fmla="*/ 883386 h 1060067"/>
              <a:gd name="csX17" fmla="*/ 0 w 3319648"/>
              <a:gd name="csY17" fmla="*/ 530034 h 1060067"/>
              <a:gd name="csX18" fmla="*/ 0 w 3319648"/>
              <a:gd name="csY18" fmla="*/ 176681 h 10600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19648" h="1060067" fill="none" extrusionOk="0">
                <a:moveTo>
                  <a:pt x="0" y="176681"/>
                </a:moveTo>
                <a:cubicBezTo>
                  <a:pt x="4847" y="68703"/>
                  <a:pt x="99610" y="-7566"/>
                  <a:pt x="176681" y="0"/>
                </a:cubicBezTo>
                <a:cubicBezTo>
                  <a:pt x="356983" y="-29350"/>
                  <a:pt x="647879" y="65322"/>
                  <a:pt x="799601" y="0"/>
                </a:cubicBezTo>
                <a:cubicBezTo>
                  <a:pt x="951323" y="-65322"/>
                  <a:pt x="1134010" y="51646"/>
                  <a:pt x="1392858" y="0"/>
                </a:cubicBezTo>
                <a:cubicBezTo>
                  <a:pt x="1651706" y="-51646"/>
                  <a:pt x="1827336" y="56332"/>
                  <a:pt x="1986115" y="0"/>
                </a:cubicBezTo>
                <a:cubicBezTo>
                  <a:pt x="2144894" y="-56332"/>
                  <a:pt x="2328453" y="64472"/>
                  <a:pt x="2549710" y="0"/>
                </a:cubicBezTo>
                <a:cubicBezTo>
                  <a:pt x="2770968" y="-64472"/>
                  <a:pt x="2988916" y="67455"/>
                  <a:pt x="3142967" y="0"/>
                </a:cubicBezTo>
                <a:cubicBezTo>
                  <a:pt x="3249384" y="-21930"/>
                  <a:pt x="3307698" y="63300"/>
                  <a:pt x="3319648" y="176681"/>
                </a:cubicBezTo>
                <a:cubicBezTo>
                  <a:pt x="3322201" y="334474"/>
                  <a:pt x="3313787" y="382901"/>
                  <a:pt x="3319648" y="544168"/>
                </a:cubicBezTo>
                <a:cubicBezTo>
                  <a:pt x="3325509" y="705435"/>
                  <a:pt x="3283533" y="779453"/>
                  <a:pt x="3319648" y="883386"/>
                </a:cubicBezTo>
                <a:cubicBezTo>
                  <a:pt x="3321446" y="967473"/>
                  <a:pt x="3226242" y="1068710"/>
                  <a:pt x="3142967" y="1060067"/>
                </a:cubicBezTo>
                <a:cubicBezTo>
                  <a:pt x="2897806" y="1116268"/>
                  <a:pt x="2826051" y="1010307"/>
                  <a:pt x="2638698" y="1060067"/>
                </a:cubicBezTo>
                <a:cubicBezTo>
                  <a:pt x="2451345" y="1109827"/>
                  <a:pt x="2271923" y="1039962"/>
                  <a:pt x="2104767" y="1060067"/>
                </a:cubicBezTo>
                <a:cubicBezTo>
                  <a:pt x="1937611" y="1080172"/>
                  <a:pt x="1684318" y="1058407"/>
                  <a:pt x="1570835" y="1060067"/>
                </a:cubicBezTo>
                <a:cubicBezTo>
                  <a:pt x="1457352" y="1061727"/>
                  <a:pt x="1243739" y="1000497"/>
                  <a:pt x="1036904" y="1060067"/>
                </a:cubicBezTo>
                <a:cubicBezTo>
                  <a:pt x="830069" y="1119637"/>
                  <a:pt x="414846" y="1038267"/>
                  <a:pt x="176681" y="1060067"/>
                </a:cubicBezTo>
                <a:cubicBezTo>
                  <a:pt x="91434" y="1051564"/>
                  <a:pt x="6357" y="983836"/>
                  <a:pt x="0" y="883386"/>
                </a:cubicBezTo>
                <a:cubicBezTo>
                  <a:pt x="-21821" y="792848"/>
                  <a:pt x="41006" y="671631"/>
                  <a:pt x="0" y="530034"/>
                </a:cubicBezTo>
                <a:cubicBezTo>
                  <a:pt x="-41006" y="388437"/>
                  <a:pt x="11436" y="261551"/>
                  <a:pt x="0" y="176681"/>
                </a:cubicBezTo>
                <a:close/>
              </a:path>
              <a:path w="3319648" h="1060067" stroke="0" extrusionOk="0">
                <a:moveTo>
                  <a:pt x="0" y="176681"/>
                </a:moveTo>
                <a:cubicBezTo>
                  <a:pt x="-16713" y="61616"/>
                  <a:pt x="76009" y="-3595"/>
                  <a:pt x="176681" y="0"/>
                </a:cubicBezTo>
                <a:cubicBezTo>
                  <a:pt x="383981" y="-47110"/>
                  <a:pt x="558737" y="50457"/>
                  <a:pt x="769938" y="0"/>
                </a:cubicBezTo>
                <a:cubicBezTo>
                  <a:pt x="981139" y="-50457"/>
                  <a:pt x="1114356" y="35229"/>
                  <a:pt x="1363195" y="0"/>
                </a:cubicBezTo>
                <a:cubicBezTo>
                  <a:pt x="1612034" y="-35229"/>
                  <a:pt x="1733066" y="13204"/>
                  <a:pt x="1986115" y="0"/>
                </a:cubicBezTo>
                <a:cubicBezTo>
                  <a:pt x="2239164" y="-13204"/>
                  <a:pt x="2432959" y="5997"/>
                  <a:pt x="2579373" y="0"/>
                </a:cubicBezTo>
                <a:cubicBezTo>
                  <a:pt x="2725787" y="-5997"/>
                  <a:pt x="2990973" y="12804"/>
                  <a:pt x="3142967" y="0"/>
                </a:cubicBezTo>
                <a:cubicBezTo>
                  <a:pt x="3254822" y="510"/>
                  <a:pt x="3318157" y="83581"/>
                  <a:pt x="3319648" y="176681"/>
                </a:cubicBezTo>
                <a:cubicBezTo>
                  <a:pt x="3344794" y="303343"/>
                  <a:pt x="3311378" y="434711"/>
                  <a:pt x="3319648" y="530034"/>
                </a:cubicBezTo>
                <a:cubicBezTo>
                  <a:pt x="3327918" y="625357"/>
                  <a:pt x="3314507" y="801297"/>
                  <a:pt x="3319648" y="883386"/>
                </a:cubicBezTo>
                <a:cubicBezTo>
                  <a:pt x="3326606" y="953619"/>
                  <a:pt x="3228748" y="1047427"/>
                  <a:pt x="3142967" y="1060067"/>
                </a:cubicBezTo>
                <a:cubicBezTo>
                  <a:pt x="3026352" y="1066701"/>
                  <a:pt x="2827772" y="996511"/>
                  <a:pt x="2609036" y="1060067"/>
                </a:cubicBezTo>
                <a:cubicBezTo>
                  <a:pt x="2390300" y="1123623"/>
                  <a:pt x="2146059" y="984959"/>
                  <a:pt x="1956453" y="1060067"/>
                </a:cubicBezTo>
                <a:cubicBezTo>
                  <a:pt x="1766847" y="1135175"/>
                  <a:pt x="1564344" y="1058288"/>
                  <a:pt x="1333533" y="1060067"/>
                </a:cubicBezTo>
                <a:cubicBezTo>
                  <a:pt x="1102722" y="1061846"/>
                  <a:pt x="952652" y="1024039"/>
                  <a:pt x="769938" y="1060067"/>
                </a:cubicBezTo>
                <a:cubicBezTo>
                  <a:pt x="587224" y="1096095"/>
                  <a:pt x="441098" y="1007961"/>
                  <a:pt x="176681" y="1060067"/>
                </a:cubicBezTo>
                <a:cubicBezTo>
                  <a:pt x="107683" y="1053746"/>
                  <a:pt x="7644" y="1000566"/>
                  <a:pt x="0" y="883386"/>
                </a:cubicBezTo>
                <a:cubicBezTo>
                  <a:pt x="-5948" y="767879"/>
                  <a:pt x="16138" y="625798"/>
                  <a:pt x="0" y="522966"/>
                </a:cubicBezTo>
                <a:cubicBezTo>
                  <a:pt x="-16138" y="420134"/>
                  <a:pt x="13279" y="246275"/>
                  <a:pt x="0" y="176681"/>
                </a:cubicBezTo>
                <a:close/>
              </a:path>
            </a:pathLst>
          </a:custGeom>
          <a:solidFill>
            <a:schemeClr val="bg1"/>
          </a:solidFill>
          <a:ln>
            <a:extLst>
              <a:ext uri="{C807C97D-BFC1-408E-A445-0C87EB9F89A2}">
                <ask:lineSketchStyleProps xmlns:ask="http://schemas.microsoft.com/office/drawing/2018/sketchyshapes" sd="2717677975">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Γράφεται σε στίχους, δηλαδή σε σύντομες, ξεχωριστές γραμμές.</a:t>
            </a:r>
          </a:p>
        </p:txBody>
      </p:sp>
      <p:sp>
        <p:nvSpPr>
          <p:cNvPr id="47" name="Οβάλ 46">
            <a:extLst>
              <a:ext uri="{FF2B5EF4-FFF2-40B4-BE49-F238E27FC236}">
                <a16:creationId xmlns:a16="http://schemas.microsoft.com/office/drawing/2014/main" id="{18EE0B06-A7A1-386D-0C1D-D1155CB4AF01}"/>
              </a:ext>
            </a:extLst>
          </p:cNvPr>
          <p:cNvSpPr/>
          <p:nvPr/>
        </p:nvSpPr>
        <p:spPr>
          <a:xfrm>
            <a:off x="4103914" y="2193602"/>
            <a:ext cx="293914" cy="3251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49" name="Οβάλ 48">
            <a:extLst>
              <a:ext uri="{FF2B5EF4-FFF2-40B4-BE49-F238E27FC236}">
                <a16:creationId xmlns:a16="http://schemas.microsoft.com/office/drawing/2014/main" id="{0736ED58-87D8-4BCC-4F6A-5EF1DB5E6F8A}"/>
              </a:ext>
            </a:extLst>
          </p:cNvPr>
          <p:cNvSpPr/>
          <p:nvPr/>
        </p:nvSpPr>
        <p:spPr>
          <a:xfrm>
            <a:off x="4638394" y="3949618"/>
            <a:ext cx="293914" cy="3251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1" name="Οβάλ 50">
            <a:extLst>
              <a:ext uri="{FF2B5EF4-FFF2-40B4-BE49-F238E27FC236}">
                <a16:creationId xmlns:a16="http://schemas.microsoft.com/office/drawing/2014/main" id="{F1466E6B-9176-2D94-AE36-33388843691C}"/>
              </a:ext>
            </a:extLst>
          </p:cNvPr>
          <p:cNvSpPr/>
          <p:nvPr/>
        </p:nvSpPr>
        <p:spPr>
          <a:xfrm>
            <a:off x="4579604" y="5543596"/>
            <a:ext cx="293914" cy="3251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3" name="Οβάλ 52">
            <a:extLst>
              <a:ext uri="{FF2B5EF4-FFF2-40B4-BE49-F238E27FC236}">
                <a16:creationId xmlns:a16="http://schemas.microsoft.com/office/drawing/2014/main" id="{C4C9015E-636A-989C-AD7B-B6CDAF1D77D1}"/>
              </a:ext>
            </a:extLst>
          </p:cNvPr>
          <p:cNvSpPr/>
          <p:nvPr/>
        </p:nvSpPr>
        <p:spPr>
          <a:xfrm>
            <a:off x="6096000" y="4506670"/>
            <a:ext cx="293914" cy="3251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5" name="Οβάλ 54">
            <a:extLst>
              <a:ext uri="{FF2B5EF4-FFF2-40B4-BE49-F238E27FC236}">
                <a16:creationId xmlns:a16="http://schemas.microsoft.com/office/drawing/2014/main" id="{DFA3523C-02A1-7CE5-10FE-81BB8066EFCC}"/>
              </a:ext>
            </a:extLst>
          </p:cNvPr>
          <p:cNvSpPr/>
          <p:nvPr/>
        </p:nvSpPr>
        <p:spPr>
          <a:xfrm>
            <a:off x="5911933" y="3146061"/>
            <a:ext cx="293914" cy="3251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7" name="Οβάλ 56">
            <a:extLst>
              <a:ext uri="{FF2B5EF4-FFF2-40B4-BE49-F238E27FC236}">
                <a16:creationId xmlns:a16="http://schemas.microsoft.com/office/drawing/2014/main" id="{FB48966D-5433-E378-C26B-40D4A81A0716}"/>
              </a:ext>
            </a:extLst>
          </p:cNvPr>
          <p:cNvSpPr/>
          <p:nvPr/>
        </p:nvSpPr>
        <p:spPr>
          <a:xfrm>
            <a:off x="5944589" y="2013185"/>
            <a:ext cx="293914" cy="3251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9" name="TextBox 58">
            <a:extLst>
              <a:ext uri="{FF2B5EF4-FFF2-40B4-BE49-F238E27FC236}">
                <a16:creationId xmlns:a16="http://schemas.microsoft.com/office/drawing/2014/main" id="{831F6BE2-8704-EF01-987F-9EC8F810E7BF}"/>
              </a:ext>
            </a:extLst>
          </p:cNvPr>
          <p:cNvSpPr txBox="1"/>
          <p:nvPr/>
        </p:nvSpPr>
        <p:spPr>
          <a:xfrm>
            <a:off x="957942" y="484636"/>
            <a:ext cx="10276115" cy="369332"/>
          </a:xfrm>
          <a:custGeom>
            <a:avLst/>
            <a:gdLst>
              <a:gd name="csX0" fmla="*/ 0 w 10276115"/>
              <a:gd name="csY0" fmla="*/ 0 h 369332"/>
              <a:gd name="csX1" fmla="*/ 673656 w 10276115"/>
              <a:gd name="csY1" fmla="*/ 0 h 369332"/>
              <a:gd name="csX2" fmla="*/ 1039029 w 10276115"/>
              <a:gd name="csY2" fmla="*/ 0 h 369332"/>
              <a:gd name="csX3" fmla="*/ 1404402 w 10276115"/>
              <a:gd name="csY3" fmla="*/ 0 h 369332"/>
              <a:gd name="csX4" fmla="*/ 1975298 w 10276115"/>
              <a:gd name="csY4" fmla="*/ 0 h 369332"/>
              <a:gd name="csX5" fmla="*/ 2237909 w 10276115"/>
              <a:gd name="csY5" fmla="*/ 0 h 369332"/>
              <a:gd name="csX6" fmla="*/ 2911566 w 10276115"/>
              <a:gd name="csY6" fmla="*/ 0 h 369332"/>
              <a:gd name="csX7" fmla="*/ 3174178 w 10276115"/>
              <a:gd name="csY7" fmla="*/ 0 h 369332"/>
              <a:gd name="csX8" fmla="*/ 3539551 w 10276115"/>
              <a:gd name="csY8" fmla="*/ 0 h 369332"/>
              <a:gd name="csX9" fmla="*/ 3802163 w 10276115"/>
              <a:gd name="csY9" fmla="*/ 0 h 369332"/>
              <a:gd name="csX10" fmla="*/ 4475819 w 10276115"/>
              <a:gd name="csY10" fmla="*/ 0 h 369332"/>
              <a:gd name="csX11" fmla="*/ 4841192 w 10276115"/>
              <a:gd name="csY11" fmla="*/ 0 h 369332"/>
              <a:gd name="csX12" fmla="*/ 5514848 w 10276115"/>
              <a:gd name="csY12" fmla="*/ 0 h 369332"/>
              <a:gd name="csX13" fmla="*/ 6085744 w 10276115"/>
              <a:gd name="csY13" fmla="*/ 0 h 369332"/>
              <a:gd name="csX14" fmla="*/ 6656639 w 10276115"/>
              <a:gd name="csY14" fmla="*/ 0 h 369332"/>
              <a:gd name="csX15" fmla="*/ 6919251 w 10276115"/>
              <a:gd name="csY15" fmla="*/ 0 h 369332"/>
              <a:gd name="csX16" fmla="*/ 7181863 w 10276115"/>
              <a:gd name="csY16" fmla="*/ 0 h 369332"/>
              <a:gd name="csX17" fmla="*/ 7444474 w 10276115"/>
              <a:gd name="csY17" fmla="*/ 0 h 369332"/>
              <a:gd name="csX18" fmla="*/ 7707086 w 10276115"/>
              <a:gd name="csY18" fmla="*/ 0 h 369332"/>
              <a:gd name="csX19" fmla="*/ 8483504 w 10276115"/>
              <a:gd name="csY19" fmla="*/ 0 h 369332"/>
              <a:gd name="csX20" fmla="*/ 9259921 w 10276115"/>
              <a:gd name="csY20" fmla="*/ 0 h 369332"/>
              <a:gd name="csX21" fmla="*/ 9522533 w 10276115"/>
              <a:gd name="csY21" fmla="*/ 0 h 369332"/>
              <a:gd name="csX22" fmla="*/ 10276115 w 10276115"/>
              <a:gd name="csY22" fmla="*/ 0 h 369332"/>
              <a:gd name="csX23" fmla="*/ 10276115 w 10276115"/>
              <a:gd name="csY23" fmla="*/ 369332 h 369332"/>
              <a:gd name="csX24" fmla="*/ 9602459 w 10276115"/>
              <a:gd name="csY24" fmla="*/ 369332 h 369332"/>
              <a:gd name="csX25" fmla="*/ 9134324 w 10276115"/>
              <a:gd name="csY25" fmla="*/ 369332 h 369332"/>
              <a:gd name="csX26" fmla="*/ 8460668 w 10276115"/>
              <a:gd name="csY26" fmla="*/ 369332 h 369332"/>
              <a:gd name="csX27" fmla="*/ 8198056 w 10276115"/>
              <a:gd name="csY27" fmla="*/ 369332 h 369332"/>
              <a:gd name="csX28" fmla="*/ 7524400 w 10276115"/>
              <a:gd name="csY28" fmla="*/ 369332 h 369332"/>
              <a:gd name="csX29" fmla="*/ 6953504 w 10276115"/>
              <a:gd name="csY29" fmla="*/ 369332 h 369332"/>
              <a:gd name="csX30" fmla="*/ 6279848 w 10276115"/>
              <a:gd name="csY30" fmla="*/ 369332 h 369332"/>
              <a:gd name="csX31" fmla="*/ 5811714 w 10276115"/>
              <a:gd name="csY31" fmla="*/ 369332 h 369332"/>
              <a:gd name="csX32" fmla="*/ 5035296 w 10276115"/>
              <a:gd name="csY32" fmla="*/ 369332 h 369332"/>
              <a:gd name="csX33" fmla="*/ 4772685 w 10276115"/>
              <a:gd name="csY33" fmla="*/ 369332 h 369332"/>
              <a:gd name="csX34" fmla="*/ 3996267 w 10276115"/>
              <a:gd name="csY34" fmla="*/ 369332 h 369332"/>
              <a:gd name="csX35" fmla="*/ 3733655 w 10276115"/>
              <a:gd name="csY35" fmla="*/ 369332 h 369332"/>
              <a:gd name="csX36" fmla="*/ 3162760 w 10276115"/>
              <a:gd name="csY36" fmla="*/ 369332 h 369332"/>
              <a:gd name="csX37" fmla="*/ 2489103 w 10276115"/>
              <a:gd name="csY37" fmla="*/ 369332 h 369332"/>
              <a:gd name="csX38" fmla="*/ 1712686 w 10276115"/>
              <a:gd name="csY38" fmla="*/ 369332 h 369332"/>
              <a:gd name="csX39" fmla="*/ 1347313 w 10276115"/>
              <a:gd name="csY39" fmla="*/ 369332 h 369332"/>
              <a:gd name="csX40" fmla="*/ 981940 w 10276115"/>
              <a:gd name="csY40" fmla="*/ 369332 h 369332"/>
              <a:gd name="csX41" fmla="*/ 719328 w 10276115"/>
              <a:gd name="csY41" fmla="*/ 369332 h 369332"/>
              <a:gd name="csX42" fmla="*/ 0 w 10276115"/>
              <a:gd name="csY42" fmla="*/ 369332 h 369332"/>
              <a:gd name="csX43" fmla="*/ 0 w 10276115"/>
              <a:gd name="csY43"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10276115" h="369332" fill="none" extrusionOk="0">
                <a:moveTo>
                  <a:pt x="0" y="0"/>
                </a:moveTo>
                <a:cubicBezTo>
                  <a:pt x="305308" y="-49953"/>
                  <a:pt x="345271" y="31908"/>
                  <a:pt x="673656" y="0"/>
                </a:cubicBezTo>
                <a:cubicBezTo>
                  <a:pt x="1002041" y="-31908"/>
                  <a:pt x="903215" y="32342"/>
                  <a:pt x="1039029" y="0"/>
                </a:cubicBezTo>
                <a:cubicBezTo>
                  <a:pt x="1174843" y="-32342"/>
                  <a:pt x="1320945" y="10296"/>
                  <a:pt x="1404402" y="0"/>
                </a:cubicBezTo>
                <a:cubicBezTo>
                  <a:pt x="1487859" y="-10296"/>
                  <a:pt x="1723946" y="2613"/>
                  <a:pt x="1975298" y="0"/>
                </a:cubicBezTo>
                <a:cubicBezTo>
                  <a:pt x="2226650" y="-2613"/>
                  <a:pt x="2127156" y="10844"/>
                  <a:pt x="2237909" y="0"/>
                </a:cubicBezTo>
                <a:cubicBezTo>
                  <a:pt x="2348662" y="-10844"/>
                  <a:pt x="2743918" y="74892"/>
                  <a:pt x="2911566" y="0"/>
                </a:cubicBezTo>
                <a:cubicBezTo>
                  <a:pt x="3079214" y="-74892"/>
                  <a:pt x="3070049" y="8862"/>
                  <a:pt x="3174178" y="0"/>
                </a:cubicBezTo>
                <a:cubicBezTo>
                  <a:pt x="3278307" y="-8862"/>
                  <a:pt x="3393152" y="35025"/>
                  <a:pt x="3539551" y="0"/>
                </a:cubicBezTo>
                <a:cubicBezTo>
                  <a:pt x="3685950" y="-35025"/>
                  <a:pt x="3693505" y="10677"/>
                  <a:pt x="3802163" y="0"/>
                </a:cubicBezTo>
                <a:cubicBezTo>
                  <a:pt x="3910821" y="-10677"/>
                  <a:pt x="4225794" y="66352"/>
                  <a:pt x="4475819" y="0"/>
                </a:cubicBezTo>
                <a:cubicBezTo>
                  <a:pt x="4725844" y="-66352"/>
                  <a:pt x="4676224" y="28382"/>
                  <a:pt x="4841192" y="0"/>
                </a:cubicBezTo>
                <a:cubicBezTo>
                  <a:pt x="5006160" y="-28382"/>
                  <a:pt x="5331321" y="9490"/>
                  <a:pt x="5514848" y="0"/>
                </a:cubicBezTo>
                <a:cubicBezTo>
                  <a:pt x="5698375" y="-9490"/>
                  <a:pt x="5813382" y="5849"/>
                  <a:pt x="6085744" y="0"/>
                </a:cubicBezTo>
                <a:cubicBezTo>
                  <a:pt x="6358106" y="-5849"/>
                  <a:pt x="6407756" y="10441"/>
                  <a:pt x="6656639" y="0"/>
                </a:cubicBezTo>
                <a:cubicBezTo>
                  <a:pt x="6905523" y="-10441"/>
                  <a:pt x="6843849" y="6070"/>
                  <a:pt x="6919251" y="0"/>
                </a:cubicBezTo>
                <a:cubicBezTo>
                  <a:pt x="6994653" y="-6070"/>
                  <a:pt x="7103854" y="2792"/>
                  <a:pt x="7181863" y="0"/>
                </a:cubicBezTo>
                <a:cubicBezTo>
                  <a:pt x="7259872" y="-2792"/>
                  <a:pt x="7326963" y="4671"/>
                  <a:pt x="7444474" y="0"/>
                </a:cubicBezTo>
                <a:cubicBezTo>
                  <a:pt x="7561985" y="-4671"/>
                  <a:pt x="7629861" y="1448"/>
                  <a:pt x="7707086" y="0"/>
                </a:cubicBezTo>
                <a:cubicBezTo>
                  <a:pt x="7784311" y="-1448"/>
                  <a:pt x="8202848" y="77004"/>
                  <a:pt x="8483504" y="0"/>
                </a:cubicBezTo>
                <a:cubicBezTo>
                  <a:pt x="8764160" y="-77004"/>
                  <a:pt x="8986107" y="63486"/>
                  <a:pt x="9259921" y="0"/>
                </a:cubicBezTo>
                <a:cubicBezTo>
                  <a:pt x="9533735" y="-63486"/>
                  <a:pt x="9409935" y="16614"/>
                  <a:pt x="9522533" y="0"/>
                </a:cubicBezTo>
                <a:cubicBezTo>
                  <a:pt x="9635131" y="-16614"/>
                  <a:pt x="10113405" y="53417"/>
                  <a:pt x="10276115" y="0"/>
                </a:cubicBezTo>
                <a:cubicBezTo>
                  <a:pt x="10318158" y="126155"/>
                  <a:pt x="10257263" y="293617"/>
                  <a:pt x="10276115" y="369332"/>
                </a:cubicBezTo>
                <a:cubicBezTo>
                  <a:pt x="10134542" y="412004"/>
                  <a:pt x="9799954" y="340523"/>
                  <a:pt x="9602459" y="369332"/>
                </a:cubicBezTo>
                <a:cubicBezTo>
                  <a:pt x="9404964" y="398141"/>
                  <a:pt x="9344067" y="316411"/>
                  <a:pt x="9134324" y="369332"/>
                </a:cubicBezTo>
                <a:cubicBezTo>
                  <a:pt x="8924582" y="422253"/>
                  <a:pt x="8698086" y="295289"/>
                  <a:pt x="8460668" y="369332"/>
                </a:cubicBezTo>
                <a:cubicBezTo>
                  <a:pt x="8223250" y="443375"/>
                  <a:pt x="8325559" y="344247"/>
                  <a:pt x="8198056" y="369332"/>
                </a:cubicBezTo>
                <a:cubicBezTo>
                  <a:pt x="8070553" y="394417"/>
                  <a:pt x="7775288" y="344335"/>
                  <a:pt x="7524400" y="369332"/>
                </a:cubicBezTo>
                <a:cubicBezTo>
                  <a:pt x="7273512" y="394329"/>
                  <a:pt x="7131560" y="338679"/>
                  <a:pt x="6953504" y="369332"/>
                </a:cubicBezTo>
                <a:cubicBezTo>
                  <a:pt x="6775448" y="399985"/>
                  <a:pt x="6514734" y="309296"/>
                  <a:pt x="6279848" y="369332"/>
                </a:cubicBezTo>
                <a:cubicBezTo>
                  <a:pt x="6044962" y="429368"/>
                  <a:pt x="5923203" y="319228"/>
                  <a:pt x="5811714" y="369332"/>
                </a:cubicBezTo>
                <a:cubicBezTo>
                  <a:pt x="5700225" y="419436"/>
                  <a:pt x="5289775" y="349764"/>
                  <a:pt x="5035296" y="369332"/>
                </a:cubicBezTo>
                <a:cubicBezTo>
                  <a:pt x="4780817" y="388900"/>
                  <a:pt x="4883452" y="361650"/>
                  <a:pt x="4772685" y="369332"/>
                </a:cubicBezTo>
                <a:cubicBezTo>
                  <a:pt x="4661918" y="377014"/>
                  <a:pt x="4239609" y="329399"/>
                  <a:pt x="3996267" y="369332"/>
                </a:cubicBezTo>
                <a:cubicBezTo>
                  <a:pt x="3752925" y="409265"/>
                  <a:pt x="3791100" y="343305"/>
                  <a:pt x="3733655" y="369332"/>
                </a:cubicBezTo>
                <a:cubicBezTo>
                  <a:pt x="3676210" y="395359"/>
                  <a:pt x="3446207" y="321172"/>
                  <a:pt x="3162760" y="369332"/>
                </a:cubicBezTo>
                <a:cubicBezTo>
                  <a:pt x="2879313" y="417492"/>
                  <a:pt x="2742672" y="333082"/>
                  <a:pt x="2489103" y="369332"/>
                </a:cubicBezTo>
                <a:cubicBezTo>
                  <a:pt x="2235534" y="405582"/>
                  <a:pt x="1999377" y="299751"/>
                  <a:pt x="1712686" y="369332"/>
                </a:cubicBezTo>
                <a:cubicBezTo>
                  <a:pt x="1425995" y="438913"/>
                  <a:pt x="1458896" y="349612"/>
                  <a:pt x="1347313" y="369332"/>
                </a:cubicBezTo>
                <a:cubicBezTo>
                  <a:pt x="1235730" y="389052"/>
                  <a:pt x="1067040" y="343371"/>
                  <a:pt x="981940" y="369332"/>
                </a:cubicBezTo>
                <a:cubicBezTo>
                  <a:pt x="896840" y="395293"/>
                  <a:pt x="802548" y="361801"/>
                  <a:pt x="719328" y="369332"/>
                </a:cubicBezTo>
                <a:cubicBezTo>
                  <a:pt x="636108" y="376863"/>
                  <a:pt x="298656" y="286476"/>
                  <a:pt x="0" y="369332"/>
                </a:cubicBezTo>
                <a:cubicBezTo>
                  <a:pt x="-28149" y="251824"/>
                  <a:pt x="31278" y="111704"/>
                  <a:pt x="0" y="0"/>
                </a:cubicBezTo>
                <a:close/>
              </a:path>
              <a:path w="10276115" h="369332" stroke="0" extrusionOk="0">
                <a:moveTo>
                  <a:pt x="0" y="0"/>
                </a:moveTo>
                <a:cubicBezTo>
                  <a:pt x="184620" y="-46840"/>
                  <a:pt x="384695" y="26488"/>
                  <a:pt x="570895" y="0"/>
                </a:cubicBezTo>
                <a:cubicBezTo>
                  <a:pt x="757095" y="-26488"/>
                  <a:pt x="880626" y="33257"/>
                  <a:pt x="1141791" y="0"/>
                </a:cubicBezTo>
                <a:cubicBezTo>
                  <a:pt x="1402956" y="-33257"/>
                  <a:pt x="1558403" y="64178"/>
                  <a:pt x="1712686" y="0"/>
                </a:cubicBezTo>
                <a:cubicBezTo>
                  <a:pt x="1866969" y="-64178"/>
                  <a:pt x="2156270" y="19127"/>
                  <a:pt x="2283581" y="0"/>
                </a:cubicBezTo>
                <a:cubicBezTo>
                  <a:pt x="2410893" y="-19127"/>
                  <a:pt x="2796745" y="4402"/>
                  <a:pt x="3059999" y="0"/>
                </a:cubicBezTo>
                <a:cubicBezTo>
                  <a:pt x="3323253" y="-4402"/>
                  <a:pt x="3364259" y="26027"/>
                  <a:pt x="3528133" y="0"/>
                </a:cubicBezTo>
                <a:cubicBezTo>
                  <a:pt x="3692007" y="-26027"/>
                  <a:pt x="4033910" y="7582"/>
                  <a:pt x="4201789" y="0"/>
                </a:cubicBezTo>
                <a:cubicBezTo>
                  <a:pt x="4369668" y="-7582"/>
                  <a:pt x="4551757" y="18072"/>
                  <a:pt x="4669923" y="0"/>
                </a:cubicBezTo>
                <a:cubicBezTo>
                  <a:pt x="4788089" y="-18072"/>
                  <a:pt x="4854401" y="25384"/>
                  <a:pt x="4932535" y="0"/>
                </a:cubicBezTo>
                <a:cubicBezTo>
                  <a:pt x="5010669" y="-25384"/>
                  <a:pt x="5290760" y="50413"/>
                  <a:pt x="5606192" y="0"/>
                </a:cubicBezTo>
                <a:cubicBezTo>
                  <a:pt x="5921624" y="-50413"/>
                  <a:pt x="5976196" y="51812"/>
                  <a:pt x="6177087" y="0"/>
                </a:cubicBezTo>
                <a:cubicBezTo>
                  <a:pt x="6377979" y="-51812"/>
                  <a:pt x="6668164" y="64718"/>
                  <a:pt x="6953504" y="0"/>
                </a:cubicBezTo>
                <a:cubicBezTo>
                  <a:pt x="7238844" y="-64718"/>
                  <a:pt x="7189311" y="26933"/>
                  <a:pt x="7318877" y="0"/>
                </a:cubicBezTo>
                <a:cubicBezTo>
                  <a:pt x="7448443" y="-26933"/>
                  <a:pt x="7558059" y="31821"/>
                  <a:pt x="7684250" y="0"/>
                </a:cubicBezTo>
                <a:cubicBezTo>
                  <a:pt x="7810441" y="-31821"/>
                  <a:pt x="8118974" y="10368"/>
                  <a:pt x="8460668" y="0"/>
                </a:cubicBezTo>
                <a:cubicBezTo>
                  <a:pt x="8802362" y="-10368"/>
                  <a:pt x="8812167" y="38146"/>
                  <a:pt x="8928802" y="0"/>
                </a:cubicBezTo>
                <a:cubicBezTo>
                  <a:pt x="9045437" y="-38146"/>
                  <a:pt x="9140380" y="22809"/>
                  <a:pt x="9294175" y="0"/>
                </a:cubicBezTo>
                <a:cubicBezTo>
                  <a:pt x="9447970" y="-22809"/>
                  <a:pt x="9993710" y="69771"/>
                  <a:pt x="10276115" y="0"/>
                </a:cubicBezTo>
                <a:cubicBezTo>
                  <a:pt x="10282621" y="86766"/>
                  <a:pt x="10264195" y="210853"/>
                  <a:pt x="10276115" y="369332"/>
                </a:cubicBezTo>
                <a:cubicBezTo>
                  <a:pt x="10123325" y="383257"/>
                  <a:pt x="9890090" y="296359"/>
                  <a:pt x="9602459" y="369332"/>
                </a:cubicBezTo>
                <a:cubicBezTo>
                  <a:pt x="9314828" y="442305"/>
                  <a:pt x="9302279" y="333225"/>
                  <a:pt x="9134324" y="369332"/>
                </a:cubicBezTo>
                <a:cubicBezTo>
                  <a:pt x="8966370" y="405439"/>
                  <a:pt x="8904677" y="350953"/>
                  <a:pt x="8768951" y="369332"/>
                </a:cubicBezTo>
                <a:cubicBezTo>
                  <a:pt x="8633225" y="387711"/>
                  <a:pt x="8493613" y="326190"/>
                  <a:pt x="8403578" y="369332"/>
                </a:cubicBezTo>
                <a:cubicBezTo>
                  <a:pt x="8313543" y="412474"/>
                  <a:pt x="8238073" y="352460"/>
                  <a:pt x="8140967" y="369332"/>
                </a:cubicBezTo>
                <a:cubicBezTo>
                  <a:pt x="8043861" y="386204"/>
                  <a:pt x="7625554" y="339327"/>
                  <a:pt x="7467310" y="369332"/>
                </a:cubicBezTo>
                <a:cubicBezTo>
                  <a:pt x="7309066" y="399337"/>
                  <a:pt x="7132532" y="317353"/>
                  <a:pt x="6999176" y="369332"/>
                </a:cubicBezTo>
                <a:cubicBezTo>
                  <a:pt x="6865820" y="421311"/>
                  <a:pt x="6557923" y="293543"/>
                  <a:pt x="6325520" y="369332"/>
                </a:cubicBezTo>
                <a:cubicBezTo>
                  <a:pt x="6093117" y="445121"/>
                  <a:pt x="5826606" y="313762"/>
                  <a:pt x="5549102" y="369332"/>
                </a:cubicBezTo>
                <a:cubicBezTo>
                  <a:pt x="5271598" y="424902"/>
                  <a:pt x="5203510" y="358082"/>
                  <a:pt x="5080968" y="369332"/>
                </a:cubicBezTo>
                <a:cubicBezTo>
                  <a:pt x="4958426" y="380582"/>
                  <a:pt x="4656793" y="296554"/>
                  <a:pt x="4407312" y="369332"/>
                </a:cubicBezTo>
                <a:cubicBezTo>
                  <a:pt x="4157831" y="442110"/>
                  <a:pt x="3904926" y="368778"/>
                  <a:pt x="3630894" y="369332"/>
                </a:cubicBezTo>
                <a:cubicBezTo>
                  <a:pt x="3356862" y="369886"/>
                  <a:pt x="3339562" y="361768"/>
                  <a:pt x="3265521" y="369332"/>
                </a:cubicBezTo>
                <a:cubicBezTo>
                  <a:pt x="3191480" y="376896"/>
                  <a:pt x="2858160" y="339275"/>
                  <a:pt x="2694626" y="369332"/>
                </a:cubicBezTo>
                <a:cubicBezTo>
                  <a:pt x="2531093" y="399389"/>
                  <a:pt x="2387704" y="346096"/>
                  <a:pt x="2226492" y="369332"/>
                </a:cubicBezTo>
                <a:cubicBezTo>
                  <a:pt x="2065280" y="392568"/>
                  <a:pt x="1727532" y="355020"/>
                  <a:pt x="1552835" y="369332"/>
                </a:cubicBezTo>
                <a:cubicBezTo>
                  <a:pt x="1378138" y="383644"/>
                  <a:pt x="1196573" y="363431"/>
                  <a:pt x="981940" y="369332"/>
                </a:cubicBezTo>
                <a:cubicBezTo>
                  <a:pt x="767308" y="375233"/>
                  <a:pt x="417877" y="352145"/>
                  <a:pt x="0" y="369332"/>
                </a:cubicBezTo>
                <a:cubicBezTo>
                  <a:pt x="-12520" y="229984"/>
                  <a:pt x="36712" y="121014"/>
                  <a:pt x="0" y="0"/>
                </a:cubicBezTo>
                <a:close/>
              </a:path>
            </a:pathLst>
          </a:custGeom>
          <a:solidFill>
            <a:schemeClr val="tx2">
              <a:lumMod val="10000"/>
              <a:lumOff val="90000"/>
            </a:schemeClr>
          </a:solidFill>
          <a:ln>
            <a:solidFill>
              <a:schemeClr val="tx1"/>
            </a:solidFill>
            <a:extLst>
              <a:ext uri="{C807C97D-BFC1-408E-A445-0C87EB9F89A2}">
                <ask:lineSketchStyleProps xmlns:ask="http://schemas.microsoft.com/office/drawing/2018/sketchyshapes" sd="285534102">
                  <a:prstGeom prst="rect">
                    <a:avLst/>
                  </a:prstGeom>
                  <ask:type>
                    <ask:lineSketchScribble/>
                  </ask:type>
                </ask:lineSketchStyleProps>
              </a:ext>
            </a:extLst>
          </a:ln>
        </p:spPr>
        <p:txBody>
          <a:bodyPr wrap="square">
            <a:spAutoFit/>
          </a:bodyPr>
          <a:lstStyle/>
          <a:p>
            <a:r>
              <a:rPr lang="el-GR" dirty="0"/>
              <a:t>Να αντιστοιχίσετε κάθε ορισμό της </a:t>
            </a:r>
            <a:r>
              <a:rPr lang="el-GR" b="1" dirty="0"/>
              <a:t>Στήλης Α</a:t>
            </a:r>
            <a:r>
              <a:rPr lang="el-GR" dirty="0"/>
              <a:t> με το κατάλληλο λογοτεχνικό είδος της </a:t>
            </a:r>
            <a:r>
              <a:rPr lang="el-GR" b="1" dirty="0"/>
              <a:t>Στήλης Β</a:t>
            </a:r>
            <a:r>
              <a:rPr lang="el-GR" dirty="0"/>
              <a:t>.</a:t>
            </a:r>
          </a:p>
        </p:txBody>
      </p:sp>
      <p:sp>
        <p:nvSpPr>
          <p:cNvPr id="5" name="TextBox 4">
            <a:extLst>
              <a:ext uri="{FF2B5EF4-FFF2-40B4-BE49-F238E27FC236}">
                <a16:creationId xmlns:a16="http://schemas.microsoft.com/office/drawing/2014/main" id="{2D0CC417-0AA4-B964-614B-669083EBC54B}"/>
              </a:ext>
            </a:extLst>
          </p:cNvPr>
          <p:cNvSpPr txBox="1"/>
          <p:nvPr/>
        </p:nvSpPr>
        <p:spPr>
          <a:xfrm>
            <a:off x="6739622" y="1166943"/>
            <a:ext cx="1152522" cy="369332"/>
          </a:xfrm>
          <a:custGeom>
            <a:avLst/>
            <a:gdLst>
              <a:gd name="csX0" fmla="*/ 0 w 1152522"/>
              <a:gd name="csY0" fmla="*/ 0 h 369332"/>
              <a:gd name="csX1" fmla="*/ 541685 w 1152522"/>
              <a:gd name="csY1" fmla="*/ 0 h 369332"/>
              <a:gd name="csX2" fmla="*/ 1152522 w 1152522"/>
              <a:gd name="csY2" fmla="*/ 0 h 369332"/>
              <a:gd name="csX3" fmla="*/ 1152522 w 1152522"/>
              <a:gd name="csY3" fmla="*/ 369332 h 369332"/>
              <a:gd name="csX4" fmla="*/ 587786 w 1152522"/>
              <a:gd name="csY4" fmla="*/ 369332 h 369332"/>
              <a:gd name="csX5" fmla="*/ 0 w 1152522"/>
              <a:gd name="csY5" fmla="*/ 369332 h 369332"/>
              <a:gd name="csX6" fmla="*/ 0 w 1152522"/>
              <a:gd name="csY6" fmla="*/ 0 h 3693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52522" h="369332" fill="none" extrusionOk="0">
                <a:moveTo>
                  <a:pt x="0" y="0"/>
                </a:moveTo>
                <a:cubicBezTo>
                  <a:pt x="151499" y="-53533"/>
                  <a:pt x="341826" y="64577"/>
                  <a:pt x="541685" y="0"/>
                </a:cubicBezTo>
                <a:cubicBezTo>
                  <a:pt x="741545" y="-64577"/>
                  <a:pt x="876473" y="32862"/>
                  <a:pt x="1152522" y="0"/>
                </a:cubicBezTo>
                <a:cubicBezTo>
                  <a:pt x="1182098" y="106402"/>
                  <a:pt x="1137273" y="243939"/>
                  <a:pt x="1152522" y="369332"/>
                </a:cubicBezTo>
                <a:cubicBezTo>
                  <a:pt x="1024459" y="416786"/>
                  <a:pt x="722293" y="305919"/>
                  <a:pt x="587786" y="369332"/>
                </a:cubicBezTo>
                <a:cubicBezTo>
                  <a:pt x="453279" y="432745"/>
                  <a:pt x="127056" y="331369"/>
                  <a:pt x="0" y="369332"/>
                </a:cubicBezTo>
                <a:cubicBezTo>
                  <a:pt x="-33075" y="248720"/>
                  <a:pt x="36026" y="170118"/>
                  <a:pt x="0" y="0"/>
                </a:cubicBezTo>
                <a:close/>
              </a:path>
              <a:path w="1152522" h="369332" stroke="0" extrusionOk="0">
                <a:moveTo>
                  <a:pt x="0" y="0"/>
                </a:moveTo>
                <a:cubicBezTo>
                  <a:pt x="185801" y="-25759"/>
                  <a:pt x="311182" y="31455"/>
                  <a:pt x="576261" y="0"/>
                </a:cubicBezTo>
                <a:cubicBezTo>
                  <a:pt x="841340" y="-31455"/>
                  <a:pt x="913209" y="64786"/>
                  <a:pt x="1152522" y="0"/>
                </a:cubicBezTo>
                <a:cubicBezTo>
                  <a:pt x="1187709" y="125393"/>
                  <a:pt x="1113212" y="241009"/>
                  <a:pt x="1152522" y="369332"/>
                </a:cubicBezTo>
                <a:cubicBezTo>
                  <a:pt x="907887" y="406542"/>
                  <a:pt x="732120" y="323863"/>
                  <a:pt x="610837" y="369332"/>
                </a:cubicBezTo>
                <a:cubicBezTo>
                  <a:pt x="489555" y="414801"/>
                  <a:pt x="182307" y="311064"/>
                  <a:pt x="0" y="369332"/>
                </a:cubicBezTo>
                <a:cubicBezTo>
                  <a:pt x="-24988" y="229327"/>
                  <a:pt x="27038" y="132511"/>
                  <a:pt x="0" y="0"/>
                </a:cubicBezTo>
                <a:close/>
              </a:path>
            </a:pathLst>
          </a:custGeom>
          <a:solidFill>
            <a:schemeClr val="tx2">
              <a:lumMod val="10000"/>
              <a:lumOff val="90000"/>
            </a:schemeClr>
          </a:solidFill>
          <a:ln>
            <a:solidFill>
              <a:schemeClr val="tx1"/>
            </a:solidFill>
            <a:extLst>
              <a:ext uri="{C807C97D-BFC1-408E-A445-0C87EB9F89A2}">
                <ask:lineSketchStyleProps xmlns:ask="http://schemas.microsoft.com/office/drawing/2018/sketchyshapes" sd="285534102">
                  <a:prstGeom prst="rect">
                    <a:avLst/>
                  </a:prstGeom>
                  <ask:type>
                    <ask:lineSketchScribble/>
                  </ask:type>
                </ask:lineSketchStyleProps>
              </a:ext>
            </a:extLst>
          </a:ln>
        </p:spPr>
        <p:txBody>
          <a:bodyPr wrap="square">
            <a:spAutoFit/>
          </a:bodyPr>
          <a:lstStyle/>
          <a:p>
            <a:r>
              <a:rPr lang="el-GR" b="1" dirty="0"/>
              <a:t>στήλη Β</a:t>
            </a:r>
            <a:endParaRPr lang="el-GR" sz="1800" b="1" u="none" strike="noStrike" dirty="0">
              <a:effectLst/>
              <a:latin typeface="+mn-lt"/>
            </a:endParaRPr>
          </a:p>
        </p:txBody>
      </p:sp>
      <p:sp>
        <p:nvSpPr>
          <p:cNvPr id="8" name="TextBox 7">
            <a:extLst>
              <a:ext uri="{FF2B5EF4-FFF2-40B4-BE49-F238E27FC236}">
                <a16:creationId xmlns:a16="http://schemas.microsoft.com/office/drawing/2014/main" id="{D8A95B5D-1A4F-30D9-EF13-701901C91DA7}"/>
              </a:ext>
            </a:extLst>
          </p:cNvPr>
          <p:cNvSpPr txBox="1"/>
          <p:nvPr/>
        </p:nvSpPr>
        <p:spPr>
          <a:xfrm>
            <a:off x="2014786" y="1182635"/>
            <a:ext cx="1152522" cy="369332"/>
          </a:xfrm>
          <a:custGeom>
            <a:avLst/>
            <a:gdLst>
              <a:gd name="csX0" fmla="*/ 0 w 1152522"/>
              <a:gd name="csY0" fmla="*/ 0 h 369332"/>
              <a:gd name="csX1" fmla="*/ 541685 w 1152522"/>
              <a:gd name="csY1" fmla="*/ 0 h 369332"/>
              <a:gd name="csX2" fmla="*/ 1152522 w 1152522"/>
              <a:gd name="csY2" fmla="*/ 0 h 369332"/>
              <a:gd name="csX3" fmla="*/ 1152522 w 1152522"/>
              <a:gd name="csY3" fmla="*/ 369332 h 369332"/>
              <a:gd name="csX4" fmla="*/ 587786 w 1152522"/>
              <a:gd name="csY4" fmla="*/ 369332 h 369332"/>
              <a:gd name="csX5" fmla="*/ 0 w 1152522"/>
              <a:gd name="csY5" fmla="*/ 369332 h 369332"/>
              <a:gd name="csX6" fmla="*/ 0 w 1152522"/>
              <a:gd name="csY6" fmla="*/ 0 h 3693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52522" h="369332" fill="none" extrusionOk="0">
                <a:moveTo>
                  <a:pt x="0" y="0"/>
                </a:moveTo>
                <a:cubicBezTo>
                  <a:pt x="151499" y="-53533"/>
                  <a:pt x="341826" y="64577"/>
                  <a:pt x="541685" y="0"/>
                </a:cubicBezTo>
                <a:cubicBezTo>
                  <a:pt x="741545" y="-64577"/>
                  <a:pt x="876473" y="32862"/>
                  <a:pt x="1152522" y="0"/>
                </a:cubicBezTo>
                <a:cubicBezTo>
                  <a:pt x="1182098" y="106402"/>
                  <a:pt x="1137273" y="243939"/>
                  <a:pt x="1152522" y="369332"/>
                </a:cubicBezTo>
                <a:cubicBezTo>
                  <a:pt x="1024459" y="416786"/>
                  <a:pt x="722293" y="305919"/>
                  <a:pt x="587786" y="369332"/>
                </a:cubicBezTo>
                <a:cubicBezTo>
                  <a:pt x="453279" y="432745"/>
                  <a:pt x="127056" y="331369"/>
                  <a:pt x="0" y="369332"/>
                </a:cubicBezTo>
                <a:cubicBezTo>
                  <a:pt x="-33075" y="248720"/>
                  <a:pt x="36026" y="170118"/>
                  <a:pt x="0" y="0"/>
                </a:cubicBezTo>
                <a:close/>
              </a:path>
              <a:path w="1152522" h="369332" stroke="0" extrusionOk="0">
                <a:moveTo>
                  <a:pt x="0" y="0"/>
                </a:moveTo>
                <a:cubicBezTo>
                  <a:pt x="185801" y="-25759"/>
                  <a:pt x="311182" y="31455"/>
                  <a:pt x="576261" y="0"/>
                </a:cubicBezTo>
                <a:cubicBezTo>
                  <a:pt x="841340" y="-31455"/>
                  <a:pt x="913209" y="64786"/>
                  <a:pt x="1152522" y="0"/>
                </a:cubicBezTo>
                <a:cubicBezTo>
                  <a:pt x="1187709" y="125393"/>
                  <a:pt x="1113212" y="241009"/>
                  <a:pt x="1152522" y="369332"/>
                </a:cubicBezTo>
                <a:cubicBezTo>
                  <a:pt x="907887" y="406542"/>
                  <a:pt x="732120" y="323863"/>
                  <a:pt x="610837" y="369332"/>
                </a:cubicBezTo>
                <a:cubicBezTo>
                  <a:pt x="489555" y="414801"/>
                  <a:pt x="182307" y="311064"/>
                  <a:pt x="0" y="369332"/>
                </a:cubicBezTo>
                <a:cubicBezTo>
                  <a:pt x="-24988" y="229327"/>
                  <a:pt x="27038" y="132511"/>
                  <a:pt x="0" y="0"/>
                </a:cubicBezTo>
                <a:close/>
              </a:path>
            </a:pathLst>
          </a:custGeom>
          <a:solidFill>
            <a:schemeClr val="tx2">
              <a:lumMod val="10000"/>
              <a:lumOff val="90000"/>
            </a:schemeClr>
          </a:solidFill>
          <a:ln>
            <a:solidFill>
              <a:schemeClr val="tx1"/>
            </a:solidFill>
            <a:extLst>
              <a:ext uri="{C807C97D-BFC1-408E-A445-0C87EB9F89A2}">
                <ask:lineSketchStyleProps xmlns:ask="http://schemas.microsoft.com/office/drawing/2018/sketchyshapes" sd="285534102">
                  <a:prstGeom prst="rect">
                    <a:avLst/>
                  </a:prstGeom>
                  <ask:type>
                    <ask:lineSketchScribble/>
                  </ask:type>
                </ask:lineSketchStyleProps>
              </a:ext>
            </a:extLst>
          </a:ln>
        </p:spPr>
        <p:txBody>
          <a:bodyPr wrap="square">
            <a:spAutoFit/>
          </a:bodyPr>
          <a:lstStyle/>
          <a:p>
            <a:r>
              <a:rPr lang="el-GR" b="1" dirty="0"/>
              <a:t>στήλη Α</a:t>
            </a:r>
            <a:endParaRPr lang="el-GR" sz="1800" b="1" u="none" strike="noStrike" dirty="0">
              <a:effectLst/>
              <a:latin typeface="+mn-lt"/>
            </a:endParaRPr>
          </a:p>
        </p:txBody>
      </p:sp>
      <p:cxnSp>
        <p:nvCxnSpPr>
          <p:cNvPr id="7" name="Ευθεία γραμμή σύνδεσης 6">
            <a:extLst>
              <a:ext uri="{FF2B5EF4-FFF2-40B4-BE49-F238E27FC236}">
                <a16:creationId xmlns:a16="http://schemas.microsoft.com/office/drawing/2014/main" id="{8022B785-21AD-0502-8835-42B3C7953815}"/>
              </a:ext>
            </a:extLst>
          </p:cNvPr>
          <p:cNvCxnSpPr>
            <a:endCxn id="53" idx="6"/>
          </p:cNvCxnSpPr>
          <p:nvPr/>
        </p:nvCxnSpPr>
        <p:spPr>
          <a:xfrm>
            <a:off x="4250871" y="2338286"/>
            <a:ext cx="2139043" cy="2330935"/>
          </a:xfrm>
          <a:prstGeom prst="line">
            <a:avLst/>
          </a:prstGeom>
        </p:spPr>
        <p:style>
          <a:lnRef idx="1">
            <a:schemeClr val="accent6"/>
          </a:lnRef>
          <a:fillRef idx="0">
            <a:schemeClr val="accent6"/>
          </a:fillRef>
          <a:effectRef idx="0">
            <a:schemeClr val="accent6"/>
          </a:effectRef>
          <a:fontRef idx="minor">
            <a:schemeClr val="tx1"/>
          </a:fontRef>
        </p:style>
      </p:cxnSp>
      <p:cxnSp>
        <p:nvCxnSpPr>
          <p:cNvPr id="10" name="Ευθεία γραμμή σύνδεσης 9">
            <a:extLst>
              <a:ext uri="{FF2B5EF4-FFF2-40B4-BE49-F238E27FC236}">
                <a16:creationId xmlns:a16="http://schemas.microsoft.com/office/drawing/2014/main" id="{41F4FF58-2C5F-18DD-1A1D-5FDD4EADA0F4}"/>
              </a:ext>
            </a:extLst>
          </p:cNvPr>
          <p:cNvCxnSpPr>
            <a:stCxn id="49" idx="4"/>
            <a:endCxn id="55" idx="1"/>
          </p:cNvCxnSpPr>
          <p:nvPr/>
        </p:nvCxnSpPr>
        <p:spPr>
          <a:xfrm flipV="1">
            <a:off x="4785351" y="3193671"/>
            <a:ext cx="1169625" cy="1081048"/>
          </a:xfrm>
          <a:prstGeom prst="line">
            <a:avLst/>
          </a:prstGeom>
        </p:spPr>
        <p:style>
          <a:lnRef idx="2">
            <a:schemeClr val="accent2"/>
          </a:lnRef>
          <a:fillRef idx="0">
            <a:schemeClr val="accent2"/>
          </a:fillRef>
          <a:effectRef idx="1">
            <a:schemeClr val="accent2"/>
          </a:effectRef>
          <a:fontRef idx="minor">
            <a:schemeClr val="tx1"/>
          </a:fontRef>
        </p:style>
      </p:cxnSp>
      <p:cxnSp>
        <p:nvCxnSpPr>
          <p:cNvPr id="13" name="Ευθύγραμμο βέλος σύνδεσης 12">
            <a:extLst>
              <a:ext uri="{FF2B5EF4-FFF2-40B4-BE49-F238E27FC236}">
                <a16:creationId xmlns:a16="http://schemas.microsoft.com/office/drawing/2014/main" id="{61D7BF45-1999-8803-EDF1-2859ADA918B8}"/>
              </a:ext>
            </a:extLst>
          </p:cNvPr>
          <p:cNvCxnSpPr>
            <a:endCxn id="51" idx="7"/>
          </p:cNvCxnSpPr>
          <p:nvPr/>
        </p:nvCxnSpPr>
        <p:spPr>
          <a:xfrm flipH="1">
            <a:off x="4830475" y="2193602"/>
            <a:ext cx="1265524" cy="339760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C8DEBFFD-DC89-9A61-E1B1-EFB3FF2995D2}"/>
              </a:ext>
            </a:extLst>
          </p:cNvPr>
          <p:cNvCxnSpPr>
            <a:stCxn id="4" idx="3"/>
          </p:cNvCxnSpPr>
          <p:nvPr/>
        </p:nvCxnSpPr>
        <p:spPr>
          <a:xfrm flipV="1">
            <a:off x="8818418" y="3614500"/>
            <a:ext cx="1098468" cy="1080588"/>
          </a:xfrm>
          <a:prstGeom prst="line">
            <a:avLst/>
          </a:prstGeom>
        </p:spPr>
        <p:style>
          <a:lnRef idx="1">
            <a:schemeClr val="accent6"/>
          </a:lnRef>
          <a:fillRef idx="0">
            <a:schemeClr val="accent6"/>
          </a:fillRef>
          <a:effectRef idx="0">
            <a:schemeClr val="accent6"/>
          </a:effectRef>
          <a:fontRef idx="minor">
            <a:schemeClr val="tx1"/>
          </a:fontRef>
        </p:style>
      </p:cxnSp>
      <p:cxnSp>
        <p:nvCxnSpPr>
          <p:cNvPr id="14" name="Ευθεία γραμμή σύνδεσης 13">
            <a:extLst>
              <a:ext uri="{FF2B5EF4-FFF2-40B4-BE49-F238E27FC236}">
                <a16:creationId xmlns:a16="http://schemas.microsoft.com/office/drawing/2014/main" id="{A8657A8B-A8A0-572A-8B83-8DD1D3DA8B29}"/>
              </a:ext>
            </a:extLst>
          </p:cNvPr>
          <p:cNvCxnSpPr>
            <a:cxnSpLocks/>
          </p:cNvCxnSpPr>
          <p:nvPr/>
        </p:nvCxnSpPr>
        <p:spPr>
          <a:xfrm flipH="1" flipV="1">
            <a:off x="8708570" y="2164936"/>
            <a:ext cx="1175659" cy="213155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Ευθεία γραμμή σύνδεσης 15">
            <a:extLst>
              <a:ext uri="{FF2B5EF4-FFF2-40B4-BE49-F238E27FC236}">
                <a16:creationId xmlns:a16="http://schemas.microsoft.com/office/drawing/2014/main" id="{36957D28-E6C3-D913-89E4-4DC9825C30E3}"/>
              </a:ext>
            </a:extLst>
          </p:cNvPr>
          <p:cNvCxnSpPr/>
          <p:nvPr/>
        </p:nvCxnSpPr>
        <p:spPr>
          <a:xfrm>
            <a:off x="8708570" y="3326745"/>
            <a:ext cx="1208316" cy="622873"/>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009185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422C8-BF4B-A809-8F15-E1E31ACA52B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5709F8B-62F3-8858-0233-E2165A312D9A}"/>
              </a:ext>
            </a:extLst>
          </p:cNvPr>
          <p:cNvSpPr>
            <a:spLocks noGrp="1"/>
          </p:cNvSpPr>
          <p:nvPr>
            <p:ph type="title"/>
          </p:nvPr>
        </p:nvSpPr>
        <p:spPr>
          <a:xfrm>
            <a:off x="957943" y="2335439"/>
            <a:ext cx="10515600" cy="1325563"/>
          </a:xfrm>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pPr algn="ctr"/>
            <a:r>
              <a:rPr lang="el-GR" b="1" dirty="0"/>
              <a:t>Αυτοβιογραφική  αφήγηση </a:t>
            </a:r>
          </a:p>
        </p:txBody>
      </p:sp>
    </p:spTree>
    <p:extLst>
      <p:ext uri="{BB962C8B-B14F-4D97-AF65-F5344CB8AC3E}">
        <p14:creationId xmlns:p14="http://schemas.microsoft.com/office/powerpoint/2010/main" val="20042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levenLabs_2026-09-17T14_47_31_Takis - Narrational, Sharp and Warm_pvc_sp72_s31_sb31_v3">
            <a:hlinkClick r:id="" action="ppaction://media"/>
            <a:extLst>
              <a:ext uri="{FF2B5EF4-FFF2-40B4-BE49-F238E27FC236}">
                <a16:creationId xmlns:a16="http://schemas.microsoft.com/office/drawing/2014/main" id="{D8752E98-F934-FA99-1E67-A6BE2044D959}"/>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6382656" y="5607957"/>
            <a:ext cx="406400" cy="406400"/>
          </a:xfrm>
        </p:spPr>
      </p:pic>
      <p:sp>
        <p:nvSpPr>
          <p:cNvPr id="6" name="Ορθογώνιο: Στρογγύλεμα γωνιών 5">
            <a:extLst>
              <a:ext uri="{FF2B5EF4-FFF2-40B4-BE49-F238E27FC236}">
                <a16:creationId xmlns:a16="http://schemas.microsoft.com/office/drawing/2014/main" id="{73414728-BE99-39FD-FF96-745E4C3E7294}"/>
              </a:ext>
            </a:extLst>
          </p:cNvPr>
          <p:cNvSpPr/>
          <p:nvPr/>
        </p:nvSpPr>
        <p:spPr>
          <a:xfrm>
            <a:off x="114300" y="261257"/>
            <a:ext cx="11963400" cy="5159829"/>
          </a:xfrm>
          <a:custGeom>
            <a:avLst/>
            <a:gdLst>
              <a:gd name="csX0" fmla="*/ 0 w 11963400"/>
              <a:gd name="csY0" fmla="*/ 859989 h 5159829"/>
              <a:gd name="csX1" fmla="*/ 859989 w 11963400"/>
              <a:gd name="csY1" fmla="*/ 0 h 5159829"/>
              <a:gd name="csX2" fmla="*/ 1224200 w 11963400"/>
              <a:gd name="csY2" fmla="*/ 0 h 5159829"/>
              <a:gd name="csX3" fmla="*/ 1588410 w 11963400"/>
              <a:gd name="csY3" fmla="*/ 0 h 5159829"/>
              <a:gd name="csX4" fmla="*/ 2157489 w 11963400"/>
              <a:gd name="csY4" fmla="*/ 0 h 5159829"/>
              <a:gd name="csX5" fmla="*/ 2624134 w 11963400"/>
              <a:gd name="csY5" fmla="*/ 0 h 5159829"/>
              <a:gd name="csX6" fmla="*/ 2988344 w 11963400"/>
              <a:gd name="csY6" fmla="*/ 0 h 5159829"/>
              <a:gd name="csX7" fmla="*/ 3454989 w 11963400"/>
              <a:gd name="csY7" fmla="*/ 0 h 5159829"/>
              <a:gd name="csX8" fmla="*/ 4024068 w 11963400"/>
              <a:gd name="csY8" fmla="*/ 0 h 5159829"/>
              <a:gd name="csX9" fmla="*/ 4798016 w 11963400"/>
              <a:gd name="csY9" fmla="*/ 0 h 5159829"/>
              <a:gd name="csX10" fmla="*/ 5162226 w 11963400"/>
              <a:gd name="csY10" fmla="*/ 0 h 5159829"/>
              <a:gd name="csX11" fmla="*/ 5424003 w 11963400"/>
              <a:gd name="csY11" fmla="*/ 0 h 5159829"/>
              <a:gd name="csX12" fmla="*/ 5685779 w 11963400"/>
              <a:gd name="csY12" fmla="*/ 0 h 5159829"/>
              <a:gd name="csX13" fmla="*/ 6357292 w 11963400"/>
              <a:gd name="csY13" fmla="*/ 0 h 5159829"/>
              <a:gd name="csX14" fmla="*/ 7028805 w 11963400"/>
              <a:gd name="csY14" fmla="*/ 0 h 5159829"/>
              <a:gd name="csX15" fmla="*/ 7495450 w 11963400"/>
              <a:gd name="csY15" fmla="*/ 0 h 5159829"/>
              <a:gd name="csX16" fmla="*/ 7962095 w 11963400"/>
              <a:gd name="csY16" fmla="*/ 0 h 5159829"/>
              <a:gd name="csX17" fmla="*/ 8223871 w 11963400"/>
              <a:gd name="csY17" fmla="*/ 0 h 5159829"/>
              <a:gd name="csX18" fmla="*/ 8485648 w 11963400"/>
              <a:gd name="csY18" fmla="*/ 0 h 5159829"/>
              <a:gd name="csX19" fmla="*/ 9259595 w 11963400"/>
              <a:gd name="csY19" fmla="*/ 0 h 5159829"/>
              <a:gd name="csX20" fmla="*/ 9828674 w 11963400"/>
              <a:gd name="csY20" fmla="*/ 0 h 5159829"/>
              <a:gd name="csX21" fmla="*/ 10090450 w 11963400"/>
              <a:gd name="csY21" fmla="*/ 0 h 5159829"/>
              <a:gd name="csX22" fmla="*/ 10454661 w 11963400"/>
              <a:gd name="csY22" fmla="*/ 0 h 5159829"/>
              <a:gd name="csX23" fmla="*/ 11103411 w 11963400"/>
              <a:gd name="csY23" fmla="*/ 0 h 5159829"/>
              <a:gd name="csX24" fmla="*/ 11963400 w 11963400"/>
              <a:gd name="csY24" fmla="*/ 859989 h 5159829"/>
              <a:gd name="csX25" fmla="*/ 11963400 w 11963400"/>
              <a:gd name="csY25" fmla="*/ 1467696 h 5159829"/>
              <a:gd name="csX26" fmla="*/ 11963400 w 11963400"/>
              <a:gd name="csY26" fmla="*/ 2109802 h 5159829"/>
              <a:gd name="csX27" fmla="*/ 11963400 w 11963400"/>
              <a:gd name="csY27" fmla="*/ 2614313 h 5159829"/>
              <a:gd name="csX28" fmla="*/ 11963400 w 11963400"/>
              <a:gd name="csY28" fmla="*/ 3153223 h 5159829"/>
              <a:gd name="csX29" fmla="*/ 11963400 w 11963400"/>
              <a:gd name="csY29" fmla="*/ 3692133 h 5159829"/>
              <a:gd name="csX30" fmla="*/ 11963400 w 11963400"/>
              <a:gd name="csY30" fmla="*/ 4299840 h 5159829"/>
              <a:gd name="csX31" fmla="*/ 11103411 w 11963400"/>
              <a:gd name="csY31" fmla="*/ 5159829 h 5159829"/>
              <a:gd name="csX32" fmla="*/ 10739200 w 11963400"/>
              <a:gd name="csY32" fmla="*/ 5159829 h 5159829"/>
              <a:gd name="csX33" fmla="*/ 10374990 w 11963400"/>
              <a:gd name="csY33" fmla="*/ 5159829 h 5159829"/>
              <a:gd name="csX34" fmla="*/ 10010779 w 11963400"/>
              <a:gd name="csY34" fmla="*/ 5159829 h 5159829"/>
              <a:gd name="csX35" fmla="*/ 9441700 w 11963400"/>
              <a:gd name="csY35" fmla="*/ 5159829 h 5159829"/>
              <a:gd name="csX36" fmla="*/ 9179924 w 11963400"/>
              <a:gd name="csY36" fmla="*/ 5159829 h 5159829"/>
              <a:gd name="csX37" fmla="*/ 8508411 w 11963400"/>
              <a:gd name="csY37" fmla="*/ 5159829 h 5159829"/>
              <a:gd name="csX38" fmla="*/ 7734463 w 11963400"/>
              <a:gd name="csY38" fmla="*/ 5159829 h 5159829"/>
              <a:gd name="csX39" fmla="*/ 6960516 w 11963400"/>
              <a:gd name="csY39" fmla="*/ 5159829 h 5159829"/>
              <a:gd name="csX40" fmla="*/ 6493871 w 11963400"/>
              <a:gd name="csY40" fmla="*/ 5159829 h 5159829"/>
              <a:gd name="csX41" fmla="*/ 5924792 w 11963400"/>
              <a:gd name="csY41" fmla="*/ 5159829 h 5159829"/>
              <a:gd name="csX42" fmla="*/ 5560582 w 11963400"/>
              <a:gd name="csY42" fmla="*/ 5159829 h 5159829"/>
              <a:gd name="csX43" fmla="*/ 4889068 w 11963400"/>
              <a:gd name="csY43" fmla="*/ 5159829 h 5159829"/>
              <a:gd name="csX44" fmla="*/ 4627292 w 11963400"/>
              <a:gd name="csY44" fmla="*/ 5159829 h 5159829"/>
              <a:gd name="csX45" fmla="*/ 4058213 w 11963400"/>
              <a:gd name="csY45" fmla="*/ 5159829 h 5159829"/>
              <a:gd name="csX46" fmla="*/ 3694002 w 11963400"/>
              <a:gd name="csY46" fmla="*/ 5159829 h 5159829"/>
              <a:gd name="csX47" fmla="*/ 2920055 w 11963400"/>
              <a:gd name="csY47" fmla="*/ 5159829 h 5159829"/>
              <a:gd name="csX48" fmla="*/ 2453410 w 11963400"/>
              <a:gd name="csY48" fmla="*/ 5159829 h 5159829"/>
              <a:gd name="csX49" fmla="*/ 1884331 w 11963400"/>
              <a:gd name="csY49" fmla="*/ 5159829 h 5159829"/>
              <a:gd name="csX50" fmla="*/ 859989 w 11963400"/>
              <a:gd name="csY50" fmla="*/ 5159829 h 5159829"/>
              <a:gd name="csX51" fmla="*/ 0 w 11963400"/>
              <a:gd name="csY51" fmla="*/ 4299840 h 5159829"/>
              <a:gd name="csX52" fmla="*/ 0 w 11963400"/>
              <a:gd name="csY52" fmla="*/ 3760930 h 5159829"/>
              <a:gd name="csX53" fmla="*/ 0 w 11963400"/>
              <a:gd name="csY53" fmla="*/ 3256419 h 5159829"/>
              <a:gd name="csX54" fmla="*/ 0 w 11963400"/>
              <a:gd name="csY54" fmla="*/ 2614313 h 5159829"/>
              <a:gd name="csX55" fmla="*/ 0 w 11963400"/>
              <a:gd name="csY55" fmla="*/ 2109802 h 5159829"/>
              <a:gd name="csX56" fmla="*/ 0 w 11963400"/>
              <a:gd name="csY56" fmla="*/ 1605290 h 5159829"/>
              <a:gd name="csX57" fmla="*/ 0 w 11963400"/>
              <a:gd name="csY57" fmla="*/ 859989 h 51598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Lst>
            <a:rect l="l" t="t" r="r" b="b"/>
            <a:pathLst>
              <a:path w="11963400" h="5159829" fill="none" extrusionOk="0">
                <a:moveTo>
                  <a:pt x="0" y="859989"/>
                </a:moveTo>
                <a:cubicBezTo>
                  <a:pt x="24414" y="345471"/>
                  <a:pt x="355113" y="28381"/>
                  <a:pt x="859989" y="0"/>
                </a:cubicBezTo>
                <a:cubicBezTo>
                  <a:pt x="959046" y="-29724"/>
                  <a:pt x="1085860" y="14925"/>
                  <a:pt x="1224200" y="0"/>
                </a:cubicBezTo>
                <a:cubicBezTo>
                  <a:pt x="1362540" y="-14925"/>
                  <a:pt x="1457691" y="16709"/>
                  <a:pt x="1588410" y="0"/>
                </a:cubicBezTo>
                <a:cubicBezTo>
                  <a:pt x="1719129" y="-16709"/>
                  <a:pt x="1891840" y="53075"/>
                  <a:pt x="2157489" y="0"/>
                </a:cubicBezTo>
                <a:cubicBezTo>
                  <a:pt x="2423138" y="-53075"/>
                  <a:pt x="2490587" y="7907"/>
                  <a:pt x="2624134" y="0"/>
                </a:cubicBezTo>
                <a:cubicBezTo>
                  <a:pt x="2757682" y="-7907"/>
                  <a:pt x="2832891" y="19697"/>
                  <a:pt x="2988344" y="0"/>
                </a:cubicBezTo>
                <a:cubicBezTo>
                  <a:pt x="3143797" y="-19697"/>
                  <a:pt x="3237068" y="41419"/>
                  <a:pt x="3454989" y="0"/>
                </a:cubicBezTo>
                <a:cubicBezTo>
                  <a:pt x="3672911" y="-41419"/>
                  <a:pt x="3759206" y="53860"/>
                  <a:pt x="4024068" y="0"/>
                </a:cubicBezTo>
                <a:cubicBezTo>
                  <a:pt x="4288930" y="-53860"/>
                  <a:pt x="4502990" y="14160"/>
                  <a:pt x="4798016" y="0"/>
                </a:cubicBezTo>
                <a:cubicBezTo>
                  <a:pt x="5093042" y="-14160"/>
                  <a:pt x="5007124" y="15326"/>
                  <a:pt x="5162226" y="0"/>
                </a:cubicBezTo>
                <a:cubicBezTo>
                  <a:pt x="5317328" y="-15326"/>
                  <a:pt x="5302281" y="28668"/>
                  <a:pt x="5424003" y="0"/>
                </a:cubicBezTo>
                <a:cubicBezTo>
                  <a:pt x="5545725" y="-28668"/>
                  <a:pt x="5605882" y="20007"/>
                  <a:pt x="5685779" y="0"/>
                </a:cubicBezTo>
                <a:cubicBezTo>
                  <a:pt x="5765676" y="-20007"/>
                  <a:pt x="6098839" y="25819"/>
                  <a:pt x="6357292" y="0"/>
                </a:cubicBezTo>
                <a:cubicBezTo>
                  <a:pt x="6615745" y="-25819"/>
                  <a:pt x="6783628" y="77508"/>
                  <a:pt x="7028805" y="0"/>
                </a:cubicBezTo>
                <a:cubicBezTo>
                  <a:pt x="7273982" y="-77508"/>
                  <a:pt x="7351679" y="43444"/>
                  <a:pt x="7495450" y="0"/>
                </a:cubicBezTo>
                <a:cubicBezTo>
                  <a:pt x="7639222" y="-43444"/>
                  <a:pt x="7765464" y="36375"/>
                  <a:pt x="7962095" y="0"/>
                </a:cubicBezTo>
                <a:cubicBezTo>
                  <a:pt x="8158726" y="-36375"/>
                  <a:pt x="8102834" y="15716"/>
                  <a:pt x="8223871" y="0"/>
                </a:cubicBezTo>
                <a:cubicBezTo>
                  <a:pt x="8344908" y="-15716"/>
                  <a:pt x="8425215" y="9418"/>
                  <a:pt x="8485648" y="0"/>
                </a:cubicBezTo>
                <a:cubicBezTo>
                  <a:pt x="8546081" y="-9418"/>
                  <a:pt x="9042991" y="44223"/>
                  <a:pt x="9259595" y="0"/>
                </a:cubicBezTo>
                <a:cubicBezTo>
                  <a:pt x="9476199" y="-44223"/>
                  <a:pt x="9698287" y="21891"/>
                  <a:pt x="9828674" y="0"/>
                </a:cubicBezTo>
                <a:cubicBezTo>
                  <a:pt x="9959061" y="-21891"/>
                  <a:pt x="9972866" y="9054"/>
                  <a:pt x="10090450" y="0"/>
                </a:cubicBezTo>
                <a:cubicBezTo>
                  <a:pt x="10208034" y="-9054"/>
                  <a:pt x="10377796" y="31046"/>
                  <a:pt x="10454661" y="0"/>
                </a:cubicBezTo>
                <a:cubicBezTo>
                  <a:pt x="10531526" y="-31046"/>
                  <a:pt x="10880189" y="30330"/>
                  <a:pt x="11103411" y="0"/>
                </a:cubicBezTo>
                <a:cubicBezTo>
                  <a:pt x="11535063" y="-25356"/>
                  <a:pt x="11868115" y="403118"/>
                  <a:pt x="11963400" y="859989"/>
                </a:cubicBezTo>
                <a:cubicBezTo>
                  <a:pt x="11996997" y="1150357"/>
                  <a:pt x="11946936" y="1294144"/>
                  <a:pt x="11963400" y="1467696"/>
                </a:cubicBezTo>
                <a:cubicBezTo>
                  <a:pt x="11979864" y="1641248"/>
                  <a:pt x="11950961" y="1812510"/>
                  <a:pt x="11963400" y="2109802"/>
                </a:cubicBezTo>
                <a:cubicBezTo>
                  <a:pt x="11975839" y="2407094"/>
                  <a:pt x="11946653" y="2440516"/>
                  <a:pt x="11963400" y="2614313"/>
                </a:cubicBezTo>
                <a:cubicBezTo>
                  <a:pt x="11980147" y="2788110"/>
                  <a:pt x="11923600" y="2947503"/>
                  <a:pt x="11963400" y="3153223"/>
                </a:cubicBezTo>
                <a:cubicBezTo>
                  <a:pt x="12003200" y="3358943"/>
                  <a:pt x="11958064" y="3548073"/>
                  <a:pt x="11963400" y="3692133"/>
                </a:cubicBezTo>
                <a:cubicBezTo>
                  <a:pt x="11968736" y="3836193"/>
                  <a:pt x="11947119" y="4067382"/>
                  <a:pt x="11963400" y="4299840"/>
                </a:cubicBezTo>
                <a:cubicBezTo>
                  <a:pt x="11931837" y="4792614"/>
                  <a:pt x="11561844" y="5260801"/>
                  <a:pt x="11103411" y="5159829"/>
                </a:cubicBezTo>
                <a:cubicBezTo>
                  <a:pt x="10926006" y="5198036"/>
                  <a:pt x="10813506" y="5128916"/>
                  <a:pt x="10739200" y="5159829"/>
                </a:cubicBezTo>
                <a:cubicBezTo>
                  <a:pt x="10664894" y="5190742"/>
                  <a:pt x="10466695" y="5144403"/>
                  <a:pt x="10374990" y="5159829"/>
                </a:cubicBezTo>
                <a:cubicBezTo>
                  <a:pt x="10283285" y="5175255"/>
                  <a:pt x="10121766" y="5151992"/>
                  <a:pt x="10010779" y="5159829"/>
                </a:cubicBezTo>
                <a:cubicBezTo>
                  <a:pt x="9899792" y="5167666"/>
                  <a:pt x="9628748" y="5131419"/>
                  <a:pt x="9441700" y="5159829"/>
                </a:cubicBezTo>
                <a:cubicBezTo>
                  <a:pt x="9254652" y="5188239"/>
                  <a:pt x="9274724" y="5158605"/>
                  <a:pt x="9179924" y="5159829"/>
                </a:cubicBezTo>
                <a:cubicBezTo>
                  <a:pt x="9085124" y="5161053"/>
                  <a:pt x="8675764" y="5126408"/>
                  <a:pt x="8508411" y="5159829"/>
                </a:cubicBezTo>
                <a:cubicBezTo>
                  <a:pt x="8341058" y="5193250"/>
                  <a:pt x="8078716" y="5131993"/>
                  <a:pt x="7734463" y="5159829"/>
                </a:cubicBezTo>
                <a:cubicBezTo>
                  <a:pt x="7390210" y="5187665"/>
                  <a:pt x="7133330" y="5101599"/>
                  <a:pt x="6960516" y="5159829"/>
                </a:cubicBezTo>
                <a:cubicBezTo>
                  <a:pt x="6787702" y="5218059"/>
                  <a:pt x="6671633" y="5114192"/>
                  <a:pt x="6493871" y="5159829"/>
                </a:cubicBezTo>
                <a:cubicBezTo>
                  <a:pt x="6316109" y="5205466"/>
                  <a:pt x="6044119" y="5114511"/>
                  <a:pt x="5924792" y="5159829"/>
                </a:cubicBezTo>
                <a:cubicBezTo>
                  <a:pt x="5805465" y="5205147"/>
                  <a:pt x="5662574" y="5121023"/>
                  <a:pt x="5560582" y="5159829"/>
                </a:cubicBezTo>
                <a:cubicBezTo>
                  <a:pt x="5458590" y="5198635"/>
                  <a:pt x="5165671" y="5094300"/>
                  <a:pt x="4889068" y="5159829"/>
                </a:cubicBezTo>
                <a:cubicBezTo>
                  <a:pt x="4612465" y="5225358"/>
                  <a:pt x="4709399" y="5144203"/>
                  <a:pt x="4627292" y="5159829"/>
                </a:cubicBezTo>
                <a:cubicBezTo>
                  <a:pt x="4545185" y="5175455"/>
                  <a:pt x="4261609" y="5105374"/>
                  <a:pt x="4058213" y="5159829"/>
                </a:cubicBezTo>
                <a:cubicBezTo>
                  <a:pt x="3854817" y="5214284"/>
                  <a:pt x="3847759" y="5134337"/>
                  <a:pt x="3694002" y="5159829"/>
                </a:cubicBezTo>
                <a:cubicBezTo>
                  <a:pt x="3540245" y="5185321"/>
                  <a:pt x="3084218" y="5121595"/>
                  <a:pt x="2920055" y="5159829"/>
                </a:cubicBezTo>
                <a:cubicBezTo>
                  <a:pt x="2755892" y="5198063"/>
                  <a:pt x="2635089" y="5120782"/>
                  <a:pt x="2453410" y="5159829"/>
                </a:cubicBezTo>
                <a:cubicBezTo>
                  <a:pt x="2271732" y="5198876"/>
                  <a:pt x="2003253" y="5125166"/>
                  <a:pt x="1884331" y="5159829"/>
                </a:cubicBezTo>
                <a:cubicBezTo>
                  <a:pt x="1765409" y="5194492"/>
                  <a:pt x="1246452" y="5116832"/>
                  <a:pt x="859989" y="5159829"/>
                </a:cubicBezTo>
                <a:cubicBezTo>
                  <a:pt x="372012" y="5260344"/>
                  <a:pt x="-14554" y="4777087"/>
                  <a:pt x="0" y="4299840"/>
                </a:cubicBezTo>
                <a:cubicBezTo>
                  <a:pt x="-17987" y="4050960"/>
                  <a:pt x="41435" y="3978104"/>
                  <a:pt x="0" y="3760930"/>
                </a:cubicBezTo>
                <a:cubicBezTo>
                  <a:pt x="-41435" y="3543756"/>
                  <a:pt x="11406" y="3373679"/>
                  <a:pt x="0" y="3256419"/>
                </a:cubicBezTo>
                <a:cubicBezTo>
                  <a:pt x="-11406" y="3139159"/>
                  <a:pt x="22717" y="2772621"/>
                  <a:pt x="0" y="2614313"/>
                </a:cubicBezTo>
                <a:cubicBezTo>
                  <a:pt x="-22717" y="2456005"/>
                  <a:pt x="37495" y="2324953"/>
                  <a:pt x="0" y="2109802"/>
                </a:cubicBezTo>
                <a:cubicBezTo>
                  <a:pt x="-37495" y="1894651"/>
                  <a:pt x="14828" y="1753775"/>
                  <a:pt x="0" y="1605290"/>
                </a:cubicBezTo>
                <a:cubicBezTo>
                  <a:pt x="-14828" y="1456805"/>
                  <a:pt x="14937" y="1183366"/>
                  <a:pt x="0" y="859989"/>
                </a:cubicBezTo>
                <a:close/>
              </a:path>
              <a:path w="11963400" h="5159829" stroke="0" extrusionOk="0">
                <a:moveTo>
                  <a:pt x="0" y="859989"/>
                </a:moveTo>
                <a:cubicBezTo>
                  <a:pt x="69007" y="333427"/>
                  <a:pt x="392877" y="-97789"/>
                  <a:pt x="859989" y="0"/>
                </a:cubicBezTo>
                <a:cubicBezTo>
                  <a:pt x="1099362" y="-36307"/>
                  <a:pt x="1327806" y="10715"/>
                  <a:pt x="1531502" y="0"/>
                </a:cubicBezTo>
                <a:cubicBezTo>
                  <a:pt x="1735198" y="-10715"/>
                  <a:pt x="1794303" y="39922"/>
                  <a:pt x="1895713" y="0"/>
                </a:cubicBezTo>
                <a:cubicBezTo>
                  <a:pt x="1997123" y="-39922"/>
                  <a:pt x="2389606" y="50592"/>
                  <a:pt x="2567226" y="0"/>
                </a:cubicBezTo>
                <a:cubicBezTo>
                  <a:pt x="2744846" y="-50592"/>
                  <a:pt x="2942260" y="58135"/>
                  <a:pt x="3238739" y="0"/>
                </a:cubicBezTo>
                <a:cubicBezTo>
                  <a:pt x="3535218" y="-58135"/>
                  <a:pt x="3444680" y="2776"/>
                  <a:pt x="3602950" y="0"/>
                </a:cubicBezTo>
                <a:cubicBezTo>
                  <a:pt x="3761220" y="-2776"/>
                  <a:pt x="3804113" y="11934"/>
                  <a:pt x="3967160" y="0"/>
                </a:cubicBezTo>
                <a:cubicBezTo>
                  <a:pt x="4130207" y="-11934"/>
                  <a:pt x="4429812" y="63828"/>
                  <a:pt x="4741108" y="0"/>
                </a:cubicBezTo>
                <a:cubicBezTo>
                  <a:pt x="5052404" y="-63828"/>
                  <a:pt x="4933941" y="15919"/>
                  <a:pt x="5105318" y="0"/>
                </a:cubicBezTo>
                <a:cubicBezTo>
                  <a:pt x="5276695" y="-15919"/>
                  <a:pt x="5659511" y="91668"/>
                  <a:pt x="5879266" y="0"/>
                </a:cubicBezTo>
                <a:cubicBezTo>
                  <a:pt x="6099021" y="-91668"/>
                  <a:pt x="6215807" y="37212"/>
                  <a:pt x="6345911" y="0"/>
                </a:cubicBezTo>
                <a:cubicBezTo>
                  <a:pt x="6476015" y="-37212"/>
                  <a:pt x="6641918" y="46879"/>
                  <a:pt x="6812555" y="0"/>
                </a:cubicBezTo>
                <a:cubicBezTo>
                  <a:pt x="6983192" y="-46879"/>
                  <a:pt x="7152708" y="11986"/>
                  <a:pt x="7381634" y="0"/>
                </a:cubicBezTo>
                <a:cubicBezTo>
                  <a:pt x="7610560" y="-11986"/>
                  <a:pt x="7594584" y="39296"/>
                  <a:pt x="7745845" y="0"/>
                </a:cubicBezTo>
                <a:cubicBezTo>
                  <a:pt x="7897106" y="-39296"/>
                  <a:pt x="8176083" y="38354"/>
                  <a:pt x="8417358" y="0"/>
                </a:cubicBezTo>
                <a:cubicBezTo>
                  <a:pt x="8658633" y="-38354"/>
                  <a:pt x="8639161" y="19819"/>
                  <a:pt x="8781569" y="0"/>
                </a:cubicBezTo>
                <a:cubicBezTo>
                  <a:pt x="8923977" y="-19819"/>
                  <a:pt x="9059788" y="37181"/>
                  <a:pt x="9248213" y="0"/>
                </a:cubicBezTo>
                <a:cubicBezTo>
                  <a:pt x="9436638" y="-37181"/>
                  <a:pt x="9455232" y="11049"/>
                  <a:pt x="9509990" y="0"/>
                </a:cubicBezTo>
                <a:cubicBezTo>
                  <a:pt x="9564748" y="-11049"/>
                  <a:pt x="9740909" y="3542"/>
                  <a:pt x="9874200" y="0"/>
                </a:cubicBezTo>
                <a:cubicBezTo>
                  <a:pt x="10007491" y="-3542"/>
                  <a:pt x="10605499" y="132893"/>
                  <a:pt x="11103411" y="0"/>
                </a:cubicBezTo>
                <a:cubicBezTo>
                  <a:pt x="11678272" y="-4254"/>
                  <a:pt x="11918661" y="336751"/>
                  <a:pt x="11963400" y="859989"/>
                </a:cubicBezTo>
                <a:cubicBezTo>
                  <a:pt x="11975727" y="965936"/>
                  <a:pt x="11922881" y="1144307"/>
                  <a:pt x="11963400" y="1330102"/>
                </a:cubicBezTo>
                <a:cubicBezTo>
                  <a:pt x="12003919" y="1515897"/>
                  <a:pt x="11892880" y="1841087"/>
                  <a:pt x="11963400" y="1972207"/>
                </a:cubicBezTo>
                <a:cubicBezTo>
                  <a:pt x="12033920" y="2103327"/>
                  <a:pt x="11959739" y="2246371"/>
                  <a:pt x="11963400" y="2511117"/>
                </a:cubicBezTo>
                <a:cubicBezTo>
                  <a:pt x="11967061" y="2775863"/>
                  <a:pt x="11929738" y="2821229"/>
                  <a:pt x="11963400" y="2981230"/>
                </a:cubicBezTo>
                <a:cubicBezTo>
                  <a:pt x="11997062" y="3141231"/>
                  <a:pt x="11903591" y="3413349"/>
                  <a:pt x="11963400" y="3554539"/>
                </a:cubicBezTo>
                <a:cubicBezTo>
                  <a:pt x="12023209" y="3695729"/>
                  <a:pt x="11940260" y="3942102"/>
                  <a:pt x="11963400" y="4299840"/>
                </a:cubicBezTo>
                <a:cubicBezTo>
                  <a:pt x="12025401" y="4684998"/>
                  <a:pt x="11598107" y="5105871"/>
                  <a:pt x="11103411" y="5159829"/>
                </a:cubicBezTo>
                <a:cubicBezTo>
                  <a:pt x="10764200" y="5218202"/>
                  <a:pt x="10521799" y="5087854"/>
                  <a:pt x="10329464" y="5159829"/>
                </a:cubicBezTo>
                <a:cubicBezTo>
                  <a:pt x="10137129" y="5231804"/>
                  <a:pt x="10117875" y="5141260"/>
                  <a:pt x="9965253" y="5159829"/>
                </a:cubicBezTo>
                <a:cubicBezTo>
                  <a:pt x="9812631" y="5178398"/>
                  <a:pt x="9678242" y="5103307"/>
                  <a:pt x="9396174" y="5159829"/>
                </a:cubicBezTo>
                <a:cubicBezTo>
                  <a:pt x="9114106" y="5216351"/>
                  <a:pt x="9127709" y="5137971"/>
                  <a:pt x="8929529" y="5159829"/>
                </a:cubicBezTo>
                <a:cubicBezTo>
                  <a:pt x="8731349" y="5181687"/>
                  <a:pt x="8672195" y="5135248"/>
                  <a:pt x="8565319" y="5159829"/>
                </a:cubicBezTo>
                <a:cubicBezTo>
                  <a:pt x="8458443" y="5184410"/>
                  <a:pt x="8340030" y="5125892"/>
                  <a:pt x="8201108" y="5159829"/>
                </a:cubicBezTo>
                <a:cubicBezTo>
                  <a:pt x="8062186" y="5193766"/>
                  <a:pt x="7910860" y="5113286"/>
                  <a:pt x="7734463" y="5159829"/>
                </a:cubicBezTo>
                <a:cubicBezTo>
                  <a:pt x="7558067" y="5206372"/>
                  <a:pt x="7297984" y="5108074"/>
                  <a:pt x="7165384" y="5159829"/>
                </a:cubicBezTo>
                <a:cubicBezTo>
                  <a:pt x="7032784" y="5211584"/>
                  <a:pt x="6586563" y="5076310"/>
                  <a:pt x="6391437" y="5159829"/>
                </a:cubicBezTo>
                <a:cubicBezTo>
                  <a:pt x="6196311" y="5243348"/>
                  <a:pt x="5920650" y="5111621"/>
                  <a:pt x="5719924" y="5159829"/>
                </a:cubicBezTo>
                <a:cubicBezTo>
                  <a:pt x="5519198" y="5208037"/>
                  <a:pt x="5529998" y="5147016"/>
                  <a:pt x="5458147" y="5159829"/>
                </a:cubicBezTo>
                <a:cubicBezTo>
                  <a:pt x="5386296" y="5172642"/>
                  <a:pt x="5109913" y="5117281"/>
                  <a:pt x="4991503" y="5159829"/>
                </a:cubicBezTo>
                <a:cubicBezTo>
                  <a:pt x="4873093" y="5202377"/>
                  <a:pt x="4493745" y="5067286"/>
                  <a:pt x="4217555" y="5159829"/>
                </a:cubicBezTo>
                <a:cubicBezTo>
                  <a:pt x="3941365" y="5252372"/>
                  <a:pt x="4071210" y="5132984"/>
                  <a:pt x="3955779" y="5159829"/>
                </a:cubicBezTo>
                <a:cubicBezTo>
                  <a:pt x="3840348" y="5186674"/>
                  <a:pt x="3519271" y="5108167"/>
                  <a:pt x="3386700" y="5159829"/>
                </a:cubicBezTo>
                <a:cubicBezTo>
                  <a:pt x="3254129" y="5211491"/>
                  <a:pt x="3197119" y="5119388"/>
                  <a:pt x="3022489" y="5159829"/>
                </a:cubicBezTo>
                <a:cubicBezTo>
                  <a:pt x="2847859" y="5200270"/>
                  <a:pt x="2794852" y="5119835"/>
                  <a:pt x="2658279" y="5159829"/>
                </a:cubicBezTo>
                <a:cubicBezTo>
                  <a:pt x="2521706" y="5199823"/>
                  <a:pt x="2458189" y="5148220"/>
                  <a:pt x="2396502" y="5159829"/>
                </a:cubicBezTo>
                <a:cubicBezTo>
                  <a:pt x="2334815" y="5171438"/>
                  <a:pt x="2234633" y="5145182"/>
                  <a:pt x="2134726" y="5159829"/>
                </a:cubicBezTo>
                <a:cubicBezTo>
                  <a:pt x="2034819" y="5174476"/>
                  <a:pt x="1994149" y="5134150"/>
                  <a:pt x="1872950" y="5159829"/>
                </a:cubicBezTo>
                <a:cubicBezTo>
                  <a:pt x="1751751" y="5185508"/>
                  <a:pt x="1688976" y="5126156"/>
                  <a:pt x="1508739" y="5159829"/>
                </a:cubicBezTo>
                <a:cubicBezTo>
                  <a:pt x="1328502" y="5193502"/>
                  <a:pt x="1024060" y="5107674"/>
                  <a:pt x="859989" y="5159829"/>
                </a:cubicBezTo>
                <a:cubicBezTo>
                  <a:pt x="359718" y="5081394"/>
                  <a:pt x="-23296" y="4751726"/>
                  <a:pt x="0" y="4299840"/>
                </a:cubicBezTo>
                <a:cubicBezTo>
                  <a:pt x="-38535" y="4075893"/>
                  <a:pt x="65124" y="3823432"/>
                  <a:pt x="0" y="3657734"/>
                </a:cubicBezTo>
                <a:cubicBezTo>
                  <a:pt x="-65124" y="3492036"/>
                  <a:pt x="26454" y="3411550"/>
                  <a:pt x="0" y="3187622"/>
                </a:cubicBezTo>
                <a:cubicBezTo>
                  <a:pt x="-26454" y="2963694"/>
                  <a:pt x="23453" y="2795159"/>
                  <a:pt x="0" y="2614313"/>
                </a:cubicBezTo>
                <a:cubicBezTo>
                  <a:pt x="-23453" y="2433467"/>
                  <a:pt x="6124" y="2157796"/>
                  <a:pt x="0" y="2041005"/>
                </a:cubicBezTo>
                <a:cubicBezTo>
                  <a:pt x="-6124" y="1924214"/>
                  <a:pt x="14583" y="1762669"/>
                  <a:pt x="0" y="1570892"/>
                </a:cubicBezTo>
                <a:cubicBezTo>
                  <a:pt x="-14583" y="1379115"/>
                  <a:pt x="28071" y="1095955"/>
                  <a:pt x="0" y="85998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8" name="Ορθογώνιο: Στρογγύλεμα γωνιών 7">
            <a:extLst>
              <a:ext uri="{FF2B5EF4-FFF2-40B4-BE49-F238E27FC236}">
                <a16:creationId xmlns:a16="http://schemas.microsoft.com/office/drawing/2014/main" id="{02ABC8E9-D06C-53D2-E392-43DC832527CA}"/>
              </a:ext>
            </a:extLst>
          </p:cNvPr>
          <p:cNvSpPr/>
          <p:nvPr/>
        </p:nvSpPr>
        <p:spPr>
          <a:xfrm>
            <a:off x="1830161" y="625929"/>
            <a:ext cx="3450771" cy="587828"/>
          </a:xfrm>
          <a:custGeom>
            <a:avLst/>
            <a:gdLst>
              <a:gd name="csX0" fmla="*/ 0 w 3450771"/>
              <a:gd name="csY0" fmla="*/ 97973 h 587828"/>
              <a:gd name="csX1" fmla="*/ 97973 w 3450771"/>
              <a:gd name="csY1" fmla="*/ 0 h 587828"/>
              <a:gd name="csX2" fmla="*/ 575347 w 3450771"/>
              <a:gd name="csY2" fmla="*/ 0 h 587828"/>
              <a:gd name="csX3" fmla="*/ 1085270 w 3450771"/>
              <a:gd name="csY3" fmla="*/ 0 h 587828"/>
              <a:gd name="csX4" fmla="*/ 1530096 w 3450771"/>
              <a:gd name="csY4" fmla="*/ 0 h 587828"/>
              <a:gd name="csX5" fmla="*/ 2072567 w 3450771"/>
              <a:gd name="csY5" fmla="*/ 0 h 587828"/>
              <a:gd name="csX6" fmla="*/ 2615038 w 3450771"/>
              <a:gd name="csY6" fmla="*/ 0 h 587828"/>
              <a:gd name="csX7" fmla="*/ 3352798 w 3450771"/>
              <a:gd name="csY7" fmla="*/ 0 h 587828"/>
              <a:gd name="csX8" fmla="*/ 3450771 w 3450771"/>
              <a:gd name="csY8" fmla="*/ 97973 h 587828"/>
              <a:gd name="csX9" fmla="*/ 3450771 w 3450771"/>
              <a:gd name="csY9" fmla="*/ 489855 h 587828"/>
              <a:gd name="csX10" fmla="*/ 3352798 w 3450771"/>
              <a:gd name="csY10" fmla="*/ 587828 h 587828"/>
              <a:gd name="csX11" fmla="*/ 2907972 w 3450771"/>
              <a:gd name="csY11" fmla="*/ 587828 h 587828"/>
              <a:gd name="csX12" fmla="*/ 2430598 w 3450771"/>
              <a:gd name="csY12" fmla="*/ 587828 h 587828"/>
              <a:gd name="csX13" fmla="*/ 1920675 w 3450771"/>
              <a:gd name="csY13" fmla="*/ 587828 h 587828"/>
              <a:gd name="csX14" fmla="*/ 1378204 w 3450771"/>
              <a:gd name="csY14" fmla="*/ 587828 h 587828"/>
              <a:gd name="csX15" fmla="*/ 770637 w 3450771"/>
              <a:gd name="csY15" fmla="*/ 587828 h 587828"/>
              <a:gd name="csX16" fmla="*/ 97973 w 3450771"/>
              <a:gd name="csY16" fmla="*/ 587828 h 587828"/>
              <a:gd name="csX17" fmla="*/ 0 w 3450771"/>
              <a:gd name="csY17" fmla="*/ 489855 h 587828"/>
              <a:gd name="csX18" fmla="*/ 0 w 3450771"/>
              <a:gd name="csY18"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50771" h="587828" fill="none" extrusionOk="0">
                <a:moveTo>
                  <a:pt x="0" y="97973"/>
                </a:moveTo>
                <a:cubicBezTo>
                  <a:pt x="-4259" y="42970"/>
                  <a:pt x="41647" y="-560"/>
                  <a:pt x="97973" y="0"/>
                </a:cubicBezTo>
                <a:cubicBezTo>
                  <a:pt x="295845" y="-23710"/>
                  <a:pt x="395247" y="35250"/>
                  <a:pt x="575347" y="0"/>
                </a:cubicBezTo>
                <a:cubicBezTo>
                  <a:pt x="755447" y="-35250"/>
                  <a:pt x="916548" y="33193"/>
                  <a:pt x="1085270" y="0"/>
                </a:cubicBezTo>
                <a:cubicBezTo>
                  <a:pt x="1253992" y="-33193"/>
                  <a:pt x="1404976" y="47517"/>
                  <a:pt x="1530096" y="0"/>
                </a:cubicBezTo>
                <a:cubicBezTo>
                  <a:pt x="1655216" y="-47517"/>
                  <a:pt x="1900781" y="36152"/>
                  <a:pt x="2072567" y="0"/>
                </a:cubicBezTo>
                <a:cubicBezTo>
                  <a:pt x="2244353" y="-36152"/>
                  <a:pt x="2363151" y="29674"/>
                  <a:pt x="2615038" y="0"/>
                </a:cubicBezTo>
                <a:cubicBezTo>
                  <a:pt x="2866925" y="-29674"/>
                  <a:pt x="3142867" y="80620"/>
                  <a:pt x="3352798" y="0"/>
                </a:cubicBezTo>
                <a:cubicBezTo>
                  <a:pt x="3407792" y="-7319"/>
                  <a:pt x="3460377" y="54102"/>
                  <a:pt x="3450771" y="97973"/>
                </a:cubicBezTo>
                <a:cubicBezTo>
                  <a:pt x="3492580" y="250730"/>
                  <a:pt x="3416351" y="386522"/>
                  <a:pt x="3450771" y="489855"/>
                </a:cubicBezTo>
                <a:cubicBezTo>
                  <a:pt x="3460260" y="541251"/>
                  <a:pt x="3414759" y="595361"/>
                  <a:pt x="3352798" y="587828"/>
                </a:cubicBezTo>
                <a:cubicBezTo>
                  <a:pt x="3144111" y="602361"/>
                  <a:pt x="3003343" y="564040"/>
                  <a:pt x="2907972" y="587828"/>
                </a:cubicBezTo>
                <a:cubicBezTo>
                  <a:pt x="2812601" y="611616"/>
                  <a:pt x="2540719" y="581096"/>
                  <a:pt x="2430598" y="587828"/>
                </a:cubicBezTo>
                <a:cubicBezTo>
                  <a:pt x="2320477" y="594560"/>
                  <a:pt x="2071749" y="580771"/>
                  <a:pt x="1920675" y="587828"/>
                </a:cubicBezTo>
                <a:cubicBezTo>
                  <a:pt x="1769601" y="594885"/>
                  <a:pt x="1581987" y="529030"/>
                  <a:pt x="1378204" y="587828"/>
                </a:cubicBezTo>
                <a:cubicBezTo>
                  <a:pt x="1174421" y="646626"/>
                  <a:pt x="970194" y="543621"/>
                  <a:pt x="770637" y="587828"/>
                </a:cubicBezTo>
                <a:cubicBezTo>
                  <a:pt x="571080" y="632035"/>
                  <a:pt x="248715" y="572857"/>
                  <a:pt x="97973" y="587828"/>
                </a:cubicBezTo>
                <a:cubicBezTo>
                  <a:pt x="35924" y="594727"/>
                  <a:pt x="2385" y="548248"/>
                  <a:pt x="0" y="489855"/>
                </a:cubicBezTo>
                <a:cubicBezTo>
                  <a:pt x="-29941" y="350323"/>
                  <a:pt x="41683" y="182007"/>
                  <a:pt x="0" y="97973"/>
                </a:cubicBezTo>
                <a:close/>
              </a:path>
              <a:path w="3450771" h="587828" stroke="0" extrusionOk="0">
                <a:moveTo>
                  <a:pt x="0" y="97973"/>
                </a:moveTo>
                <a:cubicBezTo>
                  <a:pt x="9365" y="36861"/>
                  <a:pt x="44012" y="-1850"/>
                  <a:pt x="97973" y="0"/>
                </a:cubicBezTo>
                <a:cubicBezTo>
                  <a:pt x="360019" y="-3493"/>
                  <a:pt x="521475" y="62070"/>
                  <a:pt x="672992" y="0"/>
                </a:cubicBezTo>
                <a:cubicBezTo>
                  <a:pt x="824509" y="-62070"/>
                  <a:pt x="1017586" y="8687"/>
                  <a:pt x="1150366" y="0"/>
                </a:cubicBezTo>
                <a:cubicBezTo>
                  <a:pt x="1283146" y="-8687"/>
                  <a:pt x="1604163" y="37714"/>
                  <a:pt x="1725386" y="0"/>
                </a:cubicBezTo>
                <a:cubicBezTo>
                  <a:pt x="1846609" y="-37714"/>
                  <a:pt x="2145545" y="6818"/>
                  <a:pt x="2300405" y="0"/>
                </a:cubicBezTo>
                <a:cubicBezTo>
                  <a:pt x="2455265" y="-6818"/>
                  <a:pt x="2656409" y="13941"/>
                  <a:pt x="2777779" y="0"/>
                </a:cubicBezTo>
                <a:cubicBezTo>
                  <a:pt x="2899149" y="-13941"/>
                  <a:pt x="3188846" y="10385"/>
                  <a:pt x="3352798" y="0"/>
                </a:cubicBezTo>
                <a:cubicBezTo>
                  <a:pt x="3407321" y="-9687"/>
                  <a:pt x="3455116" y="36520"/>
                  <a:pt x="3450771" y="97973"/>
                </a:cubicBezTo>
                <a:cubicBezTo>
                  <a:pt x="3486934" y="253106"/>
                  <a:pt x="3450544" y="389691"/>
                  <a:pt x="3450771" y="489855"/>
                </a:cubicBezTo>
                <a:cubicBezTo>
                  <a:pt x="3450104" y="548222"/>
                  <a:pt x="3397615" y="582202"/>
                  <a:pt x="3352798" y="587828"/>
                </a:cubicBezTo>
                <a:cubicBezTo>
                  <a:pt x="3109588" y="629100"/>
                  <a:pt x="3000762" y="534702"/>
                  <a:pt x="2842875" y="587828"/>
                </a:cubicBezTo>
                <a:cubicBezTo>
                  <a:pt x="2684988" y="640954"/>
                  <a:pt x="2524566" y="584292"/>
                  <a:pt x="2365501" y="587828"/>
                </a:cubicBezTo>
                <a:cubicBezTo>
                  <a:pt x="2206436" y="591364"/>
                  <a:pt x="1987747" y="552617"/>
                  <a:pt x="1790482" y="587828"/>
                </a:cubicBezTo>
                <a:cubicBezTo>
                  <a:pt x="1593217" y="623039"/>
                  <a:pt x="1536319" y="568535"/>
                  <a:pt x="1313108" y="587828"/>
                </a:cubicBezTo>
                <a:cubicBezTo>
                  <a:pt x="1089897" y="607121"/>
                  <a:pt x="987613" y="549705"/>
                  <a:pt x="803185" y="587828"/>
                </a:cubicBezTo>
                <a:cubicBezTo>
                  <a:pt x="618757" y="625951"/>
                  <a:pt x="417697" y="508547"/>
                  <a:pt x="97973" y="587828"/>
                </a:cubicBezTo>
                <a:cubicBezTo>
                  <a:pt x="58048" y="586178"/>
                  <a:pt x="-7902" y="536035"/>
                  <a:pt x="0" y="489855"/>
                </a:cubicBezTo>
                <a:cubicBezTo>
                  <a:pt x="-40879" y="337786"/>
                  <a:pt x="40197" y="261541"/>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Αυτοβιογραφική  αφήγηση </a:t>
            </a:r>
          </a:p>
        </p:txBody>
      </p:sp>
      <p:sp>
        <p:nvSpPr>
          <p:cNvPr id="10" name="TextBox 9">
            <a:extLst>
              <a:ext uri="{FF2B5EF4-FFF2-40B4-BE49-F238E27FC236}">
                <a16:creationId xmlns:a16="http://schemas.microsoft.com/office/drawing/2014/main" id="{5736B8A2-B609-8056-DB86-CDDBB810D7B1}"/>
              </a:ext>
            </a:extLst>
          </p:cNvPr>
          <p:cNvSpPr txBox="1"/>
          <p:nvPr/>
        </p:nvSpPr>
        <p:spPr>
          <a:xfrm>
            <a:off x="727983" y="1302033"/>
            <a:ext cx="10964634" cy="3693319"/>
          </a:xfrm>
          <a:custGeom>
            <a:avLst/>
            <a:gdLst>
              <a:gd name="csX0" fmla="*/ 0 w 10964634"/>
              <a:gd name="csY0" fmla="*/ 0 h 3693319"/>
              <a:gd name="csX1" fmla="*/ 248147 w 10964634"/>
              <a:gd name="csY1" fmla="*/ 0 h 3693319"/>
              <a:gd name="csX2" fmla="*/ 496294 w 10964634"/>
              <a:gd name="csY2" fmla="*/ 0 h 3693319"/>
              <a:gd name="csX3" fmla="*/ 744441 w 10964634"/>
              <a:gd name="csY3" fmla="*/ 0 h 3693319"/>
              <a:gd name="csX4" fmla="*/ 992588 w 10964634"/>
              <a:gd name="csY4" fmla="*/ 0 h 3693319"/>
              <a:gd name="csX5" fmla="*/ 1679320 w 10964634"/>
              <a:gd name="csY5" fmla="*/ 0 h 3693319"/>
              <a:gd name="csX6" fmla="*/ 1927467 w 10964634"/>
              <a:gd name="csY6" fmla="*/ 0 h 3693319"/>
              <a:gd name="csX7" fmla="*/ 2723846 w 10964634"/>
              <a:gd name="csY7" fmla="*/ 0 h 3693319"/>
              <a:gd name="csX8" fmla="*/ 2971993 w 10964634"/>
              <a:gd name="csY8" fmla="*/ 0 h 3693319"/>
              <a:gd name="csX9" fmla="*/ 3329786 w 10964634"/>
              <a:gd name="csY9" fmla="*/ 0 h 3693319"/>
              <a:gd name="csX10" fmla="*/ 3687580 w 10964634"/>
              <a:gd name="csY10" fmla="*/ 0 h 3693319"/>
              <a:gd name="csX11" fmla="*/ 4045373 w 10964634"/>
              <a:gd name="csY11" fmla="*/ 0 h 3693319"/>
              <a:gd name="csX12" fmla="*/ 4622459 w 10964634"/>
              <a:gd name="csY12" fmla="*/ 0 h 3693319"/>
              <a:gd name="csX13" fmla="*/ 5309191 w 10964634"/>
              <a:gd name="csY13" fmla="*/ 0 h 3693319"/>
              <a:gd name="csX14" fmla="*/ 5886277 w 10964634"/>
              <a:gd name="csY14" fmla="*/ 0 h 3693319"/>
              <a:gd name="csX15" fmla="*/ 6463363 w 10964634"/>
              <a:gd name="csY15" fmla="*/ 0 h 3693319"/>
              <a:gd name="csX16" fmla="*/ 7040449 w 10964634"/>
              <a:gd name="csY16" fmla="*/ 0 h 3693319"/>
              <a:gd name="csX17" fmla="*/ 7836828 w 10964634"/>
              <a:gd name="csY17" fmla="*/ 0 h 3693319"/>
              <a:gd name="csX18" fmla="*/ 8304268 w 10964634"/>
              <a:gd name="csY18" fmla="*/ 0 h 3693319"/>
              <a:gd name="csX19" fmla="*/ 8552415 w 10964634"/>
              <a:gd name="csY19" fmla="*/ 0 h 3693319"/>
              <a:gd name="csX20" fmla="*/ 8910208 w 10964634"/>
              <a:gd name="csY20" fmla="*/ 0 h 3693319"/>
              <a:gd name="csX21" fmla="*/ 9596940 w 10964634"/>
              <a:gd name="csY21" fmla="*/ 0 h 3693319"/>
              <a:gd name="csX22" fmla="*/ 10064380 w 10964634"/>
              <a:gd name="csY22" fmla="*/ 0 h 3693319"/>
              <a:gd name="csX23" fmla="*/ 10964634 w 10964634"/>
              <a:gd name="csY23" fmla="*/ 0 h 3693319"/>
              <a:gd name="csX24" fmla="*/ 10964634 w 10964634"/>
              <a:gd name="csY24" fmla="*/ 416817 h 3693319"/>
              <a:gd name="csX25" fmla="*/ 10964634 w 10964634"/>
              <a:gd name="csY25" fmla="*/ 907501 h 3693319"/>
              <a:gd name="csX26" fmla="*/ 10964634 w 10964634"/>
              <a:gd name="csY26" fmla="*/ 1508985 h 3693319"/>
              <a:gd name="csX27" fmla="*/ 10964634 w 10964634"/>
              <a:gd name="csY27" fmla="*/ 2073535 h 3693319"/>
              <a:gd name="csX28" fmla="*/ 10964634 w 10964634"/>
              <a:gd name="csY28" fmla="*/ 2527285 h 3693319"/>
              <a:gd name="csX29" fmla="*/ 10964634 w 10964634"/>
              <a:gd name="csY29" fmla="*/ 3128769 h 3693319"/>
              <a:gd name="csX30" fmla="*/ 10964634 w 10964634"/>
              <a:gd name="csY30" fmla="*/ 3693319 h 3693319"/>
              <a:gd name="csX31" fmla="*/ 10277902 w 10964634"/>
              <a:gd name="csY31" fmla="*/ 3693319 h 3693319"/>
              <a:gd name="csX32" fmla="*/ 9481523 w 10964634"/>
              <a:gd name="csY32" fmla="*/ 3693319 h 3693319"/>
              <a:gd name="csX33" fmla="*/ 8794791 w 10964634"/>
              <a:gd name="csY33" fmla="*/ 3693319 h 3693319"/>
              <a:gd name="csX34" fmla="*/ 8327351 w 10964634"/>
              <a:gd name="csY34" fmla="*/ 3693319 h 3693319"/>
              <a:gd name="csX35" fmla="*/ 7640619 w 10964634"/>
              <a:gd name="csY35" fmla="*/ 3693319 h 3693319"/>
              <a:gd name="csX36" fmla="*/ 7392472 w 10964634"/>
              <a:gd name="csY36" fmla="*/ 3693319 h 3693319"/>
              <a:gd name="csX37" fmla="*/ 6705739 w 10964634"/>
              <a:gd name="csY37" fmla="*/ 3693319 h 3693319"/>
              <a:gd name="csX38" fmla="*/ 6128653 w 10964634"/>
              <a:gd name="csY38" fmla="*/ 3693319 h 3693319"/>
              <a:gd name="csX39" fmla="*/ 5332275 w 10964634"/>
              <a:gd name="csY39" fmla="*/ 3693319 h 3693319"/>
              <a:gd name="csX40" fmla="*/ 4864835 w 10964634"/>
              <a:gd name="csY40" fmla="*/ 3693319 h 3693319"/>
              <a:gd name="csX41" fmla="*/ 4397395 w 10964634"/>
              <a:gd name="csY41" fmla="*/ 3693319 h 3693319"/>
              <a:gd name="csX42" fmla="*/ 3601017 w 10964634"/>
              <a:gd name="csY42" fmla="*/ 3693319 h 3693319"/>
              <a:gd name="csX43" fmla="*/ 3243223 w 10964634"/>
              <a:gd name="csY43" fmla="*/ 3693319 h 3693319"/>
              <a:gd name="csX44" fmla="*/ 2556491 w 10964634"/>
              <a:gd name="csY44" fmla="*/ 3693319 h 3693319"/>
              <a:gd name="csX45" fmla="*/ 2089051 w 10964634"/>
              <a:gd name="csY45" fmla="*/ 3693319 h 3693319"/>
              <a:gd name="csX46" fmla="*/ 1621612 w 10964634"/>
              <a:gd name="csY46" fmla="*/ 3693319 h 3693319"/>
              <a:gd name="csX47" fmla="*/ 1263818 w 10964634"/>
              <a:gd name="csY47" fmla="*/ 3693319 h 3693319"/>
              <a:gd name="csX48" fmla="*/ 796379 w 10964634"/>
              <a:gd name="csY48" fmla="*/ 3693319 h 3693319"/>
              <a:gd name="csX49" fmla="*/ 0 w 10964634"/>
              <a:gd name="csY49" fmla="*/ 3693319 h 3693319"/>
              <a:gd name="csX50" fmla="*/ 0 w 10964634"/>
              <a:gd name="csY50" fmla="*/ 3165702 h 3693319"/>
              <a:gd name="csX51" fmla="*/ 0 w 10964634"/>
              <a:gd name="csY51" fmla="*/ 2748885 h 3693319"/>
              <a:gd name="csX52" fmla="*/ 0 w 10964634"/>
              <a:gd name="csY52" fmla="*/ 2332067 h 3693319"/>
              <a:gd name="csX53" fmla="*/ 0 w 10964634"/>
              <a:gd name="csY53" fmla="*/ 1915250 h 3693319"/>
              <a:gd name="csX54" fmla="*/ 0 w 10964634"/>
              <a:gd name="csY54" fmla="*/ 1461499 h 3693319"/>
              <a:gd name="csX55" fmla="*/ 0 w 10964634"/>
              <a:gd name="csY55" fmla="*/ 970815 h 3693319"/>
              <a:gd name="csX56" fmla="*/ 0 w 10964634"/>
              <a:gd name="csY56" fmla="*/ 553998 h 3693319"/>
              <a:gd name="csX57" fmla="*/ 0 w 10964634"/>
              <a:gd name="csY57" fmla="*/ 0 h 3693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Lst>
            <a:rect l="l" t="t" r="r" b="b"/>
            <a:pathLst>
              <a:path w="10964634" h="3693319" extrusionOk="0">
                <a:moveTo>
                  <a:pt x="0" y="0"/>
                </a:moveTo>
                <a:cubicBezTo>
                  <a:pt x="108474" y="-25952"/>
                  <a:pt x="139359" y="4469"/>
                  <a:pt x="248147" y="0"/>
                </a:cubicBezTo>
                <a:cubicBezTo>
                  <a:pt x="356935" y="-4469"/>
                  <a:pt x="438510" y="15428"/>
                  <a:pt x="496294" y="0"/>
                </a:cubicBezTo>
                <a:cubicBezTo>
                  <a:pt x="554078" y="-15428"/>
                  <a:pt x="639816" y="25900"/>
                  <a:pt x="744441" y="0"/>
                </a:cubicBezTo>
                <a:cubicBezTo>
                  <a:pt x="849066" y="-25900"/>
                  <a:pt x="934835" y="17960"/>
                  <a:pt x="992588" y="0"/>
                </a:cubicBezTo>
                <a:cubicBezTo>
                  <a:pt x="1050341" y="-17960"/>
                  <a:pt x="1445019" y="38719"/>
                  <a:pt x="1679320" y="0"/>
                </a:cubicBezTo>
                <a:cubicBezTo>
                  <a:pt x="1913621" y="-38719"/>
                  <a:pt x="1811465" y="1506"/>
                  <a:pt x="1927467" y="0"/>
                </a:cubicBezTo>
                <a:cubicBezTo>
                  <a:pt x="2043469" y="-1506"/>
                  <a:pt x="2526740" y="3084"/>
                  <a:pt x="2723846" y="0"/>
                </a:cubicBezTo>
                <a:cubicBezTo>
                  <a:pt x="2920952" y="-3084"/>
                  <a:pt x="2856287" y="13620"/>
                  <a:pt x="2971993" y="0"/>
                </a:cubicBezTo>
                <a:cubicBezTo>
                  <a:pt x="3087699" y="-13620"/>
                  <a:pt x="3203646" y="34983"/>
                  <a:pt x="3329786" y="0"/>
                </a:cubicBezTo>
                <a:cubicBezTo>
                  <a:pt x="3455926" y="-34983"/>
                  <a:pt x="3613458" y="7870"/>
                  <a:pt x="3687580" y="0"/>
                </a:cubicBezTo>
                <a:cubicBezTo>
                  <a:pt x="3761702" y="-7870"/>
                  <a:pt x="3942448" y="32270"/>
                  <a:pt x="4045373" y="0"/>
                </a:cubicBezTo>
                <a:cubicBezTo>
                  <a:pt x="4148298" y="-32270"/>
                  <a:pt x="4343328" y="31913"/>
                  <a:pt x="4622459" y="0"/>
                </a:cubicBezTo>
                <a:cubicBezTo>
                  <a:pt x="4901590" y="-31913"/>
                  <a:pt x="5067240" y="80450"/>
                  <a:pt x="5309191" y="0"/>
                </a:cubicBezTo>
                <a:cubicBezTo>
                  <a:pt x="5551142" y="-80450"/>
                  <a:pt x="5642271" y="9546"/>
                  <a:pt x="5886277" y="0"/>
                </a:cubicBezTo>
                <a:cubicBezTo>
                  <a:pt x="6130283" y="-9546"/>
                  <a:pt x="6238495" y="62276"/>
                  <a:pt x="6463363" y="0"/>
                </a:cubicBezTo>
                <a:cubicBezTo>
                  <a:pt x="6688231" y="-62276"/>
                  <a:pt x="6918337" y="15757"/>
                  <a:pt x="7040449" y="0"/>
                </a:cubicBezTo>
                <a:cubicBezTo>
                  <a:pt x="7162561" y="-15757"/>
                  <a:pt x="7636339" y="79455"/>
                  <a:pt x="7836828" y="0"/>
                </a:cubicBezTo>
                <a:cubicBezTo>
                  <a:pt x="8037317" y="-79455"/>
                  <a:pt x="8136559" y="15118"/>
                  <a:pt x="8304268" y="0"/>
                </a:cubicBezTo>
                <a:cubicBezTo>
                  <a:pt x="8471977" y="-15118"/>
                  <a:pt x="8471384" y="15668"/>
                  <a:pt x="8552415" y="0"/>
                </a:cubicBezTo>
                <a:cubicBezTo>
                  <a:pt x="8633446" y="-15668"/>
                  <a:pt x="8736623" y="21259"/>
                  <a:pt x="8910208" y="0"/>
                </a:cubicBezTo>
                <a:cubicBezTo>
                  <a:pt x="9083793" y="-21259"/>
                  <a:pt x="9364903" y="19544"/>
                  <a:pt x="9596940" y="0"/>
                </a:cubicBezTo>
                <a:cubicBezTo>
                  <a:pt x="9828977" y="-19544"/>
                  <a:pt x="9863763" y="879"/>
                  <a:pt x="10064380" y="0"/>
                </a:cubicBezTo>
                <a:cubicBezTo>
                  <a:pt x="10264997" y="-879"/>
                  <a:pt x="10720303" y="79498"/>
                  <a:pt x="10964634" y="0"/>
                </a:cubicBezTo>
                <a:cubicBezTo>
                  <a:pt x="11011948" y="176669"/>
                  <a:pt x="10941784" y="308825"/>
                  <a:pt x="10964634" y="416817"/>
                </a:cubicBezTo>
                <a:cubicBezTo>
                  <a:pt x="10987484" y="524809"/>
                  <a:pt x="10934609" y="762211"/>
                  <a:pt x="10964634" y="907501"/>
                </a:cubicBezTo>
                <a:cubicBezTo>
                  <a:pt x="10994659" y="1052791"/>
                  <a:pt x="10900365" y="1262565"/>
                  <a:pt x="10964634" y="1508985"/>
                </a:cubicBezTo>
                <a:cubicBezTo>
                  <a:pt x="11028903" y="1755405"/>
                  <a:pt x="10921946" y="1890169"/>
                  <a:pt x="10964634" y="2073535"/>
                </a:cubicBezTo>
                <a:cubicBezTo>
                  <a:pt x="11007322" y="2256901"/>
                  <a:pt x="10911604" y="2359383"/>
                  <a:pt x="10964634" y="2527285"/>
                </a:cubicBezTo>
                <a:cubicBezTo>
                  <a:pt x="11017664" y="2695187"/>
                  <a:pt x="10912645" y="2929653"/>
                  <a:pt x="10964634" y="3128769"/>
                </a:cubicBezTo>
                <a:cubicBezTo>
                  <a:pt x="11016623" y="3327885"/>
                  <a:pt x="10950505" y="3416003"/>
                  <a:pt x="10964634" y="3693319"/>
                </a:cubicBezTo>
                <a:cubicBezTo>
                  <a:pt x="10811280" y="3713908"/>
                  <a:pt x="10519042" y="3613720"/>
                  <a:pt x="10277902" y="3693319"/>
                </a:cubicBezTo>
                <a:cubicBezTo>
                  <a:pt x="10036762" y="3772918"/>
                  <a:pt x="9711359" y="3631282"/>
                  <a:pt x="9481523" y="3693319"/>
                </a:cubicBezTo>
                <a:cubicBezTo>
                  <a:pt x="9251687" y="3755356"/>
                  <a:pt x="9100833" y="3665794"/>
                  <a:pt x="8794791" y="3693319"/>
                </a:cubicBezTo>
                <a:cubicBezTo>
                  <a:pt x="8488749" y="3720844"/>
                  <a:pt x="8464067" y="3650054"/>
                  <a:pt x="8327351" y="3693319"/>
                </a:cubicBezTo>
                <a:cubicBezTo>
                  <a:pt x="8190635" y="3736584"/>
                  <a:pt x="7867748" y="3629171"/>
                  <a:pt x="7640619" y="3693319"/>
                </a:cubicBezTo>
                <a:cubicBezTo>
                  <a:pt x="7413490" y="3757467"/>
                  <a:pt x="7459924" y="3666300"/>
                  <a:pt x="7392472" y="3693319"/>
                </a:cubicBezTo>
                <a:cubicBezTo>
                  <a:pt x="7325020" y="3720338"/>
                  <a:pt x="6964863" y="3623721"/>
                  <a:pt x="6705739" y="3693319"/>
                </a:cubicBezTo>
                <a:cubicBezTo>
                  <a:pt x="6446615" y="3762917"/>
                  <a:pt x="6285379" y="3647274"/>
                  <a:pt x="6128653" y="3693319"/>
                </a:cubicBezTo>
                <a:cubicBezTo>
                  <a:pt x="5971927" y="3739364"/>
                  <a:pt x="5672583" y="3685038"/>
                  <a:pt x="5332275" y="3693319"/>
                </a:cubicBezTo>
                <a:cubicBezTo>
                  <a:pt x="4991967" y="3701600"/>
                  <a:pt x="4985958" y="3645075"/>
                  <a:pt x="4864835" y="3693319"/>
                </a:cubicBezTo>
                <a:cubicBezTo>
                  <a:pt x="4743712" y="3741563"/>
                  <a:pt x="4597845" y="3675855"/>
                  <a:pt x="4397395" y="3693319"/>
                </a:cubicBezTo>
                <a:cubicBezTo>
                  <a:pt x="4196945" y="3710783"/>
                  <a:pt x="3901093" y="3629690"/>
                  <a:pt x="3601017" y="3693319"/>
                </a:cubicBezTo>
                <a:cubicBezTo>
                  <a:pt x="3300941" y="3756948"/>
                  <a:pt x="3390925" y="3664196"/>
                  <a:pt x="3243223" y="3693319"/>
                </a:cubicBezTo>
                <a:cubicBezTo>
                  <a:pt x="3095521" y="3722442"/>
                  <a:pt x="2873883" y="3626162"/>
                  <a:pt x="2556491" y="3693319"/>
                </a:cubicBezTo>
                <a:cubicBezTo>
                  <a:pt x="2239099" y="3760476"/>
                  <a:pt x="2291461" y="3650220"/>
                  <a:pt x="2089051" y="3693319"/>
                </a:cubicBezTo>
                <a:cubicBezTo>
                  <a:pt x="1886641" y="3736418"/>
                  <a:pt x="1782638" y="3685620"/>
                  <a:pt x="1621612" y="3693319"/>
                </a:cubicBezTo>
                <a:cubicBezTo>
                  <a:pt x="1460586" y="3701018"/>
                  <a:pt x="1403742" y="3682965"/>
                  <a:pt x="1263818" y="3693319"/>
                </a:cubicBezTo>
                <a:cubicBezTo>
                  <a:pt x="1123894" y="3703673"/>
                  <a:pt x="933034" y="3689574"/>
                  <a:pt x="796379" y="3693319"/>
                </a:cubicBezTo>
                <a:cubicBezTo>
                  <a:pt x="659724" y="3697064"/>
                  <a:pt x="206549" y="3647536"/>
                  <a:pt x="0" y="3693319"/>
                </a:cubicBezTo>
                <a:cubicBezTo>
                  <a:pt x="-24231" y="3445502"/>
                  <a:pt x="13488" y="3382897"/>
                  <a:pt x="0" y="3165702"/>
                </a:cubicBezTo>
                <a:cubicBezTo>
                  <a:pt x="-13488" y="2948507"/>
                  <a:pt x="20378" y="2874919"/>
                  <a:pt x="0" y="2748885"/>
                </a:cubicBezTo>
                <a:cubicBezTo>
                  <a:pt x="-20378" y="2622851"/>
                  <a:pt x="27127" y="2533197"/>
                  <a:pt x="0" y="2332067"/>
                </a:cubicBezTo>
                <a:cubicBezTo>
                  <a:pt x="-27127" y="2130937"/>
                  <a:pt x="6611" y="2023294"/>
                  <a:pt x="0" y="1915250"/>
                </a:cubicBezTo>
                <a:cubicBezTo>
                  <a:pt x="-6611" y="1807206"/>
                  <a:pt x="13774" y="1655700"/>
                  <a:pt x="0" y="1461499"/>
                </a:cubicBezTo>
                <a:cubicBezTo>
                  <a:pt x="-13774" y="1267298"/>
                  <a:pt x="40713" y="1093460"/>
                  <a:pt x="0" y="970815"/>
                </a:cubicBezTo>
                <a:cubicBezTo>
                  <a:pt x="-40713" y="848170"/>
                  <a:pt x="42985" y="678418"/>
                  <a:pt x="0" y="553998"/>
                </a:cubicBezTo>
                <a:cubicBezTo>
                  <a:pt x="-42985" y="429578"/>
                  <a:pt x="35032" y="147991"/>
                  <a:pt x="0" y="0"/>
                </a:cubicBezTo>
                <a:close/>
              </a:path>
            </a:pathLst>
          </a:custGeom>
          <a:noFill/>
          <a:ln>
            <a:solidFill>
              <a:schemeClr val="tx1"/>
            </a:solidFill>
            <a:extLst>
              <a:ext uri="{C807C97D-BFC1-408E-A445-0C87EB9F89A2}">
                <ask:lineSketchStyleProps xmlns:ask="http://schemas.microsoft.com/office/drawing/2018/sketchyshapes" sd="1831259060">
                  <a:prstGeom prst="rect">
                    <a:avLst/>
                  </a:prstGeom>
                  <ask:type>
                    <ask:lineSketchScribble/>
                  </ask:type>
                </ask:lineSketchStyleProps>
              </a:ext>
            </a:extLst>
          </a:ln>
        </p:spPr>
        <p:txBody>
          <a:bodyPr wrap="square">
            <a:spAutoFit/>
          </a:bodyPr>
          <a:lstStyle/>
          <a:p>
            <a:pPr marL="0" marR="0" rtl="0">
              <a:spcBef>
                <a:spcPts val="900"/>
              </a:spcBef>
              <a:spcAft>
                <a:spcPts val="1200"/>
              </a:spcAft>
              <a:buNone/>
            </a:pPr>
            <a:r>
              <a:rPr lang="el-GR" b="0" u="none" strike="noStrike" dirty="0">
                <a:effectLst/>
                <a:latin typeface="+mn-lt"/>
              </a:rPr>
              <a:t>Έχουν περάσει κιόλας έξι χρόνια από εκείνο το πρωινό, κι όμως, κάθε φορά που ξεκινά η σχολική χρονιά, η μνήμη μου γυρίζει ακριβώς στο ίδιο σημείο. Σήμερα, καθώς ετοιμάζομαι για την τελευταία μου χρονιά στο λύκειο, κοιτάζω την παλιά μου σχολική τσάντα στη ντουλάπα και χαμογελάω. Ήταν Σεπτέμβριος του 2020 όταν πέρασα για πρώτη φορά το κατώφλι του γυμνασίου. Θυμάμαι ότι το ξυπνητήρι είχε χτυπήσει στις εφτά, αλλά εγώ ήμουν ξύπνιος από τις έξι. Η καρδιά μου χτυπούσε σαν τρελή από το άγχος. Φόρεσα τα καλά μου ρούχα, άρπαξα την καινούργια μου τσάντα και έτρεξα προς την έξοδο, αγνοώντας τις κλασικές συμβουλές της μητέρας μου που φώναζε από την κουζίνα.[…]</a:t>
            </a:r>
            <a:r>
              <a:rPr lang="el-GR" dirty="0"/>
              <a:t> Την ώρα που ο διευθυντής άρχισε να μιλάει στο μικρόφωνο για το καλωσόρισμα, η τσάντα μου, που προφανώς είχα ξεχάσει ανοιχτή, αναποδογύρισε. Όλο το περιεχόμενο —κασετίνες, τετράδια, μολύβια και ένα παγούρι— σκορπίστηκε με δυνατό θόρυβο πάνω στο τσιμέντο. Ο ήχος έκανε όλο το σχολείο να γυρίσει και να με κοιτάξει. </a:t>
            </a:r>
            <a:r>
              <a:rPr lang="el-GR" b="0" u="none" strike="noStrike" dirty="0">
                <a:effectLst/>
                <a:latin typeface="+mn-lt"/>
              </a:rPr>
              <a:t>Σήμερα, έξι χρόνια μετά, κοιτάζω τη φωτογραφία από την περσινή μας εκδρομή. Αυτά τα δύο παιδιά που μάζευαν τα μολύβια μου στη λάσπη, είναι ακόμα και σήμερα οι καλύτεροί μου φίλοι. Τελικά, εκείνη η καταστροφική πρώτη μέρα δεν ήταν η ντροπή του αιώνα, όπως πίστευα τότε, αλλά η αρχή για τις πιο όμορφες αναμνήσεις των μαθητικών μου χρόνων.</a:t>
            </a:r>
          </a:p>
        </p:txBody>
      </p:sp>
    </p:spTree>
    <p:extLst>
      <p:ext uri="{BB962C8B-B14F-4D97-AF65-F5344CB8AC3E}">
        <p14:creationId xmlns:p14="http://schemas.microsoft.com/office/powerpoint/2010/main" val="279045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32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6F04C-4BBD-8B82-80BE-A725F5E0A05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DF13A90-9442-A2D4-BE5E-42DCA7A54584}"/>
              </a:ext>
            </a:extLst>
          </p:cNvPr>
          <p:cNvSpPr>
            <a:spLocks noGrp="1"/>
          </p:cNvSpPr>
          <p:nvPr>
            <p:ph type="title"/>
          </p:nvPr>
        </p:nvSpPr>
        <p:spPr>
          <a:xfrm>
            <a:off x="1012371" y="729343"/>
            <a:ext cx="10515600" cy="5279571"/>
          </a:xfrm>
          <a:custGeom>
            <a:avLst/>
            <a:gdLst>
              <a:gd name="csX0" fmla="*/ 0 w 10515600"/>
              <a:gd name="csY0" fmla="*/ 0 h 5279571"/>
              <a:gd name="csX1" fmla="*/ 268732 w 10515600"/>
              <a:gd name="csY1" fmla="*/ 0 h 5279571"/>
              <a:gd name="csX2" fmla="*/ 852932 w 10515600"/>
              <a:gd name="csY2" fmla="*/ 0 h 5279571"/>
              <a:gd name="csX3" fmla="*/ 1331976 w 10515600"/>
              <a:gd name="csY3" fmla="*/ 0 h 5279571"/>
              <a:gd name="csX4" fmla="*/ 2021332 w 10515600"/>
              <a:gd name="csY4" fmla="*/ 0 h 5279571"/>
              <a:gd name="csX5" fmla="*/ 2395220 w 10515600"/>
              <a:gd name="csY5" fmla="*/ 0 h 5279571"/>
              <a:gd name="csX6" fmla="*/ 2663952 w 10515600"/>
              <a:gd name="csY6" fmla="*/ 0 h 5279571"/>
              <a:gd name="csX7" fmla="*/ 3037840 w 10515600"/>
              <a:gd name="csY7" fmla="*/ 0 h 5279571"/>
              <a:gd name="csX8" fmla="*/ 3516884 w 10515600"/>
              <a:gd name="csY8" fmla="*/ 0 h 5279571"/>
              <a:gd name="csX9" fmla="*/ 3890772 w 10515600"/>
              <a:gd name="csY9" fmla="*/ 0 h 5279571"/>
              <a:gd name="csX10" fmla="*/ 4159504 w 10515600"/>
              <a:gd name="csY10" fmla="*/ 0 h 5279571"/>
              <a:gd name="csX11" fmla="*/ 4428236 w 10515600"/>
              <a:gd name="csY11" fmla="*/ 0 h 5279571"/>
              <a:gd name="csX12" fmla="*/ 4696968 w 10515600"/>
              <a:gd name="csY12" fmla="*/ 0 h 5279571"/>
              <a:gd name="csX13" fmla="*/ 5070856 w 10515600"/>
              <a:gd name="csY13" fmla="*/ 0 h 5279571"/>
              <a:gd name="csX14" fmla="*/ 5444744 w 10515600"/>
              <a:gd name="csY14" fmla="*/ 0 h 5279571"/>
              <a:gd name="csX15" fmla="*/ 6028944 w 10515600"/>
              <a:gd name="csY15" fmla="*/ 0 h 5279571"/>
              <a:gd name="csX16" fmla="*/ 6297676 w 10515600"/>
              <a:gd name="csY16" fmla="*/ 0 h 5279571"/>
              <a:gd name="csX17" fmla="*/ 7092188 w 10515600"/>
              <a:gd name="csY17" fmla="*/ 0 h 5279571"/>
              <a:gd name="csX18" fmla="*/ 7781544 w 10515600"/>
              <a:gd name="csY18" fmla="*/ 0 h 5279571"/>
              <a:gd name="csX19" fmla="*/ 8365744 w 10515600"/>
              <a:gd name="csY19" fmla="*/ 0 h 5279571"/>
              <a:gd name="csX20" fmla="*/ 9160256 w 10515600"/>
              <a:gd name="csY20" fmla="*/ 0 h 5279571"/>
              <a:gd name="csX21" fmla="*/ 9849612 w 10515600"/>
              <a:gd name="csY21" fmla="*/ 0 h 5279571"/>
              <a:gd name="csX22" fmla="*/ 10515600 w 10515600"/>
              <a:gd name="csY22" fmla="*/ 0 h 5279571"/>
              <a:gd name="csX23" fmla="*/ 10515600 w 10515600"/>
              <a:gd name="csY23" fmla="*/ 481028 h 5279571"/>
              <a:gd name="csX24" fmla="*/ 10515600 w 10515600"/>
              <a:gd name="csY24" fmla="*/ 1067647 h 5279571"/>
              <a:gd name="csX25" fmla="*/ 10515600 w 10515600"/>
              <a:gd name="csY25" fmla="*/ 1548674 h 5279571"/>
              <a:gd name="csX26" fmla="*/ 10515600 w 10515600"/>
              <a:gd name="csY26" fmla="*/ 2135293 h 5279571"/>
              <a:gd name="csX27" fmla="*/ 10515600 w 10515600"/>
              <a:gd name="csY27" fmla="*/ 2563525 h 5279571"/>
              <a:gd name="csX28" fmla="*/ 10515600 w 10515600"/>
              <a:gd name="csY28" fmla="*/ 3255735 h 5279571"/>
              <a:gd name="csX29" fmla="*/ 10515600 w 10515600"/>
              <a:gd name="csY29" fmla="*/ 3683967 h 5279571"/>
              <a:gd name="csX30" fmla="*/ 10515600 w 10515600"/>
              <a:gd name="csY30" fmla="*/ 4112199 h 5279571"/>
              <a:gd name="csX31" fmla="*/ 10515600 w 10515600"/>
              <a:gd name="csY31" fmla="*/ 4751614 h 5279571"/>
              <a:gd name="csX32" fmla="*/ 10515600 w 10515600"/>
              <a:gd name="csY32" fmla="*/ 5279571 h 5279571"/>
              <a:gd name="csX33" fmla="*/ 10246868 w 10515600"/>
              <a:gd name="csY33" fmla="*/ 5279571 h 5279571"/>
              <a:gd name="csX34" fmla="*/ 9662668 w 10515600"/>
              <a:gd name="csY34" fmla="*/ 5279571 h 5279571"/>
              <a:gd name="csX35" fmla="*/ 9393936 w 10515600"/>
              <a:gd name="csY35" fmla="*/ 5279571 h 5279571"/>
              <a:gd name="csX36" fmla="*/ 8599424 w 10515600"/>
              <a:gd name="csY36" fmla="*/ 5279571 h 5279571"/>
              <a:gd name="csX37" fmla="*/ 8225536 w 10515600"/>
              <a:gd name="csY37" fmla="*/ 5279571 h 5279571"/>
              <a:gd name="csX38" fmla="*/ 7641336 w 10515600"/>
              <a:gd name="csY38" fmla="*/ 5279571 h 5279571"/>
              <a:gd name="csX39" fmla="*/ 7372604 w 10515600"/>
              <a:gd name="csY39" fmla="*/ 5279571 h 5279571"/>
              <a:gd name="csX40" fmla="*/ 6893560 w 10515600"/>
              <a:gd name="csY40" fmla="*/ 5279571 h 5279571"/>
              <a:gd name="csX41" fmla="*/ 6414516 w 10515600"/>
              <a:gd name="csY41" fmla="*/ 5279571 h 5279571"/>
              <a:gd name="csX42" fmla="*/ 5935472 w 10515600"/>
              <a:gd name="csY42" fmla="*/ 5279571 h 5279571"/>
              <a:gd name="csX43" fmla="*/ 5140960 w 10515600"/>
              <a:gd name="csY43" fmla="*/ 5279571 h 5279571"/>
              <a:gd name="csX44" fmla="*/ 4451604 w 10515600"/>
              <a:gd name="csY44" fmla="*/ 5279571 h 5279571"/>
              <a:gd name="csX45" fmla="*/ 3972560 w 10515600"/>
              <a:gd name="csY45" fmla="*/ 5279571 h 5279571"/>
              <a:gd name="csX46" fmla="*/ 3388360 w 10515600"/>
              <a:gd name="csY46" fmla="*/ 5279571 h 5279571"/>
              <a:gd name="csX47" fmla="*/ 2593848 w 10515600"/>
              <a:gd name="csY47" fmla="*/ 5279571 h 5279571"/>
              <a:gd name="csX48" fmla="*/ 2325116 w 10515600"/>
              <a:gd name="csY48" fmla="*/ 5279571 h 5279571"/>
              <a:gd name="csX49" fmla="*/ 1635760 w 10515600"/>
              <a:gd name="csY49" fmla="*/ 5279571 h 5279571"/>
              <a:gd name="csX50" fmla="*/ 946404 w 10515600"/>
              <a:gd name="csY50" fmla="*/ 5279571 h 5279571"/>
              <a:gd name="csX51" fmla="*/ 0 w 10515600"/>
              <a:gd name="csY51" fmla="*/ 5279571 h 5279571"/>
              <a:gd name="csX52" fmla="*/ 0 w 10515600"/>
              <a:gd name="csY52" fmla="*/ 4745748 h 5279571"/>
              <a:gd name="csX53" fmla="*/ 0 w 10515600"/>
              <a:gd name="csY53" fmla="*/ 4317516 h 5279571"/>
              <a:gd name="csX54" fmla="*/ 0 w 10515600"/>
              <a:gd name="csY54" fmla="*/ 3678101 h 5279571"/>
              <a:gd name="csX55" fmla="*/ 0 w 10515600"/>
              <a:gd name="csY55" fmla="*/ 3197074 h 5279571"/>
              <a:gd name="csX56" fmla="*/ 0 w 10515600"/>
              <a:gd name="csY56" fmla="*/ 2557659 h 5279571"/>
              <a:gd name="csX57" fmla="*/ 0 w 10515600"/>
              <a:gd name="csY57" fmla="*/ 2023836 h 5279571"/>
              <a:gd name="csX58" fmla="*/ 0 w 10515600"/>
              <a:gd name="csY58" fmla="*/ 1490012 h 5279571"/>
              <a:gd name="csX59" fmla="*/ 0 w 10515600"/>
              <a:gd name="csY59" fmla="*/ 956189 h 5279571"/>
              <a:gd name="csX60" fmla="*/ 0 w 10515600"/>
              <a:gd name="csY60" fmla="*/ 527957 h 5279571"/>
              <a:gd name="csX61" fmla="*/ 0 w 10515600"/>
              <a:gd name="csY61" fmla="*/ 0 h 52795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10515600" h="5279571" fill="none" extrusionOk="0">
                <a:moveTo>
                  <a:pt x="0" y="0"/>
                </a:moveTo>
                <a:cubicBezTo>
                  <a:pt x="94095" y="-1114"/>
                  <a:pt x="141523" y="10662"/>
                  <a:pt x="268732" y="0"/>
                </a:cubicBezTo>
                <a:cubicBezTo>
                  <a:pt x="395941" y="-10662"/>
                  <a:pt x="571994" y="17729"/>
                  <a:pt x="852932" y="0"/>
                </a:cubicBezTo>
                <a:cubicBezTo>
                  <a:pt x="1133870" y="-17729"/>
                  <a:pt x="1132970" y="45002"/>
                  <a:pt x="1331976" y="0"/>
                </a:cubicBezTo>
                <a:cubicBezTo>
                  <a:pt x="1530982" y="-45002"/>
                  <a:pt x="1835389" y="16321"/>
                  <a:pt x="2021332" y="0"/>
                </a:cubicBezTo>
                <a:cubicBezTo>
                  <a:pt x="2207275" y="-16321"/>
                  <a:pt x="2302962" y="7621"/>
                  <a:pt x="2395220" y="0"/>
                </a:cubicBezTo>
                <a:cubicBezTo>
                  <a:pt x="2487478" y="-7621"/>
                  <a:pt x="2532168" y="31097"/>
                  <a:pt x="2663952" y="0"/>
                </a:cubicBezTo>
                <a:cubicBezTo>
                  <a:pt x="2795736" y="-31097"/>
                  <a:pt x="2887400" y="38612"/>
                  <a:pt x="3037840" y="0"/>
                </a:cubicBezTo>
                <a:cubicBezTo>
                  <a:pt x="3188280" y="-38612"/>
                  <a:pt x="3329874" y="6100"/>
                  <a:pt x="3516884" y="0"/>
                </a:cubicBezTo>
                <a:cubicBezTo>
                  <a:pt x="3703894" y="-6100"/>
                  <a:pt x="3812295" y="13607"/>
                  <a:pt x="3890772" y="0"/>
                </a:cubicBezTo>
                <a:cubicBezTo>
                  <a:pt x="3969249" y="-13607"/>
                  <a:pt x="4027361" y="20511"/>
                  <a:pt x="4159504" y="0"/>
                </a:cubicBezTo>
                <a:cubicBezTo>
                  <a:pt x="4291647" y="-20511"/>
                  <a:pt x="4338581" y="18181"/>
                  <a:pt x="4428236" y="0"/>
                </a:cubicBezTo>
                <a:cubicBezTo>
                  <a:pt x="4517891" y="-18181"/>
                  <a:pt x="4569794" y="10674"/>
                  <a:pt x="4696968" y="0"/>
                </a:cubicBezTo>
                <a:cubicBezTo>
                  <a:pt x="4824142" y="-10674"/>
                  <a:pt x="4941799" y="40800"/>
                  <a:pt x="5070856" y="0"/>
                </a:cubicBezTo>
                <a:cubicBezTo>
                  <a:pt x="5199913" y="-40800"/>
                  <a:pt x="5308264" y="39327"/>
                  <a:pt x="5444744" y="0"/>
                </a:cubicBezTo>
                <a:cubicBezTo>
                  <a:pt x="5581224" y="-39327"/>
                  <a:pt x="5880655" y="31007"/>
                  <a:pt x="6028944" y="0"/>
                </a:cubicBezTo>
                <a:cubicBezTo>
                  <a:pt x="6177233" y="-31007"/>
                  <a:pt x="6176146" y="30613"/>
                  <a:pt x="6297676" y="0"/>
                </a:cubicBezTo>
                <a:cubicBezTo>
                  <a:pt x="6419206" y="-30613"/>
                  <a:pt x="6730638" y="20809"/>
                  <a:pt x="7092188" y="0"/>
                </a:cubicBezTo>
                <a:cubicBezTo>
                  <a:pt x="7453738" y="-20809"/>
                  <a:pt x="7624571" y="77552"/>
                  <a:pt x="7781544" y="0"/>
                </a:cubicBezTo>
                <a:cubicBezTo>
                  <a:pt x="7938517" y="-77552"/>
                  <a:pt x="8106225" y="12598"/>
                  <a:pt x="8365744" y="0"/>
                </a:cubicBezTo>
                <a:cubicBezTo>
                  <a:pt x="8625263" y="-12598"/>
                  <a:pt x="8808711" y="69170"/>
                  <a:pt x="9160256" y="0"/>
                </a:cubicBezTo>
                <a:cubicBezTo>
                  <a:pt x="9511801" y="-69170"/>
                  <a:pt x="9514270" y="51115"/>
                  <a:pt x="9849612" y="0"/>
                </a:cubicBezTo>
                <a:cubicBezTo>
                  <a:pt x="10184954" y="-51115"/>
                  <a:pt x="10247937" y="42811"/>
                  <a:pt x="10515600" y="0"/>
                </a:cubicBezTo>
                <a:cubicBezTo>
                  <a:pt x="10570007" y="150971"/>
                  <a:pt x="10467476" y="347980"/>
                  <a:pt x="10515600" y="481028"/>
                </a:cubicBezTo>
                <a:cubicBezTo>
                  <a:pt x="10563724" y="614076"/>
                  <a:pt x="10500200" y="922909"/>
                  <a:pt x="10515600" y="1067647"/>
                </a:cubicBezTo>
                <a:cubicBezTo>
                  <a:pt x="10531000" y="1212385"/>
                  <a:pt x="10466238" y="1399772"/>
                  <a:pt x="10515600" y="1548674"/>
                </a:cubicBezTo>
                <a:cubicBezTo>
                  <a:pt x="10564962" y="1697576"/>
                  <a:pt x="10510005" y="1974363"/>
                  <a:pt x="10515600" y="2135293"/>
                </a:cubicBezTo>
                <a:cubicBezTo>
                  <a:pt x="10521195" y="2296223"/>
                  <a:pt x="10512912" y="2445836"/>
                  <a:pt x="10515600" y="2563525"/>
                </a:cubicBezTo>
                <a:cubicBezTo>
                  <a:pt x="10518288" y="2681214"/>
                  <a:pt x="10498516" y="3033807"/>
                  <a:pt x="10515600" y="3255735"/>
                </a:cubicBezTo>
                <a:cubicBezTo>
                  <a:pt x="10532684" y="3477663"/>
                  <a:pt x="10503515" y="3501073"/>
                  <a:pt x="10515600" y="3683967"/>
                </a:cubicBezTo>
                <a:cubicBezTo>
                  <a:pt x="10527685" y="3866861"/>
                  <a:pt x="10496297" y="3952374"/>
                  <a:pt x="10515600" y="4112199"/>
                </a:cubicBezTo>
                <a:cubicBezTo>
                  <a:pt x="10534903" y="4272024"/>
                  <a:pt x="10502037" y="4591290"/>
                  <a:pt x="10515600" y="4751614"/>
                </a:cubicBezTo>
                <a:cubicBezTo>
                  <a:pt x="10529163" y="4911939"/>
                  <a:pt x="10472971" y="5025926"/>
                  <a:pt x="10515600" y="5279571"/>
                </a:cubicBezTo>
                <a:cubicBezTo>
                  <a:pt x="10426854" y="5299684"/>
                  <a:pt x="10370063" y="5257266"/>
                  <a:pt x="10246868" y="5279571"/>
                </a:cubicBezTo>
                <a:cubicBezTo>
                  <a:pt x="10123673" y="5301876"/>
                  <a:pt x="9944285" y="5252389"/>
                  <a:pt x="9662668" y="5279571"/>
                </a:cubicBezTo>
                <a:cubicBezTo>
                  <a:pt x="9381051" y="5306753"/>
                  <a:pt x="9477834" y="5260933"/>
                  <a:pt x="9393936" y="5279571"/>
                </a:cubicBezTo>
                <a:cubicBezTo>
                  <a:pt x="9310038" y="5298209"/>
                  <a:pt x="8972997" y="5274858"/>
                  <a:pt x="8599424" y="5279571"/>
                </a:cubicBezTo>
                <a:cubicBezTo>
                  <a:pt x="8225851" y="5284284"/>
                  <a:pt x="8411426" y="5278240"/>
                  <a:pt x="8225536" y="5279571"/>
                </a:cubicBezTo>
                <a:cubicBezTo>
                  <a:pt x="8039646" y="5280902"/>
                  <a:pt x="7912993" y="5272572"/>
                  <a:pt x="7641336" y="5279571"/>
                </a:cubicBezTo>
                <a:cubicBezTo>
                  <a:pt x="7369679" y="5286570"/>
                  <a:pt x="7459648" y="5249779"/>
                  <a:pt x="7372604" y="5279571"/>
                </a:cubicBezTo>
                <a:cubicBezTo>
                  <a:pt x="7285560" y="5309363"/>
                  <a:pt x="7078478" y="5266121"/>
                  <a:pt x="6893560" y="5279571"/>
                </a:cubicBezTo>
                <a:cubicBezTo>
                  <a:pt x="6708642" y="5293021"/>
                  <a:pt x="6522059" y="5274062"/>
                  <a:pt x="6414516" y="5279571"/>
                </a:cubicBezTo>
                <a:cubicBezTo>
                  <a:pt x="6306973" y="5285080"/>
                  <a:pt x="6082420" y="5245719"/>
                  <a:pt x="5935472" y="5279571"/>
                </a:cubicBezTo>
                <a:cubicBezTo>
                  <a:pt x="5788524" y="5313423"/>
                  <a:pt x="5307238" y="5270454"/>
                  <a:pt x="5140960" y="5279571"/>
                </a:cubicBezTo>
                <a:cubicBezTo>
                  <a:pt x="4974682" y="5288688"/>
                  <a:pt x="4695267" y="5243410"/>
                  <a:pt x="4451604" y="5279571"/>
                </a:cubicBezTo>
                <a:cubicBezTo>
                  <a:pt x="4207941" y="5315732"/>
                  <a:pt x="4101123" y="5222245"/>
                  <a:pt x="3972560" y="5279571"/>
                </a:cubicBezTo>
                <a:cubicBezTo>
                  <a:pt x="3843997" y="5336897"/>
                  <a:pt x="3512147" y="5254144"/>
                  <a:pt x="3388360" y="5279571"/>
                </a:cubicBezTo>
                <a:cubicBezTo>
                  <a:pt x="3264573" y="5304998"/>
                  <a:pt x="2913852" y="5275464"/>
                  <a:pt x="2593848" y="5279571"/>
                </a:cubicBezTo>
                <a:cubicBezTo>
                  <a:pt x="2273844" y="5283678"/>
                  <a:pt x="2399373" y="5267934"/>
                  <a:pt x="2325116" y="5279571"/>
                </a:cubicBezTo>
                <a:cubicBezTo>
                  <a:pt x="2250859" y="5291208"/>
                  <a:pt x="1860726" y="5210229"/>
                  <a:pt x="1635760" y="5279571"/>
                </a:cubicBezTo>
                <a:cubicBezTo>
                  <a:pt x="1410794" y="5348913"/>
                  <a:pt x="1098336" y="5278133"/>
                  <a:pt x="946404" y="5279571"/>
                </a:cubicBezTo>
                <a:cubicBezTo>
                  <a:pt x="794472" y="5281009"/>
                  <a:pt x="303473" y="5267287"/>
                  <a:pt x="0" y="5279571"/>
                </a:cubicBezTo>
                <a:cubicBezTo>
                  <a:pt x="-27219" y="5091233"/>
                  <a:pt x="15763" y="4882544"/>
                  <a:pt x="0" y="4745748"/>
                </a:cubicBezTo>
                <a:cubicBezTo>
                  <a:pt x="-15763" y="4608952"/>
                  <a:pt x="2109" y="4448984"/>
                  <a:pt x="0" y="4317516"/>
                </a:cubicBezTo>
                <a:cubicBezTo>
                  <a:pt x="-2109" y="4186048"/>
                  <a:pt x="13168" y="3916370"/>
                  <a:pt x="0" y="3678101"/>
                </a:cubicBezTo>
                <a:cubicBezTo>
                  <a:pt x="-13168" y="3439832"/>
                  <a:pt x="20095" y="3305863"/>
                  <a:pt x="0" y="3197074"/>
                </a:cubicBezTo>
                <a:cubicBezTo>
                  <a:pt x="-20095" y="3088285"/>
                  <a:pt x="47908" y="2689573"/>
                  <a:pt x="0" y="2557659"/>
                </a:cubicBezTo>
                <a:cubicBezTo>
                  <a:pt x="-47908" y="2425745"/>
                  <a:pt x="45618" y="2222921"/>
                  <a:pt x="0" y="2023836"/>
                </a:cubicBezTo>
                <a:cubicBezTo>
                  <a:pt x="-45618" y="1824751"/>
                  <a:pt x="33566" y="1698844"/>
                  <a:pt x="0" y="1490012"/>
                </a:cubicBezTo>
                <a:cubicBezTo>
                  <a:pt x="-33566" y="1281180"/>
                  <a:pt x="42019" y="1161159"/>
                  <a:pt x="0" y="956189"/>
                </a:cubicBezTo>
                <a:cubicBezTo>
                  <a:pt x="-42019" y="751219"/>
                  <a:pt x="14702" y="655308"/>
                  <a:pt x="0" y="527957"/>
                </a:cubicBezTo>
                <a:cubicBezTo>
                  <a:pt x="-14702" y="400606"/>
                  <a:pt x="9968" y="156247"/>
                  <a:pt x="0" y="0"/>
                </a:cubicBezTo>
                <a:close/>
              </a:path>
              <a:path w="10515600" h="5279571"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2168" y="225048"/>
                  <a:pt x="10469125" y="400690"/>
                  <a:pt x="10515600" y="586619"/>
                </a:cubicBezTo>
                <a:cubicBezTo>
                  <a:pt x="10562075" y="772548"/>
                  <a:pt x="10483324" y="927495"/>
                  <a:pt x="10515600" y="1120442"/>
                </a:cubicBezTo>
                <a:cubicBezTo>
                  <a:pt x="10547876" y="1313389"/>
                  <a:pt x="10469732" y="1526358"/>
                  <a:pt x="10515600" y="1654266"/>
                </a:cubicBezTo>
                <a:cubicBezTo>
                  <a:pt x="10561468" y="1782174"/>
                  <a:pt x="10477058" y="1996340"/>
                  <a:pt x="10515600" y="2240885"/>
                </a:cubicBezTo>
                <a:cubicBezTo>
                  <a:pt x="10554142" y="2485430"/>
                  <a:pt x="10470863" y="2656274"/>
                  <a:pt x="10515600" y="2827504"/>
                </a:cubicBezTo>
                <a:cubicBezTo>
                  <a:pt x="10560337" y="2998734"/>
                  <a:pt x="10492046" y="3259179"/>
                  <a:pt x="10515600" y="3519714"/>
                </a:cubicBezTo>
                <a:cubicBezTo>
                  <a:pt x="10539154" y="3780249"/>
                  <a:pt x="10480580" y="3903292"/>
                  <a:pt x="10515600" y="4106333"/>
                </a:cubicBezTo>
                <a:cubicBezTo>
                  <a:pt x="10550620" y="4309374"/>
                  <a:pt x="10497628" y="4407047"/>
                  <a:pt x="10515600" y="4534565"/>
                </a:cubicBezTo>
                <a:cubicBezTo>
                  <a:pt x="10533572" y="4662083"/>
                  <a:pt x="10494537" y="5055742"/>
                  <a:pt x="10515600" y="5279571"/>
                </a:cubicBezTo>
                <a:cubicBezTo>
                  <a:pt x="10386936" y="5282111"/>
                  <a:pt x="10062042" y="5221601"/>
                  <a:pt x="9931400" y="5279571"/>
                </a:cubicBezTo>
                <a:cubicBezTo>
                  <a:pt x="9800758" y="5337541"/>
                  <a:pt x="9703140" y="5246459"/>
                  <a:pt x="9557512" y="5279571"/>
                </a:cubicBezTo>
                <a:cubicBezTo>
                  <a:pt x="9411884" y="5312683"/>
                  <a:pt x="9369141" y="5276293"/>
                  <a:pt x="9288780" y="5279571"/>
                </a:cubicBezTo>
                <a:cubicBezTo>
                  <a:pt x="9208419" y="5282849"/>
                  <a:pt x="8999292" y="5252293"/>
                  <a:pt x="8914892" y="5279571"/>
                </a:cubicBezTo>
                <a:cubicBezTo>
                  <a:pt x="8830492" y="5306849"/>
                  <a:pt x="8430345" y="5268632"/>
                  <a:pt x="8120380" y="5279571"/>
                </a:cubicBezTo>
                <a:cubicBezTo>
                  <a:pt x="7810415" y="5290510"/>
                  <a:pt x="7738764" y="5241087"/>
                  <a:pt x="7641336" y="5279571"/>
                </a:cubicBezTo>
                <a:cubicBezTo>
                  <a:pt x="7543908" y="5318055"/>
                  <a:pt x="7497569" y="5252714"/>
                  <a:pt x="7372604" y="5279571"/>
                </a:cubicBezTo>
                <a:cubicBezTo>
                  <a:pt x="7247639" y="5306428"/>
                  <a:pt x="7022221" y="5229784"/>
                  <a:pt x="6893560" y="5279571"/>
                </a:cubicBezTo>
                <a:cubicBezTo>
                  <a:pt x="6764899" y="5329358"/>
                  <a:pt x="6618290" y="5235898"/>
                  <a:pt x="6519672" y="5279571"/>
                </a:cubicBezTo>
                <a:cubicBezTo>
                  <a:pt x="6421054" y="5323244"/>
                  <a:pt x="6310448" y="5253645"/>
                  <a:pt x="6250940" y="5279571"/>
                </a:cubicBezTo>
                <a:cubicBezTo>
                  <a:pt x="6191432" y="5305497"/>
                  <a:pt x="5941473" y="5257323"/>
                  <a:pt x="5771896" y="5279571"/>
                </a:cubicBezTo>
                <a:cubicBezTo>
                  <a:pt x="5602319" y="5301819"/>
                  <a:pt x="5314325" y="5204505"/>
                  <a:pt x="5082540" y="5279571"/>
                </a:cubicBezTo>
                <a:cubicBezTo>
                  <a:pt x="4850755" y="5354637"/>
                  <a:pt x="4538420" y="5262765"/>
                  <a:pt x="4288028" y="5279571"/>
                </a:cubicBezTo>
                <a:cubicBezTo>
                  <a:pt x="4037636" y="5296377"/>
                  <a:pt x="3820821" y="5211767"/>
                  <a:pt x="3493516" y="5279571"/>
                </a:cubicBezTo>
                <a:cubicBezTo>
                  <a:pt x="3166211" y="5347375"/>
                  <a:pt x="3070041" y="5210317"/>
                  <a:pt x="2699004" y="5279571"/>
                </a:cubicBezTo>
                <a:cubicBezTo>
                  <a:pt x="2327967" y="5348825"/>
                  <a:pt x="2258645" y="5223620"/>
                  <a:pt x="2009648" y="5279571"/>
                </a:cubicBezTo>
                <a:cubicBezTo>
                  <a:pt x="1760651" y="5335522"/>
                  <a:pt x="1712489" y="5247736"/>
                  <a:pt x="1530604" y="5279571"/>
                </a:cubicBezTo>
                <a:cubicBezTo>
                  <a:pt x="1348719" y="5311406"/>
                  <a:pt x="1109571" y="5205258"/>
                  <a:pt x="736092" y="5279571"/>
                </a:cubicBezTo>
                <a:cubicBezTo>
                  <a:pt x="362613" y="5353884"/>
                  <a:pt x="171556" y="5224999"/>
                  <a:pt x="0" y="5279571"/>
                </a:cubicBezTo>
                <a:cubicBezTo>
                  <a:pt x="-36868" y="5044557"/>
                  <a:pt x="4953" y="5002445"/>
                  <a:pt x="0" y="4798543"/>
                </a:cubicBezTo>
                <a:cubicBezTo>
                  <a:pt x="-4953" y="4594641"/>
                  <a:pt x="26425" y="4396871"/>
                  <a:pt x="0" y="4264720"/>
                </a:cubicBezTo>
                <a:cubicBezTo>
                  <a:pt x="-26425" y="4132569"/>
                  <a:pt x="18167" y="3962198"/>
                  <a:pt x="0" y="3836488"/>
                </a:cubicBezTo>
                <a:cubicBezTo>
                  <a:pt x="-18167" y="3710778"/>
                  <a:pt x="57813" y="3318795"/>
                  <a:pt x="0" y="3144278"/>
                </a:cubicBezTo>
                <a:cubicBezTo>
                  <a:pt x="-57813" y="2969761"/>
                  <a:pt x="55738" y="2784438"/>
                  <a:pt x="0" y="2663250"/>
                </a:cubicBezTo>
                <a:cubicBezTo>
                  <a:pt x="-55738" y="2542062"/>
                  <a:pt x="45209" y="2122700"/>
                  <a:pt x="0" y="1971040"/>
                </a:cubicBezTo>
                <a:cubicBezTo>
                  <a:pt x="-45209" y="1819380"/>
                  <a:pt x="31276" y="1749903"/>
                  <a:pt x="0" y="1542808"/>
                </a:cubicBezTo>
                <a:cubicBezTo>
                  <a:pt x="-31276" y="1335713"/>
                  <a:pt x="73569" y="1029955"/>
                  <a:pt x="0" y="850598"/>
                </a:cubicBezTo>
                <a:cubicBezTo>
                  <a:pt x="-73569" y="671241"/>
                  <a:pt x="15864" y="267901"/>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normAutofit fontScale="90000"/>
          </a:bodyPr>
          <a:lstStyle/>
          <a:p>
            <a:br>
              <a:rPr lang="el-GR" dirty="0"/>
            </a:br>
            <a:r>
              <a:rPr lang="el-GR" dirty="0"/>
              <a:t>Αξιοποίηση της αρχής της βιωματικής μάθησης :</a:t>
            </a:r>
            <a:br>
              <a:rPr lang="el-GR" dirty="0"/>
            </a:br>
            <a:r>
              <a:rPr lang="el-GR" dirty="0"/>
              <a:t>Όπως το παιδί στο κείμενο ένιωσε ντροπή όταν αναποδογύρισε η τσάντα του, έτσι όλοι μας έχουμε ζήσει στιγμές που μας έφεραν σε αμηχανία. Θυμηθείτε μια δική σας αντίστοιχη σχολική στιγμή που τότε σας έκανε να κοκκινίσετε από ντροπή, αλλά σήμερα, κοιτάζοντας πίσω, σας φαίνεται αστεία</a:t>
            </a:r>
            <a:r>
              <a:rPr lang="el-GR"/>
              <a:t>. </a:t>
            </a:r>
            <a:endParaRPr lang="el-GR" dirty="0"/>
          </a:p>
        </p:txBody>
      </p:sp>
    </p:spTree>
    <p:extLst>
      <p:ext uri="{BB962C8B-B14F-4D97-AF65-F5344CB8AC3E}">
        <p14:creationId xmlns:p14="http://schemas.microsoft.com/office/powerpoint/2010/main" val="888932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09612-73F1-A902-2F32-CEDB4DE630E8}"/>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EFF16B56-1AAE-1246-89B7-99C8F3925790}"/>
              </a:ext>
            </a:extLst>
          </p:cNvPr>
          <p:cNvSpPr/>
          <p:nvPr/>
        </p:nvSpPr>
        <p:spPr>
          <a:xfrm>
            <a:off x="114300" y="195944"/>
            <a:ext cx="11963400" cy="6291943"/>
          </a:xfrm>
          <a:custGeom>
            <a:avLst/>
            <a:gdLst>
              <a:gd name="csX0" fmla="*/ 0 w 11963400"/>
              <a:gd name="csY0" fmla="*/ 1048678 h 6291943"/>
              <a:gd name="csX1" fmla="*/ 1048678 w 11963400"/>
              <a:gd name="csY1" fmla="*/ 0 h 6291943"/>
              <a:gd name="csX2" fmla="*/ 1431713 w 11963400"/>
              <a:gd name="csY2" fmla="*/ 0 h 6291943"/>
              <a:gd name="csX3" fmla="*/ 2012068 w 11963400"/>
              <a:gd name="csY3" fmla="*/ 0 h 6291943"/>
              <a:gd name="csX4" fmla="*/ 2493763 w 11963400"/>
              <a:gd name="csY4" fmla="*/ 0 h 6291943"/>
              <a:gd name="csX5" fmla="*/ 2876798 w 11963400"/>
              <a:gd name="csY5" fmla="*/ 0 h 6291943"/>
              <a:gd name="csX6" fmla="*/ 3358493 w 11963400"/>
              <a:gd name="csY6" fmla="*/ 0 h 6291943"/>
              <a:gd name="csX7" fmla="*/ 3938849 w 11963400"/>
              <a:gd name="csY7" fmla="*/ 0 h 6291943"/>
              <a:gd name="csX8" fmla="*/ 4716525 w 11963400"/>
              <a:gd name="csY8" fmla="*/ 0 h 6291943"/>
              <a:gd name="csX9" fmla="*/ 5099560 w 11963400"/>
              <a:gd name="csY9" fmla="*/ 0 h 6291943"/>
              <a:gd name="csX10" fmla="*/ 5383934 w 11963400"/>
              <a:gd name="csY10" fmla="*/ 0 h 6291943"/>
              <a:gd name="csX11" fmla="*/ 5668308 w 11963400"/>
              <a:gd name="csY11" fmla="*/ 0 h 6291943"/>
              <a:gd name="csX12" fmla="*/ 6347324 w 11963400"/>
              <a:gd name="csY12" fmla="*/ 0 h 6291943"/>
              <a:gd name="csX13" fmla="*/ 7026340 w 11963400"/>
              <a:gd name="csY13" fmla="*/ 0 h 6291943"/>
              <a:gd name="csX14" fmla="*/ 7508035 w 11963400"/>
              <a:gd name="csY14" fmla="*/ 0 h 6291943"/>
              <a:gd name="csX15" fmla="*/ 7989730 w 11963400"/>
              <a:gd name="csY15" fmla="*/ 0 h 6291943"/>
              <a:gd name="csX16" fmla="*/ 8274104 w 11963400"/>
              <a:gd name="csY16" fmla="*/ 0 h 6291943"/>
              <a:gd name="csX17" fmla="*/ 8558479 w 11963400"/>
              <a:gd name="csY17" fmla="*/ 0 h 6291943"/>
              <a:gd name="csX18" fmla="*/ 9336155 w 11963400"/>
              <a:gd name="csY18" fmla="*/ 0 h 6291943"/>
              <a:gd name="csX19" fmla="*/ 9916510 w 11963400"/>
              <a:gd name="csY19" fmla="*/ 0 h 6291943"/>
              <a:gd name="csX20" fmla="*/ 10200885 w 11963400"/>
              <a:gd name="csY20" fmla="*/ 0 h 6291943"/>
              <a:gd name="csX21" fmla="*/ 10914722 w 11963400"/>
              <a:gd name="csY21" fmla="*/ 0 h 6291943"/>
              <a:gd name="csX22" fmla="*/ 11963400 w 11963400"/>
              <a:gd name="csY22" fmla="*/ 1048678 h 6291943"/>
              <a:gd name="csX23" fmla="*/ 11963400 w 11963400"/>
              <a:gd name="csY23" fmla="*/ 1647905 h 6291943"/>
              <a:gd name="csX24" fmla="*/ 11963400 w 11963400"/>
              <a:gd name="csY24" fmla="*/ 2331023 h 6291943"/>
              <a:gd name="csX25" fmla="*/ 11963400 w 11963400"/>
              <a:gd name="csY25" fmla="*/ 3014142 h 6291943"/>
              <a:gd name="csX26" fmla="*/ 11963400 w 11963400"/>
              <a:gd name="csY26" fmla="*/ 3529477 h 6291943"/>
              <a:gd name="csX27" fmla="*/ 11963400 w 11963400"/>
              <a:gd name="csY27" fmla="*/ 4086757 h 6291943"/>
              <a:gd name="csX28" fmla="*/ 11963400 w 11963400"/>
              <a:gd name="csY28" fmla="*/ 4644038 h 6291943"/>
              <a:gd name="csX29" fmla="*/ 11963400 w 11963400"/>
              <a:gd name="csY29" fmla="*/ 5243265 h 6291943"/>
              <a:gd name="csX30" fmla="*/ 10914722 w 11963400"/>
              <a:gd name="csY30" fmla="*/ 6291943 h 6291943"/>
              <a:gd name="csX31" fmla="*/ 10531687 w 11963400"/>
              <a:gd name="csY31" fmla="*/ 6291943 h 6291943"/>
              <a:gd name="csX32" fmla="*/ 10148653 w 11963400"/>
              <a:gd name="csY32" fmla="*/ 6291943 h 6291943"/>
              <a:gd name="csX33" fmla="*/ 9765618 w 11963400"/>
              <a:gd name="csY33" fmla="*/ 6291943 h 6291943"/>
              <a:gd name="csX34" fmla="*/ 9185263 w 11963400"/>
              <a:gd name="csY34" fmla="*/ 6291943 h 6291943"/>
              <a:gd name="csX35" fmla="*/ 8900888 w 11963400"/>
              <a:gd name="csY35" fmla="*/ 6291943 h 6291943"/>
              <a:gd name="csX36" fmla="*/ 8221872 w 11963400"/>
              <a:gd name="csY36" fmla="*/ 6291943 h 6291943"/>
              <a:gd name="csX37" fmla="*/ 7444196 w 11963400"/>
              <a:gd name="csY37" fmla="*/ 6291943 h 6291943"/>
              <a:gd name="csX38" fmla="*/ 6666520 w 11963400"/>
              <a:gd name="csY38" fmla="*/ 6291943 h 6291943"/>
              <a:gd name="csX39" fmla="*/ 6184824 w 11963400"/>
              <a:gd name="csY39" fmla="*/ 6291943 h 6291943"/>
              <a:gd name="csX40" fmla="*/ 5604469 w 11963400"/>
              <a:gd name="csY40" fmla="*/ 6291943 h 6291943"/>
              <a:gd name="csX41" fmla="*/ 5221434 w 11963400"/>
              <a:gd name="csY41" fmla="*/ 6291943 h 6291943"/>
              <a:gd name="csX42" fmla="*/ 4542418 w 11963400"/>
              <a:gd name="csY42" fmla="*/ 6291943 h 6291943"/>
              <a:gd name="csX43" fmla="*/ 4258044 w 11963400"/>
              <a:gd name="csY43" fmla="*/ 6291943 h 6291943"/>
              <a:gd name="csX44" fmla="*/ 3677689 w 11963400"/>
              <a:gd name="csY44" fmla="*/ 6291943 h 6291943"/>
              <a:gd name="csX45" fmla="*/ 3294654 w 11963400"/>
              <a:gd name="csY45" fmla="*/ 6291943 h 6291943"/>
              <a:gd name="csX46" fmla="*/ 2516977 w 11963400"/>
              <a:gd name="csY46" fmla="*/ 6291943 h 6291943"/>
              <a:gd name="csX47" fmla="*/ 2035282 w 11963400"/>
              <a:gd name="csY47" fmla="*/ 6291943 h 6291943"/>
              <a:gd name="csX48" fmla="*/ 1048678 w 11963400"/>
              <a:gd name="csY48" fmla="*/ 6291943 h 6291943"/>
              <a:gd name="csX49" fmla="*/ 0 w 11963400"/>
              <a:gd name="csY49" fmla="*/ 5243265 h 6291943"/>
              <a:gd name="csX50" fmla="*/ 0 w 11963400"/>
              <a:gd name="csY50" fmla="*/ 4685984 h 6291943"/>
              <a:gd name="csX51" fmla="*/ 0 w 11963400"/>
              <a:gd name="csY51" fmla="*/ 4002866 h 6291943"/>
              <a:gd name="csX52" fmla="*/ 0 w 11963400"/>
              <a:gd name="csY52" fmla="*/ 3487531 h 6291943"/>
              <a:gd name="csX53" fmla="*/ 0 w 11963400"/>
              <a:gd name="csY53" fmla="*/ 2804412 h 6291943"/>
              <a:gd name="csX54" fmla="*/ 0 w 11963400"/>
              <a:gd name="csY54" fmla="*/ 2289077 h 6291943"/>
              <a:gd name="csX55" fmla="*/ 0 w 11963400"/>
              <a:gd name="csY55" fmla="*/ 1773742 h 6291943"/>
              <a:gd name="csX56" fmla="*/ 0 w 11963400"/>
              <a:gd name="csY56" fmla="*/ 1048678 h 6291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6291943" fill="none" extrusionOk="0">
                <a:moveTo>
                  <a:pt x="0" y="1048678"/>
                </a:moveTo>
                <a:cubicBezTo>
                  <a:pt x="-23857" y="471312"/>
                  <a:pt x="327370" y="-6110"/>
                  <a:pt x="1048678" y="0"/>
                </a:cubicBezTo>
                <a:cubicBezTo>
                  <a:pt x="1210100" y="-10733"/>
                  <a:pt x="1346880" y="39911"/>
                  <a:pt x="1431713" y="0"/>
                </a:cubicBezTo>
                <a:cubicBezTo>
                  <a:pt x="1516546" y="-39911"/>
                  <a:pt x="1822174" y="17790"/>
                  <a:pt x="2012068" y="0"/>
                </a:cubicBezTo>
                <a:cubicBezTo>
                  <a:pt x="2201962" y="-17790"/>
                  <a:pt x="2343599" y="59"/>
                  <a:pt x="2493763" y="0"/>
                </a:cubicBezTo>
                <a:cubicBezTo>
                  <a:pt x="2643928" y="-59"/>
                  <a:pt x="2799318" y="28617"/>
                  <a:pt x="2876798" y="0"/>
                </a:cubicBezTo>
                <a:cubicBezTo>
                  <a:pt x="2954279" y="-28617"/>
                  <a:pt x="3222220" y="24319"/>
                  <a:pt x="3358493" y="0"/>
                </a:cubicBezTo>
                <a:cubicBezTo>
                  <a:pt x="3494767" y="-24319"/>
                  <a:pt x="3780069" y="24965"/>
                  <a:pt x="3938849" y="0"/>
                </a:cubicBezTo>
                <a:cubicBezTo>
                  <a:pt x="4097629" y="-24965"/>
                  <a:pt x="4349716" y="41734"/>
                  <a:pt x="4716525" y="0"/>
                </a:cubicBezTo>
                <a:cubicBezTo>
                  <a:pt x="5083334" y="-41734"/>
                  <a:pt x="4942692" y="32432"/>
                  <a:pt x="5099560" y="0"/>
                </a:cubicBezTo>
                <a:cubicBezTo>
                  <a:pt x="5256429" y="-32432"/>
                  <a:pt x="5242855" y="34069"/>
                  <a:pt x="5383934" y="0"/>
                </a:cubicBezTo>
                <a:cubicBezTo>
                  <a:pt x="5525013" y="-34069"/>
                  <a:pt x="5594968" y="30254"/>
                  <a:pt x="5668308" y="0"/>
                </a:cubicBezTo>
                <a:cubicBezTo>
                  <a:pt x="5741648" y="-30254"/>
                  <a:pt x="6016352" y="21127"/>
                  <a:pt x="6347324" y="0"/>
                </a:cubicBezTo>
                <a:cubicBezTo>
                  <a:pt x="6678296" y="-21127"/>
                  <a:pt x="6806546" y="5710"/>
                  <a:pt x="7026340" y="0"/>
                </a:cubicBezTo>
                <a:cubicBezTo>
                  <a:pt x="7246134" y="-5710"/>
                  <a:pt x="7341953" y="10333"/>
                  <a:pt x="7508035" y="0"/>
                </a:cubicBezTo>
                <a:cubicBezTo>
                  <a:pt x="7674117" y="-10333"/>
                  <a:pt x="7816114" y="30438"/>
                  <a:pt x="7989730" y="0"/>
                </a:cubicBezTo>
                <a:cubicBezTo>
                  <a:pt x="8163346" y="-30438"/>
                  <a:pt x="8161985" y="4005"/>
                  <a:pt x="8274104" y="0"/>
                </a:cubicBezTo>
                <a:cubicBezTo>
                  <a:pt x="8386223" y="-4005"/>
                  <a:pt x="8437657" y="31115"/>
                  <a:pt x="8558479" y="0"/>
                </a:cubicBezTo>
                <a:cubicBezTo>
                  <a:pt x="8679302" y="-31115"/>
                  <a:pt x="8955191" y="55785"/>
                  <a:pt x="9336155" y="0"/>
                </a:cubicBezTo>
                <a:cubicBezTo>
                  <a:pt x="9717119" y="-55785"/>
                  <a:pt x="9769804" y="2553"/>
                  <a:pt x="9916510" y="0"/>
                </a:cubicBezTo>
                <a:cubicBezTo>
                  <a:pt x="10063217" y="-2553"/>
                  <a:pt x="10078225" y="19176"/>
                  <a:pt x="10200885" y="0"/>
                </a:cubicBezTo>
                <a:cubicBezTo>
                  <a:pt x="10323546" y="-19176"/>
                  <a:pt x="10748861" y="53329"/>
                  <a:pt x="10914722" y="0"/>
                </a:cubicBezTo>
                <a:cubicBezTo>
                  <a:pt x="11326841" y="-18050"/>
                  <a:pt x="11908841" y="504899"/>
                  <a:pt x="11963400" y="1048678"/>
                </a:cubicBezTo>
                <a:cubicBezTo>
                  <a:pt x="12018946" y="1220839"/>
                  <a:pt x="11920674" y="1497586"/>
                  <a:pt x="11963400" y="1647905"/>
                </a:cubicBezTo>
                <a:cubicBezTo>
                  <a:pt x="12006126" y="1798224"/>
                  <a:pt x="11959626" y="2075160"/>
                  <a:pt x="11963400" y="2331023"/>
                </a:cubicBezTo>
                <a:cubicBezTo>
                  <a:pt x="11967174" y="2586886"/>
                  <a:pt x="11947163" y="2818510"/>
                  <a:pt x="11963400" y="3014142"/>
                </a:cubicBezTo>
                <a:cubicBezTo>
                  <a:pt x="11979637" y="3209774"/>
                  <a:pt x="11908851" y="3303797"/>
                  <a:pt x="11963400" y="3529477"/>
                </a:cubicBezTo>
                <a:cubicBezTo>
                  <a:pt x="12017949" y="3755157"/>
                  <a:pt x="11903657" y="3881251"/>
                  <a:pt x="11963400" y="4086757"/>
                </a:cubicBezTo>
                <a:cubicBezTo>
                  <a:pt x="12023143" y="4292263"/>
                  <a:pt x="11917979" y="4494353"/>
                  <a:pt x="11963400" y="4644038"/>
                </a:cubicBezTo>
                <a:cubicBezTo>
                  <a:pt x="12008821" y="4793723"/>
                  <a:pt x="11936589" y="4956804"/>
                  <a:pt x="11963400" y="5243265"/>
                </a:cubicBezTo>
                <a:cubicBezTo>
                  <a:pt x="11923358" y="5845035"/>
                  <a:pt x="11474706" y="6409166"/>
                  <a:pt x="10914722" y="6291943"/>
                </a:cubicBezTo>
                <a:cubicBezTo>
                  <a:pt x="10836052" y="6299128"/>
                  <a:pt x="10632087" y="6270861"/>
                  <a:pt x="10531687" y="6291943"/>
                </a:cubicBezTo>
                <a:cubicBezTo>
                  <a:pt x="10431287" y="6313025"/>
                  <a:pt x="10306180" y="6254721"/>
                  <a:pt x="10148653" y="6291943"/>
                </a:cubicBezTo>
                <a:cubicBezTo>
                  <a:pt x="9991126" y="6329165"/>
                  <a:pt x="9876772" y="6247306"/>
                  <a:pt x="9765618" y="6291943"/>
                </a:cubicBezTo>
                <a:cubicBezTo>
                  <a:pt x="9654465" y="6336580"/>
                  <a:pt x="9338244" y="6225615"/>
                  <a:pt x="9185263" y="6291943"/>
                </a:cubicBezTo>
                <a:cubicBezTo>
                  <a:pt x="9032282" y="6358271"/>
                  <a:pt x="9021185" y="6269065"/>
                  <a:pt x="8900888" y="6291943"/>
                </a:cubicBezTo>
                <a:cubicBezTo>
                  <a:pt x="8780592" y="6314821"/>
                  <a:pt x="8517943" y="6289063"/>
                  <a:pt x="8221872" y="6291943"/>
                </a:cubicBezTo>
                <a:cubicBezTo>
                  <a:pt x="7925801" y="6294823"/>
                  <a:pt x="7689546" y="6291842"/>
                  <a:pt x="7444196" y="6291943"/>
                </a:cubicBezTo>
                <a:cubicBezTo>
                  <a:pt x="7198846" y="6292044"/>
                  <a:pt x="6963443" y="6257278"/>
                  <a:pt x="6666520" y="6291943"/>
                </a:cubicBezTo>
                <a:cubicBezTo>
                  <a:pt x="6369597" y="6326608"/>
                  <a:pt x="6370063" y="6288455"/>
                  <a:pt x="6184824" y="6291943"/>
                </a:cubicBezTo>
                <a:cubicBezTo>
                  <a:pt x="5999585" y="6295431"/>
                  <a:pt x="5749897" y="6248360"/>
                  <a:pt x="5604469" y="6291943"/>
                </a:cubicBezTo>
                <a:cubicBezTo>
                  <a:pt x="5459041" y="6335526"/>
                  <a:pt x="5408587" y="6286888"/>
                  <a:pt x="5221434" y="6291943"/>
                </a:cubicBezTo>
                <a:cubicBezTo>
                  <a:pt x="5034282" y="6296998"/>
                  <a:pt x="4733847" y="6283719"/>
                  <a:pt x="4542418" y="6291943"/>
                </a:cubicBezTo>
                <a:cubicBezTo>
                  <a:pt x="4350989" y="6300167"/>
                  <a:pt x="4396371" y="6262996"/>
                  <a:pt x="4258044" y="6291943"/>
                </a:cubicBezTo>
                <a:cubicBezTo>
                  <a:pt x="4119717" y="6320890"/>
                  <a:pt x="3832278" y="6268465"/>
                  <a:pt x="3677689" y="6291943"/>
                </a:cubicBezTo>
                <a:cubicBezTo>
                  <a:pt x="3523100" y="6315421"/>
                  <a:pt x="3380443" y="6285805"/>
                  <a:pt x="3294654" y="6291943"/>
                </a:cubicBezTo>
                <a:cubicBezTo>
                  <a:pt x="3208865" y="6298081"/>
                  <a:pt x="2674468" y="6243865"/>
                  <a:pt x="2516977" y="6291943"/>
                </a:cubicBezTo>
                <a:cubicBezTo>
                  <a:pt x="2359486" y="6340021"/>
                  <a:pt x="2217081" y="6244736"/>
                  <a:pt x="2035282" y="6291943"/>
                </a:cubicBezTo>
                <a:cubicBezTo>
                  <a:pt x="1853483" y="6339150"/>
                  <a:pt x="1269920" y="6197896"/>
                  <a:pt x="1048678" y="6291943"/>
                </a:cubicBezTo>
                <a:cubicBezTo>
                  <a:pt x="464738" y="6429867"/>
                  <a:pt x="-70424" y="5862623"/>
                  <a:pt x="0" y="5243265"/>
                </a:cubicBezTo>
                <a:cubicBezTo>
                  <a:pt x="-36829" y="5128095"/>
                  <a:pt x="16270" y="4825349"/>
                  <a:pt x="0" y="4685984"/>
                </a:cubicBezTo>
                <a:cubicBezTo>
                  <a:pt x="-16270" y="4546619"/>
                  <a:pt x="60297" y="4186141"/>
                  <a:pt x="0" y="4002866"/>
                </a:cubicBezTo>
                <a:cubicBezTo>
                  <a:pt x="-60297" y="3819591"/>
                  <a:pt x="31608" y="3637980"/>
                  <a:pt x="0" y="3487531"/>
                </a:cubicBezTo>
                <a:cubicBezTo>
                  <a:pt x="-31608" y="3337082"/>
                  <a:pt x="77128" y="2972210"/>
                  <a:pt x="0" y="2804412"/>
                </a:cubicBezTo>
                <a:cubicBezTo>
                  <a:pt x="-77128" y="2636614"/>
                  <a:pt x="55687" y="2537012"/>
                  <a:pt x="0" y="2289077"/>
                </a:cubicBezTo>
                <a:cubicBezTo>
                  <a:pt x="-55687" y="2041142"/>
                  <a:pt x="56232" y="1958424"/>
                  <a:pt x="0" y="1773742"/>
                </a:cubicBezTo>
                <a:cubicBezTo>
                  <a:pt x="-56232" y="1589061"/>
                  <a:pt x="41913" y="1198754"/>
                  <a:pt x="0" y="1048678"/>
                </a:cubicBezTo>
                <a:close/>
              </a:path>
              <a:path w="11963400" h="6291943" stroke="0" extrusionOk="0">
                <a:moveTo>
                  <a:pt x="0" y="1048678"/>
                </a:moveTo>
                <a:cubicBezTo>
                  <a:pt x="96401" y="397421"/>
                  <a:pt x="472494" y="-37198"/>
                  <a:pt x="1048678" y="0"/>
                </a:cubicBezTo>
                <a:cubicBezTo>
                  <a:pt x="1378407" y="-3999"/>
                  <a:pt x="1553938" y="68082"/>
                  <a:pt x="1727694" y="0"/>
                </a:cubicBezTo>
                <a:cubicBezTo>
                  <a:pt x="1901450" y="-68082"/>
                  <a:pt x="2000599" y="45506"/>
                  <a:pt x="2110729" y="0"/>
                </a:cubicBezTo>
                <a:cubicBezTo>
                  <a:pt x="2220860" y="-45506"/>
                  <a:pt x="2625251" y="73289"/>
                  <a:pt x="2789745" y="0"/>
                </a:cubicBezTo>
                <a:cubicBezTo>
                  <a:pt x="2954239" y="-73289"/>
                  <a:pt x="3141438" y="18747"/>
                  <a:pt x="3468761" y="0"/>
                </a:cubicBezTo>
                <a:cubicBezTo>
                  <a:pt x="3796084" y="-18747"/>
                  <a:pt x="3700835" y="26252"/>
                  <a:pt x="3851795" y="0"/>
                </a:cubicBezTo>
                <a:cubicBezTo>
                  <a:pt x="4002755" y="-26252"/>
                  <a:pt x="4060883" y="34525"/>
                  <a:pt x="4234830" y="0"/>
                </a:cubicBezTo>
                <a:cubicBezTo>
                  <a:pt x="4408777" y="-34525"/>
                  <a:pt x="4793873" y="24748"/>
                  <a:pt x="5012506" y="0"/>
                </a:cubicBezTo>
                <a:cubicBezTo>
                  <a:pt x="5231139" y="-24748"/>
                  <a:pt x="5260649" y="42833"/>
                  <a:pt x="5395541" y="0"/>
                </a:cubicBezTo>
                <a:cubicBezTo>
                  <a:pt x="5530434" y="-42833"/>
                  <a:pt x="5933954" y="57417"/>
                  <a:pt x="6173217" y="0"/>
                </a:cubicBezTo>
                <a:cubicBezTo>
                  <a:pt x="6412480" y="-57417"/>
                  <a:pt x="6486705" y="55709"/>
                  <a:pt x="6654912" y="0"/>
                </a:cubicBezTo>
                <a:cubicBezTo>
                  <a:pt x="6823120" y="-55709"/>
                  <a:pt x="7021854" y="38541"/>
                  <a:pt x="7136608" y="0"/>
                </a:cubicBezTo>
                <a:cubicBezTo>
                  <a:pt x="7251362" y="-38541"/>
                  <a:pt x="7466821" y="8829"/>
                  <a:pt x="7716963" y="0"/>
                </a:cubicBezTo>
                <a:cubicBezTo>
                  <a:pt x="7967105" y="-8829"/>
                  <a:pt x="7973954" y="9070"/>
                  <a:pt x="8099998" y="0"/>
                </a:cubicBezTo>
                <a:cubicBezTo>
                  <a:pt x="8226042" y="-9070"/>
                  <a:pt x="8605887" y="20430"/>
                  <a:pt x="8779014" y="0"/>
                </a:cubicBezTo>
                <a:cubicBezTo>
                  <a:pt x="8952141" y="-20430"/>
                  <a:pt x="8991946" y="6778"/>
                  <a:pt x="9162048" y="0"/>
                </a:cubicBezTo>
                <a:cubicBezTo>
                  <a:pt x="9332150" y="-6778"/>
                  <a:pt x="9440459" y="42581"/>
                  <a:pt x="9643743" y="0"/>
                </a:cubicBezTo>
                <a:cubicBezTo>
                  <a:pt x="9847027" y="-42581"/>
                  <a:pt x="9861011" y="31122"/>
                  <a:pt x="9928118" y="0"/>
                </a:cubicBezTo>
                <a:cubicBezTo>
                  <a:pt x="9995226" y="-31122"/>
                  <a:pt x="10232207" y="39316"/>
                  <a:pt x="10311152" y="0"/>
                </a:cubicBezTo>
                <a:cubicBezTo>
                  <a:pt x="10390097" y="-39316"/>
                  <a:pt x="10659337" y="27068"/>
                  <a:pt x="10914722" y="0"/>
                </a:cubicBezTo>
                <a:cubicBezTo>
                  <a:pt x="11571242" y="-3293"/>
                  <a:pt x="11881174" y="380776"/>
                  <a:pt x="11963400" y="1048678"/>
                </a:cubicBezTo>
                <a:cubicBezTo>
                  <a:pt x="11995485" y="1186651"/>
                  <a:pt x="11932173" y="1343969"/>
                  <a:pt x="11963400" y="1522067"/>
                </a:cubicBezTo>
                <a:cubicBezTo>
                  <a:pt x="11994627" y="1700165"/>
                  <a:pt x="11963127" y="1990910"/>
                  <a:pt x="11963400" y="2205186"/>
                </a:cubicBezTo>
                <a:cubicBezTo>
                  <a:pt x="11963673" y="2419462"/>
                  <a:pt x="11938917" y="2516694"/>
                  <a:pt x="11963400" y="2762466"/>
                </a:cubicBezTo>
                <a:cubicBezTo>
                  <a:pt x="11987883" y="3008238"/>
                  <a:pt x="11937668" y="3042854"/>
                  <a:pt x="11963400" y="3235856"/>
                </a:cubicBezTo>
                <a:cubicBezTo>
                  <a:pt x="11989132" y="3428858"/>
                  <a:pt x="11912679" y="3597287"/>
                  <a:pt x="11963400" y="3835082"/>
                </a:cubicBezTo>
                <a:cubicBezTo>
                  <a:pt x="12014121" y="4072877"/>
                  <a:pt x="11943483" y="4158286"/>
                  <a:pt x="11963400" y="4434309"/>
                </a:cubicBezTo>
                <a:cubicBezTo>
                  <a:pt x="11983317" y="4710332"/>
                  <a:pt x="11887804" y="4857011"/>
                  <a:pt x="11963400" y="5243265"/>
                </a:cubicBezTo>
                <a:cubicBezTo>
                  <a:pt x="11976770" y="5711889"/>
                  <a:pt x="11516943" y="6316511"/>
                  <a:pt x="10914722" y="6291943"/>
                </a:cubicBezTo>
                <a:cubicBezTo>
                  <a:pt x="10744397" y="6323509"/>
                  <a:pt x="10630312" y="6267515"/>
                  <a:pt x="10531687" y="6291943"/>
                </a:cubicBezTo>
                <a:cubicBezTo>
                  <a:pt x="10433063" y="6316371"/>
                  <a:pt x="10151212" y="6259316"/>
                  <a:pt x="9951332" y="6291943"/>
                </a:cubicBezTo>
                <a:cubicBezTo>
                  <a:pt x="9751453" y="6324570"/>
                  <a:pt x="9609691" y="6262395"/>
                  <a:pt x="9469637" y="6291943"/>
                </a:cubicBezTo>
                <a:cubicBezTo>
                  <a:pt x="9329583" y="6321491"/>
                  <a:pt x="9170425" y="6259385"/>
                  <a:pt x="9086602" y="6291943"/>
                </a:cubicBezTo>
                <a:cubicBezTo>
                  <a:pt x="9002779" y="6324501"/>
                  <a:pt x="8806680" y="6288281"/>
                  <a:pt x="8703567" y="6291943"/>
                </a:cubicBezTo>
                <a:cubicBezTo>
                  <a:pt x="8600455" y="6295605"/>
                  <a:pt x="8424659" y="6263264"/>
                  <a:pt x="8221872" y="6291943"/>
                </a:cubicBezTo>
                <a:cubicBezTo>
                  <a:pt x="8019085" y="6320622"/>
                  <a:pt x="7775408" y="6279353"/>
                  <a:pt x="7641517" y="6291943"/>
                </a:cubicBezTo>
                <a:cubicBezTo>
                  <a:pt x="7507626" y="6304533"/>
                  <a:pt x="7205197" y="6211311"/>
                  <a:pt x="6863840" y="6291943"/>
                </a:cubicBezTo>
                <a:cubicBezTo>
                  <a:pt x="6522483" y="6372575"/>
                  <a:pt x="6356666" y="6266136"/>
                  <a:pt x="6184824" y="6291943"/>
                </a:cubicBezTo>
                <a:cubicBezTo>
                  <a:pt x="6012982" y="6317750"/>
                  <a:pt x="6014046" y="6274520"/>
                  <a:pt x="5900450" y="6291943"/>
                </a:cubicBezTo>
                <a:cubicBezTo>
                  <a:pt x="5786854" y="6309366"/>
                  <a:pt x="5571317" y="6254681"/>
                  <a:pt x="5418755" y="6291943"/>
                </a:cubicBezTo>
                <a:cubicBezTo>
                  <a:pt x="5266193" y="6329205"/>
                  <a:pt x="4830087" y="6260301"/>
                  <a:pt x="4641079" y="6291943"/>
                </a:cubicBezTo>
                <a:cubicBezTo>
                  <a:pt x="4452071" y="6323585"/>
                  <a:pt x="4462364" y="6264472"/>
                  <a:pt x="4356705" y="6291943"/>
                </a:cubicBezTo>
                <a:cubicBezTo>
                  <a:pt x="4251046" y="6319414"/>
                  <a:pt x="4023821" y="6234740"/>
                  <a:pt x="3776349" y="6291943"/>
                </a:cubicBezTo>
                <a:cubicBezTo>
                  <a:pt x="3528877" y="6349146"/>
                  <a:pt x="3494323" y="6249627"/>
                  <a:pt x="3393314" y="6291943"/>
                </a:cubicBezTo>
                <a:cubicBezTo>
                  <a:pt x="3292306" y="6334259"/>
                  <a:pt x="3175068" y="6287226"/>
                  <a:pt x="3010280" y="6291943"/>
                </a:cubicBezTo>
                <a:cubicBezTo>
                  <a:pt x="2845492" y="6296660"/>
                  <a:pt x="2791261" y="6281836"/>
                  <a:pt x="2725905" y="6291943"/>
                </a:cubicBezTo>
                <a:cubicBezTo>
                  <a:pt x="2660549" y="6302050"/>
                  <a:pt x="2502044" y="6259862"/>
                  <a:pt x="2441531" y="6291943"/>
                </a:cubicBezTo>
                <a:cubicBezTo>
                  <a:pt x="2381018" y="6324024"/>
                  <a:pt x="2296534" y="6284398"/>
                  <a:pt x="2157157" y="6291943"/>
                </a:cubicBezTo>
                <a:cubicBezTo>
                  <a:pt x="2017780" y="6299488"/>
                  <a:pt x="1939486" y="6283136"/>
                  <a:pt x="1774122" y="6291943"/>
                </a:cubicBezTo>
                <a:cubicBezTo>
                  <a:pt x="1608759" y="6300750"/>
                  <a:pt x="1387665" y="6264001"/>
                  <a:pt x="1048678" y="6291943"/>
                </a:cubicBezTo>
                <a:cubicBezTo>
                  <a:pt x="456376" y="6251247"/>
                  <a:pt x="-94457" y="5728883"/>
                  <a:pt x="0" y="5243265"/>
                </a:cubicBezTo>
                <a:cubicBezTo>
                  <a:pt x="-40026" y="4941341"/>
                  <a:pt x="56906" y="4740499"/>
                  <a:pt x="0" y="4560147"/>
                </a:cubicBezTo>
                <a:cubicBezTo>
                  <a:pt x="-56906" y="4379795"/>
                  <a:pt x="9106" y="4189915"/>
                  <a:pt x="0" y="4086757"/>
                </a:cubicBezTo>
                <a:cubicBezTo>
                  <a:pt x="-9106" y="3983599"/>
                  <a:pt x="32619" y="3666731"/>
                  <a:pt x="0" y="3487531"/>
                </a:cubicBezTo>
                <a:cubicBezTo>
                  <a:pt x="-32619" y="3308331"/>
                  <a:pt x="38006" y="3009235"/>
                  <a:pt x="0" y="2888304"/>
                </a:cubicBezTo>
                <a:cubicBezTo>
                  <a:pt x="-38006" y="2767373"/>
                  <a:pt x="23126" y="2577824"/>
                  <a:pt x="0" y="2414915"/>
                </a:cubicBezTo>
                <a:cubicBezTo>
                  <a:pt x="-23126" y="2252006"/>
                  <a:pt x="16708" y="2115525"/>
                  <a:pt x="0" y="1857634"/>
                </a:cubicBezTo>
                <a:cubicBezTo>
                  <a:pt x="-16708" y="1599743"/>
                  <a:pt x="55894" y="1285135"/>
                  <a:pt x="0" y="1048678"/>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4" name="Ορθογώνιο: Στρογγύλεμα γωνιών 3">
            <a:extLst>
              <a:ext uri="{FF2B5EF4-FFF2-40B4-BE49-F238E27FC236}">
                <a16:creationId xmlns:a16="http://schemas.microsoft.com/office/drawing/2014/main" id="{F5AD688C-714E-2470-94A1-EA1EC66CBBD2}"/>
              </a:ext>
            </a:extLst>
          </p:cNvPr>
          <p:cNvSpPr/>
          <p:nvPr/>
        </p:nvSpPr>
        <p:spPr>
          <a:xfrm>
            <a:off x="8194221" y="625929"/>
            <a:ext cx="3450771" cy="587828"/>
          </a:xfrm>
          <a:custGeom>
            <a:avLst/>
            <a:gdLst>
              <a:gd name="csX0" fmla="*/ 0 w 3450771"/>
              <a:gd name="csY0" fmla="*/ 97973 h 587828"/>
              <a:gd name="csX1" fmla="*/ 97973 w 3450771"/>
              <a:gd name="csY1" fmla="*/ 0 h 587828"/>
              <a:gd name="csX2" fmla="*/ 575347 w 3450771"/>
              <a:gd name="csY2" fmla="*/ 0 h 587828"/>
              <a:gd name="csX3" fmla="*/ 1085270 w 3450771"/>
              <a:gd name="csY3" fmla="*/ 0 h 587828"/>
              <a:gd name="csX4" fmla="*/ 1530096 w 3450771"/>
              <a:gd name="csY4" fmla="*/ 0 h 587828"/>
              <a:gd name="csX5" fmla="*/ 2072567 w 3450771"/>
              <a:gd name="csY5" fmla="*/ 0 h 587828"/>
              <a:gd name="csX6" fmla="*/ 2615038 w 3450771"/>
              <a:gd name="csY6" fmla="*/ 0 h 587828"/>
              <a:gd name="csX7" fmla="*/ 3352798 w 3450771"/>
              <a:gd name="csY7" fmla="*/ 0 h 587828"/>
              <a:gd name="csX8" fmla="*/ 3450771 w 3450771"/>
              <a:gd name="csY8" fmla="*/ 97973 h 587828"/>
              <a:gd name="csX9" fmla="*/ 3450771 w 3450771"/>
              <a:gd name="csY9" fmla="*/ 489855 h 587828"/>
              <a:gd name="csX10" fmla="*/ 3352798 w 3450771"/>
              <a:gd name="csY10" fmla="*/ 587828 h 587828"/>
              <a:gd name="csX11" fmla="*/ 2907972 w 3450771"/>
              <a:gd name="csY11" fmla="*/ 587828 h 587828"/>
              <a:gd name="csX12" fmla="*/ 2430598 w 3450771"/>
              <a:gd name="csY12" fmla="*/ 587828 h 587828"/>
              <a:gd name="csX13" fmla="*/ 1920675 w 3450771"/>
              <a:gd name="csY13" fmla="*/ 587828 h 587828"/>
              <a:gd name="csX14" fmla="*/ 1378204 w 3450771"/>
              <a:gd name="csY14" fmla="*/ 587828 h 587828"/>
              <a:gd name="csX15" fmla="*/ 770637 w 3450771"/>
              <a:gd name="csY15" fmla="*/ 587828 h 587828"/>
              <a:gd name="csX16" fmla="*/ 97973 w 3450771"/>
              <a:gd name="csY16" fmla="*/ 587828 h 587828"/>
              <a:gd name="csX17" fmla="*/ 0 w 3450771"/>
              <a:gd name="csY17" fmla="*/ 489855 h 587828"/>
              <a:gd name="csX18" fmla="*/ 0 w 3450771"/>
              <a:gd name="csY18"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50771" h="587828" fill="none" extrusionOk="0">
                <a:moveTo>
                  <a:pt x="0" y="97973"/>
                </a:moveTo>
                <a:cubicBezTo>
                  <a:pt x="-4259" y="42970"/>
                  <a:pt x="41647" y="-560"/>
                  <a:pt x="97973" y="0"/>
                </a:cubicBezTo>
                <a:cubicBezTo>
                  <a:pt x="295845" y="-23710"/>
                  <a:pt x="395247" y="35250"/>
                  <a:pt x="575347" y="0"/>
                </a:cubicBezTo>
                <a:cubicBezTo>
                  <a:pt x="755447" y="-35250"/>
                  <a:pt x="916548" y="33193"/>
                  <a:pt x="1085270" y="0"/>
                </a:cubicBezTo>
                <a:cubicBezTo>
                  <a:pt x="1253992" y="-33193"/>
                  <a:pt x="1404976" y="47517"/>
                  <a:pt x="1530096" y="0"/>
                </a:cubicBezTo>
                <a:cubicBezTo>
                  <a:pt x="1655216" y="-47517"/>
                  <a:pt x="1900781" y="36152"/>
                  <a:pt x="2072567" y="0"/>
                </a:cubicBezTo>
                <a:cubicBezTo>
                  <a:pt x="2244353" y="-36152"/>
                  <a:pt x="2363151" y="29674"/>
                  <a:pt x="2615038" y="0"/>
                </a:cubicBezTo>
                <a:cubicBezTo>
                  <a:pt x="2866925" y="-29674"/>
                  <a:pt x="3142867" y="80620"/>
                  <a:pt x="3352798" y="0"/>
                </a:cubicBezTo>
                <a:cubicBezTo>
                  <a:pt x="3407792" y="-7319"/>
                  <a:pt x="3460377" y="54102"/>
                  <a:pt x="3450771" y="97973"/>
                </a:cubicBezTo>
                <a:cubicBezTo>
                  <a:pt x="3492580" y="250730"/>
                  <a:pt x="3416351" y="386522"/>
                  <a:pt x="3450771" y="489855"/>
                </a:cubicBezTo>
                <a:cubicBezTo>
                  <a:pt x="3460260" y="541251"/>
                  <a:pt x="3414759" y="595361"/>
                  <a:pt x="3352798" y="587828"/>
                </a:cubicBezTo>
                <a:cubicBezTo>
                  <a:pt x="3144111" y="602361"/>
                  <a:pt x="3003343" y="564040"/>
                  <a:pt x="2907972" y="587828"/>
                </a:cubicBezTo>
                <a:cubicBezTo>
                  <a:pt x="2812601" y="611616"/>
                  <a:pt x="2540719" y="581096"/>
                  <a:pt x="2430598" y="587828"/>
                </a:cubicBezTo>
                <a:cubicBezTo>
                  <a:pt x="2320477" y="594560"/>
                  <a:pt x="2071749" y="580771"/>
                  <a:pt x="1920675" y="587828"/>
                </a:cubicBezTo>
                <a:cubicBezTo>
                  <a:pt x="1769601" y="594885"/>
                  <a:pt x="1581987" y="529030"/>
                  <a:pt x="1378204" y="587828"/>
                </a:cubicBezTo>
                <a:cubicBezTo>
                  <a:pt x="1174421" y="646626"/>
                  <a:pt x="970194" y="543621"/>
                  <a:pt x="770637" y="587828"/>
                </a:cubicBezTo>
                <a:cubicBezTo>
                  <a:pt x="571080" y="632035"/>
                  <a:pt x="248715" y="572857"/>
                  <a:pt x="97973" y="587828"/>
                </a:cubicBezTo>
                <a:cubicBezTo>
                  <a:pt x="35924" y="594727"/>
                  <a:pt x="2385" y="548248"/>
                  <a:pt x="0" y="489855"/>
                </a:cubicBezTo>
                <a:cubicBezTo>
                  <a:pt x="-29941" y="350323"/>
                  <a:pt x="41683" y="182007"/>
                  <a:pt x="0" y="97973"/>
                </a:cubicBezTo>
                <a:close/>
              </a:path>
              <a:path w="3450771" h="587828" stroke="0" extrusionOk="0">
                <a:moveTo>
                  <a:pt x="0" y="97973"/>
                </a:moveTo>
                <a:cubicBezTo>
                  <a:pt x="9365" y="36861"/>
                  <a:pt x="44012" y="-1850"/>
                  <a:pt x="97973" y="0"/>
                </a:cubicBezTo>
                <a:cubicBezTo>
                  <a:pt x="360019" y="-3493"/>
                  <a:pt x="521475" y="62070"/>
                  <a:pt x="672992" y="0"/>
                </a:cubicBezTo>
                <a:cubicBezTo>
                  <a:pt x="824509" y="-62070"/>
                  <a:pt x="1017586" y="8687"/>
                  <a:pt x="1150366" y="0"/>
                </a:cubicBezTo>
                <a:cubicBezTo>
                  <a:pt x="1283146" y="-8687"/>
                  <a:pt x="1604163" y="37714"/>
                  <a:pt x="1725386" y="0"/>
                </a:cubicBezTo>
                <a:cubicBezTo>
                  <a:pt x="1846609" y="-37714"/>
                  <a:pt x="2145545" y="6818"/>
                  <a:pt x="2300405" y="0"/>
                </a:cubicBezTo>
                <a:cubicBezTo>
                  <a:pt x="2455265" y="-6818"/>
                  <a:pt x="2656409" y="13941"/>
                  <a:pt x="2777779" y="0"/>
                </a:cubicBezTo>
                <a:cubicBezTo>
                  <a:pt x="2899149" y="-13941"/>
                  <a:pt x="3188846" y="10385"/>
                  <a:pt x="3352798" y="0"/>
                </a:cubicBezTo>
                <a:cubicBezTo>
                  <a:pt x="3407321" y="-9687"/>
                  <a:pt x="3455116" y="36520"/>
                  <a:pt x="3450771" y="97973"/>
                </a:cubicBezTo>
                <a:cubicBezTo>
                  <a:pt x="3486934" y="253106"/>
                  <a:pt x="3450544" y="389691"/>
                  <a:pt x="3450771" y="489855"/>
                </a:cubicBezTo>
                <a:cubicBezTo>
                  <a:pt x="3450104" y="548222"/>
                  <a:pt x="3397615" y="582202"/>
                  <a:pt x="3352798" y="587828"/>
                </a:cubicBezTo>
                <a:cubicBezTo>
                  <a:pt x="3109588" y="629100"/>
                  <a:pt x="3000762" y="534702"/>
                  <a:pt x="2842875" y="587828"/>
                </a:cubicBezTo>
                <a:cubicBezTo>
                  <a:pt x="2684988" y="640954"/>
                  <a:pt x="2524566" y="584292"/>
                  <a:pt x="2365501" y="587828"/>
                </a:cubicBezTo>
                <a:cubicBezTo>
                  <a:pt x="2206436" y="591364"/>
                  <a:pt x="1987747" y="552617"/>
                  <a:pt x="1790482" y="587828"/>
                </a:cubicBezTo>
                <a:cubicBezTo>
                  <a:pt x="1593217" y="623039"/>
                  <a:pt x="1536319" y="568535"/>
                  <a:pt x="1313108" y="587828"/>
                </a:cubicBezTo>
                <a:cubicBezTo>
                  <a:pt x="1089897" y="607121"/>
                  <a:pt x="987613" y="549705"/>
                  <a:pt x="803185" y="587828"/>
                </a:cubicBezTo>
                <a:cubicBezTo>
                  <a:pt x="618757" y="625951"/>
                  <a:pt x="417697" y="508547"/>
                  <a:pt x="97973" y="587828"/>
                </a:cubicBezTo>
                <a:cubicBezTo>
                  <a:pt x="58048" y="586178"/>
                  <a:pt x="-7902" y="536035"/>
                  <a:pt x="0" y="489855"/>
                </a:cubicBezTo>
                <a:cubicBezTo>
                  <a:pt x="-40879" y="337786"/>
                  <a:pt x="40197" y="261541"/>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Αυτοβιογραφική  αφήγηση </a:t>
            </a:r>
          </a:p>
        </p:txBody>
      </p:sp>
      <p:sp>
        <p:nvSpPr>
          <p:cNvPr id="6" name="Ορθογώνιο: Στρογγύλεμα γωνιών 5">
            <a:extLst>
              <a:ext uri="{FF2B5EF4-FFF2-40B4-BE49-F238E27FC236}">
                <a16:creationId xmlns:a16="http://schemas.microsoft.com/office/drawing/2014/main" id="{FE3C645D-1132-F42B-68CB-D19328C70D33}"/>
              </a:ext>
            </a:extLst>
          </p:cNvPr>
          <p:cNvSpPr/>
          <p:nvPr/>
        </p:nvSpPr>
        <p:spPr>
          <a:xfrm>
            <a:off x="7149193" y="1875064"/>
            <a:ext cx="4928507" cy="3875315"/>
          </a:xfrm>
          <a:custGeom>
            <a:avLst/>
            <a:gdLst>
              <a:gd name="csX0" fmla="*/ 0 w 4928507"/>
              <a:gd name="csY0" fmla="*/ 645899 h 3875315"/>
              <a:gd name="csX1" fmla="*/ 645899 w 4928507"/>
              <a:gd name="csY1" fmla="*/ 0 h 3875315"/>
              <a:gd name="csX2" fmla="*/ 1165429 w 4928507"/>
              <a:gd name="csY2" fmla="*/ 0 h 3875315"/>
              <a:gd name="csX3" fmla="*/ 1612225 w 4928507"/>
              <a:gd name="csY3" fmla="*/ 0 h 3875315"/>
              <a:gd name="csX4" fmla="*/ 2059020 w 4928507"/>
              <a:gd name="csY4" fmla="*/ 0 h 3875315"/>
              <a:gd name="csX5" fmla="*/ 2542183 w 4928507"/>
              <a:gd name="csY5" fmla="*/ 0 h 3875315"/>
              <a:gd name="csX6" fmla="*/ 3061713 w 4928507"/>
              <a:gd name="csY6" fmla="*/ 0 h 3875315"/>
              <a:gd name="csX7" fmla="*/ 3653977 w 4928507"/>
              <a:gd name="csY7" fmla="*/ 0 h 3875315"/>
              <a:gd name="csX8" fmla="*/ 4282608 w 4928507"/>
              <a:gd name="csY8" fmla="*/ 0 h 3875315"/>
              <a:gd name="csX9" fmla="*/ 4928507 w 4928507"/>
              <a:gd name="csY9" fmla="*/ 645899 h 3875315"/>
              <a:gd name="csX10" fmla="*/ 4928507 w 4928507"/>
              <a:gd name="csY10" fmla="*/ 1136767 h 3875315"/>
              <a:gd name="csX11" fmla="*/ 4928507 w 4928507"/>
              <a:gd name="csY11" fmla="*/ 1575965 h 3875315"/>
              <a:gd name="csX12" fmla="*/ 4928507 w 4928507"/>
              <a:gd name="csY12" fmla="*/ 2092669 h 3875315"/>
              <a:gd name="csX13" fmla="*/ 4928507 w 4928507"/>
              <a:gd name="csY13" fmla="*/ 2557702 h 3875315"/>
              <a:gd name="csX14" fmla="*/ 4928507 w 4928507"/>
              <a:gd name="csY14" fmla="*/ 3229416 h 3875315"/>
              <a:gd name="csX15" fmla="*/ 4282608 w 4928507"/>
              <a:gd name="csY15" fmla="*/ 3875315 h 3875315"/>
              <a:gd name="csX16" fmla="*/ 3726711 w 4928507"/>
              <a:gd name="csY16" fmla="*/ 3875315 h 3875315"/>
              <a:gd name="csX17" fmla="*/ 3279915 w 4928507"/>
              <a:gd name="csY17" fmla="*/ 3875315 h 3875315"/>
              <a:gd name="csX18" fmla="*/ 2869487 w 4928507"/>
              <a:gd name="csY18" fmla="*/ 3875315 h 3875315"/>
              <a:gd name="csX19" fmla="*/ 2422691 w 4928507"/>
              <a:gd name="csY19" fmla="*/ 3875315 h 3875315"/>
              <a:gd name="csX20" fmla="*/ 1939528 w 4928507"/>
              <a:gd name="csY20" fmla="*/ 3875315 h 3875315"/>
              <a:gd name="csX21" fmla="*/ 1383631 w 4928507"/>
              <a:gd name="csY21" fmla="*/ 3875315 h 3875315"/>
              <a:gd name="csX22" fmla="*/ 645899 w 4928507"/>
              <a:gd name="csY22" fmla="*/ 3875315 h 3875315"/>
              <a:gd name="csX23" fmla="*/ 0 w 4928507"/>
              <a:gd name="csY23" fmla="*/ 3229416 h 3875315"/>
              <a:gd name="csX24" fmla="*/ 0 w 4928507"/>
              <a:gd name="csY24" fmla="*/ 2738548 h 3875315"/>
              <a:gd name="csX25" fmla="*/ 0 w 4928507"/>
              <a:gd name="csY25" fmla="*/ 2247680 h 3875315"/>
              <a:gd name="csX26" fmla="*/ 0 w 4928507"/>
              <a:gd name="csY26" fmla="*/ 1782646 h 3875315"/>
              <a:gd name="csX27" fmla="*/ 0 w 4928507"/>
              <a:gd name="csY27" fmla="*/ 1240108 h 3875315"/>
              <a:gd name="csX28" fmla="*/ 0 w 4928507"/>
              <a:gd name="csY28" fmla="*/ 645899 h 38753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928507" h="3875315" fill="none" extrusionOk="0">
                <a:moveTo>
                  <a:pt x="0" y="645899"/>
                </a:moveTo>
                <a:cubicBezTo>
                  <a:pt x="8947" y="286335"/>
                  <a:pt x="239141" y="-1974"/>
                  <a:pt x="645899" y="0"/>
                </a:cubicBezTo>
                <a:cubicBezTo>
                  <a:pt x="882734" y="-9987"/>
                  <a:pt x="1042708" y="51735"/>
                  <a:pt x="1165429" y="0"/>
                </a:cubicBezTo>
                <a:cubicBezTo>
                  <a:pt x="1288150" y="-51735"/>
                  <a:pt x="1391839" y="18965"/>
                  <a:pt x="1612225" y="0"/>
                </a:cubicBezTo>
                <a:cubicBezTo>
                  <a:pt x="1832611" y="-18965"/>
                  <a:pt x="1844274" y="17187"/>
                  <a:pt x="2059020" y="0"/>
                </a:cubicBezTo>
                <a:cubicBezTo>
                  <a:pt x="2273767" y="-17187"/>
                  <a:pt x="2345761" y="30387"/>
                  <a:pt x="2542183" y="0"/>
                </a:cubicBezTo>
                <a:cubicBezTo>
                  <a:pt x="2738605" y="-30387"/>
                  <a:pt x="2913927" y="60564"/>
                  <a:pt x="3061713" y="0"/>
                </a:cubicBezTo>
                <a:cubicBezTo>
                  <a:pt x="3209499" y="-60564"/>
                  <a:pt x="3459094" y="41599"/>
                  <a:pt x="3653977" y="0"/>
                </a:cubicBezTo>
                <a:cubicBezTo>
                  <a:pt x="3848860" y="-41599"/>
                  <a:pt x="4080309" y="24895"/>
                  <a:pt x="4282608" y="0"/>
                </a:cubicBezTo>
                <a:cubicBezTo>
                  <a:pt x="4566447" y="63327"/>
                  <a:pt x="4951391" y="330276"/>
                  <a:pt x="4928507" y="645899"/>
                </a:cubicBezTo>
                <a:cubicBezTo>
                  <a:pt x="4975703" y="867238"/>
                  <a:pt x="4909024" y="897766"/>
                  <a:pt x="4928507" y="1136767"/>
                </a:cubicBezTo>
                <a:cubicBezTo>
                  <a:pt x="4947990" y="1375768"/>
                  <a:pt x="4914632" y="1470575"/>
                  <a:pt x="4928507" y="1575965"/>
                </a:cubicBezTo>
                <a:cubicBezTo>
                  <a:pt x="4942382" y="1681355"/>
                  <a:pt x="4882508" y="1842006"/>
                  <a:pt x="4928507" y="2092669"/>
                </a:cubicBezTo>
                <a:cubicBezTo>
                  <a:pt x="4974506" y="2343332"/>
                  <a:pt x="4882789" y="2358688"/>
                  <a:pt x="4928507" y="2557702"/>
                </a:cubicBezTo>
                <a:cubicBezTo>
                  <a:pt x="4974225" y="2756716"/>
                  <a:pt x="4918815" y="3031821"/>
                  <a:pt x="4928507" y="3229416"/>
                </a:cubicBezTo>
                <a:cubicBezTo>
                  <a:pt x="4897718" y="3606670"/>
                  <a:pt x="4633033" y="3880811"/>
                  <a:pt x="4282608" y="3875315"/>
                </a:cubicBezTo>
                <a:cubicBezTo>
                  <a:pt x="4058740" y="3913911"/>
                  <a:pt x="3844079" y="3833602"/>
                  <a:pt x="3726711" y="3875315"/>
                </a:cubicBezTo>
                <a:cubicBezTo>
                  <a:pt x="3609343" y="3917028"/>
                  <a:pt x="3450192" y="3848337"/>
                  <a:pt x="3279915" y="3875315"/>
                </a:cubicBezTo>
                <a:cubicBezTo>
                  <a:pt x="3109638" y="3902293"/>
                  <a:pt x="3058374" y="3873277"/>
                  <a:pt x="2869487" y="3875315"/>
                </a:cubicBezTo>
                <a:cubicBezTo>
                  <a:pt x="2680600" y="3877353"/>
                  <a:pt x="2589854" y="3859088"/>
                  <a:pt x="2422691" y="3875315"/>
                </a:cubicBezTo>
                <a:cubicBezTo>
                  <a:pt x="2255528" y="3891542"/>
                  <a:pt x="2132410" y="3860710"/>
                  <a:pt x="1939528" y="3875315"/>
                </a:cubicBezTo>
                <a:cubicBezTo>
                  <a:pt x="1746646" y="3889920"/>
                  <a:pt x="1588174" y="3829059"/>
                  <a:pt x="1383631" y="3875315"/>
                </a:cubicBezTo>
                <a:cubicBezTo>
                  <a:pt x="1179088" y="3921571"/>
                  <a:pt x="965588" y="3849151"/>
                  <a:pt x="645899" y="3875315"/>
                </a:cubicBezTo>
                <a:cubicBezTo>
                  <a:pt x="188014" y="3892476"/>
                  <a:pt x="-22519" y="3536543"/>
                  <a:pt x="0" y="3229416"/>
                </a:cubicBezTo>
                <a:cubicBezTo>
                  <a:pt x="-8027" y="3076936"/>
                  <a:pt x="34715" y="2863594"/>
                  <a:pt x="0" y="2738548"/>
                </a:cubicBezTo>
                <a:cubicBezTo>
                  <a:pt x="-34715" y="2613502"/>
                  <a:pt x="26445" y="2369863"/>
                  <a:pt x="0" y="2247680"/>
                </a:cubicBezTo>
                <a:cubicBezTo>
                  <a:pt x="-26445" y="2125497"/>
                  <a:pt x="49908" y="2010274"/>
                  <a:pt x="0" y="1782646"/>
                </a:cubicBezTo>
                <a:cubicBezTo>
                  <a:pt x="-49908" y="1555018"/>
                  <a:pt x="23660" y="1359146"/>
                  <a:pt x="0" y="1240108"/>
                </a:cubicBezTo>
                <a:cubicBezTo>
                  <a:pt x="-23660" y="1121070"/>
                  <a:pt x="30990" y="821460"/>
                  <a:pt x="0" y="645899"/>
                </a:cubicBezTo>
                <a:close/>
              </a:path>
              <a:path w="4928507" h="3875315" stroke="0" extrusionOk="0">
                <a:moveTo>
                  <a:pt x="0" y="645899"/>
                </a:moveTo>
                <a:cubicBezTo>
                  <a:pt x="8425" y="282879"/>
                  <a:pt x="295442" y="-78054"/>
                  <a:pt x="645899" y="0"/>
                </a:cubicBezTo>
                <a:cubicBezTo>
                  <a:pt x="806924" y="-7447"/>
                  <a:pt x="942253" y="59623"/>
                  <a:pt x="1201796" y="0"/>
                </a:cubicBezTo>
                <a:cubicBezTo>
                  <a:pt x="1461339" y="-59623"/>
                  <a:pt x="1499820" y="53257"/>
                  <a:pt x="1648592" y="0"/>
                </a:cubicBezTo>
                <a:cubicBezTo>
                  <a:pt x="1797364" y="-53257"/>
                  <a:pt x="1950479" y="59994"/>
                  <a:pt x="2204489" y="0"/>
                </a:cubicBezTo>
                <a:cubicBezTo>
                  <a:pt x="2458499" y="-59994"/>
                  <a:pt x="2536490" y="1763"/>
                  <a:pt x="2760386" y="0"/>
                </a:cubicBezTo>
                <a:cubicBezTo>
                  <a:pt x="2984282" y="-1763"/>
                  <a:pt x="3033004" y="25090"/>
                  <a:pt x="3207181" y="0"/>
                </a:cubicBezTo>
                <a:cubicBezTo>
                  <a:pt x="3381358" y="-25090"/>
                  <a:pt x="3469262" y="51841"/>
                  <a:pt x="3653977" y="0"/>
                </a:cubicBezTo>
                <a:cubicBezTo>
                  <a:pt x="3838692" y="-51841"/>
                  <a:pt x="4003292" y="36157"/>
                  <a:pt x="4282608" y="0"/>
                </a:cubicBezTo>
                <a:cubicBezTo>
                  <a:pt x="4655094" y="-71006"/>
                  <a:pt x="4855944" y="236061"/>
                  <a:pt x="4928507" y="645899"/>
                </a:cubicBezTo>
                <a:cubicBezTo>
                  <a:pt x="4933012" y="802220"/>
                  <a:pt x="4915753" y="954623"/>
                  <a:pt x="4928507" y="1110932"/>
                </a:cubicBezTo>
                <a:cubicBezTo>
                  <a:pt x="4941261" y="1267241"/>
                  <a:pt x="4923415" y="1491388"/>
                  <a:pt x="4928507" y="1601800"/>
                </a:cubicBezTo>
                <a:cubicBezTo>
                  <a:pt x="4933599" y="1712212"/>
                  <a:pt x="4882445" y="1938757"/>
                  <a:pt x="4928507" y="2118504"/>
                </a:cubicBezTo>
                <a:cubicBezTo>
                  <a:pt x="4974569" y="2298251"/>
                  <a:pt x="4889038" y="2365645"/>
                  <a:pt x="4928507" y="2583537"/>
                </a:cubicBezTo>
                <a:cubicBezTo>
                  <a:pt x="4967976" y="2801429"/>
                  <a:pt x="4872289" y="3018202"/>
                  <a:pt x="4928507" y="3229416"/>
                </a:cubicBezTo>
                <a:cubicBezTo>
                  <a:pt x="4988040" y="3620097"/>
                  <a:pt x="4739022" y="3877683"/>
                  <a:pt x="4282608" y="3875315"/>
                </a:cubicBezTo>
                <a:cubicBezTo>
                  <a:pt x="4065798" y="3918816"/>
                  <a:pt x="3970721" y="3847240"/>
                  <a:pt x="3799445" y="3875315"/>
                </a:cubicBezTo>
                <a:cubicBezTo>
                  <a:pt x="3628169" y="3903390"/>
                  <a:pt x="3451119" y="3855715"/>
                  <a:pt x="3352650" y="3875315"/>
                </a:cubicBezTo>
                <a:cubicBezTo>
                  <a:pt x="3254181" y="3894915"/>
                  <a:pt x="2988773" y="3839951"/>
                  <a:pt x="2760386" y="3875315"/>
                </a:cubicBezTo>
                <a:cubicBezTo>
                  <a:pt x="2531999" y="3910679"/>
                  <a:pt x="2411401" y="3809816"/>
                  <a:pt x="2168121" y="3875315"/>
                </a:cubicBezTo>
                <a:cubicBezTo>
                  <a:pt x="1924842" y="3940814"/>
                  <a:pt x="1801616" y="3845513"/>
                  <a:pt x="1648592" y="3875315"/>
                </a:cubicBezTo>
                <a:cubicBezTo>
                  <a:pt x="1495568" y="3905117"/>
                  <a:pt x="1429116" y="3843599"/>
                  <a:pt x="1238163" y="3875315"/>
                </a:cubicBezTo>
                <a:cubicBezTo>
                  <a:pt x="1047210" y="3907031"/>
                  <a:pt x="833295" y="3812451"/>
                  <a:pt x="645899" y="3875315"/>
                </a:cubicBezTo>
                <a:cubicBezTo>
                  <a:pt x="331349" y="3907200"/>
                  <a:pt x="-162" y="3569145"/>
                  <a:pt x="0" y="3229416"/>
                </a:cubicBezTo>
                <a:cubicBezTo>
                  <a:pt x="-38193" y="3086868"/>
                  <a:pt x="46356" y="2818983"/>
                  <a:pt x="0" y="2661042"/>
                </a:cubicBezTo>
                <a:cubicBezTo>
                  <a:pt x="-46356" y="2503101"/>
                  <a:pt x="33823" y="2361093"/>
                  <a:pt x="0" y="2144339"/>
                </a:cubicBezTo>
                <a:cubicBezTo>
                  <a:pt x="-33823" y="1927585"/>
                  <a:pt x="52661" y="1731487"/>
                  <a:pt x="0" y="1627635"/>
                </a:cubicBezTo>
                <a:cubicBezTo>
                  <a:pt x="-52661" y="1523783"/>
                  <a:pt x="22861" y="1346992"/>
                  <a:pt x="0" y="1162602"/>
                </a:cubicBezTo>
                <a:cubicBezTo>
                  <a:pt x="-22861" y="978212"/>
                  <a:pt x="4796" y="866136"/>
                  <a:pt x="0" y="64589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 typeface="Wingdings" panose="05000000000000000000" pitchFamily="2" charset="2"/>
              <a:buChar char="q"/>
            </a:pPr>
            <a:r>
              <a:rPr lang="el-GR" sz="2000" dirty="0"/>
              <a:t>ταύτιση του αφηγητή με το αυτοβιογραφικό πρόσωπο του συγγραφέα, </a:t>
            </a:r>
          </a:p>
          <a:p>
            <a:pPr marL="342900" indent="-342900">
              <a:buFont typeface="Wingdings" panose="05000000000000000000" pitchFamily="2" charset="2"/>
              <a:buChar char="q"/>
            </a:pPr>
            <a:r>
              <a:rPr lang="el-GR" sz="2000" dirty="0">
                <a:solidFill>
                  <a:srgbClr val="FF0000"/>
                </a:solidFill>
              </a:rPr>
              <a:t>αφήγηση σε α΄ πρόσωπο, </a:t>
            </a:r>
          </a:p>
          <a:p>
            <a:pPr marL="342900" indent="-342900">
              <a:buFont typeface="Wingdings" panose="05000000000000000000" pitchFamily="2" charset="2"/>
              <a:buChar char="q"/>
            </a:pPr>
            <a:r>
              <a:rPr lang="el-GR" sz="2000" dirty="0"/>
              <a:t>αναφορά σε προσωπικές εμπειρίες, πραγματικά γεγονότα και πρόσωπα της ζωής του, </a:t>
            </a:r>
          </a:p>
          <a:p>
            <a:pPr marL="342900" indent="-342900">
              <a:buFont typeface="Wingdings" panose="05000000000000000000" pitchFamily="2" charset="2"/>
              <a:buChar char="q"/>
            </a:pPr>
            <a:r>
              <a:rPr lang="el-GR" sz="2000" dirty="0">
                <a:solidFill>
                  <a:srgbClr val="00B050"/>
                </a:solidFill>
              </a:rPr>
              <a:t>σχολιασμός του παρελθόντος μέσα από την οπτική της ωριμότητας</a:t>
            </a:r>
          </a:p>
          <a:p>
            <a:pPr marL="342900" indent="-342900">
              <a:buFont typeface="Wingdings" panose="05000000000000000000" pitchFamily="2" charset="2"/>
              <a:buChar char="q"/>
            </a:pPr>
            <a:r>
              <a:rPr lang="el-GR" sz="2000" dirty="0">
                <a:solidFill>
                  <a:schemeClr val="accent5"/>
                </a:solidFill>
              </a:rPr>
              <a:t>αναδρομική αφήγηση των εμπειριών του παρελθόντος)</a:t>
            </a:r>
            <a:endParaRPr lang="el-GR" sz="2000" b="1" dirty="0">
              <a:solidFill>
                <a:schemeClr val="accent5"/>
              </a:solidFill>
            </a:endParaRPr>
          </a:p>
        </p:txBody>
      </p:sp>
      <p:sp>
        <p:nvSpPr>
          <p:cNvPr id="5" name="TextBox 4">
            <a:extLst>
              <a:ext uri="{FF2B5EF4-FFF2-40B4-BE49-F238E27FC236}">
                <a16:creationId xmlns:a16="http://schemas.microsoft.com/office/drawing/2014/main" id="{AE493E58-BFE3-ECB5-601B-46E86D8EB04B}"/>
              </a:ext>
            </a:extLst>
          </p:cNvPr>
          <p:cNvSpPr txBox="1"/>
          <p:nvPr/>
        </p:nvSpPr>
        <p:spPr>
          <a:xfrm>
            <a:off x="1713139" y="1396675"/>
            <a:ext cx="5309505" cy="4832092"/>
          </a:xfrm>
          <a:custGeom>
            <a:avLst/>
            <a:gdLst>
              <a:gd name="csX0" fmla="*/ 0 w 5309505"/>
              <a:gd name="csY0" fmla="*/ 0 h 4832092"/>
              <a:gd name="csX1" fmla="*/ 430660 w 5309505"/>
              <a:gd name="csY1" fmla="*/ 0 h 4832092"/>
              <a:gd name="csX2" fmla="*/ 861320 w 5309505"/>
              <a:gd name="csY2" fmla="*/ 0 h 4832092"/>
              <a:gd name="csX3" fmla="*/ 1291980 w 5309505"/>
              <a:gd name="csY3" fmla="*/ 0 h 4832092"/>
              <a:gd name="csX4" fmla="*/ 1722639 w 5309505"/>
              <a:gd name="csY4" fmla="*/ 0 h 4832092"/>
              <a:gd name="csX5" fmla="*/ 2365679 w 5309505"/>
              <a:gd name="csY5" fmla="*/ 0 h 4832092"/>
              <a:gd name="csX6" fmla="*/ 2796339 w 5309505"/>
              <a:gd name="csY6" fmla="*/ 0 h 4832092"/>
              <a:gd name="csX7" fmla="*/ 3492474 w 5309505"/>
              <a:gd name="csY7" fmla="*/ 0 h 4832092"/>
              <a:gd name="csX8" fmla="*/ 3923134 w 5309505"/>
              <a:gd name="csY8" fmla="*/ 0 h 4832092"/>
              <a:gd name="csX9" fmla="*/ 4406889 w 5309505"/>
              <a:gd name="csY9" fmla="*/ 0 h 4832092"/>
              <a:gd name="csX10" fmla="*/ 5309505 w 5309505"/>
              <a:gd name="csY10" fmla="*/ 0 h 4832092"/>
              <a:gd name="csX11" fmla="*/ 5309505 w 5309505"/>
              <a:gd name="csY11" fmla="*/ 440257 h 4832092"/>
              <a:gd name="csX12" fmla="*/ 5309505 w 5309505"/>
              <a:gd name="csY12" fmla="*/ 1073798 h 4832092"/>
              <a:gd name="csX13" fmla="*/ 5309505 w 5309505"/>
              <a:gd name="csY13" fmla="*/ 1514055 h 4832092"/>
              <a:gd name="csX14" fmla="*/ 5309505 w 5309505"/>
              <a:gd name="csY14" fmla="*/ 2099276 h 4832092"/>
              <a:gd name="csX15" fmla="*/ 5309505 w 5309505"/>
              <a:gd name="csY15" fmla="*/ 2491212 h 4832092"/>
              <a:gd name="csX16" fmla="*/ 5309505 w 5309505"/>
              <a:gd name="csY16" fmla="*/ 2979790 h 4832092"/>
              <a:gd name="csX17" fmla="*/ 5309505 w 5309505"/>
              <a:gd name="csY17" fmla="*/ 3613331 h 4832092"/>
              <a:gd name="csX18" fmla="*/ 5309505 w 5309505"/>
              <a:gd name="csY18" fmla="*/ 4246872 h 4832092"/>
              <a:gd name="csX19" fmla="*/ 5309505 w 5309505"/>
              <a:gd name="csY19" fmla="*/ 4832092 h 4832092"/>
              <a:gd name="csX20" fmla="*/ 4772655 w 5309505"/>
              <a:gd name="csY20" fmla="*/ 4832092 h 4832092"/>
              <a:gd name="csX21" fmla="*/ 4182710 w 5309505"/>
              <a:gd name="csY21" fmla="*/ 4832092 h 4832092"/>
              <a:gd name="csX22" fmla="*/ 3752050 w 5309505"/>
              <a:gd name="csY22" fmla="*/ 4832092 h 4832092"/>
              <a:gd name="csX23" fmla="*/ 3215200 w 5309505"/>
              <a:gd name="csY23" fmla="*/ 4832092 h 4832092"/>
              <a:gd name="csX24" fmla="*/ 2731445 w 5309505"/>
              <a:gd name="csY24" fmla="*/ 4832092 h 4832092"/>
              <a:gd name="csX25" fmla="*/ 2194595 w 5309505"/>
              <a:gd name="csY25" fmla="*/ 4832092 h 4832092"/>
              <a:gd name="csX26" fmla="*/ 1763936 w 5309505"/>
              <a:gd name="csY26" fmla="*/ 4832092 h 4832092"/>
              <a:gd name="csX27" fmla="*/ 1120896 w 5309505"/>
              <a:gd name="csY27" fmla="*/ 4832092 h 4832092"/>
              <a:gd name="csX28" fmla="*/ 584046 w 5309505"/>
              <a:gd name="csY28" fmla="*/ 4832092 h 4832092"/>
              <a:gd name="csX29" fmla="*/ 0 w 5309505"/>
              <a:gd name="csY29" fmla="*/ 4832092 h 4832092"/>
              <a:gd name="csX30" fmla="*/ 0 w 5309505"/>
              <a:gd name="csY30" fmla="*/ 4198551 h 4832092"/>
              <a:gd name="csX31" fmla="*/ 0 w 5309505"/>
              <a:gd name="csY31" fmla="*/ 3661652 h 4832092"/>
              <a:gd name="csX32" fmla="*/ 0 w 5309505"/>
              <a:gd name="csY32" fmla="*/ 3124753 h 4832092"/>
              <a:gd name="csX33" fmla="*/ 0 w 5309505"/>
              <a:gd name="csY33" fmla="*/ 2587854 h 4832092"/>
              <a:gd name="csX34" fmla="*/ 0 w 5309505"/>
              <a:gd name="csY34" fmla="*/ 2050955 h 4832092"/>
              <a:gd name="csX35" fmla="*/ 0 w 5309505"/>
              <a:gd name="csY35" fmla="*/ 1417414 h 4832092"/>
              <a:gd name="csX36" fmla="*/ 0 w 5309505"/>
              <a:gd name="csY36" fmla="*/ 832194 h 4832092"/>
              <a:gd name="csX37" fmla="*/ 0 w 5309505"/>
              <a:gd name="csY37" fmla="*/ 0 h 48320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5309505" h="4832092" extrusionOk="0">
                <a:moveTo>
                  <a:pt x="0" y="0"/>
                </a:moveTo>
                <a:cubicBezTo>
                  <a:pt x="214254" y="-21698"/>
                  <a:pt x="292999" y="34467"/>
                  <a:pt x="430660" y="0"/>
                </a:cubicBezTo>
                <a:cubicBezTo>
                  <a:pt x="568321" y="-34467"/>
                  <a:pt x="759921" y="34035"/>
                  <a:pt x="861320" y="0"/>
                </a:cubicBezTo>
                <a:cubicBezTo>
                  <a:pt x="962719" y="-34035"/>
                  <a:pt x="1165031" y="35420"/>
                  <a:pt x="1291980" y="0"/>
                </a:cubicBezTo>
                <a:cubicBezTo>
                  <a:pt x="1418929" y="-35420"/>
                  <a:pt x="1615127" y="6918"/>
                  <a:pt x="1722639" y="0"/>
                </a:cubicBezTo>
                <a:cubicBezTo>
                  <a:pt x="1830151" y="-6918"/>
                  <a:pt x="2119470" y="67873"/>
                  <a:pt x="2365679" y="0"/>
                </a:cubicBezTo>
                <a:cubicBezTo>
                  <a:pt x="2611888" y="-67873"/>
                  <a:pt x="2623110" y="34513"/>
                  <a:pt x="2796339" y="0"/>
                </a:cubicBezTo>
                <a:cubicBezTo>
                  <a:pt x="2969568" y="-34513"/>
                  <a:pt x="3252352" y="54614"/>
                  <a:pt x="3492474" y="0"/>
                </a:cubicBezTo>
                <a:cubicBezTo>
                  <a:pt x="3732597" y="-54614"/>
                  <a:pt x="3760521" y="29695"/>
                  <a:pt x="3923134" y="0"/>
                </a:cubicBezTo>
                <a:cubicBezTo>
                  <a:pt x="4085747" y="-29695"/>
                  <a:pt x="4256508" y="20398"/>
                  <a:pt x="4406889" y="0"/>
                </a:cubicBezTo>
                <a:cubicBezTo>
                  <a:pt x="4557271" y="-20398"/>
                  <a:pt x="4864133" y="98831"/>
                  <a:pt x="5309505" y="0"/>
                </a:cubicBezTo>
                <a:cubicBezTo>
                  <a:pt x="5325133" y="199617"/>
                  <a:pt x="5289213" y="272511"/>
                  <a:pt x="5309505" y="440257"/>
                </a:cubicBezTo>
                <a:cubicBezTo>
                  <a:pt x="5329797" y="608003"/>
                  <a:pt x="5239306" y="889045"/>
                  <a:pt x="5309505" y="1073798"/>
                </a:cubicBezTo>
                <a:cubicBezTo>
                  <a:pt x="5379704" y="1258551"/>
                  <a:pt x="5276187" y="1403942"/>
                  <a:pt x="5309505" y="1514055"/>
                </a:cubicBezTo>
                <a:cubicBezTo>
                  <a:pt x="5342823" y="1624168"/>
                  <a:pt x="5278741" y="1868888"/>
                  <a:pt x="5309505" y="2099276"/>
                </a:cubicBezTo>
                <a:cubicBezTo>
                  <a:pt x="5340269" y="2329664"/>
                  <a:pt x="5298704" y="2404353"/>
                  <a:pt x="5309505" y="2491212"/>
                </a:cubicBezTo>
                <a:cubicBezTo>
                  <a:pt x="5320306" y="2578071"/>
                  <a:pt x="5279379" y="2756144"/>
                  <a:pt x="5309505" y="2979790"/>
                </a:cubicBezTo>
                <a:cubicBezTo>
                  <a:pt x="5339631" y="3203436"/>
                  <a:pt x="5249685" y="3449405"/>
                  <a:pt x="5309505" y="3613331"/>
                </a:cubicBezTo>
                <a:cubicBezTo>
                  <a:pt x="5369325" y="3777257"/>
                  <a:pt x="5296256" y="4105840"/>
                  <a:pt x="5309505" y="4246872"/>
                </a:cubicBezTo>
                <a:cubicBezTo>
                  <a:pt x="5322754" y="4387904"/>
                  <a:pt x="5257979" y="4707771"/>
                  <a:pt x="5309505" y="4832092"/>
                </a:cubicBezTo>
                <a:cubicBezTo>
                  <a:pt x="5201949" y="4870041"/>
                  <a:pt x="4899229" y="4802978"/>
                  <a:pt x="4772655" y="4832092"/>
                </a:cubicBezTo>
                <a:cubicBezTo>
                  <a:pt x="4646081" y="4861206"/>
                  <a:pt x="4366319" y="4813463"/>
                  <a:pt x="4182710" y="4832092"/>
                </a:cubicBezTo>
                <a:cubicBezTo>
                  <a:pt x="3999102" y="4850721"/>
                  <a:pt x="3941103" y="4782026"/>
                  <a:pt x="3752050" y="4832092"/>
                </a:cubicBezTo>
                <a:cubicBezTo>
                  <a:pt x="3562997" y="4882158"/>
                  <a:pt x="3356518" y="4792533"/>
                  <a:pt x="3215200" y="4832092"/>
                </a:cubicBezTo>
                <a:cubicBezTo>
                  <a:pt x="3073882" y="4871651"/>
                  <a:pt x="2905604" y="4819303"/>
                  <a:pt x="2731445" y="4832092"/>
                </a:cubicBezTo>
                <a:cubicBezTo>
                  <a:pt x="2557287" y="4844881"/>
                  <a:pt x="2354487" y="4790861"/>
                  <a:pt x="2194595" y="4832092"/>
                </a:cubicBezTo>
                <a:cubicBezTo>
                  <a:pt x="2034703" y="4873323"/>
                  <a:pt x="1858780" y="4780506"/>
                  <a:pt x="1763936" y="4832092"/>
                </a:cubicBezTo>
                <a:cubicBezTo>
                  <a:pt x="1669092" y="4883678"/>
                  <a:pt x="1292263" y="4791343"/>
                  <a:pt x="1120896" y="4832092"/>
                </a:cubicBezTo>
                <a:cubicBezTo>
                  <a:pt x="949529" y="4872841"/>
                  <a:pt x="743868" y="4768848"/>
                  <a:pt x="584046" y="4832092"/>
                </a:cubicBezTo>
                <a:cubicBezTo>
                  <a:pt x="424224" y="4895336"/>
                  <a:pt x="263538" y="4768210"/>
                  <a:pt x="0" y="4832092"/>
                </a:cubicBezTo>
                <a:cubicBezTo>
                  <a:pt x="-11336" y="4577826"/>
                  <a:pt x="49948" y="4401224"/>
                  <a:pt x="0" y="4198551"/>
                </a:cubicBezTo>
                <a:cubicBezTo>
                  <a:pt x="-49948" y="3995878"/>
                  <a:pt x="64342" y="3899226"/>
                  <a:pt x="0" y="3661652"/>
                </a:cubicBezTo>
                <a:cubicBezTo>
                  <a:pt x="-64342" y="3424078"/>
                  <a:pt x="21996" y="3298431"/>
                  <a:pt x="0" y="3124753"/>
                </a:cubicBezTo>
                <a:cubicBezTo>
                  <a:pt x="-21996" y="2951075"/>
                  <a:pt x="8615" y="2748077"/>
                  <a:pt x="0" y="2587854"/>
                </a:cubicBezTo>
                <a:cubicBezTo>
                  <a:pt x="-8615" y="2427631"/>
                  <a:pt x="22106" y="2191921"/>
                  <a:pt x="0" y="2050955"/>
                </a:cubicBezTo>
                <a:cubicBezTo>
                  <a:pt x="-22106" y="1909989"/>
                  <a:pt x="64727" y="1638996"/>
                  <a:pt x="0" y="1417414"/>
                </a:cubicBezTo>
                <a:cubicBezTo>
                  <a:pt x="-64727" y="1195832"/>
                  <a:pt x="55390" y="1055308"/>
                  <a:pt x="0" y="832194"/>
                </a:cubicBezTo>
                <a:cubicBezTo>
                  <a:pt x="-55390" y="609080"/>
                  <a:pt x="36208" y="265239"/>
                  <a:pt x="0" y="0"/>
                </a:cubicBezTo>
                <a:close/>
              </a:path>
            </a:pathLst>
          </a:custGeom>
          <a:noFill/>
          <a:ln>
            <a:solidFill>
              <a:schemeClr val="tx1"/>
            </a:solidFill>
            <a:extLst>
              <a:ext uri="{C807C97D-BFC1-408E-A445-0C87EB9F89A2}">
                <ask:lineSketchStyleProps xmlns:ask="http://schemas.microsoft.com/office/drawing/2018/sketchyshapes" sd="1831259060">
                  <a:prstGeom prst="rect">
                    <a:avLst/>
                  </a:prstGeom>
                  <ask:type>
                    <ask:lineSketchScribble/>
                  </ask:type>
                </ask:lineSketchStyleProps>
              </a:ext>
            </a:extLst>
          </a:ln>
        </p:spPr>
        <p:txBody>
          <a:bodyPr wrap="square">
            <a:spAutoFit/>
          </a:bodyPr>
          <a:lstStyle/>
          <a:p>
            <a:pPr marL="0" marR="0" rtl="0">
              <a:spcBef>
                <a:spcPts val="900"/>
              </a:spcBef>
              <a:spcAft>
                <a:spcPts val="1200"/>
              </a:spcAft>
              <a:buNone/>
            </a:pPr>
            <a:r>
              <a:rPr lang="el-GR" sz="1400" b="0" u="none" strike="noStrike" dirty="0">
                <a:effectLst/>
                <a:latin typeface="+mn-lt"/>
              </a:rPr>
              <a:t>Έχουν περάσει κιόλας έξι χρόνια από εκείνο το πρωινό, κι όμως, κάθε φορά που ξεκινά η σχολική χρονιά, </a:t>
            </a:r>
            <a:r>
              <a:rPr lang="el-GR" sz="1400" b="0" u="none" strike="noStrike" dirty="0">
                <a:solidFill>
                  <a:schemeClr val="accent5"/>
                </a:solidFill>
                <a:effectLst/>
                <a:latin typeface="+mn-lt"/>
              </a:rPr>
              <a:t>η μνήμη μου γυρίζει ακριβώς στο ίδιο σημείο.</a:t>
            </a:r>
            <a:r>
              <a:rPr lang="el-GR" sz="1400" b="0" u="none" strike="noStrike" dirty="0">
                <a:effectLst/>
                <a:latin typeface="+mn-lt"/>
              </a:rPr>
              <a:t> Σήμερα, καθώς </a:t>
            </a:r>
            <a:r>
              <a:rPr lang="el-GR" sz="1400" b="0" u="none" strike="noStrike" dirty="0">
                <a:solidFill>
                  <a:srgbClr val="FF0000"/>
                </a:solidFill>
                <a:effectLst/>
                <a:latin typeface="+mn-lt"/>
              </a:rPr>
              <a:t>ετοιμάζομαι</a:t>
            </a:r>
            <a:r>
              <a:rPr lang="el-GR" sz="1400" b="0" u="none" strike="noStrike" dirty="0">
                <a:effectLst/>
                <a:latin typeface="+mn-lt"/>
              </a:rPr>
              <a:t> για την τελευταία μου χρονιά στο Λύκειο, </a:t>
            </a:r>
            <a:r>
              <a:rPr lang="el-GR" sz="1400" b="0" u="none" strike="noStrike" dirty="0">
                <a:solidFill>
                  <a:srgbClr val="FF0000"/>
                </a:solidFill>
                <a:effectLst/>
                <a:latin typeface="+mn-lt"/>
              </a:rPr>
              <a:t>κοιτάζω</a:t>
            </a:r>
            <a:r>
              <a:rPr lang="el-GR" sz="1400" b="0" u="none" strike="noStrike" dirty="0">
                <a:effectLst/>
                <a:latin typeface="+mn-lt"/>
              </a:rPr>
              <a:t> την παλιά μου σχολική τσάντα στη ντουλάπα και </a:t>
            </a:r>
            <a:r>
              <a:rPr lang="el-GR" sz="1400" b="0" u="none" strike="noStrike" dirty="0">
                <a:solidFill>
                  <a:srgbClr val="FF0000"/>
                </a:solidFill>
                <a:effectLst/>
                <a:latin typeface="+mn-lt"/>
              </a:rPr>
              <a:t>χαμογελάω</a:t>
            </a:r>
            <a:r>
              <a:rPr lang="el-GR" sz="1400" b="0" u="none" strike="noStrike" dirty="0">
                <a:effectLst/>
                <a:latin typeface="+mn-lt"/>
              </a:rPr>
              <a:t>. Ήταν Σεπτέμβριος του 2020 όταν </a:t>
            </a:r>
            <a:r>
              <a:rPr lang="el-GR" sz="1400" b="0" u="none" strike="noStrike" dirty="0">
                <a:solidFill>
                  <a:srgbClr val="FF0000"/>
                </a:solidFill>
                <a:effectLst/>
                <a:latin typeface="+mn-lt"/>
              </a:rPr>
              <a:t>πέρασα</a:t>
            </a:r>
            <a:r>
              <a:rPr lang="el-GR" sz="1400" b="0" u="none" strike="noStrike" dirty="0">
                <a:effectLst/>
                <a:latin typeface="+mn-lt"/>
              </a:rPr>
              <a:t> για πρώτη φορά το κατώφλι του Γυμνασίου. </a:t>
            </a:r>
            <a:r>
              <a:rPr lang="el-GR" sz="1400" b="0" u="none" strike="noStrike" dirty="0">
                <a:solidFill>
                  <a:srgbClr val="FF0000"/>
                </a:solidFill>
                <a:effectLst/>
                <a:latin typeface="+mn-lt"/>
              </a:rPr>
              <a:t>Θυμάμαι</a:t>
            </a:r>
            <a:r>
              <a:rPr lang="el-GR" sz="1400" b="0" u="none" strike="noStrike" dirty="0">
                <a:effectLst/>
                <a:latin typeface="+mn-lt"/>
              </a:rPr>
              <a:t> ότι το ξυπνητήρι είχε χτυπήσει στις εφτά, αλλά εγώ </a:t>
            </a:r>
            <a:r>
              <a:rPr lang="el-GR" sz="1400" b="0" u="none" strike="noStrike" dirty="0">
                <a:solidFill>
                  <a:srgbClr val="FF0000"/>
                </a:solidFill>
                <a:effectLst/>
                <a:latin typeface="+mn-lt"/>
              </a:rPr>
              <a:t>ήμουν</a:t>
            </a:r>
            <a:r>
              <a:rPr lang="el-GR" sz="1400" b="0" u="none" strike="noStrike" dirty="0">
                <a:effectLst/>
                <a:latin typeface="+mn-lt"/>
              </a:rPr>
              <a:t> ξύπνιος από τις έξι. Η καρδιά μου χτυπούσε σαν τρελή από το άγχος του άγνωστου. </a:t>
            </a:r>
            <a:r>
              <a:rPr lang="el-GR" sz="1400" b="0" u="none" strike="noStrike" dirty="0">
                <a:solidFill>
                  <a:srgbClr val="FF0000"/>
                </a:solidFill>
                <a:effectLst/>
                <a:latin typeface="+mn-lt"/>
              </a:rPr>
              <a:t>Φόρεσα</a:t>
            </a:r>
            <a:r>
              <a:rPr lang="el-GR" sz="1400" b="0" u="none" strike="noStrike" dirty="0">
                <a:effectLst/>
                <a:latin typeface="+mn-lt"/>
              </a:rPr>
              <a:t> τα καλά μου ρούχα, </a:t>
            </a:r>
            <a:r>
              <a:rPr lang="el-GR" sz="1400" b="0" u="none" strike="noStrike" dirty="0">
                <a:solidFill>
                  <a:srgbClr val="FF0000"/>
                </a:solidFill>
                <a:effectLst/>
                <a:latin typeface="+mn-lt"/>
              </a:rPr>
              <a:t>άρπαξα</a:t>
            </a:r>
            <a:r>
              <a:rPr lang="el-GR" sz="1400" b="0" u="none" strike="noStrike" dirty="0">
                <a:effectLst/>
                <a:latin typeface="+mn-lt"/>
              </a:rPr>
              <a:t> την καινούργια μου τσάντα και </a:t>
            </a:r>
            <a:r>
              <a:rPr lang="el-GR" sz="1400" b="0" u="none" strike="noStrike" dirty="0">
                <a:solidFill>
                  <a:srgbClr val="FF0000"/>
                </a:solidFill>
                <a:effectLst/>
                <a:latin typeface="+mn-lt"/>
              </a:rPr>
              <a:t>έτρεξα</a:t>
            </a:r>
            <a:r>
              <a:rPr lang="el-GR" sz="1400" b="0" u="none" strike="noStrike" dirty="0">
                <a:effectLst/>
                <a:latin typeface="+mn-lt"/>
              </a:rPr>
              <a:t> προς την έξοδο, αγνοώντας τις κλασικές συμβουλές της μητέρας μου που φώναζε από την κουζίνα.[…]</a:t>
            </a:r>
            <a:r>
              <a:rPr lang="el-GR" sz="1400" dirty="0"/>
              <a:t> Την ώρα που ο διευθυντής άρχισε να μιλάει στο μικρόφωνο για το καλωσόρισμα, η τσάντα μου, που προφανώς είχα ξεχάσει ανοιχτή, αναποδογύρισε. Όλο το περιεχόμενο —κασετίνες, τετράδια, μολύβια και ένα παγούρι— σκορπίστηκε με δυνατό θόρυβο πάνω στο τσιμέντο. Ο ήχος έκανε όλο το σχολείο να γυρίσει και να με κοιτάξει. </a:t>
            </a:r>
            <a:r>
              <a:rPr lang="el-GR" sz="1400" b="0" u="none" strike="noStrike" dirty="0">
                <a:effectLst/>
                <a:latin typeface="+mn-lt"/>
              </a:rPr>
              <a:t>Σήμερα, έξι χρόνια μετά, </a:t>
            </a:r>
            <a:r>
              <a:rPr lang="el-GR" sz="1400" b="0" u="none" strike="noStrike" dirty="0">
                <a:solidFill>
                  <a:srgbClr val="FF0000"/>
                </a:solidFill>
                <a:effectLst/>
                <a:latin typeface="+mn-lt"/>
              </a:rPr>
              <a:t>κοιτάζω</a:t>
            </a:r>
            <a:r>
              <a:rPr lang="el-GR" sz="1400" b="0" u="none" strike="noStrike" dirty="0">
                <a:effectLst/>
                <a:latin typeface="+mn-lt"/>
              </a:rPr>
              <a:t> τη φωτογραφία από την περσινή μας εκδρομή. Αυτά τα δύο παιδιά που μάζευαν τα μολύβια μου στη λάσπη, είναι ακόμα και σήμερα οι καλύτεροί μου φίλοι. </a:t>
            </a:r>
            <a:r>
              <a:rPr lang="el-GR" sz="1400" b="0" u="none" strike="noStrike" dirty="0">
                <a:solidFill>
                  <a:srgbClr val="00B050"/>
                </a:solidFill>
                <a:effectLst/>
                <a:latin typeface="+mn-lt"/>
              </a:rPr>
              <a:t>Τελικά, εκείνη η καταστροφική πρώτη μέρα δεν ήταν η ντροπή του αιώνα, όπως πίστευα τότε, αλλά η αρχή για τις πιο όμορφες αναμνήσεις των μαθητικών μου χρόνων. </a:t>
            </a:r>
          </a:p>
        </p:txBody>
      </p:sp>
      <p:sp>
        <p:nvSpPr>
          <p:cNvPr id="8" name="Ορθογώνιο: Στρογγύλεμα γωνιών 7">
            <a:extLst>
              <a:ext uri="{FF2B5EF4-FFF2-40B4-BE49-F238E27FC236}">
                <a16:creationId xmlns:a16="http://schemas.microsoft.com/office/drawing/2014/main" id="{36554421-39C1-3FFD-960E-5AA6A98B7DFC}"/>
              </a:ext>
            </a:extLst>
          </p:cNvPr>
          <p:cNvSpPr/>
          <p:nvPr/>
        </p:nvSpPr>
        <p:spPr>
          <a:xfrm>
            <a:off x="2428875" y="625929"/>
            <a:ext cx="3450771" cy="587828"/>
          </a:xfrm>
          <a:custGeom>
            <a:avLst/>
            <a:gdLst>
              <a:gd name="csX0" fmla="*/ 0 w 3450771"/>
              <a:gd name="csY0" fmla="*/ 97973 h 587828"/>
              <a:gd name="csX1" fmla="*/ 97973 w 3450771"/>
              <a:gd name="csY1" fmla="*/ 0 h 587828"/>
              <a:gd name="csX2" fmla="*/ 575347 w 3450771"/>
              <a:gd name="csY2" fmla="*/ 0 h 587828"/>
              <a:gd name="csX3" fmla="*/ 1085270 w 3450771"/>
              <a:gd name="csY3" fmla="*/ 0 h 587828"/>
              <a:gd name="csX4" fmla="*/ 1530096 w 3450771"/>
              <a:gd name="csY4" fmla="*/ 0 h 587828"/>
              <a:gd name="csX5" fmla="*/ 2072567 w 3450771"/>
              <a:gd name="csY5" fmla="*/ 0 h 587828"/>
              <a:gd name="csX6" fmla="*/ 2615038 w 3450771"/>
              <a:gd name="csY6" fmla="*/ 0 h 587828"/>
              <a:gd name="csX7" fmla="*/ 3352798 w 3450771"/>
              <a:gd name="csY7" fmla="*/ 0 h 587828"/>
              <a:gd name="csX8" fmla="*/ 3450771 w 3450771"/>
              <a:gd name="csY8" fmla="*/ 97973 h 587828"/>
              <a:gd name="csX9" fmla="*/ 3450771 w 3450771"/>
              <a:gd name="csY9" fmla="*/ 489855 h 587828"/>
              <a:gd name="csX10" fmla="*/ 3352798 w 3450771"/>
              <a:gd name="csY10" fmla="*/ 587828 h 587828"/>
              <a:gd name="csX11" fmla="*/ 2907972 w 3450771"/>
              <a:gd name="csY11" fmla="*/ 587828 h 587828"/>
              <a:gd name="csX12" fmla="*/ 2430598 w 3450771"/>
              <a:gd name="csY12" fmla="*/ 587828 h 587828"/>
              <a:gd name="csX13" fmla="*/ 1920675 w 3450771"/>
              <a:gd name="csY13" fmla="*/ 587828 h 587828"/>
              <a:gd name="csX14" fmla="*/ 1378204 w 3450771"/>
              <a:gd name="csY14" fmla="*/ 587828 h 587828"/>
              <a:gd name="csX15" fmla="*/ 770637 w 3450771"/>
              <a:gd name="csY15" fmla="*/ 587828 h 587828"/>
              <a:gd name="csX16" fmla="*/ 97973 w 3450771"/>
              <a:gd name="csY16" fmla="*/ 587828 h 587828"/>
              <a:gd name="csX17" fmla="*/ 0 w 3450771"/>
              <a:gd name="csY17" fmla="*/ 489855 h 587828"/>
              <a:gd name="csX18" fmla="*/ 0 w 3450771"/>
              <a:gd name="csY18"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50771" h="587828" fill="none" extrusionOk="0">
                <a:moveTo>
                  <a:pt x="0" y="97973"/>
                </a:moveTo>
                <a:cubicBezTo>
                  <a:pt x="-4259" y="42970"/>
                  <a:pt x="41647" y="-560"/>
                  <a:pt x="97973" y="0"/>
                </a:cubicBezTo>
                <a:cubicBezTo>
                  <a:pt x="295845" y="-23710"/>
                  <a:pt x="395247" y="35250"/>
                  <a:pt x="575347" y="0"/>
                </a:cubicBezTo>
                <a:cubicBezTo>
                  <a:pt x="755447" y="-35250"/>
                  <a:pt x="916548" y="33193"/>
                  <a:pt x="1085270" y="0"/>
                </a:cubicBezTo>
                <a:cubicBezTo>
                  <a:pt x="1253992" y="-33193"/>
                  <a:pt x="1404976" y="47517"/>
                  <a:pt x="1530096" y="0"/>
                </a:cubicBezTo>
                <a:cubicBezTo>
                  <a:pt x="1655216" y="-47517"/>
                  <a:pt x="1900781" y="36152"/>
                  <a:pt x="2072567" y="0"/>
                </a:cubicBezTo>
                <a:cubicBezTo>
                  <a:pt x="2244353" y="-36152"/>
                  <a:pt x="2363151" y="29674"/>
                  <a:pt x="2615038" y="0"/>
                </a:cubicBezTo>
                <a:cubicBezTo>
                  <a:pt x="2866925" y="-29674"/>
                  <a:pt x="3142867" y="80620"/>
                  <a:pt x="3352798" y="0"/>
                </a:cubicBezTo>
                <a:cubicBezTo>
                  <a:pt x="3407792" y="-7319"/>
                  <a:pt x="3460377" y="54102"/>
                  <a:pt x="3450771" y="97973"/>
                </a:cubicBezTo>
                <a:cubicBezTo>
                  <a:pt x="3492580" y="250730"/>
                  <a:pt x="3416351" y="386522"/>
                  <a:pt x="3450771" y="489855"/>
                </a:cubicBezTo>
                <a:cubicBezTo>
                  <a:pt x="3460260" y="541251"/>
                  <a:pt x="3414759" y="595361"/>
                  <a:pt x="3352798" y="587828"/>
                </a:cubicBezTo>
                <a:cubicBezTo>
                  <a:pt x="3144111" y="602361"/>
                  <a:pt x="3003343" y="564040"/>
                  <a:pt x="2907972" y="587828"/>
                </a:cubicBezTo>
                <a:cubicBezTo>
                  <a:pt x="2812601" y="611616"/>
                  <a:pt x="2540719" y="581096"/>
                  <a:pt x="2430598" y="587828"/>
                </a:cubicBezTo>
                <a:cubicBezTo>
                  <a:pt x="2320477" y="594560"/>
                  <a:pt x="2071749" y="580771"/>
                  <a:pt x="1920675" y="587828"/>
                </a:cubicBezTo>
                <a:cubicBezTo>
                  <a:pt x="1769601" y="594885"/>
                  <a:pt x="1581987" y="529030"/>
                  <a:pt x="1378204" y="587828"/>
                </a:cubicBezTo>
                <a:cubicBezTo>
                  <a:pt x="1174421" y="646626"/>
                  <a:pt x="970194" y="543621"/>
                  <a:pt x="770637" y="587828"/>
                </a:cubicBezTo>
                <a:cubicBezTo>
                  <a:pt x="571080" y="632035"/>
                  <a:pt x="248715" y="572857"/>
                  <a:pt x="97973" y="587828"/>
                </a:cubicBezTo>
                <a:cubicBezTo>
                  <a:pt x="35924" y="594727"/>
                  <a:pt x="2385" y="548248"/>
                  <a:pt x="0" y="489855"/>
                </a:cubicBezTo>
                <a:cubicBezTo>
                  <a:pt x="-29941" y="350323"/>
                  <a:pt x="41683" y="182007"/>
                  <a:pt x="0" y="97973"/>
                </a:cubicBezTo>
                <a:close/>
              </a:path>
              <a:path w="3450771" h="587828" stroke="0" extrusionOk="0">
                <a:moveTo>
                  <a:pt x="0" y="97973"/>
                </a:moveTo>
                <a:cubicBezTo>
                  <a:pt x="9365" y="36861"/>
                  <a:pt x="44012" y="-1850"/>
                  <a:pt x="97973" y="0"/>
                </a:cubicBezTo>
                <a:cubicBezTo>
                  <a:pt x="360019" y="-3493"/>
                  <a:pt x="521475" y="62070"/>
                  <a:pt x="672992" y="0"/>
                </a:cubicBezTo>
                <a:cubicBezTo>
                  <a:pt x="824509" y="-62070"/>
                  <a:pt x="1017586" y="8687"/>
                  <a:pt x="1150366" y="0"/>
                </a:cubicBezTo>
                <a:cubicBezTo>
                  <a:pt x="1283146" y="-8687"/>
                  <a:pt x="1604163" y="37714"/>
                  <a:pt x="1725386" y="0"/>
                </a:cubicBezTo>
                <a:cubicBezTo>
                  <a:pt x="1846609" y="-37714"/>
                  <a:pt x="2145545" y="6818"/>
                  <a:pt x="2300405" y="0"/>
                </a:cubicBezTo>
                <a:cubicBezTo>
                  <a:pt x="2455265" y="-6818"/>
                  <a:pt x="2656409" y="13941"/>
                  <a:pt x="2777779" y="0"/>
                </a:cubicBezTo>
                <a:cubicBezTo>
                  <a:pt x="2899149" y="-13941"/>
                  <a:pt x="3188846" y="10385"/>
                  <a:pt x="3352798" y="0"/>
                </a:cubicBezTo>
                <a:cubicBezTo>
                  <a:pt x="3407321" y="-9687"/>
                  <a:pt x="3455116" y="36520"/>
                  <a:pt x="3450771" y="97973"/>
                </a:cubicBezTo>
                <a:cubicBezTo>
                  <a:pt x="3486934" y="253106"/>
                  <a:pt x="3450544" y="389691"/>
                  <a:pt x="3450771" y="489855"/>
                </a:cubicBezTo>
                <a:cubicBezTo>
                  <a:pt x="3450104" y="548222"/>
                  <a:pt x="3397615" y="582202"/>
                  <a:pt x="3352798" y="587828"/>
                </a:cubicBezTo>
                <a:cubicBezTo>
                  <a:pt x="3109588" y="629100"/>
                  <a:pt x="3000762" y="534702"/>
                  <a:pt x="2842875" y="587828"/>
                </a:cubicBezTo>
                <a:cubicBezTo>
                  <a:pt x="2684988" y="640954"/>
                  <a:pt x="2524566" y="584292"/>
                  <a:pt x="2365501" y="587828"/>
                </a:cubicBezTo>
                <a:cubicBezTo>
                  <a:pt x="2206436" y="591364"/>
                  <a:pt x="1987747" y="552617"/>
                  <a:pt x="1790482" y="587828"/>
                </a:cubicBezTo>
                <a:cubicBezTo>
                  <a:pt x="1593217" y="623039"/>
                  <a:pt x="1536319" y="568535"/>
                  <a:pt x="1313108" y="587828"/>
                </a:cubicBezTo>
                <a:cubicBezTo>
                  <a:pt x="1089897" y="607121"/>
                  <a:pt x="987613" y="549705"/>
                  <a:pt x="803185" y="587828"/>
                </a:cubicBezTo>
                <a:cubicBezTo>
                  <a:pt x="618757" y="625951"/>
                  <a:pt x="417697" y="508547"/>
                  <a:pt x="97973" y="587828"/>
                </a:cubicBezTo>
                <a:cubicBezTo>
                  <a:pt x="58048" y="586178"/>
                  <a:pt x="-7902" y="536035"/>
                  <a:pt x="0" y="489855"/>
                </a:cubicBezTo>
                <a:cubicBezTo>
                  <a:pt x="-40879" y="337786"/>
                  <a:pt x="40197" y="261541"/>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Αυτοβιογραφική  αφήγηση </a:t>
            </a:r>
          </a:p>
        </p:txBody>
      </p:sp>
      <p:pic>
        <p:nvPicPr>
          <p:cNvPr id="11" name="Εικόνα 10" descr="Librarian woman - 11 χιλιάδες εικόνες, εικονογραφήσεις και φωτογραφίες στοκ  χωρίς δικαιώματα | Shutterstock">
            <a:extLst>
              <a:ext uri="{FF2B5EF4-FFF2-40B4-BE49-F238E27FC236}">
                <a16:creationId xmlns:a16="http://schemas.microsoft.com/office/drawing/2014/main" id="{B661DDB4-2F64-1660-A3D9-666A4B9E33F0}"/>
              </a:ext>
            </a:extLst>
          </p:cNvPr>
          <p:cNvPicPr>
            <a:picLocks noChangeAspect="1"/>
          </p:cNvPicPr>
          <p:nvPr/>
        </p:nvPicPr>
        <p:blipFill>
          <a:blip r:embed="rId2"/>
          <a:srcRect l="17088" r="18352" b="6327"/>
          <a:stretch>
            <a:fillRect/>
          </a:stretch>
        </p:blipFill>
        <p:spPr>
          <a:xfrm>
            <a:off x="358548" y="2306607"/>
            <a:ext cx="1110344" cy="2498271"/>
          </a:xfrm>
          <a:custGeom>
            <a:avLst/>
            <a:gdLst>
              <a:gd name="csX0" fmla="*/ 0 w 1110344"/>
              <a:gd name="csY0" fmla="*/ 0 h 2498271"/>
              <a:gd name="csX1" fmla="*/ 566275 w 1110344"/>
              <a:gd name="csY1" fmla="*/ 0 h 2498271"/>
              <a:gd name="csX2" fmla="*/ 1110344 w 1110344"/>
              <a:gd name="csY2" fmla="*/ 0 h 2498271"/>
              <a:gd name="csX3" fmla="*/ 1110344 w 1110344"/>
              <a:gd name="csY3" fmla="*/ 499654 h 2498271"/>
              <a:gd name="csX4" fmla="*/ 1110344 w 1110344"/>
              <a:gd name="csY4" fmla="*/ 974326 h 2498271"/>
              <a:gd name="csX5" fmla="*/ 1110344 w 1110344"/>
              <a:gd name="csY5" fmla="*/ 1424014 h 2498271"/>
              <a:gd name="csX6" fmla="*/ 1110344 w 1110344"/>
              <a:gd name="csY6" fmla="*/ 1923669 h 2498271"/>
              <a:gd name="csX7" fmla="*/ 1110344 w 1110344"/>
              <a:gd name="csY7" fmla="*/ 2498271 h 2498271"/>
              <a:gd name="csX8" fmla="*/ 588482 w 1110344"/>
              <a:gd name="csY8" fmla="*/ 2498271 h 2498271"/>
              <a:gd name="csX9" fmla="*/ 0 w 1110344"/>
              <a:gd name="csY9" fmla="*/ 2498271 h 2498271"/>
              <a:gd name="csX10" fmla="*/ 0 w 1110344"/>
              <a:gd name="csY10" fmla="*/ 2023600 h 2498271"/>
              <a:gd name="csX11" fmla="*/ 0 w 1110344"/>
              <a:gd name="csY11" fmla="*/ 1523945 h 2498271"/>
              <a:gd name="csX12" fmla="*/ 0 w 1110344"/>
              <a:gd name="csY12" fmla="*/ 1049274 h 2498271"/>
              <a:gd name="csX13" fmla="*/ 0 w 1110344"/>
              <a:gd name="csY13" fmla="*/ 549620 h 2498271"/>
              <a:gd name="csX14" fmla="*/ 0 w 1110344"/>
              <a:gd name="csY14" fmla="*/ 0 h 24982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10344" h="2498271" fill="none" extrusionOk="0">
                <a:moveTo>
                  <a:pt x="0" y="0"/>
                </a:moveTo>
                <a:cubicBezTo>
                  <a:pt x="201593" y="-62941"/>
                  <a:pt x="369709" y="46772"/>
                  <a:pt x="566275" y="0"/>
                </a:cubicBezTo>
                <a:cubicBezTo>
                  <a:pt x="762842" y="-46772"/>
                  <a:pt x="970589" y="25483"/>
                  <a:pt x="1110344" y="0"/>
                </a:cubicBezTo>
                <a:cubicBezTo>
                  <a:pt x="1110496" y="103668"/>
                  <a:pt x="1057906" y="382636"/>
                  <a:pt x="1110344" y="499654"/>
                </a:cubicBezTo>
                <a:cubicBezTo>
                  <a:pt x="1162782" y="616672"/>
                  <a:pt x="1084653" y="752689"/>
                  <a:pt x="1110344" y="974326"/>
                </a:cubicBezTo>
                <a:cubicBezTo>
                  <a:pt x="1136035" y="1195963"/>
                  <a:pt x="1056923" y="1290877"/>
                  <a:pt x="1110344" y="1424014"/>
                </a:cubicBezTo>
                <a:cubicBezTo>
                  <a:pt x="1163765" y="1557151"/>
                  <a:pt x="1072151" y="1682697"/>
                  <a:pt x="1110344" y="1923669"/>
                </a:cubicBezTo>
                <a:cubicBezTo>
                  <a:pt x="1148537" y="2164641"/>
                  <a:pt x="1075621" y="2356128"/>
                  <a:pt x="1110344" y="2498271"/>
                </a:cubicBezTo>
                <a:cubicBezTo>
                  <a:pt x="851234" y="2523245"/>
                  <a:pt x="773806" y="2455837"/>
                  <a:pt x="588482" y="2498271"/>
                </a:cubicBezTo>
                <a:cubicBezTo>
                  <a:pt x="403158" y="2540705"/>
                  <a:pt x="190809" y="2492841"/>
                  <a:pt x="0" y="2498271"/>
                </a:cubicBezTo>
                <a:cubicBezTo>
                  <a:pt x="-42589" y="2348908"/>
                  <a:pt x="40515" y="2239484"/>
                  <a:pt x="0" y="2023600"/>
                </a:cubicBezTo>
                <a:cubicBezTo>
                  <a:pt x="-40515" y="1807716"/>
                  <a:pt x="10537" y="1665522"/>
                  <a:pt x="0" y="1523945"/>
                </a:cubicBezTo>
                <a:cubicBezTo>
                  <a:pt x="-10537" y="1382369"/>
                  <a:pt x="4018" y="1172886"/>
                  <a:pt x="0" y="1049274"/>
                </a:cubicBezTo>
                <a:cubicBezTo>
                  <a:pt x="-4018" y="925662"/>
                  <a:pt x="33764" y="782343"/>
                  <a:pt x="0" y="549620"/>
                </a:cubicBezTo>
                <a:cubicBezTo>
                  <a:pt x="-33764" y="316897"/>
                  <a:pt x="39722" y="136904"/>
                  <a:pt x="0" y="0"/>
                </a:cubicBezTo>
                <a:close/>
              </a:path>
              <a:path w="1110344" h="2498271" stroke="0" extrusionOk="0">
                <a:moveTo>
                  <a:pt x="0" y="0"/>
                </a:moveTo>
                <a:cubicBezTo>
                  <a:pt x="279682" y="-55901"/>
                  <a:pt x="287715" y="19003"/>
                  <a:pt x="566275" y="0"/>
                </a:cubicBezTo>
                <a:cubicBezTo>
                  <a:pt x="844835" y="-19003"/>
                  <a:pt x="907435" y="2950"/>
                  <a:pt x="1110344" y="0"/>
                </a:cubicBezTo>
                <a:cubicBezTo>
                  <a:pt x="1170926" y="202141"/>
                  <a:pt x="1069547" y="399698"/>
                  <a:pt x="1110344" y="524637"/>
                </a:cubicBezTo>
                <a:cubicBezTo>
                  <a:pt x="1151141" y="649576"/>
                  <a:pt x="1108253" y="765445"/>
                  <a:pt x="1110344" y="974326"/>
                </a:cubicBezTo>
                <a:cubicBezTo>
                  <a:pt x="1112435" y="1183207"/>
                  <a:pt x="1060964" y="1237445"/>
                  <a:pt x="1110344" y="1498963"/>
                </a:cubicBezTo>
                <a:cubicBezTo>
                  <a:pt x="1159724" y="1760481"/>
                  <a:pt x="1083382" y="1797045"/>
                  <a:pt x="1110344" y="1973634"/>
                </a:cubicBezTo>
                <a:cubicBezTo>
                  <a:pt x="1137306" y="2150223"/>
                  <a:pt x="1071589" y="2308514"/>
                  <a:pt x="1110344" y="2498271"/>
                </a:cubicBezTo>
                <a:cubicBezTo>
                  <a:pt x="937682" y="2542833"/>
                  <a:pt x="794819" y="2435643"/>
                  <a:pt x="555172" y="2498271"/>
                </a:cubicBezTo>
                <a:cubicBezTo>
                  <a:pt x="315525" y="2560899"/>
                  <a:pt x="209687" y="2452038"/>
                  <a:pt x="0" y="2498271"/>
                </a:cubicBezTo>
                <a:cubicBezTo>
                  <a:pt x="-39517" y="2376296"/>
                  <a:pt x="44028" y="2166133"/>
                  <a:pt x="0" y="1998617"/>
                </a:cubicBezTo>
                <a:cubicBezTo>
                  <a:pt x="-44028" y="1831101"/>
                  <a:pt x="49893" y="1750101"/>
                  <a:pt x="0" y="1573911"/>
                </a:cubicBezTo>
                <a:cubicBezTo>
                  <a:pt x="-49893" y="1397721"/>
                  <a:pt x="14891" y="1160217"/>
                  <a:pt x="0" y="1049274"/>
                </a:cubicBezTo>
                <a:cubicBezTo>
                  <a:pt x="-14891" y="938331"/>
                  <a:pt x="44189" y="767167"/>
                  <a:pt x="0" y="549620"/>
                </a:cubicBezTo>
                <a:cubicBezTo>
                  <a:pt x="-44189" y="332073"/>
                  <a:pt x="50564" y="177232"/>
                  <a:pt x="0" y="0"/>
                </a:cubicBezTo>
                <a:close/>
              </a:path>
            </a:pathLst>
          </a:custGeom>
          <a:ln>
            <a:solidFill>
              <a:schemeClr val="tx1"/>
            </a:solidFill>
            <a:extLst>
              <a:ext uri="{C807C97D-BFC1-408E-A445-0C87EB9F89A2}">
                <ask:lineSketchStyleProps xmlns:ask="http://schemas.microsoft.com/office/drawing/2018/sketchyshapes" sd="4037488930">
                  <a:prstGeom prst="rect">
                    <a:avLst/>
                  </a:prstGeom>
                  <ask:type>
                    <ask:lineSketchScribble/>
                  </ask:type>
                </ask:lineSketchStyleProps>
              </a:ext>
            </a:extLst>
          </a:ln>
        </p:spPr>
      </p:pic>
      <p:sp>
        <p:nvSpPr>
          <p:cNvPr id="13" name="Ορθογώνιο: Στρογγύλεμα γωνιών 12">
            <a:extLst>
              <a:ext uri="{FF2B5EF4-FFF2-40B4-BE49-F238E27FC236}">
                <a16:creationId xmlns:a16="http://schemas.microsoft.com/office/drawing/2014/main" id="{E0094734-77F1-88E1-19AA-EB07BA312D51}"/>
              </a:ext>
            </a:extLst>
          </p:cNvPr>
          <p:cNvSpPr/>
          <p:nvPr/>
        </p:nvSpPr>
        <p:spPr>
          <a:xfrm>
            <a:off x="358549" y="5042225"/>
            <a:ext cx="1110344" cy="587828"/>
          </a:xfrm>
          <a:custGeom>
            <a:avLst/>
            <a:gdLst>
              <a:gd name="csX0" fmla="*/ 0 w 1110344"/>
              <a:gd name="csY0" fmla="*/ 97973 h 587828"/>
              <a:gd name="csX1" fmla="*/ 97973 w 1110344"/>
              <a:gd name="csY1" fmla="*/ 0 h 587828"/>
              <a:gd name="csX2" fmla="*/ 555172 w 1110344"/>
              <a:gd name="csY2" fmla="*/ 0 h 587828"/>
              <a:gd name="csX3" fmla="*/ 1012371 w 1110344"/>
              <a:gd name="csY3" fmla="*/ 0 h 587828"/>
              <a:gd name="csX4" fmla="*/ 1110344 w 1110344"/>
              <a:gd name="csY4" fmla="*/ 97973 h 587828"/>
              <a:gd name="csX5" fmla="*/ 1110344 w 1110344"/>
              <a:gd name="csY5" fmla="*/ 489855 h 587828"/>
              <a:gd name="csX6" fmla="*/ 1012371 w 1110344"/>
              <a:gd name="csY6" fmla="*/ 587828 h 587828"/>
              <a:gd name="csX7" fmla="*/ 582604 w 1110344"/>
              <a:gd name="csY7" fmla="*/ 587828 h 587828"/>
              <a:gd name="csX8" fmla="*/ 97973 w 1110344"/>
              <a:gd name="csY8" fmla="*/ 587828 h 587828"/>
              <a:gd name="csX9" fmla="*/ 0 w 1110344"/>
              <a:gd name="csY9" fmla="*/ 489855 h 587828"/>
              <a:gd name="csX10" fmla="*/ 0 w 1110344"/>
              <a:gd name="csY10" fmla="*/ 97973 h 587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10344" h="587828" fill="none" extrusionOk="0">
                <a:moveTo>
                  <a:pt x="0" y="97973"/>
                </a:moveTo>
                <a:cubicBezTo>
                  <a:pt x="-1305" y="47343"/>
                  <a:pt x="45417" y="-4281"/>
                  <a:pt x="97973" y="0"/>
                </a:cubicBezTo>
                <a:cubicBezTo>
                  <a:pt x="225548" y="-4766"/>
                  <a:pt x="367288" y="14393"/>
                  <a:pt x="555172" y="0"/>
                </a:cubicBezTo>
                <a:cubicBezTo>
                  <a:pt x="743056" y="-14393"/>
                  <a:pt x="894273" y="40887"/>
                  <a:pt x="1012371" y="0"/>
                </a:cubicBezTo>
                <a:cubicBezTo>
                  <a:pt x="1064664" y="-2155"/>
                  <a:pt x="1114677" y="30827"/>
                  <a:pt x="1110344" y="97973"/>
                </a:cubicBezTo>
                <a:cubicBezTo>
                  <a:pt x="1112061" y="271165"/>
                  <a:pt x="1079575" y="313288"/>
                  <a:pt x="1110344" y="489855"/>
                </a:cubicBezTo>
                <a:cubicBezTo>
                  <a:pt x="1124410" y="543365"/>
                  <a:pt x="1060816" y="581716"/>
                  <a:pt x="1012371" y="587828"/>
                </a:cubicBezTo>
                <a:cubicBezTo>
                  <a:pt x="883793" y="628778"/>
                  <a:pt x="685719" y="582342"/>
                  <a:pt x="582604" y="587828"/>
                </a:cubicBezTo>
                <a:cubicBezTo>
                  <a:pt x="479489" y="593314"/>
                  <a:pt x="223444" y="581592"/>
                  <a:pt x="97973" y="587828"/>
                </a:cubicBezTo>
                <a:cubicBezTo>
                  <a:pt x="46025" y="589462"/>
                  <a:pt x="-128" y="530521"/>
                  <a:pt x="0" y="489855"/>
                </a:cubicBezTo>
                <a:cubicBezTo>
                  <a:pt x="-41200" y="396307"/>
                  <a:pt x="45106" y="190139"/>
                  <a:pt x="0" y="97973"/>
                </a:cubicBezTo>
                <a:close/>
              </a:path>
              <a:path w="1110344" h="587828" stroke="0" extrusionOk="0">
                <a:moveTo>
                  <a:pt x="0" y="97973"/>
                </a:moveTo>
                <a:cubicBezTo>
                  <a:pt x="9365" y="36861"/>
                  <a:pt x="44012" y="-1850"/>
                  <a:pt x="97973" y="0"/>
                </a:cubicBezTo>
                <a:cubicBezTo>
                  <a:pt x="289684" y="-31821"/>
                  <a:pt x="340486" y="34648"/>
                  <a:pt x="564316" y="0"/>
                </a:cubicBezTo>
                <a:cubicBezTo>
                  <a:pt x="788146" y="-34648"/>
                  <a:pt x="907195" y="13851"/>
                  <a:pt x="1012371" y="0"/>
                </a:cubicBezTo>
                <a:cubicBezTo>
                  <a:pt x="1067234" y="6087"/>
                  <a:pt x="1116848" y="47857"/>
                  <a:pt x="1110344" y="97973"/>
                </a:cubicBezTo>
                <a:cubicBezTo>
                  <a:pt x="1110613" y="238220"/>
                  <a:pt x="1080266" y="360340"/>
                  <a:pt x="1110344" y="489855"/>
                </a:cubicBezTo>
                <a:cubicBezTo>
                  <a:pt x="1106605" y="542578"/>
                  <a:pt x="1066411" y="593266"/>
                  <a:pt x="1012371" y="587828"/>
                </a:cubicBezTo>
                <a:cubicBezTo>
                  <a:pt x="848289" y="597951"/>
                  <a:pt x="705260" y="558276"/>
                  <a:pt x="573460" y="587828"/>
                </a:cubicBezTo>
                <a:cubicBezTo>
                  <a:pt x="441660" y="617380"/>
                  <a:pt x="285694" y="580789"/>
                  <a:pt x="97973" y="587828"/>
                </a:cubicBezTo>
                <a:cubicBezTo>
                  <a:pt x="43197" y="592086"/>
                  <a:pt x="-9292" y="538338"/>
                  <a:pt x="0" y="489855"/>
                </a:cubicBezTo>
                <a:cubicBezTo>
                  <a:pt x="-23822" y="375605"/>
                  <a:pt x="25708" y="258067"/>
                  <a:pt x="0" y="9797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Μαρία</a:t>
            </a:r>
          </a:p>
        </p:txBody>
      </p:sp>
    </p:spTree>
    <p:extLst>
      <p:ext uri="{BB962C8B-B14F-4D97-AF65-F5344CB8AC3E}">
        <p14:creationId xmlns:p14="http://schemas.microsoft.com/office/powerpoint/2010/main" val="294431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3C6E2-BB87-80C0-3297-9A0F60378154}"/>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C4218345-3EBC-1DB0-F992-F8AAAB6D9D49}"/>
              </a:ext>
            </a:extLst>
          </p:cNvPr>
          <p:cNvSpPr/>
          <p:nvPr/>
        </p:nvSpPr>
        <p:spPr>
          <a:xfrm>
            <a:off x="0" y="130628"/>
            <a:ext cx="11963400" cy="6291943"/>
          </a:xfrm>
          <a:custGeom>
            <a:avLst/>
            <a:gdLst>
              <a:gd name="csX0" fmla="*/ 0 w 11963400"/>
              <a:gd name="csY0" fmla="*/ 1048678 h 6291943"/>
              <a:gd name="csX1" fmla="*/ 1048678 w 11963400"/>
              <a:gd name="csY1" fmla="*/ 0 h 6291943"/>
              <a:gd name="csX2" fmla="*/ 1431713 w 11963400"/>
              <a:gd name="csY2" fmla="*/ 0 h 6291943"/>
              <a:gd name="csX3" fmla="*/ 2012068 w 11963400"/>
              <a:gd name="csY3" fmla="*/ 0 h 6291943"/>
              <a:gd name="csX4" fmla="*/ 2493763 w 11963400"/>
              <a:gd name="csY4" fmla="*/ 0 h 6291943"/>
              <a:gd name="csX5" fmla="*/ 2876798 w 11963400"/>
              <a:gd name="csY5" fmla="*/ 0 h 6291943"/>
              <a:gd name="csX6" fmla="*/ 3358493 w 11963400"/>
              <a:gd name="csY6" fmla="*/ 0 h 6291943"/>
              <a:gd name="csX7" fmla="*/ 3938849 w 11963400"/>
              <a:gd name="csY7" fmla="*/ 0 h 6291943"/>
              <a:gd name="csX8" fmla="*/ 4716525 w 11963400"/>
              <a:gd name="csY8" fmla="*/ 0 h 6291943"/>
              <a:gd name="csX9" fmla="*/ 5099560 w 11963400"/>
              <a:gd name="csY9" fmla="*/ 0 h 6291943"/>
              <a:gd name="csX10" fmla="*/ 5383934 w 11963400"/>
              <a:gd name="csY10" fmla="*/ 0 h 6291943"/>
              <a:gd name="csX11" fmla="*/ 5668308 w 11963400"/>
              <a:gd name="csY11" fmla="*/ 0 h 6291943"/>
              <a:gd name="csX12" fmla="*/ 6347324 w 11963400"/>
              <a:gd name="csY12" fmla="*/ 0 h 6291943"/>
              <a:gd name="csX13" fmla="*/ 7026340 w 11963400"/>
              <a:gd name="csY13" fmla="*/ 0 h 6291943"/>
              <a:gd name="csX14" fmla="*/ 7508035 w 11963400"/>
              <a:gd name="csY14" fmla="*/ 0 h 6291943"/>
              <a:gd name="csX15" fmla="*/ 7989730 w 11963400"/>
              <a:gd name="csY15" fmla="*/ 0 h 6291943"/>
              <a:gd name="csX16" fmla="*/ 8274104 w 11963400"/>
              <a:gd name="csY16" fmla="*/ 0 h 6291943"/>
              <a:gd name="csX17" fmla="*/ 8558479 w 11963400"/>
              <a:gd name="csY17" fmla="*/ 0 h 6291943"/>
              <a:gd name="csX18" fmla="*/ 9336155 w 11963400"/>
              <a:gd name="csY18" fmla="*/ 0 h 6291943"/>
              <a:gd name="csX19" fmla="*/ 9916510 w 11963400"/>
              <a:gd name="csY19" fmla="*/ 0 h 6291943"/>
              <a:gd name="csX20" fmla="*/ 10200885 w 11963400"/>
              <a:gd name="csY20" fmla="*/ 0 h 6291943"/>
              <a:gd name="csX21" fmla="*/ 10914722 w 11963400"/>
              <a:gd name="csY21" fmla="*/ 0 h 6291943"/>
              <a:gd name="csX22" fmla="*/ 11963400 w 11963400"/>
              <a:gd name="csY22" fmla="*/ 1048678 h 6291943"/>
              <a:gd name="csX23" fmla="*/ 11963400 w 11963400"/>
              <a:gd name="csY23" fmla="*/ 1647905 h 6291943"/>
              <a:gd name="csX24" fmla="*/ 11963400 w 11963400"/>
              <a:gd name="csY24" fmla="*/ 2331023 h 6291943"/>
              <a:gd name="csX25" fmla="*/ 11963400 w 11963400"/>
              <a:gd name="csY25" fmla="*/ 3014142 h 6291943"/>
              <a:gd name="csX26" fmla="*/ 11963400 w 11963400"/>
              <a:gd name="csY26" fmla="*/ 3529477 h 6291943"/>
              <a:gd name="csX27" fmla="*/ 11963400 w 11963400"/>
              <a:gd name="csY27" fmla="*/ 4086757 h 6291943"/>
              <a:gd name="csX28" fmla="*/ 11963400 w 11963400"/>
              <a:gd name="csY28" fmla="*/ 4644038 h 6291943"/>
              <a:gd name="csX29" fmla="*/ 11963400 w 11963400"/>
              <a:gd name="csY29" fmla="*/ 5243265 h 6291943"/>
              <a:gd name="csX30" fmla="*/ 10914722 w 11963400"/>
              <a:gd name="csY30" fmla="*/ 6291943 h 6291943"/>
              <a:gd name="csX31" fmla="*/ 10531687 w 11963400"/>
              <a:gd name="csY31" fmla="*/ 6291943 h 6291943"/>
              <a:gd name="csX32" fmla="*/ 10148653 w 11963400"/>
              <a:gd name="csY32" fmla="*/ 6291943 h 6291943"/>
              <a:gd name="csX33" fmla="*/ 9765618 w 11963400"/>
              <a:gd name="csY33" fmla="*/ 6291943 h 6291943"/>
              <a:gd name="csX34" fmla="*/ 9185263 w 11963400"/>
              <a:gd name="csY34" fmla="*/ 6291943 h 6291943"/>
              <a:gd name="csX35" fmla="*/ 8900888 w 11963400"/>
              <a:gd name="csY35" fmla="*/ 6291943 h 6291943"/>
              <a:gd name="csX36" fmla="*/ 8221872 w 11963400"/>
              <a:gd name="csY36" fmla="*/ 6291943 h 6291943"/>
              <a:gd name="csX37" fmla="*/ 7444196 w 11963400"/>
              <a:gd name="csY37" fmla="*/ 6291943 h 6291943"/>
              <a:gd name="csX38" fmla="*/ 6666520 w 11963400"/>
              <a:gd name="csY38" fmla="*/ 6291943 h 6291943"/>
              <a:gd name="csX39" fmla="*/ 6184824 w 11963400"/>
              <a:gd name="csY39" fmla="*/ 6291943 h 6291943"/>
              <a:gd name="csX40" fmla="*/ 5604469 w 11963400"/>
              <a:gd name="csY40" fmla="*/ 6291943 h 6291943"/>
              <a:gd name="csX41" fmla="*/ 5221434 w 11963400"/>
              <a:gd name="csY41" fmla="*/ 6291943 h 6291943"/>
              <a:gd name="csX42" fmla="*/ 4542418 w 11963400"/>
              <a:gd name="csY42" fmla="*/ 6291943 h 6291943"/>
              <a:gd name="csX43" fmla="*/ 4258044 w 11963400"/>
              <a:gd name="csY43" fmla="*/ 6291943 h 6291943"/>
              <a:gd name="csX44" fmla="*/ 3677689 w 11963400"/>
              <a:gd name="csY44" fmla="*/ 6291943 h 6291943"/>
              <a:gd name="csX45" fmla="*/ 3294654 w 11963400"/>
              <a:gd name="csY45" fmla="*/ 6291943 h 6291943"/>
              <a:gd name="csX46" fmla="*/ 2516977 w 11963400"/>
              <a:gd name="csY46" fmla="*/ 6291943 h 6291943"/>
              <a:gd name="csX47" fmla="*/ 2035282 w 11963400"/>
              <a:gd name="csY47" fmla="*/ 6291943 h 6291943"/>
              <a:gd name="csX48" fmla="*/ 1048678 w 11963400"/>
              <a:gd name="csY48" fmla="*/ 6291943 h 6291943"/>
              <a:gd name="csX49" fmla="*/ 0 w 11963400"/>
              <a:gd name="csY49" fmla="*/ 5243265 h 6291943"/>
              <a:gd name="csX50" fmla="*/ 0 w 11963400"/>
              <a:gd name="csY50" fmla="*/ 4685984 h 6291943"/>
              <a:gd name="csX51" fmla="*/ 0 w 11963400"/>
              <a:gd name="csY51" fmla="*/ 4002866 h 6291943"/>
              <a:gd name="csX52" fmla="*/ 0 w 11963400"/>
              <a:gd name="csY52" fmla="*/ 3487531 h 6291943"/>
              <a:gd name="csX53" fmla="*/ 0 w 11963400"/>
              <a:gd name="csY53" fmla="*/ 2804412 h 6291943"/>
              <a:gd name="csX54" fmla="*/ 0 w 11963400"/>
              <a:gd name="csY54" fmla="*/ 2289077 h 6291943"/>
              <a:gd name="csX55" fmla="*/ 0 w 11963400"/>
              <a:gd name="csY55" fmla="*/ 1773742 h 6291943"/>
              <a:gd name="csX56" fmla="*/ 0 w 11963400"/>
              <a:gd name="csY56" fmla="*/ 1048678 h 6291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6291943" fill="none" extrusionOk="0">
                <a:moveTo>
                  <a:pt x="0" y="1048678"/>
                </a:moveTo>
                <a:cubicBezTo>
                  <a:pt x="-23857" y="471312"/>
                  <a:pt x="327370" y="-6110"/>
                  <a:pt x="1048678" y="0"/>
                </a:cubicBezTo>
                <a:cubicBezTo>
                  <a:pt x="1210100" y="-10733"/>
                  <a:pt x="1346880" y="39911"/>
                  <a:pt x="1431713" y="0"/>
                </a:cubicBezTo>
                <a:cubicBezTo>
                  <a:pt x="1516546" y="-39911"/>
                  <a:pt x="1822174" y="17790"/>
                  <a:pt x="2012068" y="0"/>
                </a:cubicBezTo>
                <a:cubicBezTo>
                  <a:pt x="2201962" y="-17790"/>
                  <a:pt x="2343599" y="59"/>
                  <a:pt x="2493763" y="0"/>
                </a:cubicBezTo>
                <a:cubicBezTo>
                  <a:pt x="2643928" y="-59"/>
                  <a:pt x="2799318" y="28617"/>
                  <a:pt x="2876798" y="0"/>
                </a:cubicBezTo>
                <a:cubicBezTo>
                  <a:pt x="2954279" y="-28617"/>
                  <a:pt x="3222220" y="24319"/>
                  <a:pt x="3358493" y="0"/>
                </a:cubicBezTo>
                <a:cubicBezTo>
                  <a:pt x="3494767" y="-24319"/>
                  <a:pt x="3780069" y="24965"/>
                  <a:pt x="3938849" y="0"/>
                </a:cubicBezTo>
                <a:cubicBezTo>
                  <a:pt x="4097629" y="-24965"/>
                  <a:pt x="4349716" y="41734"/>
                  <a:pt x="4716525" y="0"/>
                </a:cubicBezTo>
                <a:cubicBezTo>
                  <a:pt x="5083334" y="-41734"/>
                  <a:pt x="4942692" y="32432"/>
                  <a:pt x="5099560" y="0"/>
                </a:cubicBezTo>
                <a:cubicBezTo>
                  <a:pt x="5256429" y="-32432"/>
                  <a:pt x="5242855" y="34069"/>
                  <a:pt x="5383934" y="0"/>
                </a:cubicBezTo>
                <a:cubicBezTo>
                  <a:pt x="5525013" y="-34069"/>
                  <a:pt x="5594968" y="30254"/>
                  <a:pt x="5668308" y="0"/>
                </a:cubicBezTo>
                <a:cubicBezTo>
                  <a:pt x="5741648" y="-30254"/>
                  <a:pt x="6016352" y="21127"/>
                  <a:pt x="6347324" y="0"/>
                </a:cubicBezTo>
                <a:cubicBezTo>
                  <a:pt x="6678296" y="-21127"/>
                  <a:pt x="6806546" y="5710"/>
                  <a:pt x="7026340" y="0"/>
                </a:cubicBezTo>
                <a:cubicBezTo>
                  <a:pt x="7246134" y="-5710"/>
                  <a:pt x="7341953" y="10333"/>
                  <a:pt x="7508035" y="0"/>
                </a:cubicBezTo>
                <a:cubicBezTo>
                  <a:pt x="7674117" y="-10333"/>
                  <a:pt x="7816114" y="30438"/>
                  <a:pt x="7989730" y="0"/>
                </a:cubicBezTo>
                <a:cubicBezTo>
                  <a:pt x="8163346" y="-30438"/>
                  <a:pt x="8161985" y="4005"/>
                  <a:pt x="8274104" y="0"/>
                </a:cubicBezTo>
                <a:cubicBezTo>
                  <a:pt x="8386223" y="-4005"/>
                  <a:pt x="8437657" y="31115"/>
                  <a:pt x="8558479" y="0"/>
                </a:cubicBezTo>
                <a:cubicBezTo>
                  <a:pt x="8679302" y="-31115"/>
                  <a:pt x="8955191" y="55785"/>
                  <a:pt x="9336155" y="0"/>
                </a:cubicBezTo>
                <a:cubicBezTo>
                  <a:pt x="9717119" y="-55785"/>
                  <a:pt x="9769804" y="2553"/>
                  <a:pt x="9916510" y="0"/>
                </a:cubicBezTo>
                <a:cubicBezTo>
                  <a:pt x="10063217" y="-2553"/>
                  <a:pt x="10078225" y="19176"/>
                  <a:pt x="10200885" y="0"/>
                </a:cubicBezTo>
                <a:cubicBezTo>
                  <a:pt x="10323546" y="-19176"/>
                  <a:pt x="10748861" y="53329"/>
                  <a:pt x="10914722" y="0"/>
                </a:cubicBezTo>
                <a:cubicBezTo>
                  <a:pt x="11326841" y="-18050"/>
                  <a:pt x="11908841" y="504899"/>
                  <a:pt x="11963400" y="1048678"/>
                </a:cubicBezTo>
                <a:cubicBezTo>
                  <a:pt x="12018946" y="1220839"/>
                  <a:pt x="11920674" y="1497586"/>
                  <a:pt x="11963400" y="1647905"/>
                </a:cubicBezTo>
                <a:cubicBezTo>
                  <a:pt x="12006126" y="1798224"/>
                  <a:pt x="11959626" y="2075160"/>
                  <a:pt x="11963400" y="2331023"/>
                </a:cubicBezTo>
                <a:cubicBezTo>
                  <a:pt x="11967174" y="2586886"/>
                  <a:pt x="11947163" y="2818510"/>
                  <a:pt x="11963400" y="3014142"/>
                </a:cubicBezTo>
                <a:cubicBezTo>
                  <a:pt x="11979637" y="3209774"/>
                  <a:pt x="11908851" y="3303797"/>
                  <a:pt x="11963400" y="3529477"/>
                </a:cubicBezTo>
                <a:cubicBezTo>
                  <a:pt x="12017949" y="3755157"/>
                  <a:pt x="11903657" y="3881251"/>
                  <a:pt x="11963400" y="4086757"/>
                </a:cubicBezTo>
                <a:cubicBezTo>
                  <a:pt x="12023143" y="4292263"/>
                  <a:pt x="11917979" y="4494353"/>
                  <a:pt x="11963400" y="4644038"/>
                </a:cubicBezTo>
                <a:cubicBezTo>
                  <a:pt x="12008821" y="4793723"/>
                  <a:pt x="11936589" y="4956804"/>
                  <a:pt x="11963400" y="5243265"/>
                </a:cubicBezTo>
                <a:cubicBezTo>
                  <a:pt x="11923358" y="5845035"/>
                  <a:pt x="11474706" y="6409166"/>
                  <a:pt x="10914722" y="6291943"/>
                </a:cubicBezTo>
                <a:cubicBezTo>
                  <a:pt x="10836052" y="6299128"/>
                  <a:pt x="10632087" y="6270861"/>
                  <a:pt x="10531687" y="6291943"/>
                </a:cubicBezTo>
                <a:cubicBezTo>
                  <a:pt x="10431287" y="6313025"/>
                  <a:pt x="10306180" y="6254721"/>
                  <a:pt x="10148653" y="6291943"/>
                </a:cubicBezTo>
                <a:cubicBezTo>
                  <a:pt x="9991126" y="6329165"/>
                  <a:pt x="9876772" y="6247306"/>
                  <a:pt x="9765618" y="6291943"/>
                </a:cubicBezTo>
                <a:cubicBezTo>
                  <a:pt x="9654465" y="6336580"/>
                  <a:pt x="9338244" y="6225615"/>
                  <a:pt x="9185263" y="6291943"/>
                </a:cubicBezTo>
                <a:cubicBezTo>
                  <a:pt x="9032282" y="6358271"/>
                  <a:pt x="9021185" y="6269065"/>
                  <a:pt x="8900888" y="6291943"/>
                </a:cubicBezTo>
                <a:cubicBezTo>
                  <a:pt x="8780592" y="6314821"/>
                  <a:pt x="8517943" y="6289063"/>
                  <a:pt x="8221872" y="6291943"/>
                </a:cubicBezTo>
                <a:cubicBezTo>
                  <a:pt x="7925801" y="6294823"/>
                  <a:pt x="7689546" y="6291842"/>
                  <a:pt x="7444196" y="6291943"/>
                </a:cubicBezTo>
                <a:cubicBezTo>
                  <a:pt x="7198846" y="6292044"/>
                  <a:pt x="6963443" y="6257278"/>
                  <a:pt x="6666520" y="6291943"/>
                </a:cubicBezTo>
                <a:cubicBezTo>
                  <a:pt x="6369597" y="6326608"/>
                  <a:pt x="6370063" y="6288455"/>
                  <a:pt x="6184824" y="6291943"/>
                </a:cubicBezTo>
                <a:cubicBezTo>
                  <a:pt x="5999585" y="6295431"/>
                  <a:pt x="5749897" y="6248360"/>
                  <a:pt x="5604469" y="6291943"/>
                </a:cubicBezTo>
                <a:cubicBezTo>
                  <a:pt x="5459041" y="6335526"/>
                  <a:pt x="5408587" y="6286888"/>
                  <a:pt x="5221434" y="6291943"/>
                </a:cubicBezTo>
                <a:cubicBezTo>
                  <a:pt x="5034282" y="6296998"/>
                  <a:pt x="4733847" y="6283719"/>
                  <a:pt x="4542418" y="6291943"/>
                </a:cubicBezTo>
                <a:cubicBezTo>
                  <a:pt x="4350989" y="6300167"/>
                  <a:pt x="4396371" y="6262996"/>
                  <a:pt x="4258044" y="6291943"/>
                </a:cubicBezTo>
                <a:cubicBezTo>
                  <a:pt x="4119717" y="6320890"/>
                  <a:pt x="3832278" y="6268465"/>
                  <a:pt x="3677689" y="6291943"/>
                </a:cubicBezTo>
                <a:cubicBezTo>
                  <a:pt x="3523100" y="6315421"/>
                  <a:pt x="3380443" y="6285805"/>
                  <a:pt x="3294654" y="6291943"/>
                </a:cubicBezTo>
                <a:cubicBezTo>
                  <a:pt x="3208865" y="6298081"/>
                  <a:pt x="2674468" y="6243865"/>
                  <a:pt x="2516977" y="6291943"/>
                </a:cubicBezTo>
                <a:cubicBezTo>
                  <a:pt x="2359486" y="6340021"/>
                  <a:pt x="2217081" y="6244736"/>
                  <a:pt x="2035282" y="6291943"/>
                </a:cubicBezTo>
                <a:cubicBezTo>
                  <a:pt x="1853483" y="6339150"/>
                  <a:pt x="1269920" y="6197896"/>
                  <a:pt x="1048678" y="6291943"/>
                </a:cubicBezTo>
                <a:cubicBezTo>
                  <a:pt x="464738" y="6429867"/>
                  <a:pt x="-70424" y="5862623"/>
                  <a:pt x="0" y="5243265"/>
                </a:cubicBezTo>
                <a:cubicBezTo>
                  <a:pt x="-36829" y="5128095"/>
                  <a:pt x="16270" y="4825349"/>
                  <a:pt x="0" y="4685984"/>
                </a:cubicBezTo>
                <a:cubicBezTo>
                  <a:pt x="-16270" y="4546619"/>
                  <a:pt x="60297" y="4186141"/>
                  <a:pt x="0" y="4002866"/>
                </a:cubicBezTo>
                <a:cubicBezTo>
                  <a:pt x="-60297" y="3819591"/>
                  <a:pt x="31608" y="3637980"/>
                  <a:pt x="0" y="3487531"/>
                </a:cubicBezTo>
                <a:cubicBezTo>
                  <a:pt x="-31608" y="3337082"/>
                  <a:pt x="77128" y="2972210"/>
                  <a:pt x="0" y="2804412"/>
                </a:cubicBezTo>
                <a:cubicBezTo>
                  <a:pt x="-77128" y="2636614"/>
                  <a:pt x="55687" y="2537012"/>
                  <a:pt x="0" y="2289077"/>
                </a:cubicBezTo>
                <a:cubicBezTo>
                  <a:pt x="-55687" y="2041142"/>
                  <a:pt x="56232" y="1958424"/>
                  <a:pt x="0" y="1773742"/>
                </a:cubicBezTo>
                <a:cubicBezTo>
                  <a:pt x="-56232" y="1589061"/>
                  <a:pt x="41913" y="1198754"/>
                  <a:pt x="0" y="1048678"/>
                </a:cubicBezTo>
                <a:close/>
              </a:path>
              <a:path w="11963400" h="6291943" stroke="0" extrusionOk="0">
                <a:moveTo>
                  <a:pt x="0" y="1048678"/>
                </a:moveTo>
                <a:cubicBezTo>
                  <a:pt x="96401" y="397421"/>
                  <a:pt x="472494" y="-37198"/>
                  <a:pt x="1048678" y="0"/>
                </a:cubicBezTo>
                <a:cubicBezTo>
                  <a:pt x="1378407" y="-3999"/>
                  <a:pt x="1553938" y="68082"/>
                  <a:pt x="1727694" y="0"/>
                </a:cubicBezTo>
                <a:cubicBezTo>
                  <a:pt x="1901450" y="-68082"/>
                  <a:pt x="2000599" y="45506"/>
                  <a:pt x="2110729" y="0"/>
                </a:cubicBezTo>
                <a:cubicBezTo>
                  <a:pt x="2220860" y="-45506"/>
                  <a:pt x="2625251" y="73289"/>
                  <a:pt x="2789745" y="0"/>
                </a:cubicBezTo>
                <a:cubicBezTo>
                  <a:pt x="2954239" y="-73289"/>
                  <a:pt x="3141438" y="18747"/>
                  <a:pt x="3468761" y="0"/>
                </a:cubicBezTo>
                <a:cubicBezTo>
                  <a:pt x="3796084" y="-18747"/>
                  <a:pt x="3700835" y="26252"/>
                  <a:pt x="3851795" y="0"/>
                </a:cubicBezTo>
                <a:cubicBezTo>
                  <a:pt x="4002755" y="-26252"/>
                  <a:pt x="4060883" y="34525"/>
                  <a:pt x="4234830" y="0"/>
                </a:cubicBezTo>
                <a:cubicBezTo>
                  <a:pt x="4408777" y="-34525"/>
                  <a:pt x="4793873" y="24748"/>
                  <a:pt x="5012506" y="0"/>
                </a:cubicBezTo>
                <a:cubicBezTo>
                  <a:pt x="5231139" y="-24748"/>
                  <a:pt x="5260649" y="42833"/>
                  <a:pt x="5395541" y="0"/>
                </a:cubicBezTo>
                <a:cubicBezTo>
                  <a:pt x="5530434" y="-42833"/>
                  <a:pt x="5933954" y="57417"/>
                  <a:pt x="6173217" y="0"/>
                </a:cubicBezTo>
                <a:cubicBezTo>
                  <a:pt x="6412480" y="-57417"/>
                  <a:pt x="6486705" y="55709"/>
                  <a:pt x="6654912" y="0"/>
                </a:cubicBezTo>
                <a:cubicBezTo>
                  <a:pt x="6823120" y="-55709"/>
                  <a:pt x="7021854" y="38541"/>
                  <a:pt x="7136608" y="0"/>
                </a:cubicBezTo>
                <a:cubicBezTo>
                  <a:pt x="7251362" y="-38541"/>
                  <a:pt x="7466821" y="8829"/>
                  <a:pt x="7716963" y="0"/>
                </a:cubicBezTo>
                <a:cubicBezTo>
                  <a:pt x="7967105" y="-8829"/>
                  <a:pt x="7973954" y="9070"/>
                  <a:pt x="8099998" y="0"/>
                </a:cubicBezTo>
                <a:cubicBezTo>
                  <a:pt x="8226042" y="-9070"/>
                  <a:pt x="8605887" y="20430"/>
                  <a:pt x="8779014" y="0"/>
                </a:cubicBezTo>
                <a:cubicBezTo>
                  <a:pt x="8952141" y="-20430"/>
                  <a:pt x="8991946" y="6778"/>
                  <a:pt x="9162048" y="0"/>
                </a:cubicBezTo>
                <a:cubicBezTo>
                  <a:pt x="9332150" y="-6778"/>
                  <a:pt x="9440459" y="42581"/>
                  <a:pt x="9643743" y="0"/>
                </a:cubicBezTo>
                <a:cubicBezTo>
                  <a:pt x="9847027" y="-42581"/>
                  <a:pt x="9861011" y="31122"/>
                  <a:pt x="9928118" y="0"/>
                </a:cubicBezTo>
                <a:cubicBezTo>
                  <a:pt x="9995226" y="-31122"/>
                  <a:pt x="10232207" y="39316"/>
                  <a:pt x="10311152" y="0"/>
                </a:cubicBezTo>
                <a:cubicBezTo>
                  <a:pt x="10390097" y="-39316"/>
                  <a:pt x="10659337" y="27068"/>
                  <a:pt x="10914722" y="0"/>
                </a:cubicBezTo>
                <a:cubicBezTo>
                  <a:pt x="11571242" y="-3293"/>
                  <a:pt x="11881174" y="380776"/>
                  <a:pt x="11963400" y="1048678"/>
                </a:cubicBezTo>
                <a:cubicBezTo>
                  <a:pt x="11995485" y="1186651"/>
                  <a:pt x="11932173" y="1343969"/>
                  <a:pt x="11963400" y="1522067"/>
                </a:cubicBezTo>
                <a:cubicBezTo>
                  <a:pt x="11994627" y="1700165"/>
                  <a:pt x="11963127" y="1990910"/>
                  <a:pt x="11963400" y="2205186"/>
                </a:cubicBezTo>
                <a:cubicBezTo>
                  <a:pt x="11963673" y="2419462"/>
                  <a:pt x="11938917" y="2516694"/>
                  <a:pt x="11963400" y="2762466"/>
                </a:cubicBezTo>
                <a:cubicBezTo>
                  <a:pt x="11987883" y="3008238"/>
                  <a:pt x="11937668" y="3042854"/>
                  <a:pt x="11963400" y="3235856"/>
                </a:cubicBezTo>
                <a:cubicBezTo>
                  <a:pt x="11989132" y="3428858"/>
                  <a:pt x="11912679" y="3597287"/>
                  <a:pt x="11963400" y="3835082"/>
                </a:cubicBezTo>
                <a:cubicBezTo>
                  <a:pt x="12014121" y="4072877"/>
                  <a:pt x="11943483" y="4158286"/>
                  <a:pt x="11963400" y="4434309"/>
                </a:cubicBezTo>
                <a:cubicBezTo>
                  <a:pt x="11983317" y="4710332"/>
                  <a:pt x="11887804" y="4857011"/>
                  <a:pt x="11963400" y="5243265"/>
                </a:cubicBezTo>
                <a:cubicBezTo>
                  <a:pt x="11976770" y="5711889"/>
                  <a:pt x="11516943" y="6316511"/>
                  <a:pt x="10914722" y="6291943"/>
                </a:cubicBezTo>
                <a:cubicBezTo>
                  <a:pt x="10744397" y="6323509"/>
                  <a:pt x="10630312" y="6267515"/>
                  <a:pt x="10531687" y="6291943"/>
                </a:cubicBezTo>
                <a:cubicBezTo>
                  <a:pt x="10433063" y="6316371"/>
                  <a:pt x="10151212" y="6259316"/>
                  <a:pt x="9951332" y="6291943"/>
                </a:cubicBezTo>
                <a:cubicBezTo>
                  <a:pt x="9751453" y="6324570"/>
                  <a:pt x="9609691" y="6262395"/>
                  <a:pt x="9469637" y="6291943"/>
                </a:cubicBezTo>
                <a:cubicBezTo>
                  <a:pt x="9329583" y="6321491"/>
                  <a:pt x="9170425" y="6259385"/>
                  <a:pt x="9086602" y="6291943"/>
                </a:cubicBezTo>
                <a:cubicBezTo>
                  <a:pt x="9002779" y="6324501"/>
                  <a:pt x="8806680" y="6288281"/>
                  <a:pt x="8703567" y="6291943"/>
                </a:cubicBezTo>
                <a:cubicBezTo>
                  <a:pt x="8600455" y="6295605"/>
                  <a:pt x="8424659" y="6263264"/>
                  <a:pt x="8221872" y="6291943"/>
                </a:cubicBezTo>
                <a:cubicBezTo>
                  <a:pt x="8019085" y="6320622"/>
                  <a:pt x="7775408" y="6279353"/>
                  <a:pt x="7641517" y="6291943"/>
                </a:cubicBezTo>
                <a:cubicBezTo>
                  <a:pt x="7507626" y="6304533"/>
                  <a:pt x="7205197" y="6211311"/>
                  <a:pt x="6863840" y="6291943"/>
                </a:cubicBezTo>
                <a:cubicBezTo>
                  <a:pt x="6522483" y="6372575"/>
                  <a:pt x="6356666" y="6266136"/>
                  <a:pt x="6184824" y="6291943"/>
                </a:cubicBezTo>
                <a:cubicBezTo>
                  <a:pt x="6012982" y="6317750"/>
                  <a:pt x="6014046" y="6274520"/>
                  <a:pt x="5900450" y="6291943"/>
                </a:cubicBezTo>
                <a:cubicBezTo>
                  <a:pt x="5786854" y="6309366"/>
                  <a:pt x="5571317" y="6254681"/>
                  <a:pt x="5418755" y="6291943"/>
                </a:cubicBezTo>
                <a:cubicBezTo>
                  <a:pt x="5266193" y="6329205"/>
                  <a:pt x="4830087" y="6260301"/>
                  <a:pt x="4641079" y="6291943"/>
                </a:cubicBezTo>
                <a:cubicBezTo>
                  <a:pt x="4452071" y="6323585"/>
                  <a:pt x="4462364" y="6264472"/>
                  <a:pt x="4356705" y="6291943"/>
                </a:cubicBezTo>
                <a:cubicBezTo>
                  <a:pt x="4251046" y="6319414"/>
                  <a:pt x="4023821" y="6234740"/>
                  <a:pt x="3776349" y="6291943"/>
                </a:cubicBezTo>
                <a:cubicBezTo>
                  <a:pt x="3528877" y="6349146"/>
                  <a:pt x="3494323" y="6249627"/>
                  <a:pt x="3393314" y="6291943"/>
                </a:cubicBezTo>
                <a:cubicBezTo>
                  <a:pt x="3292306" y="6334259"/>
                  <a:pt x="3175068" y="6287226"/>
                  <a:pt x="3010280" y="6291943"/>
                </a:cubicBezTo>
                <a:cubicBezTo>
                  <a:pt x="2845492" y="6296660"/>
                  <a:pt x="2791261" y="6281836"/>
                  <a:pt x="2725905" y="6291943"/>
                </a:cubicBezTo>
                <a:cubicBezTo>
                  <a:pt x="2660549" y="6302050"/>
                  <a:pt x="2502044" y="6259862"/>
                  <a:pt x="2441531" y="6291943"/>
                </a:cubicBezTo>
                <a:cubicBezTo>
                  <a:pt x="2381018" y="6324024"/>
                  <a:pt x="2296534" y="6284398"/>
                  <a:pt x="2157157" y="6291943"/>
                </a:cubicBezTo>
                <a:cubicBezTo>
                  <a:pt x="2017780" y="6299488"/>
                  <a:pt x="1939486" y="6283136"/>
                  <a:pt x="1774122" y="6291943"/>
                </a:cubicBezTo>
                <a:cubicBezTo>
                  <a:pt x="1608759" y="6300750"/>
                  <a:pt x="1387665" y="6264001"/>
                  <a:pt x="1048678" y="6291943"/>
                </a:cubicBezTo>
                <a:cubicBezTo>
                  <a:pt x="456376" y="6251247"/>
                  <a:pt x="-94457" y="5728883"/>
                  <a:pt x="0" y="5243265"/>
                </a:cubicBezTo>
                <a:cubicBezTo>
                  <a:pt x="-40026" y="4941341"/>
                  <a:pt x="56906" y="4740499"/>
                  <a:pt x="0" y="4560147"/>
                </a:cubicBezTo>
                <a:cubicBezTo>
                  <a:pt x="-56906" y="4379795"/>
                  <a:pt x="9106" y="4189915"/>
                  <a:pt x="0" y="4086757"/>
                </a:cubicBezTo>
                <a:cubicBezTo>
                  <a:pt x="-9106" y="3983599"/>
                  <a:pt x="32619" y="3666731"/>
                  <a:pt x="0" y="3487531"/>
                </a:cubicBezTo>
                <a:cubicBezTo>
                  <a:pt x="-32619" y="3308331"/>
                  <a:pt x="38006" y="3009235"/>
                  <a:pt x="0" y="2888304"/>
                </a:cubicBezTo>
                <a:cubicBezTo>
                  <a:pt x="-38006" y="2767373"/>
                  <a:pt x="23126" y="2577824"/>
                  <a:pt x="0" y="2414915"/>
                </a:cubicBezTo>
                <a:cubicBezTo>
                  <a:pt x="-23126" y="2252006"/>
                  <a:pt x="16708" y="2115525"/>
                  <a:pt x="0" y="1857634"/>
                </a:cubicBezTo>
                <a:cubicBezTo>
                  <a:pt x="-16708" y="1599743"/>
                  <a:pt x="55894" y="1285135"/>
                  <a:pt x="0" y="1048678"/>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pic>
        <p:nvPicPr>
          <p:cNvPr id="10" name="Εικόνα 9">
            <a:extLst>
              <a:ext uri="{FF2B5EF4-FFF2-40B4-BE49-F238E27FC236}">
                <a16:creationId xmlns:a16="http://schemas.microsoft.com/office/drawing/2014/main" id="{23931241-9CF8-FAE0-BD89-4D7A605B6760}"/>
              </a:ext>
            </a:extLst>
          </p:cNvPr>
          <p:cNvPicPr>
            <a:picLocks noChangeAspect="1"/>
          </p:cNvPicPr>
          <p:nvPr/>
        </p:nvPicPr>
        <p:blipFill>
          <a:blip r:embed="rId2"/>
          <a:srcRect t="17375" r="7919" b="55230"/>
          <a:stretch>
            <a:fillRect/>
          </a:stretch>
        </p:blipFill>
        <p:spPr>
          <a:xfrm>
            <a:off x="1562780" y="3777343"/>
            <a:ext cx="8957582" cy="1197429"/>
          </a:xfrm>
          <a:custGeom>
            <a:avLst/>
            <a:gdLst>
              <a:gd name="csX0" fmla="*/ 0 w 8957582"/>
              <a:gd name="csY0" fmla="*/ 0 h 1197429"/>
              <a:gd name="csX1" fmla="*/ 418020 w 8957582"/>
              <a:gd name="csY1" fmla="*/ 0 h 1197429"/>
              <a:gd name="csX2" fmla="*/ 1015193 w 8957582"/>
              <a:gd name="csY2" fmla="*/ 0 h 1197429"/>
              <a:gd name="csX3" fmla="*/ 1522789 w 8957582"/>
              <a:gd name="csY3" fmla="*/ 0 h 1197429"/>
              <a:gd name="csX4" fmla="*/ 2299113 w 8957582"/>
              <a:gd name="csY4" fmla="*/ 0 h 1197429"/>
              <a:gd name="csX5" fmla="*/ 2896285 w 8957582"/>
              <a:gd name="csY5" fmla="*/ 0 h 1197429"/>
              <a:gd name="csX6" fmla="*/ 3403881 w 8957582"/>
              <a:gd name="csY6" fmla="*/ 0 h 1197429"/>
              <a:gd name="csX7" fmla="*/ 3821902 w 8957582"/>
              <a:gd name="csY7" fmla="*/ 0 h 1197429"/>
              <a:gd name="csX8" fmla="*/ 4239922 w 8957582"/>
              <a:gd name="csY8" fmla="*/ 0 h 1197429"/>
              <a:gd name="csX9" fmla="*/ 5016246 w 8957582"/>
              <a:gd name="csY9" fmla="*/ 0 h 1197429"/>
              <a:gd name="csX10" fmla="*/ 5434266 w 8957582"/>
              <a:gd name="csY10" fmla="*/ 0 h 1197429"/>
              <a:gd name="csX11" fmla="*/ 5852287 w 8957582"/>
              <a:gd name="csY11" fmla="*/ 0 h 1197429"/>
              <a:gd name="csX12" fmla="*/ 6270307 w 8957582"/>
              <a:gd name="csY12" fmla="*/ 0 h 1197429"/>
              <a:gd name="csX13" fmla="*/ 6598752 w 8957582"/>
              <a:gd name="csY13" fmla="*/ 0 h 1197429"/>
              <a:gd name="csX14" fmla="*/ 7106348 w 8957582"/>
              <a:gd name="csY14" fmla="*/ 0 h 1197429"/>
              <a:gd name="csX15" fmla="*/ 7524369 w 8957582"/>
              <a:gd name="csY15" fmla="*/ 0 h 1197429"/>
              <a:gd name="csX16" fmla="*/ 8211117 w 8957582"/>
              <a:gd name="csY16" fmla="*/ 0 h 1197429"/>
              <a:gd name="csX17" fmla="*/ 8957582 w 8957582"/>
              <a:gd name="csY17" fmla="*/ 0 h 1197429"/>
              <a:gd name="csX18" fmla="*/ 8957582 w 8957582"/>
              <a:gd name="csY18" fmla="*/ 598715 h 1197429"/>
              <a:gd name="csX19" fmla="*/ 8957582 w 8957582"/>
              <a:gd name="csY19" fmla="*/ 1197429 h 1197429"/>
              <a:gd name="csX20" fmla="*/ 8629137 w 8957582"/>
              <a:gd name="csY20" fmla="*/ 1197429 h 1197429"/>
              <a:gd name="csX21" fmla="*/ 7942389 w 8957582"/>
              <a:gd name="csY21" fmla="*/ 1197429 h 1197429"/>
              <a:gd name="csX22" fmla="*/ 7524369 w 8957582"/>
              <a:gd name="csY22" fmla="*/ 1197429 h 1197429"/>
              <a:gd name="csX23" fmla="*/ 6837621 w 8957582"/>
              <a:gd name="csY23" fmla="*/ 1197429 h 1197429"/>
              <a:gd name="csX24" fmla="*/ 6061297 w 8957582"/>
              <a:gd name="csY24" fmla="*/ 1197429 h 1197429"/>
              <a:gd name="csX25" fmla="*/ 5284973 w 8957582"/>
              <a:gd name="csY25" fmla="*/ 1197429 h 1197429"/>
              <a:gd name="csX26" fmla="*/ 4687801 w 8957582"/>
              <a:gd name="csY26" fmla="*/ 1197429 h 1197429"/>
              <a:gd name="csX27" fmla="*/ 3911477 w 8957582"/>
              <a:gd name="csY27" fmla="*/ 1197429 h 1197429"/>
              <a:gd name="csX28" fmla="*/ 3403881 w 8957582"/>
              <a:gd name="csY28" fmla="*/ 1197429 h 1197429"/>
              <a:gd name="csX29" fmla="*/ 2717133 w 8957582"/>
              <a:gd name="csY29" fmla="*/ 1197429 h 1197429"/>
              <a:gd name="csX30" fmla="*/ 2030385 w 8957582"/>
              <a:gd name="csY30" fmla="*/ 1197429 h 1197429"/>
              <a:gd name="csX31" fmla="*/ 1254061 w 8957582"/>
              <a:gd name="csY31" fmla="*/ 1197429 h 1197429"/>
              <a:gd name="csX32" fmla="*/ 567314 w 8957582"/>
              <a:gd name="csY32" fmla="*/ 1197429 h 1197429"/>
              <a:gd name="csX33" fmla="*/ 0 w 8957582"/>
              <a:gd name="csY33" fmla="*/ 1197429 h 1197429"/>
              <a:gd name="csX34" fmla="*/ 0 w 8957582"/>
              <a:gd name="csY34" fmla="*/ 598715 h 1197429"/>
              <a:gd name="csX35" fmla="*/ 0 w 8957582"/>
              <a:gd name="csY35" fmla="*/ 0 h 1197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957582" h="1197429" fill="none" extrusionOk="0">
                <a:moveTo>
                  <a:pt x="0" y="0"/>
                </a:moveTo>
                <a:cubicBezTo>
                  <a:pt x="103014" y="-32201"/>
                  <a:pt x="309275" y="45228"/>
                  <a:pt x="418020" y="0"/>
                </a:cubicBezTo>
                <a:cubicBezTo>
                  <a:pt x="526765" y="-45228"/>
                  <a:pt x="841095" y="1583"/>
                  <a:pt x="1015193" y="0"/>
                </a:cubicBezTo>
                <a:cubicBezTo>
                  <a:pt x="1189291" y="-1583"/>
                  <a:pt x="1351164" y="43475"/>
                  <a:pt x="1522789" y="0"/>
                </a:cubicBezTo>
                <a:cubicBezTo>
                  <a:pt x="1694414" y="-43475"/>
                  <a:pt x="2100839" y="46733"/>
                  <a:pt x="2299113" y="0"/>
                </a:cubicBezTo>
                <a:cubicBezTo>
                  <a:pt x="2497387" y="-46733"/>
                  <a:pt x="2738479" y="67459"/>
                  <a:pt x="2896285" y="0"/>
                </a:cubicBezTo>
                <a:cubicBezTo>
                  <a:pt x="3054091" y="-67459"/>
                  <a:pt x="3205561" y="19525"/>
                  <a:pt x="3403881" y="0"/>
                </a:cubicBezTo>
                <a:cubicBezTo>
                  <a:pt x="3602201" y="-19525"/>
                  <a:pt x="3697737" y="966"/>
                  <a:pt x="3821902" y="0"/>
                </a:cubicBezTo>
                <a:cubicBezTo>
                  <a:pt x="3946067" y="-966"/>
                  <a:pt x="4098473" y="9652"/>
                  <a:pt x="4239922" y="0"/>
                </a:cubicBezTo>
                <a:cubicBezTo>
                  <a:pt x="4381371" y="-9652"/>
                  <a:pt x="4643446" y="26335"/>
                  <a:pt x="5016246" y="0"/>
                </a:cubicBezTo>
                <a:cubicBezTo>
                  <a:pt x="5389046" y="-26335"/>
                  <a:pt x="5231157" y="10378"/>
                  <a:pt x="5434266" y="0"/>
                </a:cubicBezTo>
                <a:cubicBezTo>
                  <a:pt x="5637375" y="-10378"/>
                  <a:pt x="5705076" y="29234"/>
                  <a:pt x="5852287" y="0"/>
                </a:cubicBezTo>
                <a:cubicBezTo>
                  <a:pt x="5999498" y="-29234"/>
                  <a:pt x="6104049" y="47387"/>
                  <a:pt x="6270307" y="0"/>
                </a:cubicBezTo>
                <a:cubicBezTo>
                  <a:pt x="6436565" y="-47387"/>
                  <a:pt x="6440899" y="8911"/>
                  <a:pt x="6598752" y="0"/>
                </a:cubicBezTo>
                <a:cubicBezTo>
                  <a:pt x="6756606" y="-8911"/>
                  <a:pt x="6940916" y="44739"/>
                  <a:pt x="7106348" y="0"/>
                </a:cubicBezTo>
                <a:cubicBezTo>
                  <a:pt x="7271780" y="-44739"/>
                  <a:pt x="7381603" y="7831"/>
                  <a:pt x="7524369" y="0"/>
                </a:cubicBezTo>
                <a:cubicBezTo>
                  <a:pt x="7667135" y="-7831"/>
                  <a:pt x="7963702" y="38357"/>
                  <a:pt x="8211117" y="0"/>
                </a:cubicBezTo>
                <a:cubicBezTo>
                  <a:pt x="8458532" y="-38357"/>
                  <a:pt x="8726117" y="38598"/>
                  <a:pt x="8957582" y="0"/>
                </a:cubicBezTo>
                <a:cubicBezTo>
                  <a:pt x="9018924" y="135292"/>
                  <a:pt x="8942750" y="312150"/>
                  <a:pt x="8957582" y="598715"/>
                </a:cubicBezTo>
                <a:cubicBezTo>
                  <a:pt x="8972414" y="885281"/>
                  <a:pt x="8944633" y="1008716"/>
                  <a:pt x="8957582" y="1197429"/>
                </a:cubicBezTo>
                <a:cubicBezTo>
                  <a:pt x="8866986" y="1210957"/>
                  <a:pt x="8697709" y="1170177"/>
                  <a:pt x="8629137" y="1197429"/>
                </a:cubicBezTo>
                <a:cubicBezTo>
                  <a:pt x="8560565" y="1224681"/>
                  <a:pt x="8225020" y="1131609"/>
                  <a:pt x="7942389" y="1197429"/>
                </a:cubicBezTo>
                <a:cubicBezTo>
                  <a:pt x="7659758" y="1263249"/>
                  <a:pt x="7676107" y="1194008"/>
                  <a:pt x="7524369" y="1197429"/>
                </a:cubicBezTo>
                <a:cubicBezTo>
                  <a:pt x="7372631" y="1200850"/>
                  <a:pt x="7098410" y="1124626"/>
                  <a:pt x="6837621" y="1197429"/>
                </a:cubicBezTo>
                <a:cubicBezTo>
                  <a:pt x="6576832" y="1270232"/>
                  <a:pt x="6286785" y="1116248"/>
                  <a:pt x="6061297" y="1197429"/>
                </a:cubicBezTo>
                <a:cubicBezTo>
                  <a:pt x="5835809" y="1278610"/>
                  <a:pt x="5641482" y="1147374"/>
                  <a:pt x="5284973" y="1197429"/>
                </a:cubicBezTo>
                <a:cubicBezTo>
                  <a:pt x="4928464" y="1247484"/>
                  <a:pt x="4807281" y="1138716"/>
                  <a:pt x="4687801" y="1197429"/>
                </a:cubicBezTo>
                <a:cubicBezTo>
                  <a:pt x="4568321" y="1256142"/>
                  <a:pt x="4282087" y="1117659"/>
                  <a:pt x="3911477" y="1197429"/>
                </a:cubicBezTo>
                <a:cubicBezTo>
                  <a:pt x="3540867" y="1277199"/>
                  <a:pt x="3552215" y="1146979"/>
                  <a:pt x="3403881" y="1197429"/>
                </a:cubicBezTo>
                <a:cubicBezTo>
                  <a:pt x="3255547" y="1247879"/>
                  <a:pt x="2881468" y="1120279"/>
                  <a:pt x="2717133" y="1197429"/>
                </a:cubicBezTo>
                <a:cubicBezTo>
                  <a:pt x="2552798" y="1274579"/>
                  <a:pt x="2232518" y="1171766"/>
                  <a:pt x="2030385" y="1197429"/>
                </a:cubicBezTo>
                <a:cubicBezTo>
                  <a:pt x="1828252" y="1223092"/>
                  <a:pt x="1520943" y="1121315"/>
                  <a:pt x="1254061" y="1197429"/>
                </a:cubicBezTo>
                <a:cubicBezTo>
                  <a:pt x="987179" y="1273543"/>
                  <a:pt x="907155" y="1149970"/>
                  <a:pt x="567314" y="1197429"/>
                </a:cubicBezTo>
                <a:cubicBezTo>
                  <a:pt x="227473" y="1244888"/>
                  <a:pt x="281239" y="1160343"/>
                  <a:pt x="0" y="1197429"/>
                </a:cubicBezTo>
                <a:cubicBezTo>
                  <a:pt x="-11557" y="921952"/>
                  <a:pt x="7935" y="745298"/>
                  <a:pt x="0" y="598715"/>
                </a:cubicBezTo>
                <a:cubicBezTo>
                  <a:pt x="-7935" y="452132"/>
                  <a:pt x="57722" y="259697"/>
                  <a:pt x="0" y="0"/>
                </a:cubicBezTo>
                <a:close/>
              </a:path>
              <a:path w="8957582" h="1197429" stroke="0" extrusionOk="0">
                <a:moveTo>
                  <a:pt x="0" y="0"/>
                </a:moveTo>
                <a:cubicBezTo>
                  <a:pt x="68280" y="-35291"/>
                  <a:pt x="178647" y="12623"/>
                  <a:pt x="328445" y="0"/>
                </a:cubicBezTo>
                <a:cubicBezTo>
                  <a:pt x="478243" y="-12623"/>
                  <a:pt x="900092" y="1320"/>
                  <a:pt x="1104768" y="0"/>
                </a:cubicBezTo>
                <a:cubicBezTo>
                  <a:pt x="1309444" y="-1320"/>
                  <a:pt x="1416919" y="13652"/>
                  <a:pt x="1612365" y="0"/>
                </a:cubicBezTo>
                <a:cubicBezTo>
                  <a:pt x="1807811" y="-13652"/>
                  <a:pt x="1971040" y="17391"/>
                  <a:pt x="2209537" y="0"/>
                </a:cubicBezTo>
                <a:cubicBezTo>
                  <a:pt x="2448034" y="-17391"/>
                  <a:pt x="2719979" y="48193"/>
                  <a:pt x="2896285" y="0"/>
                </a:cubicBezTo>
                <a:cubicBezTo>
                  <a:pt x="3072591" y="-48193"/>
                  <a:pt x="3139349" y="36378"/>
                  <a:pt x="3314305" y="0"/>
                </a:cubicBezTo>
                <a:cubicBezTo>
                  <a:pt x="3489261" y="-36378"/>
                  <a:pt x="3634881" y="12109"/>
                  <a:pt x="3911477" y="0"/>
                </a:cubicBezTo>
                <a:cubicBezTo>
                  <a:pt x="4188073" y="-12109"/>
                  <a:pt x="4232898" y="7299"/>
                  <a:pt x="4329498" y="0"/>
                </a:cubicBezTo>
                <a:cubicBezTo>
                  <a:pt x="4426098" y="-7299"/>
                  <a:pt x="4620851" y="21129"/>
                  <a:pt x="4837094" y="0"/>
                </a:cubicBezTo>
                <a:cubicBezTo>
                  <a:pt x="5053337" y="-21129"/>
                  <a:pt x="5025112" y="3133"/>
                  <a:pt x="5165539" y="0"/>
                </a:cubicBezTo>
                <a:cubicBezTo>
                  <a:pt x="5305966" y="-3133"/>
                  <a:pt x="5502127" y="53041"/>
                  <a:pt x="5673135" y="0"/>
                </a:cubicBezTo>
                <a:cubicBezTo>
                  <a:pt x="5844143" y="-53041"/>
                  <a:pt x="5877601" y="20979"/>
                  <a:pt x="6001580" y="0"/>
                </a:cubicBezTo>
                <a:cubicBezTo>
                  <a:pt x="6125559" y="-20979"/>
                  <a:pt x="6239070" y="35412"/>
                  <a:pt x="6330025" y="0"/>
                </a:cubicBezTo>
                <a:cubicBezTo>
                  <a:pt x="6420980" y="-35412"/>
                  <a:pt x="6654093" y="4188"/>
                  <a:pt x="6748045" y="0"/>
                </a:cubicBezTo>
                <a:cubicBezTo>
                  <a:pt x="6841997" y="-4188"/>
                  <a:pt x="6914664" y="35164"/>
                  <a:pt x="7076490" y="0"/>
                </a:cubicBezTo>
                <a:cubicBezTo>
                  <a:pt x="7238316" y="-35164"/>
                  <a:pt x="7345038" y="6043"/>
                  <a:pt x="7494510" y="0"/>
                </a:cubicBezTo>
                <a:cubicBezTo>
                  <a:pt x="7643982" y="-6043"/>
                  <a:pt x="7950007" y="30674"/>
                  <a:pt x="8181258" y="0"/>
                </a:cubicBezTo>
                <a:cubicBezTo>
                  <a:pt x="8412509" y="-30674"/>
                  <a:pt x="8570181" y="19455"/>
                  <a:pt x="8957582" y="0"/>
                </a:cubicBezTo>
                <a:cubicBezTo>
                  <a:pt x="8979428" y="240969"/>
                  <a:pt x="8891914" y="366040"/>
                  <a:pt x="8957582" y="610689"/>
                </a:cubicBezTo>
                <a:cubicBezTo>
                  <a:pt x="9023250" y="855338"/>
                  <a:pt x="8903663" y="976901"/>
                  <a:pt x="8957582" y="1197429"/>
                </a:cubicBezTo>
                <a:cubicBezTo>
                  <a:pt x="8608388" y="1284922"/>
                  <a:pt x="8385782" y="1193728"/>
                  <a:pt x="8181258" y="1197429"/>
                </a:cubicBezTo>
                <a:cubicBezTo>
                  <a:pt x="7976734" y="1201130"/>
                  <a:pt x="7999918" y="1164304"/>
                  <a:pt x="7852814" y="1197429"/>
                </a:cubicBezTo>
                <a:cubicBezTo>
                  <a:pt x="7705710" y="1230554"/>
                  <a:pt x="7518457" y="1187569"/>
                  <a:pt x="7434793" y="1197429"/>
                </a:cubicBezTo>
                <a:cubicBezTo>
                  <a:pt x="7351129" y="1207289"/>
                  <a:pt x="7142680" y="1191775"/>
                  <a:pt x="7016773" y="1197429"/>
                </a:cubicBezTo>
                <a:cubicBezTo>
                  <a:pt x="6890866" y="1203083"/>
                  <a:pt x="6819275" y="1172213"/>
                  <a:pt x="6688328" y="1197429"/>
                </a:cubicBezTo>
                <a:cubicBezTo>
                  <a:pt x="6557382" y="1222645"/>
                  <a:pt x="6494215" y="1186400"/>
                  <a:pt x="6359883" y="1197429"/>
                </a:cubicBezTo>
                <a:cubicBezTo>
                  <a:pt x="6225552" y="1208458"/>
                  <a:pt x="5937071" y="1148380"/>
                  <a:pt x="5583559" y="1197429"/>
                </a:cubicBezTo>
                <a:cubicBezTo>
                  <a:pt x="5230047" y="1246478"/>
                  <a:pt x="5306296" y="1182412"/>
                  <a:pt x="5165539" y="1197429"/>
                </a:cubicBezTo>
                <a:cubicBezTo>
                  <a:pt x="5024782" y="1212446"/>
                  <a:pt x="4807749" y="1140231"/>
                  <a:pt x="4657943" y="1197429"/>
                </a:cubicBezTo>
                <a:cubicBezTo>
                  <a:pt x="4508137" y="1254627"/>
                  <a:pt x="4319025" y="1138693"/>
                  <a:pt x="4060771" y="1197429"/>
                </a:cubicBezTo>
                <a:cubicBezTo>
                  <a:pt x="3802517" y="1256165"/>
                  <a:pt x="3718068" y="1170454"/>
                  <a:pt x="3553174" y="1197429"/>
                </a:cubicBezTo>
                <a:cubicBezTo>
                  <a:pt x="3388280" y="1224404"/>
                  <a:pt x="3169357" y="1134947"/>
                  <a:pt x="2956002" y="1197429"/>
                </a:cubicBezTo>
                <a:cubicBezTo>
                  <a:pt x="2742647" y="1259911"/>
                  <a:pt x="2531648" y="1120567"/>
                  <a:pt x="2179678" y="1197429"/>
                </a:cubicBezTo>
                <a:cubicBezTo>
                  <a:pt x="1827708" y="1274291"/>
                  <a:pt x="1847623" y="1165209"/>
                  <a:pt x="1582506" y="1197429"/>
                </a:cubicBezTo>
                <a:cubicBezTo>
                  <a:pt x="1317389" y="1229649"/>
                  <a:pt x="1226616" y="1169986"/>
                  <a:pt x="985334" y="1197429"/>
                </a:cubicBezTo>
                <a:cubicBezTo>
                  <a:pt x="744052" y="1224872"/>
                  <a:pt x="720810" y="1193996"/>
                  <a:pt x="567314" y="1197429"/>
                </a:cubicBezTo>
                <a:cubicBezTo>
                  <a:pt x="413818" y="1200862"/>
                  <a:pt x="116334" y="1129714"/>
                  <a:pt x="0" y="1197429"/>
                </a:cubicBezTo>
                <a:cubicBezTo>
                  <a:pt x="-67024" y="974149"/>
                  <a:pt x="11525" y="721832"/>
                  <a:pt x="0" y="598715"/>
                </a:cubicBezTo>
                <a:cubicBezTo>
                  <a:pt x="-11525" y="475598"/>
                  <a:pt x="23374" y="253877"/>
                  <a:pt x="0" y="0"/>
                </a:cubicBezTo>
                <a:close/>
              </a:path>
            </a:pathLst>
          </a:custGeom>
          <a:ln>
            <a:solidFill>
              <a:schemeClr val="tx1"/>
            </a:solidFill>
            <a:extLst>
              <a:ext uri="{C807C97D-BFC1-408E-A445-0C87EB9F89A2}">
                <ask:lineSketchStyleProps xmlns:ask="http://schemas.microsoft.com/office/drawing/2018/sketchyshapes" sd="3646618361">
                  <a:prstGeom prst="rect">
                    <a:avLst/>
                  </a:prstGeom>
                  <ask:type>
                    <ask:lineSketchScribble/>
                  </ask:type>
                </ask:lineSketchStyleProps>
              </a:ext>
            </a:extLst>
          </a:ln>
        </p:spPr>
      </p:pic>
      <p:pic>
        <p:nvPicPr>
          <p:cNvPr id="11" name="Εικόνα 10">
            <a:extLst>
              <a:ext uri="{FF2B5EF4-FFF2-40B4-BE49-F238E27FC236}">
                <a16:creationId xmlns:a16="http://schemas.microsoft.com/office/drawing/2014/main" id="{A0690425-7EBF-E641-1C39-E763DF94AC7A}"/>
              </a:ext>
            </a:extLst>
          </p:cNvPr>
          <p:cNvPicPr>
            <a:picLocks noChangeAspect="1"/>
          </p:cNvPicPr>
          <p:nvPr/>
        </p:nvPicPr>
        <p:blipFill>
          <a:blip r:embed="rId3"/>
          <a:srcRect l="1630" t="50875" r="3028" b="25253"/>
          <a:stretch>
            <a:fillRect/>
          </a:stretch>
        </p:blipFill>
        <p:spPr>
          <a:xfrm>
            <a:off x="228600" y="1469570"/>
            <a:ext cx="10329182" cy="1611088"/>
          </a:xfrm>
          <a:custGeom>
            <a:avLst/>
            <a:gdLst>
              <a:gd name="csX0" fmla="*/ 0 w 10329182"/>
              <a:gd name="csY0" fmla="*/ 0 h 1611088"/>
              <a:gd name="csX1" fmla="*/ 263968 w 10329182"/>
              <a:gd name="csY1" fmla="*/ 0 h 1611088"/>
              <a:gd name="csX2" fmla="*/ 527936 w 10329182"/>
              <a:gd name="csY2" fmla="*/ 0 h 1611088"/>
              <a:gd name="csX3" fmla="*/ 1101779 w 10329182"/>
              <a:gd name="csY3" fmla="*/ 0 h 1611088"/>
              <a:gd name="csX4" fmla="*/ 1469039 w 10329182"/>
              <a:gd name="csY4" fmla="*/ 0 h 1611088"/>
              <a:gd name="csX5" fmla="*/ 1836299 w 10329182"/>
              <a:gd name="csY5" fmla="*/ 0 h 1611088"/>
              <a:gd name="csX6" fmla="*/ 2306851 w 10329182"/>
              <a:gd name="csY6" fmla="*/ 0 h 1611088"/>
              <a:gd name="csX7" fmla="*/ 2880694 w 10329182"/>
              <a:gd name="csY7" fmla="*/ 0 h 1611088"/>
              <a:gd name="csX8" fmla="*/ 3557829 w 10329182"/>
              <a:gd name="csY8" fmla="*/ 0 h 1611088"/>
              <a:gd name="csX9" fmla="*/ 4131673 w 10329182"/>
              <a:gd name="csY9" fmla="*/ 0 h 1611088"/>
              <a:gd name="csX10" fmla="*/ 4395641 w 10329182"/>
              <a:gd name="csY10" fmla="*/ 0 h 1611088"/>
              <a:gd name="csX11" fmla="*/ 4969484 w 10329182"/>
              <a:gd name="csY11" fmla="*/ 0 h 1611088"/>
              <a:gd name="csX12" fmla="*/ 5440036 w 10329182"/>
              <a:gd name="csY12" fmla="*/ 0 h 1611088"/>
              <a:gd name="csX13" fmla="*/ 5704004 w 10329182"/>
              <a:gd name="csY13" fmla="*/ 0 h 1611088"/>
              <a:gd name="csX14" fmla="*/ 6071264 w 10329182"/>
              <a:gd name="csY14" fmla="*/ 0 h 1611088"/>
              <a:gd name="csX15" fmla="*/ 6748399 w 10329182"/>
              <a:gd name="csY15" fmla="*/ 0 h 1611088"/>
              <a:gd name="csX16" fmla="*/ 7322242 w 10329182"/>
              <a:gd name="csY16" fmla="*/ 0 h 1611088"/>
              <a:gd name="csX17" fmla="*/ 7792794 w 10329182"/>
              <a:gd name="csY17" fmla="*/ 0 h 1611088"/>
              <a:gd name="csX18" fmla="*/ 8263346 w 10329182"/>
              <a:gd name="csY18" fmla="*/ 0 h 1611088"/>
              <a:gd name="csX19" fmla="*/ 9043773 w 10329182"/>
              <a:gd name="csY19" fmla="*/ 0 h 1611088"/>
              <a:gd name="csX20" fmla="*/ 9824200 w 10329182"/>
              <a:gd name="csY20" fmla="*/ 0 h 1611088"/>
              <a:gd name="csX21" fmla="*/ 10329182 w 10329182"/>
              <a:gd name="csY21" fmla="*/ 0 h 1611088"/>
              <a:gd name="csX22" fmla="*/ 10329182 w 10329182"/>
              <a:gd name="csY22" fmla="*/ 488697 h 1611088"/>
              <a:gd name="csX23" fmla="*/ 10329182 w 10329182"/>
              <a:gd name="csY23" fmla="*/ 1041837 h 1611088"/>
              <a:gd name="csX24" fmla="*/ 10329182 w 10329182"/>
              <a:gd name="csY24" fmla="*/ 1611088 h 1611088"/>
              <a:gd name="csX25" fmla="*/ 9961922 w 10329182"/>
              <a:gd name="csY25" fmla="*/ 1611088 h 1611088"/>
              <a:gd name="csX26" fmla="*/ 9491371 w 10329182"/>
              <a:gd name="csY26" fmla="*/ 1611088 h 1611088"/>
              <a:gd name="csX27" fmla="*/ 9124111 w 10329182"/>
              <a:gd name="csY27" fmla="*/ 1611088 h 1611088"/>
              <a:gd name="csX28" fmla="*/ 8860143 w 10329182"/>
              <a:gd name="csY28" fmla="*/ 1611088 h 1611088"/>
              <a:gd name="csX29" fmla="*/ 8492883 w 10329182"/>
              <a:gd name="csY29" fmla="*/ 1611088 h 1611088"/>
              <a:gd name="csX30" fmla="*/ 7919040 w 10329182"/>
              <a:gd name="csY30" fmla="*/ 1611088 h 1611088"/>
              <a:gd name="csX31" fmla="*/ 7551780 w 10329182"/>
              <a:gd name="csY31" fmla="*/ 1611088 h 1611088"/>
              <a:gd name="csX32" fmla="*/ 7081228 w 10329182"/>
              <a:gd name="csY32" fmla="*/ 1611088 h 1611088"/>
              <a:gd name="csX33" fmla="*/ 6404093 w 10329182"/>
              <a:gd name="csY33" fmla="*/ 1611088 h 1611088"/>
              <a:gd name="csX34" fmla="*/ 5623666 w 10329182"/>
              <a:gd name="csY34" fmla="*/ 1611088 h 1611088"/>
              <a:gd name="csX35" fmla="*/ 4946530 w 10329182"/>
              <a:gd name="csY35" fmla="*/ 1611088 h 1611088"/>
              <a:gd name="csX36" fmla="*/ 4372687 w 10329182"/>
              <a:gd name="csY36" fmla="*/ 1611088 h 1611088"/>
              <a:gd name="csX37" fmla="*/ 4005427 w 10329182"/>
              <a:gd name="csY37" fmla="*/ 1611088 h 1611088"/>
              <a:gd name="csX38" fmla="*/ 3328292 w 10329182"/>
              <a:gd name="csY38" fmla="*/ 1611088 h 1611088"/>
              <a:gd name="csX39" fmla="*/ 2857740 w 10329182"/>
              <a:gd name="csY39" fmla="*/ 1611088 h 1611088"/>
              <a:gd name="csX40" fmla="*/ 2283897 w 10329182"/>
              <a:gd name="csY40" fmla="*/ 1611088 h 1611088"/>
              <a:gd name="csX41" fmla="*/ 1813345 w 10329182"/>
              <a:gd name="csY41" fmla="*/ 1611088 h 1611088"/>
              <a:gd name="csX42" fmla="*/ 1136210 w 10329182"/>
              <a:gd name="csY42" fmla="*/ 1611088 h 1611088"/>
              <a:gd name="csX43" fmla="*/ 872242 w 10329182"/>
              <a:gd name="csY43" fmla="*/ 1611088 h 1611088"/>
              <a:gd name="csX44" fmla="*/ 0 w 10329182"/>
              <a:gd name="csY44" fmla="*/ 1611088 h 1611088"/>
              <a:gd name="csX45" fmla="*/ 0 w 10329182"/>
              <a:gd name="csY45" fmla="*/ 1122391 h 1611088"/>
              <a:gd name="csX46" fmla="*/ 0 w 10329182"/>
              <a:gd name="csY46" fmla="*/ 585362 h 1611088"/>
              <a:gd name="csX47" fmla="*/ 0 w 10329182"/>
              <a:gd name="csY47" fmla="*/ 0 h 1611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0329182" h="1611088" fill="none" extrusionOk="0">
                <a:moveTo>
                  <a:pt x="0" y="0"/>
                </a:moveTo>
                <a:cubicBezTo>
                  <a:pt x="97828" y="-3534"/>
                  <a:pt x="195218" y="4985"/>
                  <a:pt x="263968" y="0"/>
                </a:cubicBezTo>
                <a:cubicBezTo>
                  <a:pt x="332718" y="-4985"/>
                  <a:pt x="406041" y="25541"/>
                  <a:pt x="527936" y="0"/>
                </a:cubicBezTo>
                <a:cubicBezTo>
                  <a:pt x="649831" y="-25541"/>
                  <a:pt x="896516" y="27535"/>
                  <a:pt x="1101779" y="0"/>
                </a:cubicBezTo>
                <a:cubicBezTo>
                  <a:pt x="1307042" y="-27535"/>
                  <a:pt x="1321788" y="5901"/>
                  <a:pt x="1469039" y="0"/>
                </a:cubicBezTo>
                <a:cubicBezTo>
                  <a:pt x="1616290" y="-5901"/>
                  <a:pt x="1748687" y="32996"/>
                  <a:pt x="1836299" y="0"/>
                </a:cubicBezTo>
                <a:cubicBezTo>
                  <a:pt x="1923911" y="-32996"/>
                  <a:pt x="2186458" y="26814"/>
                  <a:pt x="2306851" y="0"/>
                </a:cubicBezTo>
                <a:cubicBezTo>
                  <a:pt x="2427244" y="-26814"/>
                  <a:pt x="2710099" y="56899"/>
                  <a:pt x="2880694" y="0"/>
                </a:cubicBezTo>
                <a:cubicBezTo>
                  <a:pt x="3051289" y="-56899"/>
                  <a:pt x="3355832" y="16642"/>
                  <a:pt x="3557829" y="0"/>
                </a:cubicBezTo>
                <a:cubicBezTo>
                  <a:pt x="3759826" y="-16642"/>
                  <a:pt x="3996999" y="51055"/>
                  <a:pt x="4131673" y="0"/>
                </a:cubicBezTo>
                <a:cubicBezTo>
                  <a:pt x="4266347" y="-51055"/>
                  <a:pt x="4265673" y="5133"/>
                  <a:pt x="4395641" y="0"/>
                </a:cubicBezTo>
                <a:cubicBezTo>
                  <a:pt x="4525609" y="-5133"/>
                  <a:pt x="4701031" y="51779"/>
                  <a:pt x="4969484" y="0"/>
                </a:cubicBezTo>
                <a:cubicBezTo>
                  <a:pt x="5237937" y="-51779"/>
                  <a:pt x="5264783" y="30271"/>
                  <a:pt x="5440036" y="0"/>
                </a:cubicBezTo>
                <a:cubicBezTo>
                  <a:pt x="5615289" y="-30271"/>
                  <a:pt x="5627568" y="4337"/>
                  <a:pt x="5704004" y="0"/>
                </a:cubicBezTo>
                <a:cubicBezTo>
                  <a:pt x="5780440" y="-4337"/>
                  <a:pt x="5934496" y="37859"/>
                  <a:pt x="6071264" y="0"/>
                </a:cubicBezTo>
                <a:cubicBezTo>
                  <a:pt x="6208032" y="-37859"/>
                  <a:pt x="6420734" y="44871"/>
                  <a:pt x="6748399" y="0"/>
                </a:cubicBezTo>
                <a:cubicBezTo>
                  <a:pt x="7076065" y="-44871"/>
                  <a:pt x="7188887" y="19347"/>
                  <a:pt x="7322242" y="0"/>
                </a:cubicBezTo>
                <a:cubicBezTo>
                  <a:pt x="7455597" y="-19347"/>
                  <a:pt x="7584076" y="20676"/>
                  <a:pt x="7792794" y="0"/>
                </a:cubicBezTo>
                <a:cubicBezTo>
                  <a:pt x="8001512" y="-20676"/>
                  <a:pt x="8167591" y="55719"/>
                  <a:pt x="8263346" y="0"/>
                </a:cubicBezTo>
                <a:cubicBezTo>
                  <a:pt x="8359101" y="-55719"/>
                  <a:pt x="8828641" y="25129"/>
                  <a:pt x="9043773" y="0"/>
                </a:cubicBezTo>
                <a:cubicBezTo>
                  <a:pt x="9258905" y="-25129"/>
                  <a:pt x="9562368" y="25402"/>
                  <a:pt x="9824200" y="0"/>
                </a:cubicBezTo>
                <a:cubicBezTo>
                  <a:pt x="10086032" y="-25402"/>
                  <a:pt x="10133461" y="1417"/>
                  <a:pt x="10329182" y="0"/>
                </a:cubicBezTo>
                <a:cubicBezTo>
                  <a:pt x="10334779" y="200405"/>
                  <a:pt x="10271940" y="384015"/>
                  <a:pt x="10329182" y="488697"/>
                </a:cubicBezTo>
                <a:cubicBezTo>
                  <a:pt x="10386424" y="593379"/>
                  <a:pt x="10272358" y="777213"/>
                  <a:pt x="10329182" y="1041837"/>
                </a:cubicBezTo>
                <a:cubicBezTo>
                  <a:pt x="10386006" y="1306461"/>
                  <a:pt x="10306619" y="1355451"/>
                  <a:pt x="10329182" y="1611088"/>
                </a:cubicBezTo>
                <a:cubicBezTo>
                  <a:pt x="10254191" y="1612692"/>
                  <a:pt x="10082865" y="1595341"/>
                  <a:pt x="9961922" y="1611088"/>
                </a:cubicBezTo>
                <a:cubicBezTo>
                  <a:pt x="9840979" y="1626835"/>
                  <a:pt x="9692725" y="1556198"/>
                  <a:pt x="9491371" y="1611088"/>
                </a:cubicBezTo>
                <a:cubicBezTo>
                  <a:pt x="9290017" y="1665978"/>
                  <a:pt x="9306587" y="1605884"/>
                  <a:pt x="9124111" y="1611088"/>
                </a:cubicBezTo>
                <a:cubicBezTo>
                  <a:pt x="8941635" y="1616292"/>
                  <a:pt x="8926425" y="1601145"/>
                  <a:pt x="8860143" y="1611088"/>
                </a:cubicBezTo>
                <a:cubicBezTo>
                  <a:pt x="8793861" y="1621031"/>
                  <a:pt x="8577113" y="1610441"/>
                  <a:pt x="8492883" y="1611088"/>
                </a:cubicBezTo>
                <a:cubicBezTo>
                  <a:pt x="8408653" y="1611735"/>
                  <a:pt x="8047603" y="1555732"/>
                  <a:pt x="7919040" y="1611088"/>
                </a:cubicBezTo>
                <a:cubicBezTo>
                  <a:pt x="7790477" y="1666444"/>
                  <a:pt x="7705829" y="1583177"/>
                  <a:pt x="7551780" y="1611088"/>
                </a:cubicBezTo>
                <a:cubicBezTo>
                  <a:pt x="7397731" y="1638999"/>
                  <a:pt x="7220094" y="1603511"/>
                  <a:pt x="7081228" y="1611088"/>
                </a:cubicBezTo>
                <a:cubicBezTo>
                  <a:pt x="6942362" y="1618665"/>
                  <a:pt x="6693030" y="1595511"/>
                  <a:pt x="6404093" y="1611088"/>
                </a:cubicBezTo>
                <a:cubicBezTo>
                  <a:pt x="6115157" y="1626665"/>
                  <a:pt x="5784216" y="1551266"/>
                  <a:pt x="5623666" y="1611088"/>
                </a:cubicBezTo>
                <a:cubicBezTo>
                  <a:pt x="5463116" y="1670910"/>
                  <a:pt x="5121450" y="1561206"/>
                  <a:pt x="4946530" y="1611088"/>
                </a:cubicBezTo>
                <a:cubicBezTo>
                  <a:pt x="4771610" y="1660970"/>
                  <a:pt x="4607545" y="1558570"/>
                  <a:pt x="4372687" y="1611088"/>
                </a:cubicBezTo>
                <a:cubicBezTo>
                  <a:pt x="4137829" y="1663606"/>
                  <a:pt x="4135681" y="1593409"/>
                  <a:pt x="4005427" y="1611088"/>
                </a:cubicBezTo>
                <a:cubicBezTo>
                  <a:pt x="3875173" y="1628767"/>
                  <a:pt x="3647338" y="1544638"/>
                  <a:pt x="3328292" y="1611088"/>
                </a:cubicBezTo>
                <a:cubicBezTo>
                  <a:pt x="3009247" y="1677538"/>
                  <a:pt x="2979361" y="1603417"/>
                  <a:pt x="2857740" y="1611088"/>
                </a:cubicBezTo>
                <a:cubicBezTo>
                  <a:pt x="2736119" y="1618759"/>
                  <a:pt x="2560268" y="1588177"/>
                  <a:pt x="2283897" y="1611088"/>
                </a:cubicBezTo>
                <a:cubicBezTo>
                  <a:pt x="2007526" y="1633999"/>
                  <a:pt x="1973061" y="1585707"/>
                  <a:pt x="1813345" y="1611088"/>
                </a:cubicBezTo>
                <a:cubicBezTo>
                  <a:pt x="1653629" y="1636469"/>
                  <a:pt x="1393175" y="1601187"/>
                  <a:pt x="1136210" y="1611088"/>
                </a:cubicBezTo>
                <a:cubicBezTo>
                  <a:pt x="879245" y="1620989"/>
                  <a:pt x="987545" y="1604929"/>
                  <a:pt x="872242" y="1611088"/>
                </a:cubicBezTo>
                <a:cubicBezTo>
                  <a:pt x="756939" y="1617247"/>
                  <a:pt x="366439" y="1559351"/>
                  <a:pt x="0" y="1611088"/>
                </a:cubicBezTo>
                <a:cubicBezTo>
                  <a:pt x="-34243" y="1421012"/>
                  <a:pt x="422" y="1317658"/>
                  <a:pt x="0" y="1122391"/>
                </a:cubicBezTo>
                <a:cubicBezTo>
                  <a:pt x="-422" y="927124"/>
                  <a:pt x="29996" y="729047"/>
                  <a:pt x="0" y="585362"/>
                </a:cubicBezTo>
                <a:cubicBezTo>
                  <a:pt x="-29996" y="441677"/>
                  <a:pt x="66809" y="142578"/>
                  <a:pt x="0" y="0"/>
                </a:cubicBezTo>
                <a:close/>
              </a:path>
              <a:path w="10329182" h="1611088" stroke="0" extrusionOk="0">
                <a:moveTo>
                  <a:pt x="0" y="0"/>
                </a:moveTo>
                <a:cubicBezTo>
                  <a:pt x="227340" y="-32994"/>
                  <a:pt x="506805" y="60616"/>
                  <a:pt x="677135" y="0"/>
                </a:cubicBezTo>
                <a:cubicBezTo>
                  <a:pt x="847465" y="-60616"/>
                  <a:pt x="1177039" y="16074"/>
                  <a:pt x="1354271" y="0"/>
                </a:cubicBezTo>
                <a:cubicBezTo>
                  <a:pt x="1531503" y="-16074"/>
                  <a:pt x="1718825" y="62319"/>
                  <a:pt x="1928114" y="0"/>
                </a:cubicBezTo>
                <a:cubicBezTo>
                  <a:pt x="2137403" y="-62319"/>
                  <a:pt x="2184215" y="14698"/>
                  <a:pt x="2295374" y="0"/>
                </a:cubicBezTo>
                <a:cubicBezTo>
                  <a:pt x="2406533" y="-14698"/>
                  <a:pt x="2719565" y="76686"/>
                  <a:pt x="2972509" y="0"/>
                </a:cubicBezTo>
                <a:cubicBezTo>
                  <a:pt x="3225453" y="-76686"/>
                  <a:pt x="3407149" y="77418"/>
                  <a:pt x="3649644" y="0"/>
                </a:cubicBezTo>
                <a:cubicBezTo>
                  <a:pt x="3892140" y="-77418"/>
                  <a:pt x="4091253" y="33328"/>
                  <a:pt x="4223488" y="0"/>
                </a:cubicBezTo>
                <a:cubicBezTo>
                  <a:pt x="4355723" y="-33328"/>
                  <a:pt x="4462967" y="22594"/>
                  <a:pt x="4694039" y="0"/>
                </a:cubicBezTo>
                <a:cubicBezTo>
                  <a:pt x="4925111" y="-22594"/>
                  <a:pt x="5122201" y="53538"/>
                  <a:pt x="5474466" y="0"/>
                </a:cubicBezTo>
                <a:cubicBezTo>
                  <a:pt x="5826731" y="-53538"/>
                  <a:pt x="5763120" y="29275"/>
                  <a:pt x="5945018" y="0"/>
                </a:cubicBezTo>
                <a:cubicBezTo>
                  <a:pt x="6126916" y="-29275"/>
                  <a:pt x="6379505" y="67749"/>
                  <a:pt x="6518862" y="0"/>
                </a:cubicBezTo>
                <a:cubicBezTo>
                  <a:pt x="6658219" y="-67749"/>
                  <a:pt x="6712493" y="27482"/>
                  <a:pt x="6782830" y="0"/>
                </a:cubicBezTo>
                <a:cubicBezTo>
                  <a:pt x="6853167" y="-27482"/>
                  <a:pt x="7040428" y="25873"/>
                  <a:pt x="7253381" y="0"/>
                </a:cubicBezTo>
                <a:cubicBezTo>
                  <a:pt x="7466334" y="-25873"/>
                  <a:pt x="7675569" y="74105"/>
                  <a:pt x="7930516" y="0"/>
                </a:cubicBezTo>
                <a:cubicBezTo>
                  <a:pt x="8185463" y="-74105"/>
                  <a:pt x="8276833" y="14431"/>
                  <a:pt x="8504360" y="0"/>
                </a:cubicBezTo>
                <a:cubicBezTo>
                  <a:pt x="8731887" y="-14431"/>
                  <a:pt x="9026730" y="42267"/>
                  <a:pt x="9284787" y="0"/>
                </a:cubicBezTo>
                <a:cubicBezTo>
                  <a:pt x="9542844" y="-42267"/>
                  <a:pt x="9534009" y="21021"/>
                  <a:pt x="9755339" y="0"/>
                </a:cubicBezTo>
                <a:cubicBezTo>
                  <a:pt x="9976669" y="-21021"/>
                  <a:pt x="10180206" y="11839"/>
                  <a:pt x="10329182" y="0"/>
                </a:cubicBezTo>
                <a:cubicBezTo>
                  <a:pt x="10389044" y="255906"/>
                  <a:pt x="10312393" y="291757"/>
                  <a:pt x="10329182" y="553140"/>
                </a:cubicBezTo>
                <a:cubicBezTo>
                  <a:pt x="10345971" y="814523"/>
                  <a:pt x="10324866" y="972698"/>
                  <a:pt x="10329182" y="1090170"/>
                </a:cubicBezTo>
                <a:cubicBezTo>
                  <a:pt x="10333498" y="1207642"/>
                  <a:pt x="10316614" y="1429531"/>
                  <a:pt x="10329182" y="1611088"/>
                </a:cubicBezTo>
                <a:cubicBezTo>
                  <a:pt x="10189047" y="1648688"/>
                  <a:pt x="9948893" y="1598626"/>
                  <a:pt x="9652047" y="1611088"/>
                </a:cubicBezTo>
                <a:cubicBezTo>
                  <a:pt x="9355202" y="1623550"/>
                  <a:pt x="9441207" y="1584018"/>
                  <a:pt x="9284787" y="1611088"/>
                </a:cubicBezTo>
                <a:cubicBezTo>
                  <a:pt x="9128367" y="1638158"/>
                  <a:pt x="9026855" y="1606567"/>
                  <a:pt x="8917527" y="1611088"/>
                </a:cubicBezTo>
                <a:cubicBezTo>
                  <a:pt x="8808199" y="1615609"/>
                  <a:pt x="8734222" y="1609278"/>
                  <a:pt x="8653559" y="1611088"/>
                </a:cubicBezTo>
                <a:cubicBezTo>
                  <a:pt x="8572896" y="1612898"/>
                  <a:pt x="8292576" y="1603801"/>
                  <a:pt x="8183008" y="1611088"/>
                </a:cubicBezTo>
                <a:cubicBezTo>
                  <a:pt x="8073440" y="1618375"/>
                  <a:pt x="7910491" y="1557623"/>
                  <a:pt x="7712456" y="1611088"/>
                </a:cubicBezTo>
                <a:cubicBezTo>
                  <a:pt x="7514421" y="1664553"/>
                  <a:pt x="7419965" y="1591285"/>
                  <a:pt x="7345196" y="1611088"/>
                </a:cubicBezTo>
                <a:cubicBezTo>
                  <a:pt x="7270427" y="1630891"/>
                  <a:pt x="7005122" y="1581125"/>
                  <a:pt x="6668061" y="1611088"/>
                </a:cubicBezTo>
                <a:cubicBezTo>
                  <a:pt x="6331000" y="1641051"/>
                  <a:pt x="6405437" y="1582003"/>
                  <a:pt x="6300801" y="1611088"/>
                </a:cubicBezTo>
                <a:cubicBezTo>
                  <a:pt x="6196165" y="1640173"/>
                  <a:pt x="5781985" y="1545200"/>
                  <a:pt x="5520374" y="1611088"/>
                </a:cubicBezTo>
                <a:cubicBezTo>
                  <a:pt x="5258763" y="1676976"/>
                  <a:pt x="5057312" y="1549137"/>
                  <a:pt x="4843239" y="1611088"/>
                </a:cubicBezTo>
                <a:cubicBezTo>
                  <a:pt x="4629167" y="1673039"/>
                  <a:pt x="4631032" y="1567259"/>
                  <a:pt x="4475979" y="1611088"/>
                </a:cubicBezTo>
                <a:cubicBezTo>
                  <a:pt x="4320926" y="1654917"/>
                  <a:pt x="4170163" y="1587929"/>
                  <a:pt x="4005427" y="1611088"/>
                </a:cubicBezTo>
                <a:cubicBezTo>
                  <a:pt x="3840691" y="1634247"/>
                  <a:pt x="3750823" y="1556632"/>
                  <a:pt x="3534876" y="1611088"/>
                </a:cubicBezTo>
                <a:cubicBezTo>
                  <a:pt x="3318929" y="1665544"/>
                  <a:pt x="3334964" y="1582381"/>
                  <a:pt x="3167616" y="1611088"/>
                </a:cubicBezTo>
                <a:cubicBezTo>
                  <a:pt x="3000268" y="1639795"/>
                  <a:pt x="2628758" y="1560603"/>
                  <a:pt x="2387189" y="1611088"/>
                </a:cubicBezTo>
                <a:cubicBezTo>
                  <a:pt x="2145620" y="1661573"/>
                  <a:pt x="1858210" y="1604904"/>
                  <a:pt x="1606762" y="1611088"/>
                </a:cubicBezTo>
                <a:cubicBezTo>
                  <a:pt x="1355314" y="1617272"/>
                  <a:pt x="1224694" y="1553838"/>
                  <a:pt x="1032918" y="1611088"/>
                </a:cubicBezTo>
                <a:cubicBezTo>
                  <a:pt x="841142" y="1668338"/>
                  <a:pt x="330245" y="1557104"/>
                  <a:pt x="0" y="1611088"/>
                </a:cubicBezTo>
                <a:cubicBezTo>
                  <a:pt x="-308" y="1428074"/>
                  <a:pt x="16185" y="1258927"/>
                  <a:pt x="0" y="1041837"/>
                </a:cubicBezTo>
                <a:cubicBezTo>
                  <a:pt x="-16185" y="824747"/>
                  <a:pt x="36379" y="640853"/>
                  <a:pt x="0" y="472586"/>
                </a:cubicBezTo>
                <a:cubicBezTo>
                  <a:pt x="-36379" y="304319"/>
                  <a:pt x="36217" y="129942"/>
                  <a:pt x="0" y="0"/>
                </a:cubicBezTo>
                <a:close/>
              </a:path>
            </a:pathLst>
          </a:custGeom>
          <a:ln>
            <a:solidFill>
              <a:schemeClr val="tx1"/>
            </a:solidFill>
            <a:extLst>
              <a:ext uri="{C807C97D-BFC1-408E-A445-0C87EB9F89A2}">
                <ask:lineSketchStyleProps xmlns:ask="http://schemas.microsoft.com/office/drawing/2018/sketchyshapes" sd="3109305190">
                  <a:prstGeom prst="rect">
                    <a:avLst/>
                  </a:prstGeom>
                  <ask:type>
                    <ask:lineSketchScribble/>
                  </ask:type>
                </ask:lineSketchStyleProps>
              </a:ext>
            </a:extLst>
          </a:ln>
        </p:spPr>
      </p:pic>
      <p:sp>
        <p:nvSpPr>
          <p:cNvPr id="12" name="Ορθογώνιο: Στρογγύλεμα γωνιών 11">
            <a:extLst>
              <a:ext uri="{FF2B5EF4-FFF2-40B4-BE49-F238E27FC236}">
                <a16:creationId xmlns:a16="http://schemas.microsoft.com/office/drawing/2014/main" id="{15FD72B6-C630-CD87-7FD7-010CD7A5F145}"/>
              </a:ext>
            </a:extLst>
          </p:cNvPr>
          <p:cNvSpPr/>
          <p:nvPr/>
        </p:nvSpPr>
        <p:spPr>
          <a:xfrm>
            <a:off x="1763485" y="2830286"/>
            <a:ext cx="8794297" cy="250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Ορθογώνιο: Στρογγύλεμα γωνιών 13">
            <a:extLst>
              <a:ext uri="{FF2B5EF4-FFF2-40B4-BE49-F238E27FC236}">
                <a16:creationId xmlns:a16="http://schemas.microsoft.com/office/drawing/2014/main" id="{F052185E-8FF7-4F27-E787-A4D0F9A217E3}"/>
              </a:ext>
            </a:extLst>
          </p:cNvPr>
          <p:cNvSpPr/>
          <p:nvPr/>
        </p:nvSpPr>
        <p:spPr>
          <a:xfrm>
            <a:off x="1958067" y="4931228"/>
            <a:ext cx="8599715" cy="283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Ορθογώνιο: Στρογγύλεμα γωνιών 15">
            <a:extLst>
              <a:ext uri="{FF2B5EF4-FFF2-40B4-BE49-F238E27FC236}">
                <a16:creationId xmlns:a16="http://schemas.microsoft.com/office/drawing/2014/main" id="{A20BA364-9A60-E71F-ACC6-88A922A15190}"/>
              </a:ext>
            </a:extLst>
          </p:cNvPr>
          <p:cNvSpPr/>
          <p:nvPr/>
        </p:nvSpPr>
        <p:spPr>
          <a:xfrm>
            <a:off x="1273628" y="277584"/>
            <a:ext cx="8392886" cy="952501"/>
          </a:xfrm>
          <a:custGeom>
            <a:avLst/>
            <a:gdLst>
              <a:gd name="csX0" fmla="*/ 0 w 8392886"/>
              <a:gd name="csY0" fmla="*/ 158753 h 952501"/>
              <a:gd name="csX1" fmla="*/ 158753 w 8392886"/>
              <a:gd name="csY1" fmla="*/ 0 h 952501"/>
              <a:gd name="csX2" fmla="*/ 574058 w 8392886"/>
              <a:gd name="csY2" fmla="*/ 0 h 952501"/>
              <a:gd name="csX3" fmla="*/ 1150871 w 8392886"/>
              <a:gd name="csY3" fmla="*/ 0 h 952501"/>
              <a:gd name="csX4" fmla="*/ 1566176 w 8392886"/>
              <a:gd name="csY4" fmla="*/ 0 h 952501"/>
              <a:gd name="csX5" fmla="*/ 1981482 w 8392886"/>
              <a:gd name="csY5" fmla="*/ 0 h 952501"/>
              <a:gd name="csX6" fmla="*/ 2316033 w 8392886"/>
              <a:gd name="csY6" fmla="*/ 0 h 952501"/>
              <a:gd name="csX7" fmla="*/ 2650585 w 8392886"/>
              <a:gd name="csY7" fmla="*/ 0 h 952501"/>
              <a:gd name="csX8" fmla="*/ 2985136 w 8392886"/>
              <a:gd name="csY8" fmla="*/ 0 h 952501"/>
              <a:gd name="csX9" fmla="*/ 3400441 w 8392886"/>
              <a:gd name="csY9" fmla="*/ 0 h 952501"/>
              <a:gd name="csX10" fmla="*/ 3734993 w 8392886"/>
              <a:gd name="csY10" fmla="*/ 0 h 952501"/>
              <a:gd name="csX11" fmla="*/ 4150298 w 8392886"/>
              <a:gd name="csY11" fmla="*/ 0 h 952501"/>
              <a:gd name="csX12" fmla="*/ 4646357 w 8392886"/>
              <a:gd name="csY12" fmla="*/ 0 h 952501"/>
              <a:gd name="csX13" fmla="*/ 5303924 w 8392886"/>
              <a:gd name="csY13" fmla="*/ 0 h 952501"/>
              <a:gd name="csX14" fmla="*/ 5638475 w 8392886"/>
              <a:gd name="csY14" fmla="*/ 0 h 952501"/>
              <a:gd name="csX15" fmla="*/ 6215288 w 8392886"/>
              <a:gd name="csY15" fmla="*/ 0 h 952501"/>
              <a:gd name="csX16" fmla="*/ 6792101 w 8392886"/>
              <a:gd name="csY16" fmla="*/ 0 h 952501"/>
              <a:gd name="csX17" fmla="*/ 7126652 w 8392886"/>
              <a:gd name="csY17" fmla="*/ 0 h 952501"/>
              <a:gd name="csX18" fmla="*/ 7622711 w 8392886"/>
              <a:gd name="csY18" fmla="*/ 0 h 952501"/>
              <a:gd name="csX19" fmla="*/ 8234133 w 8392886"/>
              <a:gd name="csY19" fmla="*/ 0 h 952501"/>
              <a:gd name="csX20" fmla="*/ 8392886 w 8392886"/>
              <a:gd name="csY20" fmla="*/ 158753 h 952501"/>
              <a:gd name="csX21" fmla="*/ 8392886 w 8392886"/>
              <a:gd name="csY21" fmla="*/ 463551 h 952501"/>
              <a:gd name="csX22" fmla="*/ 8392886 w 8392886"/>
              <a:gd name="csY22" fmla="*/ 793748 h 952501"/>
              <a:gd name="csX23" fmla="*/ 8234133 w 8392886"/>
              <a:gd name="csY23" fmla="*/ 952501 h 952501"/>
              <a:gd name="csX24" fmla="*/ 7738074 w 8392886"/>
              <a:gd name="csY24" fmla="*/ 952501 h 952501"/>
              <a:gd name="csX25" fmla="*/ 7161261 w 8392886"/>
              <a:gd name="csY25" fmla="*/ 952501 h 952501"/>
              <a:gd name="csX26" fmla="*/ 6422941 w 8392886"/>
              <a:gd name="csY26" fmla="*/ 952501 h 952501"/>
              <a:gd name="csX27" fmla="*/ 6007635 w 8392886"/>
              <a:gd name="csY27" fmla="*/ 952501 h 952501"/>
              <a:gd name="csX28" fmla="*/ 5673084 w 8392886"/>
              <a:gd name="csY28" fmla="*/ 952501 h 952501"/>
              <a:gd name="csX29" fmla="*/ 5338532 w 8392886"/>
              <a:gd name="csY29" fmla="*/ 952501 h 952501"/>
              <a:gd name="csX30" fmla="*/ 4680966 w 8392886"/>
              <a:gd name="csY30" fmla="*/ 952501 h 952501"/>
              <a:gd name="csX31" fmla="*/ 4023399 w 8392886"/>
              <a:gd name="csY31" fmla="*/ 952501 h 952501"/>
              <a:gd name="csX32" fmla="*/ 3527340 w 8392886"/>
              <a:gd name="csY32" fmla="*/ 952501 h 952501"/>
              <a:gd name="csX33" fmla="*/ 3031281 w 8392886"/>
              <a:gd name="csY33" fmla="*/ 952501 h 952501"/>
              <a:gd name="csX34" fmla="*/ 2696730 w 8392886"/>
              <a:gd name="csY34" fmla="*/ 952501 h 952501"/>
              <a:gd name="csX35" fmla="*/ 2362178 w 8392886"/>
              <a:gd name="csY35" fmla="*/ 952501 h 952501"/>
              <a:gd name="csX36" fmla="*/ 1623858 w 8392886"/>
              <a:gd name="csY36" fmla="*/ 952501 h 952501"/>
              <a:gd name="csX37" fmla="*/ 1047045 w 8392886"/>
              <a:gd name="csY37" fmla="*/ 952501 h 952501"/>
              <a:gd name="csX38" fmla="*/ 712493 w 8392886"/>
              <a:gd name="csY38" fmla="*/ 952501 h 952501"/>
              <a:gd name="csX39" fmla="*/ 158753 w 8392886"/>
              <a:gd name="csY39" fmla="*/ 952501 h 952501"/>
              <a:gd name="csX40" fmla="*/ 0 w 8392886"/>
              <a:gd name="csY40" fmla="*/ 793748 h 952501"/>
              <a:gd name="csX41" fmla="*/ 0 w 8392886"/>
              <a:gd name="csY41" fmla="*/ 476251 h 952501"/>
              <a:gd name="csX42" fmla="*/ 0 w 8392886"/>
              <a:gd name="csY42" fmla="*/ 158753 h 9525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392886" h="952501" fill="none" extrusionOk="0">
                <a:moveTo>
                  <a:pt x="0" y="158753"/>
                </a:moveTo>
                <a:cubicBezTo>
                  <a:pt x="-9461" y="69514"/>
                  <a:pt x="60901" y="-18763"/>
                  <a:pt x="158753" y="0"/>
                </a:cubicBezTo>
                <a:cubicBezTo>
                  <a:pt x="360985" y="-2435"/>
                  <a:pt x="420634" y="39304"/>
                  <a:pt x="574058" y="0"/>
                </a:cubicBezTo>
                <a:cubicBezTo>
                  <a:pt x="727482" y="-39304"/>
                  <a:pt x="966979" y="41435"/>
                  <a:pt x="1150871" y="0"/>
                </a:cubicBezTo>
                <a:cubicBezTo>
                  <a:pt x="1334763" y="-41435"/>
                  <a:pt x="1421562" y="24765"/>
                  <a:pt x="1566176" y="0"/>
                </a:cubicBezTo>
                <a:cubicBezTo>
                  <a:pt x="1710791" y="-24765"/>
                  <a:pt x="1848598" y="17465"/>
                  <a:pt x="1981482" y="0"/>
                </a:cubicBezTo>
                <a:cubicBezTo>
                  <a:pt x="2114366" y="-17465"/>
                  <a:pt x="2204798" y="5184"/>
                  <a:pt x="2316033" y="0"/>
                </a:cubicBezTo>
                <a:cubicBezTo>
                  <a:pt x="2427268" y="-5184"/>
                  <a:pt x="2577561" y="37749"/>
                  <a:pt x="2650585" y="0"/>
                </a:cubicBezTo>
                <a:cubicBezTo>
                  <a:pt x="2723609" y="-37749"/>
                  <a:pt x="2889600" y="8414"/>
                  <a:pt x="2985136" y="0"/>
                </a:cubicBezTo>
                <a:cubicBezTo>
                  <a:pt x="3080672" y="-8414"/>
                  <a:pt x="3213478" y="36037"/>
                  <a:pt x="3400441" y="0"/>
                </a:cubicBezTo>
                <a:cubicBezTo>
                  <a:pt x="3587404" y="-36037"/>
                  <a:pt x="3607837" y="38399"/>
                  <a:pt x="3734993" y="0"/>
                </a:cubicBezTo>
                <a:cubicBezTo>
                  <a:pt x="3862149" y="-38399"/>
                  <a:pt x="3962186" y="36473"/>
                  <a:pt x="4150298" y="0"/>
                </a:cubicBezTo>
                <a:cubicBezTo>
                  <a:pt x="4338411" y="-36473"/>
                  <a:pt x="4461764" y="19710"/>
                  <a:pt x="4646357" y="0"/>
                </a:cubicBezTo>
                <a:cubicBezTo>
                  <a:pt x="4830950" y="-19710"/>
                  <a:pt x="5077039" y="60074"/>
                  <a:pt x="5303924" y="0"/>
                </a:cubicBezTo>
                <a:cubicBezTo>
                  <a:pt x="5530809" y="-60074"/>
                  <a:pt x="5569337" y="21598"/>
                  <a:pt x="5638475" y="0"/>
                </a:cubicBezTo>
                <a:cubicBezTo>
                  <a:pt x="5707613" y="-21598"/>
                  <a:pt x="6066533" y="59192"/>
                  <a:pt x="6215288" y="0"/>
                </a:cubicBezTo>
                <a:cubicBezTo>
                  <a:pt x="6364043" y="-59192"/>
                  <a:pt x="6620087" y="50937"/>
                  <a:pt x="6792101" y="0"/>
                </a:cubicBezTo>
                <a:cubicBezTo>
                  <a:pt x="6964115" y="-50937"/>
                  <a:pt x="7000036" y="28846"/>
                  <a:pt x="7126652" y="0"/>
                </a:cubicBezTo>
                <a:cubicBezTo>
                  <a:pt x="7253268" y="-28846"/>
                  <a:pt x="7488180" y="38322"/>
                  <a:pt x="7622711" y="0"/>
                </a:cubicBezTo>
                <a:cubicBezTo>
                  <a:pt x="7757242" y="-38322"/>
                  <a:pt x="7935796" y="37790"/>
                  <a:pt x="8234133" y="0"/>
                </a:cubicBezTo>
                <a:cubicBezTo>
                  <a:pt x="8296309" y="1928"/>
                  <a:pt x="8377180" y="70401"/>
                  <a:pt x="8392886" y="158753"/>
                </a:cubicBezTo>
                <a:cubicBezTo>
                  <a:pt x="8406490" y="235020"/>
                  <a:pt x="8391638" y="371816"/>
                  <a:pt x="8392886" y="463551"/>
                </a:cubicBezTo>
                <a:cubicBezTo>
                  <a:pt x="8394134" y="555286"/>
                  <a:pt x="8367574" y="668598"/>
                  <a:pt x="8392886" y="793748"/>
                </a:cubicBezTo>
                <a:cubicBezTo>
                  <a:pt x="8376164" y="865562"/>
                  <a:pt x="8302610" y="959390"/>
                  <a:pt x="8234133" y="952501"/>
                </a:cubicBezTo>
                <a:cubicBezTo>
                  <a:pt x="8097568" y="967345"/>
                  <a:pt x="7848857" y="927672"/>
                  <a:pt x="7738074" y="952501"/>
                </a:cubicBezTo>
                <a:cubicBezTo>
                  <a:pt x="7627291" y="977330"/>
                  <a:pt x="7403789" y="900431"/>
                  <a:pt x="7161261" y="952501"/>
                </a:cubicBezTo>
                <a:cubicBezTo>
                  <a:pt x="6918733" y="1004571"/>
                  <a:pt x="6745477" y="927784"/>
                  <a:pt x="6422941" y="952501"/>
                </a:cubicBezTo>
                <a:cubicBezTo>
                  <a:pt x="6100405" y="977218"/>
                  <a:pt x="6113126" y="930737"/>
                  <a:pt x="6007635" y="952501"/>
                </a:cubicBezTo>
                <a:cubicBezTo>
                  <a:pt x="5902144" y="974265"/>
                  <a:pt x="5747674" y="914613"/>
                  <a:pt x="5673084" y="952501"/>
                </a:cubicBezTo>
                <a:cubicBezTo>
                  <a:pt x="5598494" y="990389"/>
                  <a:pt x="5475357" y="917073"/>
                  <a:pt x="5338532" y="952501"/>
                </a:cubicBezTo>
                <a:cubicBezTo>
                  <a:pt x="5201707" y="987929"/>
                  <a:pt x="4853896" y="932640"/>
                  <a:pt x="4680966" y="952501"/>
                </a:cubicBezTo>
                <a:cubicBezTo>
                  <a:pt x="4508036" y="972362"/>
                  <a:pt x="4277682" y="887966"/>
                  <a:pt x="4023399" y="952501"/>
                </a:cubicBezTo>
                <a:cubicBezTo>
                  <a:pt x="3769116" y="1017036"/>
                  <a:pt x="3663928" y="915793"/>
                  <a:pt x="3527340" y="952501"/>
                </a:cubicBezTo>
                <a:cubicBezTo>
                  <a:pt x="3390752" y="989209"/>
                  <a:pt x="3244412" y="899902"/>
                  <a:pt x="3031281" y="952501"/>
                </a:cubicBezTo>
                <a:cubicBezTo>
                  <a:pt x="2818150" y="1005100"/>
                  <a:pt x="2763815" y="945012"/>
                  <a:pt x="2696730" y="952501"/>
                </a:cubicBezTo>
                <a:cubicBezTo>
                  <a:pt x="2629645" y="959990"/>
                  <a:pt x="2516224" y="913809"/>
                  <a:pt x="2362178" y="952501"/>
                </a:cubicBezTo>
                <a:cubicBezTo>
                  <a:pt x="2208132" y="991193"/>
                  <a:pt x="1921341" y="890873"/>
                  <a:pt x="1623858" y="952501"/>
                </a:cubicBezTo>
                <a:cubicBezTo>
                  <a:pt x="1326375" y="1014129"/>
                  <a:pt x="1328856" y="884396"/>
                  <a:pt x="1047045" y="952501"/>
                </a:cubicBezTo>
                <a:cubicBezTo>
                  <a:pt x="765234" y="1020606"/>
                  <a:pt x="858490" y="931600"/>
                  <a:pt x="712493" y="952501"/>
                </a:cubicBezTo>
                <a:cubicBezTo>
                  <a:pt x="566496" y="973402"/>
                  <a:pt x="392687" y="893360"/>
                  <a:pt x="158753" y="952501"/>
                </a:cubicBezTo>
                <a:cubicBezTo>
                  <a:pt x="54544" y="950715"/>
                  <a:pt x="-7720" y="886433"/>
                  <a:pt x="0" y="793748"/>
                </a:cubicBezTo>
                <a:cubicBezTo>
                  <a:pt x="-23131" y="679803"/>
                  <a:pt x="36380" y="602003"/>
                  <a:pt x="0" y="476251"/>
                </a:cubicBezTo>
                <a:cubicBezTo>
                  <a:pt x="-36380" y="350499"/>
                  <a:pt x="32411" y="245819"/>
                  <a:pt x="0" y="158753"/>
                </a:cubicBezTo>
                <a:close/>
              </a:path>
              <a:path w="8392886" h="952501" stroke="0" extrusionOk="0">
                <a:moveTo>
                  <a:pt x="0" y="158753"/>
                </a:moveTo>
                <a:cubicBezTo>
                  <a:pt x="8141" y="64988"/>
                  <a:pt x="72612" y="-19136"/>
                  <a:pt x="158753" y="0"/>
                </a:cubicBezTo>
                <a:cubicBezTo>
                  <a:pt x="456040" y="-76028"/>
                  <a:pt x="582366" y="38917"/>
                  <a:pt x="816320" y="0"/>
                </a:cubicBezTo>
                <a:cubicBezTo>
                  <a:pt x="1050274" y="-38917"/>
                  <a:pt x="1095744" y="11627"/>
                  <a:pt x="1231625" y="0"/>
                </a:cubicBezTo>
                <a:cubicBezTo>
                  <a:pt x="1367506" y="-11627"/>
                  <a:pt x="1575808" y="7054"/>
                  <a:pt x="1889192" y="0"/>
                </a:cubicBezTo>
                <a:cubicBezTo>
                  <a:pt x="2202576" y="-7054"/>
                  <a:pt x="2279220" y="42116"/>
                  <a:pt x="2546758" y="0"/>
                </a:cubicBezTo>
                <a:cubicBezTo>
                  <a:pt x="2814296" y="-42116"/>
                  <a:pt x="2871128" y="26360"/>
                  <a:pt x="2962063" y="0"/>
                </a:cubicBezTo>
                <a:cubicBezTo>
                  <a:pt x="3052998" y="-26360"/>
                  <a:pt x="3244943" y="23951"/>
                  <a:pt x="3377369" y="0"/>
                </a:cubicBezTo>
                <a:cubicBezTo>
                  <a:pt x="3509795" y="-23951"/>
                  <a:pt x="3935723" y="58919"/>
                  <a:pt x="4115689" y="0"/>
                </a:cubicBezTo>
                <a:cubicBezTo>
                  <a:pt x="4295655" y="-58919"/>
                  <a:pt x="4402486" y="46450"/>
                  <a:pt x="4530994" y="0"/>
                </a:cubicBezTo>
                <a:cubicBezTo>
                  <a:pt x="4659503" y="-46450"/>
                  <a:pt x="5007803" y="28628"/>
                  <a:pt x="5269315" y="0"/>
                </a:cubicBezTo>
                <a:cubicBezTo>
                  <a:pt x="5530827" y="-28628"/>
                  <a:pt x="5576624" y="12163"/>
                  <a:pt x="5765374" y="0"/>
                </a:cubicBezTo>
                <a:cubicBezTo>
                  <a:pt x="5954124" y="-12163"/>
                  <a:pt x="6117656" y="34252"/>
                  <a:pt x="6261433" y="0"/>
                </a:cubicBezTo>
                <a:cubicBezTo>
                  <a:pt x="6405210" y="-34252"/>
                  <a:pt x="6637404" y="50084"/>
                  <a:pt x="6838246" y="0"/>
                </a:cubicBezTo>
                <a:cubicBezTo>
                  <a:pt x="7039088" y="-50084"/>
                  <a:pt x="7163501" y="5206"/>
                  <a:pt x="7253551" y="0"/>
                </a:cubicBezTo>
                <a:cubicBezTo>
                  <a:pt x="7343602" y="-5206"/>
                  <a:pt x="7890758" y="805"/>
                  <a:pt x="8234133" y="0"/>
                </a:cubicBezTo>
                <a:cubicBezTo>
                  <a:pt x="8329867" y="4596"/>
                  <a:pt x="8418396" y="71682"/>
                  <a:pt x="8392886" y="158753"/>
                </a:cubicBezTo>
                <a:cubicBezTo>
                  <a:pt x="8397420" y="229926"/>
                  <a:pt x="8362616" y="385405"/>
                  <a:pt x="8392886" y="469901"/>
                </a:cubicBezTo>
                <a:cubicBezTo>
                  <a:pt x="8423156" y="554397"/>
                  <a:pt x="8354721" y="690471"/>
                  <a:pt x="8392886" y="793748"/>
                </a:cubicBezTo>
                <a:cubicBezTo>
                  <a:pt x="8392261" y="891190"/>
                  <a:pt x="8307489" y="937411"/>
                  <a:pt x="8234133" y="952501"/>
                </a:cubicBezTo>
                <a:cubicBezTo>
                  <a:pt x="8050377" y="961404"/>
                  <a:pt x="7975864" y="931657"/>
                  <a:pt x="7818828" y="952501"/>
                </a:cubicBezTo>
                <a:cubicBezTo>
                  <a:pt x="7661793" y="973345"/>
                  <a:pt x="7560298" y="938596"/>
                  <a:pt x="7484276" y="952501"/>
                </a:cubicBezTo>
                <a:cubicBezTo>
                  <a:pt x="7408254" y="966406"/>
                  <a:pt x="7057969" y="933114"/>
                  <a:pt x="6745956" y="952501"/>
                </a:cubicBezTo>
                <a:cubicBezTo>
                  <a:pt x="6433943" y="971888"/>
                  <a:pt x="6489973" y="930040"/>
                  <a:pt x="6249897" y="952501"/>
                </a:cubicBezTo>
                <a:cubicBezTo>
                  <a:pt x="6009821" y="974962"/>
                  <a:pt x="5982887" y="926378"/>
                  <a:pt x="5915345" y="952501"/>
                </a:cubicBezTo>
                <a:cubicBezTo>
                  <a:pt x="5847803" y="978624"/>
                  <a:pt x="5533828" y="905990"/>
                  <a:pt x="5338532" y="952501"/>
                </a:cubicBezTo>
                <a:cubicBezTo>
                  <a:pt x="5143236" y="999012"/>
                  <a:pt x="4970645" y="914354"/>
                  <a:pt x="4761720" y="952501"/>
                </a:cubicBezTo>
                <a:cubicBezTo>
                  <a:pt x="4552795" y="990648"/>
                  <a:pt x="4394653" y="928660"/>
                  <a:pt x="4184907" y="952501"/>
                </a:cubicBezTo>
                <a:cubicBezTo>
                  <a:pt x="3975161" y="976342"/>
                  <a:pt x="3922139" y="939916"/>
                  <a:pt x="3769601" y="952501"/>
                </a:cubicBezTo>
                <a:cubicBezTo>
                  <a:pt x="3617063" y="965086"/>
                  <a:pt x="3483598" y="928083"/>
                  <a:pt x="3273542" y="952501"/>
                </a:cubicBezTo>
                <a:cubicBezTo>
                  <a:pt x="3063486" y="976919"/>
                  <a:pt x="3060820" y="935521"/>
                  <a:pt x="2858237" y="952501"/>
                </a:cubicBezTo>
                <a:cubicBezTo>
                  <a:pt x="2655655" y="969481"/>
                  <a:pt x="2564560" y="943548"/>
                  <a:pt x="2281424" y="952501"/>
                </a:cubicBezTo>
                <a:cubicBezTo>
                  <a:pt x="1998288" y="961454"/>
                  <a:pt x="1923037" y="909009"/>
                  <a:pt x="1785365" y="952501"/>
                </a:cubicBezTo>
                <a:cubicBezTo>
                  <a:pt x="1647693" y="995993"/>
                  <a:pt x="1495353" y="936249"/>
                  <a:pt x="1370060" y="952501"/>
                </a:cubicBezTo>
                <a:cubicBezTo>
                  <a:pt x="1244767" y="968753"/>
                  <a:pt x="1096434" y="929709"/>
                  <a:pt x="954755" y="952501"/>
                </a:cubicBezTo>
                <a:cubicBezTo>
                  <a:pt x="813076" y="975293"/>
                  <a:pt x="339451" y="889684"/>
                  <a:pt x="158753" y="952501"/>
                </a:cubicBezTo>
                <a:cubicBezTo>
                  <a:pt x="71859" y="954469"/>
                  <a:pt x="8768" y="895874"/>
                  <a:pt x="0" y="793748"/>
                </a:cubicBezTo>
                <a:cubicBezTo>
                  <a:pt x="-30803" y="699753"/>
                  <a:pt x="25529" y="573533"/>
                  <a:pt x="0" y="469901"/>
                </a:cubicBezTo>
                <a:cubicBezTo>
                  <a:pt x="-25529" y="366269"/>
                  <a:pt x="14168" y="309739"/>
                  <a:pt x="0" y="15875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solidFill>
                  <a:srgbClr val="FF0000"/>
                </a:solidFill>
              </a:rPr>
              <a:t>Αφού  διαβάσετε προσεκτικά  τα  δύο  αποσπάσματα, ποιο   από τα  δύο  αποσπάσματα   προδίδει τον αυτοβιογραφικό  χαρακτήρα του έργου;  </a:t>
            </a:r>
          </a:p>
        </p:txBody>
      </p:sp>
    </p:spTree>
    <p:extLst>
      <p:ext uri="{BB962C8B-B14F-4D97-AF65-F5344CB8AC3E}">
        <p14:creationId xmlns:p14="http://schemas.microsoft.com/office/powerpoint/2010/main" val="3024525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526D1-6DF2-1BC4-19B9-0DDDD4CA8EDC}"/>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89771405-5222-679E-A56C-A6C9D6CEB4B6}"/>
              </a:ext>
            </a:extLst>
          </p:cNvPr>
          <p:cNvSpPr/>
          <p:nvPr/>
        </p:nvSpPr>
        <p:spPr>
          <a:xfrm>
            <a:off x="0" y="130628"/>
            <a:ext cx="11963400" cy="6291943"/>
          </a:xfrm>
          <a:custGeom>
            <a:avLst/>
            <a:gdLst>
              <a:gd name="csX0" fmla="*/ 0 w 11963400"/>
              <a:gd name="csY0" fmla="*/ 1048678 h 6291943"/>
              <a:gd name="csX1" fmla="*/ 1048678 w 11963400"/>
              <a:gd name="csY1" fmla="*/ 0 h 6291943"/>
              <a:gd name="csX2" fmla="*/ 1431713 w 11963400"/>
              <a:gd name="csY2" fmla="*/ 0 h 6291943"/>
              <a:gd name="csX3" fmla="*/ 2012068 w 11963400"/>
              <a:gd name="csY3" fmla="*/ 0 h 6291943"/>
              <a:gd name="csX4" fmla="*/ 2493763 w 11963400"/>
              <a:gd name="csY4" fmla="*/ 0 h 6291943"/>
              <a:gd name="csX5" fmla="*/ 2876798 w 11963400"/>
              <a:gd name="csY5" fmla="*/ 0 h 6291943"/>
              <a:gd name="csX6" fmla="*/ 3358493 w 11963400"/>
              <a:gd name="csY6" fmla="*/ 0 h 6291943"/>
              <a:gd name="csX7" fmla="*/ 3938849 w 11963400"/>
              <a:gd name="csY7" fmla="*/ 0 h 6291943"/>
              <a:gd name="csX8" fmla="*/ 4716525 w 11963400"/>
              <a:gd name="csY8" fmla="*/ 0 h 6291943"/>
              <a:gd name="csX9" fmla="*/ 5099560 w 11963400"/>
              <a:gd name="csY9" fmla="*/ 0 h 6291943"/>
              <a:gd name="csX10" fmla="*/ 5383934 w 11963400"/>
              <a:gd name="csY10" fmla="*/ 0 h 6291943"/>
              <a:gd name="csX11" fmla="*/ 5668308 w 11963400"/>
              <a:gd name="csY11" fmla="*/ 0 h 6291943"/>
              <a:gd name="csX12" fmla="*/ 6347324 w 11963400"/>
              <a:gd name="csY12" fmla="*/ 0 h 6291943"/>
              <a:gd name="csX13" fmla="*/ 7026340 w 11963400"/>
              <a:gd name="csY13" fmla="*/ 0 h 6291943"/>
              <a:gd name="csX14" fmla="*/ 7508035 w 11963400"/>
              <a:gd name="csY14" fmla="*/ 0 h 6291943"/>
              <a:gd name="csX15" fmla="*/ 7989730 w 11963400"/>
              <a:gd name="csY15" fmla="*/ 0 h 6291943"/>
              <a:gd name="csX16" fmla="*/ 8274104 w 11963400"/>
              <a:gd name="csY16" fmla="*/ 0 h 6291943"/>
              <a:gd name="csX17" fmla="*/ 8558479 w 11963400"/>
              <a:gd name="csY17" fmla="*/ 0 h 6291943"/>
              <a:gd name="csX18" fmla="*/ 9336155 w 11963400"/>
              <a:gd name="csY18" fmla="*/ 0 h 6291943"/>
              <a:gd name="csX19" fmla="*/ 9916510 w 11963400"/>
              <a:gd name="csY19" fmla="*/ 0 h 6291943"/>
              <a:gd name="csX20" fmla="*/ 10200885 w 11963400"/>
              <a:gd name="csY20" fmla="*/ 0 h 6291943"/>
              <a:gd name="csX21" fmla="*/ 10914722 w 11963400"/>
              <a:gd name="csY21" fmla="*/ 0 h 6291943"/>
              <a:gd name="csX22" fmla="*/ 11963400 w 11963400"/>
              <a:gd name="csY22" fmla="*/ 1048678 h 6291943"/>
              <a:gd name="csX23" fmla="*/ 11963400 w 11963400"/>
              <a:gd name="csY23" fmla="*/ 1647905 h 6291943"/>
              <a:gd name="csX24" fmla="*/ 11963400 w 11963400"/>
              <a:gd name="csY24" fmla="*/ 2331023 h 6291943"/>
              <a:gd name="csX25" fmla="*/ 11963400 w 11963400"/>
              <a:gd name="csY25" fmla="*/ 3014142 h 6291943"/>
              <a:gd name="csX26" fmla="*/ 11963400 w 11963400"/>
              <a:gd name="csY26" fmla="*/ 3529477 h 6291943"/>
              <a:gd name="csX27" fmla="*/ 11963400 w 11963400"/>
              <a:gd name="csY27" fmla="*/ 4086757 h 6291943"/>
              <a:gd name="csX28" fmla="*/ 11963400 w 11963400"/>
              <a:gd name="csY28" fmla="*/ 4644038 h 6291943"/>
              <a:gd name="csX29" fmla="*/ 11963400 w 11963400"/>
              <a:gd name="csY29" fmla="*/ 5243265 h 6291943"/>
              <a:gd name="csX30" fmla="*/ 10914722 w 11963400"/>
              <a:gd name="csY30" fmla="*/ 6291943 h 6291943"/>
              <a:gd name="csX31" fmla="*/ 10531687 w 11963400"/>
              <a:gd name="csY31" fmla="*/ 6291943 h 6291943"/>
              <a:gd name="csX32" fmla="*/ 10148653 w 11963400"/>
              <a:gd name="csY32" fmla="*/ 6291943 h 6291943"/>
              <a:gd name="csX33" fmla="*/ 9765618 w 11963400"/>
              <a:gd name="csY33" fmla="*/ 6291943 h 6291943"/>
              <a:gd name="csX34" fmla="*/ 9185263 w 11963400"/>
              <a:gd name="csY34" fmla="*/ 6291943 h 6291943"/>
              <a:gd name="csX35" fmla="*/ 8900888 w 11963400"/>
              <a:gd name="csY35" fmla="*/ 6291943 h 6291943"/>
              <a:gd name="csX36" fmla="*/ 8221872 w 11963400"/>
              <a:gd name="csY36" fmla="*/ 6291943 h 6291943"/>
              <a:gd name="csX37" fmla="*/ 7444196 w 11963400"/>
              <a:gd name="csY37" fmla="*/ 6291943 h 6291943"/>
              <a:gd name="csX38" fmla="*/ 6666520 w 11963400"/>
              <a:gd name="csY38" fmla="*/ 6291943 h 6291943"/>
              <a:gd name="csX39" fmla="*/ 6184824 w 11963400"/>
              <a:gd name="csY39" fmla="*/ 6291943 h 6291943"/>
              <a:gd name="csX40" fmla="*/ 5604469 w 11963400"/>
              <a:gd name="csY40" fmla="*/ 6291943 h 6291943"/>
              <a:gd name="csX41" fmla="*/ 5221434 w 11963400"/>
              <a:gd name="csY41" fmla="*/ 6291943 h 6291943"/>
              <a:gd name="csX42" fmla="*/ 4542418 w 11963400"/>
              <a:gd name="csY42" fmla="*/ 6291943 h 6291943"/>
              <a:gd name="csX43" fmla="*/ 4258044 w 11963400"/>
              <a:gd name="csY43" fmla="*/ 6291943 h 6291943"/>
              <a:gd name="csX44" fmla="*/ 3677689 w 11963400"/>
              <a:gd name="csY44" fmla="*/ 6291943 h 6291943"/>
              <a:gd name="csX45" fmla="*/ 3294654 w 11963400"/>
              <a:gd name="csY45" fmla="*/ 6291943 h 6291943"/>
              <a:gd name="csX46" fmla="*/ 2516977 w 11963400"/>
              <a:gd name="csY46" fmla="*/ 6291943 h 6291943"/>
              <a:gd name="csX47" fmla="*/ 2035282 w 11963400"/>
              <a:gd name="csY47" fmla="*/ 6291943 h 6291943"/>
              <a:gd name="csX48" fmla="*/ 1048678 w 11963400"/>
              <a:gd name="csY48" fmla="*/ 6291943 h 6291943"/>
              <a:gd name="csX49" fmla="*/ 0 w 11963400"/>
              <a:gd name="csY49" fmla="*/ 5243265 h 6291943"/>
              <a:gd name="csX50" fmla="*/ 0 w 11963400"/>
              <a:gd name="csY50" fmla="*/ 4685984 h 6291943"/>
              <a:gd name="csX51" fmla="*/ 0 w 11963400"/>
              <a:gd name="csY51" fmla="*/ 4002866 h 6291943"/>
              <a:gd name="csX52" fmla="*/ 0 w 11963400"/>
              <a:gd name="csY52" fmla="*/ 3487531 h 6291943"/>
              <a:gd name="csX53" fmla="*/ 0 w 11963400"/>
              <a:gd name="csY53" fmla="*/ 2804412 h 6291943"/>
              <a:gd name="csX54" fmla="*/ 0 w 11963400"/>
              <a:gd name="csY54" fmla="*/ 2289077 h 6291943"/>
              <a:gd name="csX55" fmla="*/ 0 w 11963400"/>
              <a:gd name="csY55" fmla="*/ 1773742 h 6291943"/>
              <a:gd name="csX56" fmla="*/ 0 w 11963400"/>
              <a:gd name="csY56" fmla="*/ 1048678 h 6291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6291943" fill="none" extrusionOk="0">
                <a:moveTo>
                  <a:pt x="0" y="1048678"/>
                </a:moveTo>
                <a:cubicBezTo>
                  <a:pt x="-23857" y="471312"/>
                  <a:pt x="327370" y="-6110"/>
                  <a:pt x="1048678" y="0"/>
                </a:cubicBezTo>
                <a:cubicBezTo>
                  <a:pt x="1210100" y="-10733"/>
                  <a:pt x="1346880" y="39911"/>
                  <a:pt x="1431713" y="0"/>
                </a:cubicBezTo>
                <a:cubicBezTo>
                  <a:pt x="1516546" y="-39911"/>
                  <a:pt x="1822174" y="17790"/>
                  <a:pt x="2012068" y="0"/>
                </a:cubicBezTo>
                <a:cubicBezTo>
                  <a:pt x="2201962" y="-17790"/>
                  <a:pt x="2343599" y="59"/>
                  <a:pt x="2493763" y="0"/>
                </a:cubicBezTo>
                <a:cubicBezTo>
                  <a:pt x="2643928" y="-59"/>
                  <a:pt x="2799318" y="28617"/>
                  <a:pt x="2876798" y="0"/>
                </a:cubicBezTo>
                <a:cubicBezTo>
                  <a:pt x="2954279" y="-28617"/>
                  <a:pt x="3222220" y="24319"/>
                  <a:pt x="3358493" y="0"/>
                </a:cubicBezTo>
                <a:cubicBezTo>
                  <a:pt x="3494767" y="-24319"/>
                  <a:pt x="3780069" y="24965"/>
                  <a:pt x="3938849" y="0"/>
                </a:cubicBezTo>
                <a:cubicBezTo>
                  <a:pt x="4097629" y="-24965"/>
                  <a:pt x="4349716" y="41734"/>
                  <a:pt x="4716525" y="0"/>
                </a:cubicBezTo>
                <a:cubicBezTo>
                  <a:pt x="5083334" y="-41734"/>
                  <a:pt x="4942692" y="32432"/>
                  <a:pt x="5099560" y="0"/>
                </a:cubicBezTo>
                <a:cubicBezTo>
                  <a:pt x="5256429" y="-32432"/>
                  <a:pt x="5242855" y="34069"/>
                  <a:pt x="5383934" y="0"/>
                </a:cubicBezTo>
                <a:cubicBezTo>
                  <a:pt x="5525013" y="-34069"/>
                  <a:pt x="5594968" y="30254"/>
                  <a:pt x="5668308" y="0"/>
                </a:cubicBezTo>
                <a:cubicBezTo>
                  <a:pt x="5741648" y="-30254"/>
                  <a:pt x="6016352" y="21127"/>
                  <a:pt x="6347324" y="0"/>
                </a:cubicBezTo>
                <a:cubicBezTo>
                  <a:pt x="6678296" y="-21127"/>
                  <a:pt x="6806546" y="5710"/>
                  <a:pt x="7026340" y="0"/>
                </a:cubicBezTo>
                <a:cubicBezTo>
                  <a:pt x="7246134" y="-5710"/>
                  <a:pt x="7341953" y="10333"/>
                  <a:pt x="7508035" y="0"/>
                </a:cubicBezTo>
                <a:cubicBezTo>
                  <a:pt x="7674117" y="-10333"/>
                  <a:pt x="7816114" y="30438"/>
                  <a:pt x="7989730" y="0"/>
                </a:cubicBezTo>
                <a:cubicBezTo>
                  <a:pt x="8163346" y="-30438"/>
                  <a:pt x="8161985" y="4005"/>
                  <a:pt x="8274104" y="0"/>
                </a:cubicBezTo>
                <a:cubicBezTo>
                  <a:pt x="8386223" y="-4005"/>
                  <a:pt x="8437657" y="31115"/>
                  <a:pt x="8558479" y="0"/>
                </a:cubicBezTo>
                <a:cubicBezTo>
                  <a:pt x="8679302" y="-31115"/>
                  <a:pt x="8955191" y="55785"/>
                  <a:pt x="9336155" y="0"/>
                </a:cubicBezTo>
                <a:cubicBezTo>
                  <a:pt x="9717119" y="-55785"/>
                  <a:pt x="9769804" y="2553"/>
                  <a:pt x="9916510" y="0"/>
                </a:cubicBezTo>
                <a:cubicBezTo>
                  <a:pt x="10063217" y="-2553"/>
                  <a:pt x="10078225" y="19176"/>
                  <a:pt x="10200885" y="0"/>
                </a:cubicBezTo>
                <a:cubicBezTo>
                  <a:pt x="10323546" y="-19176"/>
                  <a:pt x="10748861" y="53329"/>
                  <a:pt x="10914722" y="0"/>
                </a:cubicBezTo>
                <a:cubicBezTo>
                  <a:pt x="11326841" y="-18050"/>
                  <a:pt x="11908841" y="504899"/>
                  <a:pt x="11963400" y="1048678"/>
                </a:cubicBezTo>
                <a:cubicBezTo>
                  <a:pt x="12018946" y="1220839"/>
                  <a:pt x="11920674" y="1497586"/>
                  <a:pt x="11963400" y="1647905"/>
                </a:cubicBezTo>
                <a:cubicBezTo>
                  <a:pt x="12006126" y="1798224"/>
                  <a:pt x="11959626" y="2075160"/>
                  <a:pt x="11963400" y="2331023"/>
                </a:cubicBezTo>
                <a:cubicBezTo>
                  <a:pt x="11967174" y="2586886"/>
                  <a:pt x="11947163" y="2818510"/>
                  <a:pt x="11963400" y="3014142"/>
                </a:cubicBezTo>
                <a:cubicBezTo>
                  <a:pt x="11979637" y="3209774"/>
                  <a:pt x="11908851" y="3303797"/>
                  <a:pt x="11963400" y="3529477"/>
                </a:cubicBezTo>
                <a:cubicBezTo>
                  <a:pt x="12017949" y="3755157"/>
                  <a:pt x="11903657" y="3881251"/>
                  <a:pt x="11963400" y="4086757"/>
                </a:cubicBezTo>
                <a:cubicBezTo>
                  <a:pt x="12023143" y="4292263"/>
                  <a:pt x="11917979" y="4494353"/>
                  <a:pt x="11963400" y="4644038"/>
                </a:cubicBezTo>
                <a:cubicBezTo>
                  <a:pt x="12008821" y="4793723"/>
                  <a:pt x="11936589" y="4956804"/>
                  <a:pt x="11963400" y="5243265"/>
                </a:cubicBezTo>
                <a:cubicBezTo>
                  <a:pt x="11923358" y="5845035"/>
                  <a:pt x="11474706" y="6409166"/>
                  <a:pt x="10914722" y="6291943"/>
                </a:cubicBezTo>
                <a:cubicBezTo>
                  <a:pt x="10836052" y="6299128"/>
                  <a:pt x="10632087" y="6270861"/>
                  <a:pt x="10531687" y="6291943"/>
                </a:cubicBezTo>
                <a:cubicBezTo>
                  <a:pt x="10431287" y="6313025"/>
                  <a:pt x="10306180" y="6254721"/>
                  <a:pt x="10148653" y="6291943"/>
                </a:cubicBezTo>
                <a:cubicBezTo>
                  <a:pt x="9991126" y="6329165"/>
                  <a:pt x="9876772" y="6247306"/>
                  <a:pt x="9765618" y="6291943"/>
                </a:cubicBezTo>
                <a:cubicBezTo>
                  <a:pt x="9654465" y="6336580"/>
                  <a:pt x="9338244" y="6225615"/>
                  <a:pt x="9185263" y="6291943"/>
                </a:cubicBezTo>
                <a:cubicBezTo>
                  <a:pt x="9032282" y="6358271"/>
                  <a:pt x="9021185" y="6269065"/>
                  <a:pt x="8900888" y="6291943"/>
                </a:cubicBezTo>
                <a:cubicBezTo>
                  <a:pt x="8780592" y="6314821"/>
                  <a:pt x="8517943" y="6289063"/>
                  <a:pt x="8221872" y="6291943"/>
                </a:cubicBezTo>
                <a:cubicBezTo>
                  <a:pt x="7925801" y="6294823"/>
                  <a:pt x="7689546" y="6291842"/>
                  <a:pt x="7444196" y="6291943"/>
                </a:cubicBezTo>
                <a:cubicBezTo>
                  <a:pt x="7198846" y="6292044"/>
                  <a:pt x="6963443" y="6257278"/>
                  <a:pt x="6666520" y="6291943"/>
                </a:cubicBezTo>
                <a:cubicBezTo>
                  <a:pt x="6369597" y="6326608"/>
                  <a:pt x="6370063" y="6288455"/>
                  <a:pt x="6184824" y="6291943"/>
                </a:cubicBezTo>
                <a:cubicBezTo>
                  <a:pt x="5999585" y="6295431"/>
                  <a:pt x="5749897" y="6248360"/>
                  <a:pt x="5604469" y="6291943"/>
                </a:cubicBezTo>
                <a:cubicBezTo>
                  <a:pt x="5459041" y="6335526"/>
                  <a:pt x="5408587" y="6286888"/>
                  <a:pt x="5221434" y="6291943"/>
                </a:cubicBezTo>
                <a:cubicBezTo>
                  <a:pt x="5034282" y="6296998"/>
                  <a:pt x="4733847" y="6283719"/>
                  <a:pt x="4542418" y="6291943"/>
                </a:cubicBezTo>
                <a:cubicBezTo>
                  <a:pt x="4350989" y="6300167"/>
                  <a:pt x="4396371" y="6262996"/>
                  <a:pt x="4258044" y="6291943"/>
                </a:cubicBezTo>
                <a:cubicBezTo>
                  <a:pt x="4119717" y="6320890"/>
                  <a:pt x="3832278" y="6268465"/>
                  <a:pt x="3677689" y="6291943"/>
                </a:cubicBezTo>
                <a:cubicBezTo>
                  <a:pt x="3523100" y="6315421"/>
                  <a:pt x="3380443" y="6285805"/>
                  <a:pt x="3294654" y="6291943"/>
                </a:cubicBezTo>
                <a:cubicBezTo>
                  <a:pt x="3208865" y="6298081"/>
                  <a:pt x="2674468" y="6243865"/>
                  <a:pt x="2516977" y="6291943"/>
                </a:cubicBezTo>
                <a:cubicBezTo>
                  <a:pt x="2359486" y="6340021"/>
                  <a:pt x="2217081" y="6244736"/>
                  <a:pt x="2035282" y="6291943"/>
                </a:cubicBezTo>
                <a:cubicBezTo>
                  <a:pt x="1853483" y="6339150"/>
                  <a:pt x="1269920" y="6197896"/>
                  <a:pt x="1048678" y="6291943"/>
                </a:cubicBezTo>
                <a:cubicBezTo>
                  <a:pt x="464738" y="6429867"/>
                  <a:pt x="-70424" y="5862623"/>
                  <a:pt x="0" y="5243265"/>
                </a:cubicBezTo>
                <a:cubicBezTo>
                  <a:pt x="-36829" y="5128095"/>
                  <a:pt x="16270" y="4825349"/>
                  <a:pt x="0" y="4685984"/>
                </a:cubicBezTo>
                <a:cubicBezTo>
                  <a:pt x="-16270" y="4546619"/>
                  <a:pt x="60297" y="4186141"/>
                  <a:pt x="0" y="4002866"/>
                </a:cubicBezTo>
                <a:cubicBezTo>
                  <a:pt x="-60297" y="3819591"/>
                  <a:pt x="31608" y="3637980"/>
                  <a:pt x="0" y="3487531"/>
                </a:cubicBezTo>
                <a:cubicBezTo>
                  <a:pt x="-31608" y="3337082"/>
                  <a:pt x="77128" y="2972210"/>
                  <a:pt x="0" y="2804412"/>
                </a:cubicBezTo>
                <a:cubicBezTo>
                  <a:pt x="-77128" y="2636614"/>
                  <a:pt x="55687" y="2537012"/>
                  <a:pt x="0" y="2289077"/>
                </a:cubicBezTo>
                <a:cubicBezTo>
                  <a:pt x="-55687" y="2041142"/>
                  <a:pt x="56232" y="1958424"/>
                  <a:pt x="0" y="1773742"/>
                </a:cubicBezTo>
                <a:cubicBezTo>
                  <a:pt x="-56232" y="1589061"/>
                  <a:pt x="41913" y="1198754"/>
                  <a:pt x="0" y="1048678"/>
                </a:cubicBezTo>
                <a:close/>
              </a:path>
              <a:path w="11963400" h="6291943" stroke="0" extrusionOk="0">
                <a:moveTo>
                  <a:pt x="0" y="1048678"/>
                </a:moveTo>
                <a:cubicBezTo>
                  <a:pt x="96401" y="397421"/>
                  <a:pt x="472494" y="-37198"/>
                  <a:pt x="1048678" y="0"/>
                </a:cubicBezTo>
                <a:cubicBezTo>
                  <a:pt x="1378407" y="-3999"/>
                  <a:pt x="1553938" y="68082"/>
                  <a:pt x="1727694" y="0"/>
                </a:cubicBezTo>
                <a:cubicBezTo>
                  <a:pt x="1901450" y="-68082"/>
                  <a:pt x="2000599" y="45506"/>
                  <a:pt x="2110729" y="0"/>
                </a:cubicBezTo>
                <a:cubicBezTo>
                  <a:pt x="2220860" y="-45506"/>
                  <a:pt x="2625251" y="73289"/>
                  <a:pt x="2789745" y="0"/>
                </a:cubicBezTo>
                <a:cubicBezTo>
                  <a:pt x="2954239" y="-73289"/>
                  <a:pt x="3141438" y="18747"/>
                  <a:pt x="3468761" y="0"/>
                </a:cubicBezTo>
                <a:cubicBezTo>
                  <a:pt x="3796084" y="-18747"/>
                  <a:pt x="3700835" y="26252"/>
                  <a:pt x="3851795" y="0"/>
                </a:cubicBezTo>
                <a:cubicBezTo>
                  <a:pt x="4002755" y="-26252"/>
                  <a:pt x="4060883" y="34525"/>
                  <a:pt x="4234830" y="0"/>
                </a:cubicBezTo>
                <a:cubicBezTo>
                  <a:pt x="4408777" y="-34525"/>
                  <a:pt x="4793873" y="24748"/>
                  <a:pt x="5012506" y="0"/>
                </a:cubicBezTo>
                <a:cubicBezTo>
                  <a:pt x="5231139" y="-24748"/>
                  <a:pt x="5260649" y="42833"/>
                  <a:pt x="5395541" y="0"/>
                </a:cubicBezTo>
                <a:cubicBezTo>
                  <a:pt x="5530434" y="-42833"/>
                  <a:pt x="5933954" y="57417"/>
                  <a:pt x="6173217" y="0"/>
                </a:cubicBezTo>
                <a:cubicBezTo>
                  <a:pt x="6412480" y="-57417"/>
                  <a:pt x="6486705" y="55709"/>
                  <a:pt x="6654912" y="0"/>
                </a:cubicBezTo>
                <a:cubicBezTo>
                  <a:pt x="6823120" y="-55709"/>
                  <a:pt x="7021854" y="38541"/>
                  <a:pt x="7136608" y="0"/>
                </a:cubicBezTo>
                <a:cubicBezTo>
                  <a:pt x="7251362" y="-38541"/>
                  <a:pt x="7466821" y="8829"/>
                  <a:pt x="7716963" y="0"/>
                </a:cubicBezTo>
                <a:cubicBezTo>
                  <a:pt x="7967105" y="-8829"/>
                  <a:pt x="7973954" y="9070"/>
                  <a:pt x="8099998" y="0"/>
                </a:cubicBezTo>
                <a:cubicBezTo>
                  <a:pt x="8226042" y="-9070"/>
                  <a:pt x="8605887" y="20430"/>
                  <a:pt x="8779014" y="0"/>
                </a:cubicBezTo>
                <a:cubicBezTo>
                  <a:pt x="8952141" y="-20430"/>
                  <a:pt x="8991946" y="6778"/>
                  <a:pt x="9162048" y="0"/>
                </a:cubicBezTo>
                <a:cubicBezTo>
                  <a:pt x="9332150" y="-6778"/>
                  <a:pt x="9440459" y="42581"/>
                  <a:pt x="9643743" y="0"/>
                </a:cubicBezTo>
                <a:cubicBezTo>
                  <a:pt x="9847027" y="-42581"/>
                  <a:pt x="9861011" y="31122"/>
                  <a:pt x="9928118" y="0"/>
                </a:cubicBezTo>
                <a:cubicBezTo>
                  <a:pt x="9995226" y="-31122"/>
                  <a:pt x="10232207" y="39316"/>
                  <a:pt x="10311152" y="0"/>
                </a:cubicBezTo>
                <a:cubicBezTo>
                  <a:pt x="10390097" y="-39316"/>
                  <a:pt x="10659337" y="27068"/>
                  <a:pt x="10914722" y="0"/>
                </a:cubicBezTo>
                <a:cubicBezTo>
                  <a:pt x="11571242" y="-3293"/>
                  <a:pt x="11881174" y="380776"/>
                  <a:pt x="11963400" y="1048678"/>
                </a:cubicBezTo>
                <a:cubicBezTo>
                  <a:pt x="11995485" y="1186651"/>
                  <a:pt x="11932173" y="1343969"/>
                  <a:pt x="11963400" y="1522067"/>
                </a:cubicBezTo>
                <a:cubicBezTo>
                  <a:pt x="11994627" y="1700165"/>
                  <a:pt x="11963127" y="1990910"/>
                  <a:pt x="11963400" y="2205186"/>
                </a:cubicBezTo>
                <a:cubicBezTo>
                  <a:pt x="11963673" y="2419462"/>
                  <a:pt x="11938917" y="2516694"/>
                  <a:pt x="11963400" y="2762466"/>
                </a:cubicBezTo>
                <a:cubicBezTo>
                  <a:pt x="11987883" y="3008238"/>
                  <a:pt x="11937668" y="3042854"/>
                  <a:pt x="11963400" y="3235856"/>
                </a:cubicBezTo>
                <a:cubicBezTo>
                  <a:pt x="11989132" y="3428858"/>
                  <a:pt x="11912679" y="3597287"/>
                  <a:pt x="11963400" y="3835082"/>
                </a:cubicBezTo>
                <a:cubicBezTo>
                  <a:pt x="12014121" y="4072877"/>
                  <a:pt x="11943483" y="4158286"/>
                  <a:pt x="11963400" y="4434309"/>
                </a:cubicBezTo>
                <a:cubicBezTo>
                  <a:pt x="11983317" y="4710332"/>
                  <a:pt x="11887804" y="4857011"/>
                  <a:pt x="11963400" y="5243265"/>
                </a:cubicBezTo>
                <a:cubicBezTo>
                  <a:pt x="11976770" y="5711889"/>
                  <a:pt x="11516943" y="6316511"/>
                  <a:pt x="10914722" y="6291943"/>
                </a:cubicBezTo>
                <a:cubicBezTo>
                  <a:pt x="10744397" y="6323509"/>
                  <a:pt x="10630312" y="6267515"/>
                  <a:pt x="10531687" y="6291943"/>
                </a:cubicBezTo>
                <a:cubicBezTo>
                  <a:pt x="10433063" y="6316371"/>
                  <a:pt x="10151212" y="6259316"/>
                  <a:pt x="9951332" y="6291943"/>
                </a:cubicBezTo>
                <a:cubicBezTo>
                  <a:pt x="9751453" y="6324570"/>
                  <a:pt x="9609691" y="6262395"/>
                  <a:pt x="9469637" y="6291943"/>
                </a:cubicBezTo>
                <a:cubicBezTo>
                  <a:pt x="9329583" y="6321491"/>
                  <a:pt x="9170425" y="6259385"/>
                  <a:pt x="9086602" y="6291943"/>
                </a:cubicBezTo>
                <a:cubicBezTo>
                  <a:pt x="9002779" y="6324501"/>
                  <a:pt x="8806680" y="6288281"/>
                  <a:pt x="8703567" y="6291943"/>
                </a:cubicBezTo>
                <a:cubicBezTo>
                  <a:pt x="8600455" y="6295605"/>
                  <a:pt x="8424659" y="6263264"/>
                  <a:pt x="8221872" y="6291943"/>
                </a:cubicBezTo>
                <a:cubicBezTo>
                  <a:pt x="8019085" y="6320622"/>
                  <a:pt x="7775408" y="6279353"/>
                  <a:pt x="7641517" y="6291943"/>
                </a:cubicBezTo>
                <a:cubicBezTo>
                  <a:pt x="7507626" y="6304533"/>
                  <a:pt x="7205197" y="6211311"/>
                  <a:pt x="6863840" y="6291943"/>
                </a:cubicBezTo>
                <a:cubicBezTo>
                  <a:pt x="6522483" y="6372575"/>
                  <a:pt x="6356666" y="6266136"/>
                  <a:pt x="6184824" y="6291943"/>
                </a:cubicBezTo>
                <a:cubicBezTo>
                  <a:pt x="6012982" y="6317750"/>
                  <a:pt x="6014046" y="6274520"/>
                  <a:pt x="5900450" y="6291943"/>
                </a:cubicBezTo>
                <a:cubicBezTo>
                  <a:pt x="5786854" y="6309366"/>
                  <a:pt x="5571317" y="6254681"/>
                  <a:pt x="5418755" y="6291943"/>
                </a:cubicBezTo>
                <a:cubicBezTo>
                  <a:pt x="5266193" y="6329205"/>
                  <a:pt x="4830087" y="6260301"/>
                  <a:pt x="4641079" y="6291943"/>
                </a:cubicBezTo>
                <a:cubicBezTo>
                  <a:pt x="4452071" y="6323585"/>
                  <a:pt x="4462364" y="6264472"/>
                  <a:pt x="4356705" y="6291943"/>
                </a:cubicBezTo>
                <a:cubicBezTo>
                  <a:pt x="4251046" y="6319414"/>
                  <a:pt x="4023821" y="6234740"/>
                  <a:pt x="3776349" y="6291943"/>
                </a:cubicBezTo>
                <a:cubicBezTo>
                  <a:pt x="3528877" y="6349146"/>
                  <a:pt x="3494323" y="6249627"/>
                  <a:pt x="3393314" y="6291943"/>
                </a:cubicBezTo>
                <a:cubicBezTo>
                  <a:pt x="3292306" y="6334259"/>
                  <a:pt x="3175068" y="6287226"/>
                  <a:pt x="3010280" y="6291943"/>
                </a:cubicBezTo>
                <a:cubicBezTo>
                  <a:pt x="2845492" y="6296660"/>
                  <a:pt x="2791261" y="6281836"/>
                  <a:pt x="2725905" y="6291943"/>
                </a:cubicBezTo>
                <a:cubicBezTo>
                  <a:pt x="2660549" y="6302050"/>
                  <a:pt x="2502044" y="6259862"/>
                  <a:pt x="2441531" y="6291943"/>
                </a:cubicBezTo>
                <a:cubicBezTo>
                  <a:pt x="2381018" y="6324024"/>
                  <a:pt x="2296534" y="6284398"/>
                  <a:pt x="2157157" y="6291943"/>
                </a:cubicBezTo>
                <a:cubicBezTo>
                  <a:pt x="2017780" y="6299488"/>
                  <a:pt x="1939486" y="6283136"/>
                  <a:pt x="1774122" y="6291943"/>
                </a:cubicBezTo>
                <a:cubicBezTo>
                  <a:pt x="1608759" y="6300750"/>
                  <a:pt x="1387665" y="6264001"/>
                  <a:pt x="1048678" y="6291943"/>
                </a:cubicBezTo>
                <a:cubicBezTo>
                  <a:pt x="456376" y="6251247"/>
                  <a:pt x="-94457" y="5728883"/>
                  <a:pt x="0" y="5243265"/>
                </a:cubicBezTo>
                <a:cubicBezTo>
                  <a:pt x="-40026" y="4941341"/>
                  <a:pt x="56906" y="4740499"/>
                  <a:pt x="0" y="4560147"/>
                </a:cubicBezTo>
                <a:cubicBezTo>
                  <a:pt x="-56906" y="4379795"/>
                  <a:pt x="9106" y="4189915"/>
                  <a:pt x="0" y="4086757"/>
                </a:cubicBezTo>
                <a:cubicBezTo>
                  <a:pt x="-9106" y="3983599"/>
                  <a:pt x="32619" y="3666731"/>
                  <a:pt x="0" y="3487531"/>
                </a:cubicBezTo>
                <a:cubicBezTo>
                  <a:pt x="-32619" y="3308331"/>
                  <a:pt x="38006" y="3009235"/>
                  <a:pt x="0" y="2888304"/>
                </a:cubicBezTo>
                <a:cubicBezTo>
                  <a:pt x="-38006" y="2767373"/>
                  <a:pt x="23126" y="2577824"/>
                  <a:pt x="0" y="2414915"/>
                </a:cubicBezTo>
                <a:cubicBezTo>
                  <a:pt x="-23126" y="2252006"/>
                  <a:pt x="16708" y="2115525"/>
                  <a:pt x="0" y="1857634"/>
                </a:cubicBezTo>
                <a:cubicBezTo>
                  <a:pt x="-16708" y="1599743"/>
                  <a:pt x="55894" y="1285135"/>
                  <a:pt x="0" y="1048678"/>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pic>
        <p:nvPicPr>
          <p:cNvPr id="10" name="Εικόνα 9">
            <a:extLst>
              <a:ext uri="{FF2B5EF4-FFF2-40B4-BE49-F238E27FC236}">
                <a16:creationId xmlns:a16="http://schemas.microsoft.com/office/drawing/2014/main" id="{C0ADCF46-9E68-B65B-848A-3000BDE27289}"/>
              </a:ext>
            </a:extLst>
          </p:cNvPr>
          <p:cNvPicPr>
            <a:picLocks noChangeAspect="1"/>
          </p:cNvPicPr>
          <p:nvPr/>
        </p:nvPicPr>
        <p:blipFill>
          <a:blip r:embed="rId2"/>
          <a:srcRect t="17375" r="7919" b="55230"/>
          <a:stretch>
            <a:fillRect/>
          </a:stretch>
        </p:blipFill>
        <p:spPr>
          <a:xfrm>
            <a:off x="1617209" y="1730829"/>
            <a:ext cx="8957582" cy="1197429"/>
          </a:xfrm>
          <a:custGeom>
            <a:avLst/>
            <a:gdLst>
              <a:gd name="csX0" fmla="*/ 0 w 8957582"/>
              <a:gd name="csY0" fmla="*/ 0 h 1197429"/>
              <a:gd name="csX1" fmla="*/ 418020 w 8957582"/>
              <a:gd name="csY1" fmla="*/ 0 h 1197429"/>
              <a:gd name="csX2" fmla="*/ 1015193 w 8957582"/>
              <a:gd name="csY2" fmla="*/ 0 h 1197429"/>
              <a:gd name="csX3" fmla="*/ 1522789 w 8957582"/>
              <a:gd name="csY3" fmla="*/ 0 h 1197429"/>
              <a:gd name="csX4" fmla="*/ 2299113 w 8957582"/>
              <a:gd name="csY4" fmla="*/ 0 h 1197429"/>
              <a:gd name="csX5" fmla="*/ 2896285 w 8957582"/>
              <a:gd name="csY5" fmla="*/ 0 h 1197429"/>
              <a:gd name="csX6" fmla="*/ 3403881 w 8957582"/>
              <a:gd name="csY6" fmla="*/ 0 h 1197429"/>
              <a:gd name="csX7" fmla="*/ 3821902 w 8957582"/>
              <a:gd name="csY7" fmla="*/ 0 h 1197429"/>
              <a:gd name="csX8" fmla="*/ 4239922 w 8957582"/>
              <a:gd name="csY8" fmla="*/ 0 h 1197429"/>
              <a:gd name="csX9" fmla="*/ 5016246 w 8957582"/>
              <a:gd name="csY9" fmla="*/ 0 h 1197429"/>
              <a:gd name="csX10" fmla="*/ 5434266 w 8957582"/>
              <a:gd name="csY10" fmla="*/ 0 h 1197429"/>
              <a:gd name="csX11" fmla="*/ 5852287 w 8957582"/>
              <a:gd name="csY11" fmla="*/ 0 h 1197429"/>
              <a:gd name="csX12" fmla="*/ 6270307 w 8957582"/>
              <a:gd name="csY12" fmla="*/ 0 h 1197429"/>
              <a:gd name="csX13" fmla="*/ 6598752 w 8957582"/>
              <a:gd name="csY13" fmla="*/ 0 h 1197429"/>
              <a:gd name="csX14" fmla="*/ 7106348 w 8957582"/>
              <a:gd name="csY14" fmla="*/ 0 h 1197429"/>
              <a:gd name="csX15" fmla="*/ 7524369 w 8957582"/>
              <a:gd name="csY15" fmla="*/ 0 h 1197429"/>
              <a:gd name="csX16" fmla="*/ 8211117 w 8957582"/>
              <a:gd name="csY16" fmla="*/ 0 h 1197429"/>
              <a:gd name="csX17" fmla="*/ 8957582 w 8957582"/>
              <a:gd name="csY17" fmla="*/ 0 h 1197429"/>
              <a:gd name="csX18" fmla="*/ 8957582 w 8957582"/>
              <a:gd name="csY18" fmla="*/ 598715 h 1197429"/>
              <a:gd name="csX19" fmla="*/ 8957582 w 8957582"/>
              <a:gd name="csY19" fmla="*/ 1197429 h 1197429"/>
              <a:gd name="csX20" fmla="*/ 8629137 w 8957582"/>
              <a:gd name="csY20" fmla="*/ 1197429 h 1197429"/>
              <a:gd name="csX21" fmla="*/ 7942389 w 8957582"/>
              <a:gd name="csY21" fmla="*/ 1197429 h 1197429"/>
              <a:gd name="csX22" fmla="*/ 7524369 w 8957582"/>
              <a:gd name="csY22" fmla="*/ 1197429 h 1197429"/>
              <a:gd name="csX23" fmla="*/ 6837621 w 8957582"/>
              <a:gd name="csY23" fmla="*/ 1197429 h 1197429"/>
              <a:gd name="csX24" fmla="*/ 6061297 w 8957582"/>
              <a:gd name="csY24" fmla="*/ 1197429 h 1197429"/>
              <a:gd name="csX25" fmla="*/ 5284973 w 8957582"/>
              <a:gd name="csY25" fmla="*/ 1197429 h 1197429"/>
              <a:gd name="csX26" fmla="*/ 4687801 w 8957582"/>
              <a:gd name="csY26" fmla="*/ 1197429 h 1197429"/>
              <a:gd name="csX27" fmla="*/ 3911477 w 8957582"/>
              <a:gd name="csY27" fmla="*/ 1197429 h 1197429"/>
              <a:gd name="csX28" fmla="*/ 3403881 w 8957582"/>
              <a:gd name="csY28" fmla="*/ 1197429 h 1197429"/>
              <a:gd name="csX29" fmla="*/ 2717133 w 8957582"/>
              <a:gd name="csY29" fmla="*/ 1197429 h 1197429"/>
              <a:gd name="csX30" fmla="*/ 2030385 w 8957582"/>
              <a:gd name="csY30" fmla="*/ 1197429 h 1197429"/>
              <a:gd name="csX31" fmla="*/ 1254061 w 8957582"/>
              <a:gd name="csY31" fmla="*/ 1197429 h 1197429"/>
              <a:gd name="csX32" fmla="*/ 567314 w 8957582"/>
              <a:gd name="csY32" fmla="*/ 1197429 h 1197429"/>
              <a:gd name="csX33" fmla="*/ 0 w 8957582"/>
              <a:gd name="csY33" fmla="*/ 1197429 h 1197429"/>
              <a:gd name="csX34" fmla="*/ 0 w 8957582"/>
              <a:gd name="csY34" fmla="*/ 598715 h 1197429"/>
              <a:gd name="csX35" fmla="*/ 0 w 8957582"/>
              <a:gd name="csY35" fmla="*/ 0 h 1197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957582" h="1197429" fill="none" extrusionOk="0">
                <a:moveTo>
                  <a:pt x="0" y="0"/>
                </a:moveTo>
                <a:cubicBezTo>
                  <a:pt x="103014" y="-32201"/>
                  <a:pt x="309275" y="45228"/>
                  <a:pt x="418020" y="0"/>
                </a:cubicBezTo>
                <a:cubicBezTo>
                  <a:pt x="526765" y="-45228"/>
                  <a:pt x="841095" y="1583"/>
                  <a:pt x="1015193" y="0"/>
                </a:cubicBezTo>
                <a:cubicBezTo>
                  <a:pt x="1189291" y="-1583"/>
                  <a:pt x="1351164" y="43475"/>
                  <a:pt x="1522789" y="0"/>
                </a:cubicBezTo>
                <a:cubicBezTo>
                  <a:pt x="1694414" y="-43475"/>
                  <a:pt x="2100839" y="46733"/>
                  <a:pt x="2299113" y="0"/>
                </a:cubicBezTo>
                <a:cubicBezTo>
                  <a:pt x="2497387" y="-46733"/>
                  <a:pt x="2738479" y="67459"/>
                  <a:pt x="2896285" y="0"/>
                </a:cubicBezTo>
                <a:cubicBezTo>
                  <a:pt x="3054091" y="-67459"/>
                  <a:pt x="3205561" y="19525"/>
                  <a:pt x="3403881" y="0"/>
                </a:cubicBezTo>
                <a:cubicBezTo>
                  <a:pt x="3602201" y="-19525"/>
                  <a:pt x="3697737" y="966"/>
                  <a:pt x="3821902" y="0"/>
                </a:cubicBezTo>
                <a:cubicBezTo>
                  <a:pt x="3946067" y="-966"/>
                  <a:pt x="4098473" y="9652"/>
                  <a:pt x="4239922" y="0"/>
                </a:cubicBezTo>
                <a:cubicBezTo>
                  <a:pt x="4381371" y="-9652"/>
                  <a:pt x="4643446" y="26335"/>
                  <a:pt x="5016246" y="0"/>
                </a:cubicBezTo>
                <a:cubicBezTo>
                  <a:pt x="5389046" y="-26335"/>
                  <a:pt x="5231157" y="10378"/>
                  <a:pt x="5434266" y="0"/>
                </a:cubicBezTo>
                <a:cubicBezTo>
                  <a:pt x="5637375" y="-10378"/>
                  <a:pt x="5705076" y="29234"/>
                  <a:pt x="5852287" y="0"/>
                </a:cubicBezTo>
                <a:cubicBezTo>
                  <a:pt x="5999498" y="-29234"/>
                  <a:pt x="6104049" y="47387"/>
                  <a:pt x="6270307" y="0"/>
                </a:cubicBezTo>
                <a:cubicBezTo>
                  <a:pt x="6436565" y="-47387"/>
                  <a:pt x="6440899" y="8911"/>
                  <a:pt x="6598752" y="0"/>
                </a:cubicBezTo>
                <a:cubicBezTo>
                  <a:pt x="6756606" y="-8911"/>
                  <a:pt x="6940916" y="44739"/>
                  <a:pt x="7106348" y="0"/>
                </a:cubicBezTo>
                <a:cubicBezTo>
                  <a:pt x="7271780" y="-44739"/>
                  <a:pt x="7381603" y="7831"/>
                  <a:pt x="7524369" y="0"/>
                </a:cubicBezTo>
                <a:cubicBezTo>
                  <a:pt x="7667135" y="-7831"/>
                  <a:pt x="7963702" y="38357"/>
                  <a:pt x="8211117" y="0"/>
                </a:cubicBezTo>
                <a:cubicBezTo>
                  <a:pt x="8458532" y="-38357"/>
                  <a:pt x="8726117" y="38598"/>
                  <a:pt x="8957582" y="0"/>
                </a:cubicBezTo>
                <a:cubicBezTo>
                  <a:pt x="9018924" y="135292"/>
                  <a:pt x="8942750" y="312150"/>
                  <a:pt x="8957582" y="598715"/>
                </a:cubicBezTo>
                <a:cubicBezTo>
                  <a:pt x="8972414" y="885281"/>
                  <a:pt x="8944633" y="1008716"/>
                  <a:pt x="8957582" y="1197429"/>
                </a:cubicBezTo>
                <a:cubicBezTo>
                  <a:pt x="8866986" y="1210957"/>
                  <a:pt x="8697709" y="1170177"/>
                  <a:pt x="8629137" y="1197429"/>
                </a:cubicBezTo>
                <a:cubicBezTo>
                  <a:pt x="8560565" y="1224681"/>
                  <a:pt x="8225020" y="1131609"/>
                  <a:pt x="7942389" y="1197429"/>
                </a:cubicBezTo>
                <a:cubicBezTo>
                  <a:pt x="7659758" y="1263249"/>
                  <a:pt x="7676107" y="1194008"/>
                  <a:pt x="7524369" y="1197429"/>
                </a:cubicBezTo>
                <a:cubicBezTo>
                  <a:pt x="7372631" y="1200850"/>
                  <a:pt x="7098410" y="1124626"/>
                  <a:pt x="6837621" y="1197429"/>
                </a:cubicBezTo>
                <a:cubicBezTo>
                  <a:pt x="6576832" y="1270232"/>
                  <a:pt x="6286785" y="1116248"/>
                  <a:pt x="6061297" y="1197429"/>
                </a:cubicBezTo>
                <a:cubicBezTo>
                  <a:pt x="5835809" y="1278610"/>
                  <a:pt x="5641482" y="1147374"/>
                  <a:pt x="5284973" y="1197429"/>
                </a:cubicBezTo>
                <a:cubicBezTo>
                  <a:pt x="4928464" y="1247484"/>
                  <a:pt x="4807281" y="1138716"/>
                  <a:pt x="4687801" y="1197429"/>
                </a:cubicBezTo>
                <a:cubicBezTo>
                  <a:pt x="4568321" y="1256142"/>
                  <a:pt x="4282087" y="1117659"/>
                  <a:pt x="3911477" y="1197429"/>
                </a:cubicBezTo>
                <a:cubicBezTo>
                  <a:pt x="3540867" y="1277199"/>
                  <a:pt x="3552215" y="1146979"/>
                  <a:pt x="3403881" y="1197429"/>
                </a:cubicBezTo>
                <a:cubicBezTo>
                  <a:pt x="3255547" y="1247879"/>
                  <a:pt x="2881468" y="1120279"/>
                  <a:pt x="2717133" y="1197429"/>
                </a:cubicBezTo>
                <a:cubicBezTo>
                  <a:pt x="2552798" y="1274579"/>
                  <a:pt x="2232518" y="1171766"/>
                  <a:pt x="2030385" y="1197429"/>
                </a:cubicBezTo>
                <a:cubicBezTo>
                  <a:pt x="1828252" y="1223092"/>
                  <a:pt x="1520943" y="1121315"/>
                  <a:pt x="1254061" y="1197429"/>
                </a:cubicBezTo>
                <a:cubicBezTo>
                  <a:pt x="987179" y="1273543"/>
                  <a:pt x="907155" y="1149970"/>
                  <a:pt x="567314" y="1197429"/>
                </a:cubicBezTo>
                <a:cubicBezTo>
                  <a:pt x="227473" y="1244888"/>
                  <a:pt x="281239" y="1160343"/>
                  <a:pt x="0" y="1197429"/>
                </a:cubicBezTo>
                <a:cubicBezTo>
                  <a:pt x="-11557" y="921952"/>
                  <a:pt x="7935" y="745298"/>
                  <a:pt x="0" y="598715"/>
                </a:cubicBezTo>
                <a:cubicBezTo>
                  <a:pt x="-7935" y="452132"/>
                  <a:pt x="57722" y="259697"/>
                  <a:pt x="0" y="0"/>
                </a:cubicBezTo>
                <a:close/>
              </a:path>
              <a:path w="8957582" h="1197429" stroke="0" extrusionOk="0">
                <a:moveTo>
                  <a:pt x="0" y="0"/>
                </a:moveTo>
                <a:cubicBezTo>
                  <a:pt x="68280" y="-35291"/>
                  <a:pt x="178647" y="12623"/>
                  <a:pt x="328445" y="0"/>
                </a:cubicBezTo>
                <a:cubicBezTo>
                  <a:pt x="478243" y="-12623"/>
                  <a:pt x="900092" y="1320"/>
                  <a:pt x="1104768" y="0"/>
                </a:cubicBezTo>
                <a:cubicBezTo>
                  <a:pt x="1309444" y="-1320"/>
                  <a:pt x="1416919" y="13652"/>
                  <a:pt x="1612365" y="0"/>
                </a:cubicBezTo>
                <a:cubicBezTo>
                  <a:pt x="1807811" y="-13652"/>
                  <a:pt x="1971040" y="17391"/>
                  <a:pt x="2209537" y="0"/>
                </a:cubicBezTo>
                <a:cubicBezTo>
                  <a:pt x="2448034" y="-17391"/>
                  <a:pt x="2719979" y="48193"/>
                  <a:pt x="2896285" y="0"/>
                </a:cubicBezTo>
                <a:cubicBezTo>
                  <a:pt x="3072591" y="-48193"/>
                  <a:pt x="3139349" y="36378"/>
                  <a:pt x="3314305" y="0"/>
                </a:cubicBezTo>
                <a:cubicBezTo>
                  <a:pt x="3489261" y="-36378"/>
                  <a:pt x="3634881" y="12109"/>
                  <a:pt x="3911477" y="0"/>
                </a:cubicBezTo>
                <a:cubicBezTo>
                  <a:pt x="4188073" y="-12109"/>
                  <a:pt x="4232898" y="7299"/>
                  <a:pt x="4329498" y="0"/>
                </a:cubicBezTo>
                <a:cubicBezTo>
                  <a:pt x="4426098" y="-7299"/>
                  <a:pt x="4620851" y="21129"/>
                  <a:pt x="4837094" y="0"/>
                </a:cubicBezTo>
                <a:cubicBezTo>
                  <a:pt x="5053337" y="-21129"/>
                  <a:pt x="5025112" y="3133"/>
                  <a:pt x="5165539" y="0"/>
                </a:cubicBezTo>
                <a:cubicBezTo>
                  <a:pt x="5305966" y="-3133"/>
                  <a:pt x="5502127" y="53041"/>
                  <a:pt x="5673135" y="0"/>
                </a:cubicBezTo>
                <a:cubicBezTo>
                  <a:pt x="5844143" y="-53041"/>
                  <a:pt x="5877601" y="20979"/>
                  <a:pt x="6001580" y="0"/>
                </a:cubicBezTo>
                <a:cubicBezTo>
                  <a:pt x="6125559" y="-20979"/>
                  <a:pt x="6239070" y="35412"/>
                  <a:pt x="6330025" y="0"/>
                </a:cubicBezTo>
                <a:cubicBezTo>
                  <a:pt x="6420980" y="-35412"/>
                  <a:pt x="6654093" y="4188"/>
                  <a:pt x="6748045" y="0"/>
                </a:cubicBezTo>
                <a:cubicBezTo>
                  <a:pt x="6841997" y="-4188"/>
                  <a:pt x="6914664" y="35164"/>
                  <a:pt x="7076490" y="0"/>
                </a:cubicBezTo>
                <a:cubicBezTo>
                  <a:pt x="7238316" y="-35164"/>
                  <a:pt x="7345038" y="6043"/>
                  <a:pt x="7494510" y="0"/>
                </a:cubicBezTo>
                <a:cubicBezTo>
                  <a:pt x="7643982" y="-6043"/>
                  <a:pt x="7950007" y="30674"/>
                  <a:pt x="8181258" y="0"/>
                </a:cubicBezTo>
                <a:cubicBezTo>
                  <a:pt x="8412509" y="-30674"/>
                  <a:pt x="8570181" y="19455"/>
                  <a:pt x="8957582" y="0"/>
                </a:cubicBezTo>
                <a:cubicBezTo>
                  <a:pt x="8979428" y="240969"/>
                  <a:pt x="8891914" y="366040"/>
                  <a:pt x="8957582" y="610689"/>
                </a:cubicBezTo>
                <a:cubicBezTo>
                  <a:pt x="9023250" y="855338"/>
                  <a:pt x="8903663" y="976901"/>
                  <a:pt x="8957582" y="1197429"/>
                </a:cubicBezTo>
                <a:cubicBezTo>
                  <a:pt x="8608388" y="1284922"/>
                  <a:pt x="8385782" y="1193728"/>
                  <a:pt x="8181258" y="1197429"/>
                </a:cubicBezTo>
                <a:cubicBezTo>
                  <a:pt x="7976734" y="1201130"/>
                  <a:pt x="7999918" y="1164304"/>
                  <a:pt x="7852814" y="1197429"/>
                </a:cubicBezTo>
                <a:cubicBezTo>
                  <a:pt x="7705710" y="1230554"/>
                  <a:pt x="7518457" y="1187569"/>
                  <a:pt x="7434793" y="1197429"/>
                </a:cubicBezTo>
                <a:cubicBezTo>
                  <a:pt x="7351129" y="1207289"/>
                  <a:pt x="7142680" y="1191775"/>
                  <a:pt x="7016773" y="1197429"/>
                </a:cubicBezTo>
                <a:cubicBezTo>
                  <a:pt x="6890866" y="1203083"/>
                  <a:pt x="6819275" y="1172213"/>
                  <a:pt x="6688328" y="1197429"/>
                </a:cubicBezTo>
                <a:cubicBezTo>
                  <a:pt x="6557382" y="1222645"/>
                  <a:pt x="6494215" y="1186400"/>
                  <a:pt x="6359883" y="1197429"/>
                </a:cubicBezTo>
                <a:cubicBezTo>
                  <a:pt x="6225552" y="1208458"/>
                  <a:pt x="5937071" y="1148380"/>
                  <a:pt x="5583559" y="1197429"/>
                </a:cubicBezTo>
                <a:cubicBezTo>
                  <a:pt x="5230047" y="1246478"/>
                  <a:pt x="5306296" y="1182412"/>
                  <a:pt x="5165539" y="1197429"/>
                </a:cubicBezTo>
                <a:cubicBezTo>
                  <a:pt x="5024782" y="1212446"/>
                  <a:pt x="4807749" y="1140231"/>
                  <a:pt x="4657943" y="1197429"/>
                </a:cubicBezTo>
                <a:cubicBezTo>
                  <a:pt x="4508137" y="1254627"/>
                  <a:pt x="4319025" y="1138693"/>
                  <a:pt x="4060771" y="1197429"/>
                </a:cubicBezTo>
                <a:cubicBezTo>
                  <a:pt x="3802517" y="1256165"/>
                  <a:pt x="3718068" y="1170454"/>
                  <a:pt x="3553174" y="1197429"/>
                </a:cubicBezTo>
                <a:cubicBezTo>
                  <a:pt x="3388280" y="1224404"/>
                  <a:pt x="3169357" y="1134947"/>
                  <a:pt x="2956002" y="1197429"/>
                </a:cubicBezTo>
                <a:cubicBezTo>
                  <a:pt x="2742647" y="1259911"/>
                  <a:pt x="2531648" y="1120567"/>
                  <a:pt x="2179678" y="1197429"/>
                </a:cubicBezTo>
                <a:cubicBezTo>
                  <a:pt x="1827708" y="1274291"/>
                  <a:pt x="1847623" y="1165209"/>
                  <a:pt x="1582506" y="1197429"/>
                </a:cubicBezTo>
                <a:cubicBezTo>
                  <a:pt x="1317389" y="1229649"/>
                  <a:pt x="1226616" y="1169986"/>
                  <a:pt x="985334" y="1197429"/>
                </a:cubicBezTo>
                <a:cubicBezTo>
                  <a:pt x="744052" y="1224872"/>
                  <a:pt x="720810" y="1193996"/>
                  <a:pt x="567314" y="1197429"/>
                </a:cubicBezTo>
                <a:cubicBezTo>
                  <a:pt x="413818" y="1200862"/>
                  <a:pt x="116334" y="1129714"/>
                  <a:pt x="0" y="1197429"/>
                </a:cubicBezTo>
                <a:cubicBezTo>
                  <a:pt x="-67024" y="974149"/>
                  <a:pt x="11525" y="721832"/>
                  <a:pt x="0" y="598715"/>
                </a:cubicBezTo>
                <a:cubicBezTo>
                  <a:pt x="-11525" y="475598"/>
                  <a:pt x="23374" y="253877"/>
                  <a:pt x="0" y="0"/>
                </a:cubicBezTo>
                <a:close/>
              </a:path>
            </a:pathLst>
          </a:custGeom>
          <a:ln>
            <a:solidFill>
              <a:schemeClr val="tx1"/>
            </a:solidFill>
            <a:extLst>
              <a:ext uri="{C807C97D-BFC1-408E-A445-0C87EB9F89A2}">
                <ask:lineSketchStyleProps xmlns:ask="http://schemas.microsoft.com/office/drawing/2018/sketchyshapes" sd="3646618361">
                  <a:prstGeom prst="rect">
                    <a:avLst/>
                  </a:prstGeom>
                  <ask:type>
                    <ask:lineSketchScribble/>
                  </ask:type>
                </ask:lineSketchStyleProps>
              </a:ext>
            </a:extLst>
          </a:ln>
        </p:spPr>
      </p:pic>
      <p:sp>
        <p:nvSpPr>
          <p:cNvPr id="16" name="Ορθογώνιο: Στρογγύλεμα γωνιών 15">
            <a:extLst>
              <a:ext uri="{FF2B5EF4-FFF2-40B4-BE49-F238E27FC236}">
                <a16:creationId xmlns:a16="http://schemas.microsoft.com/office/drawing/2014/main" id="{5CC2AF02-9974-1F95-0EDF-7F67B0640DE9}"/>
              </a:ext>
            </a:extLst>
          </p:cNvPr>
          <p:cNvSpPr/>
          <p:nvPr/>
        </p:nvSpPr>
        <p:spPr>
          <a:xfrm>
            <a:off x="1273628" y="277584"/>
            <a:ext cx="8392886" cy="952501"/>
          </a:xfrm>
          <a:custGeom>
            <a:avLst/>
            <a:gdLst>
              <a:gd name="csX0" fmla="*/ 0 w 8392886"/>
              <a:gd name="csY0" fmla="*/ 158753 h 952501"/>
              <a:gd name="csX1" fmla="*/ 158753 w 8392886"/>
              <a:gd name="csY1" fmla="*/ 0 h 952501"/>
              <a:gd name="csX2" fmla="*/ 574058 w 8392886"/>
              <a:gd name="csY2" fmla="*/ 0 h 952501"/>
              <a:gd name="csX3" fmla="*/ 1150871 w 8392886"/>
              <a:gd name="csY3" fmla="*/ 0 h 952501"/>
              <a:gd name="csX4" fmla="*/ 1566176 w 8392886"/>
              <a:gd name="csY4" fmla="*/ 0 h 952501"/>
              <a:gd name="csX5" fmla="*/ 1981482 w 8392886"/>
              <a:gd name="csY5" fmla="*/ 0 h 952501"/>
              <a:gd name="csX6" fmla="*/ 2316033 w 8392886"/>
              <a:gd name="csY6" fmla="*/ 0 h 952501"/>
              <a:gd name="csX7" fmla="*/ 2650585 w 8392886"/>
              <a:gd name="csY7" fmla="*/ 0 h 952501"/>
              <a:gd name="csX8" fmla="*/ 2985136 w 8392886"/>
              <a:gd name="csY8" fmla="*/ 0 h 952501"/>
              <a:gd name="csX9" fmla="*/ 3400441 w 8392886"/>
              <a:gd name="csY9" fmla="*/ 0 h 952501"/>
              <a:gd name="csX10" fmla="*/ 3734993 w 8392886"/>
              <a:gd name="csY10" fmla="*/ 0 h 952501"/>
              <a:gd name="csX11" fmla="*/ 4150298 w 8392886"/>
              <a:gd name="csY11" fmla="*/ 0 h 952501"/>
              <a:gd name="csX12" fmla="*/ 4646357 w 8392886"/>
              <a:gd name="csY12" fmla="*/ 0 h 952501"/>
              <a:gd name="csX13" fmla="*/ 5303924 w 8392886"/>
              <a:gd name="csY13" fmla="*/ 0 h 952501"/>
              <a:gd name="csX14" fmla="*/ 5638475 w 8392886"/>
              <a:gd name="csY14" fmla="*/ 0 h 952501"/>
              <a:gd name="csX15" fmla="*/ 6215288 w 8392886"/>
              <a:gd name="csY15" fmla="*/ 0 h 952501"/>
              <a:gd name="csX16" fmla="*/ 6792101 w 8392886"/>
              <a:gd name="csY16" fmla="*/ 0 h 952501"/>
              <a:gd name="csX17" fmla="*/ 7126652 w 8392886"/>
              <a:gd name="csY17" fmla="*/ 0 h 952501"/>
              <a:gd name="csX18" fmla="*/ 7622711 w 8392886"/>
              <a:gd name="csY18" fmla="*/ 0 h 952501"/>
              <a:gd name="csX19" fmla="*/ 8234133 w 8392886"/>
              <a:gd name="csY19" fmla="*/ 0 h 952501"/>
              <a:gd name="csX20" fmla="*/ 8392886 w 8392886"/>
              <a:gd name="csY20" fmla="*/ 158753 h 952501"/>
              <a:gd name="csX21" fmla="*/ 8392886 w 8392886"/>
              <a:gd name="csY21" fmla="*/ 463551 h 952501"/>
              <a:gd name="csX22" fmla="*/ 8392886 w 8392886"/>
              <a:gd name="csY22" fmla="*/ 793748 h 952501"/>
              <a:gd name="csX23" fmla="*/ 8234133 w 8392886"/>
              <a:gd name="csY23" fmla="*/ 952501 h 952501"/>
              <a:gd name="csX24" fmla="*/ 7738074 w 8392886"/>
              <a:gd name="csY24" fmla="*/ 952501 h 952501"/>
              <a:gd name="csX25" fmla="*/ 7161261 w 8392886"/>
              <a:gd name="csY25" fmla="*/ 952501 h 952501"/>
              <a:gd name="csX26" fmla="*/ 6422941 w 8392886"/>
              <a:gd name="csY26" fmla="*/ 952501 h 952501"/>
              <a:gd name="csX27" fmla="*/ 6007635 w 8392886"/>
              <a:gd name="csY27" fmla="*/ 952501 h 952501"/>
              <a:gd name="csX28" fmla="*/ 5673084 w 8392886"/>
              <a:gd name="csY28" fmla="*/ 952501 h 952501"/>
              <a:gd name="csX29" fmla="*/ 5338532 w 8392886"/>
              <a:gd name="csY29" fmla="*/ 952501 h 952501"/>
              <a:gd name="csX30" fmla="*/ 4680966 w 8392886"/>
              <a:gd name="csY30" fmla="*/ 952501 h 952501"/>
              <a:gd name="csX31" fmla="*/ 4023399 w 8392886"/>
              <a:gd name="csY31" fmla="*/ 952501 h 952501"/>
              <a:gd name="csX32" fmla="*/ 3527340 w 8392886"/>
              <a:gd name="csY32" fmla="*/ 952501 h 952501"/>
              <a:gd name="csX33" fmla="*/ 3031281 w 8392886"/>
              <a:gd name="csY33" fmla="*/ 952501 h 952501"/>
              <a:gd name="csX34" fmla="*/ 2696730 w 8392886"/>
              <a:gd name="csY34" fmla="*/ 952501 h 952501"/>
              <a:gd name="csX35" fmla="*/ 2362178 w 8392886"/>
              <a:gd name="csY35" fmla="*/ 952501 h 952501"/>
              <a:gd name="csX36" fmla="*/ 1623858 w 8392886"/>
              <a:gd name="csY36" fmla="*/ 952501 h 952501"/>
              <a:gd name="csX37" fmla="*/ 1047045 w 8392886"/>
              <a:gd name="csY37" fmla="*/ 952501 h 952501"/>
              <a:gd name="csX38" fmla="*/ 712493 w 8392886"/>
              <a:gd name="csY38" fmla="*/ 952501 h 952501"/>
              <a:gd name="csX39" fmla="*/ 158753 w 8392886"/>
              <a:gd name="csY39" fmla="*/ 952501 h 952501"/>
              <a:gd name="csX40" fmla="*/ 0 w 8392886"/>
              <a:gd name="csY40" fmla="*/ 793748 h 952501"/>
              <a:gd name="csX41" fmla="*/ 0 w 8392886"/>
              <a:gd name="csY41" fmla="*/ 476251 h 952501"/>
              <a:gd name="csX42" fmla="*/ 0 w 8392886"/>
              <a:gd name="csY42" fmla="*/ 158753 h 9525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392886" h="952501" fill="none" extrusionOk="0">
                <a:moveTo>
                  <a:pt x="0" y="158753"/>
                </a:moveTo>
                <a:cubicBezTo>
                  <a:pt x="-9461" y="69514"/>
                  <a:pt x="60901" y="-18763"/>
                  <a:pt x="158753" y="0"/>
                </a:cubicBezTo>
                <a:cubicBezTo>
                  <a:pt x="360985" y="-2435"/>
                  <a:pt x="420634" y="39304"/>
                  <a:pt x="574058" y="0"/>
                </a:cubicBezTo>
                <a:cubicBezTo>
                  <a:pt x="727482" y="-39304"/>
                  <a:pt x="966979" y="41435"/>
                  <a:pt x="1150871" y="0"/>
                </a:cubicBezTo>
                <a:cubicBezTo>
                  <a:pt x="1334763" y="-41435"/>
                  <a:pt x="1421562" y="24765"/>
                  <a:pt x="1566176" y="0"/>
                </a:cubicBezTo>
                <a:cubicBezTo>
                  <a:pt x="1710791" y="-24765"/>
                  <a:pt x="1848598" y="17465"/>
                  <a:pt x="1981482" y="0"/>
                </a:cubicBezTo>
                <a:cubicBezTo>
                  <a:pt x="2114366" y="-17465"/>
                  <a:pt x="2204798" y="5184"/>
                  <a:pt x="2316033" y="0"/>
                </a:cubicBezTo>
                <a:cubicBezTo>
                  <a:pt x="2427268" y="-5184"/>
                  <a:pt x="2577561" y="37749"/>
                  <a:pt x="2650585" y="0"/>
                </a:cubicBezTo>
                <a:cubicBezTo>
                  <a:pt x="2723609" y="-37749"/>
                  <a:pt x="2889600" y="8414"/>
                  <a:pt x="2985136" y="0"/>
                </a:cubicBezTo>
                <a:cubicBezTo>
                  <a:pt x="3080672" y="-8414"/>
                  <a:pt x="3213478" y="36037"/>
                  <a:pt x="3400441" y="0"/>
                </a:cubicBezTo>
                <a:cubicBezTo>
                  <a:pt x="3587404" y="-36037"/>
                  <a:pt x="3607837" y="38399"/>
                  <a:pt x="3734993" y="0"/>
                </a:cubicBezTo>
                <a:cubicBezTo>
                  <a:pt x="3862149" y="-38399"/>
                  <a:pt x="3962186" y="36473"/>
                  <a:pt x="4150298" y="0"/>
                </a:cubicBezTo>
                <a:cubicBezTo>
                  <a:pt x="4338411" y="-36473"/>
                  <a:pt x="4461764" y="19710"/>
                  <a:pt x="4646357" y="0"/>
                </a:cubicBezTo>
                <a:cubicBezTo>
                  <a:pt x="4830950" y="-19710"/>
                  <a:pt x="5077039" y="60074"/>
                  <a:pt x="5303924" y="0"/>
                </a:cubicBezTo>
                <a:cubicBezTo>
                  <a:pt x="5530809" y="-60074"/>
                  <a:pt x="5569337" y="21598"/>
                  <a:pt x="5638475" y="0"/>
                </a:cubicBezTo>
                <a:cubicBezTo>
                  <a:pt x="5707613" y="-21598"/>
                  <a:pt x="6066533" y="59192"/>
                  <a:pt x="6215288" y="0"/>
                </a:cubicBezTo>
                <a:cubicBezTo>
                  <a:pt x="6364043" y="-59192"/>
                  <a:pt x="6620087" y="50937"/>
                  <a:pt x="6792101" y="0"/>
                </a:cubicBezTo>
                <a:cubicBezTo>
                  <a:pt x="6964115" y="-50937"/>
                  <a:pt x="7000036" y="28846"/>
                  <a:pt x="7126652" y="0"/>
                </a:cubicBezTo>
                <a:cubicBezTo>
                  <a:pt x="7253268" y="-28846"/>
                  <a:pt x="7488180" y="38322"/>
                  <a:pt x="7622711" y="0"/>
                </a:cubicBezTo>
                <a:cubicBezTo>
                  <a:pt x="7757242" y="-38322"/>
                  <a:pt x="7935796" y="37790"/>
                  <a:pt x="8234133" y="0"/>
                </a:cubicBezTo>
                <a:cubicBezTo>
                  <a:pt x="8296309" y="1928"/>
                  <a:pt x="8377180" y="70401"/>
                  <a:pt x="8392886" y="158753"/>
                </a:cubicBezTo>
                <a:cubicBezTo>
                  <a:pt x="8406490" y="235020"/>
                  <a:pt x="8391638" y="371816"/>
                  <a:pt x="8392886" y="463551"/>
                </a:cubicBezTo>
                <a:cubicBezTo>
                  <a:pt x="8394134" y="555286"/>
                  <a:pt x="8367574" y="668598"/>
                  <a:pt x="8392886" y="793748"/>
                </a:cubicBezTo>
                <a:cubicBezTo>
                  <a:pt x="8376164" y="865562"/>
                  <a:pt x="8302610" y="959390"/>
                  <a:pt x="8234133" y="952501"/>
                </a:cubicBezTo>
                <a:cubicBezTo>
                  <a:pt x="8097568" y="967345"/>
                  <a:pt x="7848857" y="927672"/>
                  <a:pt x="7738074" y="952501"/>
                </a:cubicBezTo>
                <a:cubicBezTo>
                  <a:pt x="7627291" y="977330"/>
                  <a:pt x="7403789" y="900431"/>
                  <a:pt x="7161261" y="952501"/>
                </a:cubicBezTo>
                <a:cubicBezTo>
                  <a:pt x="6918733" y="1004571"/>
                  <a:pt x="6745477" y="927784"/>
                  <a:pt x="6422941" y="952501"/>
                </a:cubicBezTo>
                <a:cubicBezTo>
                  <a:pt x="6100405" y="977218"/>
                  <a:pt x="6113126" y="930737"/>
                  <a:pt x="6007635" y="952501"/>
                </a:cubicBezTo>
                <a:cubicBezTo>
                  <a:pt x="5902144" y="974265"/>
                  <a:pt x="5747674" y="914613"/>
                  <a:pt x="5673084" y="952501"/>
                </a:cubicBezTo>
                <a:cubicBezTo>
                  <a:pt x="5598494" y="990389"/>
                  <a:pt x="5475357" y="917073"/>
                  <a:pt x="5338532" y="952501"/>
                </a:cubicBezTo>
                <a:cubicBezTo>
                  <a:pt x="5201707" y="987929"/>
                  <a:pt x="4853896" y="932640"/>
                  <a:pt x="4680966" y="952501"/>
                </a:cubicBezTo>
                <a:cubicBezTo>
                  <a:pt x="4508036" y="972362"/>
                  <a:pt x="4277682" y="887966"/>
                  <a:pt x="4023399" y="952501"/>
                </a:cubicBezTo>
                <a:cubicBezTo>
                  <a:pt x="3769116" y="1017036"/>
                  <a:pt x="3663928" y="915793"/>
                  <a:pt x="3527340" y="952501"/>
                </a:cubicBezTo>
                <a:cubicBezTo>
                  <a:pt x="3390752" y="989209"/>
                  <a:pt x="3244412" y="899902"/>
                  <a:pt x="3031281" y="952501"/>
                </a:cubicBezTo>
                <a:cubicBezTo>
                  <a:pt x="2818150" y="1005100"/>
                  <a:pt x="2763815" y="945012"/>
                  <a:pt x="2696730" y="952501"/>
                </a:cubicBezTo>
                <a:cubicBezTo>
                  <a:pt x="2629645" y="959990"/>
                  <a:pt x="2516224" y="913809"/>
                  <a:pt x="2362178" y="952501"/>
                </a:cubicBezTo>
                <a:cubicBezTo>
                  <a:pt x="2208132" y="991193"/>
                  <a:pt x="1921341" y="890873"/>
                  <a:pt x="1623858" y="952501"/>
                </a:cubicBezTo>
                <a:cubicBezTo>
                  <a:pt x="1326375" y="1014129"/>
                  <a:pt x="1328856" y="884396"/>
                  <a:pt x="1047045" y="952501"/>
                </a:cubicBezTo>
                <a:cubicBezTo>
                  <a:pt x="765234" y="1020606"/>
                  <a:pt x="858490" y="931600"/>
                  <a:pt x="712493" y="952501"/>
                </a:cubicBezTo>
                <a:cubicBezTo>
                  <a:pt x="566496" y="973402"/>
                  <a:pt x="392687" y="893360"/>
                  <a:pt x="158753" y="952501"/>
                </a:cubicBezTo>
                <a:cubicBezTo>
                  <a:pt x="54544" y="950715"/>
                  <a:pt x="-7720" y="886433"/>
                  <a:pt x="0" y="793748"/>
                </a:cubicBezTo>
                <a:cubicBezTo>
                  <a:pt x="-23131" y="679803"/>
                  <a:pt x="36380" y="602003"/>
                  <a:pt x="0" y="476251"/>
                </a:cubicBezTo>
                <a:cubicBezTo>
                  <a:pt x="-36380" y="350499"/>
                  <a:pt x="32411" y="245819"/>
                  <a:pt x="0" y="158753"/>
                </a:cubicBezTo>
                <a:close/>
              </a:path>
              <a:path w="8392886" h="952501" stroke="0" extrusionOk="0">
                <a:moveTo>
                  <a:pt x="0" y="158753"/>
                </a:moveTo>
                <a:cubicBezTo>
                  <a:pt x="8141" y="64988"/>
                  <a:pt x="72612" y="-19136"/>
                  <a:pt x="158753" y="0"/>
                </a:cubicBezTo>
                <a:cubicBezTo>
                  <a:pt x="456040" y="-76028"/>
                  <a:pt x="582366" y="38917"/>
                  <a:pt x="816320" y="0"/>
                </a:cubicBezTo>
                <a:cubicBezTo>
                  <a:pt x="1050274" y="-38917"/>
                  <a:pt x="1095744" y="11627"/>
                  <a:pt x="1231625" y="0"/>
                </a:cubicBezTo>
                <a:cubicBezTo>
                  <a:pt x="1367506" y="-11627"/>
                  <a:pt x="1575808" y="7054"/>
                  <a:pt x="1889192" y="0"/>
                </a:cubicBezTo>
                <a:cubicBezTo>
                  <a:pt x="2202576" y="-7054"/>
                  <a:pt x="2279220" y="42116"/>
                  <a:pt x="2546758" y="0"/>
                </a:cubicBezTo>
                <a:cubicBezTo>
                  <a:pt x="2814296" y="-42116"/>
                  <a:pt x="2871128" y="26360"/>
                  <a:pt x="2962063" y="0"/>
                </a:cubicBezTo>
                <a:cubicBezTo>
                  <a:pt x="3052998" y="-26360"/>
                  <a:pt x="3244943" y="23951"/>
                  <a:pt x="3377369" y="0"/>
                </a:cubicBezTo>
                <a:cubicBezTo>
                  <a:pt x="3509795" y="-23951"/>
                  <a:pt x="3935723" y="58919"/>
                  <a:pt x="4115689" y="0"/>
                </a:cubicBezTo>
                <a:cubicBezTo>
                  <a:pt x="4295655" y="-58919"/>
                  <a:pt x="4402486" y="46450"/>
                  <a:pt x="4530994" y="0"/>
                </a:cubicBezTo>
                <a:cubicBezTo>
                  <a:pt x="4659503" y="-46450"/>
                  <a:pt x="5007803" y="28628"/>
                  <a:pt x="5269315" y="0"/>
                </a:cubicBezTo>
                <a:cubicBezTo>
                  <a:pt x="5530827" y="-28628"/>
                  <a:pt x="5576624" y="12163"/>
                  <a:pt x="5765374" y="0"/>
                </a:cubicBezTo>
                <a:cubicBezTo>
                  <a:pt x="5954124" y="-12163"/>
                  <a:pt x="6117656" y="34252"/>
                  <a:pt x="6261433" y="0"/>
                </a:cubicBezTo>
                <a:cubicBezTo>
                  <a:pt x="6405210" y="-34252"/>
                  <a:pt x="6637404" y="50084"/>
                  <a:pt x="6838246" y="0"/>
                </a:cubicBezTo>
                <a:cubicBezTo>
                  <a:pt x="7039088" y="-50084"/>
                  <a:pt x="7163501" y="5206"/>
                  <a:pt x="7253551" y="0"/>
                </a:cubicBezTo>
                <a:cubicBezTo>
                  <a:pt x="7343602" y="-5206"/>
                  <a:pt x="7890758" y="805"/>
                  <a:pt x="8234133" y="0"/>
                </a:cubicBezTo>
                <a:cubicBezTo>
                  <a:pt x="8329867" y="4596"/>
                  <a:pt x="8418396" y="71682"/>
                  <a:pt x="8392886" y="158753"/>
                </a:cubicBezTo>
                <a:cubicBezTo>
                  <a:pt x="8397420" y="229926"/>
                  <a:pt x="8362616" y="385405"/>
                  <a:pt x="8392886" y="469901"/>
                </a:cubicBezTo>
                <a:cubicBezTo>
                  <a:pt x="8423156" y="554397"/>
                  <a:pt x="8354721" y="690471"/>
                  <a:pt x="8392886" y="793748"/>
                </a:cubicBezTo>
                <a:cubicBezTo>
                  <a:pt x="8392261" y="891190"/>
                  <a:pt x="8307489" y="937411"/>
                  <a:pt x="8234133" y="952501"/>
                </a:cubicBezTo>
                <a:cubicBezTo>
                  <a:pt x="8050377" y="961404"/>
                  <a:pt x="7975864" y="931657"/>
                  <a:pt x="7818828" y="952501"/>
                </a:cubicBezTo>
                <a:cubicBezTo>
                  <a:pt x="7661793" y="973345"/>
                  <a:pt x="7560298" y="938596"/>
                  <a:pt x="7484276" y="952501"/>
                </a:cubicBezTo>
                <a:cubicBezTo>
                  <a:pt x="7408254" y="966406"/>
                  <a:pt x="7057969" y="933114"/>
                  <a:pt x="6745956" y="952501"/>
                </a:cubicBezTo>
                <a:cubicBezTo>
                  <a:pt x="6433943" y="971888"/>
                  <a:pt x="6489973" y="930040"/>
                  <a:pt x="6249897" y="952501"/>
                </a:cubicBezTo>
                <a:cubicBezTo>
                  <a:pt x="6009821" y="974962"/>
                  <a:pt x="5982887" y="926378"/>
                  <a:pt x="5915345" y="952501"/>
                </a:cubicBezTo>
                <a:cubicBezTo>
                  <a:pt x="5847803" y="978624"/>
                  <a:pt x="5533828" y="905990"/>
                  <a:pt x="5338532" y="952501"/>
                </a:cubicBezTo>
                <a:cubicBezTo>
                  <a:pt x="5143236" y="999012"/>
                  <a:pt x="4970645" y="914354"/>
                  <a:pt x="4761720" y="952501"/>
                </a:cubicBezTo>
                <a:cubicBezTo>
                  <a:pt x="4552795" y="990648"/>
                  <a:pt x="4394653" y="928660"/>
                  <a:pt x="4184907" y="952501"/>
                </a:cubicBezTo>
                <a:cubicBezTo>
                  <a:pt x="3975161" y="976342"/>
                  <a:pt x="3922139" y="939916"/>
                  <a:pt x="3769601" y="952501"/>
                </a:cubicBezTo>
                <a:cubicBezTo>
                  <a:pt x="3617063" y="965086"/>
                  <a:pt x="3483598" y="928083"/>
                  <a:pt x="3273542" y="952501"/>
                </a:cubicBezTo>
                <a:cubicBezTo>
                  <a:pt x="3063486" y="976919"/>
                  <a:pt x="3060820" y="935521"/>
                  <a:pt x="2858237" y="952501"/>
                </a:cubicBezTo>
                <a:cubicBezTo>
                  <a:pt x="2655655" y="969481"/>
                  <a:pt x="2564560" y="943548"/>
                  <a:pt x="2281424" y="952501"/>
                </a:cubicBezTo>
                <a:cubicBezTo>
                  <a:pt x="1998288" y="961454"/>
                  <a:pt x="1923037" y="909009"/>
                  <a:pt x="1785365" y="952501"/>
                </a:cubicBezTo>
                <a:cubicBezTo>
                  <a:pt x="1647693" y="995993"/>
                  <a:pt x="1495353" y="936249"/>
                  <a:pt x="1370060" y="952501"/>
                </a:cubicBezTo>
                <a:cubicBezTo>
                  <a:pt x="1244767" y="968753"/>
                  <a:pt x="1096434" y="929709"/>
                  <a:pt x="954755" y="952501"/>
                </a:cubicBezTo>
                <a:cubicBezTo>
                  <a:pt x="813076" y="975293"/>
                  <a:pt x="339451" y="889684"/>
                  <a:pt x="158753" y="952501"/>
                </a:cubicBezTo>
                <a:cubicBezTo>
                  <a:pt x="71859" y="954469"/>
                  <a:pt x="8768" y="895874"/>
                  <a:pt x="0" y="793748"/>
                </a:cubicBezTo>
                <a:cubicBezTo>
                  <a:pt x="-30803" y="699753"/>
                  <a:pt x="25529" y="573533"/>
                  <a:pt x="0" y="469901"/>
                </a:cubicBezTo>
                <a:cubicBezTo>
                  <a:pt x="-25529" y="366269"/>
                  <a:pt x="14168" y="309739"/>
                  <a:pt x="0" y="158753"/>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solidFill>
                  <a:srgbClr val="FF0000"/>
                </a:solidFill>
              </a:rPr>
              <a:t>Αφού  διαβάσετε προσεκτικά  τα  δύο  αποσπάσματα, ποιο   από τα  δύο  αποσπάσματα   προδίδει τον αυτοβιογραφικό  χαρακτήρα του έργου;  </a:t>
            </a:r>
          </a:p>
        </p:txBody>
      </p:sp>
      <p:sp>
        <p:nvSpPr>
          <p:cNvPr id="4" name="Ορθογώνιο: Στρογγύλεμα γωνιών 3">
            <a:extLst>
              <a:ext uri="{FF2B5EF4-FFF2-40B4-BE49-F238E27FC236}">
                <a16:creationId xmlns:a16="http://schemas.microsoft.com/office/drawing/2014/main" id="{BB26A1F1-6E6E-F0B4-3436-7355F774B987}"/>
              </a:ext>
            </a:extLst>
          </p:cNvPr>
          <p:cNvSpPr/>
          <p:nvPr/>
        </p:nvSpPr>
        <p:spPr>
          <a:xfrm>
            <a:off x="872219" y="3635829"/>
            <a:ext cx="3450771" cy="1600200"/>
          </a:xfrm>
          <a:custGeom>
            <a:avLst/>
            <a:gdLst>
              <a:gd name="csX0" fmla="*/ 0 w 3450771"/>
              <a:gd name="csY0" fmla="*/ 266705 h 1600200"/>
              <a:gd name="csX1" fmla="*/ 266705 w 3450771"/>
              <a:gd name="csY1" fmla="*/ 0 h 1600200"/>
              <a:gd name="csX2" fmla="*/ 791830 w 3450771"/>
              <a:gd name="csY2" fmla="*/ 0 h 1600200"/>
              <a:gd name="csX3" fmla="*/ 1346129 w 3450771"/>
              <a:gd name="csY3" fmla="*/ 0 h 1600200"/>
              <a:gd name="csX4" fmla="*/ 1842080 w 3450771"/>
              <a:gd name="csY4" fmla="*/ 0 h 1600200"/>
              <a:gd name="csX5" fmla="*/ 2425552 w 3450771"/>
              <a:gd name="csY5" fmla="*/ 0 h 1600200"/>
              <a:gd name="csX6" fmla="*/ 3184066 w 3450771"/>
              <a:gd name="csY6" fmla="*/ 0 h 1600200"/>
              <a:gd name="csX7" fmla="*/ 3450771 w 3450771"/>
              <a:gd name="csY7" fmla="*/ 266705 h 1600200"/>
              <a:gd name="csX8" fmla="*/ 3450771 w 3450771"/>
              <a:gd name="csY8" fmla="*/ 821436 h 1600200"/>
              <a:gd name="csX9" fmla="*/ 3450771 w 3450771"/>
              <a:gd name="csY9" fmla="*/ 1333495 h 1600200"/>
              <a:gd name="csX10" fmla="*/ 3184066 w 3450771"/>
              <a:gd name="csY10" fmla="*/ 1600200 h 1600200"/>
              <a:gd name="csX11" fmla="*/ 2688115 w 3450771"/>
              <a:gd name="csY11" fmla="*/ 1600200 h 1600200"/>
              <a:gd name="csX12" fmla="*/ 2162990 w 3450771"/>
              <a:gd name="csY12" fmla="*/ 1600200 h 1600200"/>
              <a:gd name="csX13" fmla="*/ 1608691 w 3450771"/>
              <a:gd name="csY13" fmla="*/ 1600200 h 1600200"/>
              <a:gd name="csX14" fmla="*/ 1025219 w 3450771"/>
              <a:gd name="csY14" fmla="*/ 1600200 h 1600200"/>
              <a:gd name="csX15" fmla="*/ 266705 w 3450771"/>
              <a:gd name="csY15" fmla="*/ 1600200 h 1600200"/>
              <a:gd name="csX16" fmla="*/ 0 w 3450771"/>
              <a:gd name="csY16" fmla="*/ 1333495 h 1600200"/>
              <a:gd name="csX17" fmla="*/ 0 w 3450771"/>
              <a:gd name="csY17" fmla="*/ 789432 h 1600200"/>
              <a:gd name="csX18" fmla="*/ 0 w 3450771"/>
              <a:gd name="csY18" fmla="*/ 266705 h 1600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50771" h="1600200" fill="none" extrusionOk="0">
                <a:moveTo>
                  <a:pt x="0" y="266705"/>
                </a:moveTo>
                <a:cubicBezTo>
                  <a:pt x="-28242" y="113481"/>
                  <a:pt x="87113" y="-8159"/>
                  <a:pt x="266705" y="0"/>
                </a:cubicBezTo>
                <a:cubicBezTo>
                  <a:pt x="462294" y="-217"/>
                  <a:pt x="539187" y="47163"/>
                  <a:pt x="791830" y="0"/>
                </a:cubicBezTo>
                <a:cubicBezTo>
                  <a:pt x="1044473" y="-47163"/>
                  <a:pt x="1114687" y="33751"/>
                  <a:pt x="1346129" y="0"/>
                </a:cubicBezTo>
                <a:cubicBezTo>
                  <a:pt x="1577571" y="-33751"/>
                  <a:pt x="1645981" y="32193"/>
                  <a:pt x="1842080" y="0"/>
                </a:cubicBezTo>
                <a:cubicBezTo>
                  <a:pt x="2038179" y="-32193"/>
                  <a:pt x="2263485" y="25232"/>
                  <a:pt x="2425552" y="0"/>
                </a:cubicBezTo>
                <a:cubicBezTo>
                  <a:pt x="2587619" y="-25232"/>
                  <a:pt x="2988010" y="28777"/>
                  <a:pt x="3184066" y="0"/>
                </a:cubicBezTo>
                <a:cubicBezTo>
                  <a:pt x="3343773" y="-17975"/>
                  <a:pt x="3456135" y="104743"/>
                  <a:pt x="3450771" y="266705"/>
                </a:cubicBezTo>
                <a:cubicBezTo>
                  <a:pt x="3504025" y="517297"/>
                  <a:pt x="3413980" y="670987"/>
                  <a:pt x="3450771" y="821436"/>
                </a:cubicBezTo>
                <a:cubicBezTo>
                  <a:pt x="3487562" y="971885"/>
                  <a:pt x="3406218" y="1177203"/>
                  <a:pt x="3450771" y="1333495"/>
                </a:cubicBezTo>
                <a:cubicBezTo>
                  <a:pt x="3461288" y="1477785"/>
                  <a:pt x="3343551" y="1611894"/>
                  <a:pt x="3184066" y="1600200"/>
                </a:cubicBezTo>
                <a:cubicBezTo>
                  <a:pt x="2964487" y="1639406"/>
                  <a:pt x="2809844" y="1565998"/>
                  <a:pt x="2688115" y="1600200"/>
                </a:cubicBezTo>
                <a:cubicBezTo>
                  <a:pt x="2566386" y="1634402"/>
                  <a:pt x="2301962" y="1559174"/>
                  <a:pt x="2162990" y="1600200"/>
                </a:cubicBezTo>
                <a:cubicBezTo>
                  <a:pt x="2024019" y="1641226"/>
                  <a:pt x="1878074" y="1556337"/>
                  <a:pt x="1608691" y="1600200"/>
                </a:cubicBezTo>
                <a:cubicBezTo>
                  <a:pt x="1339308" y="1644063"/>
                  <a:pt x="1166392" y="1535641"/>
                  <a:pt x="1025219" y="1600200"/>
                </a:cubicBezTo>
                <a:cubicBezTo>
                  <a:pt x="884046" y="1664759"/>
                  <a:pt x="429296" y="1548078"/>
                  <a:pt x="266705" y="1600200"/>
                </a:cubicBezTo>
                <a:cubicBezTo>
                  <a:pt x="111365" y="1562163"/>
                  <a:pt x="-25182" y="1508093"/>
                  <a:pt x="0" y="1333495"/>
                </a:cubicBezTo>
                <a:cubicBezTo>
                  <a:pt x="-45104" y="1067331"/>
                  <a:pt x="12851" y="903267"/>
                  <a:pt x="0" y="789432"/>
                </a:cubicBezTo>
                <a:cubicBezTo>
                  <a:pt x="-12851" y="675597"/>
                  <a:pt x="57238" y="429245"/>
                  <a:pt x="0" y="266705"/>
                </a:cubicBezTo>
                <a:close/>
              </a:path>
              <a:path w="3450771" h="1600200" stroke="0" extrusionOk="0">
                <a:moveTo>
                  <a:pt x="0" y="266705"/>
                </a:moveTo>
                <a:cubicBezTo>
                  <a:pt x="33000" y="94731"/>
                  <a:pt x="120165" y="-9432"/>
                  <a:pt x="266705" y="0"/>
                </a:cubicBezTo>
                <a:cubicBezTo>
                  <a:pt x="557872" y="-907"/>
                  <a:pt x="722448" y="71827"/>
                  <a:pt x="879351" y="0"/>
                </a:cubicBezTo>
                <a:cubicBezTo>
                  <a:pt x="1036254" y="-71827"/>
                  <a:pt x="1212707" y="7278"/>
                  <a:pt x="1404476" y="0"/>
                </a:cubicBezTo>
                <a:cubicBezTo>
                  <a:pt x="1596246" y="-7278"/>
                  <a:pt x="1712675" y="35376"/>
                  <a:pt x="2017122" y="0"/>
                </a:cubicBezTo>
                <a:cubicBezTo>
                  <a:pt x="2321569" y="-35376"/>
                  <a:pt x="2333622" y="38141"/>
                  <a:pt x="2629767" y="0"/>
                </a:cubicBezTo>
                <a:cubicBezTo>
                  <a:pt x="2925913" y="-38141"/>
                  <a:pt x="2999245" y="26286"/>
                  <a:pt x="3184066" y="0"/>
                </a:cubicBezTo>
                <a:cubicBezTo>
                  <a:pt x="3321082" y="-3812"/>
                  <a:pt x="3450654" y="128656"/>
                  <a:pt x="3450771" y="266705"/>
                </a:cubicBezTo>
                <a:cubicBezTo>
                  <a:pt x="3469931" y="447313"/>
                  <a:pt x="3446577" y="552891"/>
                  <a:pt x="3450771" y="778764"/>
                </a:cubicBezTo>
                <a:cubicBezTo>
                  <a:pt x="3454965" y="1004637"/>
                  <a:pt x="3413948" y="1194749"/>
                  <a:pt x="3450771" y="1333495"/>
                </a:cubicBezTo>
                <a:cubicBezTo>
                  <a:pt x="3448987" y="1492172"/>
                  <a:pt x="3326767" y="1597417"/>
                  <a:pt x="3184066" y="1600200"/>
                </a:cubicBezTo>
                <a:cubicBezTo>
                  <a:pt x="2909764" y="1628691"/>
                  <a:pt x="2770197" y="1574742"/>
                  <a:pt x="2629767" y="1600200"/>
                </a:cubicBezTo>
                <a:cubicBezTo>
                  <a:pt x="2489337" y="1625658"/>
                  <a:pt x="2292961" y="1554667"/>
                  <a:pt x="2104642" y="1600200"/>
                </a:cubicBezTo>
                <a:cubicBezTo>
                  <a:pt x="1916324" y="1645733"/>
                  <a:pt x="1682983" y="1551006"/>
                  <a:pt x="1491997" y="1600200"/>
                </a:cubicBezTo>
                <a:cubicBezTo>
                  <a:pt x="1301012" y="1649394"/>
                  <a:pt x="1086719" y="1587850"/>
                  <a:pt x="966872" y="1600200"/>
                </a:cubicBezTo>
                <a:cubicBezTo>
                  <a:pt x="847025" y="1612550"/>
                  <a:pt x="569065" y="1554192"/>
                  <a:pt x="266705" y="1600200"/>
                </a:cubicBezTo>
                <a:cubicBezTo>
                  <a:pt x="109264" y="1588166"/>
                  <a:pt x="8126" y="1456342"/>
                  <a:pt x="0" y="1333495"/>
                </a:cubicBezTo>
                <a:cubicBezTo>
                  <a:pt x="-9640" y="1194782"/>
                  <a:pt x="18036" y="1005262"/>
                  <a:pt x="0" y="810768"/>
                </a:cubicBezTo>
                <a:cubicBezTo>
                  <a:pt x="-18036" y="616274"/>
                  <a:pt x="41292" y="439963"/>
                  <a:pt x="0" y="266705"/>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solidFill>
                  <a:srgbClr val="FF0000"/>
                </a:solidFill>
              </a:rPr>
              <a:t>Γραμματικό πρόσωπο:</a:t>
            </a:r>
          </a:p>
          <a:p>
            <a:pPr algn="ctr"/>
            <a:endParaRPr lang="el-GR" b="1" dirty="0">
              <a:solidFill>
                <a:srgbClr val="FF0000"/>
              </a:solidFill>
            </a:endParaRPr>
          </a:p>
          <a:p>
            <a:pPr algn="ctr"/>
            <a:r>
              <a:rPr lang="el-GR" b="1" dirty="0"/>
              <a:t> Χρήση  του  πρώτου  πληθυντικού   προσώπου  </a:t>
            </a:r>
          </a:p>
        </p:txBody>
      </p:sp>
      <p:sp>
        <p:nvSpPr>
          <p:cNvPr id="6" name="Ορθογώνιο: Στρογγύλεμα γωνιών 5">
            <a:extLst>
              <a:ext uri="{FF2B5EF4-FFF2-40B4-BE49-F238E27FC236}">
                <a16:creationId xmlns:a16="http://schemas.microsoft.com/office/drawing/2014/main" id="{9DBBF07E-3373-8086-69AF-52CAE5795C3E}"/>
              </a:ext>
            </a:extLst>
          </p:cNvPr>
          <p:cNvSpPr/>
          <p:nvPr/>
        </p:nvSpPr>
        <p:spPr>
          <a:xfrm>
            <a:off x="5981700" y="3646715"/>
            <a:ext cx="3450771" cy="1404256"/>
          </a:xfrm>
          <a:custGeom>
            <a:avLst/>
            <a:gdLst>
              <a:gd name="csX0" fmla="*/ 0 w 3450771"/>
              <a:gd name="csY0" fmla="*/ 234047 h 1404256"/>
              <a:gd name="csX1" fmla="*/ 234047 w 3450771"/>
              <a:gd name="csY1" fmla="*/ 0 h 1404256"/>
              <a:gd name="csX2" fmla="*/ 770929 w 3450771"/>
              <a:gd name="csY2" fmla="*/ 0 h 1404256"/>
              <a:gd name="csX3" fmla="*/ 1337637 w 3450771"/>
              <a:gd name="csY3" fmla="*/ 0 h 1404256"/>
              <a:gd name="csX4" fmla="*/ 1844693 w 3450771"/>
              <a:gd name="csY4" fmla="*/ 0 h 1404256"/>
              <a:gd name="csX5" fmla="*/ 2441228 w 3450771"/>
              <a:gd name="csY5" fmla="*/ 0 h 1404256"/>
              <a:gd name="csX6" fmla="*/ 3216724 w 3450771"/>
              <a:gd name="csY6" fmla="*/ 0 h 1404256"/>
              <a:gd name="csX7" fmla="*/ 3450771 w 3450771"/>
              <a:gd name="csY7" fmla="*/ 234047 h 1404256"/>
              <a:gd name="csX8" fmla="*/ 3450771 w 3450771"/>
              <a:gd name="csY8" fmla="*/ 720851 h 1404256"/>
              <a:gd name="csX9" fmla="*/ 3450771 w 3450771"/>
              <a:gd name="csY9" fmla="*/ 1170209 h 1404256"/>
              <a:gd name="csX10" fmla="*/ 3216724 w 3450771"/>
              <a:gd name="csY10" fmla="*/ 1404256 h 1404256"/>
              <a:gd name="csX11" fmla="*/ 2709669 w 3450771"/>
              <a:gd name="csY11" fmla="*/ 1404256 h 1404256"/>
              <a:gd name="csX12" fmla="*/ 2172787 w 3450771"/>
              <a:gd name="csY12" fmla="*/ 1404256 h 1404256"/>
              <a:gd name="csX13" fmla="*/ 1606078 w 3450771"/>
              <a:gd name="csY13" fmla="*/ 1404256 h 1404256"/>
              <a:gd name="csX14" fmla="*/ 1009543 w 3450771"/>
              <a:gd name="csY14" fmla="*/ 1404256 h 1404256"/>
              <a:gd name="csX15" fmla="*/ 234047 w 3450771"/>
              <a:gd name="csY15" fmla="*/ 1404256 h 1404256"/>
              <a:gd name="csX16" fmla="*/ 0 w 3450771"/>
              <a:gd name="csY16" fmla="*/ 1170209 h 1404256"/>
              <a:gd name="csX17" fmla="*/ 0 w 3450771"/>
              <a:gd name="csY17" fmla="*/ 692766 h 1404256"/>
              <a:gd name="csX18" fmla="*/ 0 w 3450771"/>
              <a:gd name="csY18" fmla="*/ 234047 h 14042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50771" h="1404256" fill="none" extrusionOk="0">
                <a:moveTo>
                  <a:pt x="0" y="234047"/>
                </a:moveTo>
                <a:cubicBezTo>
                  <a:pt x="-8935" y="102911"/>
                  <a:pt x="99983" y="-1213"/>
                  <a:pt x="234047" y="0"/>
                </a:cubicBezTo>
                <a:cubicBezTo>
                  <a:pt x="415446" y="-57625"/>
                  <a:pt x="612172" y="63830"/>
                  <a:pt x="770929" y="0"/>
                </a:cubicBezTo>
                <a:cubicBezTo>
                  <a:pt x="929686" y="-63830"/>
                  <a:pt x="1127872" y="4850"/>
                  <a:pt x="1337637" y="0"/>
                </a:cubicBezTo>
                <a:cubicBezTo>
                  <a:pt x="1547402" y="-4850"/>
                  <a:pt x="1709241" y="11557"/>
                  <a:pt x="1844693" y="0"/>
                </a:cubicBezTo>
                <a:cubicBezTo>
                  <a:pt x="1980145" y="-11557"/>
                  <a:pt x="2167921" y="51701"/>
                  <a:pt x="2441228" y="0"/>
                </a:cubicBezTo>
                <a:cubicBezTo>
                  <a:pt x="2714536" y="-51701"/>
                  <a:pt x="2932868" y="51335"/>
                  <a:pt x="3216724" y="0"/>
                </a:cubicBezTo>
                <a:cubicBezTo>
                  <a:pt x="3349665" y="-5330"/>
                  <a:pt x="3457011" y="87727"/>
                  <a:pt x="3450771" y="234047"/>
                </a:cubicBezTo>
                <a:cubicBezTo>
                  <a:pt x="3482909" y="413503"/>
                  <a:pt x="3396563" y="603321"/>
                  <a:pt x="3450771" y="720851"/>
                </a:cubicBezTo>
                <a:cubicBezTo>
                  <a:pt x="3504979" y="838381"/>
                  <a:pt x="3436395" y="1063650"/>
                  <a:pt x="3450771" y="1170209"/>
                </a:cubicBezTo>
                <a:cubicBezTo>
                  <a:pt x="3468295" y="1294460"/>
                  <a:pt x="3355398" y="1413287"/>
                  <a:pt x="3216724" y="1404256"/>
                </a:cubicBezTo>
                <a:cubicBezTo>
                  <a:pt x="3099791" y="1448306"/>
                  <a:pt x="2912865" y="1356463"/>
                  <a:pt x="2709669" y="1404256"/>
                </a:cubicBezTo>
                <a:cubicBezTo>
                  <a:pt x="2506474" y="1452049"/>
                  <a:pt x="2377741" y="1378503"/>
                  <a:pt x="2172787" y="1404256"/>
                </a:cubicBezTo>
                <a:cubicBezTo>
                  <a:pt x="1967833" y="1430009"/>
                  <a:pt x="1851136" y="1403058"/>
                  <a:pt x="1606078" y="1404256"/>
                </a:cubicBezTo>
                <a:cubicBezTo>
                  <a:pt x="1361020" y="1405454"/>
                  <a:pt x="1254455" y="1381694"/>
                  <a:pt x="1009543" y="1404256"/>
                </a:cubicBezTo>
                <a:cubicBezTo>
                  <a:pt x="764632" y="1426818"/>
                  <a:pt x="451024" y="1320723"/>
                  <a:pt x="234047" y="1404256"/>
                </a:cubicBezTo>
                <a:cubicBezTo>
                  <a:pt x="102973" y="1395680"/>
                  <a:pt x="-20326" y="1321506"/>
                  <a:pt x="0" y="1170209"/>
                </a:cubicBezTo>
                <a:cubicBezTo>
                  <a:pt x="-51714" y="999700"/>
                  <a:pt x="18402" y="826467"/>
                  <a:pt x="0" y="692766"/>
                </a:cubicBezTo>
                <a:cubicBezTo>
                  <a:pt x="-18402" y="559065"/>
                  <a:pt x="16678" y="389246"/>
                  <a:pt x="0" y="234047"/>
                </a:cubicBezTo>
                <a:close/>
              </a:path>
              <a:path w="3450771" h="1404256" stroke="0" extrusionOk="0">
                <a:moveTo>
                  <a:pt x="0" y="234047"/>
                </a:moveTo>
                <a:cubicBezTo>
                  <a:pt x="28198" y="83699"/>
                  <a:pt x="107858" y="-38289"/>
                  <a:pt x="234047" y="0"/>
                </a:cubicBezTo>
                <a:cubicBezTo>
                  <a:pt x="400471" y="-25678"/>
                  <a:pt x="588387" y="52972"/>
                  <a:pt x="860409" y="0"/>
                </a:cubicBezTo>
                <a:cubicBezTo>
                  <a:pt x="1132431" y="-52972"/>
                  <a:pt x="1135814" y="13260"/>
                  <a:pt x="1397291" y="0"/>
                </a:cubicBezTo>
                <a:cubicBezTo>
                  <a:pt x="1658768" y="-13260"/>
                  <a:pt x="1892034" y="54372"/>
                  <a:pt x="2023653" y="0"/>
                </a:cubicBezTo>
                <a:cubicBezTo>
                  <a:pt x="2155272" y="-54372"/>
                  <a:pt x="2346110" y="28462"/>
                  <a:pt x="2650015" y="0"/>
                </a:cubicBezTo>
                <a:cubicBezTo>
                  <a:pt x="2953920" y="-28462"/>
                  <a:pt x="2933429" y="40334"/>
                  <a:pt x="3216724" y="0"/>
                </a:cubicBezTo>
                <a:cubicBezTo>
                  <a:pt x="3328205" y="-6592"/>
                  <a:pt x="3450290" y="142708"/>
                  <a:pt x="3450771" y="234047"/>
                </a:cubicBezTo>
                <a:cubicBezTo>
                  <a:pt x="3488278" y="392458"/>
                  <a:pt x="3433078" y="578696"/>
                  <a:pt x="3450771" y="683405"/>
                </a:cubicBezTo>
                <a:cubicBezTo>
                  <a:pt x="3468464" y="788114"/>
                  <a:pt x="3442196" y="1002452"/>
                  <a:pt x="3450771" y="1170209"/>
                </a:cubicBezTo>
                <a:cubicBezTo>
                  <a:pt x="3447361" y="1321224"/>
                  <a:pt x="3327242" y="1392907"/>
                  <a:pt x="3216724" y="1404256"/>
                </a:cubicBezTo>
                <a:cubicBezTo>
                  <a:pt x="3045787" y="1461764"/>
                  <a:pt x="2802172" y="1380961"/>
                  <a:pt x="2650015" y="1404256"/>
                </a:cubicBezTo>
                <a:cubicBezTo>
                  <a:pt x="2497858" y="1427551"/>
                  <a:pt x="2335206" y="1396652"/>
                  <a:pt x="2113134" y="1404256"/>
                </a:cubicBezTo>
                <a:cubicBezTo>
                  <a:pt x="1891062" y="1411860"/>
                  <a:pt x="1633100" y="1370071"/>
                  <a:pt x="1486771" y="1404256"/>
                </a:cubicBezTo>
                <a:cubicBezTo>
                  <a:pt x="1340442" y="1438441"/>
                  <a:pt x="1216896" y="1346886"/>
                  <a:pt x="949889" y="1404256"/>
                </a:cubicBezTo>
                <a:cubicBezTo>
                  <a:pt x="682882" y="1461626"/>
                  <a:pt x="501305" y="1354776"/>
                  <a:pt x="234047" y="1404256"/>
                </a:cubicBezTo>
                <a:cubicBezTo>
                  <a:pt x="100791" y="1399517"/>
                  <a:pt x="4132" y="1287039"/>
                  <a:pt x="0" y="1170209"/>
                </a:cubicBezTo>
                <a:cubicBezTo>
                  <a:pt x="-224" y="983131"/>
                  <a:pt x="12279" y="888812"/>
                  <a:pt x="0" y="711490"/>
                </a:cubicBezTo>
                <a:cubicBezTo>
                  <a:pt x="-12279" y="534168"/>
                  <a:pt x="22825" y="368622"/>
                  <a:pt x="0" y="23404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solidFill>
                  <a:srgbClr val="FF0000"/>
                </a:solidFill>
              </a:rPr>
              <a:t>Περιεχόμενο :</a:t>
            </a:r>
          </a:p>
          <a:p>
            <a:pPr algn="ctr"/>
            <a:r>
              <a:rPr lang="el-GR" b="1" dirty="0"/>
              <a:t> </a:t>
            </a:r>
          </a:p>
          <a:p>
            <a:pPr algn="ctr"/>
            <a:r>
              <a:rPr lang="el-GR" b="1" dirty="0"/>
              <a:t>Προσωπικές  αναμνήσεις  </a:t>
            </a:r>
          </a:p>
        </p:txBody>
      </p:sp>
      <p:cxnSp>
        <p:nvCxnSpPr>
          <p:cNvPr id="5" name="Ευθεία γραμμή σύνδεσης 4">
            <a:extLst>
              <a:ext uri="{FF2B5EF4-FFF2-40B4-BE49-F238E27FC236}">
                <a16:creationId xmlns:a16="http://schemas.microsoft.com/office/drawing/2014/main" id="{EB324409-0B6F-70D1-0FE3-BDE7E9F9B8A4}"/>
              </a:ext>
            </a:extLst>
          </p:cNvPr>
          <p:cNvCxnSpPr>
            <a:cxnSpLocks/>
          </p:cNvCxnSpPr>
          <p:nvPr/>
        </p:nvCxnSpPr>
        <p:spPr>
          <a:xfrm>
            <a:off x="6694714" y="2068286"/>
            <a:ext cx="1730828" cy="0"/>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8" name="Ευθεία γραμμή σύνδεσης 7">
            <a:extLst>
              <a:ext uri="{FF2B5EF4-FFF2-40B4-BE49-F238E27FC236}">
                <a16:creationId xmlns:a16="http://schemas.microsoft.com/office/drawing/2014/main" id="{208197E4-B5BD-432D-94D1-44C77C8AA864}"/>
              </a:ext>
            </a:extLst>
          </p:cNvPr>
          <p:cNvCxnSpPr>
            <a:cxnSpLocks/>
          </p:cNvCxnSpPr>
          <p:nvPr/>
        </p:nvCxnSpPr>
        <p:spPr>
          <a:xfrm>
            <a:off x="1458685" y="2090058"/>
            <a:ext cx="1730828" cy="0"/>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A3B6B93F-1793-C7C1-FE0C-36FC445D68B0}"/>
              </a:ext>
            </a:extLst>
          </p:cNvPr>
          <p:cNvCxnSpPr>
            <a:cxnSpLocks/>
          </p:cNvCxnSpPr>
          <p:nvPr/>
        </p:nvCxnSpPr>
        <p:spPr>
          <a:xfrm>
            <a:off x="8882743" y="2373087"/>
            <a:ext cx="468086" cy="0"/>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11" name="Ευθεία γραμμή σύνδεσης 10">
            <a:extLst>
              <a:ext uri="{FF2B5EF4-FFF2-40B4-BE49-F238E27FC236}">
                <a16:creationId xmlns:a16="http://schemas.microsoft.com/office/drawing/2014/main" id="{82B6D101-3242-6759-FDDA-20650CDCCD02}"/>
              </a:ext>
            </a:extLst>
          </p:cNvPr>
          <p:cNvCxnSpPr>
            <a:cxnSpLocks/>
          </p:cNvCxnSpPr>
          <p:nvPr/>
        </p:nvCxnSpPr>
        <p:spPr>
          <a:xfrm>
            <a:off x="8567057" y="2710544"/>
            <a:ext cx="1730828"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9871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a:t>Αυτοαξιολόγηση</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957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93E5C-7AD7-843F-6F12-CA8EDBA90ABE}"/>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F5A6BE7E-8F38-BA6E-3FA2-A059B07C25AD}"/>
              </a:ext>
            </a:extLst>
          </p:cNvPr>
          <p:cNvSpPr/>
          <p:nvPr/>
        </p:nvSpPr>
        <p:spPr>
          <a:xfrm>
            <a:off x="114300" y="283028"/>
            <a:ext cx="11963400" cy="6291943"/>
          </a:xfrm>
          <a:custGeom>
            <a:avLst/>
            <a:gdLst>
              <a:gd name="csX0" fmla="*/ 0 w 11963400"/>
              <a:gd name="csY0" fmla="*/ 1048678 h 6291943"/>
              <a:gd name="csX1" fmla="*/ 1048678 w 11963400"/>
              <a:gd name="csY1" fmla="*/ 0 h 6291943"/>
              <a:gd name="csX2" fmla="*/ 1431713 w 11963400"/>
              <a:gd name="csY2" fmla="*/ 0 h 6291943"/>
              <a:gd name="csX3" fmla="*/ 2012068 w 11963400"/>
              <a:gd name="csY3" fmla="*/ 0 h 6291943"/>
              <a:gd name="csX4" fmla="*/ 2493763 w 11963400"/>
              <a:gd name="csY4" fmla="*/ 0 h 6291943"/>
              <a:gd name="csX5" fmla="*/ 2876798 w 11963400"/>
              <a:gd name="csY5" fmla="*/ 0 h 6291943"/>
              <a:gd name="csX6" fmla="*/ 3358493 w 11963400"/>
              <a:gd name="csY6" fmla="*/ 0 h 6291943"/>
              <a:gd name="csX7" fmla="*/ 3938849 w 11963400"/>
              <a:gd name="csY7" fmla="*/ 0 h 6291943"/>
              <a:gd name="csX8" fmla="*/ 4716525 w 11963400"/>
              <a:gd name="csY8" fmla="*/ 0 h 6291943"/>
              <a:gd name="csX9" fmla="*/ 5099560 w 11963400"/>
              <a:gd name="csY9" fmla="*/ 0 h 6291943"/>
              <a:gd name="csX10" fmla="*/ 5383934 w 11963400"/>
              <a:gd name="csY10" fmla="*/ 0 h 6291943"/>
              <a:gd name="csX11" fmla="*/ 5668308 w 11963400"/>
              <a:gd name="csY11" fmla="*/ 0 h 6291943"/>
              <a:gd name="csX12" fmla="*/ 6347324 w 11963400"/>
              <a:gd name="csY12" fmla="*/ 0 h 6291943"/>
              <a:gd name="csX13" fmla="*/ 7026340 w 11963400"/>
              <a:gd name="csY13" fmla="*/ 0 h 6291943"/>
              <a:gd name="csX14" fmla="*/ 7508035 w 11963400"/>
              <a:gd name="csY14" fmla="*/ 0 h 6291943"/>
              <a:gd name="csX15" fmla="*/ 7989730 w 11963400"/>
              <a:gd name="csY15" fmla="*/ 0 h 6291943"/>
              <a:gd name="csX16" fmla="*/ 8274104 w 11963400"/>
              <a:gd name="csY16" fmla="*/ 0 h 6291943"/>
              <a:gd name="csX17" fmla="*/ 8558479 w 11963400"/>
              <a:gd name="csY17" fmla="*/ 0 h 6291943"/>
              <a:gd name="csX18" fmla="*/ 9336155 w 11963400"/>
              <a:gd name="csY18" fmla="*/ 0 h 6291943"/>
              <a:gd name="csX19" fmla="*/ 9916510 w 11963400"/>
              <a:gd name="csY19" fmla="*/ 0 h 6291943"/>
              <a:gd name="csX20" fmla="*/ 10200885 w 11963400"/>
              <a:gd name="csY20" fmla="*/ 0 h 6291943"/>
              <a:gd name="csX21" fmla="*/ 10914722 w 11963400"/>
              <a:gd name="csY21" fmla="*/ 0 h 6291943"/>
              <a:gd name="csX22" fmla="*/ 11963400 w 11963400"/>
              <a:gd name="csY22" fmla="*/ 1048678 h 6291943"/>
              <a:gd name="csX23" fmla="*/ 11963400 w 11963400"/>
              <a:gd name="csY23" fmla="*/ 1647905 h 6291943"/>
              <a:gd name="csX24" fmla="*/ 11963400 w 11963400"/>
              <a:gd name="csY24" fmla="*/ 2331023 h 6291943"/>
              <a:gd name="csX25" fmla="*/ 11963400 w 11963400"/>
              <a:gd name="csY25" fmla="*/ 3014142 h 6291943"/>
              <a:gd name="csX26" fmla="*/ 11963400 w 11963400"/>
              <a:gd name="csY26" fmla="*/ 3529477 h 6291943"/>
              <a:gd name="csX27" fmla="*/ 11963400 w 11963400"/>
              <a:gd name="csY27" fmla="*/ 4086757 h 6291943"/>
              <a:gd name="csX28" fmla="*/ 11963400 w 11963400"/>
              <a:gd name="csY28" fmla="*/ 4644038 h 6291943"/>
              <a:gd name="csX29" fmla="*/ 11963400 w 11963400"/>
              <a:gd name="csY29" fmla="*/ 5243265 h 6291943"/>
              <a:gd name="csX30" fmla="*/ 10914722 w 11963400"/>
              <a:gd name="csY30" fmla="*/ 6291943 h 6291943"/>
              <a:gd name="csX31" fmla="*/ 10531687 w 11963400"/>
              <a:gd name="csY31" fmla="*/ 6291943 h 6291943"/>
              <a:gd name="csX32" fmla="*/ 10148653 w 11963400"/>
              <a:gd name="csY32" fmla="*/ 6291943 h 6291943"/>
              <a:gd name="csX33" fmla="*/ 9765618 w 11963400"/>
              <a:gd name="csY33" fmla="*/ 6291943 h 6291943"/>
              <a:gd name="csX34" fmla="*/ 9185263 w 11963400"/>
              <a:gd name="csY34" fmla="*/ 6291943 h 6291943"/>
              <a:gd name="csX35" fmla="*/ 8900888 w 11963400"/>
              <a:gd name="csY35" fmla="*/ 6291943 h 6291943"/>
              <a:gd name="csX36" fmla="*/ 8221872 w 11963400"/>
              <a:gd name="csY36" fmla="*/ 6291943 h 6291943"/>
              <a:gd name="csX37" fmla="*/ 7444196 w 11963400"/>
              <a:gd name="csY37" fmla="*/ 6291943 h 6291943"/>
              <a:gd name="csX38" fmla="*/ 6666520 w 11963400"/>
              <a:gd name="csY38" fmla="*/ 6291943 h 6291943"/>
              <a:gd name="csX39" fmla="*/ 6184824 w 11963400"/>
              <a:gd name="csY39" fmla="*/ 6291943 h 6291943"/>
              <a:gd name="csX40" fmla="*/ 5604469 w 11963400"/>
              <a:gd name="csY40" fmla="*/ 6291943 h 6291943"/>
              <a:gd name="csX41" fmla="*/ 5221434 w 11963400"/>
              <a:gd name="csY41" fmla="*/ 6291943 h 6291943"/>
              <a:gd name="csX42" fmla="*/ 4542418 w 11963400"/>
              <a:gd name="csY42" fmla="*/ 6291943 h 6291943"/>
              <a:gd name="csX43" fmla="*/ 4258044 w 11963400"/>
              <a:gd name="csY43" fmla="*/ 6291943 h 6291943"/>
              <a:gd name="csX44" fmla="*/ 3677689 w 11963400"/>
              <a:gd name="csY44" fmla="*/ 6291943 h 6291943"/>
              <a:gd name="csX45" fmla="*/ 3294654 w 11963400"/>
              <a:gd name="csY45" fmla="*/ 6291943 h 6291943"/>
              <a:gd name="csX46" fmla="*/ 2516977 w 11963400"/>
              <a:gd name="csY46" fmla="*/ 6291943 h 6291943"/>
              <a:gd name="csX47" fmla="*/ 2035282 w 11963400"/>
              <a:gd name="csY47" fmla="*/ 6291943 h 6291943"/>
              <a:gd name="csX48" fmla="*/ 1048678 w 11963400"/>
              <a:gd name="csY48" fmla="*/ 6291943 h 6291943"/>
              <a:gd name="csX49" fmla="*/ 0 w 11963400"/>
              <a:gd name="csY49" fmla="*/ 5243265 h 6291943"/>
              <a:gd name="csX50" fmla="*/ 0 w 11963400"/>
              <a:gd name="csY50" fmla="*/ 4685984 h 6291943"/>
              <a:gd name="csX51" fmla="*/ 0 w 11963400"/>
              <a:gd name="csY51" fmla="*/ 4002866 h 6291943"/>
              <a:gd name="csX52" fmla="*/ 0 w 11963400"/>
              <a:gd name="csY52" fmla="*/ 3487531 h 6291943"/>
              <a:gd name="csX53" fmla="*/ 0 w 11963400"/>
              <a:gd name="csY53" fmla="*/ 2804412 h 6291943"/>
              <a:gd name="csX54" fmla="*/ 0 w 11963400"/>
              <a:gd name="csY54" fmla="*/ 2289077 h 6291943"/>
              <a:gd name="csX55" fmla="*/ 0 w 11963400"/>
              <a:gd name="csY55" fmla="*/ 1773742 h 6291943"/>
              <a:gd name="csX56" fmla="*/ 0 w 11963400"/>
              <a:gd name="csY56" fmla="*/ 1048678 h 6291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6291943" fill="none" extrusionOk="0">
                <a:moveTo>
                  <a:pt x="0" y="1048678"/>
                </a:moveTo>
                <a:cubicBezTo>
                  <a:pt x="-23857" y="471312"/>
                  <a:pt x="327370" y="-6110"/>
                  <a:pt x="1048678" y="0"/>
                </a:cubicBezTo>
                <a:cubicBezTo>
                  <a:pt x="1210100" y="-10733"/>
                  <a:pt x="1346880" y="39911"/>
                  <a:pt x="1431713" y="0"/>
                </a:cubicBezTo>
                <a:cubicBezTo>
                  <a:pt x="1516546" y="-39911"/>
                  <a:pt x="1822174" y="17790"/>
                  <a:pt x="2012068" y="0"/>
                </a:cubicBezTo>
                <a:cubicBezTo>
                  <a:pt x="2201962" y="-17790"/>
                  <a:pt x="2343599" y="59"/>
                  <a:pt x="2493763" y="0"/>
                </a:cubicBezTo>
                <a:cubicBezTo>
                  <a:pt x="2643928" y="-59"/>
                  <a:pt x="2799318" y="28617"/>
                  <a:pt x="2876798" y="0"/>
                </a:cubicBezTo>
                <a:cubicBezTo>
                  <a:pt x="2954279" y="-28617"/>
                  <a:pt x="3222220" y="24319"/>
                  <a:pt x="3358493" y="0"/>
                </a:cubicBezTo>
                <a:cubicBezTo>
                  <a:pt x="3494767" y="-24319"/>
                  <a:pt x="3780069" y="24965"/>
                  <a:pt x="3938849" y="0"/>
                </a:cubicBezTo>
                <a:cubicBezTo>
                  <a:pt x="4097629" y="-24965"/>
                  <a:pt x="4349716" y="41734"/>
                  <a:pt x="4716525" y="0"/>
                </a:cubicBezTo>
                <a:cubicBezTo>
                  <a:pt x="5083334" y="-41734"/>
                  <a:pt x="4942692" y="32432"/>
                  <a:pt x="5099560" y="0"/>
                </a:cubicBezTo>
                <a:cubicBezTo>
                  <a:pt x="5256429" y="-32432"/>
                  <a:pt x="5242855" y="34069"/>
                  <a:pt x="5383934" y="0"/>
                </a:cubicBezTo>
                <a:cubicBezTo>
                  <a:pt x="5525013" y="-34069"/>
                  <a:pt x="5594968" y="30254"/>
                  <a:pt x="5668308" y="0"/>
                </a:cubicBezTo>
                <a:cubicBezTo>
                  <a:pt x="5741648" y="-30254"/>
                  <a:pt x="6016352" y="21127"/>
                  <a:pt x="6347324" y="0"/>
                </a:cubicBezTo>
                <a:cubicBezTo>
                  <a:pt x="6678296" y="-21127"/>
                  <a:pt x="6806546" y="5710"/>
                  <a:pt x="7026340" y="0"/>
                </a:cubicBezTo>
                <a:cubicBezTo>
                  <a:pt x="7246134" y="-5710"/>
                  <a:pt x="7341953" y="10333"/>
                  <a:pt x="7508035" y="0"/>
                </a:cubicBezTo>
                <a:cubicBezTo>
                  <a:pt x="7674117" y="-10333"/>
                  <a:pt x="7816114" y="30438"/>
                  <a:pt x="7989730" y="0"/>
                </a:cubicBezTo>
                <a:cubicBezTo>
                  <a:pt x="8163346" y="-30438"/>
                  <a:pt x="8161985" y="4005"/>
                  <a:pt x="8274104" y="0"/>
                </a:cubicBezTo>
                <a:cubicBezTo>
                  <a:pt x="8386223" y="-4005"/>
                  <a:pt x="8437657" y="31115"/>
                  <a:pt x="8558479" y="0"/>
                </a:cubicBezTo>
                <a:cubicBezTo>
                  <a:pt x="8679302" y="-31115"/>
                  <a:pt x="8955191" y="55785"/>
                  <a:pt x="9336155" y="0"/>
                </a:cubicBezTo>
                <a:cubicBezTo>
                  <a:pt x="9717119" y="-55785"/>
                  <a:pt x="9769804" y="2553"/>
                  <a:pt x="9916510" y="0"/>
                </a:cubicBezTo>
                <a:cubicBezTo>
                  <a:pt x="10063217" y="-2553"/>
                  <a:pt x="10078225" y="19176"/>
                  <a:pt x="10200885" y="0"/>
                </a:cubicBezTo>
                <a:cubicBezTo>
                  <a:pt x="10323546" y="-19176"/>
                  <a:pt x="10748861" y="53329"/>
                  <a:pt x="10914722" y="0"/>
                </a:cubicBezTo>
                <a:cubicBezTo>
                  <a:pt x="11326841" y="-18050"/>
                  <a:pt x="11908841" y="504899"/>
                  <a:pt x="11963400" y="1048678"/>
                </a:cubicBezTo>
                <a:cubicBezTo>
                  <a:pt x="12018946" y="1220839"/>
                  <a:pt x="11920674" y="1497586"/>
                  <a:pt x="11963400" y="1647905"/>
                </a:cubicBezTo>
                <a:cubicBezTo>
                  <a:pt x="12006126" y="1798224"/>
                  <a:pt x="11959626" y="2075160"/>
                  <a:pt x="11963400" y="2331023"/>
                </a:cubicBezTo>
                <a:cubicBezTo>
                  <a:pt x="11967174" y="2586886"/>
                  <a:pt x="11947163" y="2818510"/>
                  <a:pt x="11963400" y="3014142"/>
                </a:cubicBezTo>
                <a:cubicBezTo>
                  <a:pt x="11979637" y="3209774"/>
                  <a:pt x="11908851" y="3303797"/>
                  <a:pt x="11963400" y="3529477"/>
                </a:cubicBezTo>
                <a:cubicBezTo>
                  <a:pt x="12017949" y="3755157"/>
                  <a:pt x="11903657" y="3881251"/>
                  <a:pt x="11963400" y="4086757"/>
                </a:cubicBezTo>
                <a:cubicBezTo>
                  <a:pt x="12023143" y="4292263"/>
                  <a:pt x="11917979" y="4494353"/>
                  <a:pt x="11963400" y="4644038"/>
                </a:cubicBezTo>
                <a:cubicBezTo>
                  <a:pt x="12008821" y="4793723"/>
                  <a:pt x="11936589" y="4956804"/>
                  <a:pt x="11963400" y="5243265"/>
                </a:cubicBezTo>
                <a:cubicBezTo>
                  <a:pt x="11923358" y="5845035"/>
                  <a:pt x="11474706" y="6409166"/>
                  <a:pt x="10914722" y="6291943"/>
                </a:cubicBezTo>
                <a:cubicBezTo>
                  <a:pt x="10836052" y="6299128"/>
                  <a:pt x="10632087" y="6270861"/>
                  <a:pt x="10531687" y="6291943"/>
                </a:cubicBezTo>
                <a:cubicBezTo>
                  <a:pt x="10431287" y="6313025"/>
                  <a:pt x="10306180" y="6254721"/>
                  <a:pt x="10148653" y="6291943"/>
                </a:cubicBezTo>
                <a:cubicBezTo>
                  <a:pt x="9991126" y="6329165"/>
                  <a:pt x="9876772" y="6247306"/>
                  <a:pt x="9765618" y="6291943"/>
                </a:cubicBezTo>
                <a:cubicBezTo>
                  <a:pt x="9654465" y="6336580"/>
                  <a:pt x="9338244" y="6225615"/>
                  <a:pt x="9185263" y="6291943"/>
                </a:cubicBezTo>
                <a:cubicBezTo>
                  <a:pt x="9032282" y="6358271"/>
                  <a:pt x="9021185" y="6269065"/>
                  <a:pt x="8900888" y="6291943"/>
                </a:cubicBezTo>
                <a:cubicBezTo>
                  <a:pt x="8780592" y="6314821"/>
                  <a:pt x="8517943" y="6289063"/>
                  <a:pt x="8221872" y="6291943"/>
                </a:cubicBezTo>
                <a:cubicBezTo>
                  <a:pt x="7925801" y="6294823"/>
                  <a:pt x="7689546" y="6291842"/>
                  <a:pt x="7444196" y="6291943"/>
                </a:cubicBezTo>
                <a:cubicBezTo>
                  <a:pt x="7198846" y="6292044"/>
                  <a:pt x="6963443" y="6257278"/>
                  <a:pt x="6666520" y="6291943"/>
                </a:cubicBezTo>
                <a:cubicBezTo>
                  <a:pt x="6369597" y="6326608"/>
                  <a:pt x="6370063" y="6288455"/>
                  <a:pt x="6184824" y="6291943"/>
                </a:cubicBezTo>
                <a:cubicBezTo>
                  <a:pt x="5999585" y="6295431"/>
                  <a:pt x="5749897" y="6248360"/>
                  <a:pt x="5604469" y="6291943"/>
                </a:cubicBezTo>
                <a:cubicBezTo>
                  <a:pt x="5459041" y="6335526"/>
                  <a:pt x="5408587" y="6286888"/>
                  <a:pt x="5221434" y="6291943"/>
                </a:cubicBezTo>
                <a:cubicBezTo>
                  <a:pt x="5034282" y="6296998"/>
                  <a:pt x="4733847" y="6283719"/>
                  <a:pt x="4542418" y="6291943"/>
                </a:cubicBezTo>
                <a:cubicBezTo>
                  <a:pt x="4350989" y="6300167"/>
                  <a:pt x="4396371" y="6262996"/>
                  <a:pt x="4258044" y="6291943"/>
                </a:cubicBezTo>
                <a:cubicBezTo>
                  <a:pt x="4119717" y="6320890"/>
                  <a:pt x="3832278" y="6268465"/>
                  <a:pt x="3677689" y="6291943"/>
                </a:cubicBezTo>
                <a:cubicBezTo>
                  <a:pt x="3523100" y="6315421"/>
                  <a:pt x="3380443" y="6285805"/>
                  <a:pt x="3294654" y="6291943"/>
                </a:cubicBezTo>
                <a:cubicBezTo>
                  <a:pt x="3208865" y="6298081"/>
                  <a:pt x="2674468" y="6243865"/>
                  <a:pt x="2516977" y="6291943"/>
                </a:cubicBezTo>
                <a:cubicBezTo>
                  <a:pt x="2359486" y="6340021"/>
                  <a:pt x="2217081" y="6244736"/>
                  <a:pt x="2035282" y="6291943"/>
                </a:cubicBezTo>
                <a:cubicBezTo>
                  <a:pt x="1853483" y="6339150"/>
                  <a:pt x="1269920" y="6197896"/>
                  <a:pt x="1048678" y="6291943"/>
                </a:cubicBezTo>
                <a:cubicBezTo>
                  <a:pt x="464738" y="6429867"/>
                  <a:pt x="-70424" y="5862623"/>
                  <a:pt x="0" y="5243265"/>
                </a:cubicBezTo>
                <a:cubicBezTo>
                  <a:pt x="-36829" y="5128095"/>
                  <a:pt x="16270" y="4825349"/>
                  <a:pt x="0" y="4685984"/>
                </a:cubicBezTo>
                <a:cubicBezTo>
                  <a:pt x="-16270" y="4546619"/>
                  <a:pt x="60297" y="4186141"/>
                  <a:pt x="0" y="4002866"/>
                </a:cubicBezTo>
                <a:cubicBezTo>
                  <a:pt x="-60297" y="3819591"/>
                  <a:pt x="31608" y="3637980"/>
                  <a:pt x="0" y="3487531"/>
                </a:cubicBezTo>
                <a:cubicBezTo>
                  <a:pt x="-31608" y="3337082"/>
                  <a:pt x="77128" y="2972210"/>
                  <a:pt x="0" y="2804412"/>
                </a:cubicBezTo>
                <a:cubicBezTo>
                  <a:pt x="-77128" y="2636614"/>
                  <a:pt x="55687" y="2537012"/>
                  <a:pt x="0" y="2289077"/>
                </a:cubicBezTo>
                <a:cubicBezTo>
                  <a:pt x="-55687" y="2041142"/>
                  <a:pt x="56232" y="1958424"/>
                  <a:pt x="0" y="1773742"/>
                </a:cubicBezTo>
                <a:cubicBezTo>
                  <a:pt x="-56232" y="1589061"/>
                  <a:pt x="41913" y="1198754"/>
                  <a:pt x="0" y="1048678"/>
                </a:cubicBezTo>
                <a:close/>
              </a:path>
              <a:path w="11963400" h="6291943" stroke="0" extrusionOk="0">
                <a:moveTo>
                  <a:pt x="0" y="1048678"/>
                </a:moveTo>
                <a:cubicBezTo>
                  <a:pt x="96401" y="397421"/>
                  <a:pt x="472494" y="-37198"/>
                  <a:pt x="1048678" y="0"/>
                </a:cubicBezTo>
                <a:cubicBezTo>
                  <a:pt x="1378407" y="-3999"/>
                  <a:pt x="1553938" y="68082"/>
                  <a:pt x="1727694" y="0"/>
                </a:cubicBezTo>
                <a:cubicBezTo>
                  <a:pt x="1901450" y="-68082"/>
                  <a:pt x="2000599" y="45506"/>
                  <a:pt x="2110729" y="0"/>
                </a:cubicBezTo>
                <a:cubicBezTo>
                  <a:pt x="2220860" y="-45506"/>
                  <a:pt x="2625251" y="73289"/>
                  <a:pt x="2789745" y="0"/>
                </a:cubicBezTo>
                <a:cubicBezTo>
                  <a:pt x="2954239" y="-73289"/>
                  <a:pt x="3141438" y="18747"/>
                  <a:pt x="3468761" y="0"/>
                </a:cubicBezTo>
                <a:cubicBezTo>
                  <a:pt x="3796084" y="-18747"/>
                  <a:pt x="3700835" y="26252"/>
                  <a:pt x="3851795" y="0"/>
                </a:cubicBezTo>
                <a:cubicBezTo>
                  <a:pt x="4002755" y="-26252"/>
                  <a:pt x="4060883" y="34525"/>
                  <a:pt x="4234830" y="0"/>
                </a:cubicBezTo>
                <a:cubicBezTo>
                  <a:pt x="4408777" y="-34525"/>
                  <a:pt x="4793873" y="24748"/>
                  <a:pt x="5012506" y="0"/>
                </a:cubicBezTo>
                <a:cubicBezTo>
                  <a:pt x="5231139" y="-24748"/>
                  <a:pt x="5260649" y="42833"/>
                  <a:pt x="5395541" y="0"/>
                </a:cubicBezTo>
                <a:cubicBezTo>
                  <a:pt x="5530434" y="-42833"/>
                  <a:pt x="5933954" y="57417"/>
                  <a:pt x="6173217" y="0"/>
                </a:cubicBezTo>
                <a:cubicBezTo>
                  <a:pt x="6412480" y="-57417"/>
                  <a:pt x="6486705" y="55709"/>
                  <a:pt x="6654912" y="0"/>
                </a:cubicBezTo>
                <a:cubicBezTo>
                  <a:pt x="6823120" y="-55709"/>
                  <a:pt x="7021854" y="38541"/>
                  <a:pt x="7136608" y="0"/>
                </a:cubicBezTo>
                <a:cubicBezTo>
                  <a:pt x="7251362" y="-38541"/>
                  <a:pt x="7466821" y="8829"/>
                  <a:pt x="7716963" y="0"/>
                </a:cubicBezTo>
                <a:cubicBezTo>
                  <a:pt x="7967105" y="-8829"/>
                  <a:pt x="7973954" y="9070"/>
                  <a:pt x="8099998" y="0"/>
                </a:cubicBezTo>
                <a:cubicBezTo>
                  <a:pt x="8226042" y="-9070"/>
                  <a:pt x="8605887" y="20430"/>
                  <a:pt x="8779014" y="0"/>
                </a:cubicBezTo>
                <a:cubicBezTo>
                  <a:pt x="8952141" y="-20430"/>
                  <a:pt x="8991946" y="6778"/>
                  <a:pt x="9162048" y="0"/>
                </a:cubicBezTo>
                <a:cubicBezTo>
                  <a:pt x="9332150" y="-6778"/>
                  <a:pt x="9440459" y="42581"/>
                  <a:pt x="9643743" y="0"/>
                </a:cubicBezTo>
                <a:cubicBezTo>
                  <a:pt x="9847027" y="-42581"/>
                  <a:pt x="9861011" y="31122"/>
                  <a:pt x="9928118" y="0"/>
                </a:cubicBezTo>
                <a:cubicBezTo>
                  <a:pt x="9995226" y="-31122"/>
                  <a:pt x="10232207" y="39316"/>
                  <a:pt x="10311152" y="0"/>
                </a:cubicBezTo>
                <a:cubicBezTo>
                  <a:pt x="10390097" y="-39316"/>
                  <a:pt x="10659337" y="27068"/>
                  <a:pt x="10914722" y="0"/>
                </a:cubicBezTo>
                <a:cubicBezTo>
                  <a:pt x="11571242" y="-3293"/>
                  <a:pt x="11881174" y="380776"/>
                  <a:pt x="11963400" y="1048678"/>
                </a:cubicBezTo>
                <a:cubicBezTo>
                  <a:pt x="11995485" y="1186651"/>
                  <a:pt x="11932173" y="1343969"/>
                  <a:pt x="11963400" y="1522067"/>
                </a:cubicBezTo>
                <a:cubicBezTo>
                  <a:pt x="11994627" y="1700165"/>
                  <a:pt x="11963127" y="1990910"/>
                  <a:pt x="11963400" y="2205186"/>
                </a:cubicBezTo>
                <a:cubicBezTo>
                  <a:pt x="11963673" y="2419462"/>
                  <a:pt x="11938917" y="2516694"/>
                  <a:pt x="11963400" y="2762466"/>
                </a:cubicBezTo>
                <a:cubicBezTo>
                  <a:pt x="11987883" y="3008238"/>
                  <a:pt x="11937668" y="3042854"/>
                  <a:pt x="11963400" y="3235856"/>
                </a:cubicBezTo>
                <a:cubicBezTo>
                  <a:pt x="11989132" y="3428858"/>
                  <a:pt x="11912679" y="3597287"/>
                  <a:pt x="11963400" y="3835082"/>
                </a:cubicBezTo>
                <a:cubicBezTo>
                  <a:pt x="12014121" y="4072877"/>
                  <a:pt x="11943483" y="4158286"/>
                  <a:pt x="11963400" y="4434309"/>
                </a:cubicBezTo>
                <a:cubicBezTo>
                  <a:pt x="11983317" y="4710332"/>
                  <a:pt x="11887804" y="4857011"/>
                  <a:pt x="11963400" y="5243265"/>
                </a:cubicBezTo>
                <a:cubicBezTo>
                  <a:pt x="11976770" y="5711889"/>
                  <a:pt x="11516943" y="6316511"/>
                  <a:pt x="10914722" y="6291943"/>
                </a:cubicBezTo>
                <a:cubicBezTo>
                  <a:pt x="10744397" y="6323509"/>
                  <a:pt x="10630312" y="6267515"/>
                  <a:pt x="10531687" y="6291943"/>
                </a:cubicBezTo>
                <a:cubicBezTo>
                  <a:pt x="10433063" y="6316371"/>
                  <a:pt x="10151212" y="6259316"/>
                  <a:pt x="9951332" y="6291943"/>
                </a:cubicBezTo>
                <a:cubicBezTo>
                  <a:pt x="9751453" y="6324570"/>
                  <a:pt x="9609691" y="6262395"/>
                  <a:pt x="9469637" y="6291943"/>
                </a:cubicBezTo>
                <a:cubicBezTo>
                  <a:pt x="9329583" y="6321491"/>
                  <a:pt x="9170425" y="6259385"/>
                  <a:pt x="9086602" y="6291943"/>
                </a:cubicBezTo>
                <a:cubicBezTo>
                  <a:pt x="9002779" y="6324501"/>
                  <a:pt x="8806680" y="6288281"/>
                  <a:pt x="8703567" y="6291943"/>
                </a:cubicBezTo>
                <a:cubicBezTo>
                  <a:pt x="8600455" y="6295605"/>
                  <a:pt x="8424659" y="6263264"/>
                  <a:pt x="8221872" y="6291943"/>
                </a:cubicBezTo>
                <a:cubicBezTo>
                  <a:pt x="8019085" y="6320622"/>
                  <a:pt x="7775408" y="6279353"/>
                  <a:pt x="7641517" y="6291943"/>
                </a:cubicBezTo>
                <a:cubicBezTo>
                  <a:pt x="7507626" y="6304533"/>
                  <a:pt x="7205197" y="6211311"/>
                  <a:pt x="6863840" y="6291943"/>
                </a:cubicBezTo>
                <a:cubicBezTo>
                  <a:pt x="6522483" y="6372575"/>
                  <a:pt x="6356666" y="6266136"/>
                  <a:pt x="6184824" y="6291943"/>
                </a:cubicBezTo>
                <a:cubicBezTo>
                  <a:pt x="6012982" y="6317750"/>
                  <a:pt x="6014046" y="6274520"/>
                  <a:pt x="5900450" y="6291943"/>
                </a:cubicBezTo>
                <a:cubicBezTo>
                  <a:pt x="5786854" y="6309366"/>
                  <a:pt x="5571317" y="6254681"/>
                  <a:pt x="5418755" y="6291943"/>
                </a:cubicBezTo>
                <a:cubicBezTo>
                  <a:pt x="5266193" y="6329205"/>
                  <a:pt x="4830087" y="6260301"/>
                  <a:pt x="4641079" y="6291943"/>
                </a:cubicBezTo>
                <a:cubicBezTo>
                  <a:pt x="4452071" y="6323585"/>
                  <a:pt x="4462364" y="6264472"/>
                  <a:pt x="4356705" y="6291943"/>
                </a:cubicBezTo>
                <a:cubicBezTo>
                  <a:pt x="4251046" y="6319414"/>
                  <a:pt x="4023821" y="6234740"/>
                  <a:pt x="3776349" y="6291943"/>
                </a:cubicBezTo>
                <a:cubicBezTo>
                  <a:pt x="3528877" y="6349146"/>
                  <a:pt x="3494323" y="6249627"/>
                  <a:pt x="3393314" y="6291943"/>
                </a:cubicBezTo>
                <a:cubicBezTo>
                  <a:pt x="3292306" y="6334259"/>
                  <a:pt x="3175068" y="6287226"/>
                  <a:pt x="3010280" y="6291943"/>
                </a:cubicBezTo>
                <a:cubicBezTo>
                  <a:pt x="2845492" y="6296660"/>
                  <a:pt x="2791261" y="6281836"/>
                  <a:pt x="2725905" y="6291943"/>
                </a:cubicBezTo>
                <a:cubicBezTo>
                  <a:pt x="2660549" y="6302050"/>
                  <a:pt x="2502044" y="6259862"/>
                  <a:pt x="2441531" y="6291943"/>
                </a:cubicBezTo>
                <a:cubicBezTo>
                  <a:pt x="2381018" y="6324024"/>
                  <a:pt x="2296534" y="6284398"/>
                  <a:pt x="2157157" y="6291943"/>
                </a:cubicBezTo>
                <a:cubicBezTo>
                  <a:pt x="2017780" y="6299488"/>
                  <a:pt x="1939486" y="6283136"/>
                  <a:pt x="1774122" y="6291943"/>
                </a:cubicBezTo>
                <a:cubicBezTo>
                  <a:pt x="1608759" y="6300750"/>
                  <a:pt x="1387665" y="6264001"/>
                  <a:pt x="1048678" y="6291943"/>
                </a:cubicBezTo>
                <a:cubicBezTo>
                  <a:pt x="456376" y="6251247"/>
                  <a:pt x="-94457" y="5728883"/>
                  <a:pt x="0" y="5243265"/>
                </a:cubicBezTo>
                <a:cubicBezTo>
                  <a:pt x="-40026" y="4941341"/>
                  <a:pt x="56906" y="4740499"/>
                  <a:pt x="0" y="4560147"/>
                </a:cubicBezTo>
                <a:cubicBezTo>
                  <a:pt x="-56906" y="4379795"/>
                  <a:pt x="9106" y="4189915"/>
                  <a:pt x="0" y="4086757"/>
                </a:cubicBezTo>
                <a:cubicBezTo>
                  <a:pt x="-9106" y="3983599"/>
                  <a:pt x="32619" y="3666731"/>
                  <a:pt x="0" y="3487531"/>
                </a:cubicBezTo>
                <a:cubicBezTo>
                  <a:pt x="-32619" y="3308331"/>
                  <a:pt x="38006" y="3009235"/>
                  <a:pt x="0" y="2888304"/>
                </a:cubicBezTo>
                <a:cubicBezTo>
                  <a:pt x="-38006" y="2767373"/>
                  <a:pt x="23126" y="2577824"/>
                  <a:pt x="0" y="2414915"/>
                </a:cubicBezTo>
                <a:cubicBezTo>
                  <a:pt x="-23126" y="2252006"/>
                  <a:pt x="16708" y="2115525"/>
                  <a:pt x="0" y="1857634"/>
                </a:cubicBezTo>
                <a:cubicBezTo>
                  <a:pt x="-16708" y="1599743"/>
                  <a:pt x="55894" y="1285135"/>
                  <a:pt x="0" y="1048678"/>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11" name="Ορθογώνιο: Στρογγύλεμα γωνιών 10">
            <a:extLst>
              <a:ext uri="{FF2B5EF4-FFF2-40B4-BE49-F238E27FC236}">
                <a16:creationId xmlns:a16="http://schemas.microsoft.com/office/drawing/2014/main" id="{1A9849FC-1A9F-D574-39F3-5AC57CD7353E}"/>
              </a:ext>
            </a:extLst>
          </p:cNvPr>
          <p:cNvSpPr/>
          <p:nvPr/>
        </p:nvSpPr>
        <p:spPr>
          <a:xfrm>
            <a:off x="6281057" y="5965371"/>
            <a:ext cx="5467473" cy="46155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00" i="1" dirty="0">
                <a:solidFill>
                  <a:schemeClr val="tx1"/>
                </a:solidFill>
              </a:rPr>
              <a:t>Ο λόγος ανάγκη της ψυχής</a:t>
            </a:r>
            <a:r>
              <a:rPr lang="el-GR" sz="1000" dirty="0">
                <a:solidFill>
                  <a:schemeClr val="tx1"/>
                </a:solidFill>
              </a:rPr>
              <a:t>, Κείμενα Λογοτεχνίας A΄ Γυμνασίου, ΥΠΠ, ΠΙ, ΥΑΠ, 2014, σελ. 24. </a:t>
            </a:r>
          </a:p>
        </p:txBody>
      </p:sp>
      <p:sp>
        <p:nvSpPr>
          <p:cNvPr id="29" name="Ορθογώνιο: Στρογγύλεμα γωνιών 28">
            <a:extLst>
              <a:ext uri="{FF2B5EF4-FFF2-40B4-BE49-F238E27FC236}">
                <a16:creationId xmlns:a16="http://schemas.microsoft.com/office/drawing/2014/main" id="{635A4F19-18CE-3CDA-CE48-4EEE5CFDE983}"/>
              </a:ext>
            </a:extLst>
          </p:cNvPr>
          <p:cNvSpPr/>
          <p:nvPr/>
        </p:nvSpPr>
        <p:spPr>
          <a:xfrm>
            <a:off x="576943" y="570353"/>
            <a:ext cx="10842172" cy="595498"/>
          </a:xfrm>
          <a:custGeom>
            <a:avLst/>
            <a:gdLst>
              <a:gd name="csX0" fmla="*/ 0 w 10842172"/>
              <a:gd name="csY0" fmla="*/ 99252 h 595498"/>
              <a:gd name="csX1" fmla="*/ 99252 w 10842172"/>
              <a:gd name="csY1" fmla="*/ 0 h 595498"/>
              <a:gd name="csX2" fmla="*/ 371257 w 10842172"/>
              <a:gd name="csY2" fmla="*/ 0 h 595498"/>
              <a:gd name="csX3" fmla="*/ 643262 w 10842172"/>
              <a:gd name="csY3" fmla="*/ 0 h 595498"/>
              <a:gd name="csX4" fmla="*/ 1021703 w 10842172"/>
              <a:gd name="csY4" fmla="*/ 0 h 595498"/>
              <a:gd name="csX5" fmla="*/ 1506581 w 10842172"/>
              <a:gd name="csY5" fmla="*/ 0 h 595498"/>
              <a:gd name="csX6" fmla="*/ 2204333 w 10842172"/>
              <a:gd name="csY6" fmla="*/ 0 h 595498"/>
              <a:gd name="csX7" fmla="*/ 2476338 w 10842172"/>
              <a:gd name="csY7" fmla="*/ 0 h 595498"/>
              <a:gd name="csX8" fmla="*/ 3067653 w 10842172"/>
              <a:gd name="csY8" fmla="*/ 0 h 595498"/>
              <a:gd name="csX9" fmla="*/ 3658968 w 10842172"/>
              <a:gd name="csY9" fmla="*/ 0 h 595498"/>
              <a:gd name="csX10" fmla="*/ 3930972 w 10842172"/>
              <a:gd name="csY10" fmla="*/ 0 h 595498"/>
              <a:gd name="csX11" fmla="*/ 4415851 w 10842172"/>
              <a:gd name="csY11" fmla="*/ 0 h 595498"/>
              <a:gd name="csX12" fmla="*/ 4794292 w 10842172"/>
              <a:gd name="csY12" fmla="*/ 0 h 595498"/>
              <a:gd name="csX13" fmla="*/ 5492044 w 10842172"/>
              <a:gd name="csY13" fmla="*/ 0 h 595498"/>
              <a:gd name="csX14" fmla="*/ 6083359 w 10842172"/>
              <a:gd name="csY14" fmla="*/ 0 h 595498"/>
              <a:gd name="csX15" fmla="*/ 6461800 w 10842172"/>
              <a:gd name="csY15" fmla="*/ 0 h 595498"/>
              <a:gd name="csX16" fmla="*/ 7053115 w 10842172"/>
              <a:gd name="csY16" fmla="*/ 0 h 595498"/>
              <a:gd name="csX17" fmla="*/ 7537993 w 10842172"/>
              <a:gd name="csY17" fmla="*/ 0 h 595498"/>
              <a:gd name="csX18" fmla="*/ 7916435 w 10842172"/>
              <a:gd name="csY18" fmla="*/ 0 h 595498"/>
              <a:gd name="csX19" fmla="*/ 8401313 w 10842172"/>
              <a:gd name="csY19" fmla="*/ 0 h 595498"/>
              <a:gd name="csX20" fmla="*/ 8992628 w 10842172"/>
              <a:gd name="csY20" fmla="*/ 0 h 595498"/>
              <a:gd name="csX21" fmla="*/ 9796816 w 10842172"/>
              <a:gd name="csY21" fmla="*/ 0 h 595498"/>
              <a:gd name="csX22" fmla="*/ 10175258 w 10842172"/>
              <a:gd name="csY22" fmla="*/ 0 h 595498"/>
              <a:gd name="csX23" fmla="*/ 10742920 w 10842172"/>
              <a:gd name="csY23" fmla="*/ 0 h 595498"/>
              <a:gd name="csX24" fmla="*/ 10842172 w 10842172"/>
              <a:gd name="csY24" fmla="*/ 99252 h 595498"/>
              <a:gd name="csX25" fmla="*/ 10842172 w 10842172"/>
              <a:gd name="csY25" fmla="*/ 496246 h 595498"/>
              <a:gd name="csX26" fmla="*/ 10742920 w 10842172"/>
              <a:gd name="csY26" fmla="*/ 595498 h 595498"/>
              <a:gd name="csX27" fmla="*/ 10364478 w 10842172"/>
              <a:gd name="csY27" fmla="*/ 595498 h 595498"/>
              <a:gd name="csX28" fmla="*/ 10092474 w 10842172"/>
              <a:gd name="csY28" fmla="*/ 595498 h 595498"/>
              <a:gd name="csX29" fmla="*/ 9288285 w 10842172"/>
              <a:gd name="csY29" fmla="*/ 595498 h 595498"/>
              <a:gd name="csX30" fmla="*/ 8696970 w 10842172"/>
              <a:gd name="csY30" fmla="*/ 595498 h 595498"/>
              <a:gd name="csX31" fmla="*/ 8424966 w 10842172"/>
              <a:gd name="csY31" fmla="*/ 595498 h 595498"/>
              <a:gd name="csX32" fmla="*/ 8046524 w 10842172"/>
              <a:gd name="csY32" fmla="*/ 595498 h 595498"/>
              <a:gd name="csX33" fmla="*/ 7348773 w 10842172"/>
              <a:gd name="csY33" fmla="*/ 595498 h 595498"/>
              <a:gd name="csX34" fmla="*/ 6970331 w 10842172"/>
              <a:gd name="csY34" fmla="*/ 595498 h 595498"/>
              <a:gd name="csX35" fmla="*/ 6698326 w 10842172"/>
              <a:gd name="csY35" fmla="*/ 595498 h 595498"/>
              <a:gd name="csX36" fmla="*/ 5894138 w 10842172"/>
              <a:gd name="csY36" fmla="*/ 595498 h 595498"/>
              <a:gd name="csX37" fmla="*/ 5089950 w 10842172"/>
              <a:gd name="csY37" fmla="*/ 595498 h 595498"/>
              <a:gd name="csX38" fmla="*/ 4711508 w 10842172"/>
              <a:gd name="csY38" fmla="*/ 595498 h 595498"/>
              <a:gd name="csX39" fmla="*/ 4226630 w 10842172"/>
              <a:gd name="csY39" fmla="*/ 595498 h 595498"/>
              <a:gd name="csX40" fmla="*/ 3741752 w 10842172"/>
              <a:gd name="csY40" fmla="*/ 595498 h 595498"/>
              <a:gd name="csX41" fmla="*/ 3363310 w 10842172"/>
              <a:gd name="csY41" fmla="*/ 595498 h 595498"/>
              <a:gd name="csX42" fmla="*/ 2984869 w 10842172"/>
              <a:gd name="csY42" fmla="*/ 595498 h 595498"/>
              <a:gd name="csX43" fmla="*/ 2712864 w 10842172"/>
              <a:gd name="csY43" fmla="*/ 595498 h 595498"/>
              <a:gd name="csX44" fmla="*/ 2334422 w 10842172"/>
              <a:gd name="csY44" fmla="*/ 595498 h 595498"/>
              <a:gd name="csX45" fmla="*/ 1955981 w 10842172"/>
              <a:gd name="csY45" fmla="*/ 595498 h 595498"/>
              <a:gd name="csX46" fmla="*/ 1577539 w 10842172"/>
              <a:gd name="csY46" fmla="*/ 595498 h 595498"/>
              <a:gd name="csX47" fmla="*/ 986224 w 10842172"/>
              <a:gd name="csY47" fmla="*/ 595498 h 595498"/>
              <a:gd name="csX48" fmla="*/ 714219 w 10842172"/>
              <a:gd name="csY48" fmla="*/ 595498 h 595498"/>
              <a:gd name="csX49" fmla="*/ 99252 w 10842172"/>
              <a:gd name="csY49" fmla="*/ 595498 h 595498"/>
              <a:gd name="csX50" fmla="*/ 0 w 10842172"/>
              <a:gd name="csY50" fmla="*/ 496246 h 595498"/>
              <a:gd name="csX51" fmla="*/ 0 w 10842172"/>
              <a:gd name="csY51" fmla="*/ 99252 h 595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0842172" h="595498" fill="none" extrusionOk="0">
                <a:moveTo>
                  <a:pt x="0" y="99252"/>
                </a:moveTo>
                <a:cubicBezTo>
                  <a:pt x="-7498" y="58093"/>
                  <a:pt x="45594" y="4634"/>
                  <a:pt x="99252" y="0"/>
                </a:cubicBezTo>
                <a:cubicBezTo>
                  <a:pt x="193372" y="-24597"/>
                  <a:pt x="278922" y="7773"/>
                  <a:pt x="371257" y="0"/>
                </a:cubicBezTo>
                <a:cubicBezTo>
                  <a:pt x="463593" y="-7773"/>
                  <a:pt x="549754" y="26825"/>
                  <a:pt x="643262" y="0"/>
                </a:cubicBezTo>
                <a:cubicBezTo>
                  <a:pt x="736771" y="-26825"/>
                  <a:pt x="871503" y="31392"/>
                  <a:pt x="1021703" y="0"/>
                </a:cubicBezTo>
                <a:cubicBezTo>
                  <a:pt x="1171903" y="-31392"/>
                  <a:pt x="1399957" y="58077"/>
                  <a:pt x="1506581" y="0"/>
                </a:cubicBezTo>
                <a:cubicBezTo>
                  <a:pt x="1613205" y="-58077"/>
                  <a:pt x="2060721" y="62451"/>
                  <a:pt x="2204333" y="0"/>
                </a:cubicBezTo>
                <a:cubicBezTo>
                  <a:pt x="2347945" y="-62451"/>
                  <a:pt x="2398206" y="12623"/>
                  <a:pt x="2476338" y="0"/>
                </a:cubicBezTo>
                <a:cubicBezTo>
                  <a:pt x="2554470" y="-12623"/>
                  <a:pt x="2793389" y="14527"/>
                  <a:pt x="3067653" y="0"/>
                </a:cubicBezTo>
                <a:cubicBezTo>
                  <a:pt x="3341917" y="-14527"/>
                  <a:pt x="3462019" y="8940"/>
                  <a:pt x="3658968" y="0"/>
                </a:cubicBezTo>
                <a:cubicBezTo>
                  <a:pt x="3855917" y="-8940"/>
                  <a:pt x="3859910" y="18000"/>
                  <a:pt x="3930972" y="0"/>
                </a:cubicBezTo>
                <a:cubicBezTo>
                  <a:pt x="4002034" y="-18000"/>
                  <a:pt x="4288867" y="13699"/>
                  <a:pt x="4415851" y="0"/>
                </a:cubicBezTo>
                <a:cubicBezTo>
                  <a:pt x="4542835" y="-13699"/>
                  <a:pt x="4705915" y="19137"/>
                  <a:pt x="4794292" y="0"/>
                </a:cubicBezTo>
                <a:cubicBezTo>
                  <a:pt x="4882669" y="-19137"/>
                  <a:pt x="5163632" y="54347"/>
                  <a:pt x="5492044" y="0"/>
                </a:cubicBezTo>
                <a:cubicBezTo>
                  <a:pt x="5820456" y="-54347"/>
                  <a:pt x="5879624" y="13144"/>
                  <a:pt x="6083359" y="0"/>
                </a:cubicBezTo>
                <a:cubicBezTo>
                  <a:pt x="6287094" y="-13144"/>
                  <a:pt x="6283558" y="26842"/>
                  <a:pt x="6461800" y="0"/>
                </a:cubicBezTo>
                <a:cubicBezTo>
                  <a:pt x="6640042" y="-26842"/>
                  <a:pt x="6796067" y="36599"/>
                  <a:pt x="7053115" y="0"/>
                </a:cubicBezTo>
                <a:cubicBezTo>
                  <a:pt x="7310164" y="-36599"/>
                  <a:pt x="7402233" y="7076"/>
                  <a:pt x="7537993" y="0"/>
                </a:cubicBezTo>
                <a:cubicBezTo>
                  <a:pt x="7673753" y="-7076"/>
                  <a:pt x="7745916" y="19371"/>
                  <a:pt x="7916435" y="0"/>
                </a:cubicBezTo>
                <a:cubicBezTo>
                  <a:pt x="8086954" y="-19371"/>
                  <a:pt x="8161106" y="420"/>
                  <a:pt x="8401313" y="0"/>
                </a:cubicBezTo>
                <a:cubicBezTo>
                  <a:pt x="8641520" y="-420"/>
                  <a:pt x="8698245" y="1770"/>
                  <a:pt x="8992628" y="0"/>
                </a:cubicBezTo>
                <a:cubicBezTo>
                  <a:pt x="9287011" y="-1770"/>
                  <a:pt x="9614884" y="13344"/>
                  <a:pt x="9796816" y="0"/>
                </a:cubicBezTo>
                <a:cubicBezTo>
                  <a:pt x="9978748" y="-13344"/>
                  <a:pt x="10063534" y="3676"/>
                  <a:pt x="10175258" y="0"/>
                </a:cubicBezTo>
                <a:cubicBezTo>
                  <a:pt x="10286982" y="-3676"/>
                  <a:pt x="10512550" y="58340"/>
                  <a:pt x="10742920" y="0"/>
                </a:cubicBezTo>
                <a:cubicBezTo>
                  <a:pt x="10802152" y="-3727"/>
                  <a:pt x="10842850" y="50149"/>
                  <a:pt x="10842172" y="99252"/>
                </a:cubicBezTo>
                <a:cubicBezTo>
                  <a:pt x="10860478" y="213468"/>
                  <a:pt x="10803487" y="344217"/>
                  <a:pt x="10842172" y="496246"/>
                </a:cubicBezTo>
                <a:cubicBezTo>
                  <a:pt x="10838471" y="548343"/>
                  <a:pt x="10790280" y="582427"/>
                  <a:pt x="10742920" y="595498"/>
                </a:cubicBezTo>
                <a:cubicBezTo>
                  <a:pt x="10610252" y="614965"/>
                  <a:pt x="10441696" y="552927"/>
                  <a:pt x="10364478" y="595498"/>
                </a:cubicBezTo>
                <a:cubicBezTo>
                  <a:pt x="10287260" y="638069"/>
                  <a:pt x="10170953" y="568643"/>
                  <a:pt x="10092474" y="595498"/>
                </a:cubicBezTo>
                <a:cubicBezTo>
                  <a:pt x="10013995" y="622353"/>
                  <a:pt x="9676013" y="544173"/>
                  <a:pt x="9288285" y="595498"/>
                </a:cubicBezTo>
                <a:cubicBezTo>
                  <a:pt x="8900557" y="646823"/>
                  <a:pt x="8866507" y="565613"/>
                  <a:pt x="8696970" y="595498"/>
                </a:cubicBezTo>
                <a:cubicBezTo>
                  <a:pt x="8527433" y="625383"/>
                  <a:pt x="8524504" y="578966"/>
                  <a:pt x="8424966" y="595498"/>
                </a:cubicBezTo>
                <a:cubicBezTo>
                  <a:pt x="8325428" y="612030"/>
                  <a:pt x="8164157" y="574723"/>
                  <a:pt x="8046524" y="595498"/>
                </a:cubicBezTo>
                <a:cubicBezTo>
                  <a:pt x="7928891" y="616273"/>
                  <a:pt x="7689671" y="556229"/>
                  <a:pt x="7348773" y="595498"/>
                </a:cubicBezTo>
                <a:cubicBezTo>
                  <a:pt x="7007875" y="634767"/>
                  <a:pt x="7110401" y="574211"/>
                  <a:pt x="6970331" y="595498"/>
                </a:cubicBezTo>
                <a:cubicBezTo>
                  <a:pt x="6830261" y="616785"/>
                  <a:pt x="6764026" y="588564"/>
                  <a:pt x="6698326" y="595498"/>
                </a:cubicBezTo>
                <a:cubicBezTo>
                  <a:pt x="6632626" y="602432"/>
                  <a:pt x="6171950" y="516446"/>
                  <a:pt x="5894138" y="595498"/>
                </a:cubicBezTo>
                <a:cubicBezTo>
                  <a:pt x="5616326" y="674550"/>
                  <a:pt x="5304912" y="523192"/>
                  <a:pt x="5089950" y="595498"/>
                </a:cubicBezTo>
                <a:cubicBezTo>
                  <a:pt x="4874988" y="667804"/>
                  <a:pt x="4803260" y="565540"/>
                  <a:pt x="4711508" y="595498"/>
                </a:cubicBezTo>
                <a:cubicBezTo>
                  <a:pt x="4619756" y="625456"/>
                  <a:pt x="4405256" y="589518"/>
                  <a:pt x="4226630" y="595498"/>
                </a:cubicBezTo>
                <a:cubicBezTo>
                  <a:pt x="4048004" y="601478"/>
                  <a:pt x="3841737" y="570277"/>
                  <a:pt x="3741752" y="595498"/>
                </a:cubicBezTo>
                <a:cubicBezTo>
                  <a:pt x="3641767" y="620719"/>
                  <a:pt x="3518403" y="588824"/>
                  <a:pt x="3363310" y="595498"/>
                </a:cubicBezTo>
                <a:cubicBezTo>
                  <a:pt x="3208217" y="602172"/>
                  <a:pt x="3090206" y="568363"/>
                  <a:pt x="2984869" y="595498"/>
                </a:cubicBezTo>
                <a:cubicBezTo>
                  <a:pt x="2879532" y="622633"/>
                  <a:pt x="2775027" y="584750"/>
                  <a:pt x="2712864" y="595498"/>
                </a:cubicBezTo>
                <a:cubicBezTo>
                  <a:pt x="2650702" y="606246"/>
                  <a:pt x="2430631" y="587378"/>
                  <a:pt x="2334422" y="595498"/>
                </a:cubicBezTo>
                <a:cubicBezTo>
                  <a:pt x="2238213" y="603618"/>
                  <a:pt x="2042949" y="574171"/>
                  <a:pt x="1955981" y="595498"/>
                </a:cubicBezTo>
                <a:cubicBezTo>
                  <a:pt x="1869013" y="616825"/>
                  <a:pt x="1694298" y="563108"/>
                  <a:pt x="1577539" y="595498"/>
                </a:cubicBezTo>
                <a:cubicBezTo>
                  <a:pt x="1460780" y="627888"/>
                  <a:pt x="1150312" y="565500"/>
                  <a:pt x="986224" y="595498"/>
                </a:cubicBezTo>
                <a:cubicBezTo>
                  <a:pt x="822137" y="625496"/>
                  <a:pt x="794428" y="589033"/>
                  <a:pt x="714219" y="595498"/>
                </a:cubicBezTo>
                <a:cubicBezTo>
                  <a:pt x="634011" y="601963"/>
                  <a:pt x="239428" y="568704"/>
                  <a:pt x="99252" y="595498"/>
                </a:cubicBezTo>
                <a:cubicBezTo>
                  <a:pt x="53499" y="596839"/>
                  <a:pt x="2645" y="550881"/>
                  <a:pt x="0" y="496246"/>
                </a:cubicBezTo>
                <a:cubicBezTo>
                  <a:pt x="-18501" y="358939"/>
                  <a:pt x="37368" y="254199"/>
                  <a:pt x="0" y="99252"/>
                </a:cubicBezTo>
                <a:close/>
              </a:path>
              <a:path w="10842172" h="595498" stroke="0" extrusionOk="0">
                <a:moveTo>
                  <a:pt x="0" y="99252"/>
                </a:moveTo>
                <a:cubicBezTo>
                  <a:pt x="12071" y="35410"/>
                  <a:pt x="45580" y="-14243"/>
                  <a:pt x="99252" y="0"/>
                </a:cubicBezTo>
                <a:cubicBezTo>
                  <a:pt x="387813" y="-66521"/>
                  <a:pt x="623638" y="5937"/>
                  <a:pt x="797004" y="0"/>
                </a:cubicBezTo>
                <a:cubicBezTo>
                  <a:pt x="970370" y="-5937"/>
                  <a:pt x="995574" y="27803"/>
                  <a:pt x="1175445" y="0"/>
                </a:cubicBezTo>
                <a:cubicBezTo>
                  <a:pt x="1355316" y="-27803"/>
                  <a:pt x="1569285" y="39358"/>
                  <a:pt x="1873197" y="0"/>
                </a:cubicBezTo>
                <a:cubicBezTo>
                  <a:pt x="2177109" y="-39358"/>
                  <a:pt x="2419628" y="16994"/>
                  <a:pt x="2570948" y="0"/>
                </a:cubicBezTo>
                <a:cubicBezTo>
                  <a:pt x="2722268" y="-16994"/>
                  <a:pt x="2776020" y="33258"/>
                  <a:pt x="2949390" y="0"/>
                </a:cubicBezTo>
                <a:cubicBezTo>
                  <a:pt x="3122760" y="-33258"/>
                  <a:pt x="3176333" y="4515"/>
                  <a:pt x="3327831" y="0"/>
                </a:cubicBezTo>
                <a:cubicBezTo>
                  <a:pt x="3479329" y="-4515"/>
                  <a:pt x="3784418" y="8479"/>
                  <a:pt x="4132020" y="0"/>
                </a:cubicBezTo>
                <a:cubicBezTo>
                  <a:pt x="4479622" y="-8479"/>
                  <a:pt x="4351777" y="4715"/>
                  <a:pt x="4510461" y="0"/>
                </a:cubicBezTo>
                <a:cubicBezTo>
                  <a:pt x="4669145" y="-4715"/>
                  <a:pt x="4939620" y="45680"/>
                  <a:pt x="5314649" y="0"/>
                </a:cubicBezTo>
                <a:cubicBezTo>
                  <a:pt x="5689678" y="-45680"/>
                  <a:pt x="5662115" y="23452"/>
                  <a:pt x="5799528" y="0"/>
                </a:cubicBezTo>
                <a:cubicBezTo>
                  <a:pt x="5936941" y="-23452"/>
                  <a:pt x="6133153" y="6794"/>
                  <a:pt x="6284406" y="0"/>
                </a:cubicBezTo>
                <a:cubicBezTo>
                  <a:pt x="6435659" y="-6794"/>
                  <a:pt x="6680859" y="58775"/>
                  <a:pt x="6875721" y="0"/>
                </a:cubicBezTo>
                <a:cubicBezTo>
                  <a:pt x="7070584" y="-58775"/>
                  <a:pt x="7159812" y="31656"/>
                  <a:pt x="7254162" y="0"/>
                </a:cubicBezTo>
                <a:cubicBezTo>
                  <a:pt x="7348512" y="-31656"/>
                  <a:pt x="7604406" y="76783"/>
                  <a:pt x="7951914" y="0"/>
                </a:cubicBezTo>
                <a:cubicBezTo>
                  <a:pt x="8299422" y="-76783"/>
                  <a:pt x="8179227" y="27221"/>
                  <a:pt x="8330355" y="0"/>
                </a:cubicBezTo>
                <a:cubicBezTo>
                  <a:pt x="8481483" y="-27221"/>
                  <a:pt x="8622974" y="50007"/>
                  <a:pt x="8815233" y="0"/>
                </a:cubicBezTo>
                <a:cubicBezTo>
                  <a:pt x="9007492" y="-50007"/>
                  <a:pt x="8977652" y="2463"/>
                  <a:pt x="9087238" y="0"/>
                </a:cubicBezTo>
                <a:cubicBezTo>
                  <a:pt x="9196824" y="-2463"/>
                  <a:pt x="9388046" y="14270"/>
                  <a:pt x="9465680" y="0"/>
                </a:cubicBezTo>
                <a:cubicBezTo>
                  <a:pt x="9543314" y="-14270"/>
                  <a:pt x="10206144" y="144139"/>
                  <a:pt x="10742920" y="0"/>
                </a:cubicBezTo>
                <a:cubicBezTo>
                  <a:pt x="10806804" y="-386"/>
                  <a:pt x="10835317" y="37040"/>
                  <a:pt x="10842172" y="99252"/>
                </a:cubicBezTo>
                <a:cubicBezTo>
                  <a:pt x="10858216" y="293378"/>
                  <a:pt x="10835878" y="389618"/>
                  <a:pt x="10842172" y="496246"/>
                </a:cubicBezTo>
                <a:cubicBezTo>
                  <a:pt x="10842834" y="552160"/>
                  <a:pt x="10795791" y="608339"/>
                  <a:pt x="10742920" y="595498"/>
                </a:cubicBezTo>
                <a:cubicBezTo>
                  <a:pt x="10563165" y="610000"/>
                  <a:pt x="10478205" y="592869"/>
                  <a:pt x="10364478" y="595498"/>
                </a:cubicBezTo>
                <a:cubicBezTo>
                  <a:pt x="10250751" y="598127"/>
                  <a:pt x="9916794" y="541402"/>
                  <a:pt x="9773164" y="595498"/>
                </a:cubicBezTo>
                <a:cubicBezTo>
                  <a:pt x="9629534" y="649594"/>
                  <a:pt x="9403230" y="571156"/>
                  <a:pt x="9181849" y="595498"/>
                </a:cubicBezTo>
                <a:cubicBezTo>
                  <a:pt x="8960469" y="619840"/>
                  <a:pt x="8720860" y="591878"/>
                  <a:pt x="8590534" y="595498"/>
                </a:cubicBezTo>
                <a:cubicBezTo>
                  <a:pt x="8460208" y="599118"/>
                  <a:pt x="8325450" y="559338"/>
                  <a:pt x="8212092" y="595498"/>
                </a:cubicBezTo>
                <a:cubicBezTo>
                  <a:pt x="8098734" y="631658"/>
                  <a:pt x="7879031" y="549366"/>
                  <a:pt x="7727214" y="595498"/>
                </a:cubicBezTo>
                <a:cubicBezTo>
                  <a:pt x="7575397" y="641630"/>
                  <a:pt x="7468693" y="550718"/>
                  <a:pt x="7348773" y="595498"/>
                </a:cubicBezTo>
                <a:cubicBezTo>
                  <a:pt x="7228853" y="640278"/>
                  <a:pt x="7007745" y="563186"/>
                  <a:pt x="6757458" y="595498"/>
                </a:cubicBezTo>
                <a:cubicBezTo>
                  <a:pt x="6507171" y="627810"/>
                  <a:pt x="6495997" y="541252"/>
                  <a:pt x="6272579" y="595498"/>
                </a:cubicBezTo>
                <a:cubicBezTo>
                  <a:pt x="6049161" y="649744"/>
                  <a:pt x="6004456" y="589597"/>
                  <a:pt x="5894138" y="595498"/>
                </a:cubicBezTo>
                <a:cubicBezTo>
                  <a:pt x="5783820" y="601399"/>
                  <a:pt x="5638997" y="581794"/>
                  <a:pt x="5515696" y="595498"/>
                </a:cubicBezTo>
                <a:cubicBezTo>
                  <a:pt x="5392395" y="609202"/>
                  <a:pt x="5145518" y="553797"/>
                  <a:pt x="5030818" y="595498"/>
                </a:cubicBezTo>
                <a:cubicBezTo>
                  <a:pt x="4916118" y="637199"/>
                  <a:pt x="4594354" y="547019"/>
                  <a:pt x="4439503" y="595498"/>
                </a:cubicBezTo>
                <a:cubicBezTo>
                  <a:pt x="4284652" y="643977"/>
                  <a:pt x="3973889" y="575339"/>
                  <a:pt x="3635315" y="595498"/>
                </a:cubicBezTo>
                <a:cubicBezTo>
                  <a:pt x="3296741" y="615657"/>
                  <a:pt x="3249987" y="565023"/>
                  <a:pt x="2937563" y="595498"/>
                </a:cubicBezTo>
                <a:cubicBezTo>
                  <a:pt x="2625139" y="625973"/>
                  <a:pt x="2784944" y="595219"/>
                  <a:pt x="2665559" y="595498"/>
                </a:cubicBezTo>
                <a:cubicBezTo>
                  <a:pt x="2546174" y="595777"/>
                  <a:pt x="2419585" y="583299"/>
                  <a:pt x="2180680" y="595498"/>
                </a:cubicBezTo>
                <a:cubicBezTo>
                  <a:pt x="1941775" y="607697"/>
                  <a:pt x="1703899" y="537163"/>
                  <a:pt x="1376492" y="595498"/>
                </a:cubicBezTo>
                <a:cubicBezTo>
                  <a:pt x="1049085" y="653833"/>
                  <a:pt x="1226711" y="573193"/>
                  <a:pt x="1104487" y="595498"/>
                </a:cubicBezTo>
                <a:cubicBezTo>
                  <a:pt x="982263" y="617803"/>
                  <a:pt x="410632" y="491655"/>
                  <a:pt x="99252" y="595498"/>
                </a:cubicBezTo>
                <a:cubicBezTo>
                  <a:pt x="56130" y="585107"/>
                  <a:pt x="10134" y="558743"/>
                  <a:pt x="0" y="496246"/>
                </a:cubicBezTo>
                <a:cubicBezTo>
                  <a:pt x="-44231" y="359345"/>
                  <a:pt x="1340" y="271105"/>
                  <a:pt x="0" y="99252"/>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Να διαβάσετε  το παρακάτω  απόσπασμα  και να  αναγνωρίσετε  το κειμενικό  του  είδος;</a:t>
            </a:r>
          </a:p>
        </p:txBody>
      </p:sp>
      <p:sp>
        <p:nvSpPr>
          <p:cNvPr id="5" name="Ορθογώνιο: Στρογγύλεμα γωνιών 4">
            <a:extLst>
              <a:ext uri="{FF2B5EF4-FFF2-40B4-BE49-F238E27FC236}">
                <a16:creationId xmlns:a16="http://schemas.microsoft.com/office/drawing/2014/main" id="{CD940C01-876F-E1E2-8777-E8AE1ED77ADA}"/>
              </a:ext>
            </a:extLst>
          </p:cNvPr>
          <p:cNvSpPr/>
          <p:nvPr/>
        </p:nvSpPr>
        <p:spPr>
          <a:xfrm>
            <a:off x="9367157" y="1708978"/>
            <a:ext cx="2381373" cy="1578508"/>
          </a:xfrm>
          <a:custGeom>
            <a:avLst/>
            <a:gdLst>
              <a:gd name="csX0" fmla="*/ 0 w 2381373"/>
              <a:gd name="csY0" fmla="*/ 263090 h 1578508"/>
              <a:gd name="csX1" fmla="*/ 263090 w 2381373"/>
              <a:gd name="csY1" fmla="*/ 0 h 1578508"/>
              <a:gd name="csX2" fmla="*/ 689784 w 2381373"/>
              <a:gd name="csY2" fmla="*/ 0 h 1578508"/>
              <a:gd name="csX3" fmla="*/ 1097927 w 2381373"/>
              <a:gd name="csY3" fmla="*/ 0 h 1578508"/>
              <a:gd name="csX4" fmla="*/ 1598829 w 2381373"/>
              <a:gd name="csY4" fmla="*/ 0 h 1578508"/>
              <a:gd name="csX5" fmla="*/ 2118283 w 2381373"/>
              <a:gd name="csY5" fmla="*/ 0 h 1578508"/>
              <a:gd name="csX6" fmla="*/ 2381373 w 2381373"/>
              <a:gd name="csY6" fmla="*/ 263090 h 1578508"/>
              <a:gd name="csX7" fmla="*/ 2381373 w 2381373"/>
              <a:gd name="csY7" fmla="*/ 778731 h 1578508"/>
              <a:gd name="csX8" fmla="*/ 2381373 w 2381373"/>
              <a:gd name="csY8" fmla="*/ 1315418 h 1578508"/>
              <a:gd name="csX9" fmla="*/ 2118283 w 2381373"/>
              <a:gd name="csY9" fmla="*/ 1578508 h 1578508"/>
              <a:gd name="csX10" fmla="*/ 1691589 w 2381373"/>
              <a:gd name="csY10" fmla="*/ 1578508 h 1578508"/>
              <a:gd name="csX11" fmla="*/ 1227790 w 2381373"/>
              <a:gd name="csY11" fmla="*/ 1578508 h 1578508"/>
              <a:gd name="csX12" fmla="*/ 782544 w 2381373"/>
              <a:gd name="csY12" fmla="*/ 1578508 h 1578508"/>
              <a:gd name="csX13" fmla="*/ 263090 w 2381373"/>
              <a:gd name="csY13" fmla="*/ 1578508 h 1578508"/>
              <a:gd name="csX14" fmla="*/ 0 w 2381373"/>
              <a:gd name="csY14" fmla="*/ 1315418 h 1578508"/>
              <a:gd name="csX15" fmla="*/ 0 w 2381373"/>
              <a:gd name="csY15" fmla="*/ 768207 h 1578508"/>
              <a:gd name="csX16" fmla="*/ 0 w 2381373"/>
              <a:gd name="csY16" fmla="*/ 263090 h 15785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381373" h="1578508" fill="none" extrusionOk="0">
                <a:moveTo>
                  <a:pt x="0" y="263090"/>
                </a:moveTo>
                <a:cubicBezTo>
                  <a:pt x="-2034" y="149574"/>
                  <a:pt x="98832" y="-19975"/>
                  <a:pt x="263090" y="0"/>
                </a:cubicBezTo>
                <a:cubicBezTo>
                  <a:pt x="442178" y="-33878"/>
                  <a:pt x="481384" y="6406"/>
                  <a:pt x="689784" y="0"/>
                </a:cubicBezTo>
                <a:cubicBezTo>
                  <a:pt x="898184" y="-6406"/>
                  <a:pt x="958805" y="12477"/>
                  <a:pt x="1097927" y="0"/>
                </a:cubicBezTo>
                <a:cubicBezTo>
                  <a:pt x="1237049" y="-12477"/>
                  <a:pt x="1403025" y="10153"/>
                  <a:pt x="1598829" y="0"/>
                </a:cubicBezTo>
                <a:cubicBezTo>
                  <a:pt x="1794633" y="-10153"/>
                  <a:pt x="1958908" y="10779"/>
                  <a:pt x="2118283" y="0"/>
                </a:cubicBezTo>
                <a:cubicBezTo>
                  <a:pt x="2287121" y="-813"/>
                  <a:pt x="2358881" y="105538"/>
                  <a:pt x="2381373" y="263090"/>
                </a:cubicBezTo>
                <a:cubicBezTo>
                  <a:pt x="2382346" y="384494"/>
                  <a:pt x="2333395" y="523678"/>
                  <a:pt x="2381373" y="778731"/>
                </a:cubicBezTo>
                <a:cubicBezTo>
                  <a:pt x="2429351" y="1033784"/>
                  <a:pt x="2371392" y="1087807"/>
                  <a:pt x="2381373" y="1315418"/>
                </a:cubicBezTo>
                <a:cubicBezTo>
                  <a:pt x="2386216" y="1420678"/>
                  <a:pt x="2282443" y="1598608"/>
                  <a:pt x="2118283" y="1578508"/>
                </a:cubicBezTo>
                <a:cubicBezTo>
                  <a:pt x="1913256" y="1597832"/>
                  <a:pt x="1863222" y="1536333"/>
                  <a:pt x="1691589" y="1578508"/>
                </a:cubicBezTo>
                <a:cubicBezTo>
                  <a:pt x="1519956" y="1620683"/>
                  <a:pt x="1383512" y="1554066"/>
                  <a:pt x="1227790" y="1578508"/>
                </a:cubicBezTo>
                <a:cubicBezTo>
                  <a:pt x="1072068" y="1602950"/>
                  <a:pt x="1004362" y="1547888"/>
                  <a:pt x="782544" y="1578508"/>
                </a:cubicBezTo>
                <a:cubicBezTo>
                  <a:pt x="560726" y="1609128"/>
                  <a:pt x="369772" y="1520311"/>
                  <a:pt x="263090" y="1578508"/>
                </a:cubicBezTo>
                <a:cubicBezTo>
                  <a:pt x="122670" y="1573403"/>
                  <a:pt x="336" y="1470456"/>
                  <a:pt x="0" y="1315418"/>
                </a:cubicBezTo>
                <a:cubicBezTo>
                  <a:pt x="-55165" y="1096415"/>
                  <a:pt x="43229" y="981139"/>
                  <a:pt x="0" y="768207"/>
                </a:cubicBezTo>
                <a:cubicBezTo>
                  <a:pt x="-43229" y="555275"/>
                  <a:pt x="33938" y="386452"/>
                  <a:pt x="0" y="263090"/>
                </a:cubicBezTo>
                <a:close/>
              </a:path>
              <a:path w="2381373" h="1578508" stroke="0" extrusionOk="0">
                <a:moveTo>
                  <a:pt x="0" y="263090"/>
                </a:moveTo>
                <a:cubicBezTo>
                  <a:pt x="25803" y="98494"/>
                  <a:pt x="120744" y="-36821"/>
                  <a:pt x="263090" y="0"/>
                </a:cubicBezTo>
                <a:cubicBezTo>
                  <a:pt x="501256" y="-6509"/>
                  <a:pt x="511697" y="42203"/>
                  <a:pt x="745440" y="0"/>
                </a:cubicBezTo>
                <a:cubicBezTo>
                  <a:pt x="979183" y="-42203"/>
                  <a:pt x="1083972" y="50282"/>
                  <a:pt x="1172135" y="0"/>
                </a:cubicBezTo>
                <a:cubicBezTo>
                  <a:pt x="1260298" y="-50282"/>
                  <a:pt x="1498582" y="54335"/>
                  <a:pt x="1654485" y="0"/>
                </a:cubicBezTo>
                <a:cubicBezTo>
                  <a:pt x="1810388" y="-54335"/>
                  <a:pt x="1959954" y="26778"/>
                  <a:pt x="2118283" y="0"/>
                </a:cubicBezTo>
                <a:cubicBezTo>
                  <a:pt x="2260593" y="25871"/>
                  <a:pt x="2381126" y="138687"/>
                  <a:pt x="2381373" y="263090"/>
                </a:cubicBezTo>
                <a:cubicBezTo>
                  <a:pt x="2422925" y="416037"/>
                  <a:pt x="2364115" y="539027"/>
                  <a:pt x="2381373" y="778731"/>
                </a:cubicBezTo>
                <a:cubicBezTo>
                  <a:pt x="2398631" y="1018435"/>
                  <a:pt x="2326477" y="1139560"/>
                  <a:pt x="2381373" y="1315418"/>
                </a:cubicBezTo>
                <a:cubicBezTo>
                  <a:pt x="2388154" y="1447285"/>
                  <a:pt x="2259969" y="1546377"/>
                  <a:pt x="2118283" y="1578508"/>
                </a:cubicBezTo>
                <a:cubicBezTo>
                  <a:pt x="1901325" y="1580685"/>
                  <a:pt x="1807606" y="1555881"/>
                  <a:pt x="1673037" y="1578508"/>
                </a:cubicBezTo>
                <a:cubicBezTo>
                  <a:pt x="1538468" y="1601135"/>
                  <a:pt x="1418603" y="1548848"/>
                  <a:pt x="1209238" y="1578508"/>
                </a:cubicBezTo>
                <a:cubicBezTo>
                  <a:pt x="999873" y="1608168"/>
                  <a:pt x="939333" y="1536364"/>
                  <a:pt x="782544" y="1578508"/>
                </a:cubicBezTo>
                <a:cubicBezTo>
                  <a:pt x="625755" y="1620652"/>
                  <a:pt x="430682" y="1556992"/>
                  <a:pt x="263090" y="1578508"/>
                </a:cubicBezTo>
                <a:cubicBezTo>
                  <a:pt x="129619" y="1585257"/>
                  <a:pt x="32965" y="1461502"/>
                  <a:pt x="0" y="1315418"/>
                </a:cubicBezTo>
                <a:cubicBezTo>
                  <a:pt x="-23780" y="1153059"/>
                  <a:pt x="27093" y="977207"/>
                  <a:pt x="0" y="799777"/>
                </a:cubicBezTo>
                <a:cubicBezTo>
                  <a:pt x="-27093" y="622347"/>
                  <a:pt x="20813" y="474694"/>
                  <a:pt x="0" y="263090"/>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342900" indent="-342900" algn="ctr">
              <a:buFont typeface="Wingdings" panose="05000000000000000000" pitchFamily="2" charset="2"/>
              <a:buChar char="q"/>
            </a:pPr>
            <a:endParaRPr lang="el-GR" sz="2000" b="1" dirty="0"/>
          </a:p>
          <a:p>
            <a:pPr marL="342900" indent="-342900" algn="ctr">
              <a:buFont typeface="Wingdings" panose="05000000000000000000" pitchFamily="2" charset="2"/>
              <a:buChar char="q"/>
            </a:pPr>
            <a:endParaRPr lang="el-GR" sz="2000" b="1" dirty="0"/>
          </a:p>
          <a:p>
            <a:pPr marL="342900" indent="-342900" algn="ctr">
              <a:buFont typeface="Wingdings" panose="05000000000000000000" pitchFamily="2" charset="2"/>
              <a:buChar char="q"/>
            </a:pPr>
            <a:endParaRPr lang="el-GR" sz="2000" b="1" dirty="0"/>
          </a:p>
          <a:p>
            <a:pPr marL="342900" indent="-342900">
              <a:buFont typeface="Wingdings" panose="05000000000000000000" pitchFamily="2" charset="2"/>
              <a:buChar char="q"/>
            </a:pPr>
            <a:endParaRPr lang="el-GR" sz="2000" dirty="0"/>
          </a:p>
          <a:p>
            <a:pPr marL="342900" indent="-342900">
              <a:buFont typeface="Wingdings" panose="05000000000000000000" pitchFamily="2" charset="2"/>
              <a:buChar char="q"/>
            </a:pPr>
            <a:r>
              <a:rPr lang="el-GR" sz="2000" dirty="0"/>
              <a:t>ποίημα</a:t>
            </a:r>
          </a:p>
          <a:p>
            <a:pPr marL="342900" indent="-342900">
              <a:buFont typeface="Wingdings" panose="05000000000000000000" pitchFamily="2" charset="2"/>
              <a:buChar char="q"/>
            </a:pPr>
            <a:r>
              <a:rPr lang="el-GR" sz="2000" dirty="0"/>
              <a:t>αφήγημα</a:t>
            </a:r>
          </a:p>
          <a:p>
            <a:pPr marL="342900" indent="-342900">
              <a:buFont typeface="Wingdings" panose="05000000000000000000" pitchFamily="2" charset="2"/>
              <a:buChar char="q"/>
            </a:pPr>
            <a:r>
              <a:rPr lang="el-GR" sz="2000" dirty="0"/>
              <a:t> θεατρικό  κείμενο</a:t>
            </a:r>
          </a:p>
          <a:p>
            <a:pPr algn="ctr"/>
            <a:endParaRPr lang="el-GR" sz="2000" dirty="0"/>
          </a:p>
          <a:p>
            <a:pPr marL="342900" indent="-342900" algn="ctr">
              <a:buFont typeface="Wingdings" panose="05000000000000000000" pitchFamily="2" charset="2"/>
              <a:buChar char="q"/>
            </a:pPr>
            <a:endParaRPr lang="el-GR" sz="2000" dirty="0"/>
          </a:p>
          <a:p>
            <a:pPr marL="342900" indent="-342900" algn="ctr">
              <a:buFont typeface="Wingdings" panose="05000000000000000000" pitchFamily="2" charset="2"/>
              <a:buChar char="q"/>
            </a:pPr>
            <a:endParaRPr lang="el-GR" sz="2000" dirty="0"/>
          </a:p>
          <a:p>
            <a:pPr algn="ctr"/>
            <a:r>
              <a:rPr lang="el-GR" b="1" dirty="0"/>
              <a:t>   </a:t>
            </a:r>
          </a:p>
        </p:txBody>
      </p:sp>
      <p:pic>
        <p:nvPicPr>
          <p:cNvPr id="4" name="Εικόνα 3">
            <a:extLst>
              <a:ext uri="{FF2B5EF4-FFF2-40B4-BE49-F238E27FC236}">
                <a16:creationId xmlns:a16="http://schemas.microsoft.com/office/drawing/2014/main" id="{0AFB9C06-1992-1B0E-4BFF-3D72043A90CF}"/>
              </a:ext>
            </a:extLst>
          </p:cNvPr>
          <p:cNvPicPr>
            <a:picLocks noChangeAspect="1"/>
          </p:cNvPicPr>
          <p:nvPr/>
        </p:nvPicPr>
        <p:blipFill>
          <a:blip r:embed="rId2"/>
          <a:srcRect b="17433"/>
          <a:stretch>
            <a:fillRect/>
          </a:stretch>
        </p:blipFill>
        <p:spPr>
          <a:xfrm>
            <a:off x="576943" y="1371938"/>
            <a:ext cx="8654448" cy="4387345"/>
          </a:xfrm>
          <a:custGeom>
            <a:avLst/>
            <a:gdLst>
              <a:gd name="csX0" fmla="*/ 0 w 8654448"/>
              <a:gd name="csY0" fmla="*/ 0 h 4387345"/>
              <a:gd name="csX1" fmla="*/ 403874 w 8654448"/>
              <a:gd name="csY1" fmla="*/ 0 h 4387345"/>
              <a:gd name="csX2" fmla="*/ 807748 w 8654448"/>
              <a:gd name="csY2" fmla="*/ 0 h 4387345"/>
              <a:gd name="csX3" fmla="*/ 1298167 w 8654448"/>
              <a:gd name="csY3" fmla="*/ 0 h 4387345"/>
              <a:gd name="csX4" fmla="*/ 1875130 w 8654448"/>
              <a:gd name="csY4" fmla="*/ 0 h 4387345"/>
              <a:gd name="csX5" fmla="*/ 2538638 w 8654448"/>
              <a:gd name="csY5" fmla="*/ 0 h 4387345"/>
              <a:gd name="csX6" fmla="*/ 3115601 w 8654448"/>
              <a:gd name="csY6" fmla="*/ 0 h 4387345"/>
              <a:gd name="csX7" fmla="*/ 3432931 w 8654448"/>
              <a:gd name="csY7" fmla="*/ 0 h 4387345"/>
              <a:gd name="csX8" fmla="*/ 4009894 w 8654448"/>
              <a:gd name="csY8" fmla="*/ 0 h 4387345"/>
              <a:gd name="csX9" fmla="*/ 4500313 w 8654448"/>
              <a:gd name="csY9" fmla="*/ 0 h 4387345"/>
              <a:gd name="csX10" fmla="*/ 4817643 w 8654448"/>
              <a:gd name="csY10" fmla="*/ 0 h 4387345"/>
              <a:gd name="csX11" fmla="*/ 5221517 w 8654448"/>
              <a:gd name="csY11" fmla="*/ 0 h 4387345"/>
              <a:gd name="csX12" fmla="*/ 5885025 w 8654448"/>
              <a:gd name="csY12" fmla="*/ 0 h 4387345"/>
              <a:gd name="csX13" fmla="*/ 6461988 w 8654448"/>
              <a:gd name="csY13" fmla="*/ 0 h 4387345"/>
              <a:gd name="csX14" fmla="*/ 6952407 w 8654448"/>
              <a:gd name="csY14" fmla="*/ 0 h 4387345"/>
              <a:gd name="csX15" fmla="*/ 7442825 w 8654448"/>
              <a:gd name="csY15" fmla="*/ 0 h 4387345"/>
              <a:gd name="csX16" fmla="*/ 8654448 w 8654448"/>
              <a:gd name="csY16" fmla="*/ 0 h 4387345"/>
              <a:gd name="csX17" fmla="*/ 8654448 w 8654448"/>
              <a:gd name="csY17" fmla="*/ 636165 h 4387345"/>
              <a:gd name="csX18" fmla="*/ 8654448 w 8654448"/>
              <a:gd name="csY18" fmla="*/ 1184583 h 4387345"/>
              <a:gd name="csX19" fmla="*/ 8654448 w 8654448"/>
              <a:gd name="csY19" fmla="*/ 1776875 h 4387345"/>
              <a:gd name="csX20" fmla="*/ 8654448 w 8654448"/>
              <a:gd name="csY20" fmla="*/ 2369166 h 4387345"/>
              <a:gd name="csX21" fmla="*/ 8654448 w 8654448"/>
              <a:gd name="csY21" fmla="*/ 2917584 h 4387345"/>
              <a:gd name="csX22" fmla="*/ 8654448 w 8654448"/>
              <a:gd name="csY22" fmla="*/ 3378256 h 4387345"/>
              <a:gd name="csX23" fmla="*/ 8654448 w 8654448"/>
              <a:gd name="csY23" fmla="*/ 4387345 h 4387345"/>
              <a:gd name="csX24" fmla="*/ 8337118 w 8654448"/>
              <a:gd name="csY24" fmla="*/ 4387345 h 4387345"/>
              <a:gd name="csX25" fmla="*/ 8019788 w 8654448"/>
              <a:gd name="csY25" fmla="*/ 4387345 h 4387345"/>
              <a:gd name="csX26" fmla="*/ 7615914 w 8654448"/>
              <a:gd name="csY26" fmla="*/ 4387345 h 4387345"/>
              <a:gd name="csX27" fmla="*/ 7038951 w 8654448"/>
              <a:gd name="csY27" fmla="*/ 4387345 h 4387345"/>
              <a:gd name="csX28" fmla="*/ 6635077 w 8654448"/>
              <a:gd name="csY28" fmla="*/ 4387345 h 4387345"/>
              <a:gd name="csX29" fmla="*/ 6144658 w 8654448"/>
              <a:gd name="csY29" fmla="*/ 4387345 h 4387345"/>
              <a:gd name="csX30" fmla="*/ 5481150 w 8654448"/>
              <a:gd name="csY30" fmla="*/ 4387345 h 4387345"/>
              <a:gd name="csX31" fmla="*/ 4731098 w 8654448"/>
              <a:gd name="csY31" fmla="*/ 4387345 h 4387345"/>
              <a:gd name="csX32" fmla="*/ 4067591 w 8654448"/>
              <a:gd name="csY32" fmla="*/ 4387345 h 4387345"/>
              <a:gd name="csX33" fmla="*/ 3490627 w 8654448"/>
              <a:gd name="csY33" fmla="*/ 4387345 h 4387345"/>
              <a:gd name="csX34" fmla="*/ 3086753 w 8654448"/>
              <a:gd name="csY34" fmla="*/ 4387345 h 4387345"/>
              <a:gd name="csX35" fmla="*/ 2423245 w 8654448"/>
              <a:gd name="csY35" fmla="*/ 4387345 h 4387345"/>
              <a:gd name="csX36" fmla="*/ 1932827 w 8654448"/>
              <a:gd name="csY36" fmla="*/ 4387345 h 4387345"/>
              <a:gd name="csX37" fmla="*/ 1355864 w 8654448"/>
              <a:gd name="csY37" fmla="*/ 4387345 h 4387345"/>
              <a:gd name="csX38" fmla="*/ 865445 w 8654448"/>
              <a:gd name="csY38" fmla="*/ 4387345 h 4387345"/>
              <a:gd name="csX39" fmla="*/ 0 w 8654448"/>
              <a:gd name="csY39" fmla="*/ 4387345 h 4387345"/>
              <a:gd name="csX40" fmla="*/ 0 w 8654448"/>
              <a:gd name="csY40" fmla="*/ 3970547 h 4387345"/>
              <a:gd name="csX41" fmla="*/ 0 w 8654448"/>
              <a:gd name="csY41" fmla="*/ 3334382 h 4387345"/>
              <a:gd name="csX42" fmla="*/ 0 w 8654448"/>
              <a:gd name="csY42" fmla="*/ 2873711 h 4387345"/>
              <a:gd name="csX43" fmla="*/ 0 w 8654448"/>
              <a:gd name="csY43" fmla="*/ 2325293 h 4387345"/>
              <a:gd name="csX44" fmla="*/ 0 w 8654448"/>
              <a:gd name="csY44" fmla="*/ 1733001 h 4387345"/>
              <a:gd name="csX45" fmla="*/ 0 w 8654448"/>
              <a:gd name="csY45" fmla="*/ 1316204 h 4387345"/>
              <a:gd name="csX46" fmla="*/ 0 w 8654448"/>
              <a:gd name="csY46" fmla="*/ 899406 h 4387345"/>
              <a:gd name="csX47" fmla="*/ 0 w 8654448"/>
              <a:gd name="csY47" fmla="*/ 0 h 43873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8654448" h="4387345" fill="none" extrusionOk="0">
                <a:moveTo>
                  <a:pt x="0" y="0"/>
                </a:moveTo>
                <a:cubicBezTo>
                  <a:pt x="126466" y="-6499"/>
                  <a:pt x="313167" y="20628"/>
                  <a:pt x="403874" y="0"/>
                </a:cubicBezTo>
                <a:cubicBezTo>
                  <a:pt x="494581" y="-20628"/>
                  <a:pt x="679914" y="28997"/>
                  <a:pt x="807748" y="0"/>
                </a:cubicBezTo>
                <a:cubicBezTo>
                  <a:pt x="935582" y="-28997"/>
                  <a:pt x="1134978" y="21061"/>
                  <a:pt x="1298167" y="0"/>
                </a:cubicBezTo>
                <a:cubicBezTo>
                  <a:pt x="1461356" y="-21061"/>
                  <a:pt x="1713765" y="38173"/>
                  <a:pt x="1875130" y="0"/>
                </a:cubicBezTo>
                <a:cubicBezTo>
                  <a:pt x="2036495" y="-38173"/>
                  <a:pt x="2275711" y="74587"/>
                  <a:pt x="2538638" y="0"/>
                </a:cubicBezTo>
                <a:cubicBezTo>
                  <a:pt x="2801565" y="-74587"/>
                  <a:pt x="2841295" y="56582"/>
                  <a:pt x="3115601" y="0"/>
                </a:cubicBezTo>
                <a:cubicBezTo>
                  <a:pt x="3389907" y="-56582"/>
                  <a:pt x="3321450" y="29708"/>
                  <a:pt x="3432931" y="0"/>
                </a:cubicBezTo>
                <a:cubicBezTo>
                  <a:pt x="3544412" y="-29708"/>
                  <a:pt x="3785959" y="66973"/>
                  <a:pt x="4009894" y="0"/>
                </a:cubicBezTo>
                <a:cubicBezTo>
                  <a:pt x="4233829" y="-66973"/>
                  <a:pt x="4287170" y="22560"/>
                  <a:pt x="4500313" y="0"/>
                </a:cubicBezTo>
                <a:cubicBezTo>
                  <a:pt x="4713456" y="-22560"/>
                  <a:pt x="4710745" y="37967"/>
                  <a:pt x="4817643" y="0"/>
                </a:cubicBezTo>
                <a:cubicBezTo>
                  <a:pt x="4924541" y="-37967"/>
                  <a:pt x="5026366" y="24644"/>
                  <a:pt x="5221517" y="0"/>
                </a:cubicBezTo>
                <a:cubicBezTo>
                  <a:pt x="5416668" y="-24644"/>
                  <a:pt x="5710431" y="37790"/>
                  <a:pt x="5885025" y="0"/>
                </a:cubicBezTo>
                <a:cubicBezTo>
                  <a:pt x="6059619" y="-37790"/>
                  <a:pt x="6345735" y="232"/>
                  <a:pt x="6461988" y="0"/>
                </a:cubicBezTo>
                <a:cubicBezTo>
                  <a:pt x="6578241" y="-232"/>
                  <a:pt x="6809447" y="20666"/>
                  <a:pt x="6952407" y="0"/>
                </a:cubicBezTo>
                <a:cubicBezTo>
                  <a:pt x="7095367" y="-20666"/>
                  <a:pt x="7264391" y="29185"/>
                  <a:pt x="7442825" y="0"/>
                </a:cubicBezTo>
                <a:cubicBezTo>
                  <a:pt x="7621259" y="-29185"/>
                  <a:pt x="8236637" y="104237"/>
                  <a:pt x="8654448" y="0"/>
                </a:cubicBezTo>
                <a:cubicBezTo>
                  <a:pt x="8693741" y="153654"/>
                  <a:pt x="8615272" y="505953"/>
                  <a:pt x="8654448" y="636165"/>
                </a:cubicBezTo>
                <a:cubicBezTo>
                  <a:pt x="8693624" y="766377"/>
                  <a:pt x="8641489" y="1063428"/>
                  <a:pt x="8654448" y="1184583"/>
                </a:cubicBezTo>
                <a:cubicBezTo>
                  <a:pt x="8667407" y="1305738"/>
                  <a:pt x="8618735" y="1535804"/>
                  <a:pt x="8654448" y="1776875"/>
                </a:cubicBezTo>
                <a:cubicBezTo>
                  <a:pt x="8690161" y="2017946"/>
                  <a:pt x="8652984" y="2217583"/>
                  <a:pt x="8654448" y="2369166"/>
                </a:cubicBezTo>
                <a:cubicBezTo>
                  <a:pt x="8655912" y="2520749"/>
                  <a:pt x="8624123" y="2708543"/>
                  <a:pt x="8654448" y="2917584"/>
                </a:cubicBezTo>
                <a:cubicBezTo>
                  <a:pt x="8684773" y="3126625"/>
                  <a:pt x="8610298" y="3188790"/>
                  <a:pt x="8654448" y="3378256"/>
                </a:cubicBezTo>
                <a:cubicBezTo>
                  <a:pt x="8698598" y="3567722"/>
                  <a:pt x="8620667" y="4039081"/>
                  <a:pt x="8654448" y="4387345"/>
                </a:cubicBezTo>
                <a:cubicBezTo>
                  <a:pt x="8577836" y="4399464"/>
                  <a:pt x="8480677" y="4363589"/>
                  <a:pt x="8337118" y="4387345"/>
                </a:cubicBezTo>
                <a:cubicBezTo>
                  <a:pt x="8193559" y="4411101"/>
                  <a:pt x="8168865" y="4362843"/>
                  <a:pt x="8019788" y="4387345"/>
                </a:cubicBezTo>
                <a:cubicBezTo>
                  <a:pt x="7870711" y="4411847"/>
                  <a:pt x="7741294" y="4345012"/>
                  <a:pt x="7615914" y="4387345"/>
                </a:cubicBezTo>
                <a:cubicBezTo>
                  <a:pt x="7490534" y="4429678"/>
                  <a:pt x="7299991" y="4342710"/>
                  <a:pt x="7038951" y="4387345"/>
                </a:cubicBezTo>
                <a:cubicBezTo>
                  <a:pt x="6777911" y="4431980"/>
                  <a:pt x="6760433" y="4375629"/>
                  <a:pt x="6635077" y="4387345"/>
                </a:cubicBezTo>
                <a:cubicBezTo>
                  <a:pt x="6509721" y="4399061"/>
                  <a:pt x="6263486" y="4384475"/>
                  <a:pt x="6144658" y="4387345"/>
                </a:cubicBezTo>
                <a:cubicBezTo>
                  <a:pt x="6025830" y="4390215"/>
                  <a:pt x="5685401" y="4345065"/>
                  <a:pt x="5481150" y="4387345"/>
                </a:cubicBezTo>
                <a:cubicBezTo>
                  <a:pt x="5276899" y="4429625"/>
                  <a:pt x="4886191" y="4331927"/>
                  <a:pt x="4731098" y="4387345"/>
                </a:cubicBezTo>
                <a:cubicBezTo>
                  <a:pt x="4576005" y="4442763"/>
                  <a:pt x="4348594" y="4326366"/>
                  <a:pt x="4067591" y="4387345"/>
                </a:cubicBezTo>
                <a:cubicBezTo>
                  <a:pt x="3786588" y="4448324"/>
                  <a:pt x="3661288" y="4329522"/>
                  <a:pt x="3490627" y="4387345"/>
                </a:cubicBezTo>
                <a:cubicBezTo>
                  <a:pt x="3319966" y="4445168"/>
                  <a:pt x="3208417" y="4357649"/>
                  <a:pt x="3086753" y="4387345"/>
                </a:cubicBezTo>
                <a:cubicBezTo>
                  <a:pt x="2965089" y="4417041"/>
                  <a:pt x="2625213" y="4358631"/>
                  <a:pt x="2423245" y="4387345"/>
                </a:cubicBezTo>
                <a:cubicBezTo>
                  <a:pt x="2221277" y="4416059"/>
                  <a:pt x="2065516" y="4354832"/>
                  <a:pt x="1932827" y="4387345"/>
                </a:cubicBezTo>
                <a:cubicBezTo>
                  <a:pt x="1800138" y="4419858"/>
                  <a:pt x="1475376" y="4376075"/>
                  <a:pt x="1355864" y="4387345"/>
                </a:cubicBezTo>
                <a:cubicBezTo>
                  <a:pt x="1236352" y="4398615"/>
                  <a:pt x="1063875" y="4370101"/>
                  <a:pt x="865445" y="4387345"/>
                </a:cubicBezTo>
                <a:cubicBezTo>
                  <a:pt x="667015" y="4404589"/>
                  <a:pt x="247296" y="4310613"/>
                  <a:pt x="0" y="4387345"/>
                </a:cubicBezTo>
                <a:cubicBezTo>
                  <a:pt x="-5433" y="4230227"/>
                  <a:pt x="47358" y="4070928"/>
                  <a:pt x="0" y="3970547"/>
                </a:cubicBezTo>
                <a:cubicBezTo>
                  <a:pt x="-47358" y="3870166"/>
                  <a:pt x="6454" y="3634230"/>
                  <a:pt x="0" y="3334382"/>
                </a:cubicBezTo>
                <a:cubicBezTo>
                  <a:pt x="-6454" y="3034534"/>
                  <a:pt x="19594" y="3044592"/>
                  <a:pt x="0" y="2873711"/>
                </a:cubicBezTo>
                <a:cubicBezTo>
                  <a:pt x="-19594" y="2702830"/>
                  <a:pt x="56482" y="2486930"/>
                  <a:pt x="0" y="2325293"/>
                </a:cubicBezTo>
                <a:cubicBezTo>
                  <a:pt x="-56482" y="2163656"/>
                  <a:pt x="68046" y="1965520"/>
                  <a:pt x="0" y="1733001"/>
                </a:cubicBezTo>
                <a:cubicBezTo>
                  <a:pt x="-68046" y="1500482"/>
                  <a:pt x="38189" y="1505403"/>
                  <a:pt x="0" y="1316204"/>
                </a:cubicBezTo>
                <a:cubicBezTo>
                  <a:pt x="-38189" y="1127005"/>
                  <a:pt x="49737" y="994653"/>
                  <a:pt x="0" y="899406"/>
                </a:cubicBezTo>
                <a:cubicBezTo>
                  <a:pt x="-49737" y="804159"/>
                  <a:pt x="43404" y="295986"/>
                  <a:pt x="0" y="0"/>
                </a:cubicBezTo>
                <a:close/>
              </a:path>
              <a:path w="8654448" h="4387345" stroke="0" extrusionOk="0">
                <a:moveTo>
                  <a:pt x="0" y="0"/>
                </a:moveTo>
                <a:cubicBezTo>
                  <a:pt x="137125" y="-36350"/>
                  <a:pt x="466880" y="33060"/>
                  <a:pt x="663508" y="0"/>
                </a:cubicBezTo>
                <a:cubicBezTo>
                  <a:pt x="860136" y="-33060"/>
                  <a:pt x="1058716" y="74004"/>
                  <a:pt x="1327015" y="0"/>
                </a:cubicBezTo>
                <a:cubicBezTo>
                  <a:pt x="1595314" y="-74004"/>
                  <a:pt x="1704641" y="31339"/>
                  <a:pt x="1903979" y="0"/>
                </a:cubicBezTo>
                <a:cubicBezTo>
                  <a:pt x="2103317" y="-31339"/>
                  <a:pt x="2164687" y="18351"/>
                  <a:pt x="2307853" y="0"/>
                </a:cubicBezTo>
                <a:cubicBezTo>
                  <a:pt x="2451019" y="-18351"/>
                  <a:pt x="2761041" y="52968"/>
                  <a:pt x="2971360" y="0"/>
                </a:cubicBezTo>
                <a:cubicBezTo>
                  <a:pt x="3181679" y="-52968"/>
                  <a:pt x="3385199" y="12137"/>
                  <a:pt x="3634868" y="0"/>
                </a:cubicBezTo>
                <a:cubicBezTo>
                  <a:pt x="3884537" y="-12137"/>
                  <a:pt x="3982303" y="60506"/>
                  <a:pt x="4211831" y="0"/>
                </a:cubicBezTo>
                <a:cubicBezTo>
                  <a:pt x="4441359" y="-60506"/>
                  <a:pt x="4554536" y="47666"/>
                  <a:pt x="4702250" y="0"/>
                </a:cubicBezTo>
                <a:cubicBezTo>
                  <a:pt x="4849964" y="-47666"/>
                  <a:pt x="5104360" y="22790"/>
                  <a:pt x="5452302" y="0"/>
                </a:cubicBezTo>
                <a:cubicBezTo>
                  <a:pt x="5800244" y="-22790"/>
                  <a:pt x="5775420" y="31933"/>
                  <a:pt x="5942721" y="0"/>
                </a:cubicBezTo>
                <a:cubicBezTo>
                  <a:pt x="6110022" y="-31933"/>
                  <a:pt x="6290931" y="17913"/>
                  <a:pt x="6519684" y="0"/>
                </a:cubicBezTo>
                <a:cubicBezTo>
                  <a:pt x="6748437" y="-17913"/>
                  <a:pt x="6718841" y="2938"/>
                  <a:pt x="6837014" y="0"/>
                </a:cubicBezTo>
                <a:cubicBezTo>
                  <a:pt x="6955187" y="-2938"/>
                  <a:pt x="7126711" y="47488"/>
                  <a:pt x="7327433" y="0"/>
                </a:cubicBezTo>
                <a:cubicBezTo>
                  <a:pt x="7528155" y="-47488"/>
                  <a:pt x="7683532" y="78867"/>
                  <a:pt x="7990940" y="0"/>
                </a:cubicBezTo>
                <a:cubicBezTo>
                  <a:pt x="8298348" y="-78867"/>
                  <a:pt x="8457235" y="20641"/>
                  <a:pt x="8654448" y="0"/>
                </a:cubicBezTo>
                <a:cubicBezTo>
                  <a:pt x="8681072" y="212750"/>
                  <a:pt x="8636881" y="426293"/>
                  <a:pt x="8654448" y="636165"/>
                </a:cubicBezTo>
                <a:cubicBezTo>
                  <a:pt x="8672015" y="846037"/>
                  <a:pt x="8610892" y="975265"/>
                  <a:pt x="8654448" y="1228457"/>
                </a:cubicBezTo>
                <a:cubicBezTo>
                  <a:pt x="8698004" y="1481649"/>
                  <a:pt x="8621909" y="1617391"/>
                  <a:pt x="8654448" y="1733001"/>
                </a:cubicBezTo>
                <a:cubicBezTo>
                  <a:pt x="8686987" y="1848611"/>
                  <a:pt x="8623629" y="2097041"/>
                  <a:pt x="8654448" y="2237546"/>
                </a:cubicBezTo>
                <a:cubicBezTo>
                  <a:pt x="8685267" y="2378051"/>
                  <a:pt x="8615603" y="2562458"/>
                  <a:pt x="8654448" y="2785964"/>
                </a:cubicBezTo>
                <a:cubicBezTo>
                  <a:pt x="8693293" y="3009470"/>
                  <a:pt x="8594797" y="3171498"/>
                  <a:pt x="8654448" y="3378256"/>
                </a:cubicBezTo>
                <a:cubicBezTo>
                  <a:pt x="8714099" y="3585014"/>
                  <a:pt x="8573149" y="3946375"/>
                  <a:pt x="8654448" y="4387345"/>
                </a:cubicBezTo>
                <a:cubicBezTo>
                  <a:pt x="8531403" y="4391207"/>
                  <a:pt x="8335209" y="4372872"/>
                  <a:pt x="8250574" y="4387345"/>
                </a:cubicBezTo>
                <a:cubicBezTo>
                  <a:pt x="8165939" y="4401818"/>
                  <a:pt x="7989467" y="4361643"/>
                  <a:pt x="7846700" y="4387345"/>
                </a:cubicBezTo>
                <a:cubicBezTo>
                  <a:pt x="7703933" y="4413047"/>
                  <a:pt x="7659072" y="4353566"/>
                  <a:pt x="7529370" y="4387345"/>
                </a:cubicBezTo>
                <a:cubicBezTo>
                  <a:pt x="7399668" y="4421124"/>
                  <a:pt x="7138542" y="4381077"/>
                  <a:pt x="7038951" y="4387345"/>
                </a:cubicBezTo>
                <a:cubicBezTo>
                  <a:pt x="6939360" y="4393613"/>
                  <a:pt x="6648617" y="4336509"/>
                  <a:pt x="6548532" y="4387345"/>
                </a:cubicBezTo>
                <a:cubicBezTo>
                  <a:pt x="6448447" y="4438181"/>
                  <a:pt x="6279352" y="4367426"/>
                  <a:pt x="6144658" y="4387345"/>
                </a:cubicBezTo>
                <a:cubicBezTo>
                  <a:pt x="6009964" y="4407264"/>
                  <a:pt x="5768830" y="4335679"/>
                  <a:pt x="5481150" y="4387345"/>
                </a:cubicBezTo>
                <a:cubicBezTo>
                  <a:pt x="5193470" y="4439011"/>
                  <a:pt x="5270275" y="4358278"/>
                  <a:pt x="5077276" y="4387345"/>
                </a:cubicBezTo>
                <a:cubicBezTo>
                  <a:pt x="4884277" y="4416412"/>
                  <a:pt x="4700704" y="4336292"/>
                  <a:pt x="4327224" y="4387345"/>
                </a:cubicBezTo>
                <a:cubicBezTo>
                  <a:pt x="3953744" y="4438398"/>
                  <a:pt x="3988141" y="4374443"/>
                  <a:pt x="3663716" y="4387345"/>
                </a:cubicBezTo>
                <a:cubicBezTo>
                  <a:pt x="3339291" y="4400247"/>
                  <a:pt x="3420606" y="4383924"/>
                  <a:pt x="3259842" y="4387345"/>
                </a:cubicBezTo>
                <a:cubicBezTo>
                  <a:pt x="3099078" y="4390766"/>
                  <a:pt x="2943133" y="4361265"/>
                  <a:pt x="2769423" y="4387345"/>
                </a:cubicBezTo>
                <a:cubicBezTo>
                  <a:pt x="2595713" y="4413425"/>
                  <a:pt x="2464857" y="4356764"/>
                  <a:pt x="2279005" y="4387345"/>
                </a:cubicBezTo>
                <a:cubicBezTo>
                  <a:pt x="2093153" y="4417926"/>
                  <a:pt x="1990321" y="4371629"/>
                  <a:pt x="1875130" y="4387345"/>
                </a:cubicBezTo>
                <a:cubicBezTo>
                  <a:pt x="1759939" y="4403061"/>
                  <a:pt x="1424151" y="4375188"/>
                  <a:pt x="1125078" y="4387345"/>
                </a:cubicBezTo>
                <a:cubicBezTo>
                  <a:pt x="826005" y="4399502"/>
                  <a:pt x="329792" y="4338506"/>
                  <a:pt x="0" y="4387345"/>
                </a:cubicBezTo>
                <a:cubicBezTo>
                  <a:pt x="-32920" y="4246807"/>
                  <a:pt x="40866" y="3953239"/>
                  <a:pt x="0" y="3838927"/>
                </a:cubicBezTo>
                <a:cubicBezTo>
                  <a:pt x="-40866" y="3724615"/>
                  <a:pt x="51428" y="3559329"/>
                  <a:pt x="0" y="3334382"/>
                </a:cubicBezTo>
                <a:cubicBezTo>
                  <a:pt x="-51428" y="3109435"/>
                  <a:pt x="22777" y="3014367"/>
                  <a:pt x="0" y="2829838"/>
                </a:cubicBezTo>
                <a:cubicBezTo>
                  <a:pt x="-22777" y="2645309"/>
                  <a:pt x="24361" y="2497509"/>
                  <a:pt x="0" y="2193673"/>
                </a:cubicBezTo>
                <a:cubicBezTo>
                  <a:pt x="-24361" y="1889838"/>
                  <a:pt x="61179" y="1838161"/>
                  <a:pt x="0" y="1645254"/>
                </a:cubicBezTo>
                <a:cubicBezTo>
                  <a:pt x="-61179" y="1452347"/>
                  <a:pt x="35652" y="1388183"/>
                  <a:pt x="0" y="1228457"/>
                </a:cubicBezTo>
                <a:cubicBezTo>
                  <a:pt x="-35652" y="1068731"/>
                  <a:pt x="10615" y="885894"/>
                  <a:pt x="0" y="767785"/>
                </a:cubicBezTo>
                <a:cubicBezTo>
                  <a:pt x="-10615" y="649676"/>
                  <a:pt x="27355" y="213741"/>
                  <a:pt x="0" y="0"/>
                </a:cubicBezTo>
                <a:close/>
              </a:path>
            </a:pathLst>
          </a:custGeom>
          <a:ln>
            <a:solidFill>
              <a:schemeClr val="tx1"/>
            </a:solidFill>
            <a:extLst>
              <a:ext uri="{C807C97D-BFC1-408E-A445-0C87EB9F89A2}">
                <ask:lineSketchStyleProps xmlns:ask="http://schemas.microsoft.com/office/drawing/2018/sketchyshapes" sd="3109305190">
                  <a:prstGeom prst="rect">
                    <a:avLst/>
                  </a:prstGeom>
                  <ask:type>
                    <ask:lineSketchScribble/>
                  </ask:type>
                </ask:lineSketchStyleProps>
              </a:ext>
            </a:extLst>
          </a:ln>
        </p:spPr>
      </p:pic>
    </p:spTree>
    <p:extLst>
      <p:ext uri="{BB962C8B-B14F-4D97-AF65-F5344CB8AC3E}">
        <p14:creationId xmlns:p14="http://schemas.microsoft.com/office/powerpoint/2010/main" val="2827707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86D7F-B618-6584-5946-41C26D74D54F}"/>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B75BFEB5-5481-5117-B0DC-B5A28BA69217}"/>
              </a:ext>
            </a:extLst>
          </p:cNvPr>
          <p:cNvSpPr/>
          <p:nvPr/>
        </p:nvSpPr>
        <p:spPr>
          <a:xfrm>
            <a:off x="114300" y="283028"/>
            <a:ext cx="11963400" cy="6291943"/>
          </a:xfrm>
          <a:custGeom>
            <a:avLst/>
            <a:gdLst>
              <a:gd name="csX0" fmla="*/ 0 w 11963400"/>
              <a:gd name="csY0" fmla="*/ 1048678 h 6291943"/>
              <a:gd name="csX1" fmla="*/ 1048678 w 11963400"/>
              <a:gd name="csY1" fmla="*/ 0 h 6291943"/>
              <a:gd name="csX2" fmla="*/ 1431713 w 11963400"/>
              <a:gd name="csY2" fmla="*/ 0 h 6291943"/>
              <a:gd name="csX3" fmla="*/ 2012068 w 11963400"/>
              <a:gd name="csY3" fmla="*/ 0 h 6291943"/>
              <a:gd name="csX4" fmla="*/ 2493763 w 11963400"/>
              <a:gd name="csY4" fmla="*/ 0 h 6291943"/>
              <a:gd name="csX5" fmla="*/ 2876798 w 11963400"/>
              <a:gd name="csY5" fmla="*/ 0 h 6291943"/>
              <a:gd name="csX6" fmla="*/ 3358493 w 11963400"/>
              <a:gd name="csY6" fmla="*/ 0 h 6291943"/>
              <a:gd name="csX7" fmla="*/ 3938849 w 11963400"/>
              <a:gd name="csY7" fmla="*/ 0 h 6291943"/>
              <a:gd name="csX8" fmla="*/ 4716525 w 11963400"/>
              <a:gd name="csY8" fmla="*/ 0 h 6291943"/>
              <a:gd name="csX9" fmla="*/ 5099560 w 11963400"/>
              <a:gd name="csY9" fmla="*/ 0 h 6291943"/>
              <a:gd name="csX10" fmla="*/ 5383934 w 11963400"/>
              <a:gd name="csY10" fmla="*/ 0 h 6291943"/>
              <a:gd name="csX11" fmla="*/ 5668308 w 11963400"/>
              <a:gd name="csY11" fmla="*/ 0 h 6291943"/>
              <a:gd name="csX12" fmla="*/ 6347324 w 11963400"/>
              <a:gd name="csY12" fmla="*/ 0 h 6291943"/>
              <a:gd name="csX13" fmla="*/ 7026340 w 11963400"/>
              <a:gd name="csY13" fmla="*/ 0 h 6291943"/>
              <a:gd name="csX14" fmla="*/ 7508035 w 11963400"/>
              <a:gd name="csY14" fmla="*/ 0 h 6291943"/>
              <a:gd name="csX15" fmla="*/ 7989730 w 11963400"/>
              <a:gd name="csY15" fmla="*/ 0 h 6291943"/>
              <a:gd name="csX16" fmla="*/ 8274104 w 11963400"/>
              <a:gd name="csY16" fmla="*/ 0 h 6291943"/>
              <a:gd name="csX17" fmla="*/ 8558479 w 11963400"/>
              <a:gd name="csY17" fmla="*/ 0 h 6291943"/>
              <a:gd name="csX18" fmla="*/ 9336155 w 11963400"/>
              <a:gd name="csY18" fmla="*/ 0 h 6291943"/>
              <a:gd name="csX19" fmla="*/ 9916510 w 11963400"/>
              <a:gd name="csY19" fmla="*/ 0 h 6291943"/>
              <a:gd name="csX20" fmla="*/ 10200885 w 11963400"/>
              <a:gd name="csY20" fmla="*/ 0 h 6291943"/>
              <a:gd name="csX21" fmla="*/ 10914722 w 11963400"/>
              <a:gd name="csY21" fmla="*/ 0 h 6291943"/>
              <a:gd name="csX22" fmla="*/ 11963400 w 11963400"/>
              <a:gd name="csY22" fmla="*/ 1048678 h 6291943"/>
              <a:gd name="csX23" fmla="*/ 11963400 w 11963400"/>
              <a:gd name="csY23" fmla="*/ 1647905 h 6291943"/>
              <a:gd name="csX24" fmla="*/ 11963400 w 11963400"/>
              <a:gd name="csY24" fmla="*/ 2331023 h 6291943"/>
              <a:gd name="csX25" fmla="*/ 11963400 w 11963400"/>
              <a:gd name="csY25" fmla="*/ 3014142 h 6291943"/>
              <a:gd name="csX26" fmla="*/ 11963400 w 11963400"/>
              <a:gd name="csY26" fmla="*/ 3529477 h 6291943"/>
              <a:gd name="csX27" fmla="*/ 11963400 w 11963400"/>
              <a:gd name="csY27" fmla="*/ 4086757 h 6291943"/>
              <a:gd name="csX28" fmla="*/ 11963400 w 11963400"/>
              <a:gd name="csY28" fmla="*/ 4644038 h 6291943"/>
              <a:gd name="csX29" fmla="*/ 11963400 w 11963400"/>
              <a:gd name="csY29" fmla="*/ 5243265 h 6291943"/>
              <a:gd name="csX30" fmla="*/ 10914722 w 11963400"/>
              <a:gd name="csY30" fmla="*/ 6291943 h 6291943"/>
              <a:gd name="csX31" fmla="*/ 10531687 w 11963400"/>
              <a:gd name="csY31" fmla="*/ 6291943 h 6291943"/>
              <a:gd name="csX32" fmla="*/ 10148653 w 11963400"/>
              <a:gd name="csY32" fmla="*/ 6291943 h 6291943"/>
              <a:gd name="csX33" fmla="*/ 9765618 w 11963400"/>
              <a:gd name="csY33" fmla="*/ 6291943 h 6291943"/>
              <a:gd name="csX34" fmla="*/ 9185263 w 11963400"/>
              <a:gd name="csY34" fmla="*/ 6291943 h 6291943"/>
              <a:gd name="csX35" fmla="*/ 8900888 w 11963400"/>
              <a:gd name="csY35" fmla="*/ 6291943 h 6291943"/>
              <a:gd name="csX36" fmla="*/ 8221872 w 11963400"/>
              <a:gd name="csY36" fmla="*/ 6291943 h 6291943"/>
              <a:gd name="csX37" fmla="*/ 7444196 w 11963400"/>
              <a:gd name="csY37" fmla="*/ 6291943 h 6291943"/>
              <a:gd name="csX38" fmla="*/ 6666520 w 11963400"/>
              <a:gd name="csY38" fmla="*/ 6291943 h 6291943"/>
              <a:gd name="csX39" fmla="*/ 6184824 w 11963400"/>
              <a:gd name="csY39" fmla="*/ 6291943 h 6291943"/>
              <a:gd name="csX40" fmla="*/ 5604469 w 11963400"/>
              <a:gd name="csY40" fmla="*/ 6291943 h 6291943"/>
              <a:gd name="csX41" fmla="*/ 5221434 w 11963400"/>
              <a:gd name="csY41" fmla="*/ 6291943 h 6291943"/>
              <a:gd name="csX42" fmla="*/ 4542418 w 11963400"/>
              <a:gd name="csY42" fmla="*/ 6291943 h 6291943"/>
              <a:gd name="csX43" fmla="*/ 4258044 w 11963400"/>
              <a:gd name="csY43" fmla="*/ 6291943 h 6291943"/>
              <a:gd name="csX44" fmla="*/ 3677689 w 11963400"/>
              <a:gd name="csY44" fmla="*/ 6291943 h 6291943"/>
              <a:gd name="csX45" fmla="*/ 3294654 w 11963400"/>
              <a:gd name="csY45" fmla="*/ 6291943 h 6291943"/>
              <a:gd name="csX46" fmla="*/ 2516977 w 11963400"/>
              <a:gd name="csY46" fmla="*/ 6291943 h 6291943"/>
              <a:gd name="csX47" fmla="*/ 2035282 w 11963400"/>
              <a:gd name="csY47" fmla="*/ 6291943 h 6291943"/>
              <a:gd name="csX48" fmla="*/ 1048678 w 11963400"/>
              <a:gd name="csY48" fmla="*/ 6291943 h 6291943"/>
              <a:gd name="csX49" fmla="*/ 0 w 11963400"/>
              <a:gd name="csY49" fmla="*/ 5243265 h 6291943"/>
              <a:gd name="csX50" fmla="*/ 0 w 11963400"/>
              <a:gd name="csY50" fmla="*/ 4685984 h 6291943"/>
              <a:gd name="csX51" fmla="*/ 0 w 11963400"/>
              <a:gd name="csY51" fmla="*/ 4002866 h 6291943"/>
              <a:gd name="csX52" fmla="*/ 0 w 11963400"/>
              <a:gd name="csY52" fmla="*/ 3487531 h 6291943"/>
              <a:gd name="csX53" fmla="*/ 0 w 11963400"/>
              <a:gd name="csY53" fmla="*/ 2804412 h 6291943"/>
              <a:gd name="csX54" fmla="*/ 0 w 11963400"/>
              <a:gd name="csY54" fmla="*/ 2289077 h 6291943"/>
              <a:gd name="csX55" fmla="*/ 0 w 11963400"/>
              <a:gd name="csY55" fmla="*/ 1773742 h 6291943"/>
              <a:gd name="csX56" fmla="*/ 0 w 11963400"/>
              <a:gd name="csY56" fmla="*/ 1048678 h 6291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6291943" fill="none" extrusionOk="0">
                <a:moveTo>
                  <a:pt x="0" y="1048678"/>
                </a:moveTo>
                <a:cubicBezTo>
                  <a:pt x="-23857" y="471312"/>
                  <a:pt x="327370" y="-6110"/>
                  <a:pt x="1048678" y="0"/>
                </a:cubicBezTo>
                <a:cubicBezTo>
                  <a:pt x="1210100" y="-10733"/>
                  <a:pt x="1346880" y="39911"/>
                  <a:pt x="1431713" y="0"/>
                </a:cubicBezTo>
                <a:cubicBezTo>
                  <a:pt x="1516546" y="-39911"/>
                  <a:pt x="1822174" y="17790"/>
                  <a:pt x="2012068" y="0"/>
                </a:cubicBezTo>
                <a:cubicBezTo>
                  <a:pt x="2201962" y="-17790"/>
                  <a:pt x="2343599" y="59"/>
                  <a:pt x="2493763" y="0"/>
                </a:cubicBezTo>
                <a:cubicBezTo>
                  <a:pt x="2643928" y="-59"/>
                  <a:pt x="2799318" y="28617"/>
                  <a:pt x="2876798" y="0"/>
                </a:cubicBezTo>
                <a:cubicBezTo>
                  <a:pt x="2954279" y="-28617"/>
                  <a:pt x="3222220" y="24319"/>
                  <a:pt x="3358493" y="0"/>
                </a:cubicBezTo>
                <a:cubicBezTo>
                  <a:pt x="3494767" y="-24319"/>
                  <a:pt x="3780069" y="24965"/>
                  <a:pt x="3938849" y="0"/>
                </a:cubicBezTo>
                <a:cubicBezTo>
                  <a:pt x="4097629" y="-24965"/>
                  <a:pt x="4349716" y="41734"/>
                  <a:pt x="4716525" y="0"/>
                </a:cubicBezTo>
                <a:cubicBezTo>
                  <a:pt x="5083334" y="-41734"/>
                  <a:pt x="4942692" y="32432"/>
                  <a:pt x="5099560" y="0"/>
                </a:cubicBezTo>
                <a:cubicBezTo>
                  <a:pt x="5256429" y="-32432"/>
                  <a:pt x="5242855" y="34069"/>
                  <a:pt x="5383934" y="0"/>
                </a:cubicBezTo>
                <a:cubicBezTo>
                  <a:pt x="5525013" y="-34069"/>
                  <a:pt x="5594968" y="30254"/>
                  <a:pt x="5668308" y="0"/>
                </a:cubicBezTo>
                <a:cubicBezTo>
                  <a:pt x="5741648" y="-30254"/>
                  <a:pt x="6016352" y="21127"/>
                  <a:pt x="6347324" y="0"/>
                </a:cubicBezTo>
                <a:cubicBezTo>
                  <a:pt x="6678296" y="-21127"/>
                  <a:pt x="6806546" y="5710"/>
                  <a:pt x="7026340" y="0"/>
                </a:cubicBezTo>
                <a:cubicBezTo>
                  <a:pt x="7246134" y="-5710"/>
                  <a:pt x="7341953" y="10333"/>
                  <a:pt x="7508035" y="0"/>
                </a:cubicBezTo>
                <a:cubicBezTo>
                  <a:pt x="7674117" y="-10333"/>
                  <a:pt x="7816114" y="30438"/>
                  <a:pt x="7989730" y="0"/>
                </a:cubicBezTo>
                <a:cubicBezTo>
                  <a:pt x="8163346" y="-30438"/>
                  <a:pt x="8161985" y="4005"/>
                  <a:pt x="8274104" y="0"/>
                </a:cubicBezTo>
                <a:cubicBezTo>
                  <a:pt x="8386223" y="-4005"/>
                  <a:pt x="8437657" y="31115"/>
                  <a:pt x="8558479" y="0"/>
                </a:cubicBezTo>
                <a:cubicBezTo>
                  <a:pt x="8679302" y="-31115"/>
                  <a:pt x="8955191" y="55785"/>
                  <a:pt x="9336155" y="0"/>
                </a:cubicBezTo>
                <a:cubicBezTo>
                  <a:pt x="9717119" y="-55785"/>
                  <a:pt x="9769804" y="2553"/>
                  <a:pt x="9916510" y="0"/>
                </a:cubicBezTo>
                <a:cubicBezTo>
                  <a:pt x="10063217" y="-2553"/>
                  <a:pt x="10078225" y="19176"/>
                  <a:pt x="10200885" y="0"/>
                </a:cubicBezTo>
                <a:cubicBezTo>
                  <a:pt x="10323546" y="-19176"/>
                  <a:pt x="10748861" y="53329"/>
                  <a:pt x="10914722" y="0"/>
                </a:cubicBezTo>
                <a:cubicBezTo>
                  <a:pt x="11326841" y="-18050"/>
                  <a:pt x="11908841" y="504899"/>
                  <a:pt x="11963400" y="1048678"/>
                </a:cubicBezTo>
                <a:cubicBezTo>
                  <a:pt x="12018946" y="1220839"/>
                  <a:pt x="11920674" y="1497586"/>
                  <a:pt x="11963400" y="1647905"/>
                </a:cubicBezTo>
                <a:cubicBezTo>
                  <a:pt x="12006126" y="1798224"/>
                  <a:pt x="11959626" y="2075160"/>
                  <a:pt x="11963400" y="2331023"/>
                </a:cubicBezTo>
                <a:cubicBezTo>
                  <a:pt x="11967174" y="2586886"/>
                  <a:pt x="11947163" y="2818510"/>
                  <a:pt x="11963400" y="3014142"/>
                </a:cubicBezTo>
                <a:cubicBezTo>
                  <a:pt x="11979637" y="3209774"/>
                  <a:pt x="11908851" y="3303797"/>
                  <a:pt x="11963400" y="3529477"/>
                </a:cubicBezTo>
                <a:cubicBezTo>
                  <a:pt x="12017949" y="3755157"/>
                  <a:pt x="11903657" y="3881251"/>
                  <a:pt x="11963400" y="4086757"/>
                </a:cubicBezTo>
                <a:cubicBezTo>
                  <a:pt x="12023143" y="4292263"/>
                  <a:pt x="11917979" y="4494353"/>
                  <a:pt x="11963400" y="4644038"/>
                </a:cubicBezTo>
                <a:cubicBezTo>
                  <a:pt x="12008821" y="4793723"/>
                  <a:pt x="11936589" y="4956804"/>
                  <a:pt x="11963400" y="5243265"/>
                </a:cubicBezTo>
                <a:cubicBezTo>
                  <a:pt x="11923358" y="5845035"/>
                  <a:pt x="11474706" y="6409166"/>
                  <a:pt x="10914722" y="6291943"/>
                </a:cubicBezTo>
                <a:cubicBezTo>
                  <a:pt x="10836052" y="6299128"/>
                  <a:pt x="10632087" y="6270861"/>
                  <a:pt x="10531687" y="6291943"/>
                </a:cubicBezTo>
                <a:cubicBezTo>
                  <a:pt x="10431287" y="6313025"/>
                  <a:pt x="10306180" y="6254721"/>
                  <a:pt x="10148653" y="6291943"/>
                </a:cubicBezTo>
                <a:cubicBezTo>
                  <a:pt x="9991126" y="6329165"/>
                  <a:pt x="9876772" y="6247306"/>
                  <a:pt x="9765618" y="6291943"/>
                </a:cubicBezTo>
                <a:cubicBezTo>
                  <a:pt x="9654465" y="6336580"/>
                  <a:pt x="9338244" y="6225615"/>
                  <a:pt x="9185263" y="6291943"/>
                </a:cubicBezTo>
                <a:cubicBezTo>
                  <a:pt x="9032282" y="6358271"/>
                  <a:pt x="9021185" y="6269065"/>
                  <a:pt x="8900888" y="6291943"/>
                </a:cubicBezTo>
                <a:cubicBezTo>
                  <a:pt x="8780592" y="6314821"/>
                  <a:pt x="8517943" y="6289063"/>
                  <a:pt x="8221872" y="6291943"/>
                </a:cubicBezTo>
                <a:cubicBezTo>
                  <a:pt x="7925801" y="6294823"/>
                  <a:pt x="7689546" y="6291842"/>
                  <a:pt x="7444196" y="6291943"/>
                </a:cubicBezTo>
                <a:cubicBezTo>
                  <a:pt x="7198846" y="6292044"/>
                  <a:pt x="6963443" y="6257278"/>
                  <a:pt x="6666520" y="6291943"/>
                </a:cubicBezTo>
                <a:cubicBezTo>
                  <a:pt x="6369597" y="6326608"/>
                  <a:pt x="6370063" y="6288455"/>
                  <a:pt x="6184824" y="6291943"/>
                </a:cubicBezTo>
                <a:cubicBezTo>
                  <a:pt x="5999585" y="6295431"/>
                  <a:pt x="5749897" y="6248360"/>
                  <a:pt x="5604469" y="6291943"/>
                </a:cubicBezTo>
                <a:cubicBezTo>
                  <a:pt x="5459041" y="6335526"/>
                  <a:pt x="5408587" y="6286888"/>
                  <a:pt x="5221434" y="6291943"/>
                </a:cubicBezTo>
                <a:cubicBezTo>
                  <a:pt x="5034282" y="6296998"/>
                  <a:pt x="4733847" y="6283719"/>
                  <a:pt x="4542418" y="6291943"/>
                </a:cubicBezTo>
                <a:cubicBezTo>
                  <a:pt x="4350989" y="6300167"/>
                  <a:pt x="4396371" y="6262996"/>
                  <a:pt x="4258044" y="6291943"/>
                </a:cubicBezTo>
                <a:cubicBezTo>
                  <a:pt x="4119717" y="6320890"/>
                  <a:pt x="3832278" y="6268465"/>
                  <a:pt x="3677689" y="6291943"/>
                </a:cubicBezTo>
                <a:cubicBezTo>
                  <a:pt x="3523100" y="6315421"/>
                  <a:pt x="3380443" y="6285805"/>
                  <a:pt x="3294654" y="6291943"/>
                </a:cubicBezTo>
                <a:cubicBezTo>
                  <a:pt x="3208865" y="6298081"/>
                  <a:pt x="2674468" y="6243865"/>
                  <a:pt x="2516977" y="6291943"/>
                </a:cubicBezTo>
                <a:cubicBezTo>
                  <a:pt x="2359486" y="6340021"/>
                  <a:pt x="2217081" y="6244736"/>
                  <a:pt x="2035282" y="6291943"/>
                </a:cubicBezTo>
                <a:cubicBezTo>
                  <a:pt x="1853483" y="6339150"/>
                  <a:pt x="1269920" y="6197896"/>
                  <a:pt x="1048678" y="6291943"/>
                </a:cubicBezTo>
                <a:cubicBezTo>
                  <a:pt x="464738" y="6429867"/>
                  <a:pt x="-70424" y="5862623"/>
                  <a:pt x="0" y="5243265"/>
                </a:cubicBezTo>
                <a:cubicBezTo>
                  <a:pt x="-36829" y="5128095"/>
                  <a:pt x="16270" y="4825349"/>
                  <a:pt x="0" y="4685984"/>
                </a:cubicBezTo>
                <a:cubicBezTo>
                  <a:pt x="-16270" y="4546619"/>
                  <a:pt x="60297" y="4186141"/>
                  <a:pt x="0" y="4002866"/>
                </a:cubicBezTo>
                <a:cubicBezTo>
                  <a:pt x="-60297" y="3819591"/>
                  <a:pt x="31608" y="3637980"/>
                  <a:pt x="0" y="3487531"/>
                </a:cubicBezTo>
                <a:cubicBezTo>
                  <a:pt x="-31608" y="3337082"/>
                  <a:pt x="77128" y="2972210"/>
                  <a:pt x="0" y="2804412"/>
                </a:cubicBezTo>
                <a:cubicBezTo>
                  <a:pt x="-77128" y="2636614"/>
                  <a:pt x="55687" y="2537012"/>
                  <a:pt x="0" y="2289077"/>
                </a:cubicBezTo>
                <a:cubicBezTo>
                  <a:pt x="-55687" y="2041142"/>
                  <a:pt x="56232" y="1958424"/>
                  <a:pt x="0" y="1773742"/>
                </a:cubicBezTo>
                <a:cubicBezTo>
                  <a:pt x="-56232" y="1589061"/>
                  <a:pt x="41913" y="1198754"/>
                  <a:pt x="0" y="1048678"/>
                </a:cubicBezTo>
                <a:close/>
              </a:path>
              <a:path w="11963400" h="6291943" stroke="0" extrusionOk="0">
                <a:moveTo>
                  <a:pt x="0" y="1048678"/>
                </a:moveTo>
                <a:cubicBezTo>
                  <a:pt x="96401" y="397421"/>
                  <a:pt x="472494" y="-37198"/>
                  <a:pt x="1048678" y="0"/>
                </a:cubicBezTo>
                <a:cubicBezTo>
                  <a:pt x="1378407" y="-3999"/>
                  <a:pt x="1553938" y="68082"/>
                  <a:pt x="1727694" y="0"/>
                </a:cubicBezTo>
                <a:cubicBezTo>
                  <a:pt x="1901450" y="-68082"/>
                  <a:pt x="2000599" y="45506"/>
                  <a:pt x="2110729" y="0"/>
                </a:cubicBezTo>
                <a:cubicBezTo>
                  <a:pt x="2220860" y="-45506"/>
                  <a:pt x="2625251" y="73289"/>
                  <a:pt x="2789745" y="0"/>
                </a:cubicBezTo>
                <a:cubicBezTo>
                  <a:pt x="2954239" y="-73289"/>
                  <a:pt x="3141438" y="18747"/>
                  <a:pt x="3468761" y="0"/>
                </a:cubicBezTo>
                <a:cubicBezTo>
                  <a:pt x="3796084" y="-18747"/>
                  <a:pt x="3700835" y="26252"/>
                  <a:pt x="3851795" y="0"/>
                </a:cubicBezTo>
                <a:cubicBezTo>
                  <a:pt x="4002755" y="-26252"/>
                  <a:pt x="4060883" y="34525"/>
                  <a:pt x="4234830" y="0"/>
                </a:cubicBezTo>
                <a:cubicBezTo>
                  <a:pt x="4408777" y="-34525"/>
                  <a:pt x="4793873" y="24748"/>
                  <a:pt x="5012506" y="0"/>
                </a:cubicBezTo>
                <a:cubicBezTo>
                  <a:pt x="5231139" y="-24748"/>
                  <a:pt x="5260649" y="42833"/>
                  <a:pt x="5395541" y="0"/>
                </a:cubicBezTo>
                <a:cubicBezTo>
                  <a:pt x="5530434" y="-42833"/>
                  <a:pt x="5933954" y="57417"/>
                  <a:pt x="6173217" y="0"/>
                </a:cubicBezTo>
                <a:cubicBezTo>
                  <a:pt x="6412480" y="-57417"/>
                  <a:pt x="6486705" y="55709"/>
                  <a:pt x="6654912" y="0"/>
                </a:cubicBezTo>
                <a:cubicBezTo>
                  <a:pt x="6823120" y="-55709"/>
                  <a:pt x="7021854" y="38541"/>
                  <a:pt x="7136608" y="0"/>
                </a:cubicBezTo>
                <a:cubicBezTo>
                  <a:pt x="7251362" y="-38541"/>
                  <a:pt x="7466821" y="8829"/>
                  <a:pt x="7716963" y="0"/>
                </a:cubicBezTo>
                <a:cubicBezTo>
                  <a:pt x="7967105" y="-8829"/>
                  <a:pt x="7973954" y="9070"/>
                  <a:pt x="8099998" y="0"/>
                </a:cubicBezTo>
                <a:cubicBezTo>
                  <a:pt x="8226042" y="-9070"/>
                  <a:pt x="8605887" y="20430"/>
                  <a:pt x="8779014" y="0"/>
                </a:cubicBezTo>
                <a:cubicBezTo>
                  <a:pt x="8952141" y="-20430"/>
                  <a:pt x="8991946" y="6778"/>
                  <a:pt x="9162048" y="0"/>
                </a:cubicBezTo>
                <a:cubicBezTo>
                  <a:pt x="9332150" y="-6778"/>
                  <a:pt x="9440459" y="42581"/>
                  <a:pt x="9643743" y="0"/>
                </a:cubicBezTo>
                <a:cubicBezTo>
                  <a:pt x="9847027" y="-42581"/>
                  <a:pt x="9861011" y="31122"/>
                  <a:pt x="9928118" y="0"/>
                </a:cubicBezTo>
                <a:cubicBezTo>
                  <a:pt x="9995226" y="-31122"/>
                  <a:pt x="10232207" y="39316"/>
                  <a:pt x="10311152" y="0"/>
                </a:cubicBezTo>
                <a:cubicBezTo>
                  <a:pt x="10390097" y="-39316"/>
                  <a:pt x="10659337" y="27068"/>
                  <a:pt x="10914722" y="0"/>
                </a:cubicBezTo>
                <a:cubicBezTo>
                  <a:pt x="11571242" y="-3293"/>
                  <a:pt x="11881174" y="380776"/>
                  <a:pt x="11963400" y="1048678"/>
                </a:cubicBezTo>
                <a:cubicBezTo>
                  <a:pt x="11995485" y="1186651"/>
                  <a:pt x="11932173" y="1343969"/>
                  <a:pt x="11963400" y="1522067"/>
                </a:cubicBezTo>
                <a:cubicBezTo>
                  <a:pt x="11994627" y="1700165"/>
                  <a:pt x="11963127" y="1990910"/>
                  <a:pt x="11963400" y="2205186"/>
                </a:cubicBezTo>
                <a:cubicBezTo>
                  <a:pt x="11963673" y="2419462"/>
                  <a:pt x="11938917" y="2516694"/>
                  <a:pt x="11963400" y="2762466"/>
                </a:cubicBezTo>
                <a:cubicBezTo>
                  <a:pt x="11987883" y="3008238"/>
                  <a:pt x="11937668" y="3042854"/>
                  <a:pt x="11963400" y="3235856"/>
                </a:cubicBezTo>
                <a:cubicBezTo>
                  <a:pt x="11989132" y="3428858"/>
                  <a:pt x="11912679" y="3597287"/>
                  <a:pt x="11963400" y="3835082"/>
                </a:cubicBezTo>
                <a:cubicBezTo>
                  <a:pt x="12014121" y="4072877"/>
                  <a:pt x="11943483" y="4158286"/>
                  <a:pt x="11963400" y="4434309"/>
                </a:cubicBezTo>
                <a:cubicBezTo>
                  <a:pt x="11983317" y="4710332"/>
                  <a:pt x="11887804" y="4857011"/>
                  <a:pt x="11963400" y="5243265"/>
                </a:cubicBezTo>
                <a:cubicBezTo>
                  <a:pt x="11976770" y="5711889"/>
                  <a:pt x="11516943" y="6316511"/>
                  <a:pt x="10914722" y="6291943"/>
                </a:cubicBezTo>
                <a:cubicBezTo>
                  <a:pt x="10744397" y="6323509"/>
                  <a:pt x="10630312" y="6267515"/>
                  <a:pt x="10531687" y="6291943"/>
                </a:cubicBezTo>
                <a:cubicBezTo>
                  <a:pt x="10433063" y="6316371"/>
                  <a:pt x="10151212" y="6259316"/>
                  <a:pt x="9951332" y="6291943"/>
                </a:cubicBezTo>
                <a:cubicBezTo>
                  <a:pt x="9751453" y="6324570"/>
                  <a:pt x="9609691" y="6262395"/>
                  <a:pt x="9469637" y="6291943"/>
                </a:cubicBezTo>
                <a:cubicBezTo>
                  <a:pt x="9329583" y="6321491"/>
                  <a:pt x="9170425" y="6259385"/>
                  <a:pt x="9086602" y="6291943"/>
                </a:cubicBezTo>
                <a:cubicBezTo>
                  <a:pt x="9002779" y="6324501"/>
                  <a:pt x="8806680" y="6288281"/>
                  <a:pt x="8703567" y="6291943"/>
                </a:cubicBezTo>
                <a:cubicBezTo>
                  <a:pt x="8600455" y="6295605"/>
                  <a:pt x="8424659" y="6263264"/>
                  <a:pt x="8221872" y="6291943"/>
                </a:cubicBezTo>
                <a:cubicBezTo>
                  <a:pt x="8019085" y="6320622"/>
                  <a:pt x="7775408" y="6279353"/>
                  <a:pt x="7641517" y="6291943"/>
                </a:cubicBezTo>
                <a:cubicBezTo>
                  <a:pt x="7507626" y="6304533"/>
                  <a:pt x="7205197" y="6211311"/>
                  <a:pt x="6863840" y="6291943"/>
                </a:cubicBezTo>
                <a:cubicBezTo>
                  <a:pt x="6522483" y="6372575"/>
                  <a:pt x="6356666" y="6266136"/>
                  <a:pt x="6184824" y="6291943"/>
                </a:cubicBezTo>
                <a:cubicBezTo>
                  <a:pt x="6012982" y="6317750"/>
                  <a:pt x="6014046" y="6274520"/>
                  <a:pt x="5900450" y="6291943"/>
                </a:cubicBezTo>
                <a:cubicBezTo>
                  <a:pt x="5786854" y="6309366"/>
                  <a:pt x="5571317" y="6254681"/>
                  <a:pt x="5418755" y="6291943"/>
                </a:cubicBezTo>
                <a:cubicBezTo>
                  <a:pt x="5266193" y="6329205"/>
                  <a:pt x="4830087" y="6260301"/>
                  <a:pt x="4641079" y="6291943"/>
                </a:cubicBezTo>
                <a:cubicBezTo>
                  <a:pt x="4452071" y="6323585"/>
                  <a:pt x="4462364" y="6264472"/>
                  <a:pt x="4356705" y="6291943"/>
                </a:cubicBezTo>
                <a:cubicBezTo>
                  <a:pt x="4251046" y="6319414"/>
                  <a:pt x="4023821" y="6234740"/>
                  <a:pt x="3776349" y="6291943"/>
                </a:cubicBezTo>
                <a:cubicBezTo>
                  <a:pt x="3528877" y="6349146"/>
                  <a:pt x="3494323" y="6249627"/>
                  <a:pt x="3393314" y="6291943"/>
                </a:cubicBezTo>
                <a:cubicBezTo>
                  <a:pt x="3292306" y="6334259"/>
                  <a:pt x="3175068" y="6287226"/>
                  <a:pt x="3010280" y="6291943"/>
                </a:cubicBezTo>
                <a:cubicBezTo>
                  <a:pt x="2845492" y="6296660"/>
                  <a:pt x="2791261" y="6281836"/>
                  <a:pt x="2725905" y="6291943"/>
                </a:cubicBezTo>
                <a:cubicBezTo>
                  <a:pt x="2660549" y="6302050"/>
                  <a:pt x="2502044" y="6259862"/>
                  <a:pt x="2441531" y="6291943"/>
                </a:cubicBezTo>
                <a:cubicBezTo>
                  <a:pt x="2381018" y="6324024"/>
                  <a:pt x="2296534" y="6284398"/>
                  <a:pt x="2157157" y="6291943"/>
                </a:cubicBezTo>
                <a:cubicBezTo>
                  <a:pt x="2017780" y="6299488"/>
                  <a:pt x="1939486" y="6283136"/>
                  <a:pt x="1774122" y="6291943"/>
                </a:cubicBezTo>
                <a:cubicBezTo>
                  <a:pt x="1608759" y="6300750"/>
                  <a:pt x="1387665" y="6264001"/>
                  <a:pt x="1048678" y="6291943"/>
                </a:cubicBezTo>
                <a:cubicBezTo>
                  <a:pt x="456376" y="6251247"/>
                  <a:pt x="-94457" y="5728883"/>
                  <a:pt x="0" y="5243265"/>
                </a:cubicBezTo>
                <a:cubicBezTo>
                  <a:pt x="-40026" y="4941341"/>
                  <a:pt x="56906" y="4740499"/>
                  <a:pt x="0" y="4560147"/>
                </a:cubicBezTo>
                <a:cubicBezTo>
                  <a:pt x="-56906" y="4379795"/>
                  <a:pt x="9106" y="4189915"/>
                  <a:pt x="0" y="4086757"/>
                </a:cubicBezTo>
                <a:cubicBezTo>
                  <a:pt x="-9106" y="3983599"/>
                  <a:pt x="32619" y="3666731"/>
                  <a:pt x="0" y="3487531"/>
                </a:cubicBezTo>
                <a:cubicBezTo>
                  <a:pt x="-32619" y="3308331"/>
                  <a:pt x="38006" y="3009235"/>
                  <a:pt x="0" y="2888304"/>
                </a:cubicBezTo>
                <a:cubicBezTo>
                  <a:pt x="-38006" y="2767373"/>
                  <a:pt x="23126" y="2577824"/>
                  <a:pt x="0" y="2414915"/>
                </a:cubicBezTo>
                <a:cubicBezTo>
                  <a:pt x="-23126" y="2252006"/>
                  <a:pt x="16708" y="2115525"/>
                  <a:pt x="0" y="1857634"/>
                </a:cubicBezTo>
                <a:cubicBezTo>
                  <a:pt x="-16708" y="1599743"/>
                  <a:pt x="55894" y="1285135"/>
                  <a:pt x="0" y="1048678"/>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11" name="Ορθογώνιο: Στρογγύλεμα γωνιών 10">
            <a:extLst>
              <a:ext uri="{FF2B5EF4-FFF2-40B4-BE49-F238E27FC236}">
                <a16:creationId xmlns:a16="http://schemas.microsoft.com/office/drawing/2014/main" id="{39D0D4FE-EAEF-61C5-290F-12C409DFB7CB}"/>
              </a:ext>
            </a:extLst>
          </p:cNvPr>
          <p:cNvSpPr/>
          <p:nvPr/>
        </p:nvSpPr>
        <p:spPr>
          <a:xfrm>
            <a:off x="6281057" y="5965371"/>
            <a:ext cx="5467473" cy="46155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00" i="1" dirty="0">
                <a:solidFill>
                  <a:schemeClr val="tx1"/>
                </a:solidFill>
              </a:rPr>
              <a:t>Ο λόγος ανάγκη της ψυχής</a:t>
            </a:r>
            <a:r>
              <a:rPr lang="el-GR" sz="1000" dirty="0">
                <a:solidFill>
                  <a:schemeClr val="tx1"/>
                </a:solidFill>
              </a:rPr>
              <a:t>, Κείμενα Λογοτεχνίας A΄ Γυμνασίου, ΥΠΠ, ΠΙ, ΥΑΠ, 2014, σελ. 24. </a:t>
            </a:r>
          </a:p>
        </p:txBody>
      </p:sp>
      <p:sp>
        <p:nvSpPr>
          <p:cNvPr id="29" name="Ορθογώνιο: Στρογγύλεμα γωνιών 28">
            <a:extLst>
              <a:ext uri="{FF2B5EF4-FFF2-40B4-BE49-F238E27FC236}">
                <a16:creationId xmlns:a16="http://schemas.microsoft.com/office/drawing/2014/main" id="{EDE7C438-A473-4F70-7E6E-DA3C33A2CB36}"/>
              </a:ext>
            </a:extLst>
          </p:cNvPr>
          <p:cNvSpPr/>
          <p:nvPr/>
        </p:nvSpPr>
        <p:spPr>
          <a:xfrm>
            <a:off x="576943" y="570353"/>
            <a:ext cx="10842172" cy="595498"/>
          </a:xfrm>
          <a:custGeom>
            <a:avLst/>
            <a:gdLst>
              <a:gd name="csX0" fmla="*/ 0 w 10842172"/>
              <a:gd name="csY0" fmla="*/ 99252 h 595498"/>
              <a:gd name="csX1" fmla="*/ 99252 w 10842172"/>
              <a:gd name="csY1" fmla="*/ 0 h 595498"/>
              <a:gd name="csX2" fmla="*/ 371257 w 10842172"/>
              <a:gd name="csY2" fmla="*/ 0 h 595498"/>
              <a:gd name="csX3" fmla="*/ 643262 w 10842172"/>
              <a:gd name="csY3" fmla="*/ 0 h 595498"/>
              <a:gd name="csX4" fmla="*/ 1021703 w 10842172"/>
              <a:gd name="csY4" fmla="*/ 0 h 595498"/>
              <a:gd name="csX5" fmla="*/ 1506581 w 10842172"/>
              <a:gd name="csY5" fmla="*/ 0 h 595498"/>
              <a:gd name="csX6" fmla="*/ 2204333 w 10842172"/>
              <a:gd name="csY6" fmla="*/ 0 h 595498"/>
              <a:gd name="csX7" fmla="*/ 2476338 w 10842172"/>
              <a:gd name="csY7" fmla="*/ 0 h 595498"/>
              <a:gd name="csX8" fmla="*/ 3067653 w 10842172"/>
              <a:gd name="csY8" fmla="*/ 0 h 595498"/>
              <a:gd name="csX9" fmla="*/ 3658968 w 10842172"/>
              <a:gd name="csY9" fmla="*/ 0 h 595498"/>
              <a:gd name="csX10" fmla="*/ 3930972 w 10842172"/>
              <a:gd name="csY10" fmla="*/ 0 h 595498"/>
              <a:gd name="csX11" fmla="*/ 4415851 w 10842172"/>
              <a:gd name="csY11" fmla="*/ 0 h 595498"/>
              <a:gd name="csX12" fmla="*/ 4794292 w 10842172"/>
              <a:gd name="csY12" fmla="*/ 0 h 595498"/>
              <a:gd name="csX13" fmla="*/ 5492044 w 10842172"/>
              <a:gd name="csY13" fmla="*/ 0 h 595498"/>
              <a:gd name="csX14" fmla="*/ 6083359 w 10842172"/>
              <a:gd name="csY14" fmla="*/ 0 h 595498"/>
              <a:gd name="csX15" fmla="*/ 6461800 w 10842172"/>
              <a:gd name="csY15" fmla="*/ 0 h 595498"/>
              <a:gd name="csX16" fmla="*/ 7053115 w 10842172"/>
              <a:gd name="csY16" fmla="*/ 0 h 595498"/>
              <a:gd name="csX17" fmla="*/ 7537993 w 10842172"/>
              <a:gd name="csY17" fmla="*/ 0 h 595498"/>
              <a:gd name="csX18" fmla="*/ 7916435 w 10842172"/>
              <a:gd name="csY18" fmla="*/ 0 h 595498"/>
              <a:gd name="csX19" fmla="*/ 8401313 w 10842172"/>
              <a:gd name="csY19" fmla="*/ 0 h 595498"/>
              <a:gd name="csX20" fmla="*/ 8992628 w 10842172"/>
              <a:gd name="csY20" fmla="*/ 0 h 595498"/>
              <a:gd name="csX21" fmla="*/ 9796816 w 10842172"/>
              <a:gd name="csY21" fmla="*/ 0 h 595498"/>
              <a:gd name="csX22" fmla="*/ 10175258 w 10842172"/>
              <a:gd name="csY22" fmla="*/ 0 h 595498"/>
              <a:gd name="csX23" fmla="*/ 10742920 w 10842172"/>
              <a:gd name="csY23" fmla="*/ 0 h 595498"/>
              <a:gd name="csX24" fmla="*/ 10842172 w 10842172"/>
              <a:gd name="csY24" fmla="*/ 99252 h 595498"/>
              <a:gd name="csX25" fmla="*/ 10842172 w 10842172"/>
              <a:gd name="csY25" fmla="*/ 496246 h 595498"/>
              <a:gd name="csX26" fmla="*/ 10742920 w 10842172"/>
              <a:gd name="csY26" fmla="*/ 595498 h 595498"/>
              <a:gd name="csX27" fmla="*/ 10364478 w 10842172"/>
              <a:gd name="csY27" fmla="*/ 595498 h 595498"/>
              <a:gd name="csX28" fmla="*/ 10092474 w 10842172"/>
              <a:gd name="csY28" fmla="*/ 595498 h 595498"/>
              <a:gd name="csX29" fmla="*/ 9288285 w 10842172"/>
              <a:gd name="csY29" fmla="*/ 595498 h 595498"/>
              <a:gd name="csX30" fmla="*/ 8696970 w 10842172"/>
              <a:gd name="csY30" fmla="*/ 595498 h 595498"/>
              <a:gd name="csX31" fmla="*/ 8424966 w 10842172"/>
              <a:gd name="csY31" fmla="*/ 595498 h 595498"/>
              <a:gd name="csX32" fmla="*/ 8046524 w 10842172"/>
              <a:gd name="csY32" fmla="*/ 595498 h 595498"/>
              <a:gd name="csX33" fmla="*/ 7348773 w 10842172"/>
              <a:gd name="csY33" fmla="*/ 595498 h 595498"/>
              <a:gd name="csX34" fmla="*/ 6970331 w 10842172"/>
              <a:gd name="csY34" fmla="*/ 595498 h 595498"/>
              <a:gd name="csX35" fmla="*/ 6698326 w 10842172"/>
              <a:gd name="csY35" fmla="*/ 595498 h 595498"/>
              <a:gd name="csX36" fmla="*/ 5894138 w 10842172"/>
              <a:gd name="csY36" fmla="*/ 595498 h 595498"/>
              <a:gd name="csX37" fmla="*/ 5089950 w 10842172"/>
              <a:gd name="csY37" fmla="*/ 595498 h 595498"/>
              <a:gd name="csX38" fmla="*/ 4711508 w 10842172"/>
              <a:gd name="csY38" fmla="*/ 595498 h 595498"/>
              <a:gd name="csX39" fmla="*/ 4226630 w 10842172"/>
              <a:gd name="csY39" fmla="*/ 595498 h 595498"/>
              <a:gd name="csX40" fmla="*/ 3741752 w 10842172"/>
              <a:gd name="csY40" fmla="*/ 595498 h 595498"/>
              <a:gd name="csX41" fmla="*/ 3363310 w 10842172"/>
              <a:gd name="csY41" fmla="*/ 595498 h 595498"/>
              <a:gd name="csX42" fmla="*/ 2984869 w 10842172"/>
              <a:gd name="csY42" fmla="*/ 595498 h 595498"/>
              <a:gd name="csX43" fmla="*/ 2712864 w 10842172"/>
              <a:gd name="csY43" fmla="*/ 595498 h 595498"/>
              <a:gd name="csX44" fmla="*/ 2334422 w 10842172"/>
              <a:gd name="csY44" fmla="*/ 595498 h 595498"/>
              <a:gd name="csX45" fmla="*/ 1955981 w 10842172"/>
              <a:gd name="csY45" fmla="*/ 595498 h 595498"/>
              <a:gd name="csX46" fmla="*/ 1577539 w 10842172"/>
              <a:gd name="csY46" fmla="*/ 595498 h 595498"/>
              <a:gd name="csX47" fmla="*/ 986224 w 10842172"/>
              <a:gd name="csY47" fmla="*/ 595498 h 595498"/>
              <a:gd name="csX48" fmla="*/ 714219 w 10842172"/>
              <a:gd name="csY48" fmla="*/ 595498 h 595498"/>
              <a:gd name="csX49" fmla="*/ 99252 w 10842172"/>
              <a:gd name="csY49" fmla="*/ 595498 h 595498"/>
              <a:gd name="csX50" fmla="*/ 0 w 10842172"/>
              <a:gd name="csY50" fmla="*/ 496246 h 595498"/>
              <a:gd name="csX51" fmla="*/ 0 w 10842172"/>
              <a:gd name="csY51" fmla="*/ 99252 h 595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0842172" h="595498" fill="none" extrusionOk="0">
                <a:moveTo>
                  <a:pt x="0" y="99252"/>
                </a:moveTo>
                <a:cubicBezTo>
                  <a:pt x="-7498" y="58093"/>
                  <a:pt x="45594" y="4634"/>
                  <a:pt x="99252" y="0"/>
                </a:cubicBezTo>
                <a:cubicBezTo>
                  <a:pt x="193372" y="-24597"/>
                  <a:pt x="278922" y="7773"/>
                  <a:pt x="371257" y="0"/>
                </a:cubicBezTo>
                <a:cubicBezTo>
                  <a:pt x="463593" y="-7773"/>
                  <a:pt x="549754" y="26825"/>
                  <a:pt x="643262" y="0"/>
                </a:cubicBezTo>
                <a:cubicBezTo>
                  <a:pt x="736771" y="-26825"/>
                  <a:pt x="871503" y="31392"/>
                  <a:pt x="1021703" y="0"/>
                </a:cubicBezTo>
                <a:cubicBezTo>
                  <a:pt x="1171903" y="-31392"/>
                  <a:pt x="1399957" y="58077"/>
                  <a:pt x="1506581" y="0"/>
                </a:cubicBezTo>
                <a:cubicBezTo>
                  <a:pt x="1613205" y="-58077"/>
                  <a:pt x="2060721" y="62451"/>
                  <a:pt x="2204333" y="0"/>
                </a:cubicBezTo>
                <a:cubicBezTo>
                  <a:pt x="2347945" y="-62451"/>
                  <a:pt x="2398206" y="12623"/>
                  <a:pt x="2476338" y="0"/>
                </a:cubicBezTo>
                <a:cubicBezTo>
                  <a:pt x="2554470" y="-12623"/>
                  <a:pt x="2793389" y="14527"/>
                  <a:pt x="3067653" y="0"/>
                </a:cubicBezTo>
                <a:cubicBezTo>
                  <a:pt x="3341917" y="-14527"/>
                  <a:pt x="3462019" y="8940"/>
                  <a:pt x="3658968" y="0"/>
                </a:cubicBezTo>
                <a:cubicBezTo>
                  <a:pt x="3855917" y="-8940"/>
                  <a:pt x="3859910" y="18000"/>
                  <a:pt x="3930972" y="0"/>
                </a:cubicBezTo>
                <a:cubicBezTo>
                  <a:pt x="4002034" y="-18000"/>
                  <a:pt x="4288867" y="13699"/>
                  <a:pt x="4415851" y="0"/>
                </a:cubicBezTo>
                <a:cubicBezTo>
                  <a:pt x="4542835" y="-13699"/>
                  <a:pt x="4705915" y="19137"/>
                  <a:pt x="4794292" y="0"/>
                </a:cubicBezTo>
                <a:cubicBezTo>
                  <a:pt x="4882669" y="-19137"/>
                  <a:pt x="5163632" y="54347"/>
                  <a:pt x="5492044" y="0"/>
                </a:cubicBezTo>
                <a:cubicBezTo>
                  <a:pt x="5820456" y="-54347"/>
                  <a:pt x="5879624" y="13144"/>
                  <a:pt x="6083359" y="0"/>
                </a:cubicBezTo>
                <a:cubicBezTo>
                  <a:pt x="6287094" y="-13144"/>
                  <a:pt x="6283558" y="26842"/>
                  <a:pt x="6461800" y="0"/>
                </a:cubicBezTo>
                <a:cubicBezTo>
                  <a:pt x="6640042" y="-26842"/>
                  <a:pt x="6796067" y="36599"/>
                  <a:pt x="7053115" y="0"/>
                </a:cubicBezTo>
                <a:cubicBezTo>
                  <a:pt x="7310164" y="-36599"/>
                  <a:pt x="7402233" y="7076"/>
                  <a:pt x="7537993" y="0"/>
                </a:cubicBezTo>
                <a:cubicBezTo>
                  <a:pt x="7673753" y="-7076"/>
                  <a:pt x="7745916" y="19371"/>
                  <a:pt x="7916435" y="0"/>
                </a:cubicBezTo>
                <a:cubicBezTo>
                  <a:pt x="8086954" y="-19371"/>
                  <a:pt x="8161106" y="420"/>
                  <a:pt x="8401313" y="0"/>
                </a:cubicBezTo>
                <a:cubicBezTo>
                  <a:pt x="8641520" y="-420"/>
                  <a:pt x="8698245" y="1770"/>
                  <a:pt x="8992628" y="0"/>
                </a:cubicBezTo>
                <a:cubicBezTo>
                  <a:pt x="9287011" y="-1770"/>
                  <a:pt x="9614884" y="13344"/>
                  <a:pt x="9796816" y="0"/>
                </a:cubicBezTo>
                <a:cubicBezTo>
                  <a:pt x="9978748" y="-13344"/>
                  <a:pt x="10063534" y="3676"/>
                  <a:pt x="10175258" y="0"/>
                </a:cubicBezTo>
                <a:cubicBezTo>
                  <a:pt x="10286982" y="-3676"/>
                  <a:pt x="10512550" y="58340"/>
                  <a:pt x="10742920" y="0"/>
                </a:cubicBezTo>
                <a:cubicBezTo>
                  <a:pt x="10802152" y="-3727"/>
                  <a:pt x="10842850" y="50149"/>
                  <a:pt x="10842172" y="99252"/>
                </a:cubicBezTo>
                <a:cubicBezTo>
                  <a:pt x="10860478" y="213468"/>
                  <a:pt x="10803487" y="344217"/>
                  <a:pt x="10842172" y="496246"/>
                </a:cubicBezTo>
                <a:cubicBezTo>
                  <a:pt x="10838471" y="548343"/>
                  <a:pt x="10790280" y="582427"/>
                  <a:pt x="10742920" y="595498"/>
                </a:cubicBezTo>
                <a:cubicBezTo>
                  <a:pt x="10610252" y="614965"/>
                  <a:pt x="10441696" y="552927"/>
                  <a:pt x="10364478" y="595498"/>
                </a:cubicBezTo>
                <a:cubicBezTo>
                  <a:pt x="10287260" y="638069"/>
                  <a:pt x="10170953" y="568643"/>
                  <a:pt x="10092474" y="595498"/>
                </a:cubicBezTo>
                <a:cubicBezTo>
                  <a:pt x="10013995" y="622353"/>
                  <a:pt x="9676013" y="544173"/>
                  <a:pt x="9288285" y="595498"/>
                </a:cubicBezTo>
                <a:cubicBezTo>
                  <a:pt x="8900557" y="646823"/>
                  <a:pt x="8866507" y="565613"/>
                  <a:pt x="8696970" y="595498"/>
                </a:cubicBezTo>
                <a:cubicBezTo>
                  <a:pt x="8527433" y="625383"/>
                  <a:pt x="8524504" y="578966"/>
                  <a:pt x="8424966" y="595498"/>
                </a:cubicBezTo>
                <a:cubicBezTo>
                  <a:pt x="8325428" y="612030"/>
                  <a:pt x="8164157" y="574723"/>
                  <a:pt x="8046524" y="595498"/>
                </a:cubicBezTo>
                <a:cubicBezTo>
                  <a:pt x="7928891" y="616273"/>
                  <a:pt x="7689671" y="556229"/>
                  <a:pt x="7348773" y="595498"/>
                </a:cubicBezTo>
                <a:cubicBezTo>
                  <a:pt x="7007875" y="634767"/>
                  <a:pt x="7110401" y="574211"/>
                  <a:pt x="6970331" y="595498"/>
                </a:cubicBezTo>
                <a:cubicBezTo>
                  <a:pt x="6830261" y="616785"/>
                  <a:pt x="6764026" y="588564"/>
                  <a:pt x="6698326" y="595498"/>
                </a:cubicBezTo>
                <a:cubicBezTo>
                  <a:pt x="6632626" y="602432"/>
                  <a:pt x="6171950" y="516446"/>
                  <a:pt x="5894138" y="595498"/>
                </a:cubicBezTo>
                <a:cubicBezTo>
                  <a:pt x="5616326" y="674550"/>
                  <a:pt x="5304912" y="523192"/>
                  <a:pt x="5089950" y="595498"/>
                </a:cubicBezTo>
                <a:cubicBezTo>
                  <a:pt x="4874988" y="667804"/>
                  <a:pt x="4803260" y="565540"/>
                  <a:pt x="4711508" y="595498"/>
                </a:cubicBezTo>
                <a:cubicBezTo>
                  <a:pt x="4619756" y="625456"/>
                  <a:pt x="4405256" y="589518"/>
                  <a:pt x="4226630" y="595498"/>
                </a:cubicBezTo>
                <a:cubicBezTo>
                  <a:pt x="4048004" y="601478"/>
                  <a:pt x="3841737" y="570277"/>
                  <a:pt x="3741752" y="595498"/>
                </a:cubicBezTo>
                <a:cubicBezTo>
                  <a:pt x="3641767" y="620719"/>
                  <a:pt x="3518403" y="588824"/>
                  <a:pt x="3363310" y="595498"/>
                </a:cubicBezTo>
                <a:cubicBezTo>
                  <a:pt x="3208217" y="602172"/>
                  <a:pt x="3090206" y="568363"/>
                  <a:pt x="2984869" y="595498"/>
                </a:cubicBezTo>
                <a:cubicBezTo>
                  <a:pt x="2879532" y="622633"/>
                  <a:pt x="2775027" y="584750"/>
                  <a:pt x="2712864" y="595498"/>
                </a:cubicBezTo>
                <a:cubicBezTo>
                  <a:pt x="2650702" y="606246"/>
                  <a:pt x="2430631" y="587378"/>
                  <a:pt x="2334422" y="595498"/>
                </a:cubicBezTo>
                <a:cubicBezTo>
                  <a:pt x="2238213" y="603618"/>
                  <a:pt x="2042949" y="574171"/>
                  <a:pt x="1955981" y="595498"/>
                </a:cubicBezTo>
                <a:cubicBezTo>
                  <a:pt x="1869013" y="616825"/>
                  <a:pt x="1694298" y="563108"/>
                  <a:pt x="1577539" y="595498"/>
                </a:cubicBezTo>
                <a:cubicBezTo>
                  <a:pt x="1460780" y="627888"/>
                  <a:pt x="1150312" y="565500"/>
                  <a:pt x="986224" y="595498"/>
                </a:cubicBezTo>
                <a:cubicBezTo>
                  <a:pt x="822137" y="625496"/>
                  <a:pt x="794428" y="589033"/>
                  <a:pt x="714219" y="595498"/>
                </a:cubicBezTo>
                <a:cubicBezTo>
                  <a:pt x="634011" y="601963"/>
                  <a:pt x="239428" y="568704"/>
                  <a:pt x="99252" y="595498"/>
                </a:cubicBezTo>
                <a:cubicBezTo>
                  <a:pt x="53499" y="596839"/>
                  <a:pt x="2645" y="550881"/>
                  <a:pt x="0" y="496246"/>
                </a:cubicBezTo>
                <a:cubicBezTo>
                  <a:pt x="-18501" y="358939"/>
                  <a:pt x="37368" y="254199"/>
                  <a:pt x="0" y="99252"/>
                </a:cubicBezTo>
                <a:close/>
              </a:path>
              <a:path w="10842172" h="595498" stroke="0" extrusionOk="0">
                <a:moveTo>
                  <a:pt x="0" y="99252"/>
                </a:moveTo>
                <a:cubicBezTo>
                  <a:pt x="12071" y="35410"/>
                  <a:pt x="45580" y="-14243"/>
                  <a:pt x="99252" y="0"/>
                </a:cubicBezTo>
                <a:cubicBezTo>
                  <a:pt x="387813" y="-66521"/>
                  <a:pt x="623638" y="5937"/>
                  <a:pt x="797004" y="0"/>
                </a:cubicBezTo>
                <a:cubicBezTo>
                  <a:pt x="970370" y="-5937"/>
                  <a:pt x="995574" y="27803"/>
                  <a:pt x="1175445" y="0"/>
                </a:cubicBezTo>
                <a:cubicBezTo>
                  <a:pt x="1355316" y="-27803"/>
                  <a:pt x="1569285" y="39358"/>
                  <a:pt x="1873197" y="0"/>
                </a:cubicBezTo>
                <a:cubicBezTo>
                  <a:pt x="2177109" y="-39358"/>
                  <a:pt x="2419628" y="16994"/>
                  <a:pt x="2570948" y="0"/>
                </a:cubicBezTo>
                <a:cubicBezTo>
                  <a:pt x="2722268" y="-16994"/>
                  <a:pt x="2776020" y="33258"/>
                  <a:pt x="2949390" y="0"/>
                </a:cubicBezTo>
                <a:cubicBezTo>
                  <a:pt x="3122760" y="-33258"/>
                  <a:pt x="3176333" y="4515"/>
                  <a:pt x="3327831" y="0"/>
                </a:cubicBezTo>
                <a:cubicBezTo>
                  <a:pt x="3479329" y="-4515"/>
                  <a:pt x="3784418" y="8479"/>
                  <a:pt x="4132020" y="0"/>
                </a:cubicBezTo>
                <a:cubicBezTo>
                  <a:pt x="4479622" y="-8479"/>
                  <a:pt x="4351777" y="4715"/>
                  <a:pt x="4510461" y="0"/>
                </a:cubicBezTo>
                <a:cubicBezTo>
                  <a:pt x="4669145" y="-4715"/>
                  <a:pt x="4939620" y="45680"/>
                  <a:pt x="5314649" y="0"/>
                </a:cubicBezTo>
                <a:cubicBezTo>
                  <a:pt x="5689678" y="-45680"/>
                  <a:pt x="5662115" y="23452"/>
                  <a:pt x="5799528" y="0"/>
                </a:cubicBezTo>
                <a:cubicBezTo>
                  <a:pt x="5936941" y="-23452"/>
                  <a:pt x="6133153" y="6794"/>
                  <a:pt x="6284406" y="0"/>
                </a:cubicBezTo>
                <a:cubicBezTo>
                  <a:pt x="6435659" y="-6794"/>
                  <a:pt x="6680859" y="58775"/>
                  <a:pt x="6875721" y="0"/>
                </a:cubicBezTo>
                <a:cubicBezTo>
                  <a:pt x="7070584" y="-58775"/>
                  <a:pt x="7159812" y="31656"/>
                  <a:pt x="7254162" y="0"/>
                </a:cubicBezTo>
                <a:cubicBezTo>
                  <a:pt x="7348512" y="-31656"/>
                  <a:pt x="7604406" y="76783"/>
                  <a:pt x="7951914" y="0"/>
                </a:cubicBezTo>
                <a:cubicBezTo>
                  <a:pt x="8299422" y="-76783"/>
                  <a:pt x="8179227" y="27221"/>
                  <a:pt x="8330355" y="0"/>
                </a:cubicBezTo>
                <a:cubicBezTo>
                  <a:pt x="8481483" y="-27221"/>
                  <a:pt x="8622974" y="50007"/>
                  <a:pt x="8815233" y="0"/>
                </a:cubicBezTo>
                <a:cubicBezTo>
                  <a:pt x="9007492" y="-50007"/>
                  <a:pt x="8977652" y="2463"/>
                  <a:pt x="9087238" y="0"/>
                </a:cubicBezTo>
                <a:cubicBezTo>
                  <a:pt x="9196824" y="-2463"/>
                  <a:pt x="9388046" y="14270"/>
                  <a:pt x="9465680" y="0"/>
                </a:cubicBezTo>
                <a:cubicBezTo>
                  <a:pt x="9543314" y="-14270"/>
                  <a:pt x="10206144" y="144139"/>
                  <a:pt x="10742920" y="0"/>
                </a:cubicBezTo>
                <a:cubicBezTo>
                  <a:pt x="10806804" y="-386"/>
                  <a:pt x="10835317" y="37040"/>
                  <a:pt x="10842172" y="99252"/>
                </a:cubicBezTo>
                <a:cubicBezTo>
                  <a:pt x="10858216" y="293378"/>
                  <a:pt x="10835878" y="389618"/>
                  <a:pt x="10842172" y="496246"/>
                </a:cubicBezTo>
                <a:cubicBezTo>
                  <a:pt x="10842834" y="552160"/>
                  <a:pt x="10795791" y="608339"/>
                  <a:pt x="10742920" y="595498"/>
                </a:cubicBezTo>
                <a:cubicBezTo>
                  <a:pt x="10563165" y="610000"/>
                  <a:pt x="10478205" y="592869"/>
                  <a:pt x="10364478" y="595498"/>
                </a:cubicBezTo>
                <a:cubicBezTo>
                  <a:pt x="10250751" y="598127"/>
                  <a:pt x="9916794" y="541402"/>
                  <a:pt x="9773164" y="595498"/>
                </a:cubicBezTo>
                <a:cubicBezTo>
                  <a:pt x="9629534" y="649594"/>
                  <a:pt x="9403230" y="571156"/>
                  <a:pt x="9181849" y="595498"/>
                </a:cubicBezTo>
                <a:cubicBezTo>
                  <a:pt x="8960469" y="619840"/>
                  <a:pt x="8720860" y="591878"/>
                  <a:pt x="8590534" y="595498"/>
                </a:cubicBezTo>
                <a:cubicBezTo>
                  <a:pt x="8460208" y="599118"/>
                  <a:pt x="8325450" y="559338"/>
                  <a:pt x="8212092" y="595498"/>
                </a:cubicBezTo>
                <a:cubicBezTo>
                  <a:pt x="8098734" y="631658"/>
                  <a:pt x="7879031" y="549366"/>
                  <a:pt x="7727214" y="595498"/>
                </a:cubicBezTo>
                <a:cubicBezTo>
                  <a:pt x="7575397" y="641630"/>
                  <a:pt x="7468693" y="550718"/>
                  <a:pt x="7348773" y="595498"/>
                </a:cubicBezTo>
                <a:cubicBezTo>
                  <a:pt x="7228853" y="640278"/>
                  <a:pt x="7007745" y="563186"/>
                  <a:pt x="6757458" y="595498"/>
                </a:cubicBezTo>
                <a:cubicBezTo>
                  <a:pt x="6507171" y="627810"/>
                  <a:pt x="6495997" y="541252"/>
                  <a:pt x="6272579" y="595498"/>
                </a:cubicBezTo>
                <a:cubicBezTo>
                  <a:pt x="6049161" y="649744"/>
                  <a:pt x="6004456" y="589597"/>
                  <a:pt x="5894138" y="595498"/>
                </a:cubicBezTo>
                <a:cubicBezTo>
                  <a:pt x="5783820" y="601399"/>
                  <a:pt x="5638997" y="581794"/>
                  <a:pt x="5515696" y="595498"/>
                </a:cubicBezTo>
                <a:cubicBezTo>
                  <a:pt x="5392395" y="609202"/>
                  <a:pt x="5145518" y="553797"/>
                  <a:pt x="5030818" y="595498"/>
                </a:cubicBezTo>
                <a:cubicBezTo>
                  <a:pt x="4916118" y="637199"/>
                  <a:pt x="4594354" y="547019"/>
                  <a:pt x="4439503" y="595498"/>
                </a:cubicBezTo>
                <a:cubicBezTo>
                  <a:pt x="4284652" y="643977"/>
                  <a:pt x="3973889" y="575339"/>
                  <a:pt x="3635315" y="595498"/>
                </a:cubicBezTo>
                <a:cubicBezTo>
                  <a:pt x="3296741" y="615657"/>
                  <a:pt x="3249987" y="565023"/>
                  <a:pt x="2937563" y="595498"/>
                </a:cubicBezTo>
                <a:cubicBezTo>
                  <a:pt x="2625139" y="625973"/>
                  <a:pt x="2784944" y="595219"/>
                  <a:pt x="2665559" y="595498"/>
                </a:cubicBezTo>
                <a:cubicBezTo>
                  <a:pt x="2546174" y="595777"/>
                  <a:pt x="2419585" y="583299"/>
                  <a:pt x="2180680" y="595498"/>
                </a:cubicBezTo>
                <a:cubicBezTo>
                  <a:pt x="1941775" y="607697"/>
                  <a:pt x="1703899" y="537163"/>
                  <a:pt x="1376492" y="595498"/>
                </a:cubicBezTo>
                <a:cubicBezTo>
                  <a:pt x="1049085" y="653833"/>
                  <a:pt x="1226711" y="573193"/>
                  <a:pt x="1104487" y="595498"/>
                </a:cubicBezTo>
                <a:cubicBezTo>
                  <a:pt x="982263" y="617803"/>
                  <a:pt x="410632" y="491655"/>
                  <a:pt x="99252" y="595498"/>
                </a:cubicBezTo>
                <a:cubicBezTo>
                  <a:pt x="56130" y="585107"/>
                  <a:pt x="10134" y="558743"/>
                  <a:pt x="0" y="496246"/>
                </a:cubicBezTo>
                <a:cubicBezTo>
                  <a:pt x="-44231" y="359345"/>
                  <a:pt x="1340" y="271105"/>
                  <a:pt x="0" y="99252"/>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Να διαβάσετε  το παρακάτω  απόσπασμα  και να  αναγνωρίσετε  το κειμενικό  του  είδος;</a:t>
            </a:r>
          </a:p>
        </p:txBody>
      </p:sp>
      <p:sp>
        <p:nvSpPr>
          <p:cNvPr id="5" name="Ορθογώνιο: Στρογγύλεμα γωνιών 4">
            <a:extLst>
              <a:ext uri="{FF2B5EF4-FFF2-40B4-BE49-F238E27FC236}">
                <a16:creationId xmlns:a16="http://schemas.microsoft.com/office/drawing/2014/main" id="{ACF2D044-78FB-DEB9-81BE-44319B416DF1}"/>
              </a:ext>
            </a:extLst>
          </p:cNvPr>
          <p:cNvSpPr/>
          <p:nvPr/>
        </p:nvSpPr>
        <p:spPr>
          <a:xfrm>
            <a:off x="9367157" y="1708978"/>
            <a:ext cx="2381373" cy="1578508"/>
          </a:xfrm>
          <a:custGeom>
            <a:avLst/>
            <a:gdLst>
              <a:gd name="csX0" fmla="*/ 0 w 2381373"/>
              <a:gd name="csY0" fmla="*/ 263090 h 1578508"/>
              <a:gd name="csX1" fmla="*/ 263090 w 2381373"/>
              <a:gd name="csY1" fmla="*/ 0 h 1578508"/>
              <a:gd name="csX2" fmla="*/ 689784 w 2381373"/>
              <a:gd name="csY2" fmla="*/ 0 h 1578508"/>
              <a:gd name="csX3" fmla="*/ 1097927 w 2381373"/>
              <a:gd name="csY3" fmla="*/ 0 h 1578508"/>
              <a:gd name="csX4" fmla="*/ 1598829 w 2381373"/>
              <a:gd name="csY4" fmla="*/ 0 h 1578508"/>
              <a:gd name="csX5" fmla="*/ 2118283 w 2381373"/>
              <a:gd name="csY5" fmla="*/ 0 h 1578508"/>
              <a:gd name="csX6" fmla="*/ 2381373 w 2381373"/>
              <a:gd name="csY6" fmla="*/ 263090 h 1578508"/>
              <a:gd name="csX7" fmla="*/ 2381373 w 2381373"/>
              <a:gd name="csY7" fmla="*/ 778731 h 1578508"/>
              <a:gd name="csX8" fmla="*/ 2381373 w 2381373"/>
              <a:gd name="csY8" fmla="*/ 1315418 h 1578508"/>
              <a:gd name="csX9" fmla="*/ 2118283 w 2381373"/>
              <a:gd name="csY9" fmla="*/ 1578508 h 1578508"/>
              <a:gd name="csX10" fmla="*/ 1691589 w 2381373"/>
              <a:gd name="csY10" fmla="*/ 1578508 h 1578508"/>
              <a:gd name="csX11" fmla="*/ 1227790 w 2381373"/>
              <a:gd name="csY11" fmla="*/ 1578508 h 1578508"/>
              <a:gd name="csX12" fmla="*/ 782544 w 2381373"/>
              <a:gd name="csY12" fmla="*/ 1578508 h 1578508"/>
              <a:gd name="csX13" fmla="*/ 263090 w 2381373"/>
              <a:gd name="csY13" fmla="*/ 1578508 h 1578508"/>
              <a:gd name="csX14" fmla="*/ 0 w 2381373"/>
              <a:gd name="csY14" fmla="*/ 1315418 h 1578508"/>
              <a:gd name="csX15" fmla="*/ 0 w 2381373"/>
              <a:gd name="csY15" fmla="*/ 768207 h 1578508"/>
              <a:gd name="csX16" fmla="*/ 0 w 2381373"/>
              <a:gd name="csY16" fmla="*/ 263090 h 15785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381373" h="1578508" fill="none" extrusionOk="0">
                <a:moveTo>
                  <a:pt x="0" y="263090"/>
                </a:moveTo>
                <a:cubicBezTo>
                  <a:pt x="-2034" y="149574"/>
                  <a:pt x="98832" y="-19975"/>
                  <a:pt x="263090" y="0"/>
                </a:cubicBezTo>
                <a:cubicBezTo>
                  <a:pt x="442178" y="-33878"/>
                  <a:pt x="481384" y="6406"/>
                  <a:pt x="689784" y="0"/>
                </a:cubicBezTo>
                <a:cubicBezTo>
                  <a:pt x="898184" y="-6406"/>
                  <a:pt x="958805" y="12477"/>
                  <a:pt x="1097927" y="0"/>
                </a:cubicBezTo>
                <a:cubicBezTo>
                  <a:pt x="1237049" y="-12477"/>
                  <a:pt x="1403025" y="10153"/>
                  <a:pt x="1598829" y="0"/>
                </a:cubicBezTo>
                <a:cubicBezTo>
                  <a:pt x="1794633" y="-10153"/>
                  <a:pt x="1958908" y="10779"/>
                  <a:pt x="2118283" y="0"/>
                </a:cubicBezTo>
                <a:cubicBezTo>
                  <a:pt x="2287121" y="-813"/>
                  <a:pt x="2358881" y="105538"/>
                  <a:pt x="2381373" y="263090"/>
                </a:cubicBezTo>
                <a:cubicBezTo>
                  <a:pt x="2382346" y="384494"/>
                  <a:pt x="2333395" y="523678"/>
                  <a:pt x="2381373" y="778731"/>
                </a:cubicBezTo>
                <a:cubicBezTo>
                  <a:pt x="2429351" y="1033784"/>
                  <a:pt x="2371392" y="1087807"/>
                  <a:pt x="2381373" y="1315418"/>
                </a:cubicBezTo>
                <a:cubicBezTo>
                  <a:pt x="2386216" y="1420678"/>
                  <a:pt x="2282443" y="1598608"/>
                  <a:pt x="2118283" y="1578508"/>
                </a:cubicBezTo>
                <a:cubicBezTo>
                  <a:pt x="1913256" y="1597832"/>
                  <a:pt x="1863222" y="1536333"/>
                  <a:pt x="1691589" y="1578508"/>
                </a:cubicBezTo>
                <a:cubicBezTo>
                  <a:pt x="1519956" y="1620683"/>
                  <a:pt x="1383512" y="1554066"/>
                  <a:pt x="1227790" y="1578508"/>
                </a:cubicBezTo>
                <a:cubicBezTo>
                  <a:pt x="1072068" y="1602950"/>
                  <a:pt x="1004362" y="1547888"/>
                  <a:pt x="782544" y="1578508"/>
                </a:cubicBezTo>
                <a:cubicBezTo>
                  <a:pt x="560726" y="1609128"/>
                  <a:pt x="369772" y="1520311"/>
                  <a:pt x="263090" y="1578508"/>
                </a:cubicBezTo>
                <a:cubicBezTo>
                  <a:pt x="122670" y="1573403"/>
                  <a:pt x="336" y="1470456"/>
                  <a:pt x="0" y="1315418"/>
                </a:cubicBezTo>
                <a:cubicBezTo>
                  <a:pt x="-55165" y="1096415"/>
                  <a:pt x="43229" y="981139"/>
                  <a:pt x="0" y="768207"/>
                </a:cubicBezTo>
                <a:cubicBezTo>
                  <a:pt x="-43229" y="555275"/>
                  <a:pt x="33938" y="386452"/>
                  <a:pt x="0" y="263090"/>
                </a:cubicBezTo>
                <a:close/>
              </a:path>
              <a:path w="2381373" h="1578508" stroke="0" extrusionOk="0">
                <a:moveTo>
                  <a:pt x="0" y="263090"/>
                </a:moveTo>
                <a:cubicBezTo>
                  <a:pt x="25803" y="98494"/>
                  <a:pt x="120744" y="-36821"/>
                  <a:pt x="263090" y="0"/>
                </a:cubicBezTo>
                <a:cubicBezTo>
                  <a:pt x="501256" y="-6509"/>
                  <a:pt x="511697" y="42203"/>
                  <a:pt x="745440" y="0"/>
                </a:cubicBezTo>
                <a:cubicBezTo>
                  <a:pt x="979183" y="-42203"/>
                  <a:pt x="1083972" y="50282"/>
                  <a:pt x="1172135" y="0"/>
                </a:cubicBezTo>
                <a:cubicBezTo>
                  <a:pt x="1260298" y="-50282"/>
                  <a:pt x="1498582" y="54335"/>
                  <a:pt x="1654485" y="0"/>
                </a:cubicBezTo>
                <a:cubicBezTo>
                  <a:pt x="1810388" y="-54335"/>
                  <a:pt x="1959954" y="26778"/>
                  <a:pt x="2118283" y="0"/>
                </a:cubicBezTo>
                <a:cubicBezTo>
                  <a:pt x="2260593" y="25871"/>
                  <a:pt x="2381126" y="138687"/>
                  <a:pt x="2381373" y="263090"/>
                </a:cubicBezTo>
                <a:cubicBezTo>
                  <a:pt x="2422925" y="416037"/>
                  <a:pt x="2364115" y="539027"/>
                  <a:pt x="2381373" y="778731"/>
                </a:cubicBezTo>
                <a:cubicBezTo>
                  <a:pt x="2398631" y="1018435"/>
                  <a:pt x="2326477" y="1139560"/>
                  <a:pt x="2381373" y="1315418"/>
                </a:cubicBezTo>
                <a:cubicBezTo>
                  <a:pt x="2388154" y="1447285"/>
                  <a:pt x="2259969" y="1546377"/>
                  <a:pt x="2118283" y="1578508"/>
                </a:cubicBezTo>
                <a:cubicBezTo>
                  <a:pt x="1901325" y="1580685"/>
                  <a:pt x="1807606" y="1555881"/>
                  <a:pt x="1673037" y="1578508"/>
                </a:cubicBezTo>
                <a:cubicBezTo>
                  <a:pt x="1538468" y="1601135"/>
                  <a:pt x="1418603" y="1548848"/>
                  <a:pt x="1209238" y="1578508"/>
                </a:cubicBezTo>
                <a:cubicBezTo>
                  <a:pt x="999873" y="1608168"/>
                  <a:pt x="939333" y="1536364"/>
                  <a:pt x="782544" y="1578508"/>
                </a:cubicBezTo>
                <a:cubicBezTo>
                  <a:pt x="625755" y="1620652"/>
                  <a:pt x="430682" y="1556992"/>
                  <a:pt x="263090" y="1578508"/>
                </a:cubicBezTo>
                <a:cubicBezTo>
                  <a:pt x="129619" y="1585257"/>
                  <a:pt x="32965" y="1461502"/>
                  <a:pt x="0" y="1315418"/>
                </a:cubicBezTo>
                <a:cubicBezTo>
                  <a:pt x="-23780" y="1153059"/>
                  <a:pt x="27093" y="977207"/>
                  <a:pt x="0" y="799777"/>
                </a:cubicBezTo>
                <a:cubicBezTo>
                  <a:pt x="-27093" y="622347"/>
                  <a:pt x="20813" y="474694"/>
                  <a:pt x="0" y="263090"/>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342900" indent="-342900" algn="ctr">
              <a:buFont typeface="Wingdings" panose="05000000000000000000" pitchFamily="2" charset="2"/>
              <a:buChar char="q"/>
            </a:pPr>
            <a:endParaRPr lang="el-GR" sz="2000" b="1" dirty="0"/>
          </a:p>
          <a:p>
            <a:pPr marL="342900" indent="-342900" algn="ctr">
              <a:buFont typeface="Wingdings" panose="05000000000000000000" pitchFamily="2" charset="2"/>
              <a:buChar char="q"/>
            </a:pPr>
            <a:endParaRPr lang="el-GR" sz="2000" b="1" dirty="0"/>
          </a:p>
          <a:p>
            <a:pPr marL="342900" indent="-342900" algn="ctr">
              <a:buFont typeface="Wingdings" panose="05000000000000000000" pitchFamily="2" charset="2"/>
              <a:buChar char="q"/>
            </a:pPr>
            <a:endParaRPr lang="el-GR" sz="2000" b="1" dirty="0"/>
          </a:p>
          <a:p>
            <a:pPr marL="342900" indent="-342900">
              <a:buFont typeface="Wingdings" panose="05000000000000000000" pitchFamily="2" charset="2"/>
              <a:buChar char="q"/>
            </a:pPr>
            <a:endParaRPr lang="el-GR" sz="2000" dirty="0"/>
          </a:p>
          <a:p>
            <a:pPr marL="342900" indent="-342900">
              <a:buFont typeface="Wingdings" panose="05000000000000000000" pitchFamily="2" charset="2"/>
              <a:buChar char="q"/>
            </a:pPr>
            <a:r>
              <a:rPr lang="el-GR" sz="2000" dirty="0"/>
              <a:t>ποίημα</a:t>
            </a:r>
          </a:p>
          <a:p>
            <a:pPr marL="342900" indent="-342900">
              <a:buFont typeface="Wingdings" panose="05000000000000000000" pitchFamily="2" charset="2"/>
              <a:buChar char="q"/>
            </a:pPr>
            <a:r>
              <a:rPr lang="el-GR" sz="2000" dirty="0">
                <a:solidFill>
                  <a:srgbClr val="FF0000"/>
                </a:solidFill>
              </a:rPr>
              <a:t>αφήγημα</a:t>
            </a:r>
          </a:p>
          <a:p>
            <a:pPr marL="342900" indent="-342900">
              <a:buFont typeface="Wingdings" panose="05000000000000000000" pitchFamily="2" charset="2"/>
              <a:buChar char="q"/>
            </a:pPr>
            <a:r>
              <a:rPr lang="el-GR" sz="2000" dirty="0"/>
              <a:t> θεατρικό  κείμενο</a:t>
            </a:r>
          </a:p>
          <a:p>
            <a:pPr algn="ctr"/>
            <a:endParaRPr lang="el-GR" sz="2000" dirty="0"/>
          </a:p>
          <a:p>
            <a:pPr marL="342900" indent="-342900" algn="ctr">
              <a:buFont typeface="Wingdings" panose="05000000000000000000" pitchFamily="2" charset="2"/>
              <a:buChar char="q"/>
            </a:pPr>
            <a:endParaRPr lang="el-GR" sz="2000" dirty="0"/>
          </a:p>
          <a:p>
            <a:pPr marL="342900" indent="-342900" algn="ctr">
              <a:buFont typeface="Wingdings" panose="05000000000000000000" pitchFamily="2" charset="2"/>
              <a:buChar char="q"/>
            </a:pPr>
            <a:endParaRPr lang="el-GR" sz="2000" dirty="0"/>
          </a:p>
          <a:p>
            <a:pPr algn="ctr"/>
            <a:r>
              <a:rPr lang="el-GR" b="1" dirty="0"/>
              <a:t>   </a:t>
            </a:r>
          </a:p>
        </p:txBody>
      </p:sp>
      <p:pic>
        <p:nvPicPr>
          <p:cNvPr id="4" name="Εικόνα 3">
            <a:extLst>
              <a:ext uri="{FF2B5EF4-FFF2-40B4-BE49-F238E27FC236}">
                <a16:creationId xmlns:a16="http://schemas.microsoft.com/office/drawing/2014/main" id="{EECAB262-146E-DCDA-E684-A372E5789BD3}"/>
              </a:ext>
            </a:extLst>
          </p:cNvPr>
          <p:cNvPicPr>
            <a:picLocks noChangeAspect="1"/>
          </p:cNvPicPr>
          <p:nvPr/>
        </p:nvPicPr>
        <p:blipFill>
          <a:blip r:embed="rId2"/>
          <a:srcRect b="17433"/>
          <a:stretch>
            <a:fillRect/>
          </a:stretch>
        </p:blipFill>
        <p:spPr>
          <a:xfrm>
            <a:off x="576943" y="1371938"/>
            <a:ext cx="8654448" cy="4387345"/>
          </a:xfrm>
          <a:custGeom>
            <a:avLst/>
            <a:gdLst>
              <a:gd name="csX0" fmla="*/ 0 w 8654448"/>
              <a:gd name="csY0" fmla="*/ 0 h 4387345"/>
              <a:gd name="csX1" fmla="*/ 403874 w 8654448"/>
              <a:gd name="csY1" fmla="*/ 0 h 4387345"/>
              <a:gd name="csX2" fmla="*/ 807748 w 8654448"/>
              <a:gd name="csY2" fmla="*/ 0 h 4387345"/>
              <a:gd name="csX3" fmla="*/ 1298167 w 8654448"/>
              <a:gd name="csY3" fmla="*/ 0 h 4387345"/>
              <a:gd name="csX4" fmla="*/ 1875130 w 8654448"/>
              <a:gd name="csY4" fmla="*/ 0 h 4387345"/>
              <a:gd name="csX5" fmla="*/ 2538638 w 8654448"/>
              <a:gd name="csY5" fmla="*/ 0 h 4387345"/>
              <a:gd name="csX6" fmla="*/ 3115601 w 8654448"/>
              <a:gd name="csY6" fmla="*/ 0 h 4387345"/>
              <a:gd name="csX7" fmla="*/ 3432931 w 8654448"/>
              <a:gd name="csY7" fmla="*/ 0 h 4387345"/>
              <a:gd name="csX8" fmla="*/ 4009894 w 8654448"/>
              <a:gd name="csY8" fmla="*/ 0 h 4387345"/>
              <a:gd name="csX9" fmla="*/ 4500313 w 8654448"/>
              <a:gd name="csY9" fmla="*/ 0 h 4387345"/>
              <a:gd name="csX10" fmla="*/ 4817643 w 8654448"/>
              <a:gd name="csY10" fmla="*/ 0 h 4387345"/>
              <a:gd name="csX11" fmla="*/ 5221517 w 8654448"/>
              <a:gd name="csY11" fmla="*/ 0 h 4387345"/>
              <a:gd name="csX12" fmla="*/ 5885025 w 8654448"/>
              <a:gd name="csY12" fmla="*/ 0 h 4387345"/>
              <a:gd name="csX13" fmla="*/ 6461988 w 8654448"/>
              <a:gd name="csY13" fmla="*/ 0 h 4387345"/>
              <a:gd name="csX14" fmla="*/ 6952407 w 8654448"/>
              <a:gd name="csY14" fmla="*/ 0 h 4387345"/>
              <a:gd name="csX15" fmla="*/ 7442825 w 8654448"/>
              <a:gd name="csY15" fmla="*/ 0 h 4387345"/>
              <a:gd name="csX16" fmla="*/ 8654448 w 8654448"/>
              <a:gd name="csY16" fmla="*/ 0 h 4387345"/>
              <a:gd name="csX17" fmla="*/ 8654448 w 8654448"/>
              <a:gd name="csY17" fmla="*/ 636165 h 4387345"/>
              <a:gd name="csX18" fmla="*/ 8654448 w 8654448"/>
              <a:gd name="csY18" fmla="*/ 1184583 h 4387345"/>
              <a:gd name="csX19" fmla="*/ 8654448 w 8654448"/>
              <a:gd name="csY19" fmla="*/ 1776875 h 4387345"/>
              <a:gd name="csX20" fmla="*/ 8654448 w 8654448"/>
              <a:gd name="csY20" fmla="*/ 2369166 h 4387345"/>
              <a:gd name="csX21" fmla="*/ 8654448 w 8654448"/>
              <a:gd name="csY21" fmla="*/ 2917584 h 4387345"/>
              <a:gd name="csX22" fmla="*/ 8654448 w 8654448"/>
              <a:gd name="csY22" fmla="*/ 3378256 h 4387345"/>
              <a:gd name="csX23" fmla="*/ 8654448 w 8654448"/>
              <a:gd name="csY23" fmla="*/ 4387345 h 4387345"/>
              <a:gd name="csX24" fmla="*/ 8337118 w 8654448"/>
              <a:gd name="csY24" fmla="*/ 4387345 h 4387345"/>
              <a:gd name="csX25" fmla="*/ 8019788 w 8654448"/>
              <a:gd name="csY25" fmla="*/ 4387345 h 4387345"/>
              <a:gd name="csX26" fmla="*/ 7615914 w 8654448"/>
              <a:gd name="csY26" fmla="*/ 4387345 h 4387345"/>
              <a:gd name="csX27" fmla="*/ 7038951 w 8654448"/>
              <a:gd name="csY27" fmla="*/ 4387345 h 4387345"/>
              <a:gd name="csX28" fmla="*/ 6635077 w 8654448"/>
              <a:gd name="csY28" fmla="*/ 4387345 h 4387345"/>
              <a:gd name="csX29" fmla="*/ 6144658 w 8654448"/>
              <a:gd name="csY29" fmla="*/ 4387345 h 4387345"/>
              <a:gd name="csX30" fmla="*/ 5481150 w 8654448"/>
              <a:gd name="csY30" fmla="*/ 4387345 h 4387345"/>
              <a:gd name="csX31" fmla="*/ 4731098 w 8654448"/>
              <a:gd name="csY31" fmla="*/ 4387345 h 4387345"/>
              <a:gd name="csX32" fmla="*/ 4067591 w 8654448"/>
              <a:gd name="csY32" fmla="*/ 4387345 h 4387345"/>
              <a:gd name="csX33" fmla="*/ 3490627 w 8654448"/>
              <a:gd name="csY33" fmla="*/ 4387345 h 4387345"/>
              <a:gd name="csX34" fmla="*/ 3086753 w 8654448"/>
              <a:gd name="csY34" fmla="*/ 4387345 h 4387345"/>
              <a:gd name="csX35" fmla="*/ 2423245 w 8654448"/>
              <a:gd name="csY35" fmla="*/ 4387345 h 4387345"/>
              <a:gd name="csX36" fmla="*/ 1932827 w 8654448"/>
              <a:gd name="csY36" fmla="*/ 4387345 h 4387345"/>
              <a:gd name="csX37" fmla="*/ 1355864 w 8654448"/>
              <a:gd name="csY37" fmla="*/ 4387345 h 4387345"/>
              <a:gd name="csX38" fmla="*/ 865445 w 8654448"/>
              <a:gd name="csY38" fmla="*/ 4387345 h 4387345"/>
              <a:gd name="csX39" fmla="*/ 0 w 8654448"/>
              <a:gd name="csY39" fmla="*/ 4387345 h 4387345"/>
              <a:gd name="csX40" fmla="*/ 0 w 8654448"/>
              <a:gd name="csY40" fmla="*/ 3970547 h 4387345"/>
              <a:gd name="csX41" fmla="*/ 0 w 8654448"/>
              <a:gd name="csY41" fmla="*/ 3334382 h 4387345"/>
              <a:gd name="csX42" fmla="*/ 0 w 8654448"/>
              <a:gd name="csY42" fmla="*/ 2873711 h 4387345"/>
              <a:gd name="csX43" fmla="*/ 0 w 8654448"/>
              <a:gd name="csY43" fmla="*/ 2325293 h 4387345"/>
              <a:gd name="csX44" fmla="*/ 0 w 8654448"/>
              <a:gd name="csY44" fmla="*/ 1733001 h 4387345"/>
              <a:gd name="csX45" fmla="*/ 0 w 8654448"/>
              <a:gd name="csY45" fmla="*/ 1316204 h 4387345"/>
              <a:gd name="csX46" fmla="*/ 0 w 8654448"/>
              <a:gd name="csY46" fmla="*/ 899406 h 4387345"/>
              <a:gd name="csX47" fmla="*/ 0 w 8654448"/>
              <a:gd name="csY47" fmla="*/ 0 h 43873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8654448" h="4387345" fill="none" extrusionOk="0">
                <a:moveTo>
                  <a:pt x="0" y="0"/>
                </a:moveTo>
                <a:cubicBezTo>
                  <a:pt x="126466" y="-6499"/>
                  <a:pt x="313167" y="20628"/>
                  <a:pt x="403874" y="0"/>
                </a:cubicBezTo>
                <a:cubicBezTo>
                  <a:pt x="494581" y="-20628"/>
                  <a:pt x="679914" y="28997"/>
                  <a:pt x="807748" y="0"/>
                </a:cubicBezTo>
                <a:cubicBezTo>
                  <a:pt x="935582" y="-28997"/>
                  <a:pt x="1134978" y="21061"/>
                  <a:pt x="1298167" y="0"/>
                </a:cubicBezTo>
                <a:cubicBezTo>
                  <a:pt x="1461356" y="-21061"/>
                  <a:pt x="1713765" y="38173"/>
                  <a:pt x="1875130" y="0"/>
                </a:cubicBezTo>
                <a:cubicBezTo>
                  <a:pt x="2036495" y="-38173"/>
                  <a:pt x="2275711" y="74587"/>
                  <a:pt x="2538638" y="0"/>
                </a:cubicBezTo>
                <a:cubicBezTo>
                  <a:pt x="2801565" y="-74587"/>
                  <a:pt x="2841295" y="56582"/>
                  <a:pt x="3115601" y="0"/>
                </a:cubicBezTo>
                <a:cubicBezTo>
                  <a:pt x="3389907" y="-56582"/>
                  <a:pt x="3321450" y="29708"/>
                  <a:pt x="3432931" y="0"/>
                </a:cubicBezTo>
                <a:cubicBezTo>
                  <a:pt x="3544412" y="-29708"/>
                  <a:pt x="3785959" y="66973"/>
                  <a:pt x="4009894" y="0"/>
                </a:cubicBezTo>
                <a:cubicBezTo>
                  <a:pt x="4233829" y="-66973"/>
                  <a:pt x="4287170" y="22560"/>
                  <a:pt x="4500313" y="0"/>
                </a:cubicBezTo>
                <a:cubicBezTo>
                  <a:pt x="4713456" y="-22560"/>
                  <a:pt x="4710745" y="37967"/>
                  <a:pt x="4817643" y="0"/>
                </a:cubicBezTo>
                <a:cubicBezTo>
                  <a:pt x="4924541" y="-37967"/>
                  <a:pt x="5026366" y="24644"/>
                  <a:pt x="5221517" y="0"/>
                </a:cubicBezTo>
                <a:cubicBezTo>
                  <a:pt x="5416668" y="-24644"/>
                  <a:pt x="5710431" y="37790"/>
                  <a:pt x="5885025" y="0"/>
                </a:cubicBezTo>
                <a:cubicBezTo>
                  <a:pt x="6059619" y="-37790"/>
                  <a:pt x="6345735" y="232"/>
                  <a:pt x="6461988" y="0"/>
                </a:cubicBezTo>
                <a:cubicBezTo>
                  <a:pt x="6578241" y="-232"/>
                  <a:pt x="6809447" y="20666"/>
                  <a:pt x="6952407" y="0"/>
                </a:cubicBezTo>
                <a:cubicBezTo>
                  <a:pt x="7095367" y="-20666"/>
                  <a:pt x="7264391" y="29185"/>
                  <a:pt x="7442825" y="0"/>
                </a:cubicBezTo>
                <a:cubicBezTo>
                  <a:pt x="7621259" y="-29185"/>
                  <a:pt x="8236637" y="104237"/>
                  <a:pt x="8654448" y="0"/>
                </a:cubicBezTo>
                <a:cubicBezTo>
                  <a:pt x="8693741" y="153654"/>
                  <a:pt x="8615272" y="505953"/>
                  <a:pt x="8654448" y="636165"/>
                </a:cubicBezTo>
                <a:cubicBezTo>
                  <a:pt x="8693624" y="766377"/>
                  <a:pt x="8641489" y="1063428"/>
                  <a:pt x="8654448" y="1184583"/>
                </a:cubicBezTo>
                <a:cubicBezTo>
                  <a:pt x="8667407" y="1305738"/>
                  <a:pt x="8618735" y="1535804"/>
                  <a:pt x="8654448" y="1776875"/>
                </a:cubicBezTo>
                <a:cubicBezTo>
                  <a:pt x="8690161" y="2017946"/>
                  <a:pt x="8652984" y="2217583"/>
                  <a:pt x="8654448" y="2369166"/>
                </a:cubicBezTo>
                <a:cubicBezTo>
                  <a:pt x="8655912" y="2520749"/>
                  <a:pt x="8624123" y="2708543"/>
                  <a:pt x="8654448" y="2917584"/>
                </a:cubicBezTo>
                <a:cubicBezTo>
                  <a:pt x="8684773" y="3126625"/>
                  <a:pt x="8610298" y="3188790"/>
                  <a:pt x="8654448" y="3378256"/>
                </a:cubicBezTo>
                <a:cubicBezTo>
                  <a:pt x="8698598" y="3567722"/>
                  <a:pt x="8620667" y="4039081"/>
                  <a:pt x="8654448" y="4387345"/>
                </a:cubicBezTo>
                <a:cubicBezTo>
                  <a:pt x="8577836" y="4399464"/>
                  <a:pt x="8480677" y="4363589"/>
                  <a:pt x="8337118" y="4387345"/>
                </a:cubicBezTo>
                <a:cubicBezTo>
                  <a:pt x="8193559" y="4411101"/>
                  <a:pt x="8168865" y="4362843"/>
                  <a:pt x="8019788" y="4387345"/>
                </a:cubicBezTo>
                <a:cubicBezTo>
                  <a:pt x="7870711" y="4411847"/>
                  <a:pt x="7741294" y="4345012"/>
                  <a:pt x="7615914" y="4387345"/>
                </a:cubicBezTo>
                <a:cubicBezTo>
                  <a:pt x="7490534" y="4429678"/>
                  <a:pt x="7299991" y="4342710"/>
                  <a:pt x="7038951" y="4387345"/>
                </a:cubicBezTo>
                <a:cubicBezTo>
                  <a:pt x="6777911" y="4431980"/>
                  <a:pt x="6760433" y="4375629"/>
                  <a:pt x="6635077" y="4387345"/>
                </a:cubicBezTo>
                <a:cubicBezTo>
                  <a:pt x="6509721" y="4399061"/>
                  <a:pt x="6263486" y="4384475"/>
                  <a:pt x="6144658" y="4387345"/>
                </a:cubicBezTo>
                <a:cubicBezTo>
                  <a:pt x="6025830" y="4390215"/>
                  <a:pt x="5685401" y="4345065"/>
                  <a:pt x="5481150" y="4387345"/>
                </a:cubicBezTo>
                <a:cubicBezTo>
                  <a:pt x="5276899" y="4429625"/>
                  <a:pt x="4886191" y="4331927"/>
                  <a:pt x="4731098" y="4387345"/>
                </a:cubicBezTo>
                <a:cubicBezTo>
                  <a:pt x="4576005" y="4442763"/>
                  <a:pt x="4348594" y="4326366"/>
                  <a:pt x="4067591" y="4387345"/>
                </a:cubicBezTo>
                <a:cubicBezTo>
                  <a:pt x="3786588" y="4448324"/>
                  <a:pt x="3661288" y="4329522"/>
                  <a:pt x="3490627" y="4387345"/>
                </a:cubicBezTo>
                <a:cubicBezTo>
                  <a:pt x="3319966" y="4445168"/>
                  <a:pt x="3208417" y="4357649"/>
                  <a:pt x="3086753" y="4387345"/>
                </a:cubicBezTo>
                <a:cubicBezTo>
                  <a:pt x="2965089" y="4417041"/>
                  <a:pt x="2625213" y="4358631"/>
                  <a:pt x="2423245" y="4387345"/>
                </a:cubicBezTo>
                <a:cubicBezTo>
                  <a:pt x="2221277" y="4416059"/>
                  <a:pt x="2065516" y="4354832"/>
                  <a:pt x="1932827" y="4387345"/>
                </a:cubicBezTo>
                <a:cubicBezTo>
                  <a:pt x="1800138" y="4419858"/>
                  <a:pt x="1475376" y="4376075"/>
                  <a:pt x="1355864" y="4387345"/>
                </a:cubicBezTo>
                <a:cubicBezTo>
                  <a:pt x="1236352" y="4398615"/>
                  <a:pt x="1063875" y="4370101"/>
                  <a:pt x="865445" y="4387345"/>
                </a:cubicBezTo>
                <a:cubicBezTo>
                  <a:pt x="667015" y="4404589"/>
                  <a:pt x="247296" y="4310613"/>
                  <a:pt x="0" y="4387345"/>
                </a:cubicBezTo>
                <a:cubicBezTo>
                  <a:pt x="-5433" y="4230227"/>
                  <a:pt x="47358" y="4070928"/>
                  <a:pt x="0" y="3970547"/>
                </a:cubicBezTo>
                <a:cubicBezTo>
                  <a:pt x="-47358" y="3870166"/>
                  <a:pt x="6454" y="3634230"/>
                  <a:pt x="0" y="3334382"/>
                </a:cubicBezTo>
                <a:cubicBezTo>
                  <a:pt x="-6454" y="3034534"/>
                  <a:pt x="19594" y="3044592"/>
                  <a:pt x="0" y="2873711"/>
                </a:cubicBezTo>
                <a:cubicBezTo>
                  <a:pt x="-19594" y="2702830"/>
                  <a:pt x="56482" y="2486930"/>
                  <a:pt x="0" y="2325293"/>
                </a:cubicBezTo>
                <a:cubicBezTo>
                  <a:pt x="-56482" y="2163656"/>
                  <a:pt x="68046" y="1965520"/>
                  <a:pt x="0" y="1733001"/>
                </a:cubicBezTo>
                <a:cubicBezTo>
                  <a:pt x="-68046" y="1500482"/>
                  <a:pt x="38189" y="1505403"/>
                  <a:pt x="0" y="1316204"/>
                </a:cubicBezTo>
                <a:cubicBezTo>
                  <a:pt x="-38189" y="1127005"/>
                  <a:pt x="49737" y="994653"/>
                  <a:pt x="0" y="899406"/>
                </a:cubicBezTo>
                <a:cubicBezTo>
                  <a:pt x="-49737" y="804159"/>
                  <a:pt x="43404" y="295986"/>
                  <a:pt x="0" y="0"/>
                </a:cubicBezTo>
                <a:close/>
              </a:path>
              <a:path w="8654448" h="4387345" stroke="0" extrusionOk="0">
                <a:moveTo>
                  <a:pt x="0" y="0"/>
                </a:moveTo>
                <a:cubicBezTo>
                  <a:pt x="137125" y="-36350"/>
                  <a:pt x="466880" y="33060"/>
                  <a:pt x="663508" y="0"/>
                </a:cubicBezTo>
                <a:cubicBezTo>
                  <a:pt x="860136" y="-33060"/>
                  <a:pt x="1058716" y="74004"/>
                  <a:pt x="1327015" y="0"/>
                </a:cubicBezTo>
                <a:cubicBezTo>
                  <a:pt x="1595314" y="-74004"/>
                  <a:pt x="1704641" y="31339"/>
                  <a:pt x="1903979" y="0"/>
                </a:cubicBezTo>
                <a:cubicBezTo>
                  <a:pt x="2103317" y="-31339"/>
                  <a:pt x="2164687" y="18351"/>
                  <a:pt x="2307853" y="0"/>
                </a:cubicBezTo>
                <a:cubicBezTo>
                  <a:pt x="2451019" y="-18351"/>
                  <a:pt x="2761041" y="52968"/>
                  <a:pt x="2971360" y="0"/>
                </a:cubicBezTo>
                <a:cubicBezTo>
                  <a:pt x="3181679" y="-52968"/>
                  <a:pt x="3385199" y="12137"/>
                  <a:pt x="3634868" y="0"/>
                </a:cubicBezTo>
                <a:cubicBezTo>
                  <a:pt x="3884537" y="-12137"/>
                  <a:pt x="3982303" y="60506"/>
                  <a:pt x="4211831" y="0"/>
                </a:cubicBezTo>
                <a:cubicBezTo>
                  <a:pt x="4441359" y="-60506"/>
                  <a:pt x="4554536" y="47666"/>
                  <a:pt x="4702250" y="0"/>
                </a:cubicBezTo>
                <a:cubicBezTo>
                  <a:pt x="4849964" y="-47666"/>
                  <a:pt x="5104360" y="22790"/>
                  <a:pt x="5452302" y="0"/>
                </a:cubicBezTo>
                <a:cubicBezTo>
                  <a:pt x="5800244" y="-22790"/>
                  <a:pt x="5775420" y="31933"/>
                  <a:pt x="5942721" y="0"/>
                </a:cubicBezTo>
                <a:cubicBezTo>
                  <a:pt x="6110022" y="-31933"/>
                  <a:pt x="6290931" y="17913"/>
                  <a:pt x="6519684" y="0"/>
                </a:cubicBezTo>
                <a:cubicBezTo>
                  <a:pt x="6748437" y="-17913"/>
                  <a:pt x="6718841" y="2938"/>
                  <a:pt x="6837014" y="0"/>
                </a:cubicBezTo>
                <a:cubicBezTo>
                  <a:pt x="6955187" y="-2938"/>
                  <a:pt x="7126711" y="47488"/>
                  <a:pt x="7327433" y="0"/>
                </a:cubicBezTo>
                <a:cubicBezTo>
                  <a:pt x="7528155" y="-47488"/>
                  <a:pt x="7683532" y="78867"/>
                  <a:pt x="7990940" y="0"/>
                </a:cubicBezTo>
                <a:cubicBezTo>
                  <a:pt x="8298348" y="-78867"/>
                  <a:pt x="8457235" y="20641"/>
                  <a:pt x="8654448" y="0"/>
                </a:cubicBezTo>
                <a:cubicBezTo>
                  <a:pt x="8681072" y="212750"/>
                  <a:pt x="8636881" y="426293"/>
                  <a:pt x="8654448" y="636165"/>
                </a:cubicBezTo>
                <a:cubicBezTo>
                  <a:pt x="8672015" y="846037"/>
                  <a:pt x="8610892" y="975265"/>
                  <a:pt x="8654448" y="1228457"/>
                </a:cubicBezTo>
                <a:cubicBezTo>
                  <a:pt x="8698004" y="1481649"/>
                  <a:pt x="8621909" y="1617391"/>
                  <a:pt x="8654448" y="1733001"/>
                </a:cubicBezTo>
                <a:cubicBezTo>
                  <a:pt x="8686987" y="1848611"/>
                  <a:pt x="8623629" y="2097041"/>
                  <a:pt x="8654448" y="2237546"/>
                </a:cubicBezTo>
                <a:cubicBezTo>
                  <a:pt x="8685267" y="2378051"/>
                  <a:pt x="8615603" y="2562458"/>
                  <a:pt x="8654448" y="2785964"/>
                </a:cubicBezTo>
                <a:cubicBezTo>
                  <a:pt x="8693293" y="3009470"/>
                  <a:pt x="8594797" y="3171498"/>
                  <a:pt x="8654448" y="3378256"/>
                </a:cubicBezTo>
                <a:cubicBezTo>
                  <a:pt x="8714099" y="3585014"/>
                  <a:pt x="8573149" y="3946375"/>
                  <a:pt x="8654448" y="4387345"/>
                </a:cubicBezTo>
                <a:cubicBezTo>
                  <a:pt x="8531403" y="4391207"/>
                  <a:pt x="8335209" y="4372872"/>
                  <a:pt x="8250574" y="4387345"/>
                </a:cubicBezTo>
                <a:cubicBezTo>
                  <a:pt x="8165939" y="4401818"/>
                  <a:pt x="7989467" y="4361643"/>
                  <a:pt x="7846700" y="4387345"/>
                </a:cubicBezTo>
                <a:cubicBezTo>
                  <a:pt x="7703933" y="4413047"/>
                  <a:pt x="7659072" y="4353566"/>
                  <a:pt x="7529370" y="4387345"/>
                </a:cubicBezTo>
                <a:cubicBezTo>
                  <a:pt x="7399668" y="4421124"/>
                  <a:pt x="7138542" y="4381077"/>
                  <a:pt x="7038951" y="4387345"/>
                </a:cubicBezTo>
                <a:cubicBezTo>
                  <a:pt x="6939360" y="4393613"/>
                  <a:pt x="6648617" y="4336509"/>
                  <a:pt x="6548532" y="4387345"/>
                </a:cubicBezTo>
                <a:cubicBezTo>
                  <a:pt x="6448447" y="4438181"/>
                  <a:pt x="6279352" y="4367426"/>
                  <a:pt x="6144658" y="4387345"/>
                </a:cubicBezTo>
                <a:cubicBezTo>
                  <a:pt x="6009964" y="4407264"/>
                  <a:pt x="5768830" y="4335679"/>
                  <a:pt x="5481150" y="4387345"/>
                </a:cubicBezTo>
                <a:cubicBezTo>
                  <a:pt x="5193470" y="4439011"/>
                  <a:pt x="5270275" y="4358278"/>
                  <a:pt x="5077276" y="4387345"/>
                </a:cubicBezTo>
                <a:cubicBezTo>
                  <a:pt x="4884277" y="4416412"/>
                  <a:pt x="4700704" y="4336292"/>
                  <a:pt x="4327224" y="4387345"/>
                </a:cubicBezTo>
                <a:cubicBezTo>
                  <a:pt x="3953744" y="4438398"/>
                  <a:pt x="3988141" y="4374443"/>
                  <a:pt x="3663716" y="4387345"/>
                </a:cubicBezTo>
                <a:cubicBezTo>
                  <a:pt x="3339291" y="4400247"/>
                  <a:pt x="3420606" y="4383924"/>
                  <a:pt x="3259842" y="4387345"/>
                </a:cubicBezTo>
                <a:cubicBezTo>
                  <a:pt x="3099078" y="4390766"/>
                  <a:pt x="2943133" y="4361265"/>
                  <a:pt x="2769423" y="4387345"/>
                </a:cubicBezTo>
                <a:cubicBezTo>
                  <a:pt x="2595713" y="4413425"/>
                  <a:pt x="2464857" y="4356764"/>
                  <a:pt x="2279005" y="4387345"/>
                </a:cubicBezTo>
                <a:cubicBezTo>
                  <a:pt x="2093153" y="4417926"/>
                  <a:pt x="1990321" y="4371629"/>
                  <a:pt x="1875130" y="4387345"/>
                </a:cubicBezTo>
                <a:cubicBezTo>
                  <a:pt x="1759939" y="4403061"/>
                  <a:pt x="1424151" y="4375188"/>
                  <a:pt x="1125078" y="4387345"/>
                </a:cubicBezTo>
                <a:cubicBezTo>
                  <a:pt x="826005" y="4399502"/>
                  <a:pt x="329792" y="4338506"/>
                  <a:pt x="0" y="4387345"/>
                </a:cubicBezTo>
                <a:cubicBezTo>
                  <a:pt x="-32920" y="4246807"/>
                  <a:pt x="40866" y="3953239"/>
                  <a:pt x="0" y="3838927"/>
                </a:cubicBezTo>
                <a:cubicBezTo>
                  <a:pt x="-40866" y="3724615"/>
                  <a:pt x="51428" y="3559329"/>
                  <a:pt x="0" y="3334382"/>
                </a:cubicBezTo>
                <a:cubicBezTo>
                  <a:pt x="-51428" y="3109435"/>
                  <a:pt x="22777" y="3014367"/>
                  <a:pt x="0" y="2829838"/>
                </a:cubicBezTo>
                <a:cubicBezTo>
                  <a:pt x="-22777" y="2645309"/>
                  <a:pt x="24361" y="2497509"/>
                  <a:pt x="0" y="2193673"/>
                </a:cubicBezTo>
                <a:cubicBezTo>
                  <a:pt x="-24361" y="1889838"/>
                  <a:pt x="61179" y="1838161"/>
                  <a:pt x="0" y="1645254"/>
                </a:cubicBezTo>
                <a:cubicBezTo>
                  <a:pt x="-61179" y="1452347"/>
                  <a:pt x="35652" y="1388183"/>
                  <a:pt x="0" y="1228457"/>
                </a:cubicBezTo>
                <a:cubicBezTo>
                  <a:pt x="-35652" y="1068731"/>
                  <a:pt x="10615" y="885894"/>
                  <a:pt x="0" y="767785"/>
                </a:cubicBezTo>
                <a:cubicBezTo>
                  <a:pt x="-10615" y="649676"/>
                  <a:pt x="27355" y="213741"/>
                  <a:pt x="0" y="0"/>
                </a:cubicBezTo>
                <a:close/>
              </a:path>
            </a:pathLst>
          </a:custGeom>
          <a:ln>
            <a:solidFill>
              <a:schemeClr val="tx1"/>
            </a:solidFill>
            <a:extLst>
              <a:ext uri="{C807C97D-BFC1-408E-A445-0C87EB9F89A2}">
                <ask:lineSketchStyleProps xmlns:ask="http://schemas.microsoft.com/office/drawing/2018/sketchyshapes" sd="3109305190">
                  <a:prstGeom prst="rect">
                    <a:avLst/>
                  </a:prstGeom>
                  <ask:type>
                    <ask:lineSketchScribble/>
                  </ask:type>
                </ask:lineSketchStyleProps>
              </a:ext>
            </a:extLst>
          </a:ln>
        </p:spPr>
      </p:pic>
    </p:spTree>
    <p:extLst>
      <p:ext uri="{BB962C8B-B14F-4D97-AF65-F5344CB8AC3E}">
        <p14:creationId xmlns:p14="http://schemas.microsoft.com/office/powerpoint/2010/main" val="1231705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94834-ED86-F180-1234-AA100FF7BAF4}"/>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012406D1-9CFD-A673-8C46-1AD415110537}"/>
              </a:ext>
            </a:extLst>
          </p:cNvPr>
          <p:cNvSpPr/>
          <p:nvPr/>
        </p:nvSpPr>
        <p:spPr>
          <a:xfrm>
            <a:off x="114300" y="283028"/>
            <a:ext cx="11963400" cy="6291943"/>
          </a:xfrm>
          <a:custGeom>
            <a:avLst/>
            <a:gdLst>
              <a:gd name="csX0" fmla="*/ 0 w 11963400"/>
              <a:gd name="csY0" fmla="*/ 1048678 h 6291943"/>
              <a:gd name="csX1" fmla="*/ 1048678 w 11963400"/>
              <a:gd name="csY1" fmla="*/ 0 h 6291943"/>
              <a:gd name="csX2" fmla="*/ 1431713 w 11963400"/>
              <a:gd name="csY2" fmla="*/ 0 h 6291943"/>
              <a:gd name="csX3" fmla="*/ 2012068 w 11963400"/>
              <a:gd name="csY3" fmla="*/ 0 h 6291943"/>
              <a:gd name="csX4" fmla="*/ 2493763 w 11963400"/>
              <a:gd name="csY4" fmla="*/ 0 h 6291943"/>
              <a:gd name="csX5" fmla="*/ 2876798 w 11963400"/>
              <a:gd name="csY5" fmla="*/ 0 h 6291943"/>
              <a:gd name="csX6" fmla="*/ 3358493 w 11963400"/>
              <a:gd name="csY6" fmla="*/ 0 h 6291943"/>
              <a:gd name="csX7" fmla="*/ 3938849 w 11963400"/>
              <a:gd name="csY7" fmla="*/ 0 h 6291943"/>
              <a:gd name="csX8" fmla="*/ 4716525 w 11963400"/>
              <a:gd name="csY8" fmla="*/ 0 h 6291943"/>
              <a:gd name="csX9" fmla="*/ 5099560 w 11963400"/>
              <a:gd name="csY9" fmla="*/ 0 h 6291943"/>
              <a:gd name="csX10" fmla="*/ 5383934 w 11963400"/>
              <a:gd name="csY10" fmla="*/ 0 h 6291943"/>
              <a:gd name="csX11" fmla="*/ 5668308 w 11963400"/>
              <a:gd name="csY11" fmla="*/ 0 h 6291943"/>
              <a:gd name="csX12" fmla="*/ 6347324 w 11963400"/>
              <a:gd name="csY12" fmla="*/ 0 h 6291943"/>
              <a:gd name="csX13" fmla="*/ 7026340 w 11963400"/>
              <a:gd name="csY13" fmla="*/ 0 h 6291943"/>
              <a:gd name="csX14" fmla="*/ 7508035 w 11963400"/>
              <a:gd name="csY14" fmla="*/ 0 h 6291943"/>
              <a:gd name="csX15" fmla="*/ 7989730 w 11963400"/>
              <a:gd name="csY15" fmla="*/ 0 h 6291943"/>
              <a:gd name="csX16" fmla="*/ 8274104 w 11963400"/>
              <a:gd name="csY16" fmla="*/ 0 h 6291943"/>
              <a:gd name="csX17" fmla="*/ 8558479 w 11963400"/>
              <a:gd name="csY17" fmla="*/ 0 h 6291943"/>
              <a:gd name="csX18" fmla="*/ 9336155 w 11963400"/>
              <a:gd name="csY18" fmla="*/ 0 h 6291943"/>
              <a:gd name="csX19" fmla="*/ 9916510 w 11963400"/>
              <a:gd name="csY19" fmla="*/ 0 h 6291943"/>
              <a:gd name="csX20" fmla="*/ 10200885 w 11963400"/>
              <a:gd name="csY20" fmla="*/ 0 h 6291943"/>
              <a:gd name="csX21" fmla="*/ 10914722 w 11963400"/>
              <a:gd name="csY21" fmla="*/ 0 h 6291943"/>
              <a:gd name="csX22" fmla="*/ 11963400 w 11963400"/>
              <a:gd name="csY22" fmla="*/ 1048678 h 6291943"/>
              <a:gd name="csX23" fmla="*/ 11963400 w 11963400"/>
              <a:gd name="csY23" fmla="*/ 1647905 h 6291943"/>
              <a:gd name="csX24" fmla="*/ 11963400 w 11963400"/>
              <a:gd name="csY24" fmla="*/ 2331023 h 6291943"/>
              <a:gd name="csX25" fmla="*/ 11963400 w 11963400"/>
              <a:gd name="csY25" fmla="*/ 3014142 h 6291943"/>
              <a:gd name="csX26" fmla="*/ 11963400 w 11963400"/>
              <a:gd name="csY26" fmla="*/ 3529477 h 6291943"/>
              <a:gd name="csX27" fmla="*/ 11963400 w 11963400"/>
              <a:gd name="csY27" fmla="*/ 4086757 h 6291943"/>
              <a:gd name="csX28" fmla="*/ 11963400 w 11963400"/>
              <a:gd name="csY28" fmla="*/ 4644038 h 6291943"/>
              <a:gd name="csX29" fmla="*/ 11963400 w 11963400"/>
              <a:gd name="csY29" fmla="*/ 5243265 h 6291943"/>
              <a:gd name="csX30" fmla="*/ 10914722 w 11963400"/>
              <a:gd name="csY30" fmla="*/ 6291943 h 6291943"/>
              <a:gd name="csX31" fmla="*/ 10531687 w 11963400"/>
              <a:gd name="csY31" fmla="*/ 6291943 h 6291943"/>
              <a:gd name="csX32" fmla="*/ 10148653 w 11963400"/>
              <a:gd name="csY32" fmla="*/ 6291943 h 6291943"/>
              <a:gd name="csX33" fmla="*/ 9765618 w 11963400"/>
              <a:gd name="csY33" fmla="*/ 6291943 h 6291943"/>
              <a:gd name="csX34" fmla="*/ 9185263 w 11963400"/>
              <a:gd name="csY34" fmla="*/ 6291943 h 6291943"/>
              <a:gd name="csX35" fmla="*/ 8900888 w 11963400"/>
              <a:gd name="csY35" fmla="*/ 6291943 h 6291943"/>
              <a:gd name="csX36" fmla="*/ 8221872 w 11963400"/>
              <a:gd name="csY36" fmla="*/ 6291943 h 6291943"/>
              <a:gd name="csX37" fmla="*/ 7444196 w 11963400"/>
              <a:gd name="csY37" fmla="*/ 6291943 h 6291943"/>
              <a:gd name="csX38" fmla="*/ 6666520 w 11963400"/>
              <a:gd name="csY38" fmla="*/ 6291943 h 6291943"/>
              <a:gd name="csX39" fmla="*/ 6184824 w 11963400"/>
              <a:gd name="csY39" fmla="*/ 6291943 h 6291943"/>
              <a:gd name="csX40" fmla="*/ 5604469 w 11963400"/>
              <a:gd name="csY40" fmla="*/ 6291943 h 6291943"/>
              <a:gd name="csX41" fmla="*/ 5221434 w 11963400"/>
              <a:gd name="csY41" fmla="*/ 6291943 h 6291943"/>
              <a:gd name="csX42" fmla="*/ 4542418 w 11963400"/>
              <a:gd name="csY42" fmla="*/ 6291943 h 6291943"/>
              <a:gd name="csX43" fmla="*/ 4258044 w 11963400"/>
              <a:gd name="csY43" fmla="*/ 6291943 h 6291943"/>
              <a:gd name="csX44" fmla="*/ 3677689 w 11963400"/>
              <a:gd name="csY44" fmla="*/ 6291943 h 6291943"/>
              <a:gd name="csX45" fmla="*/ 3294654 w 11963400"/>
              <a:gd name="csY45" fmla="*/ 6291943 h 6291943"/>
              <a:gd name="csX46" fmla="*/ 2516977 w 11963400"/>
              <a:gd name="csY46" fmla="*/ 6291943 h 6291943"/>
              <a:gd name="csX47" fmla="*/ 2035282 w 11963400"/>
              <a:gd name="csY47" fmla="*/ 6291943 h 6291943"/>
              <a:gd name="csX48" fmla="*/ 1048678 w 11963400"/>
              <a:gd name="csY48" fmla="*/ 6291943 h 6291943"/>
              <a:gd name="csX49" fmla="*/ 0 w 11963400"/>
              <a:gd name="csY49" fmla="*/ 5243265 h 6291943"/>
              <a:gd name="csX50" fmla="*/ 0 w 11963400"/>
              <a:gd name="csY50" fmla="*/ 4685984 h 6291943"/>
              <a:gd name="csX51" fmla="*/ 0 w 11963400"/>
              <a:gd name="csY51" fmla="*/ 4002866 h 6291943"/>
              <a:gd name="csX52" fmla="*/ 0 w 11963400"/>
              <a:gd name="csY52" fmla="*/ 3487531 h 6291943"/>
              <a:gd name="csX53" fmla="*/ 0 w 11963400"/>
              <a:gd name="csY53" fmla="*/ 2804412 h 6291943"/>
              <a:gd name="csX54" fmla="*/ 0 w 11963400"/>
              <a:gd name="csY54" fmla="*/ 2289077 h 6291943"/>
              <a:gd name="csX55" fmla="*/ 0 w 11963400"/>
              <a:gd name="csY55" fmla="*/ 1773742 h 6291943"/>
              <a:gd name="csX56" fmla="*/ 0 w 11963400"/>
              <a:gd name="csY56" fmla="*/ 1048678 h 6291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6291943" fill="none" extrusionOk="0">
                <a:moveTo>
                  <a:pt x="0" y="1048678"/>
                </a:moveTo>
                <a:cubicBezTo>
                  <a:pt x="-23857" y="471312"/>
                  <a:pt x="327370" y="-6110"/>
                  <a:pt x="1048678" y="0"/>
                </a:cubicBezTo>
                <a:cubicBezTo>
                  <a:pt x="1210100" y="-10733"/>
                  <a:pt x="1346880" y="39911"/>
                  <a:pt x="1431713" y="0"/>
                </a:cubicBezTo>
                <a:cubicBezTo>
                  <a:pt x="1516546" y="-39911"/>
                  <a:pt x="1822174" y="17790"/>
                  <a:pt x="2012068" y="0"/>
                </a:cubicBezTo>
                <a:cubicBezTo>
                  <a:pt x="2201962" y="-17790"/>
                  <a:pt x="2343599" y="59"/>
                  <a:pt x="2493763" y="0"/>
                </a:cubicBezTo>
                <a:cubicBezTo>
                  <a:pt x="2643928" y="-59"/>
                  <a:pt x="2799318" y="28617"/>
                  <a:pt x="2876798" y="0"/>
                </a:cubicBezTo>
                <a:cubicBezTo>
                  <a:pt x="2954279" y="-28617"/>
                  <a:pt x="3222220" y="24319"/>
                  <a:pt x="3358493" y="0"/>
                </a:cubicBezTo>
                <a:cubicBezTo>
                  <a:pt x="3494767" y="-24319"/>
                  <a:pt x="3780069" y="24965"/>
                  <a:pt x="3938849" y="0"/>
                </a:cubicBezTo>
                <a:cubicBezTo>
                  <a:pt x="4097629" y="-24965"/>
                  <a:pt x="4349716" y="41734"/>
                  <a:pt x="4716525" y="0"/>
                </a:cubicBezTo>
                <a:cubicBezTo>
                  <a:pt x="5083334" y="-41734"/>
                  <a:pt x="4942692" y="32432"/>
                  <a:pt x="5099560" y="0"/>
                </a:cubicBezTo>
                <a:cubicBezTo>
                  <a:pt x="5256429" y="-32432"/>
                  <a:pt x="5242855" y="34069"/>
                  <a:pt x="5383934" y="0"/>
                </a:cubicBezTo>
                <a:cubicBezTo>
                  <a:pt x="5525013" y="-34069"/>
                  <a:pt x="5594968" y="30254"/>
                  <a:pt x="5668308" y="0"/>
                </a:cubicBezTo>
                <a:cubicBezTo>
                  <a:pt x="5741648" y="-30254"/>
                  <a:pt x="6016352" y="21127"/>
                  <a:pt x="6347324" y="0"/>
                </a:cubicBezTo>
                <a:cubicBezTo>
                  <a:pt x="6678296" y="-21127"/>
                  <a:pt x="6806546" y="5710"/>
                  <a:pt x="7026340" y="0"/>
                </a:cubicBezTo>
                <a:cubicBezTo>
                  <a:pt x="7246134" y="-5710"/>
                  <a:pt x="7341953" y="10333"/>
                  <a:pt x="7508035" y="0"/>
                </a:cubicBezTo>
                <a:cubicBezTo>
                  <a:pt x="7674117" y="-10333"/>
                  <a:pt x="7816114" y="30438"/>
                  <a:pt x="7989730" y="0"/>
                </a:cubicBezTo>
                <a:cubicBezTo>
                  <a:pt x="8163346" y="-30438"/>
                  <a:pt x="8161985" y="4005"/>
                  <a:pt x="8274104" y="0"/>
                </a:cubicBezTo>
                <a:cubicBezTo>
                  <a:pt x="8386223" y="-4005"/>
                  <a:pt x="8437657" y="31115"/>
                  <a:pt x="8558479" y="0"/>
                </a:cubicBezTo>
                <a:cubicBezTo>
                  <a:pt x="8679302" y="-31115"/>
                  <a:pt x="8955191" y="55785"/>
                  <a:pt x="9336155" y="0"/>
                </a:cubicBezTo>
                <a:cubicBezTo>
                  <a:pt x="9717119" y="-55785"/>
                  <a:pt x="9769804" y="2553"/>
                  <a:pt x="9916510" y="0"/>
                </a:cubicBezTo>
                <a:cubicBezTo>
                  <a:pt x="10063217" y="-2553"/>
                  <a:pt x="10078225" y="19176"/>
                  <a:pt x="10200885" y="0"/>
                </a:cubicBezTo>
                <a:cubicBezTo>
                  <a:pt x="10323546" y="-19176"/>
                  <a:pt x="10748861" y="53329"/>
                  <a:pt x="10914722" y="0"/>
                </a:cubicBezTo>
                <a:cubicBezTo>
                  <a:pt x="11326841" y="-18050"/>
                  <a:pt x="11908841" y="504899"/>
                  <a:pt x="11963400" y="1048678"/>
                </a:cubicBezTo>
                <a:cubicBezTo>
                  <a:pt x="12018946" y="1220839"/>
                  <a:pt x="11920674" y="1497586"/>
                  <a:pt x="11963400" y="1647905"/>
                </a:cubicBezTo>
                <a:cubicBezTo>
                  <a:pt x="12006126" y="1798224"/>
                  <a:pt x="11959626" y="2075160"/>
                  <a:pt x="11963400" y="2331023"/>
                </a:cubicBezTo>
                <a:cubicBezTo>
                  <a:pt x="11967174" y="2586886"/>
                  <a:pt x="11947163" y="2818510"/>
                  <a:pt x="11963400" y="3014142"/>
                </a:cubicBezTo>
                <a:cubicBezTo>
                  <a:pt x="11979637" y="3209774"/>
                  <a:pt x="11908851" y="3303797"/>
                  <a:pt x="11963400" y="3529477"/>
                </a:cubicBezTo>
                <a:cubicBezTo>
                  <a:pt x="12017949" y="3755157"/>
                  <a:pt x="11903657" y="3881251"/>
                  <a:pt x="11963400" y="4086757"/>
                </a:cubicBezTo>
                <a:cubicBezTo>
                  <a:pt x="12023143" y="4292263"/>
                  <a:pt x="11917979" y="4494353"/>
                  <a:pt x="11963400" y="4644038"/>
                </a:cubicBezTo>
                <a:cubicBezTo>
                  <a:pt x="12008821" y="4793723"/>
                  <a:pt x="11936589" y="4956804"/>
                  <a:pt x="11963400" y="5243265"/>
                </a:cubicBezTo>
                <a:cubicBezTo>
                  <a:pt x="11923358" y="5845035"/>
                  <a:pt x="11474706" y="6409166"/>
                  <a:pt x="10914722" y="6291943"/>
                </a:cubicBezTo>
                <a:cubicBezTo>
                  <a:pt x="10836052" y="6299128"/>
                  <a:pt x="10632087" y="6270861"/>
                  <a:pt x="10531687" y="6291943"/>
                </a:cubicBezTo>
                <a:cubicBezTo>
                  <a:pt x="10431287" y="6313025"/>
                  <a:pt x="10306180" y="6254721"/>
                  <a:pt x="10148653" y="6291943"/>
                </a:cubicBezTo>
                <a:cubicBezTo>
                  <a:pt x="9991126" y="6329165"/>
                  <a:pt x="9876772" y="6247306"/>
                  <a:pt x="9765618" y="6291943"/>
                </a:cubicBezTo>
                <a:cubicBezTo>
                  <a:pt x="9654465" y="6336580"/>
                  <a:pt x="9338244" y="6225615"/>
                  <a:pt x="9185263" y="6291943"/>
                </a:cubicBezTo>
                <a:cubicBezTo>
                  <a:pt x="9032282" y="6358271"/>
                  <a:pt x="9021185" y="6269065"/>
                  <a:pt x="8900888" y="6291943"/>
                </a:cubicBezTo>
                <a:cubicBezTo>
                  <a:pt x="8780592" y="6314821"/>
                  <a:pt x="8517943" y="6289063"/>
                  <a:pt x="8221872" y="6291943"/>
                </a:cubicBezTo>
                <a:cubicBezTo>
                  <a:pt x="7925801" y="6294823"/>
                  <a:pt x="7689546" y="6291842"/>
                  <a:pt x="7444196" y="6291943"/>
                </a:cubicBezTo>
                <a:cubicBezTo>
                  <a:pt x="7198846" y="6292044"/>
                  <a:pt x="6963443" y="6257278"/>
                  <a:pt x="6666520" y="6291943"/>
                </a:cubicBezTo>
                <a:cubicBezTo>
                  <a:pt x="6369597" y="6326608"/>
                  <a:pt x="6370063" y="6288455"/>
                  <a:pt x="6184824" y="6291943"/>
                </a:cubicBezTo>
                <a:cubicBezTo>
                  <a:pt x="5999585" y="6295431"/>
                  <a:pt x="5749897" y="6248360"/>
                  <a:pt x="5604469" y="6291943"/>
                </a:cubicBezTo>
                <a:cubicBezTo>
                  <a:pt x="5459041" y="6335526"/>
                  <a:pt x="5408587" y="6286888"/>
                  <a:pt x="5221434" y="6291943"/>
                </a:cubicBezTo>
                <a:cubicBezTo>
                  <a:pt x="5034282" y="6296998"/>
                  <a:pt x="4733847" y="6283719"/>
                  <a:pt x="4542418" y="6291943"/>
                </a:cubicBezTo>
                <a:cubicBezTo>
                  <a:pt x="4350989" y="6300167"/>
                  <a:pt x="4396371" y="6262996"/>
                  <a:pt x="4258044" y="6291943"/>
                </a:cubicBezTo>
                <a:cubicBezTo>
                  <a:pt x="4119717" y="6320890"/>
                  <a:pt x="3832278" y="6268465"/>
                  <a:pt x="3677689" y="6291943"/>
                </a:cubicBezTo>
                <a:cubicBezTo>
                  <a:pt x="3523100" y="6315421"/>
                  <a:pt x="3380443" y="6285805"/>
                  <a:pt x="3294654" y="6291943"/>
                </a:cubicBezTo>
                <a:cubicBezTo>
                  <a:pt x="3208865" y="6298081"/>
                  <a:pt x="2674468" y="6243865"/>
                  <a:pt x="2516977" y="6291943"/>
                </a:cubicBezTo>
                <a:cubicBezTo>
                  <a:pt x="2359486" y="6340021"/>
                  <a:pt x="2217081" y="6244736"/>
                  <a:pt x="2035282" y="6291943"/>
                </a:cubicBezTo>
                <a:cubicBezTo>
                  <a:pt x="1853483" y="6339150"/>
                  <a:pt x="1269920" y="6197896"/>
                  <a:pt x="1048678" y="6291943"/>
                </a:cubicBezTo>
                <a:cubicBezTo>
                  <a:pt x="464738" y="6429867"/>
                  <a:pt x="-70424" y="5862623"/>
                  <a:pt x="0" y="5243265"/>
                </a:cubicBezTo>
                <a:cubicBezTo>
                  <a:pt x="-36829" y="5128095"/>
                  <a:pt x="16270" y="4825349"/>
                  <a:pt x="0" y="4685984"/>
                </a:cubicBezTo>
                <a:cubicBezTo>
                  <a:pt x="-16270" y="4546619"/>
                  <a:pt x="60297" y="4186141"/>
                  <a:pt x="0" y="4002866"/>
                </a:cubicBezTo>
                <a:cubicBezTo>
                  <a:pt x="-60297" y="3819591"/>
                  <a:pt x="31608" y="3637980"/>
                  <a:pt x="0" y="3487531"/>
                </a:cubicBezTo>
                <a:cubicBezTo>
                  <a:pt x="-31608" y="3337082"/>
                  <a:pt x="77128" y="2972210"/>
                  <a:pt x="0" y="2804412"/>
                </a:cubicBezTo>
                <a:cubicBezTo>
                  <a:pt x="-77128" y="2636614"/>
                  <a:pt x="55687" y="2537012"/>
                  <a:pt x="0" y="2289077"/>
                </a:cubicBezTo>
                <a:cubicBezTo>
                  <a:pt x="-55687" y="2041142"/>
                  <a:pt x="56232" y="1958424"/>
                  <a:pt x="0" y="1773742"/>
                </a:cubicBezTo>
                <a:cubicBezTo>
                  <a:pt x="-56232" y="1589061"/>
                  <a:pt x="41913" y="1198754"/>
                  <a:pt x="0" y="1048678"/>
                </a:cubicBezTo>
                <a:close/>
              </a:path>
              <a:path w="11963400" h="6291943" stroke="0" extrusionOk="0">
                <a:moveTo>
                  <a:pt x="0" y="1048678"/>
                </a:moveTo>
                <a:cubicBezTo>
                  <a:pt x="96401" y="397421"/>
                  <a:pt x="472494" y="-37198"/>
                  <a:pt x="1048678" y="0"/>
                </a:cubicBezTo>
                <a:cubicBezTo>
                  <a:pt x="1378407" y="-3999"/>
                  <a:pt x="1553938" y="68082"/>
                  <a:pt x="1727694" y="0"/>
                </a:cubicBezTo>
                <a:cubicBezTo>
                  <a:pt x="1901450" y="-68082"/>
                  <a:pt x="2000599" y="45506"/>
                  <a:pt x="2110729" y="0"/>
                </a:cubicBezTo>
                <a:cubicBezTo>
                  <a:pt x="2220860" y="-45506"/>
                  <a:pt x="2625251" y="73289"/>
                  <a:pt x="2789745" y="0"/>
                </a:cubicBezTo>
                <a:cubicBezTo>
                  <a:pt x="2954239" y="-73289"/>
                  <a:pt x="3141438" y="18747"/>
                  <a:pt x="3468761" y="0"/>
                </a:cubicBezTo>
                <a:cubicBezTo>
                  <a:pt x="3796084" y="-18747"/>
                  <a:pt x="3700835" y="26252"/>
                  <a:pt x="3851795" y="0"/>
                </a:cubicBezTo>
                <a:cubicBezTo>
                  <a:pt x="4002755" y="-26252"/>
                  <a:pt x="4060883" y="34525"/>
                  <a:pt x="4234830" y="0"/>
                </a:cubicBezTo>
                <a:cubicBezTo>
                  <a:pt x="4408777" y="-34525"/>
                  <a:pt x="4793873" y="24748"/>
                  <a:pt x="5012506" y="0"/>
                </a:cubicBezTo>
                <a:cubicBezTo>
                  <a:pt x="5231139" y="-24748"/>
                  <a:pt x="5260649" y="42833"/>
                  <a:pt x="5395541" y="0"/>
                </a:cubicBezTo>
                <a:cubicBezTo>
                  <a:pt x="5530434" y="-42833"/>
                  <a:pt x="5933954" y="57417"/>
                  <a:pt x="6173217" y="0"/>
                </a:cubicBezTo>
                <a:cubicBezTo>
                  <a:pt x="6412480" y="-57417"/>
                  <a:pt x="6486705" y="55709"/>
                  <a:pt x="6654912" y="0"/>
                </a:cubicBezTo>
                <a:cubicBezTo>
                  <a:pt x="6823120" y="-55709"/>
                  <a:pt x="7021854" y="38541"/>
                  <a:pt x="7136608" y="0"/>
                </a:cubicBezTo>
                <a:cubicBezTo>
                  <a:pt x="7251362" y="-38541"/>
                  <a:pt x="7466821" y="8829"/>
                  <a:pt x="7716963" y="0"/>
                </a:cubicBezTo>
                <a:cubicBezTo>
                  <a:pt x="7967105" y="-8829"/>
                  <a:pt x="7973954" y="9070"/>
                  <a:pt x="8099998" y="0"/>
                </a:cubicBezTo>
                <a:cubicBezTo>
                  <a:pt x="8226042" y="-9070"/>
                  <a:pt x="8605887" y="20430"/>
                  <a:pt x="8779014" y="0"/>
                </a:cubicBezTo>
                <a:cubicBezTo>
                  <a:pt x="8952141" y="-20430"/>
                  <a:pt x="8991946" y="6778"/>
                  <a:pt x="9162048" y="0"/>
                </a:cubicBezTo>
                <a:cubicBezTo>
                  <a:pt x="9332150" y="-6778"/>
                  <a:pt x="9440459" y="42581"/>
                  <a:pt x="9643743" y="0"/>
                </a:cubicBezTo>
                <a:cubicBezTo>
                  <a:pt x="9847027" y="-42581"/>
                  <a:pt x="9861011" y="31122"/>
                  <a:pt x="9928118" y="0"/>
                </a:cubicBezTo>
                <a:cubicBezTo>
                  <a:pt x="9995226" y="-31122"/>
                  <a:pt x="10232207" y="39316"/>
                  <a:pt x="10311152" y="0"/>
                </a:cubicBezTo>
                <a:cubicBezTo>
                  <a:pt x="10390097" y="-39316"/>
                  <a:pt x="10659337" y="27068"/>
                  <a:pt x="10914722" y="0"/>
                </a:cubicBezTo>
                <a:cubicBezTo>
                  <a:pt x="11571242" y="-3293"/>
                  <a:pt x="11881174" y="380776"/>
                  <a:pt x="11963400" y="1048678"/>
                </a:cubicBezTo>
                <a:cubicBezTo>
                  <a:pt x="11995485" y="1186651"/>
                  <a:pt x="11932173" y="1343969"/>
                  <a:pt x="11963400" y="1522067"/>
                </a:cubicBezTo>
                <a:cubicBezTo>
                  <a:pt x="11994627" y="1700165"/>
                  <a:pt x="11963127" y="1990910"/>
                  <a:pt x="11963400" y="2205186"/>
                </a:cubicBezTo>
                <a:cubicBezTo>
                  <a:pt x="11963673" y="2419462"/>
                  <a:pt x="11938917" y="2516694"/>
                  <a:pt x="11963400" y="2762466"/>
                </a:cubicBezTo>
                <a:cubicBezTo>
                  <a:pt x="11987883" y="3008238"/>
                  <a:pt x="11937668" y="3042854"/>
                  <a:pt x="11963400" y="3235856"/>
                </a:cubicBezTo>
                <a:cubicBezTo>
                  <a:pt x="11989132" y="3428858"/>
                  <a:pt x="11912679" y="3597287"/>
                  <a:pt x="11963400" y="3835082"/>
                </a:cubicBezTo>
                <a:cubicBezTo>
                  <a:pt x="12014121" y="4072877"/>
                  <a:pt x="11943483" y="4158286"/>
                  <a:pt x="11963400" y="4434309"/>
                </a:cubicBezTo>
                <a:cubicBezTo>
                  <a:pt x="11983317" y="4710332"/>
                  <a:pt x="11887804" y="4857011"/>
                  <a:pt x="11963400" y="5243265"/>
                </a:cubicBezTo>
                <a:cubicBezTo>
                  <a:pt x="11976770" y="5711889"/>
                  <a:pt x="11516943" y="6316511"/>
                  <a:pt x="10914722" y="6291943"/>
                </a:cubicBezTo>
                <a:cubicBezTo>
                  <a:pt x="10744397" y="6323509"/>
                  <a:pt x="10630312" y="6267515"/>
                  <a:pt x="10531687" y="6291943"/>
                </a:cubicBezTo>
                <a:cubicBezTo>
                  <a:pt x="10433063" y="6316371"/>
                  <a:pt x="10151212" y="6259316"/>
                  <a:pt x="9951332" y="6291943"/>
                </a:cubicBezTo>
                <a:cubicBezTo>
                  <a:pt x="9751453" y="6324570"/>
                  <a:pt x="9609691" y="6262395"/>
                  <a:pt x="9469637" y="6291943"/>
                </a:cubicBezTo>
                <a:cubicBezTo>
                  <a:pt x="9329583" y="6321491"/>
                  <a:pt x="9170425" y="6259385"/>
                  <a:pt x="9086602" y="6291943"/>
                </a:cubicBezTo>
                <a:cubicBezTo>
                  <a:pt x="9002779" y="6324501"/>
                  <a:pt x="8806680" y="6288281"/>
                  <a:pt x="8703567" y="6291943"/>
                </a:cubicBezTo>
                <a:cubicBezTo>
                  <a:pt x="8600455" y="6295605"/>
                  <a:pt x="8424659" y="6263264"/>
                  <a:pt x="8221872" y="6291943"/>
                </a:cubicBezTo>
                <a:cubicBezTo>
                  <a:pt x="8019085" y="6320622"/>
                  <a:pt x="7775408" y="6279353"/>
                  <a:pt x="7641517" y="6291943"/>
                </a:cubicBezTo>
                <a:cubicBezTo>
                  <a:pt x="7507626" y="6304533"/>
                  <a:pt x="7205197" y="6211311"/>
                  <a:pt x="6863840" y="6291943"/>
                </a:cubicBezTo>
                <a:cubicBezTo>
                  <a:pt x="6522483" y="6372575"/>
                  <a:pt x="6356666" y="6266136"/>
                  <a:pt x="6184824" y="6291943"/>
                </a:cubicBezTo>
                <a:cubicBezTo>
                  <a:pt x="6012982" y="6317750"/>
                  <a:pt x="6014046" y="6274520"/>
                  <a:pt x="5900450" y="6291943"/>
                </a:cubicBezTo>
                <a:cubicBezTo>
                  <a:pt x="5786854" y="6309366"/>
                  <a:pt x="5571317" y="6254681"/>
                  <a:pt x="5418755" y="6291943"/>
                </a:cubicBezTo>
                <a:cubicBezTo>
                  <a:pt x="5266193" y="6329205"/>
                  <a:pt x="4830087" y="6260301"/>
                  <a:pt x="4641079" y="6291943"/>
                </a:cubicBezTo>
                <a:cubicBezTo>
                  <a:pt x="4452071" y="6323585"/>
                  <a:pt x="4462364" y="6264472"/>
                  <a:pt x="4356705" y="6291943"/>
                </a:cubicBezTo>
                <a:cubicBezTo>
                  <a:pt x="4251046" y="6319414"/>
                  <a:pt x="4023821" y="6234740"/>
                  <a:pt x="3776349" y="6291943"/>
                </a:cubicBezTo>
                <a:cubicBezTo>
                  <a:pt x="3528877" y="6349146"/>
                  <a:pt x="3494323" y="6249627"/>
                  <a:pt x="3393314" y="6291943"/>
                </a:cubicBezTo>
                <a:cubicBezTo>
                  <a:pt x="3292306" y="6334259"/>
                  <a:pt x="3175068" y="6287226"/>
                  <a:pt x="3010280" y="6291943"/>
                </a:cubicBezTo>
                <a:cubicBezTo>
                  <a:pt x="2845492" y="6296660"/>
                  <a:pt x="2791261" y="6281836"/>
                  <a:pt x="2725905" y="6291943"/>
                </a:cubicBezTo>
                <a:cubicBezTo>
                  <a:pt x="2660549" y="6302050"/>
                  <a:pt x="2502044" y="6259862"/>
                  <a:pt x="2441531" y="6291943"/>
                </a:cubicBezTo>
                <a:cubicBezTo>
                  <a:pt x="2381018" y="6324024"/>
                  <a:pt x="2296534" y="6284398"/>
                  <a:pt x="2157157" y="6291943"/>
                </a:cubicBezTo>
                <a:cubicBezTo>
                  <a:pt x="2017780" y="6299488"/>
                  <a:pt x="1939486" y="6283136"/>
                  <a:pt x="1774122" y="6291943"/>
                </a:cubicBezTo>
                <a:cubicBezTo>
                  <a:pt x="1608759" y="6300750"/>
                  <a:pt x="1387665" y="6264001"/>
                  <a:pt x="1048678" y="6291943"/>
                </a:cubicBezTo>
                <a:cubicBezTo>
                  <a:pt x="456376" y="6251247"/>
                  <a:pt x="-94457" y="5728883"/>
                  <a:pt x="0" y="5243265"/>
                </a:cubicBezTo>
                <a:cubicBezTo>
                  <a:pt x="-40026" y="4941341"/>
                  <a:pt x="56906" y="4740499"/>
                  <a:pt x="0" y="4560147"/>
                </a:cubicBezTo>
                <a:cubicBezTo>
                  <a:pt x="-56906" y="4379795"/>
                  <a:pt x="9106" y="4189915"/>
                  <a:pt x="0" y="4086757"/>
                </a:cubicBezTo>
                <a:cubicBezTo>
                  <a:pt x="-9106" y="3983599"/>
                  <a:pt x="32619" y="3666731"/>
                  <a:pt x="0" y="3487531"/>
                </a:cubicBezTo>
                <a:cubicBezTo>
                  <a:pt x="-32619" y="3308331"/>
                  <a:pt x="38006" y="3009235"/>
                  <a:pt x="0" y="2888304"/>
                </a:cubicBezTo>
                <a:cubicBezTo>
                  <a:pt x="-38006" y="2767373"/>
                  <a:pt x="23126" y="2577824"/>
                  <a:pt x="0" y="2414915"/>
                </a:cubicBezTo>
                <a:cubicBezTo>
                  <a:pt x="-23126" y="2252006"/>
                  <a:pt x="16708" y="2115525"/>
                  <a:pt x="0" y="1857634"/>
                </a:cubicBezTo>
                <a:cubicBezTo>
                  <a:pt x="-16708" y="1599743"/>
                  <a:pt x="55894" y="1285135"/>
                  <a:pt x="0" y="1048678"/>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11" name="Ορθογώνιο: Στρογγύλεμα γωνιών 10">
            <a:extLst>
              <a:ext uri="{FF2B5EF4-FFF2-40B4-BE49-F238E27FC236}">
                <a16:creationId xmlns:a16="http://schemas.microsoft.com/office/drawing/2014/main" id="{3EB55D4B-25CA-1B6F-C5C6-907994F022BA}"/>
              </a:ext>
            </a:extLst>
          </p:cNvPr>
          <p:cNvSpPr/>
          <p:nvPr/>
        </p:nvSpPr>
        <p:spPr>
          <a:xfrm>
            <a:off x="6281057" y="5965371"/>
            <a:ext cx="5467473" cy="46155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00" i="1" dirty="0">
                <a:solidFill>
                  <a:schemeClr val="tx1"/>
                </a:solidFill>
              </a:rPr>
              <a:t>Ο λόγος ανάγκη της ψυχής</a:t>
            </a:r>
            <a:r>
              <a:rPr lang="el-GR" sz="1000" dirty="0">
                <a:solidFill>
                  <a:schemeClr val="tx1"/>
                </a:solidFill>
              </a:rPr>
              <a:t>, Κείμενα Λογοτεχνίας A΄ Γυμνασίου, ΥΠΠ, ΠΙ, ΥΑΠ, 2014, σελ. 24. </a:t>
            </a:r>
          </a:p>
        </p:txBody>
      </p:sp>
      <p:sp>
        <p:nvSpPr>
          <p:cNvPr id="29" name="Ορθογώνιο: Στρογγύλεμα γωνιών 28">
            <a:extLst>
              <a:ext uri="{FF2B5EF4-FFF2-40B4-BE49-F238E27FC236}">
                <a16:creationId xmlns:a16="http://schemas.microsoft.com/office/drawing/2014/main" id="{61BCCF61-728F-F5DB-9113-6255C356815B}"/>
              </a:ext>
            </a:extLst>
          </p:cNvPr>
          <p:cNvSpPr/>
          <p:nvPr/>
        </p:nvSpPr>
        <p:spPr>
          <a:xfrm>
            <a:off x="576943" y="570353"/>
            <a:ext cx="10842172" cy="595498"/>
          </a:xfrm>
          <a:custGeom>
            <a:avLst/>
            <a:gdLst>
              <a:gd name="csX0" fmla="*/ 0 w 10842172"/>
              <a:gd name="csY0" fmla="*/ 99252 h 595498"/>
              <a:gd name="csX1" fmla="*/ 99252 w 10842172"/>
              <a:gd name="csY1" fmla="*/ 0 h 595498"/>
              <a:gd name="csX2" fmla="*/ 371257 w 10842172"/>
              <a:gd name="csY2" fmla="*/ 0 h 595498"/>
              <a:gd name="csX3" fmla="*/ 643262 w 10842172"/>
              <a:gd name="csY3" fmla="*/ 0 h 595498"/>
              <a:gd name="csX4" fmla="*/ 1021703 w 10842172"/>
              <a:gd name="csY4" fmla="*/ 0 h 595498"/>
              <a:gd name="csX5" fmla="*/ 1506581 w 10842172"/>
              <a:gd name="csY5" fmla="*/ 0 h 595498"/>
              <a:gd name="csX6" fmla="*/ 2204333 w 10842172"/>
              <a:gd name="csY6" fmla="*/ 0 h 595498"/>
              <a:gd name="csX7" fmla="*/ 2476338 w 10842172"/>
              <a:gd name="csY7" fmla="*/ 0 h 595498"/>
              <a:gd name="csX8" fmla="*/ 3067653 w 10842172"/>
              <a:gd name="csY8" fmla="*/ 0 h 595498"/>
              <a:gd name="csX9" fmla="*/ 3658968 w 10842172"/>
              <a:gd name="csY9" fmla="*/ 0 h 595498"/>
              <a:gd name="csX10" fmla="*/ 3930972 w 10842172"/>
              <a:gd name="csY10" fmla="*/ 0 h 595498"/>
              <a:gd name="csX11" fmla="*/ 4415851 w 10842172"/>
              <a:gd name="csY11" fmla="*/ 0 h 595498"/>
              <a:gd name="csX12" fmla="*/ 4794292 w 10842172"/>
              <a:gd name="csY12" fmla="*/ 0 h 595498"/>
              <a:gd name="csX13" fmla="*/ 5492044 w 10842172"/>
              <a:gd name="csY13" fmla="*/ 0 h 595498"/>
              <a:gd name="csX14" fmla="*/ 6083359 w 10842172"/>
              <a:gd name="csY14" fmla="*/ 0 h 595498"/>
              <a:gd name="csX15" fmla="*/ 6461800 w 10842172"/>
              <a:gd name="csY15" fmla="*/ 0 h 595498"/>
              <a:gd name="csX16" fmla="*/ 7053115 w 10842172"/>
              <a:gd name="csY16" fmla="*/ 0 h 595498"/>
              <a:gd name="csX17" fmla="*/ 7537993 w 10842172"/>
              <a:gd name="csY17" fmla="*/ 0 h 595498"/>
              <a:gd name="csX18" fmla="*/ 7916435 w 10842172"/>
              <a:gd name="csY18" fmla="*/ 0 h 595498"/>
              <a:gd name="csX19" fmla="*/ 8401313 w 10842172"/>
              <a:gd name="csY19" fmla="*/ 0 h 595498"/>
              <a:gd name="csX20" fmla="*/ 8992628 w 10842172"/>
              <a:gd name="csY20" fmla="*/ 0 h 595498"/>
              <a:gd name="csX21" fmla="*/ 9796816 w 10842172"/>
              <a:gd name="csY21" fmla="*/ 0 h 595498"/>
              <a:gd name="csX22" fmla="*/ 10175258 w 10842172"/>
              <a:gd name="csY22" fmla="*/ 0 h 595498"/>
              <a:gd name="csX23" fmla="*/ 10742920 w 10842172"/>
              <a:gd name="csY23" fmla="*/ 0 h 595498"/>
              <a:gd name="csX24" fmla="*/ 10842172 w 10842172"/>
              <a:gd name="csY24" fmla="*/ 99252 h 595498"/>
              <a:gd name="csX25" fmla="*/ 10842172 w 10842172"/>
              <a:gd name="csY25" fmla="*/ 496246 h 595498"/>
              <a:gd name="csX26" fmla="*/ 10742920 w 10842172"/>
              <a:gd name="csY26" fmla="*/ 595498 h 595498"/>
              <a:gd name="csX27" fmla="*/ 10364478 w 10842172"/>
              <a:gd name="csY27" fmla="*/ 595498 h 595498"/>
              <a:gd name="csX28" fmla="*/ 10092474 w 10842172"/>
              <a:gd name="csY28" fmla="*/ 595498 h 595498"/>
              <a:gd name="csX29" fmla="*/ 9288285 w 10842172"/>
              <a:gd name="csY29" fmla="*/ 595498 h 595498"/>
              <a:gd name="csX30" fmla="*/ 8696970 w 10842172"/>
              <a:gd name="csY30" fmla="*/ 595498 h 595498"/>
              <a:gd name="csX31" fmla="*/ 8424966 w 10842172"/>
              <a:gd name="csY31" fmla="*/ 595498 h 595498"/>
              <a:gd name="csX32" fmla="*/ 8046524 w 10842172"/>
              <a:gd name="csY32" fmla="*/ 595498 h 595498"/>
              <a:gd name="csX33" fmla="*/ 7348773 w 10842172"/>
              <a:gd name="csY33" fmla="*/ 595498 h 595498"/>
              <a:gd name="csX34" fmla="*/ 6970331 w 10842172"/>
              <a:gd name="csY34" fmla="*/ 595498 h 595498"/>
              <a:gd name="csX35" fmla="*/ 6698326 w 10842172"/>
              <a:gd name="csY35" fmla="*/ 595498 h 595498"/>
              <a:gd name="csX36" fmla="*/ 5894138 w 10842172"/>
              <a:gd name="csY36" fmla="*/ 595498 h 595498"/>
              <a:gd name="csX37" fmla="*/ 5089950 w 10842172"/>
              <a:gd name="csY37" fmla="*/ 595498 h 595498"/>
              <a:gd name="csX38" fmla="*/ 4711508 w 10842172"/>
              <a:gd name="csY38" fmla="*/ 595498 h 595498"/>
              <a:gd name="csX39" fmla="*/ 4226630 w 10842172"/>
              <a:gd name="csY39" fmla="*/ 595498 h 595498"/>
              <a:gd name="csX40" fmla="*/ 3741752 w 10842172"/>
              <a:gd name="csY40" fmla="*/ 595498 h 595498"/>
              <a:gd name="csX41" fmla="*/ 3363310 w 10842172"/>
              <a:gd name="csY41" fmla="*/ 595498 h 595498"/>
              <a:gd name="csX42" fmla="*/ 2984869 w 10842172"/>
              <a:gd name="csY42" fmla="*/ 595498 h 595498"/>
              <a:gd name="csX43" fmla="*/ 2712864 w 10842172"/>
              <a:gd name="csY43" fmla="*/ 595498 h 595498"/>
              <a:gd name="csX44" fmla="*/ 2334422 w 10842172"/>
              <a:gd name="csY44" fmla="*/ 595498 h 595498"/>
              <a:gd name="csX45" fmla="*/ 1955981 w 10842172"/>
              <a:gd name="csY45" fmla="*/ 595498 h 595498"/>
              <a:gd name="csX46" fmla="*/ 1577539 w 10842172"/>
              <a:gd name="csY46" fmla="*/ 595498 h 595498"/>
              <a:gd name="csX47" fmla="*/ 986224 w 10842172"/>
              <a:gd name="csY47" fmla="*/ 595498 h 595498"/>
              <a:gd name="csX48" fmla="*/ 714219 w 10842172"/>
              <a:gd name="csY48" fmla="*/ 595498 h 595498"/>
              <a:gd name="csX49" fmla="*/ 99252 w 10842172"/>
              <a:gd name="csY49" fmla="*/ 595498 h 595498"/>
              <a:gd name="csX50" fmla="*/ 0 w 10842172"/>
              <a:gd name="csY50" fmla="*/ 496246 h 595498"/>
              <a:gd name="csX51" fmla="*/ 0 w 10842172"/>
              <a:gd name="csY51" fmla="*/ 99252 h 595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0842172" h="595498" fill="none" extrusionOk="0">
                <a:moveTo>
                  <a:pt x="0" y="99252"/>
                </a:moveTo>
                <a:cubicBezTo>
                  <a:pt x="-7498" y="58093"/>
                  <a:pt x="45594" y="4634"/>
                  <a:pt x="99252" y="0"/>
                </a:cubicBezTo>
                <a:cubicBezTo>
                  <a:pt x="193372" y="-24597"/>
                  <a:pt x="278922" y="7773"/>
                  <a:pt x="371257" y="0"/>
                </a:cubicBezTo>
                <a:cubicBezTo>
                  <a:pt x="463593" y="-7773"/>
                  <a:pt x="549754" y="26825"/>
                  <a:pt x="643262" y="0"/>
                </a:cubicBezTo>
                <a:cubicBezTo>
                  <a:pt x="736771" y="-26825"/>
                  <a:pt x="871503" y="31392"/>
                  <a:pt x="1021703" y="0"/>
                </a:cubicBezTo>
                <a:cubicBezTo>
                  <a:pt x="1171903" y="-31392"/>
                  <a:pt x="1399957" y="58077"/>
                  <a:pt x="1506581" y="0"/>
                </a:cubicBezTo>
                <a:cubicBezTo>
                  <a:pt x="1613205" y="-58077"/>
                  <a:pt x="2060721" y="62451"/>
                  <a:pt x="2204333" y="0"/>
                </a:cubicBezTo>
                <a:cubicBezTo>
                  <a:pt x="2347945" y="-62451"/>
                  <a:pt x="2398206" y="12623"/>
                  <a:pt x="2476338" y="0"/>
                </a:cubicBezTo>
                <a:cubicBezTo>
                  <a:pt x="2554470" y="-12623"/>
                  <a:pt x="2793389" y="14527"/>
                  <a:pt x="3067653" y="0"/>
                </a:cubicBezTo>
                <a:cubicBezTo>
                  <a:pt x="3341917" y="-14527"/>
                  <a:pt x="3462019" y="8940"/>
                  <a:pt x="3658968" y="0"/>
                </a:cubicBezTo>
                <a:cubicBezTo>
                  <a:pt x="3855917" y="-8940"/>
                  <a:pt x="3859910" y="18000"/>
                  <a:pt x="3930972" y="0"/>
                </a:cubicBezTo>
                <a:cubicBezTo>
                  <a:pt x="4002034" y="-18000"/>
                  <a:pt x="4288867" y="13699"/>
                  <a:pt x="4415851" y="0"/>
                </a:cubicBezTo>
                <a:cubicBezTo>
                  <a:pt x="4542835" y="-13699"/>
                  <a:pt x="4705915" y="19137"/>
                  <a:pt x="4794292" y="0"/>
                </a:cubicBezTo>
                <a:cubicBezTo>
                  <a:pt x="4882669" y="-19137"/>
                  <a:pt x="5163632" y="54347"/>
                  <a:pt x="5492044" y="0"/>
                </a:cubicBezTo>
                <a:cubicBezTo>
                  <a:pt x="5820456" y="-54347"/>
                  <a:pt x="5879624" y="13144"/>
                  <a:pt x="6083359" y="0"/>
                </a:cubicBezTo>
                <a:cubicBezTo>
                  <a:pt x="6287094" y="-13144"/>
                  <a:pt x="6283558" y="26842"/>
                  <a:pt x="6461800" y="0"/>
                </a:cubicBezTo>
                <a:cubicBezTo>
                  <a:pt x="6640042" y="-26842"/>
                  <a:pt x="6796067" y="36599"/>
                  <a:pt x="7053115" y="0"/>
                </a:cubicBezTo>
                <a:cubicBezTo>
                  <a:pt x="7310164" y="-36599"/>
                  <a:pt x="7402233" y="7076"/>
                  <a:pt x="7537993" y="0"/>
                </a:cubicBezTo>
                <a:cubicBezTo>
                  <a:pt x="7673753" y="-7076"/>
                  <a:pt x="7745916" y="19371"/>
                  <a:pt x="7916435" y="0"/>
                </a:cubicBezTo>
                <a:cubicBezTo>
                  <a:pt x="8086954" y="-19371"/>
                  <a:pt x="8161106" y="420"/>
                  <a:pt x="8401313" y="0"/>
                </a:cubicBezTo>
                <a:cubicBezTo>
                  <a:pt x="8641520" y="-420"/>
                  <a:pt x="8698245" y="1770"/>
                  <a:pt x="8992628" y="0"/>
                </a:cubicBezTo>
                <a:cubicBezTo>
                  <a:pt x="9287011" y="-1770"/>
                  <a:pt x="9614884" y="13344"/>
                  <a:pt x="9796816" y="0"/>
                </a:cubicBezTo>
                <a:cubicBezTo>
                  <a:pt x="9978748" y="-13344"/>
                  <a:pt x="10063534" y="3676"/>
                  <a:pt x="10175258" y="0"/>
                </a:cubicBezTo>
                <a:cubicBezTo>
                  <a:pt x="10286982" y="-3676"/>
                  <a:pt x="10512550" y="58340"/>
                  <a:pt x="10742920" y="0"/>
                </a:cubicBezTo>
                <a:cubicBezTo>
                  <a:pt x="10802152" y="-3727"/>
                  <a:pt x="10842850" y="50149"/>
                  <a:pt x="10842172" y="99252"/>
                </a:cubicBezTo>
                <a:cubicBezTo>
                  <a:pt x="10860478" y="213468"/>
                  <a:pt x="10803487" y="344217"/>
                  <a:pt x="10842172" y="496246"/>
                </a:cubicBezTo>
                <a:cubicBezTo>
                  <a:pt x="10838471" y="548343"/>
                  <a:pt x="10790280" y="582427"/>
                  <a:pt x="10742920" y="595498"/>
                </a:cubicBezTo>
                <a:cubicBezTo>
                  <a:pt x="10610252" y="614965"/>
                  <a:pt x="10441696" y="552927"/>
                  <a:pt x="10364478" y="595498"/>
                </a:cubicBezTo>
                <a:cubicBezTo>
                  <a:pt x="10287260" y="638069"/>
                  <a:pt x="10170953" y="568643"/>
                  <a:pt x="10092474" y="595498"/>
                </a:cubicBezTo>
                <a:cubicBezTo>
                  <a:pt x="10013995" y="622353"/>
                  <a:pt x="9676013" y="544173"/>
                  <a:pt x="9288285" y="595498"/>
                </a:cubicBezTo>
                <a:cubicBezTo>
                  <a:pt x="8900557" y="646823"/>
                  <a:pt x="8866507" y="565613"/>
                  <a:pt x="8696970" y="595498"/>
                </a:cubicBezTo>
                <a:cubicBezTo>
                  <a:pt x="8527433" y="625383"/>
                  <a:pt x="8524504" y="578966"/>
                  <a:pt x="8424966" y="595498"/>
                </a:cubicBezTo>
                <a:cubicBezTo>
                  <a:pt x="8325428" y="612030"/>
                  <a:pt x="8164157" y="574723"/>
                  <a:pt x="8046524" y="595498"/>
                </a:cubicBezTo>
                <a:cubicBezTo>
                  <a:pt x="7928891" y="616273"/>
                  <a:pt x="7689671" y="556229"/>
                  <a:pt x="7348773" y="595498"/>
                </a:cubicBezTo>
                <a:cubicBezTo>
                  <a:pt x="7007875" y="634767"/>
                  <a:pt x="7110401" y="574211"/>
                  <a:pt x="6970331" y="595498"/>
                </a:cubicBezTo>
                <a:cubicBezTo>
                  <a:pt x="6830261" y="616785"/>
                  <a:pt x="6764026" y="588564"/>
                  <a:pt x="6698326" y="595498"/>
                </a:cubicBezTo>
                <a:cubicBezTo>
                  <a:pt x="6632626" y="602432"/>
                  <a:pt x="6171950" y="516446"/>
                  <a:pt x="5894138" y="595498"/>
                </a:cubicBezTo>
                <a:cubicBezTo>
                  <a:pt x="5616326" y="674550"/>
                  <a:pt x="5304912" y="523192"/>
                  <a:pt x="5089950" y="595498"/>
                </a:cubicBezTo>
                <a:cubicBezTo>
                  <a:pt x="4874988" y="667804"/>
                  <a:pt x="4803260" y="565540"/>
                  <a:pt x="4711508" y="595498"/>
                </a:cubicBezTo>
                <a:cubicBezTo>
                  <a:pt x="4619756" y="625456"/>
                  <a:pt x="4405256" y="589518"/>
                  <a:pt x="4226630" y="595498"/>
                </a:cubicBezTo>
                <a:cubicBezTo>
                  <a:pt x="4048004" y="601478"/>
                  <a:pt x="3841737" y="570277"/>
                  <a:pt x="3741752" y="595498"/>
                </a:cubicBezTo>
                <a:cubicBezTo>
                  <a:pt x="3641767" y="620719"/>
                  <a:pt x="3518403" y="588824"/>
                  <a:pt x="3363310" y="595498"/>
                </a:cubicBezTo>
                <a:cubicBezTo>
                  <a:pt x="3208217" y="602172"/>
                  <a:pt x="3090206" y="568363"/>
                  <a:pt x="2984869" y="595498"/>
                </a:cubicBezTo>
                <a:cubicBezTo>
                  <a:pt x="2879532" y="622633"/>
                  <a:pt x="2775027" y="584750"/>
                  <a:pt x="2712864" y="595498"/>
                </a:cubicBezTo>
                <a:cubicBezTo>
                  <a:pt x="2650702" y="606246"/>
                  <a:pt x="2430631" y="587378"/>
                  <a:pt x="2334422" y="595498"/>
                </a:cubicBezTo>
                <a:cubicBezTo>
                  <a:pt x="2238213" y="603618"/>
                  <a:pt x="2042949" y="574171"/>
                  <a:pt x="1955981" y="595498"/>
                </a:cubicBezTo>
                <a:cubicBezTo>
                  <a:pt x="1869013" y="616825"/>
                  <a:pt x="1694298" y="563108"/>
                  <a:pt x="1577539" y="595498"/>
                </a:cubicBezTo>
                <a:cubicBezTo>
                  <a:pt x="1460780" y="627888"/>
                  <a:pt x="1150312" y="565500"/>
                  <a:pt x="986224" y="595498"/>
                </a:cubicBezTo>
                <a:cubicBezTo>
                  <a:pt x="822137" y="625496"/>
                  <a:pt x="794428" y="589033"/>
                  <a:pt x="714219" y="595498"/>
                </a:cubicBezTo>
                <a:cubicBezTo>
                  <a:pt x="634011" y="601963"/>
                  <a:pt x="239428" y="568704"/>
                  <a:pt x="99252" y="595498"/>
                </a:cubicBezTo>
                <a:cubicBezTo>
                  <a:pt x="53499" y="596839"/>
                  <a:pt x="2645" y="550881"/>
                  <a:pt x="0" y="496246"/>
                </a:cubicBezTo>
                <a:cubicBezTo>
                  <a:pt x="-18501" y="358939"/>
                  <a:pt x="37368" y="254199"/>
                  <a:pt x="0" y="99252"/>
                </a:cubicBezTo>
                <a:close/>
              </a:path>
              <a:path w="10842172" h="595498" stroke="0" extrusionOk="0">
                <a:moveTo>
                  <a:pt x="0" y="99252"/>
                </a:moveTo>
                <a:cubicBezTo>
                  <a:pt x="12071" y="35410"/>
                  <a:pt x="45580" y="-14243"/>
                  <a:pt x="99252" y="0"/>
                </a:cubicBezTo>
                <a:cubicBezTo>
                  <a:pt x="387813" y="-66521"/>
                  <a:pt x="623638" y="5937"/>
                  <a:pt x="797004" y="0"/>
                </a:cubicBezTo>
                <a:cubicBezTo>
                  <a:pt x="970370" y="-5937"/>
                  <a:pt x="995574" y="27803"/>
                  <a:pt x="1175445" y="0"/>
                </a:cubicBezTo>
                <a:cubicBezTo>
                  <a:pt x="1355316" y="-27803"/>
                  <a:pt x="1569285" y="39358"/>
                  <a:pt x="1873197" y="0"/>
                </a:cubicBezTo>
                <a:cubicBezTo>
                  <a:pt x="2177109" y="-39358"/>
                  <a:pt x="2419628" y="16994"/>
                  <a:pt x="2570948" y="0"/>
                </a:cubicBezTo>
                <a:cubicBezTo>
                  <a:pt x="2722268" y="-16994"/>
                  <a:pt x="2776020" y="33258"/>
                  <a:pt x="2949390" y="0"/>
                </a:cubicBezTo>
                <a:cubicBezTo>
                  <a:pt x="3122760" y="-33258"/>
                  <a:pt x="3176333" y="4515"/>
                  <a:pt x="3327831" y="0"/>
                </a:cubicBezTo>
                <a:cubicBezTo>
                  <a:pt x="3479329" y="-4515"/>
                  <a:pt x="3784418" y="8479"/>
                  <a:pt x="4132020" y="0"/>
                </a:cubicBezTo>
                <a:cubicBezTo>
                  <a:pt x="4479622" y="-8479"/>
                  <a:pt x="4351777" y="4715"/>
                  <a:pt x="4510461" y="0"/>
                </a:cubicBezTo>
                <a:cubicBezTo>
                  <a:pt x="4669145" y="-4715"/>
                  <a:pt x="4939620" y="45680"/>
                  <a:pt x="5314649" y="0"/>
                </a:cubicBezTo>
                <a:cubicBezTo>
                  <a:pt x="5689678" y="-45680"/>
                  <a:pt x="5662115" y="23452"/>
                  <a:pt x="5799528" y="0"/>
                </a:cubicBezTo>
                <a:cubicBezTo>
                  <a:pt x="5936941" y="-23452"/>
                  <a:pt x="6133153" y="6794"/>
                  <a:pt x="6284406" y="0"/>
                </a:cubicBezTo>
                <a:cubicBezTo>
                  <a:pt x="6435659" y="-6794"/>
                  <a:pt x="6680859" y="58775"/>
                  <a:pt x="6875721" y="0"/>
                </a:cubicBezTo>
                <a:cubicBezTo>
                  <a:pt x="7070584" y="-58775"/>
                  <a:pt x="7159812" y="31656"/>
                  <a:pt x="7254162" y="0"/>
                </a:cubicBezTo>
                <a:cubicBezTo>
                  <a:pt x="7348512" y="-31656"/>
                  <a:pt x="7604406" y="76783"/>
                  <a:pt x="7951914" y="0"/>
                </a:cubicBezTo>
                <a:cubicBezTo>
                  <a:pt x="8299422" y="-76783"/>
                  <a:pt x="8179227" y="27221"/>
                  <a:pt x="8330355" y="0"/>
                </a:cubicBezTo>
                <a:cubicBezTo>
                  <a:pt x="8481483" y="-27221"/>
                  <a:pt x="8622974" y="50007"/>
                  <a:pt x="8815233" y="0"/>
                </a:cubicBezTo>
                <a:cubicBezTo>
                  <a:pt x="9007492" y="-50007"/>
                  <a:pt x="8977652" y="2463"/>
                  <a:pt x="9087238" y="0"/>
                </a:cubicBezTo>
                <a:cubicBezTo>
                  <a:pt x="9196824" y="-2463"/>
                  <a:pt x="9388046" y="14270"/>
                  <a:pt x="9465680" y="0"/>
                </a:cubicBezTo>
                <a:cubicBezTo>
                  <a:pt x="9543314" y="-14270"/>
                  <a:pt x="10206144" y="144139"/>
                  <a:pt x="10742920" y="0"/>
                </a:cubicBezTo>
                <a:cubicBezTo>
                  <a:pt x="10806804" y="-386"/>
                  <a:pt x="10835317" y="37040"/>
                  <a:pt x="10842172" y="99252"/>
                </a:cubicBezTo>
                <a:cubicBezTo>
                  <a:pt x="10858216" y="293378"/>
                  <a:pt x="10835878" y="389618"/>
                  <a:pt x="10842172" y="496246"/>
                </a:cubicBezTo>
                <a:cubicBezTo>
                  <a:pt x="10842834" y="552160"/>
                  <a:pt x="10795791" y="608339"/>
                  <a:pt x="10742920" y="595498"/>
                </a:cubicBezTo>
                <a:cubicBezTo>
                  <a:pt x="10563165" y="610000"/>
                  <a:pt x="10478205" y="592869"/>
                  <a:pt x="10364478" y="595498"/>
                </a:cubicBezTo>
                <a:cubicBezTo>
                  <a:pt x="10250751" y="598127"/>
                  <a:pt x="9916794" y="541402"/>
                  <a:pt x="9773164" y="595498"/>
                </a:cubicBezTo>
                <a:cubicBezTo>
                  <a:pt x="9629534" y="649594"/>
                  <a:pt x="9403230" y="571156"/>
                  <a:pt x="9181849" y="595498"/>
                </a:cubicBezTo>
                <a:cubicBezTo>
                  <a:pt x="8960469" y="619840"/>
                  <a:pt x="8720860" y="591878"/>
                  <a:pt x="8590534" y="595498"/>
                </a:cubicBezTo>
                <a:cubicBezTo>
                  <a:pt x="8460208" y="599118"/>
                  <a:pt x="8325450" y="559338"/>
                  <a:pt x="8212092" y="595498"/>
                </a:cubicBezTo>
                <a:cubicBezTo>
                  <a:pt x="8098734" y="631658"/>
                  <a:pt x="7879031" y="549366"/>
                  <a:pt x="7727214" y="595498"/>
                </a:cubicBezTo>
                <a:cubicBezTo>
                  <a:pt x="7575397" y="641630"/>
                  <a:pt x="7468693" y="550718"/>
                  <a:pt x="7348773" y="595498"/>
                </a:cubicBezTo>
                <a:cubicBezTo>
                  <a:pt x="7228853" y="640278"/>
                  <a:pt x="7007745" y="563186"/>
                  <a:pt x="6757458" y="595498"/>
                </a:cubicBezTo>
                <a:cubicBezTo>
                  <a:pt x="6507171" y="627810"/>
                  <a:pt x="6495997" y="541252"/>
                  <a:pt x="6272579" y="595498"/>
                </a:cubicBezTo>
                <a:cubicBezTo>
                  <a:pt x="6049161" y="649744"/>
                  <a:pt x="6004456" y="589597"/>
                  <a:pt x="5894138" y="595498"/>
                </a:cubicBezTo>
                <a:cubicBezTo>
                  <a:pt x="5783820" y="601399"/>
                  <a:pt x="5638997" y="581794"/>
                  <a:pt x="5515696" y="595498"/>
                </a:cubicBezTo>
                <a:cubicBezTo>
                  <a:pt x="5392395" y="609202"/>
                  <a:pt x="5145518" y="553797"/>
                  <a:pt x="5030818" y="595498"/>
                </a:cubicBezTo>
                <a:cubicBezTo>
                  <a:pt x="4916118" y="637199"/>
                  <a:pt x="4594354" y="547019"/>
                  <a:pt x="4439503" y="595498"/>
                </a:cubicBezTo>
                <a:cubicBezTo>
                  <a:pt x="4284652" y="643977"/>
                  <a:pt x="3973889" y="575339"/>
                  <a:pt x="3635315" y="595498"/>
                </a:cubicBezTo>
                <a:cubicBezTo>
                  <a:pt x="3296741" y="615657"/>
                  <a:pt x="3249987" y="565023"/>
                  <a:pt x="2937563" y="595498"/>
                </a:cubicBezTo>
                <a:cubicBezTo>
                  <a:pt x="2625139" y="625973"/>
                  <a:pt x="2784944" y="595219"/>
                  <a:pt x="2665559" y="595498"/>
                </a:cubicBezTo>
                <a:cubicBezTo>
                  <a:pt x="2546174" y="595777"/>
                  <a:pt x="2419585" y="583299"/>
                  <a:pt x="2180680" y="595498"/>
                </a:cubicBezTo>
                <a:cubicBezTo>
                  <a:pt x="1941775" y="607697"/>
                  <a:pt x="1703899" y="537163"/>
                  <a:pt x="1376492" y="595498"/>
                </a:cubicBezTo>
                <a:cubicBezTo>
                  <a:pt x="1049085" y="653833"/>
                  <a:pt x="1226711" y="573193"/>
                  <a:pt x="1104487" y="595498"/>
                </a:cubicBezTo>
                <a:cubicBezTo>
                  <a:pt x="982263" y="617803"/>
                  <a:pt x="410632" y="491655"/>
                  <a:pt x="99252" y="595498"/>
                </a:cubicBezTo>
                <a:cubicBezTo>
                  <a:pt x="56130" y="585107"/>
                  <a:pt x="10134" y="558743"/>
                  <a:pt x="0" y="496246"/>
                </a:cubicBezTo>
                <a:cubicBezTo>
                  <a:pt x="-44231" y="359345"/>
                  <a:pt x="1340" y="271105"/>
                  <a:pt x="0" y="99252"/>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b="1" dirty="0"/>
              <a:t>Σε  ποιο  λογοτεχνικό  γένος (πεζογραφία, ποίηση ή θέατρο) ανήκει  το απόσπασμα;</a:t>
            </a:r>
          </a:p>
        </p:txBody>
      </p:sp>
      <p:pic>
        <p:nvPicPr>
          <p:cNvPr id="4" name="Εικόνα 3">
            <a:extLst>
              <a:ext uri="{FF2B5EF4-FFF2-40B4-BE49-F238E27FC236}">
                <a16:creationId xmlns:a16="http://schemas.microsoft.com/office/drawing/2014/main" id="{49AC3B2D-859F-3842-E392-1CD08E042687}"/>
              </a:ext>
            </a:extLst>
          </p:cNvPr>
          <p:cNvPicPr>
            <a:picLocks noChangeAspect="1"/>
          </p:cNvPicPr>
          <p:nvPr/>
        </p:nvPicPr>
        <p:blipFill>
          <a:blip r:embed="rId2"/>
          <a:srcRect b="17433"/>
          <a:stretch>
            <a:fillRect/>
          </a:stretch>
        </p:blipFill>
        <p:spPr>
          <a:xfrm>
            <a:off x="576943" y="1371938"/>
            <a:ext cx="8654448" cy="4387345"/>
          </a:xfrm>
          <a:custGeom>
            <a:avLst/>
            <a:gdLst>
              <a:gd name="csX0" fmla="*/ 0 w 8654448"/>
              <a:gd name="csY0" fmla="*/ 0 h 4387345"/>
              <a:gd name="csX1" fmla="*/ 403874 w 8654448"/>
              <a:gd name="csY1" fmla="*/ 0 h 4387345"/>
              <a:gd name="csX2" fmla="*/ 807748 w 8654448"/>
              <a:gd name="csY2" fmla="*/ 0 h 4387345"/>
              <a:gd name="csX3" fmla="*/ 1298167 w 8654448"/>
              <a:gd name="csY3" fmla="*/ 0 h 4387345"/>
              <a:gd name="csX4" fmla="*/ 1875130 w 8654448"/>
              <a:gd name="csY4" fmla="*/ 0 h 4387345"/>
              <a:gd name="csX5" fmla="*/ 2538638 w 8654448"/>
              <a:gd name="csY5" fmla="*/ 0 h 4387345"/>
              <a:gd name="csX6" fmla="*/ 3115601 w 8654448"/>
              <a:gd name="csY6" fmla="*/ 0 h 4387345"/>
              <a:gd name="csX7" fmla="*/ 3432931 w 8654448"/>
              <a:gd name="csY7" fmla="*/ 0 h 4387345"/>
              <a:gd name="csX8" fmla="*/ 4009894 w 8654448"/>
              <a:gd name="csY8" fmla="*/ 0 h 4387345"/>
              <a:gd name="csX9" fmla="*/ 4500313 w 8654448"/>
              <a:gd name="csY9" fmla="*/ 0 h 4387345"/>
              <a:gd name="csX10" fmla="*/ 4817643 w 8654448"/>
              <a:gd name="csY10" fmla="*/ 0 h 4387345"/>
              <a:gd name="csX11" fmla="*/ 5221517 w 8654448"/>
              <a:gd name="csY11" fmla="*/ 0 h 4387345"/>
              <a:gd name="csX12" fmla="*/ 5885025 w 8654448"/>
              <a:gd name="csY12" fmla="*/ 0 h 4387345"/>
              <a:gd name="csX13" fmla="*/ 6461988 w 8654448"/>
              <a:gd name="csY13" fmla="*/ 0 h 4387345"/>
              <a:gd name="csX14" fmla="*/ 6952407 w 8654448"/>
              <a:gd name="csY14" fmla="*/ 0 h 4387345"/>
              <a:gd name="csX15" fmla="*/ 7442825 w 8654448"/>
              <a:gd name="csY15" fmla="*/ 0 h 4387345"/>
              <a:gd name="csX16" fmla="*/ 8654448 w 8654448"/>
              <a:gd name="csY16" fmla="*/ 0 h 4387345"/>
              <a:gd name="csX17" fmla="*/ 8654448 w 8654448"/>
              <a:gd name="csY17" fmla="*/ 636165 h 4387345"/>
              <a:gd name="csX18" fmla="*/ 8654448 w 8654448"/>
              <a:gd name="csY18" fmla="*/ 1184583 h 4387345"/>
              <a:gd name="csX19" fmla="*/ 8654448 w 8654448"/>
              <a:gd name="csY19" fmla="*/ 1776875 h 4387345"/>
              <a:gd name="csX20" fmla="*/ 8654448 w 8654448"/>
              <a:gd name="csY20" fmla="*/ 2369166 h 4387345"/>
              <a:gd name="csX21" fmla="*/ 8654448 w 8654448"/>
              <a:gd name="csY21" fmla="*/ 2917584 h 4387345"/>
              <a:gd name="csX22" fmla="*/ 8654448 w 8654448"/>
              <a:gd name="csY22" fmla="*/ 3378256 h 4387345"/>
              <a:gd name="csX23" fmla="*/ 8654448 w 8654448"/>
              <a:gd name="csY23" fmla="*/ 4387345 h 4387345"/>
              <a:gd name="csX24" fmla="*/ 8337118 w 8654448"/>
              <a:gd name="csY24" fmla="*/ 4387345 h 4387345"/>
              <a:gd name="csX25" fmla="*/ 8019788 w 8654448"/>
              <a:gd name="csY25" fmla="*/ 4387345 h 4387345"/>
              <a:gd name="csX26" fmla="*/ 7615914 w 8654448"/>
              <a:gd name="csY26" fmla="*/ 4387345 h 4387345"/>
              <a:gd name="csX27" fmla="*/ 7038951 w 8654448"/>
              <a:gd name="csY27" fmla="*/ 4387345 h 4387345"/>
              <a:gd name="csX28" fmla="*/ 6635077 w 8654448"/>
              <a:gd name="csY28" fmla="*/ 4387345 h 4387345"/>
              <a:gd name="csX29" fmla="*/ 6144658 w 8654448"/>
              <a:gd name="csY29" fmla="*/ 4387345 h 4387345"/>
              <a:gd name="csX30" fmla="*/ 5481150 w 8654448"/>
              <a:gd name="csY30" fmla="*/ 4387345 h 4387345"/>
              <a:gd name="csX31" fmla="*/ 4731098 w 8654448"/>
              <a:gd name="csY31" fmla="*/ 4387345 h 4387345"/>
              <a:gd name="csX32" fmla="*/ 4067591 w 8654448"/>
              <a:gd name="csY32" fmla="*/ 4387345 h 4387345"/>
              <a:gd name="csX33" fmla="*/ 3490627 w 8654448"/>
              <a:gd name="csY33" fmla="*/ 4387345 h 4387345"/>
              <a:gd name="csX34" fmla="*/ 3086753 w 8654448"/>
              <a:gd name="csY34" fmla="*/ 4387345 h 4387345"/>
              <a:gd name="csX35" fmla="*/ 2423245 w 8654448"/>
              <a:gd name="csY35" fmla="*/ 4387345 h 4387345"/>
              <a:gd name="csX36" fmla="*/ 1932827 w 8654448"/>
              <a:gd name="csY36" fmla="*/ 4387345 h 4387345"/>
              <a:gd name="csX37" fmla="*/ 1355864 w 8654448"/>
              <a:gd name="csY37" fmla="*/ 4387345 h 4387345"/>
              <a:gd name="csX38" fmla="*/ 865445 w 8654448"/>
              <a:gd name="csY38" fmla="*/ 4387345 h 4387345"/>
              <a:gd name="csX39" fmla="*/ 0 w 8654448"/>
              <a:gd name="csY39" fmla="*/ 4387345 h 4387345"/>
              <a:gd name="csX40" fmla="*/ 0 w 8654448"/>
              <a:gd name="csY40" fmla="*/ 3970547 h 4387345"/>
              <a:gd name="csX41" fmla="*/ 0 w 8654448"/>
              <a:gd name="csY41" fmla="*/ 3334382 h 4387345"/>
              <a:gd name="csX42" fmla="*/ 0 w 8654448"/>
              <a:gd name="csY42" fmla="*/ 2873711 h 4387345"/>
              <a:gd name="csX43" fmla="*/ 0 w 8654448"/>
              <a:gd name="csY43" fmla="*/ 2325293 h 4387345"/>
              <a:gd name="csX44" fmla="*/ 0 w 8654448"/>
              <a:gd name="csY44" fmla="*/ 1733001 h 4387345"/>
              <a:gd name="csX45" fmla="*/ 0 w 8654448"/>
              <a:gd name="csY45" fmla="*/ 1316204 h 4387345"/>
              <a:gd name="csX46" fmla="*/ 0 w 8654448"/>
              <a:gd name="csY46" fmla="*/ 899406 h 4387345"/>
              <a:gd name="csX47" fmla="*/ 0 w 8654448"/>
              <a:gd name="csY47" fmla="*/ 0 h 43873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8654448" h="4387345" fill="none" extrusionOk="0">
                <a:moveTo>
                  <a:pt x="0" y="0"/>
                </a:moveTo>
                <a:cubicBezTo>
                  <a:pt x="126466" y="-6499"/>
                  <a:pt x="313167" y="20628"/>
                  <a:pt x="403874" y="0"/>
                </a:cubicBezTo>
                <a:cubicBezTo>
                  <a:pt x="494581" y="-20628"/>
                  <a:pt x="679914" y="28997"/>
                  <a:pt x="807748" y="0"/>
                </a:cubicBezTo>
                <a:cubicBezTo>
                  <a:pt x="935582" y="-28997"/>
                  <a:pt x="1134978" y="21061"/>
                  <a:pt x="1298167" y="0"/>
                </a:cubicBezTo>
                <a:cubicBezTo>
                  <a:pt x="1461356" y="-21061"/>
                  <a:pt x="1713765" y="38173"/>
                  <a:pt x="1875130" y="0"/>
                </a:cubicBezTo>
                <a:cubicBezTo>
                  <a:pt x="2036495" y="-38173"/>
                  <a:pt x="2275711" y="74587"/>
                  <a:pt x="2538638" y="0"/>
                </a:cubicBezTo>
                <a:cubicBezTo>
                  <a:pt x="2801565" y="-74587"/>
                  <a:pt x="2841295" y="56582"/>
                  <a:pt x="3115601" y="0"/>
                </a:cubicBezTo>
                <a:cubicBezTo>
                  <a:pt x="3389907" y="-56582"/>
                  <a:pt x="3321450" y="29708"/>
                  <a:pt x="3432931" y="0"/>
                </a:cubicBezTo>
                <a:cubicBezTo>
                  <a:pt x="3544412" y="-29708"/>
                  <a:pt x="3785959" y="66973"/>
                  <a:pt x="4009894" y="0"/>
                </a:cubicBezTo>
                <a:cubicBezTo>
                  <a:pt x="4233829" y="-66973"/>
                  <a:pt x="4287170" y="22560"/>
                  <a:pt x="4500313" y="0"/>
                </a:cubicBezTo>
                <a:cubicBezTo>
                  <a:pt x="4713456" y="-22560"/>
                  <a:pt x="4710745" y="37967"/>
                  <a:pt x="4817643" y="0"/>
                </a:cubicBezTo>
                <a:cubicBezTo>
                  <a:pt x="4924541" y="-37967"/>
                  <a:pt x="5026366" y="24644"/>
                  <a:pt x="5221517" y="0"/>
                </a:cubicBezTo>
                <a:cubicBezTo>
                  <a:pt x="5416668" y="-24644"/>
                  <a:pt x="5710431" y="37790"/>
                  <a:pt x="5885025" y="0"/>
                </a:cubicBezTo>
                <a:cubicBezTo>
                  <a:pt x="6059619" y="-37790"/>
                  <a:pt x="6345735" y="232"/>
                  <a:pt x="6461988" y="0"/>
                </a:cubicBezTo>
                <a:cubicBezTo>
                  <a:pt x="6578241" y="-232"/>
                  <a:pt x="6809447" y="20666"/>
                  <a:pt x="6952407" y="0"/>
                </a:cubicBezTo>
                <a:cubicBezTo>
                  <a:pt x="7095367" y="-20666"/>
                  <a:pt x="7264391" y="29185"/>
                  <a:pt x="7442825" y="0"/>
                </a:cubicBezTo>
                <a:cubicBezTo>
                  <a:pt x="7621259" y="-29185"/>
                  <a:pt x="8236637" y="104237"/>
                  <a:pt x="8654448" y="0"/>
                </a:cubicBezTo>
                <a:cubicBezTo>
                  <a:pt x="8693741" y="153654"/>
                  <a:pt x="8615272" y="505953"/>
                  <a:pt x="8654448" y="636165"/>
                </a:cubicBezTo>
                <a:cubicBezTo>
                  <a:pt x="8693624" y="766377"/>
                  <a:pt x="8641489" y="1063428"/>
                  <a:pt x="8654448" y="1184583"/>
                </a:cubicBezTo>
                <a:cubicBezTo>
                  <a:pt x="8667407" y="1305738"/>
                  <a:pt x="8618735" y="1535804"/>
                  <a:pt x="8654448" y="1776875"/>
                </a:cubicBezTo>
                <a:cubicBezTo>
                  <a:pt x="8690161" y="2017946"/>
                  <a:pt x="8652984" y="2217583"/>
                  <a:pt x="8654448" y="2369166"/>
                </a:cubicBezTo>
                <a:cubicBezTo>
                  <a:pt x="8655912" y="2520749"/>
                  <a:pt x="8624123" y="2708543"/>
                  <a:pt x="8654448" y="2917584"/>
                </a:cubicBezTo>
                <a:cubicBezTo>
                  <a:pt x="8684773" y="3126625"/>
                  <a:pt x="8610298" y="3188790"/>
                  <a:pt x="8654448" y="3378256"/>
                </a:cubicBezTo>
                <a:cubicBezTo>
                  <a:pt x="8698598" y="3567722"/>
                  <a:pt x="8620667" y="4039081"/>
                  <a:pt x="8654448" y="4387345"/>
                </a:cubicBezTo>
                <a:cubicBezTo>
                  <a:pt x="8577836" y="4399464"/>
                  <a:pt x="8480677" y="4363589"/>
                  <a:pt x="8337118" y="4387345"/>
                </a:cubicBezTo>
                <a:cubicBezTo>
                  <a:pt x="8193559" y="4411101"/>
                  <a:pt x="8168865" y="4362843"/>
                  <a:pt x="8019788" y="4387345"/>
                </a:cubicBezTo>
                <a:cubicBezTo>
                  <a:pt x="7870711" y="4411847"/>
                  <a:pt x="7741294" y="4345012"/>
                  <a:pt x="7615914" y="4387345"/>
                </a:cubicBezTo>
                <a:cubicBezTo>
                  <a:pt x="7490534" y="4429678"/>
                  <a:pt x="7299991" y="4342710"/>
                  <a:pt x="7038951" y="4387345"/>
                </a:cubicBezTo>
                <a:cubicBezTo>
                  <a:pt x="6777911" y="4431980"/>
                  <a:pt x="6760433" y="4375629"/>
                  <a:pt x="6635077" y="4387345"/>
                </a:cubicBezTo>
                <a:cubicBezTo>
                  <a:pt x="6509721" y="4399061"/>
                  <a:pt x="6263486" y="4384475"/>
                  <a:pt x="6144658" y="4387345"/>
                </a:cubicBezTo>
                <a:cubicBezTo>
                  <a:pt x="6025830" y="4390215"/>
                  <a:pt x="5685401" y="4345065"/>
                  <a:pt x="5481150" y="4387345"/>
                </a:cubicBezTo>
                <a:cubicBezTo>
                  <a:pt x="5276899" y="4429625"/>
                  <a:pt x="4886191" y="4331927"/>
                  <a:pt x="4731098" y="4387345"/>
                </a:cubicBezTo>
                <a:cubicBezTo>
                  <a:pt x="4576005" y="4442763"/>
                  <a:pt x="4348594" y="4326366"/>
                  <a:pt x="4067591" y="4387345"/>
                </a:cubicBezTo>
                <a:cubicBezTo>
                  <a:pt x="3786588" y="4448324"/>
                  <a:pt x="3661288" y="4329522"/>
                  <a:pt x="3490627" y="4387345"/>
                </a:cubicBezTo>
                <a:cubicBezTo>
                  <a:pt x="3319966" y="4445168"/>
                  <a:pt x="3208417" y="4357649"/>
                  <a:pt x="3086753" y="4387345"/>
                </a:cubicBezTo>
                <a:cubicBezTo>
                  <a:pt x="2965089" y="4417041"/>
                  <a:pt x="2625213" y="4358631"/>
                  <a:pt x="2423245" y="4387345"/>
                </a:cubicBezTo>
                <a:cubicBezTo>
                  <a:pt x="2221277" y="4416059"/>
                  <a:pt x="2065516" y="4354832"/>
                  <a:pt x="1932827" y="4387345"/>
                </a:cubicBezTo>
                <a:cubicBezTo>
                  <a:pt x="1800138" y="4419858"/>
                  <a:pt x="1475376" y="4376075"/>
                  <a:pt x="1355864" y="4387345"/>
                </a:cubicBezTo>
                <a:cubicBezTo>
                  <a:pt x="1236352" y="4398615"/>
                  <a:pt x="1063875" y="4370101"/>
                  <a:pt x="865445" y="4387345"/>
                </a:cubicBezTo>
                <a:cubicBezTo>
                  <a:pt x="667015" y="4404589"/>
                  <a:pt x="247296" y="4310613"/>
                  <a:pt x="0" y="4387345"/>
                </a:cubicBezTo>
                <a:cubicBezTo>
                  <a:pt x="-5433" y="4230227"/>
                  <a:pt x="47358" y="4070928"/>
                  <a:pt x="0" y="3970547"/>
                </a:cubicBezTo>
                <a:cubicBezTo>
                  <a:pt x="-47358" y="3870166"/>
                  <a:pt x="6454" y="3634230"/>
                  <a:pt x="0" y="3334382"/>
                </a:cubicBezTo>
                <a:cubicBezTo>
                  <a:pt x="-6454" y="3034534"/>
                  <a:pt x="19594" y="3044592"/>
                  <a:pt x="0" y="2873711"/>
                </a:cubicBezTo>
                <a:cubicBezTo>
                  <a:pt x="-19594" y="2702830"/>
                  <a:pt x="56482" y="2486930"/>
                  <a:pt x="0" y="2325293"/>
                </a:cubicBezTo>
                <a:cubicBezTo>
                  <a:pt x="-56482" y="2163656"/>
                  <a:pt x="68046" y="1965520"/>
                  <a:pt x="0" y="1733001"/>
                </a:cubicBezTo>
                <a:cubicBezTo>
                  <a:pt x="-68046" y="1500482"/>
                  <a:pt x="38189" y="1505403"/>
                  <a:pt x="0" y="1316204"/>
                </a:cubicBezTo>
                <a:cubicBezTo>
                  <a:pt x="-38189" y="1127005"/>
                  <a:pt x="49737" y="994653"/>
                  <a:pt x="0" y="899406"/>
                </a:cubicBezTo>
                <a:cubicBezTo>
                  <a:pt x="-49737" y="804159"/>
                  <a:pt x="43404" y="295986"/>
                  <a:pt x="0" y="0"/>
                </a:cubicBezTo>
                <a:close/>
              </a:path>
              <a:path w="8654448" h="4387345" stroke="0" extrusionOk="0">
                <a:moveTo>
                  <a:pt x="0" y="0"/>
                </a:moveTo>
                <a:cubicBezTo>
                  <a:pt x="137125" y="-36350"/>
                  <a:pt x="466880" y="33060"/>
                  <a:pt x="663508" y="0"/>
                </a:cubicBezTo>
                <a:cubicBezTo>
                  <a:pt x="860136" y="-33060"/>
                  <a:pt x="1058716" y="74004"/>
                  <a:pt x="1327015" y="0"/>
                </a:cubicBezTo>
                <a:cubicBezTo>
                  <a:pt x="1595314" y="-74004"/>
                  <a:pt x="1704641" y="31339"/>
                  <a:pt x="1903979" y="0"/>
                </a:cubicBezTo>
                <a:cubicBezTo>
                  <a:pt x="2103317" y="-31339"/>
                  <a:pt x="2164687" y="18351"/>
                  <a:pt x="2307853" y="0"/>
                </a:cubicBezTo>
                <a:cubicBezTo>
                  <a:pt x="2451019" y="-18351"/>
                  <a:pt x="2761041" y="52968"/>
                  <a:pt x="2971360" y="0"/>
                </a:cubicBezTo>
                <a:cubicBezTo>
                  <a:pt x="3181679" y="-52968"/>
                  <a:pt x="3385199" y="12137"/>
                  <a:pt x="3634868" y="0"/>
                </a:cubicBezTo>
                <a:cubicBezTo>
                  <a:pt x="3884537" y="-12137"/>
                  <a:pt x="3982303" y="60506"/>
                  <a:pt x="4211831" y="0"/>
                </a:cubicBezTo>
                <a:cubicBezTo>
                  <a:pt x="4441359" y="-60506"/>
                  <a:pt x="4554536" y="47666"/>
                  <a:pt x="4702250" y="0"/>
                </a:cubicBezTo>
                <a:cubicBezTo>
                  <a:pt x="4849964" y="-47666"/>
                  <a:pt x="5104360" y="22790"/>
                  <a:pt x="5452302" y="0"/>
                </a:cubicBezTo>
                <a:cubicBezTo>
                  <a:pt x="5800244" y="-22790"/>
                  <a:pt x="5775420" y="31933"/>
                  <a:pt x="5942721" y="0"/>
                </a:cubicBezTo>
                <a:cubicBezTo>
                  <a:pt x="6110022" y="-31933"/>
                  <a:pt x="6290931" y="17913"/>
                  <a:pt x="6519684" y="0"/>
                </a:cubicBezTo>
                <a:cubicBezTo>
                  <a:pt x="6748437" y="-17913"/>
                  <a:pt x="6718841" y="2938"/>
                  <a:pt x="6837014" y="0"/>
                </a:cubicBezTo>
                <a:cubicBezTo>
                  <a:pt x="6955187" y="-2938"/>
                  <a:pt x="7126711" y="47488"/>
                  <a:pt x="7327433" y="0"/>
                </a:cubicBezTo>
                <a:cubicBezTo>
                  <a:pt x="7528155" y="-47488"/>
                  <a:pt x="7683532" y="78867"/>
                  <a:pt x="7990940" y="0"/>
                </a:cubicBezTo>
                <a:cubicBezTo>
                  <a:pt x="8298348" y="-78867"/>
                  <a:pt x="8457235" y="20641"/>
                  <a:pt x="8654448" y="0"/>
                </a:cubicBezTo>
                <a:cubicBezTo>
                  <a:pt x="8681072" y="212750"/>
                  <a:pt x="8636881" y="426293"/>
                  <a:pt x="8654448" y="636165"/>
                </a:cubicBezTo>
                <a:cubicBezTo>
                  <a:pt x="8672015" y="846037"/>
                  <a:pt x="8610892" y="975265"/>
                  <a:pt x="8654448" y="1228457"/>
                </a:cubicBezTo>
                <a:cubicBezTo>
                  <a:pt x="8698004" y="1481649"/>
                  <a:pt x="8621909" y="1617391"/>
                  <a:pt x="8654448" y="1733001"/>
                </a:cubicBezTo>
                <a:cubicBezTo>
                  <a:pt x="8686987" y="1848611"/>
                  <a:pt x="8623629" y="2097041"/>
                  <a:pt x="8654448" y="2237546"/>
                </a:cubicBezTo>
                <a:cubicBezTo>
                  <a:pt x="8685267" y="2378051"/>
                  <a:pt x="8615603" y="2562458"/>
                  <a:pt x="8654448" y="2785964"/>
                </a:cubicBezTo>
                <a:cubicBezTo>
                  <a:pt x="8693293" y="3009470"/>
                  <a:pt x="8594797" y="3171498"/>
                  <a:pt x="8654448" y="3378256"/>
                </a:cubicBezTo>
                <a:cubicBezTo>
                  <a:pt x="8714099" y="3585014"/>
                  <a:pt x="8573149" y="3946375"/>
                  <a:pt x="8654448" y="4387345"/>
                </a:cubicBezTo>
                <a:cubicBezTo>
                  <a:pt x="8531403" y="4391207"/>
                  <a:pt x="8335209" y="4372872"/>
                  <a:pt x="8250574" y="4387345"/>
                </a:cubicBezTo>
                <a:cubicBezTo>
                  <a:pt x="8165939" y="4401818"/>
                  <a:pt x="7989467" y="4361643"/>
                  <a:pt x="7846700" y="4387345"/>
                </a:cubicBezTo>
                <a:cubicBezTo>
                  <a:pt x="7703933" y="4413047"/>
                  <a:pt x="7659072" y="4353566"/>
                  <a:pt x="7529370" y="4387345"/>
                </a:cubicBezTo>
                <a:cubicBezTo>
                  <a:pt x="7399668" y="4421124"/>
                  <a:pt x="7138542" y="4381077"/>
                  <a:pt x="7038951" y="4387345"/>
                </a:cubicBezTo>
                <a:cubicBezTo>
                  <a:pt x="6939360" y="4393613"/>
                  <a:pt x="6648617" y="4336509"/>
                  <a:pt x="6548532" y="4387345"/>
                </a:cubicBezTo>
                <a:cubicBezTo>
                  <a:pt x="6448447" y="4438181"/>
                  <a:pt x="6279352" y="4367426"/>
                  <a:pt x="6144658" y="4387345"/>
                </a:cubicBezTo>
                <a:cubicBezTo>
                  <a:pt x="6009964" y="4407264"/>
                  <a:pt x="5768830" y="4335679"/>
                  <a:pt x="5481150" y="4387345"/>
                </a:cubicBezTo>
                <a:cubicBezTo>
                  <a:pt x="5193470" y="4439011"/>
                  <a:pt x="5270275" y="4358278"/>
                  <a:pt x="5077276" y="4387345"/>
                </a:cubicBezTo>
                <a:cubicBezTo>
                  <a:pt x="4884277" y="4416412"/>
                  <a:pt x="4700704" y="4336292"/>
                  <a:pt x="4327224" y="4387345"/>
                </a:cubicBezTo>
                <a:cubicBezTo>
                  <a:pt x="3953744" y="4438398"/>
                  <a:pt x="3988141" y="4374443"/>
                  <a:pt x="3663716" y="4387345"/>
                </a:cubicBezTo>
                <a:cubicBezTo>
                  <a:pt x="3339291" y="4400247"/>
                  <a:pt x="3420606" y="4383924"/>
                  <a:pt x="3259842" y="4387345"/>
                </a:cubicBezTo>
                <a:cubicBezTo>
                  <a:pt x="3099078" y="4390766"/>
                  <a:pt x="2943133" y="4361265"/>
                  <a:pt x="2769423" y="4387345"/>
                </a:cubicBezTo>
                <a:cubicBezTo>
                  <a:pt x="2595713" y="4413425"/>
                  <a:pt x="2464857" y="4356764"/>
                  <a:pt x="2279005" y="4387345"/>
                </a:cubicBezTo>
                <a:cubicBezTo>
                  <a:pt x="2093153" y="4417926"/>
                  <a:pt x="1990321" y="4371629"/>
                  <a:pt x="1875130" y="4387345"/>
                </a:cubicBezTo>
                <a:cubicBezTo>
                  <a:pt x="1759939" y="4403061"/>
                  <a:pt x="1424151" y="4375188"/>
                  <a:pt x="1125078" y="4387345"/>
                </a:cubicBezTo>
                <a:cubicBezTo>
                  <a:pt x="826005" y="4399502"/>
                  <a:pt x="329792" y="4338506"/>
                  <a:pt x="0" y="4387345"/>
                </a:cubicBezTo>
                <a:cubicBezTo>
                  <a:pt x="-32920" y="4246807"/>
                  <a:pt x="40866" y="3953239"/>
                  <a:pt x="0" y="3838927"/>
                </a:cubicBezTo>
                <a:cubicBezTo>
                  <a:pt x="-40866" y="3724615"/>
                  <a:pt x="51428" y="3559329"/>
                  <a:pt x="0" y="3334382"/>
                </a:cubicBezTo>
                <a:cubicBezTo>
                  <a:pt x="-51428" y="3109435"/>
                  <a:pt x="22777" y="3014367"/>
                  <a:pt x="0" y="2829838"/>
                </a:cubicBezTo>
                <a:cubicBezTo>
                  <a:pt x="-22777" y="2645309"/>
                  <a:pt x="24361" y="2497509"/>
                  <a:pt x="0" y="2193673"/>
                </a:cubicBezTo>
                <a:cubicBezTo>
                  <a:pt x="-24361" y="1889838"/>
                  <a:pt x="61179" y="1838161"/>
                  <a:pt x="0" y="1645254"/>
                </a:cubicBezTo>
                <a:cubicBezTo>
                  <a:pt x="-61179" y="1452347"/>
                  <a:pt x="35652" y="1388183"/>
                  <a:pt x="0" y="1228457"/>
                </a:cubicBezTo>
                <a:cubicBezTo>
                  <a:pt x="-35652" y="1068731"/>
                  <a:pt x="10615" y="885894"/>
                  <a:pt x="0" y="767785"/>
                </a:cubicBezTo>
                <a:cubicBezTo>
                  <a:pt x="-10615" y="649676"/>
                  <a:pt x="27355" y="213741"/>
                  <a:pt x="0" y="0"/>
                </a:cubicBezTo>
                <a:close/>
              </a:path>
            </a:pathLst>
          </a:custGeom>
          <a:ln>
            <a:solidFill>
              <a:schemeClr val="tx1"/>
            </a:solidFill>
            <a:extLst>
              <a:ext uri="{C807C97D-BFC1-408E-A445-0C87EB9F89A2}">
                <ask:lineSketchStyleProps xmlns:ask="http://schemas.microsoft.com/office/drawing/2018/sketchyshapes" sd="3109305190">
                  <a:prstGeom prst="rect">
                    <a:avLst/>
                  </a:prstGeom>
                  <ask:type>
                    <ask:lineSketchScribble/>
                  </ask:type>
                </ask:lineSketchStyleProps>
              </a:ext>
            </a:extLst>
          </a:ln>
        </p:spPr>
      </p:pic>
      <p:sp>
        <p:nvSpPr>
          <p:cNvPr id="6" name="Ορθογώνιο: Στρογγύλεμα γωνιών 5">
            <a:extLst>
              <a:ext uri="{FF2B5EF4-FFF2-40B4-BE49-F238E27FC236}">
                <a16:creationId xmlns:a16="http://schemas.microsoft.com/office/drawing/2014/main" id="{8BE1B52B-36B9-C2A9-7942-BF8511234C88}"/>
              </a:ext>
            </a:extLst>
          </p:cNvPr>
          <p:cNvSpPr/>
          <p:nvPr/>
        </p:nvSpPr>
        <p:spPr>
          <a:xfrm>
            <a:off x="9459685" y="1711550"/>
            <a:ext cx="2155372" cy="1412649"/>
          </a:xfrm>
          <a:custGeom>
            <a:avLst/>
            <a:gdLst>
              <a:gd name="csX0" fmla="*/ 0 w 2155372"/>
              <a:gd name="csY0" fmla="*/ 235446 h 1412649"/>
              <a:gd name="csX1" fmla="*/ 235446 w 2155372"/>
              <a:gd name="csY1" fmla="*/ 0 h 1412649"/>
              <a:gd name="csX2" fmla="*/ 780095 w 2155372"/>
              <a:gd name="csY2" fmla="*/ 0 h 1412649"/>
              <a:gd name="csX3" fmla="*/ 1375277 w 2155372"/>
              <a:gd name="csY3" fmla="*/ 0 h 1412649"/>
              <a:gd name="csX4" fmla="*/ 1919926 w 2155372"/>
              <a:gd name="csY4" fmla="*/ 0 h 1412649"/>
              <a:gd name="csX5" fmla="*/ 2155372 w 2155372"/>
              <a:gd name="csY5" fmla="*/ 235446 h 1412649"/>
              <a:gd name="csX6" fmla="*/ 2155372 w 2155372"/>
              <a:gd name="csY6" fmla="*/ 696907 h 1412649"/>
              <a:gd name="csX7" fmla="*/ 2155372 w 2155372"/>
              <a:gd name="csY7" fmla="*/ 1177203 h 1412649"/>
              <a:gd name="csX8" fmla="*/ 1919926 w 2155372"/>
              <a:gd name="csY8" fmla="*/ 1412649 h 1412649"/>
              <a:gd name="csX9" fmla="*/ 1408967 w 2155372"/>
              <a:gd name="csY9" fmla="*/ 1412649 h 1412649"/>
              <a:gd name="csX10" fmla="*/ 881163 w 2155372"/>
              <a:gd name="csY10" fmla="*/ 1412649 h 1412649"/>
              <a:gd name="csX11" fmla="*/ 235446 w 2155372"/>
              <a:gd name="csY11" fmla="*/ 1412649 h 1412649"/>
              <a:gd name="csX12" fmla="*/ 0 w 2155372"/>
              <a:gd name="csY12" fmla="*/ 1177203 h 1412649"/>
              <a:gd name="csX13" fmla="*/ 0 w 2155372"/>
              <a:gd name="csY13" fmla="*/ 706325 h 1412649"/>
              <a:gd name="csX14" fmla="*/ 0 w 2155372"/>
              <a:gd name="csY14" fmla="*/ 235446 h 1412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55372" h="1412649" fill="none" extrusionOk="0">
                <a:moveTo>
                  <a:pt x="0" y="235446"/>
                </a:moveTo>
                <a:cubicBezTo>
                  <a:pt x="-17264" y="84932"/>
                  <a:pt x="108812" y="-10228"/>
                  <a:pt x="235446" y="0"/>
                </a:cubicBezTo>
                <a:cubicBezTo>
                  <a:pt x="455899" y="-34279"/>
                  <a:pt x="629769" y="51987"/>
                  <a:pt x="780095" y="0"/>
                </a:cubicBezTo>
                <a:cubicBezTo>
                  <a:pt x="930421" y="-51987"/>
                  <a:pt x="1093654" y="17846"/>
                  <a:pt x="1375277" y="0"/>
                </a:cubicBezTo>
                <a:cubicBezTo>
                  <a:pt x="1656900" y="-17846"/>
                  <a:pt x="1747668" y="36245"/>
                  <a:pt x="1919926" y="0"/>
                </a:cubicBezTo>
                <a:cubicBezTo>
                  <a:pt x="2058270" y="-17876"/>
                  <a:pt x="2139249" y="100570"/>
                  <a:pt x="2155372" y="235446"/>
                </a:cubicBezTo>
                <a:cubicBezTo>
                  <a:pt x="2174392" y="437096"/>
                  <a:pt x="2111251" y="596274"/>
                  <a:pt x="2155372" y="696907"/>
                </a:cubicBezTo>
                <a:cubicBezTo>
                  <a:pt x="2199493" y="797540"/>
                  <a:pt x="2132972" y="1055491"/>
                  <a:pt x="2155372" y="1177203"/>
                </a:cubicBezTo>
                <a:cubicBezTo>
                  <a:pt x="2182132" y="1330857"/>
                  <a:pt x="2060806" y="1395023"/>
                  <a:pt x="1919926" y="1412649"/>
                </a:cubicBezTo>
                <a:cubicBezTo>
                  <a:pt x="1774423" y="1421104"/>
                  <a:pt x="1658017" y="1389072"/>
                  <a:pt x="1408967" y="1412649"/>
                </a:cubicBezTo>
                <a:cubicBezTo>
                  <a:pt x="1159917" y="1436226"/>
                  <a:pt x="1033721" y="1388920"/>
                  <a:pt x="881163" y="1412649"/>
                </a:cubicBezTo>
                <a:cubicBezTo>
                  <a:pt x="728605" y="1436378"/>
                  <a:pt x="464319" y="1382856"/>
                  <a:pt x="235446" y="1412649"/>
                </a:cubicBezTo>
                <a:cubicBezTo>
                  <a:pt x="126927" y="1405812"/>
                  <a:pt x="-19380" y="1306472"/>
                  <a:pt x="0" y="1177203"/>
                </a:cubicBezTo>
                <a:cubicBezTo>
                  <a:pt x="-17974" y="1035064"/>
                  <a:pt x="42455" y="886685"/>
                  <a:pt x="0" y="706325"/>
                </a:cubicBezTo>
                <a:cubicBezTo>
                  <a:pt x="-42455" y="525965"/>
                  <a:pt x="19568" y="413202"/>
                  <a:pt x="0" y="235446"/>
                </a:cubicBezTo>
                <a:close/>
              </a:path>
              <a:path w="2155372" h="1412649" stroke="0" extrusionOk="0">
                <a:moveTo>
                  <a:pt x="0" y="235446"/>
                </a:moveTo>
                <a:cubicBezTo>
                  <a:pt x="21485" y="89347"/>
                  <a:pt x="108348" y="-36572"/>
                  <a:pt x="235446" y="0"/>
                </a:cubicBezTo>
                <a:cubicBezTo>
                  <a:pt x="448207" y="-44191"/>
                  <a:pt x="553680" y="69203"/>
                  <a:pt x="813784" y="0"/>
                </a:cubicBezTo>
                <a:cubicBezTo>
                  <a:pt x="1073888" y="-69203"/>
                  <a:pt x="1174159" y="30798"/>
                  <a:pt x="1341588" y="0"/>
                </a:cubicBezTo>
                <a:cubicBezTo>
                  <a:pt x="1509017" y="-30798"/>
                  <a:pt x="1763416" y="69196"/>
                  <a:pt x="1919926" y="0"/>
                </a:cubicBezTo>
                <a:cubicBezTo>
                  <a:pt x="2058987" y="34625"/>
                  <a:pt x="2149005" y="96519"/>
                  <a:pt x="2155372" y="235446"/>
                </a:cubicBezTo>
                <a:cubicBezTo>
                  <a:pt x="2198196" y="405051"/>
                  <a:pt x="2137510" y="474960"/>
                  <a:pt x="2155372" y="706325"/>
                </a:cubicBezTo>
                <a:cubicBezTo>
                  <a:pt x="2173234" y="937690"/>
                  <a:pt x="2141238" y="1004985"/>
                  <a:pt x="2155372" y="1177203"/>
                </a:cubicBezTo>
                <a:cubicBezTo>
                  <a:pt x="2160929" y="1282211"/>
                  <a:pt x="2025464" y="1394718"/>
                  <a:pt x="1919926" y="1412649"/>
                </a:cubicBezTo>
                <a:cubicBezTo>
                  <a:pt x="1707531" y="1468503"/>
                  <a:pt x="1604131" y="1377510"/>
                  <a:pt x="1392122" y="1412649"/>
                </a:cubicBezTo>
                <a:cubicBezTo>
                  <a:pt x="1180113" y="1447788"/>
                  <a:pt x="1054299" y="1395737"/>
                  <a:pt x="847474" y="1412649"/>
                </a:cubicBezTo>
                <a:cubicBezTo>
                  <a:pt x="640649" y="1429561"/>
                  <a:pt x="420142" y="1372133"/>
                  <a:pt x="235446" y="1412649"/>
                </a:cubicBezTo>
                <a:cubicBezTo>
                  <a:pt x="100657" y="1425329"/>
                  <a:pt x="1177" y="1303991"/>
                  <a:pt x="0" y="1177203"/>
                </a:cubicBezTo>
                <a:cubicBezTo>
                  <a:pt x="-15030" y="983261"/>
                  <a:pt x="36618" y="933996"/>
                  <a:pt x="0" y="706325"/>
                </a:cubicBezTo>
                <a:cubicBezTo>
                  <a:pt x="-36618" y="478654"/>
                  <a:pt x="56076" y="355339"/>
                  <a:pt x="0" y="23544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sz="2000" b="1" dirty="0"/>
          </a:p>
          <a:p>
            <a:pPr marL="342900" indent="-342900" algn="ctr">
              <a:buFont typeface="Wingdings" panose="05000000000000000000" pitchFamily="2" charset="2"/>
              <a:buChar char="q"/>
            </a:pPr>
            <a:endParaRPr lang="el-GR" sz="2000" dirty="0"/>
          </a:p>
          <a:p>
            <a:pPr marL="342900" indent="-342900">
              <a:buFont typeface="Wingdings" panose="05000000000000000000" pitchFamily="2" charset="2"/>
              <a:buChar char="q"/>
            </a:pPr>
            <a:r>
              <a:rPr lang="el-GR" sz="2000" dirty="0"/>
              <a:t>ποίηση</a:t>
            </a:r>
          </a:p>
          <a:p>
            <a:pPr marL="342900" indent="-342900">
              <a:buFont typeface="Wingdings" panose="05000000000000000000" pitchFamily="2" charset="2"/>
              <a:buChar char="q"/>
            </a:pPr>
            <a:r>
              <a:rPr lang="el-GR" sz="2000" dirty="0"/>
              <a:t>πεζογραφία</a:t>
            </a:r>
          </a:p>
          <a:p>
            <a:pPr marL="342900" indent="-342900">
              <a:buFont typeface="Wingdings" panose="05000000000000000000" pitchFamily="2" charset="2"/>
              <a:buChar char="q"/>
            </a:pPr>
            <a:r>
              <a:rPr lang="el-GR" sz="2000" dirty="0"/>
              <a:t>θέατρο</a:t>
            </a:r>
          </a:p>
          <a:p>
            <a:pPr marL="342900" indent="-342900" algn="ctr">
              <a:buFont typeface="Wingdings" panose="05000000000000000000" pitchFamily="2" charset="2"/>
              <a:buChar char="q"/>
            </a:pPr>
            <a:endParaRPr lang="el-GR" sz="2000" dirty="0"/>
          </a:p>
          <a:p>
            <a:pPr algn="ctr"/>
            <a:r>
              <a:rPr lang="el-GR" b="1" dirty="0"/>
              <a:t>   </a:t>
            </a:r>
          </a:p>
        </p:txBody>
      </p:sp>
    </p:spTree>
    <p:extLst>
      <p:ext uri="{BB962C8B-B14F-4D97-AF65-F5344CB8AC3E}">
        <p14:creationId xmlns:p14="http://schemas.microsoft.com/office/powerpoint/2010/main" val="1024165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D4BC4-3511-C6B7-D4D9-F9412FFA20DD}"/>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F6E3E7F3-F801-873A-1E09-BB5F7B9A24D2}"/>
              </a:ext>
            </a:extLst>
          </p:cNvPr>
          <p:cNvSpPr/>
          <p:nvPr/>
        </p:nvSpPr>
        <p:spPr>
          <a:xfrm>
            <a:off x="114300" y="283028"/>
            <a:ext cx="11963400" cy="6291943"/>
          </a:xfrm>
          <a:custGeom>
            <a:avLst/>
            <a:gdLst>
              <a:gd name="csX0" fmla="*/ 0 w 11963400"/>
              <a:gd name="csY0" fmla="*/ 1048678 h 6291943"/>
              <a:gd name="csX1" fmla="*/ 1048678 w 11963400"/>
              <a:gd name="csY1" fmla="*/ 0 h 6291943"/>
              <a:gd name="csX2" fmla="*/ 1431713 w 11963400"/>
              <a:gd name="csY2" fmla="*/ 0 h 6291943"/>
              <a:gd name="csX3" fmla="*/ 2012068 w 11963400"/>
              <a:gd name="csY3" fmla="*/ 0 h 6291943"/>
              <a:gd name="csX4" fmla="*/ 2493763 w 11963400"/>
              <a:gd name="csY4" fmla="*/ 0 h 6291943"/>
              <a:gd name="csX5" fmla="*/ 2876798 w 11963400"/>
              <a:gd name="csY5" fmla="*/ 0 h 6291943"/>
              <a:gd name="csX6" fmla="*/ 3358493 w 11963400"/>
              <a:gd name="csY6" fmla="*/ 0 h 6291943"/>
              <a:gd name="csX7" fmla="*/ 3938849 w 11963400"/>
              <a:gd name="csY7" fmla="*/ 0 h 6291943"/>
              <a:gd name="csX8" fmla="*/ 4716525 w 11963400"/>
              <a:gd name="csY8" fmla="*/ 0 h 6291943"/>
              <a:gd name="csX9" fmla="*/ 5099560 w 11963400"/>
              <a:gd name="csY9" fmla="*/ 0 h 6291943"/>
              <a:gd name="csX10" fmla="*/ 5383934 w 11963400"/>
              <a:gd name="csY10" fmla="*/ 0 h 6291943"/>
              <a:gd name="csX11" fmla="*/ 5668308 w 11963400"/>
              <a:gd name="csY11" fmla="*/ 0 h 6291943"/>
              <a:gd name="csX12" fmla="*/ 6347324 w 11963400"/>
              <a:gd name="csY12" fmla="*/ 0 h 6291943"/>
              <a:gd name="csX13" fmla="*/ 7026340 w 11963400"/>
              <a:gd name="csY13" fmla="*/ 0 h 6291943"/>
              <a:gd name="csX14" fmla="*/ 7508035 w 11963400"/>
              <a:gd name="csY14" fmla="*/ 0 h 6291943"/>
              <a:gd name="csX15" fmla="*/ 7989730 w 11963400"/>
              <a:gd name="csY15" fmla="*/ 0 h 6291943"/>
              <a:gd name="csX16" fmla="*/ 8274104 w 11963400"/>
              <a:gd name="csY16" fmla="*/ 0 h 6291943"/>
              <a:gd name="csX17" fmla="*/ 8558479 w 11963400"/>
              <a:gd name="csY17" fmla="*/ 0 h 6291943"/>
              <a:gd name="csX18" fmla="*/ 9336155 w 11963400"/>
              <a:gd name="csY18" fmla="*/ 0 h 6291943"/>
              <a:gd name="csX19" fmla="*/ 9916510 w 11963400"/>
              <a:gd name="csY19" fmla="*/ 0 h 6291943"/>
              <a:gd name="csX20" fmla="*/ 10200885 w 11963400"/>
              <a:gd name="csY20" fmla="*/ 0 h 6291943"/>
              <a:gd name="csX21" fmla="*/ 10914722 w 11963400"/>
              <a:gd name="csY21" fmla="*/ 0 h 6291943"/>
              <a:gd name="csX22" fmla="*/ 11963400 w 11963400"/>
              <a:gd name="csY22" fmla="*/ 1048678 h 6291943"/>
              <a:gd name="csX23" fmla="*/ 11963400 w 11963400"/>
              <a:gd name="csY23" fmla="*/ 1647905 h 6291943"/>
              <a:gd name="csX24" fmla="*/ 11963400 w 11963400"/>
              <a:gd name="csY24" fmla="*/ 2331023 h 6291943"/>
              <a:gd name="csX25" fmla="*/ 11963400 w 11963400"/>
              <a:gd name="csY25" fmla="*/ 3014142 h 6291943"/>
              <a:gd name="csX26" fmla="*/ 11963400 w 11963400"/>
              <a:gd name="csY26" fmla="*/ 3529477 h 6291943"/>
              <a:gd name="csX27" fmla="*/ 11963400 w 11963400"/>
              <a:gd name="csY27" fmla="*/ 4086757 h 6291943"/>
              <a:gd name="csX28" fmla="*/ 11963400 w 11963400"/>
              <a:gd name="csY28" fmla="*/ 4644038 h 6291943"/>
              <a:gd name="csX29" fmla="*/ 11963400 w 11963400"/>
              <a:gd name="csY29" fmla="*/ 5243265 h 6291943"/>
              <a:gd name="csX30" fmla="*/ 10914722 w 11963400"/>
              <a:gd name="csY30" fmla="*/ 6291943 h 6291943"/>
              <a:gd name="csX31" fmla="*/ 10531687 w 11963400"/>
              <a:gd name="csY31" fmla="*/ 6291943 h 6291943"/>
              <a:gd name="csX32" fmla="*/ 10148653 w 11963400"/>
              <a:gd name="csY32" fmla="*/ 6291943 h 6291943"/>
              <a:gd name="csX33" fmla="*/ 9765618 w 11963400"/>
              <a:gd name="csY33" fmla="*/ 6291943 h 6291943"/>
              <a:gd name="csX34" fmla="*/ 9185263 w 11963400"/>
              <a:gd name="csY34" fmla="*/ 6291943 h 6291943"/>
              <a:gd name="csX35" fmla="*/ 8900888 w 11963400"/>
              <a:gd name="csY35" fmla="*/ 6291943 h 6291943"/>
              <a:gd name="csX36" fmla="*/ 8221872 w 11963400"/>
              <a:gd name="csY36" fmla="*/ 6291943 h 6291943"/>
              <a:gd name="csX37" fmla="*/ 7444196 w 11963400"/>
              <a:gd name="csY37" fmla="*/ 6291943 h 6291943"/>
              <a:gd name="csX38" fmla="*/ 6666520 w 11963400"/>
              <a:gd name="csY38" fmla="*/ 6291943 h 6291943"/>
              <a:gd name="csX39" fmla="*/ 6184824 w 11963400"/>
              <a:gd name="csY39" fmla="*/ 6291943 h 6291943"/>
              <a:gd name="csX40" fmla="*/ 5604469 w 11963400"/>
              <a:gd name="csY40" fmla="*/ 6291943 h 6291943"/>
              <a:gd name="csX41" fmla="*/ 5221434 w 11963400"/>
              <a:gd name="csY41" fmla="*/ 6291943 h 6291943"/>
              <a:gd name="csX42" fmla="*/ 4542418 w 11963400"/>
              <a:gd name="csY42" fmla="*/ 6291943 h 6291943"/>
              <a:gd name="csX43" fmla="*/ 4258044 w 11963400"/>
              <a:gd name="csY43" fmla="*/ 6291943 h 6291943"/>
              <a:gd name="csX44" fmla="*/ 3677689 w 11963400"/>
              <a:gd name="csY44" fmla="*/ 6291943 h 6291943"/>
              <a:gd name="csX45" fmla="*/ 3294654 w 11963400"/>
              <a:gd name="csY45" fmla="*/ 6291943 h 6291943"/>
              <a:gd name="csX46" fmla="*/ 2516977 w 11963400"/>
              <a:gd name="csY46" fmla="*/ 6291943 h 6291943"/>
              <a:gd name="csX47" fmla="*/ 2035282 w 11963400"/>
              <a:gd name="csY47" fmla="*/ 6291943 h 6291943"/>
              <a:gd name="csX48" fmla="*/ 1048678 w 11963400"/>
              <a:gd name="csY48" fmla="*/ 6291943 h 6291943"/>
              <a:gd name="csX49" fmla="*/ 0 w 11963400"/>
              <a:gd name="csY49" fmla="*/ 5243265 h 6291943"/>
              <a:gd name="csX50" fmla="*/ 0 w 11963400"/>
              <a:gd name="csY50" fmla="*/ 4685984 h 6291943"/>
              <a:gd name="csX51" fmla="*/ 0 w 11963400"/>
              <a:gd name="csY51" fmla="*/ 4002866 h 6291943"/>
              <a:gd name="csX52" fmla="*/ 0 w 11963400"/>
              <a:gd name="csY52" fmla="*/ 3487531 h 6291943"/>
              <a:gd name="csX53" fmla="*/ 0 w 11963400"/>
              <a:gd name="csY53" fmla="*/ 2804412 h 6291943"/>
              <a:gd name="csX54" fmla="*/ 0 w 11963400"/>
              <a:gd name="csY54" fmla="*/ 2289077 h 6291943"/>
              <a:gd name="csX55" fmla="*/ 0 w 11963400"/>
              <a:gd name="csY55" fmla="*/ 1773742 h 6291943"/>
              <a:gd name="csX56" fmla="*/ 0 w 11963400"/>
              <a:gd name="csY56" fmla="*/ 1048678 h 62919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6291943" fill="none" extrusionOk="0">
                <a:moveTo>
                  <a:pt x="0" y="1048678"/>
                </a:moveTo>
                <a:cubicBezTo>
                  <a:pt x="-23857" y="471312"/>
                  <a:pt x="327370" y="-6110"/>
                  <a:pt x="1048678" y="0"/>
                </a:cubicBezTo>
                <a:cubicBezTo>
                  <a:pt x="1210100" y="-10733"/>
                  <a:pt x="1346880" y="39911"/>
                  <a:pt x="1431713" y="0"/>
                </a:cubicBezTo>
                <a:cubicBezTo>
                  <a:pt x="1516546" y="-39911"/>
                  <a:pt x="1822174" y="17790"/>
                  <a:pt x="2012068" y="0"/>
                </a:cubicBezTo>
                <a:cubicBezTo>
                  <a:pt x="2201962" y="-17790"/>
                  <a:pt x="2343599" y="59"/>
                  <a:pt x="2493763" y="0"/>
                </a:cubicBezTo>
                <a:cubicBezTo>
                  <a:pt x="2643928" y="-59"/>
                  <a:pt x="2799318" y="28617"/>
                  <a:pt x="2876798" y="0"/>
                </a:cubicBezTo>
                <a:cubicBezTo>
                  <a:pt x="2954279" y="-28617"/>
                  <a:pt x="3222220" y="24319"/>
                  <a:pt x="3358493" y="0"/>
                </a:cubicBezTo>
                <a:cubicBezTo>
                  <a:pt x="3494767" y="-24319"/>
                  <a:pt x="3780069" y="24965"/>
                  <a:pt x="3938849" y="0"/>
                </a:cubicBezTo>
                <a:cubicBezTo>
                  <a:pt x="4097629" y="-24965"/>
                  <a:pt x="4349716" y="41734"/>
                  <a:pt x="4716525" y="0"/>
                </a:cubicBezTo>
                <a:cubicBezTo>
                  <a:pt x="5083334" y="-41734"/>
                  <a:pt x="4942692" y="32432"/>
                  <a:pt x="5099560" y="0"/>
                </a:cubicBezTo>
                <a:cubicBezTo>
                  <a:pt x="5256429" y="-32432"/>
                  <a:pt x="5242855" y="34069"/>
                  <a:pt x="5383934" y="0"/>
                </a:cubicBezTo>
                <a:cubicBezTo>
                  <a:pt x="5525013" y="-34069"/>
                  <a:pt x="5594968" y="30254"/>
                  <a:pt x="5668308" y="0"/>
                </a:cubicBezTo>
                <a:cubicBezTo>
                  <a:pt x="5741648" y="-30254"/>
                  <a:pt x="6016352" y="21127"/>
                  <a:pt x="6347324" y="0"/>
                </a:cubicBezTo>
                <a:cubicBezTo>
                  <a:pt x="6678296" y="-21127"/>
                  <a:pt x="6806546" y="5710"/>
                  <a:pt x="7026340" y="0"/>
                </a:cubicBezTo>
                <a:cubicBezTo>
                  <a:pt x="7246134" y="-5710"/>
                  <a:pt x="7341953" y="10333"/>
                  <a:pt x="7508035" y="0"/>
                </a:cubicBezTo>
                <a:cubicBezTo>
                  <a:pt x="7674117" y="-10333"/>
                  <a:pt x="7816114" y="30438"/>
                  <a:pt x="7989730" y="0"/>
                </a:cubicBezTo>
                <a:cubicBezTo>
                  <a:pt x="8163346" y="-30438"/>
                  <a:pt x="8161985" y="4005"/>
                  <a:pt x="8274104" y="0"/>
                </a:cubicBezTo>
                <a:cubicBezTo>
                  <a:pt x="8386223" y="-4005"/>
                  <a:pt x="8437657" y="31115"/>
                  <a:pt x="8558479" y="0"/>
                </a:cubicBezTo>
                <a:cubicBezTo>
                  <a:pt x="8679302" y="-31115"/>
                  <a:pt x="8955191" y="55785"/>
                  <a:pt x="9336155" y="0"/>
                </a:cubicBezTo>
                <a:cubicBezTo>
                  <a:pt x="9717119" y="-55785"/>
                  <a:pt x="9769804" y="2553"/>
                  <a:pt x="9916510" y="0"/>
                </a:cubicBezTo>
                <a:cubicBezTo>
                  <a:pt x="10063217" y="-2553"/>
                  <a:pt x="10078225" y="19176"/>
                  <a:pt x="10200885" y="0"/>
                </a:cubicBezTo>
                <a:cubicBezTo>
                  <a:pt x="10323546" y="-19176"/>
                  <a:pt x="10748861" y="53329"/>
                  <a:pt x="10914722" y="0"/>
                </a:cubicBezTo>
                <a:cubicBezTo>
                  <a:pt x="11326841" y="-18050"/>
                  <a:pt x="11908841" y="504899"/>
                  <a:pt x="11963400" y="1048678"/>
                </a:cubicBezTo>
                <a:cubicBezTo>
                  <a:pt x="12018946" y="1220839"/>
                  <a:pt x="11920674" y="1497586"/>
                  <a:pt x="11963400" y="1647905"/>
                </a:cubicBezTo>
                <a:cubicBezTo>
                  <a:pt x="12006126" y="1798224"/>
                  <a:pt x="11959626" y="2075160"/>
                  <a:pt x="11963400" y="2331023"/>
                </a:cubicBezTo>
                <a:cubicBezTo>
                  <a:pt x="11967174" y="2586886"/>
                  <a:pt x="11947163" y="2818510"/>
                  <a:pt x="11963400" y="3014142"/>
                </a:cubicBezTo>
                <a:cubicBezTo>
                  <a:pt x="11979637" y="3209774"/>
                  <a:pt x="11908851" y="3303797"/>
                  <a:pt x="11963400" y="3529477"/>
                </a:cubicBezTo>
                <a:cubicBezTo>
                  <a:pt x="12017949" y="3755157"/>
                  <a:pt x="11903657" y="3881251"/>
                  <a:pt x="11963400" y="4086757"/>
                </a:cubicBezTo>
                <a:cubicBezTo>
                  <a:pt x="12023143" y="4292263"/>
                  <a:pt x="11917979" y="4494353"/>
                  <a:pt x="11963400" y="4644038"/>
                </a:cubicBezTo>
                <a:cubicBezTo>
                  <a:pt x="12008821" y="4793723"/>
                  <a:pt x="11936589" y="4956804"/>
                  <a:pt x="11963400" y="5243265"/>
                </a:cubicBezTo>
                <a:cubicBezTo>
                  <a:pt x="11923358" y="5845035"/>
                  <a:pt x="11474706" y="6409166"/>
                  <a:pt x="10914722" y="6291943"/>
                </a:cubicBezTo>
                <a:cubicBezTo>
                  <a:pt x="10836052" y="6299128"/>
                  <a:pt x="10632087" y="6270861"/>
                  <a:pt x="10531687" y="6291943"/>
                </a:cubicBezTo>
                <a:cubicBezTo>
                  <a:pt x="10431287" y="6313025"/>
                  <a:pt x="10306180" y="6254721"/>
                  <a:pt x="10148653" y="6291943"/>
                </a:cubicBezTo>
                <a:cubicBezTo>
                  <a:pt x="9991126" y="6329165"/>
                  <a:pt x="9876772" y="6247306"/>
                  <a:pt x="9765618" y="6291943"/>
                </a:cubicBezTo>
                <a:cubicBezTo>
                  <a:pt x="9654465" y="6336580"/>
                  <a:pt x="9338244" y="6225615"/>
                  <a:pt x="9185263" y="6291943"/>
                </a:cubicBezTo>
                <a:cubicBezTo>
                  <a:pt x="9032282" y="6358271"/>
                  <a:pt x="9021185" y="6269065"/>
                  <a:pt x="8900888" y="6291943"/>
                </a:cubicBezTo>
                <a:cubicBezTo>
                  <a:pt x="8780592" y="6314821"/>
                  <a:pt x="8517943" y="6289063"/>
                  <a:pt x="8221872" y="6291943"/>
                </a:cubicBezTo>
                <a:cubicBezTo>
                  <a:pt x="7925801" y="6294823"/>
                  <a:pt x="7689546" y="6291842"/>
                  <a:pt x="7444196" y="6291943"/>
                </a:cubicBezTo>
                <a:cubicBezTo>
                  <a:pt x="7198846" y="6292044"/>
                  <a:pt x="6963443" y="6257278"/>
                  <a:pt x="6666520" y="6291943"/>
                </a:cubicBezTo>
                <a:cubicBezTo>
                  <a:pt x="6369597" y="6326608"/>
                  <a:pt x="6370063" y="6288455"/>
                  <a:pt x="6184824" y="6291943"/>
                </a:cubicBezTo>
                <a:cubicBezTo>
                  <a:pt x="5999585" y="6295431"/>
                  <a:pt x="5749897" y="6248360"/>
                  <a:pt x="5604469" y="6291943"/>
                </a:cubicBezTo>
                <a:cubicBezTo>
                  <a:pt x="5459041" y="6335526"/>
                  <a:pt x="5408587" y="6286888"/>
                  <a:pt x="5221434" y="6291943"/>
                </a:cubicBezTo>
                <a:cubicBezTo>
                  <a:pt x="5034282" y="6296998"/>
                  <a:pt x="4733847" y="6283719"/>
                  <a:pt x="4542418" y="6291943"/>
                </a:cubicBezTo>
                <a:cubicBezTo>
                  <a:pt x="4350989" y="6300167"/>
                  <a:pt x="4396371" y="6262996"/>
                  <a:pt x="4258044" y="6291943"/>
                </a:cubicBezTo>
                <a:cubicBezTo>
                  <a:pt x="4119717" y="6320890"/>
                  <a:pt x="3832278" y="6268465"/>
                  <a:pt x="3677689" y="6291943"/>
                </a:cubicBezTo>
                <a:cubicBezTo>
                  <a:pt x="3523100" y="6315421"/>
                  <a:pt x="3380443" y="6285805"/>
                  <a:pt x="3294654" y="6291943"/>
                </a:cubicBezTo>
                <a:cubicBezTo>
                  <a:pt x="3208865" y="6298081"/>
                  <a:pt x="2674468" y="6243865"/>
                  <a:pt x="2516977" y="6291943"/>
                </a:cubicBezTo>
                <a:cubicBezTo>
                  <a:pt x="2359486" y="6340021"/>
                  <a:pt x="2217081" y="6244736"/>
                  <a:pt x="2035282" y="6291943"/>
                </a:cubicBezTo>
                <a:cubicBezTo>
                  <a:pt x="1853483" y="6339150"/>
                  <a:pt x="1269920" y="6197896"/>
                  <a:pt x="1048678" y="6291943"/>
                </a:cubicBezTo>
                <a:cubicBezTo>
                  <a:pt x="464738" y="6429867"/>
                  <a:pt x="-70424" y="5862623"/>
                  <a:pt x="0" y="5243265"/>
                </a:cubicBezTo>
                <a:cubicBezTo>
                  <a:pt x="-36829" y="5128095"/>
                  <a:pt x="16270" y="4825349"/>
                  <a:pt x="0" y="4685984"/>
                </a:cubicBezTo>
                <a:cubicBezTo>
                  <a:pt x="-16270" y="4546619"/>
                  <a:pt x="60297" y="4186141"/>
                  <a:pt x="0" y="4002866"/>
                </a:cubicBezTo>
                <a:cubicBezTo>
                  <a:pt x="-60297" y="3819591"/>
                  <a:pt x="31608" y="3637980"/>
                  <a:pt x="0" y="3487531"/>
                </a:cubicBezTo>
                <a:cubicBezTo>
                  <a:pt x="-31608" y="3337082"/>
                  <a:pt x="77128" y="2972210"/>
                  <a:pt x="0" y="2804412"/>
                </a:cubicBezTo>
                <a:cubicBezTo>
                  <a:pt x="-77128" y="2636614"/>
                  <a:pt x="55687" y="2537012"/>
                  <a:pt x="0" y="2289077"/>
                </a:cubicBezTo>
                <a:cubicBezTo>
                  <a:pt x="-55687" y="2041142"/>
                  <a:pt x="56232" y="1958424"/>
                  <a:pt x="0" y="1773742"/>
                </a:cubicBezTo>
                <a:cubicBezTo>
                  <a:pt x="-56232" y="1589061"/>
                  <a:pt x="41913" y="1198754"/>
                  <a:pt x="0" y="1048678"/>
                </a:cubicBezTo>
                <a:close/>
              </a:path>
              <a:path w="11963400" h="6291943" stroke="0" extrusionOk="0">
                <a:moveTo>
                  <a:pt x="0" y="1048678"/>
                </a:moveTo>
                <a:cubicBezTo>
                  <a:pt x="96401" y="397421"/>
                  <a:pt x="472494" y="-37198"/>
                  <a:pt x="1048678" y="0"/>
                </a:cubicBezTo>
                <a:cubicBezTo>
                  <a:pt x="1378407" y="-3999"/>
                  <a:pt x="1553938" y="68082"/>
                  <a:pt x="1727694" y="0"/>
                </a:cubicBezTo>
                <a:cubicBezTo>
                  <a:pt x="1901450" y="-68082"/>
                  <a:pt x="2000599" y="45506"/>
                  <a:pt x="2110729" y="0"/>
                </a:cubicBezTo>
                <a:cubicBezTo>
                  <a:pt x="2220860" y="-45506"/>
                  <a:pt x="2625251" y="73289"/>
                  <a:pt x="2789745" y="0"/>
                </a:cubicBezTo>
                <a:cubicBezTo>
                  <a:pt x="2954239" y="-73289"/>
                  <a:pt x="3141438" y="18747"/>
                  <a:pt x="3468761" y="0"/>
                </a:cubicBezTo>
                <a:cubicBezTo>
                  <a:pt x="3796084" y="-18747"/>
                  <a:pt x="3700835" y="26252"/>
                  <a:pt x="3851795" y="0"/>
                </a:cubicBezTo>
                <a:cubicBezTo>
                  <a:pt x="4002755" y="-26252"/>
                  <a:pt x="4060883" y="34525"/>
                  <a:pt x="4234830" y="0"/>
                </a:cubicBezTo>
                <a:cubicBezTo>
                  <a:pt x="4408777" y="-34525"/>
                  <a:pt x="4793873" y="24748"/>
                  <a:pt x="5012506" y="0"/>
                </a:cubicBezTo>
                <a:cubicBezTo>
                  <a:pt x="5231139" y="-24748"/>
                  <a:pt x="5260649" y="42833"/>
                  <a:pt x="5395541" y="0"/>
                </a:cubicBezTo>
                <a:cubicBezTo>
                  <a:pt x="5530434" y="-42833"/>
                  <a:pt x="5933954" y="57417"/>
                  <a:pt x="6173217" y="0"/>
                </a:cubicBezTo>
                <a:cubicBezTo>
                  <a:pt x="6412480" y="-57417"/>
                  <a:pt x="6486705" y="55709"/>
                  <a:pt x="6654912" y="0"/>
                </a:cubicBezTo>
                <a:cubicBezTo>
                  <a:pt x="6823120" y="-55709"/>
                  <a:pt x="7021854" y="38541"/>
                  <a:pt x="7136608" y="0"/>
                </a:cubicBezTo>
                <a:cubicBezTo>
                  <a:pt x="7251362" y="-38541"/>
                  <a:pt x="7466821" y="8829"/>
                  <a:pt x="7716963" y="0"/>
                </a:cubicBezTo>
                <a:cubicBezTo>
                  <a:pt x="7967105" y="-8829"/>
                  <a:pt x="7973954" y="9070"/>
                  <a:pt x="8099998" y="0"/>
                </a:cubicBezTo>
                <a:cubicBezTo>
                  <a:pt x="8226042" y="-9070"/>
                  <a:pt x="8605887" y="20430"/>
                  <a:pt x="8779014" y="0"/>
                </a:cubicBezTo>
                <a:cubicBezTo>
                  <a:pt x="8952141" y="-20430"/>
                  <a:pt x="8991946" y="6778"/>
                  <a:pt x="9162048" y="0"/>
                </a:cubicBezTo>
                <a:cubicBezTo>
                  <a:pt x="9332150" y="-6778"/>
                  <a:pt x="9440459" y="42581"/>
                  <a:pt x="9643743" y="0"/>
                </a:cubicBezTo>
                <a:cubicBezTo>
                  <a:pt x="9847027" y="-42581"/>
                  <a:pt x="9861011" y="31122"/>
                  <a:pt x="9928118" y="0"/>
                </a:cubicBezTo>
                <a:cubicBezTo>
                  <a:pt x="9995226" y="-31122"/>
                  <a:pt x="10232207" y="39316"/>
                  <a:pt x="10311152" y="0"/>
                </a:cubicBezTo>
                <a:cubicBezTo>
                  <a:pt x="10390097" y="-39316"/>
                  <a:pt x="10659337" y="27068"/>
                  <a:pt x="10914722" y="0"/>
                </a:cubicBezTo>
                <a:cubicBezTo>
                  <a:pt x="11571242" y="-3293"/>
                  <a:pt x="11881174" y="380776"/>
                  <a:pt x="11963400" y="1048678"/>
                </a:cubicBezTo>
                <a:cubicBezTo>
                  <a:pt x="11995485" y="1186651"/>
                  <a:pt x="11932173" y="1343969"/>
                  <a:pt x="11963400" y="1522067"/>
                </a:cubicBezTo>
                <a:cubicBezTo>
                  <a:pt x="11994627" y="1700165"/>
                  <a:pt x="11963127" y="1990910"/>
                  <a:pt x="11963400" y="2205186"/>
                </a:cubicBezTo>
                <a:cubicBezTo>
                  <a:pt x="11963673" y="2419462"/>
                  <a:pt x="11938917" y="2516694"/>
                  <a:pt x="11963400" y="2762466"/>
                </a:cubicBezTo>
                <a:cubicBezTo>
                  <a:pt x="11987883" y="3008238"/>
                  <a:pt x="11937668" y="3042854"/>
                  <a:pt x="11963400" y="3235856"/>
                </a:cubicBezTo>
                <a:cubicBezTo>
                  <a:pt x="11989132" y="3428858"/>
                  <a:pt x="11912679" y="3597287"/>
                  <a:pt x="11963400" y="3835082"/>
                </a:cubicBezTo>
                <a:cubicBezTo>
                  <a:pt x="12014121" y="4072877"/>
                  <a:pt x="11943483" y="4158286"/>
                  <a:pt x="11963400" y="4434309"/>
                </a:cubicBezTo>
                <a:cubicBezTo>
                  <a:pt x="11983317" y="4710332"/>
                  <a:pt x="11887804" y="4857011"/>
                  <a:pt x="11963400" y="5243265"/>
                </a:cubicBezTo>
                <a:cubicBezTo>
                  <a:pt x="11976770" y="5711889"/>
                  <a:pt x="11516943" y="6316511"/>
                  <a:pt x="10914722" y="6291943"/>
                </a:cubicBezTo>
                <a:cubicBezTo>
                  <a:pt x="10744397" y="6323509"/>
                  <a:pt x="10630312" y="6267515"/>
                  <a:pt x="10531687" y="6291943"/>
                </a:cubicBezTo>
                <a:cubicBezTo>
                  <a:pt x="10433063" y="6316371"/>
                  <a:pt x="10151212" y="6259316"/>
                  <a:pt x="9951332" y="6291943"/>
                </a:cubicBezTo>
                <a:cubicBezTo>
                  <a:pt x="9751453" y="6324570"/>
                  <a:pt x="9609691" y="6262395"/>
                  <a:pt x="9469637" y="6291943"/>
                </a:cubicBezTo>
                <a:cubicBezTo>
                  <a:pt x="9329583" y="6321491"/>
                  <a:pt x="9170425" y="6259385"/>
                  <a:pt x="9086602" y="6291943"/>
                </a:cubicBezTo>
                <a:cubicBezTo>
                  <a:pt x="9002779" y="6324501"/>
                  <a:pt x="8806680" y="6288281"/>
                  <a:pt x="8703567" y="6291943"/>
                </a:cubicBezTo>
                <a:cubicBezTo>
                  <a:pt x="8600455" y="6295605"/>
                  <a:pt x="8424659" y="6263264"/>
                  <a:pt x="8221872" y="6291943"/>
                </a:cubicBezTo>
                <a:cubicBezTo>
                  <a:pt x="8019085" y="6320622"/>
                  <a:pt x="7775408" y="6279353"/>
                  <a:pt x="7641517" y="6291943"/>
                </a:cubicBezTo>
                <a:cubicBezTo>
                  <a:pt x="7507626" y="6304533"/>
                  <a:pt x="7205197" y="6211311"/>
                  <a:pt x="6863840" y="6291943"/>
                </a:cubicBezTo>
                <a:cubicBezTo>
                  <a:pt x="6522483" y="6372575"/>
                  <a:pt x="6356666" y="6266136"/>
                  <a:pt x="6184824" y="6291943"/>
                </a:cubicBezTo>
                <a:cubicBezTo>
                  <a:pt x="6012982" y="6317750"/>
                  <a:pt x="6014046" y="6274520"/>
                  <a:pt x="5900450" y="6291943"/>
                </a:cubicBezTo>
                <a:cubicBezTo>
                  <a:pt x="5786854" y="6309366"/>
                  <a:pt x="5571317" y="6254681"/>
                  <a:pt x="5418755" y="6291943"/>
                </a:cubicBezTo>
                <a:cubicBezTo>
                  <a:pt x="5266193" y="6329205"/>
                  <a:pt x="4830087" y="6260301"/>
                  <a:pt x="4641079" y="6291943"/>
                </a:cubicBezTo>
                <a:cubicBezTo>
                  <a:pt x="4452071" y="6323585"/>
                  <a:pt x="4462364" y="6264472"/>
                  <a:pt x="4356705" y="6291943"/>
                </a:cubicBezTo>
                <a:cubicBezTo>
                  <a:pt x="4251046" y="6319414"/>
                  <a:pt x="4023821" y="6234740"/>
                  <a:pt x="3776349" y="6291943"/>
                </a:cubicBezTo>
                <a:cubicBezTo>
                  <a:pt x="3528877" y="6349146"/>
                  <a:pt x="3494323" y="6249627"/>
                  <a:pt x="3393314" y="6291943"/>
                </a:cubicBezTo>
                <a:cubicBezTo>
                  <a:pt x="3292306" y="6334259"/>
                  <a:pt x="3175068" y="6287226"/>
                  <a:pt x="3010280" y="6291943"/>
                </a:cubicBezTo>
                <a:cubicBezTo>
                  <a:pt x="2845492" y="6296660"/>
                  <a:pt x="2791261" y="6281836"/>
                  <a:pt x="2725905" y="6291943"/>
                </a:cubicBezTo>
                <a:cubicBezTo>
                  <a:pt x="2660549" y="6302050"/>
                  <a:pt x="2502044" y="6259862"/>
                  <a:pt x="2441531" y="6291943"/>
                </a:cubicBezTo>
                <a:cubicBezTo>
                  <a:pt x="2381018" y="6324024"/>
                  <a:pt x="2296534" y="6284398"/>
                  <a:pt x="2157157" y="6291943"/>
                </a:cubicBezTo>
                <a:cubicBezTo>
                  <a:pt x="2017780" y="6299488"/>
                  <a:pt x="1939486" y="6283136"/>
                  <a:pt x="1774122" y="6291943"/>
                </a:cubicBezTo>
                <a:cubicBezTo>
                  <a:pt x="1608759" y="6300750"/>
                  <a:pt x="1387665" y="6264001"/>
                  <a:pt x="1048678" y="6291943"/>
                </a:cubicBezTo>
                <a:cubicBezTo>
                  <a:pt x="456376" y="6251247"/>
                  <a:pt x="-94457" y="5728883"/>
                  <a:pt x="0" y="5243265"/>
                </a:cubicBezTo>
                <a:cubicBezTo>
                  <a:pt x="-40026" y="4941341"/>
                  <a:pt x="56906" y="4740499"/>
                  <a:pt x="0" y="4560147"/>
                </a:cubicBezTo>
                <a:cubicBezTo>
                  <a:pt x="-56906" y="4379795"/>
                  <a:pt x="9106" y="4189915"/>
                  <a:pt x="0" y="4086757"/>
                </a:cubicBezTo>
                <a:cubicBezTo>
                  <a:pt x="-9106" y="3983599"/>
                  <a:pt x="32619" y="3666731"/>
                  <a:pt x="0" y="3487531"/>
                </a:cubicBezTo>
                <a:cubicBezTo>
                  <a:pt x="-32619" y="3308331"/>
                  <a:pt x="38006" y="3009235"/>
                  <a:pt x="0" y="2888304"/>
                </a:cubicBezTo>
                <a:cubicBezTo>
                  <a:pt x="-38006" y="2767373"/>
                  <a:pt x="23126" y="2577824"/>
                  <a:pt x="0" y="2414915"/>
                </a:cubicBezTo>
                <a:cubicBezTo>
                  <a:pt x="-23126" y="2252006"/>
                  <a:pt x="16708" y="2115525"/>
                  <a:pt x="0" y="1857634"/>
                </a:cubicBezTo>
                <a:cubicBezTo>
                  <a:pt x="-16708" y="1599743"/>
                  <a:pt x="55894" y="1285135"/>
                  <a:pt x="0" y="1048678"/>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11" name="Ορθογώνιο: Στρογγύλεμα γωνιών 10">
            <a:extLst>
              <a:ext uri="{FF2B5EF4-FFF2-40B4-BE49-F238E27FC236}">
                <a16:creationId xmlns:a16="http://schemas.microsoft.com/office/drawing/2014/main" id="{8CABBD75-479F-20B4-40EA-C789E6EA685C}"/>
              </a:ext>
            </a:extLst>
          </p:cNvPr>
          <p:cNvSpPr/>
          <p:nvPr/>
        </p:nvSpPr>
        <p:spPr>
          <a:xfrm>
            <a:off x="6281057" y="5965371"/>
            <a:ext cx="5467473" cy="46155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000" i="1" dirty="0">
                <a:solidFill>
                  <a:schemeClr val="tx1"/>
                </a:solidFill>
              </a:rPr>
              <a:t>Ο λόγος ανάγκη της ψυχής</a:t>
            </a:r>
            <a:r>
              <a:rPr lang="el-GR" sz="1000" dirty="0">
                <a:solidFill>
                  <a:schemeClr val="tx1"/>
                </a:solidFill>
              </a:rPr>
              <a:t>, Κείμενα Λογοτεχνίας A΄ Γυμνασίου, ΥΠΠ, ΠΙ, ΥΑΠ, 2014, σελ. 24. </a:t>
            </a:r>
          </a:p>
        </p:txBody>
      </p:sp>
      <p:sp>
        <p:nvSpPr>
          <p:cNvPr id="29" name="Ορθογώνιο: Στρογγύλεμα γωνιών 28">
            <a:extLst>
              <a:ext uri="{FF2B5EF4-FFF2-40B4-BE49-F238E27FC236}">
                <a16:creationId xmlns:a16="http://schemas.microsoft.com/office/drawing/2014/main" id="{ACDDC241-3C09-73BD-F2E3-E7DB38DE56E1}"/>
              </a:ext>
            </a:extLst>
          </p:cNvPr>
          <p:cNvSpPr/>
          <p:nvPr/>
        </p:nvSpPr>
        <p:spPr>
          <a:xfrm>
            <a:off x="576943" y="570353"/>
            <a:ext cx="10842172" cy="595498"/>
          </a:xfrm>
          <a:custGeom>
            <a:avLst/>
            <a:gdLst>
              <a:gd name="csX0" fmla="*/ 0 w 10842172"/>
              <a:gd name="csY0" fmla="*/ 99252 h 595498"/>
              <a:gd name="csX1" fmla="*/ 99252 w 10842172"/>
              <a:gd name="csY1" fmla="*/ 0 h 595498"/>
              <a:gd name="csX2" fmla="*/ 371257 w 10842172"/>
              <a:gd name="csY2" fmla="*/ 0 h 595498"/>
              <a:gd name="csX3" fmla="*/ 643262 w 10842172"/>
              <a:gd name="csY3" fmla="*/ 0 h 595498"/>
              <a:gd name="csX4" fmla="*/ 1021703 w 10842172"/>
              <a:gd name="csY4" fmla="*/ 0 h 595498"/>
              <a:gd name="csX5" fmla="*/ 1506581 w 10842172"/>
              <a:gd name="csY5" fmla="*/ 0 h 595498"/>
              <a:gd name="csX6" fmla="*/ 2204333 w 10842172"/>
              <a:gd name="csY6" fmla="*/ 0 h 595498"/>
              <a:gd name="csX7" fmla="*/ 2476338 w 10842172"/>
              <a:gd name="csY7" fmla="*/ 0 h 595498"/>
              <a:gd name="csX8" fmla="*/ 3067653 w 10842172"/>
              <a:gd name="csY8" fmla="*/ 0 h 595498"/>
              <a:gd name="csX9" fmla="*/ 3658968 w 10842172"/>
              <a:gd name="csY9" fmla="*/ 0 h 595498"/>
              <a:gd name="csX10" fmla="*/ 3930972 w 10842172"/>
              <a:gd name="csY10" fmla="*/ 0 h 595498"/>
              <a:gd name="csX11" fmla="*/ 4415851 w 10842172"/>
              <a:gd name="csY11" fmla="*/ 0 h 595498"/>
              <a:gd name="csX12" fmla="*/ 4794292 w 10842172"/>
              <a:gd name="csY12" fmla="*/ 0 h 595498"/>
              <a:gd name="csX13" fmla="*/ 5492044 w 10842172"/>
              <a:gd name="csY13" fmla="*/ 0 h 595498"/>
              <a:gd name="csX14" fmla="*/ 6083359 w 10842172"/>
              <a:gd name="csY14" fmla="*/ 0 h 595498"/>
              <a:gd name="csX15" fmla="*/ 6461800 w 10842172"/>
              <a:gd name="csY15" fmla="*/ 0 h 595498"/>
              <a:gd name="csX16" fmla="*/ 7053115 w 10842172"/>
              <a:gd name="csY16" fmla="*/ 0 h 595498"/>
              <a:gd name="csX17" fmla="*/ 7537993 w 10842172"/>
              <a:gd name="csY17" fmla="*/ 0 h 595498"/>
              <a:gd name="csX18" fmla="*/ 7916435 w 10842172"/>
              <a:gd name="csY18" fmla="*/ 0 h 595498"/>
              <a:gd name="csX19" fmla="*/ 8401313 w 10842172"/>
              <a:gd name="csY19" fmla="*/ 0 h 595498"/>
              <a:gd name="csX20" fmla="*/ 8992628 w 10842172"/>
              <a:gd name="csY20" fmla="*/ 0 h 595498"/>
              <a:gd name="csX21" fmla="*/ 9796816 w 10842172"/>
              <a:gd name="csY21" fmla="*/ 0 h 595498"/>
              <a:gd name="csX22" fmla="*/ 10175258 w 10842172"/>
              <a:gd name="csY22" fmla="*/ 0 h 595498"/>
              <a:gd name="csX23" fmla="*/ 10742920 w 10842172"/>
              <a:gd name="csY23" fmla="*/ 0 h 595498"/>
              <a:gd name="csX24" fmla="*/ 10842172 w 10842172"/>
              <a:gd name="csY24" fmla="*/ 99252 h 595498"/>
              <a:gd name="csX25" fmla="*/ 10842172 w 10842172"/>
              <a:gd name="csY25" fmla="*/ 496246 h 595498"/>
              <a:gd name="csX26" fmla="*/ 10742920 w 10842172"/>
              <a:gd name="csY26" fmla="*/ 595498 h 595498"/>
              <a:gd name="csX27" fmla="*/ 10364478 w 10842172"/>
              <a:gd name="csY27" fmla="*/ 595498 h 595498"/>
              <a:gd name="csX28" fmla="*/ 10092474 w 10842172"/>
              <a:gd name="csY28" fmla="*/ 595498 h 595498"/>
              <a:gd name="csX29" fmla="*/ 9288285 w 10842172"/>
              <a:gd name="csY29" fmla="*/ 595498 h 595498"/>
              <a:gd name="csX30" fmla="*/ 8696970 w 10842172"/>
              <a:gd name="csY30" fmla="*/ 595498 h 595498"/>
              <a:gd name="csX31" fmla="*/ 8424966 w 10842172"/>
              <a:gd name="csY31" fmla="*/ 595498 h 595498"/>
              <a:gd name="csX32" fmla="*/ 8046524 w 10842172"/>
              <a:gd name="csY32" fmla="*/ 595498 h 595498"/>
              <a:gd name="csX33" fmla="*/ 7348773 w 10842172"/>
              <a:gd name="csY33" fmla="*/ 595498 h 595498"/>
              <a:gd name="csX34" fmla="*/ 6970331 w 10842172"/>
              <a:gd name="csY34" fmla="*/ 595498 h 595498"/>
              <a:gd name="csX35" fmla="*/ 6698326 w 10842172"/>
              <a:gd name="csY35" fmla="*/ 595498 h 595498"/>
              <a:gd name="csX36" fmla="*/ 5894138 w 10842172"/>
              <a:gd name="csY36" fmla="*/ 595498 h 595498"/>
              <a:gd name="csX37" fmla="*/ 5089950 w 10842172"/>
              <a:gd name="csY37" fmla="*/ 595498 h 595498"/>
              <a:gd name="csX38" fmla="*/ 4711508 w 10842172"/>
              <a:gd name="csY38" fmla="*/ 595498 h 595498"/>
              <a:gd name="csX39" fmla="*/ 4226630 w 10842172"/>
              <a:gd name="csY39" fmla="*/ 595498 h 595498"/>
              <a:gd name="csX40" fmla="*/ 3741752 w 10842172"/>
              <a:gd name="csY40" fmla="*/ 595498 h 595498"/>
              <a:gd name="csX41" fmla="*/ 3363310 w 10842172"/>
              <a:gd name="csY41" fmla="*/ 595498 h 595498"/>
              <a:gd name="csX42" fmla="*/ 2984869 w 10842172"/>
              <a:gd name="csY42" fmla="*/ 595498 h 595498"/>
              <a:gd name="csX43" fmla="*/ 2712864 w 10842172"/>
              <a:gd name="csY43" fmla="*/ 595498 h 595498"/>
              <a:gd name="csX44" fmla="*/ 2334422 w 10842172"/>
              <a:gd name="csY44" fmla="*/ 595498 h 595498"/>
              <a:gd name="csX45" fmla="*/ 1955981 w 10842172"/>
              <a:gd name="csY45" fmla="*/ 595498 h 595498"/>
              <a:gd name="csX46" fmla="*/ 1577539 w 10842172"/>
              <a:gd name="csY46" fmla="*/ 595498 h 595498"/>
              <a:gd name="csX47" fmla="*/ 986224 w 10842172"/>
              <a:gd name="csY47" fmla="*/ 595498 h 595498"/>
              <a:gd name="csX48" fmla="*/ 714219 w 10842172"/>
              <a:gd name="csY48" fmla="*/ 595498 h 595498"/>
              <a:gd name="csX49" fmla="*/ 99252 w 10842172"/>
              <a:gd name="csY49" fmla="*/ 595498 h 595498"/>
              <a:gd name="csX50" fmla="*/ 0 w 10842172"/>
              <a:gd name="csY50" fmla="*/ 496246 h 595498"/>
              <a:gd name="csX51" fmla="*/ 0 w 10842172"/>
              <a:gd name="csY51" fmla="*/ 99252 h 595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0842172" h="595498" fill="none" extrusionOk="0">
                <a:moveTo>
                  <a:pt x="0" y="99252"/>
                </a:moveTo>
                <a:cubicBezTo>
                  <a:pt x="-7498" y="58093"/>
                  <a:pt x="45594" y="4634"/>
                  <a:pt x="99252" y="0"/>
                </a:cubicBezTo>
                <a:cubicBezTo>
                  <a:pt x="193372" y="-24597"/>
                  <a:pt x="278922" y="7773"/>
                  <a:pt x="371257" y="0"/>
                </a:cubicBezTo>
                <a:cubicBezTo>
                  <a:pt x="463593" y="-7773"/>
                  <a:pt x="549754" y="26825"/>
                  <a:pt x="643262" y="0"/>
                </a:cubicBezTo>
                <a:cubicBezTo>
                  <a:pt x="736771" y="-26825"/>
                  <a:pt x="871503" y="31392"/>
                  <a:pt x="1021703" y="0"/>
                </a:cubicBezTo>
                <a:cubicBezTo>
                  <a:pt x="1171903" y="-31392"/>
                  <a:pt x="1399957" y="58077"/>
                  <a:pt x="1506581" y="0"/>
                </a:cubicBezTo>
                <a:cubicBezTo>
                  <a:pt x="1613205" y="-58077"/>
                  <a:pt x="2060721" y="62451"/>
                  <a:pt x="2204333" y="0"/>
                </a:cubicBezTo>
                <a:cubicBezTo>
                  <a:pt x="2347945" y="-62451"/>
                  <a:pt x="2398206" y="12623"/>
                  <a:pt x="2476338" y="0"/>
                </a:cubicBezTo>
                <a:cubicBezTo>
                  <a:pt x="2554470" y="-12623"/>
                  <a:pt x="2793389" y="14527"/>
                  <a:pt x="3067653" y="0"/>
                </a:cubicBezTo>
                <a:cubicBezTo>
                  <a:pt x="3341917" y="-14527"/>
                  <a:pt x="3462019" y="8940"/>
                  <a:pt x="3658968" y="0"/>
                </a:cubicBezTo>
                <a:cubicBezTo>
                  <a:pt x="3855917" y="-8940"/>
                  <a:pt x="3859910" y="18000"/>
                  <a:pt x="3930972" y="0"/>
                </a:cubicBezTo>
                <a:cubicBezTo>
                  <a:pt x="4002034" y="-18000"/>
                  <a:pt x="4288867" y="13699"/>
                  <a:pt x="4415851" y="0"/>
                </a:cubicBezTo>
                <a:cubicBezTo>
                  <a:pt x="4542835" y="-13699"/>
                  <a:pt x="4705915" y="19137"/>
                  <a:pt x="4794292" y="0"/>
                </a:cubicBezTo>
                <a:cubicBezTo>
                  <a:pt x="4882669" y="-19137"/>
                  <a:pt x="5163632" y="54347"/>
                  <a:pt x="5492044" y="0"/>
                </a:cubicBezTo>
                <a:cubicBezTo>
                  <a:pt x="5820456" y="-54347"/>
                  <a:pt x="5879624" y="13144"/>
                  <a:pt x="6083359" y="0"/>
                </a:cubicBezTo>
                <a:cubicBezTo>
                  <a:pt x="6287094" y="-13144"/>
                  <a:pt x="6283558" y="26842"/>
                  <a:pt x="6461800" y="0"/>
                </a:cubicBezTo>
                <a:cubicBezTo>
                  <a:pt x="6640042" y="-26842"/>
                  <a:pt x="6796067" y="36599"/>
                  <a:pt x="7053115" y="0"/>
                </a:cubicBezTo>
                <a:cubicBezTo>
                  <a:pt x="7310164" y="-36599"/>
                  <a:pt x="7402233" y="7076"/>
                  <a:pt x="7537993" y="0"/>
                </a:cubicBezTo>
                <a:cubicBezTo>
                  <a:pt x="7673753" y="-7076"/>
                  <a:pt x="7745916" y="19371"/>
                  <a:pt x="7916435" y="0"/>
                </a:cubicBezTo>
                <a:cubicBezTo>
                  <a:pt x="8086954" y="-19371"/>
                  <a:pt x="8161106" y="420"/>
                  <a:pt x="8401313" y="0"/>
                </a:cubicBezTo>
                <a:cubicBezTo>
                  <a:pt x="8641520" y="-420"/>
                  <a:pt x="8698245" y="1770"/>
                  <a:pt x="8992628" y="0"/>
                </a:cubicBezTo>
                <a:cubicBezTo>
                  <a:pt x="9287011" y="-1770"/>
                  <a:pt x="9614884" y="13344"/>
                  <a:pt x="9796816" y="0"/>
                </a:cubicBezTo>
                <a:cubicBezTo>
                  <a:pt x="9978748" y="-13344"/>
                  <a:pt x="10063534" y="3676"/>
                  <a:pt x="10175258" y="0"/>
                </a:cubicBezTo>
                <a:cubicBezTo>
                  <a:pt x="10286982" y="-3676"/>
                  <a:pt x="10512550" y="58340"/>
                  <a:pt x="10742920" y="0"/>
                </a:cubicBezTo>
                <a:cubicBezTo>
                  <a:pt x="10802152" y="-3727"/>
                  <a:pt x="10842850" y="50149"/>
                  <a:pt x="10842172" y="99252"/>
                </a:cubicBezTo>
                <a:cubicBezTo>
                  <a:pt x="10860478" y="213468"/>
                  <a:pt x="10803487" y="344217"/>
                  <a:pt x="10842172" y="496246"/>
                </a:cubicBezTo>
                <a:cubicBezTo>
                  <a:pt x="10838471" y="548343"/>
                  <a:pt x="10790280" y="582427"/>
                  <a:pt x="10742920" y="595498"/>
                </a:cubicBezTo>
                <a:cubicBezTo>
                  <a:pt x="10610252" y="614965"/>
                  <a:pt x="10441696" y="552927"/>
                  <a:pt x="10364478" y="595498"/>
                </a:cubicBezTo>
                <a:cubicBezTo>
                  <a:pt x="10287260" y="638069"/>
                  <a:pt x="10170953" y="568643"/>
                  <a:pt x="10092474" y="595498"/>
                </a:cubicBezTo>
                <a:cubicBezTo>
                  <a:pt x="10013995" y="622353"/>
                  <a:pt x="9676013" y="544173"/>
                  <a:pt x="9288285" y="595498"/>
                </a:cubicBezTo>
                <a:cubicBezTo>
                  <a:pt x="8900557" y="646823"/>
                  <a:pt x="8866507" y="565613"/>
                  <a:pt x="8696970" y="595498"/>
                </a:cubicBezTo>
                <a:cubicBezTo>
                  <a:pt x="8527433" y="625383"/>
                  <a:pt x="8524504" y="578966"/>
                  <a:pt x="8424966" y="595498"/>
                </a:cubicBezTo>
                <a:cubicBezTo>
                  <a:pt x="8325428" y="612030"/>
                  <a:pt x="8164157" y="574723"/>
                  <a:pt x="8046524" y="595498"/>
                </a:cubicBezTo>
                <a:cubicBezTo>
                  <a:pt x="7928891" y="616273"/>
                  <a:pt x="7689671" y="556229"/>
                  <a:pt x="7348773" y="595498"/>
                </a:cubicBezTo>
                <a:cubicBezTo>
                  <a:pt x="7007875" y="634767"/>
                  <a:pt x="7110401" y="574211"/>
                  <a:pt x="6970331" y="595498"/>
                </a:cubicBezTo>
                <a:cubicBezTo>
                  <a:pt x="6830261" y="616785"/>
                  <a:pt x="6764026" y="588564"/>
                  <a:pt x="6698326" y="595498"/>
                </a:cubicBezTo>
                <a:cubicBezTo>
                  <a:pt x="6632626" y="602432"/>
                  <a:pt x="6171950" y="516446"/>
                  <a:pt x="5894138" y="595498"/>
                </a:cubicBezTo>
                <a:cubicBezTo>
                  <a:pt x="5616326" y="674550"/>
                  <a:pt x="5304912" y="523192"/>
                  <a:pt x="5089950" y="595498"/>
                </a:cubicBezTo>
                <a:cubicBezTo>
                  <a:pt x="4874988" y="667804"/>
                  <a:pt x="4803260" y="565540"/>
                  <a:pt x="4711508" y="595498"/>
                </a:cubicBezTo>
                <a:cubicBezTo>
                  <a:pt x="4619756" y="625456"/>
                  <a:pt x="4405256" y="589518"/>
                  <a:pt x="4226630" y="595498"/>
                </a:cubicBezTo>
                <a:cubicBezTo>
                  <a:pt x="4048004" y="601478"/>
                  <a:pt x="3841737" y="570277"/>
                  <a:pt x="3741752" y="595498"/>
                </a:cubicBezTo>
                <a:cubicBezTo>
                  <a:pt x="3641767" y="620719"/>
                  <a:pt x="3518403" y="588824"/>
                  <a:pt x="3363310" y="595498"/>
                </a:cubicBezTo>
                <a:cubicBezTo>
                  <a:pt x="3208217" y="602172"/>
                  <a:pt x="3090206" y="568363"/>
                  <a:pt x="2984869" y="595498"/>
                </a:cubicBezTo>
                <a:cubicBezTo>
                  <a:pt x="2879532" y="622633"/>
                  <a:pt x="2775027" y="584750"/>
                  <a:pt x="2712864" y="595498"/>
                </a:cubicBezTo>
                <a:cubicBezTo>
                  <a:pt x="2650702" y="606246"/>
                  <a:pt x="2430631" y="587378"/>
                  <a:pt x="2334422" y="595498"/>
                </a:cubicBezTo>
                <a:cubicBezTo>
                  <a:pt x="2238213" y="603618"/>
                  <a:pt x="2042949" y="574171"/>
                  <a:pt x="1955981" y="595498"/>
                </a:cubicBezTo>
                <a:cubicBezTo>
                  <a:pt x="1869013" y="616825"/>
                  <a:pt x="1694298" y="563108"/>
                  <a:pt x="1577539" y="595498"/>
                </a:cubicBezTo>
                <a:cubicBezTo>
                  <a:pt x="1460780" y="627888"/>
                  <a:pt x="1150312" y="565500"/>
                  <a:pt x="986224" y="595498"/>
                </a:cubicBezTo>
                <a:cubicBezTo>
                  <a:pt x="822137" y="625496"/>
                  <a:pt x="794428" y="589033"/>
                  <a:pt x="714219" y="595498"/>
                </a:cubicBezTo>
                <a:cubicBezTo>
                  <a:pt x="634011" y="601963"/>
                  <a:pt x="239428" y="568704"/>
                  <a:pt x="99252" y="595498"/>
                </a:cubicBezTo>
                <a:cubicBezTo>
                  <a:pt x="53499" y="596839"/>
                  <a:pt x="2645" y="550881"/>
                  <a:pt x="0" y="496246"/>
                </a:cubicBezTo>
                <a:cubicBezTo>
                  <a:pt x="-18501" y="358939"/>
                  <a:pt x="37368" y="254199"/>
                  <a:pt x="0" y="99252"/>
                </a:cubicBezTo>
                <a:close/>
              </a:path>
              <a:path w="10842172" h="595498" stroke="0" extrusionOk="0">
                <a:moveTo>
                  <a:pt x="0" y="99252"/>
                </a:moveTo>
                <a:cubicBezTo>
                  <a:pt x="12071" y="35410"/>
                  <a:pt x="45580" y="-14243"/>
                  <a:pt x="99252" y="0"/>
                </a:cubicBezTo>
                <a:cubicBezTo>
                  <a:pt x="387813" y="-66521"/>
                  <a:pt x="623638" y="5937"/>
                  <a:pt x="797004" y="0"/>
                </a:cubicBezTo>
                <a:cubicBezTo>
                  <a:pt x="970370" y="-5937"/>
                  <a:pt x="995574" y="27803"/>
                  <a:pt x="1175445" y="0"/>
                </a:cubicBezTo>
                <a:cubicBezTo>
                  <a:pt x="1355316" y="-27803"/>
                  <a:pt x="1569285" y="39358"/>
                  <a:pt x="1873197" y="0"/>
                </a:cubicBezTo>
                <a:cubicBezTo>
                  <a:pt x="2177109" y="-39358"/>
                  <a:pt x="2419628" y="16994"/>
                  <a:pt x="2570948" y="0"/>
                </a:cubicBezTo>
                <a:cubicBezTo>
                  <a:pt x="2722268" y="-16994"/>
                  <a:pt x="2776020" y="33258"/>
                  <a:pt x="2949390" y="0"/>
                </a:cubicBezTo>
                <a:cubicBezTo>
                  <a:pt x="3122760" y="-33258"/>
                  <a:pt x="3176333" y="4515"/>
                  <a:pt x="3327831" y="0"/>
                </a:cubicBezTo>
                <a:cubicBezTo>
                  <a:pt x="3479329" y="-4515"/>
                  <a:pt x="3784418" y="8479"/>
                  <a:pt x="4132020" y="0"/>
                </a:cubicBezTo>
                <a:cubicBezTo>
                  <a:pt x="4479622" y="-8479"/>
                  <a:pt x="4351777" y="4715"/>
                  <a:pt x="4510461" y="0"/>
                </a:cubicBezTo>
                <a:cubicBezTo>
                  <a:pt x="4669145" y="-4715"/>
                  <a:pt x="4939620" y="45680"/>
                  <a:pt x="5314649" y="0"/>
                </a:cubicBezTo>
                <a:cubicBezTo>
                  <a:pt x="5689678" y="-45680"/>
                  <a:pt x="5662115" y="23452"/>
                  <a:pt x="5799528" y="0"/>
                </a:cubicBezTo>
                <a:cubicBezTo>
                  <a:pt x="5936941" y="-23452"/>
                  <a:pt x="6133153" y="6794"/>
                  <a:pt x="6284406" y="0"/>
                </a:cubicBezTo>
                <a:cubicBezTo>
                  <a:pt x="6435659" y="-6794"/>
                  <a:pt x="6680859" y="58775"/>
                  <a:pt x="6875721" y="0"/>
                </a:cubicBezTo>
                <a:cubicBezTo>
                  <a:pt x="7070584" y="-58775"/>
                  <a:pt x="7159812" y="31656"/>
                  <a:pt x="7254162" y="0"/>
                </a:cubicBezTo>
                <a:cubicBezTo>
                  <a:pt x="7348512" y="-31656"/>
                  <a:pt x="7604406" y="76783"/>
                  <a:pt x="7951914" y="0"/>
                </a:cubicBezTo>
                <a:cubicBezTo>
                  <a:pt x="8299422" y="-76783"/>
                  <a:pt x="8179227" y="27221"/>
                  <a:pt x="8330355" y="0"/>
                </a:cubicBezTo>
                <a:cubicBezTo>
                  <a:pt x="8481483" y="-27221"/>
                  <a:pt x="8622974" y="50007"/>
                  <a:pt x="8815233" y="0"/>
                </a:cubicBezTo>
                <a:cubicBezTo>
                  <a:pt x="9007492" y="-50007"/>
                  <a:pt x="8977652" y="2463"/>
                  <a:pt x="9087238" y="0"/>
                </a:cubicBezTo>
                <a:cubicBezTo>
                  <a:pt x="9196824" y="-2463"/>
                  <a:pt x="9388046" y="14270"/>
                  <a:pt x="9465680" y="0"/>
                </a:cubicBezTo>
                <a:cubicBezTo>
                  <a:pt x="9543314" y="-14270"/>
                  <a:pt x="10206144" y="144139"/>
                  <a:pt x="10742920" y="0"/>
                </a:cubicBezTo>
                <a:cubicBezTo>
                  <a:pt x="10806804" y="-386"/>
                  <a:pt x="10835317" y="37040"/>
                  <a:pt x="10842172" y="99252"/>
                </a:cubicBezTo>
                <a:cubicBezTo>
                  <a:pt x="10858216" y="293378"/>
                  <a:pt x="10835878" y="389618"/>
                  <a:pt x="10842172" y="496246"/>
                </a:cubicBezTo>
                <a:cubicBezTo>
                  <a:pt x="10842834" y="552160"/>
                  <a:pt x="10795791" y="608339"/>
                  <a:pt x="10742920" y="595498"/>
                </a:cubicBezTo>
                <a:cubicBezTo>
                  <a:pt x="10563165" y="610000"/>
                  <a:pt x="10478205" y="592869"/>
                  <a:pt x="10364478" y="595498"/>
                </a:cubicBezTo>
                <a:cubicBezTo>
                  <a:pt x="10250751" y="598127"/>
                  <a:pt x="9916794" y="541402"/>
                  <a:pt x="9773164" y="595498"/>
                </a:cubicBezTo>
                <a:cubicBezTo>
                  <a:pt x="9629534" y="649594"/>
                  <a:pt x="9403230" y="571156"/>
                  <a:pt x="9181849" y="595498"/>
                </a:cubicBezTo>
                <a:cubicBezTo>
                  <a:pt x="8960469" y="619840"/>
                  <a:pt x="8720860" y="591878"/>
                  <a:pt x="8590534" y="595498"/>
                </a:cubicBezTo>
                <a:cubicBezTo>
                  <a:pt x="8460208" y="599118"/>
                  <a:pt x="8325450" y="559338"/>
                  <a:pt x="8212092" y="595498"/>
                </a:cubicBezTo>
                <a:cubicBezTo>
                  <a:pt x="8098734" y="631658"/>
                  <a:pt x="7879031" y="549366"/>
                  <a:pt x="7727214" y="595498"/>
                </a:cubicBezTo>
                <a:cubicBezTo>
                  <a:pt x="7575397" y="641630"/>
                  <a:pt x="7468693" y="550718"/>
                  <a:pt x="7348773" y="595498"/>
                </a:cubicBezTo>
                <a:cubicBezTo>
                  <a:pt x="7228853" y="640278"/>
                  <a:pt x="7007745" y="563186"/>
                  <a:pt x="6757458" y="595498"/>
                </a:cubicBezTo>
                <a:cubicBezTo>
                  <a:pt x="6507171" y="627810"/>
                  <a:pt x="6495997" y="541252"/>
                  <a:pt x="6272579" y="595498"/>
                </a:cubicBezTo>
                <a:cubicBezTo>
                  <a:pt x="6049161" y="649744"/>
                  <a:pt x="6004456" y="589597"/>
                  <a:pt x="5894138" y="595498"/>
                </a:cubicBezTo>
                <a:cubicBezTo>
                  <a:pt x="5783820" y="601399"/>
                  <a:pt x="5638997" y="581794"/>
                  <a:pt x="5515696" y="595498"/>
                </a:cubicBezTo>
                <a:cubicBezTo>
                  <a:pt x="5392395" y="609202"/>
                  <a:pt x="5145518" y="553797"/>
                  <a:pt x="5030818" y="595498"/>
                </a:cubicBezTo>
                <a:cubicBezTo>
                  <a:pt x="4916118" y="637199"/>
                  <a:pt x="4594354" y="547019"/>
                  <a:pt x="4439503" y="595498"/>
                </a:cubicBezTo>
                <a:cubicBezTo>
                  <a:pt x="4284652" y="643977"/>
                  <a:pt x="3973889" y="575339"/>
                  <a:pt x="3635315" y="595498"/>
                </a:cubicBezTo>
                <a:cubicBezTo>
                  <a:pt x="3296741" y="615657"/>
                  <a:pt x="3249987" y="565023"/>
                  <a:pt x="2937563" y="595498"/>
                </a:cubicBezTo>
                <a:cubicBezTo>
                  <a:pt x="2625139" y="625973"/>
                  <a:pt x="2784944" y="595219"/>
                  <a:pt x="2665559" y="595498"/>
                </a:cubicBezTo>
                <a:cubicBezTo>
                  <a:pt x="2546174" y="595777"/>
                  <a:pt x="2419585" y="583299"/>
                  <a:pt x="2180680" y="595498"/>
                </a:cubicBezTo>
                <a:cubicBezTo>
                  <a:pt x="1941775" y="607697"/>
                  <a:pt x="1703899" y="537163"/>
                  <a:pt x="1376492" y="595498"/>
                </a:cubicBezTo>
                <a:cubicBezTo>
                  <a:pt x="1049085" y="653833"/>
                  <a:pt x="1226711" y="573193"/>
                  <a:pt x="1104487" y="595498"/>
                </a:cubicBezTo>
                <a:cubicBezTo>
                  <a:pt x="982263" y="617803"/>
                  <a:pt x="410632" y="491655"/>
                  <a:pt x="99252" y="595498"/>
                </a:cubicBezTo>
                <a:cubicBezTo>
                  <a:pt x="56130" y="585107"/>
                  <a:pt x="10134" y="558743"/>
                  <a:pt x="0" y="496246"/>
                </a:cubicBezTo>
                <a:cubicBezTo>
                  <a:pt x="-44231" y="359345"/>
                  <a:pt x="1340" y="271105"/>
                  <a:pt x="0" y="99252"/>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b="1" dirty="0"/>
              <a:t>Σε  ποιο  λογοτεχνικό  γένος (πεζογραφία, ποίηση ή θέατρο) ανήκει  το απόσπασμα;</a:t>
            </a:r>
          </a:p>
        </p:txBody>
      </p:sp>
      <p:pic>
        <p:nvPicPr>
          <p:cNvPr id="4" name="Εικόνα 3">
            <a:extLst>
              <a:ext uri="{FF2B5EF4-FFF2-40B4-BE49-F238E27FC236}">
                <a16:creationId xmlns:a16="http://schemas.microsoft.com/office/drawing/2014/main" id="{9E54082D-B79A-EA50-1A13-17DAFC96EE30}"/>
              </a:ext>
            </a:extLst>
          </p:cNvPr>
          <p:cNvPicPr>
            <a:picLocks noChangeAspect="1"/>
          </p:cNvPicPr>
          <p:nvPr/>
        </p:nvPicPr>
        <p:blipFill>
          <a:blip r:embed="rId2"/>
          <a:srcRect b="17433"/>
          <a:stretch>
            <a:fillRect/>
          </a:stretch>
        </p:blipFill>
        <p:spPr>
          <a:xfrm>
            <a:off x="576943" y="1371938"/>
            <a:ext cx="8654448" cy="4387345"/>
          </a:xfrm>
          <a:custGeom>
            <a:avLst/>
            <a:gdLst>
              <a:gd name="csX0" fmla="*/ 0 w 8654448"/>
              <a:gd name="csY0" fmla="*/ 0 h 4387345"/>
              <a:gd name="csX1" fmla="*/ 403874 w 8654448"/>
              <a:gd name="csY1" fmla="*/ 0 h 4387345"/>
              <a:gd name="csX2" fmla="*/ 807748 w 8654448"/>
              <a:gd name="csY2" fmla="*/ 0 h 4387345"/>
              <a:gd name="csX3" fmla="*/ 1298167 w 8654448"/>
              <a:gd name="csY3" fmla="*/ 0 h 4387345"/>
              <a:gd name="csX4" fmla="*/ 1875130 w 8654448"/>
              <a:gd name="csY4" fmla="*/ 0 h 4387345"/>
              <a:gd name="csX5" fmla="*/ 2538638 w 8654448"/>
              <a:gd name="csY5" fmla="*/ 0 h 4387345"/>
              <a:gd name="csX6" fmla="*/ 3115601 w 8654448"/>
              <a:gd name="csY6" fmla="*/ 0 h 4387345"/>
              <a:gd name="csX7" fmla="*/ 3432931 w 8654448"/>
              <a:gd name="csY7" fmla="*/ 0 h 4387345"/>
              <a:gd name="csX8" fmla="*/ 4009894 w 8654448"/>
              <a:gd name="csY8" fmla="*/ 0 h 4387345"/>
              <a:gd name="csX9" fmla="*/ 4500313 w 8654448"/>
              <a:gd name="csY9" fmla="*/ 0 h 4387345"/>
              <a:gd name="csX10" fmla="*/ 4817643 w 8654448"/>
              <a:gd name="csY10" fmla="*/ 0 h 4387345"/>
              <a:gd name="csX11" fmla="*/ 5221517 w 8654448"/>
              <a:gd name="csY11" fmla="*/ 0 h 4387345"/>
              <a:gd name="csX12" fmla="*/ 5885025 w 8654448"/>
              <a:gd name="csY12" fmla="*/ 0 h 4387345"/>
              <a:gd name="csX13" fmla="*/ 6461988 w 8654448"/>
              <a:gd name="csY13" fmla="*/ 0 h 4387345"/>
              <a:gd name="csX14" fmla="*/ 6952407 w 8654448"/>
              <a:gd name="csY14" fmla="*/ 0 h 4387345"/>
              <a:gd name="csX15" fmla="*/ 7442825 w 8654448"/>
              <a:gd name="csY15" fmla="*/ 0 h 4387345"/>
              <a:gd name="csX16" fmla="*/ 8654448 w 8654448"/>
              <a:gd name="csY16" fmla="*/ 0 h 4387345"/>
              <a:gd name="csX17" fmla="*/ 8654448 w 8654448"/>
              <a:gd name="csY17" fmla="*/ 636165 h 4387345"/>
              <a:gd name="csX18" fmla="*/ 8654448 w 8654448"/>
              <a:gd name="csY18" fmla="*/ 1184583 h 4387345"/>
              <a:gd name="csX19" fmla="*/ 8654448 w 8654448"/>
              <a:gd name="csY19" fmla="*/ 1776875 h 4387345"/>
              <a:gd name="csX20" fmla="*/ 8654448 w 8654448"/>
              <a:gd name="csY20" fmla="*/ 2369166 h 4387345"/>
              <a:gd name="csX21" fmla="*/ 8654448 w 8654448"/>
              <a:gd name="csY21" fmla="*/ 2917584 h 4387345"/>
              <a:gd name="csX22" fmla="*/ 8654448 w 8654448"/>
              <a:gd name="csY22" fmla="*/ 3378256 h 4387345"/>
              <a:gd name="csX23" fmla="*/ 8654448 w 8654448"/>
              <a:gd name="csY23" fmla="*/ 4387345 h 4387345"/>
              <a:gd name="csX24" fmla="*/ 8337118 w 8654448"/>
              <a:gd name="csY24" fmla="*/ 4387345 h 4387345"/>
              <a:gd name="csX25" fmla="*/ 8019788 w 8654448"/>
              <a:gd name="csY25" fmla="*/ 4387345 h 4387345"/>
              <a:gd name="csX26" fmla="*/ 7615914 w 8654448"/>
              <a:gd name="csY26" fmla="*/ 4387345 h 4387345"/>
              <a:gd name="csX27" fmla="*/ 7038951 w 8654448"/>
              <a:gd name="csY27" fmla="*/ 4387345 h 4387345"/>
              <a:gd name="csX28" fmla="*/ 6635077 w 8654448"/>
              <a:gd name="csY28" fmla="*/ 4387345 h 4387345"/>
              <a:gd name="csX29" fmla="*/ 6144658 w 8654448"/>
              <a:gd name="csY29" fmla="*/ 4387345 h 4387345"/>
              <a:gd name="csX30" fmla="*/ 5481150 w 8654448"/>
              <a:gd name="csY30" fmla="*/ 4387345 h 4387345"/>
              <a:gd name="csX31" fmla="*/ 4731098 w 8654448"/>
              <a:gd name="csY31" fmla="*/ 4387345 h 4387345"/>
              <a:gd name="csX32" fmla="*/ 4067591 w 8654448"/>
              <a:gd name="csY32" fmla="*/ 4387345 h 4387345"/>
              <a:gd name="csX33" fmla="*/ 3490627 w 8654448"/>
              <a:gd name="csY33" fmla="*/ 4387345 h 4387345"/>
              <a:gd name="csX34" fmla="*/ 3086753 w 8654448"/>
              <a:gd name="csY34" fmla="*/ 4387345 h 4387345"/>
              <a:gd name="csX35" fmla="*/ 2423245 w 8654448"/>
              <a:gd name="csY35" fmla="*/ 4387345 h 4387345"/>
              <a:gd name="csX36" fmla="*/ 1932827 w 8654448"/>
              <a:gd name="csY36" fmla="*/ 4387345 h 4387345"/>
              <a:gd name="csX37" fmla="*/ 1355864 w 8654448"/>
              <a:gd name="csY37" fmla="*/ 4387345 h 4387345"/>
              <a:gd name="csX38" fmla="*/ 865445 w 8654448"/>
              <a:gd name="csY38" fmla="*/ 4387345 h 4387345"/>
              <a:gd name="csX39" fmla="*/ 0 w 8654448"/>
              <a:gd name="csY39" fmla="*/ 4387345 h 4387345"/>
              <a:gd name="csX40" fmla="*/ 0 w 8654448"/>
              <a:gd name="csY40" fmla="*/ 3970547 h 4387345"/>
              <a:gd name="csX41" fmla="*/ 0 w 8654448"/>
              <a:gd name="csY41" fmla="*/ 3334382 h 4387345"/>
              <a:gd name="csX42" fmla="*/ 0 w 8654448"/>
              <a:gd name="csY42" fmla="*/ 2873711 h 4387345"/>
              <a:gd name="csX43" fmla="*/ 0 w 8654448"/>
              <a:gd name="csY43" fmla="*/ 2325293 h 4387345"/>
              <a:gd name="csX44" fmla="*/ 0 w 8654448"/>
              <a:gd name="csY44" fmla="*/ 1733001 h 4387345"/>
              <a:gd name="csX45" fmla="*/ 0 w 8654448"/>
              <a:gd name="csY45" fmla="*/ 1316204 h 4387345"/>
              <a:gd name="csX46" fmla="*/ 0 w 8654448"/>
              <a:gd name="csY46" fmla="*/ 899406 h 4387345"/>
              <a:gd name="csX47" fmla="*/ 0 w 8654448"/>
              <a:gd name="csY47" fmla="*/ 0 h 43873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8654448" h="4387345" fill="none" extrusionOk="0">
                <a:moveTo>
                  <a:pt x="0" y="0"/>
                </a:moveTo>
                <a:cubicBezTo>
                  <a:pt x="126466" y="-6499"/>
                  <a:pt x="313167" y="20628"/>
                  <a:pt x="403874" y="0"/>
                </a:cubicBezTo>
                <a:cubicBezTo>
                  <a:pt x="494581" y="-20628"/>
                  <a:pt x="679914" y="28997"/>
                  <a:pt x="807748" y="0"/>
                </a:cubicBezTo>
                <a:cubicBezTo>
                  <a:pt x="935582" y="-28997"/>
                  <a:pt x="1134978" y="21061"/>
                  <a:pt x="1298167" y="0"/>
                </a:cubicBezTo>
                <a:cubicBezTo>
                  <a:pt x="1461356" y="-21061"/>
                  <a:pt x="1713765" y="38173"/>
                  <a:pt x="1875130" y="0"/>
                </a:cubicBezTo>
                <a:cubicBezTo>
                  <a:pt x="2036495" y="-38173"/>
                  <a:pt x="2275711" y="74587"/>
                  <a:pt x="2538638" y="0"/>
                </a:cubicBezTo>
                <a:cubicBezTo>
                  <a:pt x="2801565" y="-74587"/>
                  <a:pt x="2841295" y="56582"/>
                  <a:pt x="3115601" y="0"/>
                </a:cubicBezTo>
                <a:cubicBezTo>
                  <a:pt x="3389907" y="-56582"/>
                  <a:pt x="3321450" y="29708"/>
                  <a:pt x="3432931" y="0"/>
                </a:cubicBezTo>
                <a:cubicBezTo>
                  <a:pt x="3544412" y="-29708"/>
                  <a:pt x="3785959" y="66973"/>
                  <a:pt x="4009894" y="0"/>
                </a:cubicBezTo>
                <a:cubicBezTo>
                  <a:pt x="4233829" y="-66973"/>
                  <a:pt x="4287170" y="22560"/>
                  <a:pt x="4500313" y="0"/>
                </a:cubicBezTo>
                <a:cubicBezTo>
                  <a:pt x="4713456" y="-22560"/>
                  <a:pt x="4710745" y="37967"/>
                  <a:pt x="4817643" y="0"/>
                </a:cubicBezTo>
                <a:cubicBezTo>
                  <a:pt x="4924541" y="-37967"/>
                  <a:pt x="5026366" y="24644"/>
                  <a:pt x="5221517" y="0"/>
                </a:cubicBezTo>
                <a:cubicBezTo>
                  <a:pt x="5416668" y="-24644"/>
                  <a:pt x="5710431" y="37790"/>
                  <a:pt x="5885025" y="0"/>
                </a:cubicBezTo>
                <a:cubicBezTo>
                  <a:pt x="6059619" y="-37790"/>
                  <a:pt x="6345735" y="232"/>
                  <a:pt x="6461988" y="0"/>
                </a:cubicBezTo>
                <a:cubicBezTo>
                  <a:pt x="6578241" y="-232"/>
                  <a:pt x="6809447" y="20666"/>
                  <a:pt x="6952407" y="0"/>
                </a:cubicBezTo>
                <a:cubicBezTo>
                  <a:pt x="7095367" y="-20666"/>
                  <a:pt x="7264391" y="29185"/>
                  <a:pt x="7442825" y="0"/>
                </a:cubicBezTo>
                <a:cubicBezTo>
                  <a:pt x="7621259" y="-29185"/>
                  <a:pt x="8236637" y="104237"/>
                  <a:pt x="8654448" y="0"/>
                </a:cubicBezTo>
                <a:cubicBezTo>
                  <a:pt x="8693741" y="153654"/>
                  <a:pt x="8615272" y="505953"/>
                  <a:pt x="8654448" y="636165"/>
                </a:cubicBezTo>
                <a:cubicBezTo>
                  <a:pt x="8693624" y="766377"/>
                  <a:pt x="8641489" y="1063428"/>
                  <a:pt x="8654448" y="1184583"/>
                </a:cubicBezTo>
                <a:cubicBezTo>
                  <a:pt x="8667407" y="1305738"/>
                  <a:pt x="8618735" y="1535804"/>
                  <a:pt x="8654448" y="1776875"/>
                </a:cubicBezTo>
                <a:cubicBezTo>
                  <a:pt x="8690161" y="2017946"/>
                  <a:pt x="8652984" y="2217583"/>
                  <a:pt x="8654448" y="2369166"/>
                </a:cubicBezTo>
                <a:cubicBezTo>
                  <a:pt x="8655912" y="2520749"/>
                  <a:pt x="8624123" y="2708543"/>
                  <a:pt x="8654448" y="2917584"/>
                </a:cubicBezTo>
                <a:cubicBezTo>
                  <a:pt x="8684773" y="3126625"/>
                  <a:pt x="8610298" y="3188790"/>
                  <a:pt x="8654448" y="3378256"/>
                </a:cubicBezTo>
                <a:cubicBezTo>
                  <a:pt x="8698598" y="3567722"/>
                  <a:pt x="8620667" y="4039081"/>
                  <a:pt x="8654448" y="4387345"/>
                </a:cubicBezTo>
                <a:cubicBezTo>
                  <a:pt x="8577836" y="4399464"/>
                  <a:pt x="8480677" y="4363589"/>
                  <a:pt x="8337118" y="4387345"/>
                </a:cubicBezTo>
                <a:cubicBezTo>
                  <a:pt x="8193559" y="4411101"/>
                  <a:pt x="8168865" y="4362843"/>
                  <a:pt x="8019788" y="4387345"/>
                </a:cubicBezTo>
                <a:cubicBezTo>
                  <a:pt x="7870711" y="4411847"/>
                  <a:pt x="7741294" y="4345012"/>
                  <a:pt x="7615914" y="4387345"/>
                </a:cubicBezTo>
                <a:cubicBezTo>
                  <a:pt x="7490534" y="4429678"/>
                  <a:pt x="7299991" y="4342710"/>
                  <a:pt x="7038951" y="4387345"/>
                </a:cubicBezTo>
                <a:cubicBezTo>
                  <a:pt x="6777911" y="4431980"/>
                  <a:pt x="6760433" y="4375629"/>
                  <a:pt x="6635077" y="4387345"/>
                </a:cubicBezTo>
                <a:cubicBezTo>
                  <a:pt x="6509721" y="4399061"/>
                  <a:pt x="6263486" y="4384475"/>
                  <a:pt x="6144658" y="4387345"/>
                </a:cubicBezTo>
                <a:cubicBezTo>
                  <a:pt x="6025830" y="4390215"/>
                  <a:pt x="5685401" y="4345065"/>
                  <a:pt x="5481150" y="4387345"/>
                </a:cubicBezTo>
                <a:cubicBezTo>
                  <a:pt x="5276899" y="4429625"/>
                  <a:pt x="4886191" y="4331927"/>
                  <a:pt x="4731098" y="4387345"/>
                </a:cubicBezTo>
                <a:cubicBezTo>
                  <a:pt x="4576005" y="4442763"/>
                  <a:pt x="4348594" y="4326366"/>
                  <a:pt x="4067591" y="4387345"/>
                </a:cubicBezTo>
                <a:cubicBezTo>
                  <a:pt x="3786588" y="4448324"/>
                  <a:pt x="3661288" y="4329522"/>
                  <a:pt x="3490627" y="4387345"/>
                </a:cubicBezTo>
                <a:cubicBezTo>
                  <a:pt x="3319966" y="4445168"/>
                  <a:pt x="3208417" y="4357649"/>
                  <a:pt x="3086753" y="4387345"/>
                </a:cubicBezTo>
                <a:cubicBezTo>
                  <a:pt x="2965089" y="4417041"/>
                  <a:pt x="2625213" y="4358631"/>
                  <a:pt x="2423245" y="4387345"/>
                </a:cubicBezTo>
                <a:cubicBezTo>
                  <a:pt x="2221277" y="4416059"/>
                  <a:pt x="2065516" y="4354832"/>
                  <a:pt x="1932827" y="4387345"/>
                </a:cubicBezTo>
                <a:cubicBezTo>
                  <a:pt x="1800138" y="4419858"/>
                  <a:pt x="1475376" y="4376075"/>
                  <a:pt x="1355864" y="4387345"/>
                </a:cubicBezTo>
                <a:cubicBezTo>
                  <a:pt x="1236352" y="4398615"/>
                  <a:pt x="1063875" y="4370101"/>
                  <a:pt x="865445" y="4387345"/>
                </a:cubicBezTo>
                <a:cubicBezTo>
                  <a:pt x="667015" y="4404589"/>
                  <a:pt x="247296" y="4310613"/>
                  <a:pt x="0" y="4387345"/>
                </a:cubicBezTo>
                <a:cubicBezTo>
                  <a:pt x="-5433" y="4230227"/>
                  <a:pt x="47358" y="4070928"/>
                  <a:pt x="0" y="3970547"/>
                </a:cubicBezTo>
                <a:cubicBezTo>
                  <a:pt x="-47358" y="3870166"/>
                  <a:pt x="6454" y="3634230"/>
                  <a:pt x="0" y="3334382"/>
                </a:cubicBezTo>
                <a:cubicBezTo>
                  <a:pt x="-6454" y="3034534"/>
                  <a:pt x="19594" y="3044592"/>
                  <a:pt x="0" y="2873711"/>
                </a:cubicBezTo>
                <a:cubicBezTo>
                  <a:pt x="-19594" y="2702830"/>
                  <a:pt x="56482" y="2486930"/>
                  <a:pt x="0" y="2325293"/>
                </a:cubicBezTo>
                <a:cubicBezTo>
                  <a:pt x="-56482" y="2163656"/>
                  <a:pt x="68046" y="1965520"/>
                  <a:pt x="0" y="1733001"/>
                </a:cubicBezTo>
                <a:cubicBezTo>
                  <a:pt x="-68046" y="1500482"/>
                  <a:pt x="38189" y="1505403"/>
                  <a:pt x="0" y="1316204"/>
                </a:cubicBezTo>
                <a:cubicBezTo>
                  <a:pt x="-38189" y="1127005"/>
                  <a:pt x="49737" y="994653"/>
                  <a:pt x="0" y="899406"/>
                </a:cubicBezTo>
                <a:cubicBezTo>
                  <a:pt x="-49737" y="804159"/>
                  <a:pt x="43404" y="295986"/>
                  <a:pt x="0" y="0"/>
                </a:cubicBezTo>
                <a:close/>
              </a:path>
              <a:path w="8654448" h="4387345" stroke="0" extrusionOk="0">
                <a:moveTo>
                  <a:pt x="0" y="0"/>
                </a:moveTo>
                <a:cubicBezTo>
                  <a:pt x="137125" y="-36350"/>
                  <a:pt x="466880" y="33060"/>
                  <a:pt x="663508" y="0"/>
                </a:cubicBezTo>
                <a:cubicBezTo>
                  <a:pt x="860136" y="-33060"/>
                  <a:pt x="1058716" y="74004"/>
                  <a:pt x="1327015" y="0"/>
                </a:cubicBezTo>
                <a:cubicBezTo>
                  <a:pt x="1595314" y="-74004"/>
                  <a:pt x="1704641" y="31339"/>
                  <a:pt x="1903979" y="0"/>
                </a:cubicBezTo>
                <a:cubicBezTo>
                  <a:pt x="2103317" y="-31339"/>
                  <a:pt x="2164687" y="18351"/>
                  <a:pt x="2307853" y="0"/>
                </a:cubicBezTo>
                <a:cubicBezTo>
                  <a:pt x="2451019" y="-18351"/>
                  <a:pt x="2761041" y="52968"/>
                  <a:pt x="2971360" y="0"/>
                </a:cubicBezTo>
                <a:cubicBezTo>
                  <a:pt x="3181679" y="-52968"/>
                  <a:pt x="3385199" y="12137"/>
                  <a:pt x="3634868" y="0"/>
                </a:cubicBezTo>
                <a:cubicBezTo>
                  <a:pt x="3884537" y="-12137"/>
                  <a:pt x="3982303" y="60506"/>
                  <a:pt x="4211831" y="0"/>
                </a:cubicBezTo>
                <a:cubicBezTo>
                  <a:pt x="4441359" y="-60506"/>
                  <a:pt x="4554536" y="47666"/>
                  <a:pt x="4702250" y="0"/>
                </a:cubicBezTo>
                <a:cubicBezTo>
                  <a:pt x="4849964" y="-47666"/>
                  <a:pt x="5104360" y="22790"/>
                  <a:pt x="5452302" y="0"/>
                </a:cubicBezTo>
                <a:cubicBezTo>
                  <a:pt x="5800244" y="-22790"/>
                  <a:pt x="5775420" y="31933"/>
                  <a:pt x="5942721" y="0"/>
                </a:cubicBezTo>
                <a:cubicBezTo>
                  <a:pt x="6110022" y="-31933"/>
                  <a:pt x="6290931" y="17913"/>
                  <a:pt x="6519684" y="0"/>
                </a:cubicBezTo>
                <a:cubicBezTo>
                  <a:pt x="6748437" y="-17913"/>
                  <a:pt x="6718841" y="2938"/>
                  <a:pt x="6837014" y="0"/>
                </a:cubicBezTo>
                <a:cubicBezTo>
                  <a:pt x="6955187" y="-2938"/>
                  <a:pt x="7126711" y="47488"/>
                  <a:pt x="7327433" y="0"/>
                </a:cubicBezTo>
                <a:cubicBezTo>
                  <a:pt x="7528155" y="-47488"/>
                  <a:pt x="7683532" y="78867"/>
                  <a:pt x="7990940" y="0"/>
                </a:cubicBezTo>
                <a:cubicBezTo>
                  <a:pt x="8298348" y="-78867"/>
                  <a:pt x="8457235" y="20641"/>
                  <a:pt x="8654448" y="0"/>
                </a:cubicBezTo>
                <a:cubicBezTo>
                  <a:pt x="8681072" y="212750"/>
                  <a:pt x="8636881" y="426293"/>
                  <a:pt x="8654448" y="636165"/>
                </a:cubicBezTo>
                <a:cubicBezTo>
                  <a:pt x="8672015" y="846037"/>
                  <a:pt x="8610892" y="975265"/>
                  <a:pt x="8654448" y="1228457"/>
                </a:cubicBezTo>
                <a:cubicBezTo>
                  <a:pt x="8698004" y="1481649"/>
                  <a:pt x="8621909" y="1617391"/>
                  <a:pt x="8654448" y="1733001"/>
                </a:cubicBezTo>
                <a:cubicBezTo>
                  <a:pt x="8686987" y="1848611"/>
                  <a:pt x="8623629" y="2097041"/>
                  <a:pt x="8654448" y="2237546"/>
                </a:cubicBezTo>
                <a:cubicBezTo>
                  <a:pt x="8685267" y="2378051"/>
                  <a:pt x="8615603" y="2562458"/>
                  <a:pt x="8654448" y="2785964"/>
                </a:cubicBezTo>
                <a:cubicBezTo>
                  <a:pt x="8693293" y="3009470"/>
                  <a:pt x="8594797" y="3171498"/>
                  <a:pt x="8654448" y="3378256"/>
                </a:cubicBezTo>
                <a:cubicBezTo>
                  <a:pt x="8714099" y="3585014"/>
                  <a:pt x="8573149" y="3946375"/>
                  <a:pt x="8654448" y="4387345"/>
                </a:cubicBezTo>
                <a:cubicBezTo>
                  <a:pt x="8531403" y="4391207"/>
                  <a:pt x="8335209" y="4372872"/>
                  <a:pt x="8250574" y="4387345"/>
                </a:cubicBezTo>
                <a:cubicBezTo>
                  <a:pt x="8165939" y="4401818"/>
                  <a:pt x="7989467" y="4361643"/>
                  <a:pt x="7846700" y="4387345"/>
                </a:cubicBezTo>
                <a:cubicBezTo>
                  <a:pt x="7703933" y="4413047"/>
                  <a:pt x="7659072" y="4353566"/>
                  <a:pt x="7529370" y="4387345"/>
                </a:cubicBezTo>
                <a:cubicBezTo>
                  <a:pt x="7399668" y="4421124"/>
                  <a:pt x="7138542" y="4381077"/>
                  <a:pt x="7038951" y="4387345"/>
                </a:cubicBezTo>
                <a:cubicBezTo>
                  <a:pt x="6939360" y="4393613"/>
                  <a:pt x="6648617" y="4336509"/>
                  <a:pt x="6548532" y="4387345"/>
                </a:cubicBezTo>
                <a:cubicBezTo>
                  <a:pt x="6448447" y="4438181"/>
                  <a:pt x="6279352" y="4367426"/>
                  <a:pt x="6144658" y="4387345"/>
                </a:cubicBezTo>
                <a:cubicBezTo>
                  <a:pt x="6009964" y="4407264"/>
                  <a:pt x="5768830" y="4335679"/>
                  <a:pt x="5481150" y="4387345"/>
                </a:cubicBezTo>
                <a:cubicBezTo>
                  <a:pt x="5193470" y="4439011"/>
                  <a:pt x="5270275" y="4358278"/>
                  <a:pt x="5077276" y="4387345"/>
                </a:cubicBezTo>
                <a:cubicBezTo>
                  <a:pt x="4884277" y="4416412"/>
                  <a:pt x="4700704" y="4336292"/>
                  <a:pt x="4327224" y="4387345"/>
                </a:cubicBezTo>
                <a:cubicBezTo>
                  <a:pt x="3953744" y="4438398"/>
                  <a:pt x="3988141" y="4374443"/>
                  <a:pt x="3663716" y="4387345"/>
                </a:cubicBezTo>
                <a:cubicBezTo>
                  <a:pt x="3339291" y="4400247"/>
                  <a:pt x="3420606" y="4383924"/>
                  <a:pt x="3259842" y="4387345"/>
                </a:cubicBezTo>
                <a:cubicBezTo>
                  <a:pt x="3099078" y="4390766"/>
                  <a:pt x="2943133" y="4361265"/>
                  <a:pt x="2769423" y="4387345"/>
                </a:cubicBezTo>
                <a:cubicBezTo>
                  <a:pt x="2595713" y="4413425"/>
                  <a:pt x="2464857" y="4356764"/>
                  <a:pt x="2279005" y="4387345"/>
                </a:cubicBezTo>
                <a:cubicBezTo>
                  <a:pt x="2093153" y="4417926"/>
                  <a:pt x="1990321" y="4371629"/>
                  <a:pt x="1875130" y="4387345"/>
                </a:cubicBezTo>
                <a:cubicBezTo>
                  <a:pt x="1759939" y="4403061"/>
                  <a:pt x="1424151" y="4375188"/>
                  <a:pt x="1125078" y="4387345"/>
                </a:cubicBezTo>
                <a:cubicBezTo>
                  <a:pt x="826005" y="4399502"/>
                  <a:pt x="329792" y="4338506"/>
                  <a:pt x="0" y="4387345"/>
                </a:cubicBezTo>
                <a:cubicBezTo>
                  <a:pt x="-32920" y="4246807"/>
                  <a:pt x="40866" y="3953239"/>
                  <a:pt x="0" y="3838927"/>
                </a:cubicBezTo>
                <a:cubicBezTo>
                  <a:pt x="-40866" y="3724615"/>
                  <a:pt x="51428" y="3559329"/>
                  <a:pt x="0" y="3334382"/>
                </a:cubicBezTo>
                <a:cubicBezTo>
                  <a:pt x="-51428" y="3109435"/>
                  <a:pt x="22777" y="3014367"/>
                  <a:pt x="0" y="2829838"/>
                </a:cubicBezTo>
                <a:cubicBezTo>
                  <a:pt x="-22777" y="2645309"/>
                  <a:pt x="24361" y="2497509"/>
                  <a:pt x="0" y="2193673"/>
                </a:cubicBezTo>
                <a:cubicBezTo>
                  <a:pt x="-24361" y="1889838"/>
                  <a:pt x="61179" y="1838161"/>
                  <a:pt x="0" y="1645254"/>
                </a:cubicBezTo>
                <a:cubicBezTo>
                  <a:pt x="-61179" y="1452347"/>
                  <a:pt x="35652" y="1388183"/>
                  <a:pt x="0" y="1228457"/>
                </a:cubicBezTo>
                <a:cubicBezTo>
                  <a:pt x="-35652" y="1068731"/>
                  <a:pt x="10615" y="885894"/>
                  <a:pt x="0" y="767785"/>
                </a:cubicBezTo>
                <a:cubicBezTo>
                  <a:pt x="-10615" y="649676"/>
                  <a:pt x="27355" y="213741"/>
                  <a:pt x="0" y="0"/>
                </a:cubicBezTo>
                <a:close/>
              </a:path>
            </a:pathLst>
          </a:custGeom>
          <a:ln>
            <a:solidFill>
              <a:schemeClr val="tx1"/>
            </a:solidFill>
            <a:extLst>
              <a:ext uri="{C807C97D-BFC1-408E-A445-0C87EB9F89A2}">
                <ask:lineSketchStyleProps xmlns:ask="http://schemas.microsoft.com/office/drawing/2018/sketchyshapes" sd="3109305190">
                  <a:prstGeom prst="rect">
                    <a:avLst/>
                  </a:prstGeom>
                  <ask:type>
                    <ask:lineSketchScribble/>
                  </ask:type>
                </ask:lineSketchStyleProps>
              </a:ext>
            </a:extLst>
          </a:ln>
        </p:spPr>
      </p:pic>
      <p:sp>
        <p:nvSpPr>
          <p:cNvPr id="6" name="Ορθογώνιο: Στρογγύλεμα γωνιών 5">
            <a:extLst>
              <a:ext uri="{FF2B5EF4-FFF2-40B4-BE49-F238E27FC236}">
                <a16:creationId xmlns:a16="http://schemas.microsoft.com/office/drawing/2014/main" id="{EEB08F11-2061-94B3-2810-4FD389626355}"/>
              </a:ext>
            </a:extLst>
          </p:cNvPr>
          <p:cNvSpPr/>
          <p:nvPr/>
        </p:nvSpPr>
        <p:spPr>
          <a:xfrm>
            <a:off x="9459685" y="1711550"/>
            <a:ext cx="2155372" cy="1412649"/>
          </a:xfrm>
          <a:custGeom>
            <a:avLst/>
            <a:gdLst>
              <a:gd name="csX0" fmla="*/ 0 w 2155372"/>
              <a:gd name="csY0" fmla="*/ 235446 h 1412649"/>
              <a:gd name="csX1" fmla="*/ 235446 w 2155372"/>
              <a:gd name="csY1" fmla="*/ 0 h 1412649"/>
              <a:gd name="csX2" fmla="*/ 780095 w 2155372"/>
              <a:gd name="csY2" fmla="*/ 0 h 1412649"/>
              <a:gd name="csX3" fmla="*/ 1375277 w 2155372"/>
              <a:gd name="csY3" fmla="*/ 0 h 1412649"/>
              <a:gd name="csX4" fmla="*/ 1919926 w 2155372"/>
              <a:gd name="csY4" fmla="*/ 0 h 1412649"/>
              <a:gd name="csX5" fmla="*/ 2155372 w 2155372"/>
              <a:gd name="csY5" fmla="*/ 235446 h 1412649"/>
              <a:gd name="csX6" fmla="*/ 2155372 w 2155372"/>
              <a:gd name="csY6" fmla="*/ 696907 h 1412649"/>
              <a:gd name="csX7" fmla="*/ 2155372 w 2155372"/>
              <a:gd name="csY7" fmla="*/ 1177203 h 1412649"/>
              <a:gd name="csX8" fmla="*/ 1919926 w 2155372"/>
              <a:gd name="csY8" fmla="*/ 1412649 h 1412649"/>
              <a:gd name="csX9" fmla="*/ 1408967 w 2155372"/>
              <a:gd name="csY9" fmla="*/ 1412649 h 1412649"/>
              <a:gd name="csX10" fmla="*/ 881163 w 2155372"/>
              <a:gd name="csY10" fmla="*/ 1412649 h 1412649"/>
              <a:gd name="csX11" fmla="*/ 235446 w 2155372"/>
              <a:gd name="csY11" fmla="*/ 1412649 h 1412649"/>
              <a:gd name="csX12" fmla="*/ 0 w 2155372"/>
              <a:gd name="csY12" fmla="*/ 1177203 h 1412649"/>
              <a:gd name="csX13" fmla="*/ 0 w 2155372"/>
              <a:gd name="csY13" fmla="*/ 706325 h 1412649"/>
              <a:gd name="csX14" fmla="*/ 0 w 2155372"/>
              <a:gd name="csY14" fmla="*/ 235446 h 1412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55372" h="1412649" fill="none" extrusionOk="0">
                <a:moveTo>
                  <a:pt x="0" y="235446"/>
                </a:moveTo>
                <a:cubicBezTo>
                  <a:pt x="-17264" y="84932"/>
                  <a:pt x="108812" y="-10228"/>
                  <a:pt x="235446" y="0"/>
                </a:cubicBezTo>
                <a:cubicBezTo>
                  <a:pt x="455899" y="-34279"/>
                  <a:pt x="629769" y="51987"/>
                  <a:pt x="780095" y="0"/>
                </a:cubicBezTo>
                <a:cubicBezTo>
                  <a:pt x="930421" y="-51987"/>
                  <a:pt x="1093654" y="17846"/>
                  <a:pt x="1375277" y="0"/>
                </a:cubicBezTo>
                <a:cubicBezTo>
                  <a:pt x="1656900" y="-17846"/>
                  <a:pt x="1747668" y="36245"/>
                  <a:pt x="1919926" y="0"/>
                </a:cubicBezTo>
                <a:cubicBezTo>
                  <a:pt x="2058270" y="-17876"/>
                  <a:pt x="2139249" y="100570"/>
                  <a:pt x="2155372" y="235446"/>
                </a:cubicBezTo>
                <a:cubicBezTo>
                  <a:pt x="2174392" y="437096"/>
                  <a:pt x="2111251" y="596274"/>
                  <a:pt x="2155372" y="696907"/>
                </a:cubicBezTo>
                <a:cubicBezTo>
                  <a:pt x="2199493" y="797540"/>
                  <a:pt x="2132972" y="1055491"/>
                  <a:pt x="2155372" y="1177203"/>
                </a:cubicBezTo>
                <a:cubicBezTo>
                  <a:pt x="2182132" y="1330857"/>
                  <a:pt x="2060806" y="1395023"/>
                  <a:pt x="1919926" y="1412649"/>
                </a:cubicBezTo>
                <a:cubicBezTo>
                  <a:pt x="1774423" y="1421104"/>
                  <a:pt x="1658017" y="1389072"/>
                  <a:pt x="1408967" y="1412649"/>
                </a:cubicBezTo>
                <a:cubicBezTo>
                  <a:pt x="1159917" y="1436226"/>
                  <a:pt x="1033721" y="1388920"/>
                  <a:pt x="881163" y="1412649"/>
                </a:cubicBezTo>
                <a:cubicBezTo>
                  <a:pt x="728605" y="1436378"/>
                  <a:pt x="464319" y="1382856"/>
                  <a:pt x="235446" y="1412649"/>
                </a:cubicBezTo>
                <a:cubicBezTo>
                  <a:pt x="126927" y="1405812"/>
                  <a:pt x="-19380" y="1306472"/>
                  <a:pt x="0" y="1177203"/>
                </a:cubicBezTo>
                <a:cubicBezTo>
                  <a:pt x="-17974" y="1035064"/>
                  <a:pt x="42455" y="886685"/>
                  <a:pt x="0" y="706325"/>
                </a:cubicBezTo>
                <a:cubicBezTo>
                  <a:pt x="-42455" y="525965"/>
                  <a:pt x="19568" y="413202"/>
                  <a:pt x="0" y="235446"/>
                </a:cubicBezTo>
                <a:close/>
              </a:path>
              <a:path w="2155372" h="1412649" stroke="0" extrusionOk="0">
                <a:moveTo>
                  <a:pt x="0" y="235446"/>
                </a:moveTo>
                <a:cubicBezTo>
                  <a:pt x="21485" y="89347"/>
                  <a:pt x="108348" y="-36572"/>
                  <a:pt x="235446" y="0"/>
                </a:cubicBezTo>
                <a:cubicBezTo>
                  <a:pt x="448207" y="-44191"/>
                  <a:pt x="553680" y="69203"/>
                  <a:pt x="813784" y="0"/>
                </a:cubicBezTo>
                <a:cubicBezTo>
                  <a:pt x="1073888" y="-69203"/>
                  <a:pt x="1174159" y="30798"/>
                  <a:pt x="1341588" y="0"/>
                </a:cubicBezTo>
                <a:cubicBezTo>
                  <a:pt x="1509017" y="-30798"/>
                  <a:pt x="1763416" y="69196"/>
                  <a:pt x="1919926" y="0"/>
                </a:cubicBezTo>
                <a:cubicBezTo>
                  <a:pt x="2058987" y="34625"/>
                  <a:pt x="2149005" y="96519"/>
                  <a:pt x="2155372" y="235446"/>
                </a:cubicBezTo>
                <a:cubicBezTo>
                  <a:pt x="2198196" y="405051"/>
                  <a:pt x="2137510" y="474960"/>
                  <a:pt x="2155372" y="706325"/>
                </a:cubicBezTo>
                <a:cubicBezTo>
                  <a:pt x="2173234" y="937690"/>
                  <a:pt x="2141238" y="1004985"/>
                  <a:pt x="2155372" y="1177203"/>
                </a:cubicBezTo>
                <a:cubicBezTo>
                  <a:pt x="2160929" y="1282211"/>
                  <a:pt x="2025464" y="1394718"/>
                  <a:pt x="1919926" y="1412649"/>
                </a:cubicBezTo>
                <a:cubicBezTo>
                  <a:pt x="1707531" y="1468503"/>
                  <a:pt x="1604131" y="1377510"/>
                  <a:pt x="1392122" y="1412649"/>
                </a:cubicBezTo>
                <a:cubicBezTo>
                  <a:pt x="1180113" y="1447788"/>
                  <a:pt x="1054299" y="1395737"/>
                  <a:pt x="847474" y="1412649"/>
                </a:cubicBezTo>
                <a:cubicBezTo>
                  <a:pt x="640649" y="1429561"/>
                  <a:pt x="420142" y="1372133"/>
                  <a:pt x="235446" y="1412649"/>
                </a:cubicBezTo>
                <a:cubicBezTo>
                  <a:pt x="100657" y="1425329"/>
                  <a:pt x="1177" y="1303991"/>
                  <a:pt x="0" y="1177203"/>
                </a:cubicBezTo>
                <a:cubicBezTo>
                  <a:pt x="-15030" y="983261"/>
                  <a:pt x="36618" y="933996"/>
                  <a:pt x="0" y="706325"/>
                </a:cubicBezTo>
                <a:cubicBezTo>
                  <a:pt x="-36618" y="478654"/>
                  <a:pt x="56076" y="355339"/>
                  <a:pt x="0" y="23544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sz="2000" b="1" dirty="0"/>
          </a:p>
          <a:p>
            <a:pPr marL="342900" indent="-342900" algn="ctr">
              <a:buFont typeface="Wingdings" panose="05000000000000000000" pitchFamily="2" charset="2"/>
              <a:buChar char="q"/>
            </a:pPr>
            <a:endParaRPr lang="el-GR" sz="2000" dirty="0"/>
          </a:p>
          <a:p>
            <a:pPr marL="342900" indent="-342900">
              <a:buFont typeface="Wingdings" panose="05000000000000000000" pitchFamily="2" charset="2"/>
              <a:buChar char="q"/>
            </a:pPr>
            <a:r>
              <a:rPr lang="el-GR" sz="2000" dirty="0"/>
              <a:t>ποίηση</a:t>
            </a:r>
          </a:p>
          <a:p>
            <a:pPr marL="342900" indent="-342900">
              <a:buFont typeface="Wingdings" panose="05000000000000000000" pitchFamily="2" charset="2"/>
              <a:buChar char="q"/>
            </a:pPr>
            <a:r>
              <a:rPr lang="el-GR" sz="2000" dirty="0">
                <a:solidFill>
                  <a:srgbClr val="FF0000"/>
                </a:solidFill>
              </a:rPr>
              <a:t>πεζογραφία</a:t>
            </a:r>
          </a:p>
          <a:p>
            <a:pPr marL="342900" indent="-342900">
              <a:buFont typeface="Wingdings" panose="05000000000000000000" pitchFamily="2" charset="2"/>
              <a:buChar char="q"/>
            </a:pPr>
            <a:r>
              <a:rPr lang="el-GR" sz="2000" dirty="0"/>
              <a:t>θέατρο</a:t>
            </a:r>
          </a:p>
          <a:p>
            <a:pPr marL="342900" indent="-342900" algn="ctr">
              <a:buFont typeface="Wingdings" panose="05000000000000000000" pitchFamily="2" charset="2"/>
              <a:buChar char="q"/>
            </a:pPr>
            <a:endParaRPr lang="el-GR" sz="2000" dirty="0"/>
          </a:p>
          <a:p>
            <a:pPr algn="ctr"/>
            <a:r>
              <a:rPr lang="el-GR" b="1" dirty="0"/>
              <a:t>   </a:t>
            </a:r>
          </a:p>
        </p:txBody>
      </p:sp>
    </p:spTree>
    <p:extLst>
      <p:ext uri="{BB962C8B-B14F-4D97-AF65-F5344CB8AC3E}">
        <p14:creationId xmlns:p14="http://schemas.microsoft.com/office/powerpoint/2010/main" val="1651655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4AA734-9B20-C50D-2E5B-A24B56322542}"/>
              </a:ext>
            </a:extLst>
          </p:cNvPr>
          <p:cNvSpPr txBox="1"/>
          <p:nvPr/>
        </p:nvSpPr>
        <p:spPr>
          <a:xfrm>
            <a:off x="522513" y="289449"/>
            <a:ext cx="9285515" cy="646331"/>
          </a:xfrm>
          <a:custGeom>
            <a:avLst/>
            <a:gdLst>
              <a:gd name="csX0" fmla="*/ 0 w 9285515"/>
              <a:gd name="csY0" fmla="*/ 0 h 646331"/>
              <a:gd name="csX1" fmla="*/ 394634 w 9285515"/>
              <a:gd name="csY1" fmla="*/ 0 h 646331"/>
              <a:gd name="csX2" fmla="*/ 882124 w 9285515"/>
              <a:gd name="csY2" fmla="*/ 0 h 646331"/>
              <a:gd name="csX3" fmla="*/ 1648179 w 9285515"/>
              <a:gd name="csY3" fmla="*/ 0 h 646331"/>
              <a:gd name="csX4" fmla="*/ 2042813 w 9285515"/>
              <a:gd name="csY4" fmla="*/ 0 h 646331"/>
              <a:gd name="csX5" fmla="*/ 2344593 w 9285515"/>
              <a:gd name="csY5" fmla="*/ 0 h 646331"/>
              <a:gd name="csX6" fmla="*/ 2924937 w 9285515"/>
              <a:gd name="csY6" fmla="*/ 0 h 646331"/>
              <a:gd name="csX7" fmla="*/ 3319572 w 9285515"/>
              <a:gd name="csY7" fmla="*/ 0 h 646331"/>
              <a:gd name="csX8" fmla="*/ 3807061 w 9285515"/>
              <a:gd name="csY8" fmla="*/ 0 h 646331"/>
              <a:gd name="csX9" fmla="*/ 4387406 w 9285515"/>
              <a:gd name="csY9" fmla="*/ 0 h 646331"/>
              <a:gd name="csX10" fmla="*/ 4967751 w 9285515"/>
              <a:gd name="csY10" fmla="*/ 0 h 646331"/>
              <a:gd name="csX11" fmla="*/ 5362385 w 9285515"/>
              <a:gd name="csY11" fmla="*/ 0 h 646331"/>
              <a:gd name="csX12" fmla="*/ 6035585 w 9285515"/>
              <a:gd name="csY12" fmla="*/ 0 h 646331"/>
              <a:gd name="csX13" fmla="*/ 6430219 w 9285515"/>
              <a:gd name="csY13" fmla="*/ 0 h 646331"/>
              <a:gd name="csX14" fmla="*/ 7010564 w 9285515"/>
              <a:gd name="csY14" fmla="*/ 0 h 646331"/>
              <a:gd name="csX15" fmla="*/ 7312343 w 9285515"/>
              <a:gd name="csY15" fmla="*/ 0 h 646331"/>
              <a:gd name="csX16" fmla="*/ 7614122 w 9285515"/>
              <a:gd name="csY16" fmla="*/ 0 h 646331"/>
              <a:gd name="csX17" fmla="*/ 8287322 w 9285515"/>
              <a:gd name="csY17" fmla="*/ 0 h 646331"/>
              <a:gd name="csX18" fmla="*/ 9285515 w 9285515"/>
              <a:gd name="csY18" fmla="*/ 0 h 646331"/>
              <a:gd name="csX19" fmla="*/ 9285515 w 9285515"/>
              <a:gd name="csY19" fmla="*/ 336092 h 646331"/>
              <a:gd name="csX20" fmla="*/ 9285515 w 9285515"/>
              <a:gd name="csY20" fmla="*/ 646331 h 646331"/>
              <a:gd name="csX21" fmla="*/ 8519460 w 9285515"/>
              <a:gd name="csY21" fmla="*/ 646331 h 646331"/>
              <a:gd name="csX22" fmla="*/ 7939115 w 9285515"/>
              <a:gd name="csY22" fmla="*/ 646331 h 646331"/>
              <a:gd name="csX23" fmla="*/ 7173060 w 9285515"/>
              <a:gd name="csY23" fmla="*/ 646331 h 646331"/>
              <a:gd name="csX24" fmla="*/ 6407005 w 9285515"/>
              <a:gd name="csY24" fmla="*/ 646331 h 646331"/>
              <a:gd name="csX25" fmla="*/ 5733806 w 9285515"/>
              <a:gd name="csY25" fmla="*/ 646331 h 646331"/>
              <a:gd name="csX26" fmla="*/ 5153461 w 9285515"/>
              <a:gd name="csY26" fmla="*/ 646331 h 646331"/>
              <a:gd name="csX27" fmla="*/ 4573116 w 9285515"/>
              <a:gd name="csY27" fmla="*/ 646331 h 646331"/>
              <a:gd name="csX28" fmla="*/ 3807061 w 9285515"/>
              <a:gd name="csY28" fmla="*/ 646331 h 646331"/>
              <a:gd name="csX29" fmla="*/ 3505282 w 9285515"/>
              <a:gd name="csY29" fmla="*/ 646331 h 646331"/>
              <a:gd name="csX30" fmla="*/ 3203503 w 9285515"/>
              <a:gd name="csY30" fmla="*/ 646331 h 646331"/>
              <a:gd name="csX31" fmla="*/ 2437448 w 9285515"/>
              <a:gd name="csY31" fmla="*/ 646331 h 646331"/>
              <a:gd name="csX32" fmla="*/ 1949958 w 9285515"/>
              <a:gd name="csY32" fmla="*/ 646331 h 646331"/>
              <a:gd name="csX33" fmla="*/ 1276758 w 9285515"/>
              <a:gd name="csY33" fmla="*/ 646331 h 646331"/>
              <a:gd name="csX34" fmla="*/ 696414 w 9285515"/>
              <a:gd name="csY34" fmla="*/ 646331 h 646331"/>
              <a:gd name="csX35" fmla="*/ 0 w 9285515"/>
              <a:gd name="csY35" fmla="*/ 646331 h 646331"/>
              <a:gd name="csX36" fmla="*/ 0 w 9285515"/>
              <a:gd name="csY36" fmla="*/ 336092 h 646331"/>
              <a:gd name="csX37" fmla="*/ 0 w 9285515"/>
              <a:gd name="csY37"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9285515" h="646331" extrusionOk="0">
                <a:moveTo>
                  <a:pt x="0" y="0"/>
                </a:moveTo>
                <a:cubicBezTo>
                  <a:pt x="111536" y="-26687"/>
                  <a:pt x="226870" y="31218"/>
                  <a:pt x="394634" y="0"/>
                </a:cubicBezTo>
                <a:cubicBezTo>
                  <a:pt x="562398" y="-31218"/>
                  <a:pt x="667503" y="7474"/>
                  <a:pt x="882124" y="0"/>
                </a:cubicBezTo>
                <a:cubicBezTo>
                  <a:pt x="1096745" y="-7474"/>
                  <a:pt x="1371660" y="23893"/>
                  <a:pt x="1648179" y="0"/>
                </a:cubicBezTo>
                <a:cubicBezTo>
                  <a:pt x="1924699" y="-23893"/>
                  <a:pt x="1918434" y="33259"/>
                  <a:pt x="2042813" y="0"/>
                </a:cubicBezTo>
                <a:cubicBezTo>
                  <a:pt x="2167192" y="-33259"/>
                  <a:pt x="2276386" y="9602"/>
                  <a:pt x="2344593" y="0"/>
                </a:cubicBezTo>
                <a:cubicBezTo>
                  <a:pt x="2412800" y="-9602"/>
                  <a:pt x="2651639" y="28926"/>
                  <a:pt x="2924937" y="0"/>
                </a:cubicBezTo>
                <a:cubicBezTo>
                  <a:pt x="3198235" y="-28926"/>
                  <a:pt x="3233176" y="9459"/>
                  <a:pt x="3319572" y="0"/>
                </a:cubicBezTo>
                <a:cubicBezTo>
                  <a:pt x="3405968" y="-9459"/>
                  <a:pt x="3670637" y="46029"/>
                  <a:pt x="3807061" y="0"/>
                </a:cubicBezTo>
                <a:cubicBezTo>
                  <a:pt x="3943485" y="-46029"/>
                  <a:pt x="4206768" y="26246"/>
                  <a:pt x="4387406" y="0"/>
                </a:cubicBezTo>
                <a:cubicBezTo>
                  <a:pt x="4568044" y="-26246"/>
                  <a:pt x="4688710" y="2186"/>
                  <a:pt x="4967751" y="0"/>
                </a:cubicBezTo>
                <a:cubicBezTo>
                  <a:pt x="5246792" y="-2186"/>
                  <a:pt x="5262143" y="16551"/>
                  <a:pt x="5362385" y="0"/>
                </a:cubicBezTo>
                <a:cubicBezTo>
                  <a:pt x="5462627" y="-16551"/>
                  <a:pt x="5756667" y="45764"/>
                  <a:pt x="6035585" y="0"/>
                </a:cubicBezTo>
                <a:cubicBezTo>
                  <a:pt x="6314503" y="-45764"/>
                  <a:pt x="6316301" y="17465"/>
                  <a:pt x="6430219" y="0"/>
                </a:cubicBezTo>
                <a:cubicBezTo>
                  <a:pt x="6544137" y="-17465"/>
                  <a:pt x="6763493" y="24619"/>
                  <a:pt x="7010564" y="0"/>
                </a:cubicBezTo>
                <a:cubicBezTo>
                  <a:pt x="7257635" y="-24619"/>
                  <a:pt x="7189080" y="23034"/>
                  <a:pt x="7312343" y="0"/>
                </a:cubicBezTo>
                <a:cubicBezTo>
                  <a:pt x="7435606" y="-23034"/>
                  <a:pt x="7477414" y="6208"/>
                  <a:pt x="7614122" y="0"/>
                </a:cubicBezTo>
                <a:cubicBezTo>
                  <a:pt x="7750830" y="-6208"/>
                  <a:pt x="8101961" y="53131"/>
                  <a:pt x="8287322" y="0"/>
                </a:cubicBezTo>
                <a:cubicBezTo>
                  <a:pt x="8472683" y="-53131"/>
                  <a:pt x="8982824" y="54474"/>
                  <a:pt x="9285515" y="0"/>
                </a:cubicBezTo>
                <a:cubicBezTo>
                  <a:pt x="9318391" y="74501"/>
                  <a:pt x="9252718" y="222342"/>
                  <a:pt x="9285515" y="336092"/>
                </a:cubicBezTo>
                <a:cubicBezTo>
                  <a:pt x="9318312" y="449842"/>
                  <a:pt x="9270788" y="555357"/>
                  <a:pt x="9285515" y="646331"/>
                </a:cubicBezTo>
                <a:cubicBezTo>
                  <a:pt x="9084360" y="720477"/>
                  <a:pt x="8837294" y="576313"/>
                  <a:pt x="8519460" y="646331"/>
                </a:cubicBezTo>
                <a:cubicBezTo>
                  <a:pt x="8201626" y="716349"/>
                  <a:pt x="8153395" y="579314"/>
                  <a:pt x="7939115" y="646331"/>
                </a:cubicBezTo>
                <a:cubicBezTo>
                  <a:pt x="7724835" y="713348"/>
                  <a:pt x="7441860" y="620048"/>
                  <a:pt x="7173060" y="646331"/>
                </a:cubicBezTo>
                <a:cubicBezTo>
                  <a:pt x="6904260" y="672614"/>
                  <a:pt x="6760498" y="567827"/>
                  <a:pt x="6407005" y="646331"/>
                </a:cubicBezTo>
                <a:cubicBezTo>
                  <a:pt x="6053513" y="724835"/>
                  <a:pt x="5903059" y="619906"/>
                  <a:pt x="5733806" y="646331"/>
                </a:cubicBezTo>
                <a:cubicBezTo>
                  <a:pt x="5564553" y="672756"/>
                  <a:pt x="5341292" y="605688"/>
                  <a:pt x="5153461" y="646331"/>
                </a:cubicBezTo>
                <a:cubicBezTo>
                  <a:pt x="4965630" y="686974"/>
                  <a:pt x="4833992" y="611870"/>
                  <a:pt x="4573116" y="646331"/>
                </a:cubicBezTo>
                <a:cubicBezTo>
                  <a:pt x="4312240" y="680792"/>
                  <a:pt x="4140161" y="595369"/>
                  <a:pt x="3807061" y="646331"/>
                </a:cubicBezTo>
                <a:cubicBezTo>
                  <a:pt x="3473961" y="697293"/>
                  <a:pt x="3633967" y="624611"/>
                  <a:pt x="3505282" y="646331"/>
                </a:cubicBezTo>
                <a:cubicBezTo>
                  <a:pt x="3376597" y="668051"/>
                  <a:pt x="3344111" y="630675"/>
                  <a:pt x="3203503" y="646331"/>
                </a:cubicBezTo>
                <a:cubicBezTo>
                  <a:pt x="3062895" y="661987"/>
                  <a:pt x="2792658" y="572180"/>
                  <a:pt x="2437448" y="646331"/>
                </a:cubicBezTo>
                <a:cubicBezTo>
                  <a:pt x="2082238" y="720482"/>
                  <a:pt x="2133314" y="589816"/>
                  <a:pt x="1949958" y="646331"/>
                </a:cubicBezTo>
                <a:cubicBezTo>
                  <a:pt x="1766602" y="702846"/>
                  <a:pt x="1433036" y="578278"/>
                  <a:pt x="1276758" y="646331"/>
                </a:cubicBezTo>
                <a:cubicBezTo>
                  <a:pt x="1120480" y="714384"/>
                  <a:pt x="983799" y="584458"/>
                  <a:pt x="696414" y="646331"/>
                </a:cubicBezTo>
                <a:cubicBezTo>
                  <a:pt x="409029" y="708204"/>
                  <a:pt x="276365" y="625817"/>
                  <a:pt x="0" y="646331"/>
                </a:cubicBezTo>
                <a:cubicBezTo>
                  <a:pt x="-32657" y="508312"/>
                  <a:pt x="28782" y="426635"/>
                  <a:pt x="0" y="336092"/>
                </a:cubicBezTo>
                <a:cubicBezTo>
                  <a:pt x="-28782" y="245549"/>
                  <a:pt x="2156" y="68760"/>
                  <a:pt x="0" y="0"/>
                </a:cubicBezTo>
                <a:close/>
              </a:path>
            </a:pathLst>
          </a:custGeom>
          <a:noFill/>
          <a:ln>
            <a:solidFill>
              <a:schemeClr val="tx1"/>
            </a:solidFill>
            <a:extLst>
              <a:ext uri="{C807C97D-BFC1-408E-A445-0C87EB9F89A2}">
                <ask:lineSketchStyleProps xmlns:ask="http://schemas.microsoft.com/office/drawing/2018/sketchyshapes" sd="3282833120">
                  <a:prstGeom prst="rect">
                    <a:avLst/>
                  </a:prstGeom>
                  <ask:type>
                    <ask:lineSketchScribble/>
                  </ask:type>
                </ask:lineSketchStyleProps>
              </a:ext>
            </a:extLst>
          </a:ln>
        </p:spPr>
        <p:txBody>
          <a:bodyPr wrap="square">
            <a:spAutoFit/>
          </a:bodyPr>
          <a:lstStyle/>
          <a:p>
            <a:r>
              <a:rPr lang="el-GR" b="1" dirty="0"/>
              <a:t>Μετατρέψτε το παραπάνω απόσπασμα από αυτοβιογραφική αφήγηση σε </a:t>
            </a:r>
            <a:r>
              <a:rPr lang="el-GR" sz="1800" b="1" u="none" strike="noStrike" dirty="0">
                <a:effectLst/>
                <a:latin typeface="+mn-lt"/>
              </a:rPr>
              <a:t>τριτοπρόσωπη αφήγηση</a:t>
            </a:r>
            <a:r>
              <a:rPr lang="el-GR" b="1" dirty="0"/>
              <a:t>, σαν να είστε ένας </a:t>
            </a:r>
            <a:r>
              <a:rPr lang="el-GR" sz="1800" b="1" u="none" strike="noStrike" dirty="0">
                <a:effectLst/>
                <a:latin typeface="+mn-lt"/>
              </a:rPr>
              <a:t>αόρατος παρατηρητής</a:t>
            </a:r>
            <a:r>
              <a:rPr lang="el-GR" b="1" dirty="0"/>
              <a:t> μέσα στην τάξη.</a:t>
            </a:r>
          </a:p>
        </p:txBody>
      </p:sp>
      <p:pic>
        <p:nvPicPr>
          <p:cNvPr id="4" name="Εικόνα 3" descr="Ghost cartoons - 423 χιλιάδες εικόνες, εικονογραφήσεις και φωτογραφίες στοκ  χωρίς δικαιώματα | Shutterstock">
            <a:extLst>
              <a:ext uri="{FF2B5EF4-FFF2-40B4-BE49-F238E27FC236}">
                <a16:creationId xmlns:a16="http://schemas.microsoft.com/office/drawing/2014/main" id="{B40935A7-8298-0152-C1C1-4A039322D9B4}"/>
              </a:ext>
            </a:extLst>
          </p:cNvPr>
          <p:cNvPicPr>
            <a:picLocks noChangeAspect="1"/>
          </p:cNvPicPr>
          <p:nvPr/>
        </p:nvPicPr>
        <p:blipFill>
          <a:blip r:embed="rId2"/>
          <a:srcRect l="25628" r="25523" b="9208"/>
          <a:stretch>
            <a:fillRect/>
          </a:stretch>
        </p:blipFill>
        <p:spPr>
          <a:xfrm>
            <a:off x="9714057" y="2951385"/>
            <a:ext cx="2477943" cy="3513751"/>
          </a:xfrm>
          <a:custGeom>
            <a:avLst/>
            <a:gdLst>
              <a:gd name="csX0" fmla="*/ 0 w 2477943"/>
              <a:gd name="csY0" fmla="*/ 0 h 3513751"/>
              <a:gd name="csX1" fmla="*/ 421250 w 2477943"/>
              <a:gd name="csY1" fmla="*/ 0 h 3513751"/>
              <a:gd name="csX2" fmla="*/ 941618 w 2477943"/>
              <a:gd name="csY2" fmla="*/ 0 h 3513751"/>
              <a:gd name="csX3" fmla="*/ 1486766 w 2477943"/>
              <a:gd name="csY3" fmla="*/ 0 h 3513751"/>
              <a:gd name="csX4" fmla="*/ 1932796 w 2477943"/>
              <a:gd name="csY4" fmla="*/ 0 h 3513751"/>
              <a:gd name="csX5" fmla="*/ 2477943 w 2477943"/>
              <a:gd name="csY5" fmla="*/ 0 h 3513751"/>
              <a:gd name="csX6" fmla="*/ 2477943 w 2477943"/>
              <a:gd name="csY6" fmla="*/ 480213 h 3513751"/>
              <a:gd name="csX7" fmla="*/ 2477943 w 2477943"/>
              <a:gd name="csY7" fmla="*/ 995563 h 3513751"/>
              <a:gd name="csX8" fmla="*/ 2477943 w 2477943"/>
              <a:gd name="csY8" fmla="*/ 1616325 h 3513751"/>
              <a:gd name="csX9" fmla="*/ 2477943 w 2477943"/>
              <a:gd name="csY9" fmla="*/ 2201951 h 3513751"/>
              <a:gd name="csX10" fmla="*/ 2477943 w 2477943"/>
              <a:gd name="csY10" fmla="*/ 2822713 h 3513751"/>
              <a:gd name="csX11" fmla="*/ 2477943 w 2477943"/>
              <a:gd name="csY11" fmla="*/ 3513751 h 3513751"/>
              <a:gd name="csX12" fmla="*/ 2056693 w 2477943"/>
              <a:gd name="csY12" fmla="*/ 3513751 h 3513751"/>
              <a:gd name="csX13" fmla="*/ 1511545 w 2477943"/>
              <a:gd name="csY13" fmla="*/ 3513751 h 3513751"/>
              <a:gd name="csX14" fmla="*/ 966398 w 2477943"/>
              <a:gd name="csY14" fmla="*/ 3513751 h 3513751"/>
              <a:gd name="csX15" fmla="*/ 446030 w 2477943"/>
              <a:gd name="csY15" fmla="*/ 3513751 h 3513751"/>
              <a:gd name="csX16" fmla="*/ 0 w 2477943"/>
              <a:gd name="csY16" fmla="*/ 3513751 h 3513751"/>
              <a:gd name="csX17" fmla="*/ 0 w 2477943"/>
              <a:gd name="csY17" fmla="*/ 2857851 h 3513751"/>
              <a:gd name="csX18" fmla="*/ 0 w 2477943"/>
              <a:gd name="csY18" fmla="*/ 2377638 h 3513751"/>
              <a:gd name="csX19" fmla="*/ 0 w 2477943"/>
              <a:gd name="csY19" fmla="*/ 1721738 h 3513751"/>
              <a:gd name="csX20" fmla="*/ 0 w 2477943"/>
              <a:gd name="csY20" fmla="*/ 1100975 h 3513751"/>
              <a:gd name="csX21" fmla="*/ 0 w 2477943"/>
              <a:gd name="csY21" fmla="*/ 585625 h 3513751"/>
              <a:gd name="csX22" fmla="*/ 0 w 2477943"/>
              <a:gd name="csY22" fmla="*/ 0 h 35137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477943" h="3513751" fill="none" extrusionOk="0">
                <a:moveTo>
                  <a:pt x="0" y="0"/>
                </a:moveTo>
                <a:cubicBezTo>
                  <a:pt x="155671" y="-47388"/>
                  <a:pt x="237014" y="33321"/>
                  <a:pt x="421250" y="0"/>
                </a:cubicBezTo>
                <a:cubicBezTo>
                  <a:pt x="605486" y="-33321"/>
                  <a:pt x="813689" y="58870"/>
                  <a:pt x="941618" y="0"/>
                </a:cubicBezTo>
                <a:cubicBezTo>
                  <a:pt x="1069547" y="-58870"/>
                  <a:pt x="1347122" y="24433"/>
                  <a:pt x="1486766" y="0"/>
                </a:cubicBezTo>
                <a:cubicBezTo>
                  <a:pt x="1626410" y="-24433"/>
                  <a:pt x="1828297" y="30366"/>
                  <a:pt x="1932796" y="0"/>
                </a:cubicBezTo>
                <a:cubicBezTo>
                  <a:pt x="2037295" y="-30366"/>
                  <a:pt x="2247284" y="42390"/>
                  <a:pt x="2477943" y="0"/>
                </a:cubicBezTo>
                <a:cubicBezTo>
                  <a:pt x="2479394" y="96883"/>
                  <a:pt x="2447864" y="268141"/>
                  <a:pt x="2477943" y="480213"/>
                </a:cubicBezTo>
                <a:cubicBezTo>
                  <a:pt x="2508022" y="692285"/>
                  <a:pt x="2446543" y="750940"/>
                  <a:pt x="2477943" y="995563"/>
                </a:cubicBezTo>
                <a:cubicBezTo>
                  <a:pt x="2509343" y="1240186"/>
                  <a:pt x="2452025" y="1486614"/>
                  <a:pt x="2477943" y="1616325"/>
                </a:cubicBezTo>
                <a:cubicBezTo>
                  <a:pt x="2503861" y="1746036"/>
                  <a:pt x="2411907" y="1930871"/>
                  <a:pt x="2477943" y="2201951"/>
                </a:cubicBezTo>
                <a:cubicBezTo>
                  <a:pt x="2543979" y="2473031"/>
                  <a:pt x="2465785" y="2543111"/>
                  <a:pt x="2477943" y="2822713"/>
                </a:cubicBezTo>
                <a:cubicBezTo>
                  <a:pt x="2490101" y="3102315"/>
                  <a:pt x="2464029" y="3225395"/>
                  <a:pt x="2477943" y="3513751"/>
                </a:cubicBezTo>
                <a:cubicBezTo>
                  <a:pt x="2338469" y="3522123"/>
                  <a:pt x="2248596" y="3494567"/>
                  <a:pt x="2056693" y="3513751"/>
                </a:cubicBezTo>
                <a:cubicBezTo>
                  <a:pt x="1864790" y="3532935"/>
                  <a:pt x="1683659" y="3481619"/>
                  <a:pt x="1511545" y="3513751"/>
                </a:cubicBezTo>
                <a:cubicBezTo>
                  <a:pt x="1339431" y="3545883"/>
                  <a:pt x="1139361" y="3507938"/>
                  <a:pt x="966398" y="3513751"/>
                </a:cubicBezTo>
                <a:cubicBezTo>
                  <a:pt x="793435" y="3519564"/>
                  <a:pt x="586578" y="3501516"/>
                  <a:pt x="446030" y="3513751"/>
                </a:cubicBezTo>
                <a:cubicBezTo>
                  <a:pt x="305482" y="3525986"/>
                  <a:pt x="190110" y="3491806"/>
                  <a:pt x="0" y="3513751"/>
                </a:cubicBezTo>
                <a:cubicBezTo>
                  <a:pt x="-18057" y="3220821"/>
                  <a:pt x="9681" y="3185569"/>
                  <a:pt x="0" y="2857851"/>
                </a:cubicBezTo>
                <a:cubicBezTo>
                  <a:pt x="-9681" y="2530133"/>
                  <a:pt x="2218" y="2564587"/>
                  <a:pt x="0" y="2377638"/>
                </a:cubicBezTo>
                <a:cubicBezTo>
                  <a:pt x="-2218" y="2190689"/>
                  <a:pt x="64540" y="1921744"/>
                  <a:pt x="0" y="1721738"/>
                </a:cubicBezTo>
                <a:cubicBezTo>
                  <a:pt x="-64540" y="1521732"/>
                  <a:pt x="58842" y="1371190"/>
                  <a:pt x="0" y="1100975"/>
                </a:cubicBezTo>
                <a:cubicBezTo>
                  <a:pt x="-58842" y="830760"/>
                  <a:pt x="26684" y="798381"/>
                  <a:pt x="0" y="585625"/>
                </a:cubicBezTo>
                <a:cubicBezTo>
                  <a:pt x="-26684" y="372869"/>
                  <a:pt x="64240" y="287666"/>
                  <a:pt x="0" y="0"/>
                </a:cubicBezTo>
                <a:close/>
              </a:path>
              <a:path w="2477943" h="3513751" stroke="0" extrusionOk="0">
                <a:moveTo>
                  <a:pt x="0" y="0"/>
                </a:moveTo>
                <a:cubicBezTo>
                  <a:pt x="205607" y="-37794"/>
                  <a:pt x="295633" y="7782"/>
                  <a:pt x="446030" y="0"/>
                </a:cubicBezTo>
                <a:cubicBezTo>
                  <a:pt x="596427" y="-7782"/>
                  <a:pt x="793951" y="17676"/>
                  <a:pt x="966398" y="0"/>
                </a:cubicBezTo>
                <a:cubicBezTo>
                  <a:pt x="1138845" y="-17676"/>
                  <a:pt x="1252733" y="39061"/>
                  <a:pt x="1486766" y="0"/>
                </a:cubicBezTo>
                <a:cubicBezTo>
                  <a:pt x="1720799" y="-39061"/>
                  <a:pt x="1822181" y="37476"/>
                  <a:pt x="1908016" y="0"/>
                </a:cubicBezTo>
                <a:cubicBezTo>
                  <a:pt x="1993851" y="-37476"/>
                  <a:pt x="2299870" y="30597"/>
                  <a:pt x="2477943" y="0"/>
                </a:cubicBezTo>
                <a:cubicBezTo>
                  <a:pt x="2528794" y="216588"/>
                  <a:pt x="2424261" y="393973"/>
                  <a:pt x="2477943" y="550488"/>
                </a:cubicBezTo>
                <a:cubicBezTo>
                  <a:pt x="2531625" y="707003"/>
                  <a:pt x="2440736" y="939398"/>
                  <a:pt x="2477943" y="1065838"/>
                </a:cubicBezTo>
                <a:cubicBezTo>
                  <a:pt x="2515150" y="1192278"/>
                  <a:pt x="2456620" y="1455880"/>
                  <a:pt x="2477943" y="1616325"/>
                </a:cubicBezTo>
                <a:cubicBezTo>
                  <a:pt x="2499266" y="1776770"/>
                  <a:pt x="2457706" y="1998959"/>
                  <a:pt x="2477943" y="2166813"/>
                </a:cubicBezTo>
                <a:cubicBezTo>
                  <a:pt x="2498180" y="2334667"/>
                  <a:pt x="2443601" y="2441275"/>
                  <a:pt x="2477943" y="2682163"/>
                </a:cubicBezTo>
                <a:cubicBezTo>
                  <a:pt x="2512285" y="2923051"/>
                  <a:pt x="2422784" y="3215907"/>
                  <a:pt x="2477943" y="3513751"/>
                </a:cubicBezTo>
                <a:cubicBezTo>
                  <a:pt x="2345566" y="3521082"/>
                  <a:pt x="2167329" y="3457104"/>
                  <a:pt x="1982354" y="3513751"/>
                </a:cubicBezTo>
                <a:cubicBezTo>
                  <a:pt x="1797379" y="3570398"/>
                  <a:pt x="1685203" y="3492671"/>
                  <a:pt x="1536325" y="3513751"/>
                </a:cubicBezTo>
                <a:cubicBezTo>
                  <a:pt x="1387447" y="3534831"/>
                  <a:pt x="1211383" y="3462195"/>
                  <a:pt x="991177" y="3513751"/>
                </a:cubicBezTo>
                <a:cubicBezTo>
                  <a:pt x="770971" y="3565307"/>
                  <a:pt x="665730" y="3471274"/>
                  <a:pt x="520368" y="3513751"/>
                </a:cubicBezTo>
                <a:cubicBezTo>
                  <a:pt x="375006" y="3556228"/>
                  <a:pt x="257839" y="3493676"/>
                  <a:pt x="0" y="3513751"/>
                </a:cubicBezTo>
                <a:cubicBezTo>
                  <a:pt x="-2907" y="3361046"/>
                  <a:pt x="38882" y="3200200"/>
                  <a:pt x="0" y="2928126"/>
                </a:cubicBezTo>
                <a:cubicBezTo>
                  <a:pt x="-38882" y="2656053"/>
                  <a:pt x="59597" y="2606616"/>
                  <a:pt x="0" y="2377638"/>
                </a:cubicBezTo>
                <a:cubicBezTo>
                  <a:pt x="-59597" y="2148660"/>
                  <a:pt x="33182" y="2057945"/>
                  <a:pt x="0" y="1897426"/>
                </a:cubicBezTo>
                <a:cubicBezTo>
                  <a:pt x="-33182" y="1736907"/>
                  <a:pt x="25033" y="1519557"/>
                  <a:pt x="0" y="1417213"/>
                </a:cubicBezTo>
                <a:cubicBezTo>
                  <a:pt x="-25033" y="1314869"/>
                  <a:pt x="41339" y="1097978"/>
                  <a:pt x="0" y="901863"/>
                </a:cubicBezTo>
                <a:cubicBezTo>
                  <a:pt x="-41339" y="705748"/>
                  <a:pt x="35224" y="356231"/>
                  <a:pt x="0" y="0"/>
                </a:cubicBezTo>
                <a:close/>
              </a:path>
            </a:pathLst>
          </a:custGeom>
          <a:ln>
            <a:solidFill>
              <a:schemeClr val="tx1"/>
            </a:solidFill>
            <a:extLst>
              <a:ext uri="{C807C97D-BFC1-408E-A445-0C87EB9F89A2}">
                <ask:lineSketchStyleProps xmlns:ask="http://schemas.microsoft.com/office/drawing/2018/sketchyshapes" sd="4281639491">
                  <a:prstGeom prst="rect">
                    <a:avLst/>
                  </a:prstGeom>
                  <ask:type>
                    <ask:lineSketchScribble/>
                  </ask:type>
                </ask:lineSketchStyleProps>
              </a:ext>
            </a:extLst>
          </a:ln>
        </p:spPr>
      </p:pic>
      <p:pic>
        <p:nvPicPr>
          <p:cNvPr id="6" name="Εικόνα 5">
            <a:extLst>
              <a:ext uri="{FF2B5EF4-FFF2-40B4-BE49-F238E27FC236}">
                <a16:creationId xmlns:a16="http://schemas.microsoft.com/office/drawing/2014/main" id="{0997B1D1-CD90-E433-E8C7-0896A4611AEC}"/>
              </a:ext>
            </a:extLst>
          </p:cNvPr>
          <p:cNvPicPr>
            <a:picLocks noChangeAspect="1"/>
          </p:cNvPicPr>
          <p:nvPr/>
        </p:nvPicPr>
        <p:blipFill>
          <a:blip r:embed="rId3"/>
          <a:srcRect l="55168" t="17873" r="7919" b="73908"/>
          <a:stretch>
            <a:fillRect/>
          </a:stretch>
        </p:blipFill>
        <p:spPr>
          <a:xfrm>
            <a:off x="293914" y="1890028"/>
            <a:ext cx="3590925" cy="359230"/>
          </a:xfrm>
          <a:custGeom>
            <a:avLst/>
            <a:gdLst>
              <a:gd name="csX0" fmla="*/ 0 w 3590925"/>
              <a:gd name="csY0" fmla="*/ 0 h 359230"/>
              <a:gd name="csX1" fmla="*/ 634397 w 3590925"/>
              <a:gd name="csY1" fmla="*/ 0 h 359230"/>
              <a:gd name="csX2" fmla="*/ 1304703 w 3590925"/>
              <a:gd name="csY2" fmla="*/ 0 h 359230"/>
              <a:gd name="csX3" fmla="*/ 1831372 w 3590925"/>
              <a:gd name="csY3" fmla="*/ 0 h 359230"/>
              <a:gd name="csX4" fmla="*/ 2322132 w 3590925"/>
              <a:gd name="csY4" fmla="*/ 0 h 359230"/>
              <a:gd name="csX5" fmla="*/ 2992438 w 3590925"/>
              <a:gd name="csY5" fmla="*/ 0 h 359230"/>
              <a:gd name="csX6" fmla="*/ 3590925 w 3590925"/>
              <a:gd name="csY6" fmla="*/ 0 h 359230"/>
              <a:gd name="csX7" fmla="*/ 3590925 w 3590925"/>
              <a:gd name="csY7" fmla="*/ 359230 h 359230"/>
              <a:gd name="csX8" fmla="*/ 3064256 w 3590925"/>
              <a:gd name="csY8" fmla="*/ 359230 h 359230"/>
              <a:gd name="csX9" fmla="*/ 2465769 w 3590925"/>
              <a:gd name="csY9" fmla="*/ 359230 h 359230"/>
              <a:gd name="csX10" fmla="*/ 1975009 w 3590925"/>
              <a:gd name="csY10" fmla="*/ 359230 h 359230"/>
              <a:gd name="csX11" fmla="*/ 1484249 w 3590925"/>
              <a:gd name="csY11" fmla="*/ 359230 h 359230"/>
              <a:gd name="csX12" fmla="*/ 957580 w 3590925"/>
              <a:gd name="csY12" fmla="*/ 359230 h 359230"/>
              <a:gd name="csX13" fmla="*/ 0 w 3590925"/>
              <a:gd name="csY13" fmla="*/ 359230 h 359230"/>
              <a:gd name="csX14" fmla="*/ 0 w 3590925"/>
              <a:gd name="csY14" fmla="*/ 0 h 3592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590925" h="359230" fill="none" extrusionOk="0">
                <a:moveTo>
                  <a:pt x="0" y="0"/>
                </a:moveTo>
                <a:cubicBezTo>
                  <a:pt x="198679" y="-67245"/>
                  <a:pt x="410903" y="7612"/>
                  <a:pt x="634397" y="0"/>
                </a:cubicBezTo>
                <a:cubicBezTo>
                  <a:pt x="857891" y="-7612"/>
                  <a:pt x="1080550" y="31025"/>
                  <a:pt x="1304703" y="0"/>
                </a:cubicBezTo>
                <a:cubicBezTo>
                  <a:pt x="1528856" y="-31025"/>
                  <a:pt x="1713816" y="56418"/>
                  <a:pt x="1831372" y="0"/>
                </a:cubicBezTo>
                <a:cubicBezTo>
                  <a:pt x="1948928" y="-56418"/>
                  <a:pt x="2221012" y="43548"/>
                  <a:pt x="2322132" y="0"/>
                </a:cubicBezTo>
                <a:cubicBezTo>
                  <a:pt x="2423252" y="-43548"/>
                  <a:pt x="2748696" y="54467"/>
                  <a:pt x="2992438" y="0"/>
                </a:cubicBezTo>
                <a:cubicBezTo>
                  <a:pt x="3236180" y="-54467"/>
                  <a:pt x="3448730" y="23421"/>
                  <a:pt x="3590925" y="0"/>
                </a:cubicBezTo>
                <a:cubicBezTo>
                  <a:pt x="3630716" y="84809"/>
                  <a:pt x="3573894" y="232994"/>
                  <a:pt x="3590925" y="359230"/>
                </a:cubicBezTo>
                <a:cubicBezTo>
                  <a:pt x="3469121" y="405277"/>
                  <a:pt x="3309315" y="298464"/>
                  <a:pt x="3064256" y="359230"/>
                </a:cubicBezTo>
                <a:cubicBezTo>
                  <a:pt x="2819197" y="419996"/>
                  <a:pt x="2613439" y="346348"/>
                  <a:pt x="2465769" y="359230"/>
                </a:cubicBezTo>
                <a:cubicBezTo>
                  <a:pt x="2318099" y="372112"/>
                  <a:pt x="2101470" y="309742"/>
                  <a:pt x="1975009" y="359230"/>
                </a:cubicBezTo>
                <a:cubicBezTo>
                  <a:pt x="1848548" y="408718"/>
                  <a:pt x="1708717" y="312194"/>
                  <a:pt x="1484249" y="359230"/>
                </a:cubicBezTo>
                <a:cubicBezTo>
                  <a:pt x="1259781" y="406266"/>
                  <a:pt x="1136719" y="341622"/>
                  <a:pt x="957580" y="359230"/>
                </a:cubicBezTo>
                <a:cubicBezTo>
                  <a:pt x="778441" y="376838"/>
                  <a:pt x="399172" y="282097"/>
                  <a:pt x="0" y="359230"/>
                </a:cubicBezTo>
                <a:cubicBezTo>
                  <a:pt x="-23327" y="232636"/>
                  <a:pt x="3285" y="136091"/>
                  <a:pt x="0" y="0"/>
                </a:cubicBezTo>
                <a:close/>
              </a:path>
              <a:path w="3590925" h="359230" stroke="0" extrusionOk="0">
                <a:moveTo>
                  <a:pt x="0" y="0"/>
                </a:moveTo>
                <a:cubicBezTo>
                  <a:pt x="144431" y="-31739"/>
                  <a:pt x="301991" y="21271"/>
                  <a:pt x="490760" y="0"/>
                </a:cubicBezTo>
                <a:cubicBezTo>
                  <a:pt x="679529" y="-21271"/>
                  <a:pt x="848164" y="65749"/>
                  <a:pt x="1161066" y="0"/>
                </a:cubicBezTo>
                <a:cubicBezTo>
                  <a:pt x="1473968" y="-65749"/>
                  <a:pt x="1549840" y="64346"/>
                  <a:pt x="1723644" y="0"/>
                </a:cubicBezTo>
                <a:cubicBezTo>
                  <a:pt x="1897448" y="-64346"/>
                  <a:pt x="2061284" y="71579"/>
                  <a:pt x="2322132" y="0"/>
                </a:cubicBezTo>
                <a:cubicBezTo>
                  <a:pt x="2582980" y="-71579"/>
                  <a:pt x="2717499" y="12978"/>
                  <a:pt x="2956528" y="0"/>
                </a:cubicBezTo>
                <a:cubicBezTo>
                  <a:pt x="3195557" y="-12978"/>
                  <a:pt x="3290285" y="41010"/>
                  <a:pt x="3590925" y="0"/>
                </a:cubicBezTo>
                <a:cubicBezTo>
                  <a:pt x="3632517" y="171495"/>
                  <a:pt x="3557028" y="285604"/>
                  <a:pt x="3590925" y="359230"/>
                </a:cubicBezTo>
                <a:cubicBezTo>
                  <a:pt x="3452788" y="359885"/>
                  <a:pt x="3190687" y="305623"/>
                  <a:pt x="3028347" y="359230"/>
                </a:cubicBezTo>
                <a:cubicBezTo>
                  <a:pt x="2866007" y="412837"/>
                  <a:pt x="2705262" y="346219"/>
                  <a:pt x="2465769" y="359230"/>
                </a:cubicBezTo>
                <a:cubicBezTo>
                  <a:pt x="2226276" y="372241"/>
                  <a:pt x="2140717" y="344748"/>
                  <a:pt x="1939100" y="359230"/>
                </a:cubicBezTo>
                <a:cubicBezTo>
                  <a:pt x="1737483" y="373712"/>
                  <a:pt x="1616272" y="339898"/>
                  <a:pt x="1448340" y="359230"/>
                </a:cubicBezTo>
                <a:cubicBezTo>
                  <a:pt x="1280408" y="378562"/>
                  <a:pt x="990383" y="331423"/>
                  <a:pt x="813943" y="359230"/>
                </a:cubicBezTo>
                <a:cubicBezTo>
                  <a:pt x="637503" y="387037"/>
                  <a:pt x="327891" y="334942"/>
                  <a:pt x="0" y="359230"/>
                </a:cubicBezTo>
                <a:cubicBezTo>
                  <a:pt x="-20131" y="225110"/>
                  <a:pt x="27765" y="177337"/>
                  <a:pt x="0" y="0"/>
                </a:cubicBezTo>
                <a:close/>
              </a:path>
            </a:pathLst>
          </a:custGeom>
          <a:ln>
            <a:solidFill>
              <a:schemeClr val="tx1"/>
            </a:solidFill>
            <a:extLst>
              <a:ext uri="{C807C97D-BFC1-408E-A445-0C87EB9F89A2}">
                <ask:lineSketchStyleProps xmlns:ask="http://schemas.microsoft.com/office/drawing/2018/sketchyshapes" sd="3646618361">
                  <a:prstGeom prst="rect">
                    <a:avLst/>
                  </a:prstGeom>
                  <ask:type>
                    <ask:lineSketchScribble/>
                  </ask:type>
                </ask:lineSketchStyleProps>
              </a:ext>
            </a:extLst>
          </a:ln>
        </p:spPr>
      </p:pic>
      <p:pic>
        <p:nvPicPr>
          <p:cNvPr id="8" name="Εικόνα 7">
            <a:extLst>
              <a:ext uri="{FF2B5EF4-FFF2-40B4-BE49-F238E27FC236}">
                <a16:creationId xmlns:a16="http://schemas.microsoft.com/office/drawing/2014/main" id="{775AC78A-0A68-1FD7-6DA3-AD34F2BC2D5A}"/>
              </a:ext>
            </a:extLst>
          </p:cNvPr>
          <p:cNvPicPr>
            <a:picLocks noChangeAspect="1"/>
          </p:cNvPicPr>
          <p:nvPr/>
        </p:nvPicPr>
        <p:blipFill>
          <a:blip r:embed="rId3"/>
          <a:srcRect t="26091" r="7919" b="55230"/>
          <a:stretch>
            <a:fillRect/>
          </a:stretch>
        </p:blipFill>
        <p:spPr>
          <a:xfrm>
            <a:off x="293914" y="2543171"/>
            <a:ext cx="8957582" cy="816429"/>
          </a:xfrm>
          <a:custGeom>
            <a:avLst/>
            <a:gdLst>
              <a:gd name="csX0" fmla="*/ 0 w 8957582"/>
              <a:gd name="csY0" fmla="*/ 0 h 816429"/>
              <a:gd name="csX1" fmla="*/ 418020 w 8957582"/>
              <a:gd name="csY1" fmla="*/ 0 h 816429"/>
              <a:gd name="csX2" fmla="*/ 1015193 w 8957582"/>
              <a:gd name="csY2" fmla="*/ 0 h 816429"/>
              <a:gd name="csX3" fmla="*/ 1522789 w 8957582"/>
              <a:gd name="csY3" fmla="*/ 0 h 816429"/>
              <a:gd name="csX4" fmla="*/ 2299113 w 8957582"/>
              <a:gd name="csY4" fmla="*/ 0 h 816429"/>
              <a:gd name="csX5" fmla="*/ 2896285 w 8957582"/>
              <a:gd name="csY5" fmla="*/ 0 h 816429"/>
              <a:gd name="csX6" fmla="*/ 3403881 w 8957582"/>
              <a:gd name="csY6" fmla="*/ 0 h 816429"/>
              <a:gd name="csX7" fmla="*/ 3821902 w 8957582"/>
              <a:gd name="csY7" fmla="*/ 0 h 816429"/>
              <a:gd name="csX8" fmla="*/ 4239922 w 8957582"/>
              <a:gd name="csY8" fmla="*/ 0 h 816429"/>
              <a:gd name="csX9" fmla="*/ 5016246 w 8957582"/>
              <a:gd name="csY9" fmla="*/ 0 h 816429"/>
              <a:gd name="csX10" fmla="*/ 5434266 w 8957582"/>
              <a:gd name="csY10" fmla="*/ 0 h 816429"/>
              <a:gd name="csX11" fmla="*/ 5852287 w 8957582"/>
              <a:gd name="csY11" fmla="*/ 0 h 816429"/>
              <a:gd name="csX12" fmla="*/ 6270307 w 8957582"/>
              <a:gd name="csY12" fmla="*/ 0 h 816429"/>
              <a:gd name="csX13" fmla="*/ 6598752 w 8957582"/>
              <a:gd name="csY13" fmla="*/ 0 h 816429"/>
              <a:gd name="csX14" fmla="*/ 7106348 w 8957582"/>
              <a:gd name="csY14" fmla="*/ 0 h 816429"/>
              <a:gd name="csX15" fmla="*/ 7524369 w 8957582"/>
              <a:gd name="csY15" fmla="*/ 0 h 816429"/>
              <a:gd name="csX16" fmla="*/ 8211117 w 8957582"/>
              <a:gd name="csY16" fmla="*/ 0 h 816429"/>
              <a:gd name="csX17" fmla="*/ 8957582 w 8957582"/>
              <a:gd name="csY17" fmla="*/ 0 h 816429"/>
              <a:gd name="csX18" fmla="*/ 8957582 w 8957582"/>
              <a:gd name="csY18" fmla="*/ 408215 h 816429"/>
              <a:gd name="csX19" fmla="*/ 8957582 w 8957582"/>
              <a:gd name="csY19" fmla="*/ 816429 h 816429"/>
              <a:gd name="csX20" fmla="*/ 8629137 w 8957582"/>
              <a:gd name="csY20" fmla="*/ 816429 h 816429"/>
              <a:gd name="csX21" fmla="*/ 7942389 w 8957582"/>
              <a:gd name="csY21" fmla="*/ 816429 h 816429"/>
              <a:gd name="csX22" fmla="*/ 7524369 w 8957582"/>
              <a:gd name="csY22" fmla="*/ 816429 h 816429"/>
              <a:gd name="csX23" fmla="*/ 6837621 w 8957582"/>
              <a:gd name="csY23" fmla="*/ 816429 h 816429"/>
              <a:gd name="csX24" fmla="*/ 6061297 w 8957582"/>
              <a:gd name="csY24" fmla="*/ 816429 h 816429"/>
              <a:gd name="csX25" fmla="*/ 5284973 w 8957582"/>
              <a:gd name="csY25" fmla="*/ 816429 h 816429"/>
              <a:gd name="csX26" fmla="*/ 4687801 w 8957582"/>
              <a:gd name="csY26" fmla="*/ 816429 h 816429"/>
              <a:gd name="csX27" fmla="*/ 3911477 w 8957582"/>
              <a:gd name="csY27" fmla="*/ 816429 h 816429"/>
              <a:gd name="csX28" fmla="*/ 3403881 w 8957582"/>
              <a:gd name="csY28" fmla="*/ 816429 h 816429"/>
              <a:gd name="csX29" fmla="*/ 2717133 w 8957582"/>
              <a:gd name="csY29" fmla="*/ 816429 h 816429"/>
              <a:gd name="csX30" fmla="*/ 2030385 w 8957582"/>
              <a:gd name="csY30" fmla="*/ 816429 h 816429"/>
              <a:gd name="csX31" fmla="*/ 1254061 w 8957582"/>
              <a:gd name="csY31" fmla="*/ 816429 h 816429"/>
              <a:gd name="csX32" fmla="*/ 567314 w 8957582"/>
              <a:gd name="csY32" fmla="*/ 816429 h 816429"/>
              <a:gd name="csX33" fmla="*/ 0 w 8957582"/>
              <a:gd name="csY33" fmla="*/ 816429 h 816429"/>
              <a:gd name="csX34" fmla="*/ 0 w 8957582"/>
              <a:gd name="csY34" fmla="*/ 408215 h 816429"/>
              <a:gd name="csX35" fmla="*/ 0 w 8957582"/>
              <a:gd name="csY35" fmla="*/ 0 h 816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957582" h="816429" fill="none" extrusionOk="0">
                <a:moveTo>
                  <a:pt x="0" y="0"/>
                </a:moveTo>
                <a:cubicBezTo>
                  <a:pt x="103014" y="-32201"/>
                  <a:pt x="309275" y="45228"/>
                  <a:pt x="418020" y="0"/>
                </a:cubicBezTo>
                <a:cubicBezTo>
                  <a:pt x="526765" y="-45228"/>
                  <a:pt x="841095" y="1583"/>
                  <a:pt x="1015193" y="0"/>
                </a:cubicBezTo>
                <a:cubicBezTo>
                  <a:pt x="1189291" y="-1583"/>
                  <a:pt x="1351164" y="43475"/>
                  <a:pt x="1522789" y="0"/>
                </a:cubicBezTo>
                <a:cubicBezTo>
                  <a:pt x="1694414" y="-43475"/>
                  <a:pt x="2100839" y="46733"/>
                  <a:pt x="2299113" y="0"/>
                </a:cubicBezTo>
                <a:cubicBezTo>
                  <a:pt x="2497387" y="-46733"/>
                  <a:pt x="2738479" y="67459"/>
                  <a:pt x="2896285" y="0"/>
                </a:cubicBezTo>
                <a:cubicBezTo>
                  <a:pt x="3054091" y="-67459"/>
                  <a:pt x="3205561" y="19525"/>
                  <a:pt x="3403881" y="0"/>
                </a:cubicBezTo>
                <a:cubicBezTo>
                  <a:pt x="3602201" y="-19525"/>
                  <a:pt x="3697737" y="966"/>
                  <a:pt x="3821902" y="0"/>
                </a:cubicBezTo>
                <a:cubicBezTo>
                  <a:pt x="3946067" y="-966"/>
                  <a:pt x="4098473" y="9652"/>
                  <a:pt x="4239922" y="0"/>
                </a:cubicBezTo>
                <a:cubicBezTo>
                  <a:pt x="4381371" y="-9652"/>
                  <a:pt x="4643446" y="26335"/>
                  <a:pt x="5016246" y="0"/>
                </a:cubicBezTo>
                <a:cubicBezTo>
                  <a:pt x="5389046" y="-26335"/>
                  <a:pt x="5231157" y="10378"/>
                  <a:pt x="5434266" y="0"/>
                </a:cubicBezTo>
                <a:cubicBezTo>
                  <a:pt x="5637375" y="-10378"/>
                  <a:pt x="5705076" y="29234"/>
                  <a:pt x="5852287" y="0"/>
                </a:cubicBezTo>
                <a:cubicBezTo>
                  <a:pt x="5999498" y="-29234"/>
                  <a:pt x="6104049" y="47387"/>
                  <a:pt x="6270307" y="0"/>
                </a:cubicBezTo>
                <a:cubicBezTo>
                  <a:pt x="6436565" y="-47387"/>
                  <a:pt x="6440899" y="8911"/>
                  <a:pt x="6598752" y="0"/>
                </a:cubicBezTo>
                <a:cubicBezTo>
                  <a:pt x="6756606" y="-8911"/>
                  <a:pt x="6940916" y="44739"/>
                  <a:pt x="7106348" y="0"/>
                </a:cubicBezTo>
                <a:cubicBezTo>
                  <a:pt x="7271780" y="-44739"/>
                  <a:pt x="7381603" y="7831"/>
                  <a:pt x="7524369" y="0"/>
                </a:cubicBezTo>
                <a:cubicBezTo>
                  <a:pt x="7667135" y="-7831"/>
                  <a:pt x="7963702" y="38357"/>
                  <a:pt x="8211117" y="0"/>
                </a:cubicBezTo>
                <a:cubicBezTo>
                  <a:pt x="8458532" y="-38357"/>
                  <a:pt x="8726117" y="38598"/>
                  <a:pt x="8957582" y="0"/>
                </a:cubicBezTo>
                <a:cubicBezTo>
                  <a:pt x="8959021" y="86018"/>
                  <a:pt x="8946982" y="283708"/>
                  <a:pt x="8957582" y="408215"/>
                </a:cubicBezTo>
                <a:cubicBezTo>
                  <a:pt x="8968182" y="532722"/>
                  <a:pt x="8911536" y="614873"/>
                  <a:pt x="8957582" y="816429"/>
                </a:cubicBezTo>
                <a:cubicBezTo>
                  <a:pt x="8866986" y="829957"/>
                  <a:pt x="8697709" y="789177"/>
                  <a:pt x="8629137" y="816429"/>
                </a:cubicBezTo>
                <a:cubicBezTo>
                  <a:pt x="8560565" y="843681"/>
                  <a:pt x="8225020" y="750609"/>
                  <a:pt x="7942389" y="816429"/>
                </a:cubicBezTo>
                <a:cubicBezTo>
                  <a:pt x="7659758" y="882249"/>
                  <a:pt x="7676107" y="813008"/>
                  <a:pt x="7524369" y="816429"/>
                </a:cubicBezTo>
                <a:cubicBezTo>
                  <a:pt x="7372631" y="819850"/>
                  <a:pt x="7098410" y="743626"/>
                  <a:pt x="6837621" y="816429"/>
                </a:cubicBezTo>
                <a:cubicBezTo>
                  <a:pt x="6576832" y="889232"/>
                  <a:pt x="6286785" y="735248"/>
                  <a:pt x="6061297" y="816429"/>
                </a:cubicBezTo>
                <a:cubicBezTo>
                  <a:pt x="5835809" y="897610"/>
                  <a:pt x="5641482" y="766374"/>
                  <a:pt x="5284973" y="816429"/>
                </a:cubicBezTo>
                <a:cubicBezTo>
                  <a:pt x="4928464" y="866484"/>
                  <a:pt x="4807281" y="757716"/>
                  <a:pt x="4687801" y="816429"/>
                </a:cubicBezTo>
                <a:cubicBezTo>
                  <a:pt x="4568321" y="875142"/>
                  <a:pt x="4282087" y="736659"/>
                  <a:pt x="3911477" y="816429"/>
                </a:cubicBezTo>
                <a:cubicBezTo>
                  <a:pt x="3540867" y="896199"/>
                  <a:pt x="3552215" y="765979"/>
                  <a:pt x="3403881" y="816429"/>
                </a:cubicBezTo>
                <a:cubicBezTo>
                  <a:pt x="3255547" y="866879"/>
                  <a:pt x="2881468" y="739279"/>
                  <a:pt x="2717133" y="816429"/>
                </a:cubicBezTo>
                <a:cubicBezTo>
                  <a:pt x="2552798" y="893579"/>
                  <a:pt x="2232518" y="790766"/>
                  <a:pt x="2030385" y="816429"/>
                </a:cubicBezTo>
                <a:cubicBezTo>
                  <a:pt x="1828252" y="842092"/>
                  <a:pt x="1520943" y="740315"/>
                  <a:pt x="1254061" y="816429"/>
                </a:cubicBezTo>
                <a:cubicBezTo>
                  <a:pt x="987179" y="892543"/>
                  <a:pt x="907155" y="768970"/>
                  <a:pt x="567314" y="816429"/>
                </a:cubicBezTo>
                <a:cubicBezTo>
                  <a:pt x="227473" y="863888"/>
                  <a:pt x="281239" y="779343"/>
                  <a:pt x="0" y="816429"/>
                </a:cubicBezTo>
                <a:cubicBezTo>
                  <a:pt x="-27034" y="618970"/>
                  <a:pt x="15016" y="501552"/>
                  <a:pt x="0" y="408215"/>
                </a:cubicBezTo>
                <a:cubicBezTo>
                  <a:pt x="-15016" y="314878"/>
                  <a:pt x="10583" y="137710"/>
                  <a:pt x="0" y="0"/>
                </a:cubicBezTo>
                <a:close/>
              </a:path>
              <a:path w="8957582" h="816429" stroke="0" extrusionOk="0">
                <a:moveTo>
                  <a:pt x="0" y="0"/>
                </a:moveTo>
                <a:cubicBezTo>
                  <a:pt x="68280" y="-35291"/>
                  <a:pt x="178647" y="12623"/>
                  <a:pt x="328445" y="0"/>
                </a:cubicBezTo>
                <a:cubicBezTo>
                  <a:pt x="478243" y="-12623"/>
                  <a:pt x="900092" y="1320"/>
                  <a:pt x="1104768" y="0"/>
                </a:cubicBezTo>
                <a:cubicBezTo>
                  <a:pt x="1309444" y="-1320"/>
                  <a:pt x="1416919" y="13652"/>
                  <a:pt x="1612365" y="0"/>
                </a:cubicBezTo>
                <a:cubicBezTo>
                  <a:pt x="1807811" y="-13652"/>
                  <a:pt x="1971040" y="17391"/>
                  <a:pt x="2209537" y="0"/>
                </a:cubicBezTo>
                <a:cubicBezTo>
                  <a:pt x="2448034" y="-17391"/>
                  <a:pt x="2719979" y="48193"/>
                  <a:pt x="2896285" y="0"/>
                </a:cubicBezTo>
                <a:cubicBezTo>
                  <a:pt x="3072591" y="-48193"/>
                  <a:pt x="3139349" y="36378"/>
                  <a:pt x="3314305" y="0"/>
                </a:cubicBezTo>
                <a:cubicBezTo>
                  <a:pt x="3489261" y="-36378"/>
                  <a:pt x="3634881" y="12109"/>
                  <a:pt x="3911477" y="0"/>
                </a:cubicBezTo>
                <a:cubicBezTo>
                  <a:pt x="4188073" y="-12109"/>
                  <a:pt x="4232898" y="7299"/>
                  <a:pt x="4329498" y="0"/>
                </a:cubicBezTo>
                <a:cubicBezTo>
                  <a:pt x="4426098" y="-7299"/>
                  <a:pt x="4620851" y="21129"/>
                  <a:pt x="4837094" y="0"/>
                </a:cubicBezTo>
                <a:cubicBezTo>
                  <a:pt x="5053337" y="-21129"/>
                  <a:pt x="5025112" y="3133"/>
                  <a:pt x="5165539" y="0"/>
                </a:cubicBezTo>
                <a:cubicBezTo>
                  <a:pt x="5305966" y="-3133"/>
                  <a:pt x="5502127" y="53041"/>
                  <a:pt x="5673135" y="0"/>
                </a:cubicBezTo>
                <a:cubicBezTo>
                  <a:pt x="5844143" y="-53041"/>
                  <a:pt x="5877601" y="20979"/>
                  <a:pt x="6001580" y="0"/>
                </a:cubicBezTo>
                <a:cubicBezTo>
                  <a:pt x="6125559" y="-20979"/>
                  <a:pt x="6239070" y="35412"/>
                  <a:pt x="6330025" y="0"/>
                </a:cubicBezTo>
                <a:cubicBezTo>
                  <a:pt x="6420980" y="-35412"/>
                  <a:pt x="6654093" y="4188"/>
                  <a:pt x="6748045" y="0"/>
                </a:cubicBezTo>
                <a:cubicBezTo>
                  <a:pt x="6841997" y="-4188"/>
                  <a:pt x="6914664" y="35164"/>
                  <a:pt x="7076490" y="0"/>
                </a:cubicBezTo>
                <a:cubicBezTo>
                  <a:pt x="7238316" y="-35164"/>
                  <a:pt x="7345038" y="6043"/>
                  <a:pt x="7494510" y="0"/>
                </a:cubicBezTo>
                <a:cubicBezTo>
                  <a:pt x="7643982" y="-6043"/>
                  <a:pt x="7950007" y="30674"/>
                  <a:pt x="8181258" y="0"/>
                </a:cubicBezTo>
                <a:cubicBezTo>
                  <a:pt x="8412509" y="-30674"/>
                  <a:pt x="8570181" y="19455"/>
                  <a:pt x="8957582" y="0"/>
                </a:cubicBezTo>
                <a:cubicBezTo>
                  <a:pt x="8990132" y="195597"/>
                  <a:pt x="8935551" y="273416"/>
                  <a:pt x="8957582" y="416379"/>
                </a:cubicBezTo>
                <a:cubicBezTo>
                  <a:pt x="8979613" y="559342"/>
                  <a:pt x="8942068" y="720975"/>
                  <a:pt x="8957582" y="816429"/>
                </a:cubicBezTo>
                <a:cubicBezTo>
                  <a:pt x="8608388" y="903922"/>
                  <a:pt x="8385782" y="812728"/>
                  <a:pt x="8181258" y="816429"/>
                </a:cubicBezTo>
                <a:cubicBezTo>
                  <a:pt x="7976734" y="820130"/>
                  <a:pt x="7999918" y="783304"/>
                  <a:pt x="7852814" y="816429"/>
                </a:cubicBezTo>
                <a:cubicBezTo>
                  <a:pt x="7705710" y="849554"/>
                  <a:pt x="7518457" y="806569"/>
                  <a:pt x="7434793" y="816429"/>
                </a:cubicBezTo>
                <a:cubicBezTo>
                  <a:pt x="7351129" y="826289"/>
                  <a:pt x="7142680" y="810775"/>
                  <a:pt x="7016773" y="816429"/>
                </a:cubicBezTo>
                <a:cubicBezTo>
                  <a:pt x="6890866" y="822083"/>
                  <a:pt x="6819275" y="791213"/>
                  <a:pt x="6688328" y="816429"/>
                </a:cubicBezTo>
                <a:cubicBezTo>
                  <a:pt x="6557382" y="841645"/>
                  <a:pt x="6494215" y="805400"/>
                  <a:pt x="6359883" y="816429"/>
                </a:cubicBezTo>
                <a:cubicBezTo>
                  <a:pt x="6225552" y="827458"/>
                  <a:pt x="5937071" y="767380"/>
                  <a:pt x="5583559" y="816429"/>
                </a:cubicBezTo>
                <a:cubicBezTo>
                  <a:pt x="5230047" y="865478"/>
                  <a:pt x="5306296" y="801412"/>
                  <a:pt x="5165539" y="816429"/>
                </a:cubicBezTo>
                <a:cubicBezTo>
                  <a:pt x="5024782" y="831446"/>
                  <a:pt x="4807749" y="759231"/>
                  <a:pt x="4657943" y="816429"/>
                </a:cubicBezTo>
                <a:cubicBezTo>
                  <a:pt x="4508137" y="873627"/>
                  <a:pt x="4319025" y="757693"/>
                  <a:pt x="4060771" y="816429"/>
                </a:cubicBezTo>
                <a:cubicBezTo>
                  <a:pt x="3802517" y="875165"/>
                  <a:pt x="3718068" y="789454"/>
                  <a:pt x="3553174" y="816429"/>
                </a:cubicBezTo>
                <a:cubicBezTo>
                  <a:pt x="3388280" y="843404"/>
                  <a:pt x="3169357" y="753947"/>
                  <a:pt x="2956002" y="816429"/>
                </a:cubicBezTo>
                <a:cubicBezTo>
                  <a:pt x="2742647" y="878911"/>
                  <a:pt x="2531648" y="739567"/>
                  <a:pt x="2179678" y="816429"/>
                </a:cubicBezTo>
                <a:cubicBezTo>
                  <a:pt x="1827708" y="893291"/>
                  <a:pt x="1847623" y="784209"/>
                  <a:pt x="1582506" y="816429"/>
                </a:cubicBezTo>
                <a:cubicBezTo>
                  <a:pt x="1317389" y="848649"/>
                  <a:pt x="1226616" y="788986"/>
                  <a:pt x="985334" y="816429"/>
                </a:cubicBezTo>
                <a:cubicBezTo>
                  <a:pt x="744052" y="843872"/>
                  <a:pt x="720810" y="812996"/>
                  <a:pt x="567314" y="816429"/>
                </a:cubicBezTo>
                <a:cubicBezTo>
                  <a:pt x="413818" y="819862"/>
                  <a:pt x="116334" y="748714"/>
                  <a:pt x="0" y="816429"/>
                </a:cubicBezTo>
                <a:cubicBezTo>
                  <a:pt x="-43828" y="721533"/>
                  <a:pt x="2377" y="495318"/>
                  <a:pt x="0" y="408215"/>
                </a:cubicBezTo>
                <a:cubicBezTo>
                  <a:pt x="-2377" y="321112"/>
                  <a:pt x="24911" y="156683"/>
                  <a:pt x="0" y="0"/>
                </a:cubicBezTo>
                <a:close/>
              </a:path>
            </a:pathLst>
          </a:custGeom>
          <a:ln>
            <a:solidFill>
              <a:schemeClr val="tx1"/>
            </a:solidFill>
            <a:extLst>
              <a:ext uri="{C807C97D-BFC1-408E-A445-0C87EB9F89A2}">
                <ask:lineSketchStyleProps xmlns:ask="http://schemas.microsoft.com/office/drawing/2018/sketchyshapes" sd="3646618361">
                  <a:prstGeom prst="rect">
                    <a:avLst/>
                  </a:prstGeom>
                  <ask:type>
                    <ask:lineSketchScribble/>
                  </ask:type>
                </ask:lineSketchStyleProps>
              </a:ext>
            </a:extLst>
          </a:ln>
        </p:spPr>
      </p:pic>
      <p:sp>
        <p:nvSpPr>
          <p:cNvPr id="2" name="Βέλος: Δεξιό 1">
            <a:extLst>
              <a:ext uri="{FF2B5EF4-FFF2-40B4-BE49-F238E27FC236}">
                <a16:creationId xmlns:a16="http://schemas.microsoft.com/office/drawing/2014/main" id="{5EB205D6-7C35-27A5-39D1-E4F1178698AB}"/>
              </a:ext>
            </a:extLst>
          </p:cNvPr>
          <p:cNvSpPr/>
          <p:nvPr/>
        </p:nvSpPr>
        <p:spPr>
          <a:xfrm rot="5400000">
            <a:off x="1326012" y="3625630"/>
            <a:ext cx="1680487" cy="1426029"/>
          </a:xfrm>
          <a:prstGeom prst="rightArrow">
            <a:avLst/>
          </a:prstGeom>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Στρογγύλεμα γωνιών 4">
            <a:extLst>
              <a:ext uri="{FF2B5EF4-FFF2-40B4-BE49-F238E27FC236}">
                <a16:creationId xmlns:a16="http://schemas.microsoft.com/office/drawing/2014/main" id="{4CF26EA3-070E-96BC-797C-3EFA42E19975}"/>
              </a:ext>
            </a:extLst>
          </p:cNvPr>
          <p:cNvSpPr/>
          <p:nvPr/>
        </p:nvSpPr>
        <p:spPr>
          <a:xfrm>
            <a:off x="185056" y="5178889"/>
            <a:ext cx="8806543" cy="1286248"/>
          </a:xfrm>
          <a:custGeom>
            <a:avLst/>
            <a:gdLst>
              <a:gd name="csX0" fmla="*/ 0 w 8806543"/>
              <a:gd name="csY0" fmla="*/ 214379 h 1286248"/>
              <a:gd name="csX1" fmla="*/ 214379 w 8806543"/>
              <a:gd name="csY1" fmla="*/ 0 h 1286248"/>
              <a:gd name="csX2" fmla="*/ 812792 w 8806543"/>
              <a:gd name="csY2" fmla="*/ 0 h 1286248"/>
              <a:gd name="csX3" fmla="*/ 1411205 w 8806543"/>
              <a:gd name="csY3" fmla="*/ 0 h 1286248"/>
              <a:gd name="csX4" fmla="*/ 2177174 w 8806543"/>
              <a:gd name="csY4" fmla="*/ 0 h 1286248"/>
              <a:gd name="csX5" fmla="*/ 2691810 w 8806543"/>
              <a:gd name="csY5" fmla="*/ 0 h 1286248"/>
              <a:gd name="csX6" fmla="*/ 3290223 w 8806543"/>
              <a:gd name="csY6" fmla="*/ 0 h 1286248"/>
              <a:gd name="csX7" fmla="*/ 3637303 w 8806543"/>
              <a:gd name="csY7" fmla="*/ 0 h 1286248"/>
              <a:gd name="csX8" fmla="*/ 4319494 w 8806543"/>
              <a:gd name="csY8" fmla="*/ 0 h 1286248"/>
              <a:gd name="csX9" fmla="*/ 4834129 w 8806543"/>
              <a:gd name="csY9" fmla="*/ 0 h 1286248"/>
              <a:gd name="csX10" fmla="*/ 5516320 w 8806543"/>
              <a:gd name="csY10" fmla="*/ 0 h 1286248"/>
              <a:gd name="csX11" fmla="*/ 6198511 w 8806543"/>
              <a:gd name="csY11" fmla="*/ 0 h 1286248"/>
              <a:gd name="csX12" fmla="*/ 6796924 w 8806543"/>
              <a:gd name="csY12" fmla="*/ 0 h 1286248"/>
              <a:gd name="csX13" fmla="*/ 7395338 w 8806543"/>
              <a:gd name="csY13" fmla="*/ 0 h 1286248"/>
              <a:gd name="csX14" fmla="*/ 7993751 w 8806543"/>
              <a:gd name="csY14" fmla="*/ 0 h 1286248"/>
              <a:gd name="csX15" fmla="*/ 8592164 w 8806543"/>
              <a:gd name="csY15" fmla="*/ 0 h 1286248"/>
              <a:gd name="csX16" fmla="*/ 8806543 w 8806543"/>
              <a:gd name="csY16" fmla="*/ 214379 h 1286248"/>
              <a:gd name="csX17" fmla="*/ 8806543 w 8806543"/>
              <a:gd name="csY17" fmla="*/ 660274 h 1286248"/>
              <a:gd name="csX18" fmla="*/ 8806543 w 8806543"/>
              <a:gd name="csY18" fmla="*/ 1071869 h 1286248"/>
              <a:gd name="csX19" fmla="*/ 8592164 w 8806543"/>
              <a:gd name="csY19" fmla="*/ 1286248 h 1286248"/>
              <a:gd name="csX20" fmla="*/ 8245084 w 8806543"/>
              <a:gd name="csY20" fmla="*/ 1286248 h 1286248"/>
              <a:gd name="csX21" fmla="*/ 7479115 w 8806543"/>
              <a:gd name="csY21" fmla="*/ 1286248 h 1286248"/>
              <a:gd name="csX22" fmla="*/ 6880702 w 8806543"/>
              <a:gd name="csY22" fmla="*/ 1286248 h 1286248"/>
              <a:gd name="csX23" fmla="*/ 6533623 w 8806543"/>
              <a:gd name="csY23" fmla="*/ 1286248 h 1286248"/>
              <a:gd name="csX24" fmla="*/ 5767654 w 8806543"/>
              <a:gd name="csY24" fmla="*/ 1286248 h 1286248"/>
              <a:gd name="csX25" fmla="*/ 5420574 w 8806543"/>
              <a:gd name="csY25" fmla="*/ 1286248 h 1286248"/>
              <a:gd name="csX26" fmla="*/ 5073494 w 8806543"/>
              <a:gd name="csY26" fmla="*/ 1286248 h 1286248"/>
              <a:gd name="csX27" fmla="*/ 4558859 w 8806543"/>
              <a:gd name="csY27" fmla="*/ 1286248 h 1286248"/>
              <a:gd name="csX28" fmla="*/ 3876668 w 8806543"/>
              <a:gd name="csY28" fmla="*/ 1286248 h 1286248"/>
              <a:gd name="csX29" fmla="*/ 3194477 w 8806543"/>
              <a:gd name="csY29" fmla="*/ 1286248 h 1286248"/>
              <a:gd name="csX30" fmla="*/ 2847397 w 8806543"/>
              <a:gd name="csY30" fmla="*/ 1286248 h 1286248"/>
              <a:gd name="csX31" fmla="*/ 2081428 w 8806543"/>
              <a:gd name="csY31" fmla="*/ 1286248 h 1286248"/>
              <a:gd name="csX32" fmla="*/ 1566793 w 8806543"/>
              <a:gd name="csY32" fmla="*/ 1286248 h 1286248"/>
              <a:gd name="csX33" fmla="*/ 800824 w 8806543"/>
              <a:gd name="csY33" fmla="*/ 1286248 h 1286248"/>
              <a:gd name="csX34" fmla="*/ 214379 w 8806543"/>
              <a:gd name="csY34" fmla="*/ 1286248 h 1286248"/>
              <a:gd name="csX35" fmla="*/ 0 w 8806543"/>
              <a:gd name="csY35" fmla="*/ 1071869 h 1286248"/>
              <a:gd name="csX36" fmla="*/ 0 w 8806543"/>
              <a:gd name="csY36" fmla="*/ 660274 h 1286248"/>
              <a:gd name="csX37" fmla="*/ 0 w 8806543"/>
              <a:gd name="csY37" fmla="*/ 214379 h 12862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8806543" h="1286248" fill="none" extrusionOk="0">
                <a:moveTo>
                  <a:pt x="0" y="214379"/>
                </a:moveTo>
                <a:cubicBezTo>
                  <a:pt x="-12795" y="113605"/>
                  <a:pt x="82982" y="21237"/>
                  <a:pt x="214379" y="0"/>
                </a:cubicBezTo>
                <a:cubicBezTo>
                  <a:pt x="480923" y="-42761"/>
                  <a:pt x="677173" y="18415"/>
                  <a:pt x="812792" y="0"/>
                </a:cubicBezTo>
                <a:cubicBezTo>
                  <a:pt x="948411" y="-18415"/>
                  <a:pt x="1248557" y="6677"/>
                  <a:pt x="1411205" y="0"/>
                </a:cubicBezTo>
                <a:cubicBezTo>
                  <a:pt x="1573853" y="-6677"/>
                  <a:pt x="1926632" y="81055"/>
                  <a:pt x="2177174" y="0"/>
                </a:cubicBezTo>
                <a:cubicBezTo>
                  <a:pt x="2427716" y="-81055"/>
                  <a:pt x="2535650" y="24548"/>
                  <a:pt x="2691810" y="0"/>
                </a:cubicBezTo>
                <a:cubicBezTo>
                  <a:pt x="2847970" y="-24548"/>
                  <a:pt x="3098855" y="48232"/>
                  <a:pt x="3290223" y="0"/>
                </a:cubicBezTo>
                <a:cubicBezTo>
                  <a:pt x="3481591" y="-48232"/>
                  <a:pt x="3479729" y="2408"/>
                  <a:pt x="3637303" y="0"/>
                </a:cubicBezTo>
                <a:cubicBezTo>
                  <a:pt x="3794877" y="-2408"/>
                  <a:pt x="4082866" y="38107"/>
                  <a:pt x="4319494" y="0"/>
                </a:cubicBezTo>
                <a:cubicBezTo>
                  <a:pt x="4556122" y="-38107"/>
                  <a:pt x="4708766" y="45104"/>
                  <a:pt x="4834129" y="0"/>
                </a:cubicBezTo>
                <a:cubicBezTo>
                  <a:pt x="4959492" y="-45104"/>
                  <a:pt x="5277672" y="14753"/>
                  <a:pt x="5516320" y="0"/>
                </a:cubicBezTo>
                <a:cubicBezTo>
                  <a:pt x="5754968" y="-14753"/>
                  <a:pt x="5974093" y="17816"/>
                  <a:pt x="6198511" y="0"/>
                </a:cubicBezTo>
                <a:cubicBezTo>
                  <a:pt x="6422929" y="-17816"/>
                  <a:pt x="6580195" y="64002"/>
                  <a:pt x="6796924" y="0"/>
                </a:cubicBezTo>
                <a:cubicBezTo>
                  <a:pt x="7013653" y="-64002"/>
                  <a:pt x="7155223" y="6459"/>
                  <a:pt x="7395338" y="0"/>
                </a:cubicBezTo>
                <a:cubicBezTo>
                  <a:pt x="7635453" y="-6459"/>
                  <a:pt x="7701739" y="34067"/>
                  <a:pt x="7993751" y="0"/>
                </a:cubicBezTo>
                <a:cubicBezTo>
                  <a:pt x="8285763" y="-34067"/>
                  <a:pt x="8400973" y="16740"/>
                  <a:pt x="8592164" y="0"/>
                </a:cubicBezTo>
                <a:cubicBezTo>
                  <a:pt x="8709252" y="-3775"/>
                  <a:pt x="8833943" y="98813"/>
                  <a:pt x="8806543" y="214379"/>
                </a:cubicBezTo>
                <a:cubicBezTo>
                  <a:pt x="8853661" y="371602"/>
                  <a:pt x="8785600" y="517925"/>
                  <a:pt x="8806543" y="660274"/>
                </a:cubicBezTo>
                <a:cubicBezTo>
                  <a:pt x="8827486" y="802623"/>
                  <a:pt x="8778016" y="970760"/>
                  <a:pt x="8806543" y="1071869"/>
                </a:cubicBezTo>
                <a:cubicBezTo>
                  <a:pt x="8812155" y="1162826"/>
                  <a:pt x="8724024" y="1290499"/>
                  <a:pt x="8592164" y="1286248"/>
                </a:cubicBezTo>
                <a:cubicBezTo>
                  <a:pt x="8490626" y="1303141"/>
                  <a:pt x="8412689" y="1277917"/>
                  <a:pt x="8245084" y="1286248"/>
                </a:cubicBezTo>
                <a:cubicBezTo>
                  <a:pt x="8077479" y="1294579"/>
                  <a:pt x="7860439" y="1240319"/>
                  <a:pt x="7479115" y="1286248"/>
                </a:cubicBezTo>
                <a:cubicBezTo>
                  <a:pt x="7097791" y="1332177"/>
                  <a:pt x="7048883" y="1273466"/>
                  <a:pt x="6880702" y="1286248"/>
                </a:cubicBezTo>
                <a:cubicBezTo>
                  <a:pt x="6712521" y="1299030"/>
                  <a:pt x="6669517" y="1248135"/>
                  <a:pt x="6533623" y="1286248"/>
                </a:cubicBezTo>
                <a:cubicBezTo>
                  <a:pt x="6397729" y="1324361"/>
                  <a:pt x="6005701" y="1225916"/>
                  <a:pt x="5767654" y="1286248"/>
                </a:cubicBezTo>
                <a:cubicBezTo>
                  <a:pt x="5529607" y="1346580"/>
                  <a:pt x="5582972" y="1264360"/>
                  <a:pt x="5420574" y="1286248"/>
                </a:cubicBezTo>
                <a:cubicBezTo>
                  <a:pt x="5258176" y="1308136"/>
                  <a:pt x="5245045" y="1262176"/>
                  <a:pt x="5073494" y="1286248"/>
                </a:cubicBezTo>
                <a:cubicBezTo>
                  <a:pt x="4901943" y="1310320"/>
                  <a:pt x="4719918" y="1236044"/>
                  <a:pt x="4558859" y="1286248"/>
                </a:cubicBezTo>
                <a:cubicBezTo>
                  <a:pt x="4397800" y="1336452"/>
                  <a:pt x="4020225" y="1240703"/>
                  <a:pt x="3876668" y="1286248"/>
                </a:cubicBezTo>
                <a:cubicBezTo>
                  <a:pt x="3733111" y="1331793"/>
                  <a:pt x="3345677" y="1257611"/>
                  <a:pt x="3194477" y="1286248"/>
                </a:cubicBezTo>
                <a:cubicBezTo>
                  <a:pt x="3043277" y="1314885"/>
                  <a:pt x="2949900" y="1249233"/>
                  <a:pt x="2847397" y="1286248"/>
                </a:cubicBezTo>
                <a:cubicBezTo>
                  <a:pt x="2744894" y="1323263"/>
                  <a:pt x="2243538" y="1223788"/>
                  <a:pt x="2081428" y="1286248"/>
                </a:cubicBezTo>
                <a:cubicBezTo>
                  <a:pt x="1919318" y="1348708"/>
                  <a:pt x="1734796" y="1231647"/>
                  <a:pt x="1566793" y="1286248"/>
                </a:cubicBezTo>
                <a:cubicBezTo>
                  <a:pt x="1398790" y="1340849"/>
                  <a:pt x="1007615" y="1269177"/>
                  <a:pt x="800824" y="1286248"/>
                </a:cubicBezTo>
                <a:cubicBezTo>
                  <a:pt x="594033" y="1303319"/>
                  <a:pt x="472750" y="1239092"/>
                  <a:pt x="214379" y="1286248"/>
                </a:cubicBezTo>
                <a:cubicBezTo>
                  <a:pt x="105169" y="1289760"/>
                  <a:pt x="5468" y="1155711"/>
                  <a:pt x="0" y="1071869"/>
                </a:cubicBezTo>
                <a:cubicBezTo>
                  <a:pt x="-16909" y="882280"/>
                  <a:pt x="37584" y="845789"/>
                  <a:pt x="0" y="660274"/>
                </a:cubicBezTo>
                <a:cubicBezTo>
                  <a:pt x="-37584" y="474759"/>
                  <a:pt x="9551" y="351872"/>
                  <a:pt x="0" y="214379"/>
                </a:cubicBezTo>
                <a:close/>
              </a:path>
              <a:path w="8806543" h="1286248" stroke="0" extrusionOk="0">
                <a:moveTo>
                  <a:pt x="0" y="214379"/>
                </a:moveTo>
                <a:cubicBezTo>
                  <a:pt x="8807" y="108770"/>
                  <a:pt x="121891" y="20982"/>
                  <a:pt x="214379" y="0"/>
                </a:cubicBezTo>
                <a:cubicBezTo>
                  <a:pt x="579321" y="-53380"/>
                  <a:pt x="657211" y="72444"/>
                  <a:pt x="980348" y="0"/>
                </a:cubicBezTo>
                <a:cubicBezTo>
                  <a:pt x="1303485" y="-72444"/>
                  <a:pt x="1197810" y="2659"/>
                  <a:pt x="1327428" y="0"/>
                </a:cubicBezTo>
                <a:cubicBezTo>
                  <a:pt x="1457046" y="-2659"/>
                  <a:pt x="1611513" y="16219"/>
                  <a:pt x="1758285" y="0"/>
                </a:cubicBezTo>
                <a:cubicBezTo>
                  <a:pt x="1905057" y="-16219"/>
                  <a:pt x="1982685" y="27129"/>
                  <a:pt x="2189143" y="0"/>
                </a:cubicBezTo>
                <a:cubicBezTo>
                  <a:pt x="2395601" y="-27129"/>
                  <a:pt x="2531461" y="65080"/>
                  <a:pt x="2787556" y="0"/>
                </a:cubicBezTo>
                <a:cubicBezTo>
                  <a:pt x="3043651" y="-65080"/>
                  <a:pt x="3226824" y="16604"/>
                  <a:pt x="3469747" y="0"/>
                </a:cubicBezTo>
                <a:cubicBezTo>
                  <a:pt x="3712670" y="-16604"/>
                  <a:pt x="3722341" y="29027"/>
                  <a:pt x="3900604" y="0"/>
                </a:cubicBezTo>
                <a:cubicBezTo>
                  <a:pt x="4078867" y="-29027"/>
                  <a:pt x="4297191" y="16886"/>
                  <a:pt x="4415240" y="0"/>
                </a:cubicBezTo>
                <a:cubicBezTo>
                  <a:pt x="4533289" y="-16886"/>
                  <a:pt x="4713510" y="10833"/>
                  <a:pt x="4929875" y="0"/>
                </a:cubicBezTo>
                <a:cubicBezTo>
                  <a:pt x="5146240" y="-10833"/>
                  <a:pt x="5361491" y="54422"/>
                  <a:pt x="5695844" y="0"/>
                </a:cubicBezTo>
                <a:cubicBezTo>
                  <a:pt x="6030197" y="-54422"/>
                  <a:pt x="6158013" y="56104"/>
                  <a:pt x="6461813" y="0"/>
                </a:cubicBezTo>
                <a:cubicBezTo>
                  <a:pt x="6765613" y="-56104"/>
                  <a:pt x="6674192" y="5668"/>
                  <a:pt x="6808893" y="0"/>
                </a:cubicBezTo>
                <a:cubicBezTo>
                  <a:pt x="6943594" y="-5668"/>
                  <a:pt x="7061789" y="1322"/>
                  <a:pt x="7155972" y="0"/>
                </a:cubicBezTo>
                <a:cubicBezTo>
                  <a:pt x="7250155" y="-1322"/>
                  <a:pt x="7397235" y="31246"/>
                  <a:pt x="7503052" y="0"/>
                </a:cubicBezTo>
                <a:cubicBezTo>
                  <a:pt x="7608869" y="-31246"/>
                  <a:pt x="8236305" y="92594"/>
                  <a:pt x="8592164" y="0"/>
                </a:cubicBezTo>
                <a:cubicBezTo>
                  <a:pt x="8699663" y="6019"/>
                  <a:pt x="8798519" y="89469"/>
                  <a:pt x="8806543" y="214379"/>
                </a:cubicBezTo>
                <a:cubicBezTo>
                  <a:pt x="8849714" y="368626"/>
                  <a:pt x="8803509" y="470750"/>
                  <a:pt x="8806543" y="617399"/>
                </a:cubicBezTo>
                <a:cubicBezTo>
                  <a:pt x="8809577" y="764048"/>
                  <a:pt x="8764347" y="898114"/>
                  <a:pt x="8806543" y="1071869"/>
                </a:cubicBezTo>
                <a:cubicBezTo>
                  <a:pt x="8800110" y="1204751"/>
                  <a:pt x="8709131" y="1283200"/>
                  <a:pt x="8592164" y="1286248"/>
                </a:cubicBezTo>
                <a:cubicBezTo>
                  <a:pt x="8278117" y="1349147"/>
                  <a:pt x="8188052" y="1213456"/>
                  <a:pt x="7826195" y="1286248"/>
                </a:cubicBezTo>
                <a:cubicBezTo>
                  <a:pt x="7464338" y="1359040"/>
                  <a:pt x="7250699" y="1242075"/>
                  <a:pt x="7060226" y="1286248"/>
                </a:cubicBezTo>
                <a:cubicBezTo>
                  <a:pt x="6869753" y="1330421"/>
                  <a:pt x="6506273" y="1195990"/>
                  <a:pt x="6294257" y="1286248"/>
                </a:cubicBezTo>
                <a:cubicBezTo>
                  <a:pt x="6082241" y="1376506"/>
                  <a:pt x="5796743" y="1250122"/>
                  <a:pt x="5528288" y="1286248"/>
                </a:cubicBezTo>
                <a:cubicBezTo>
                  <a:pt x="5259833" y="1322374"/>
                  <a:pt x="5161049" y="1227123"/>
                  <a:pt x="4846097" y="1286248"/>
                </a:cubicBezTo>
                <a:cubicBezTo>
                  <a:pt x="4531145" y="1345373"/>
                  <a:pt x="4439334" y="1236996"/>
                  <a:pt x="4331462" y="1286248"/>
                </a:cubicBezTo>
                <a:cubicBezTo>
                  <a:pt x="4223590" y="1335500"/>
                  <a:pt x="3920448" y="1256843"/>
                  <a:pt x="3816827" y="1286248"/>
                </a:cubicBezTo>
                <a:cubicBezTo>
                  <a:pt x="3713206" y="1315653"/>
                  <a:pt x="3314580" y="1250825"/>
                  <a:pt x="3134635" y="1286248"/>
                </a:cubicBezTo>
                <a:cubicBezTo>
                  <a:pt x="2954690" y="1321671"/>
                  <a:pt x="2783812" y="1269990"/>
                  <a:pt x="2620000" y="1286248"/>
                </a:cubicBezTo>
                <a:cubicBezTo>
                  <a:pt x="2456189" y="1302506"/>
                  <a:pt x="2198524" y="1270100"/>
                  <a:pt x="1937809" y="1286248"/>
                </a:cubicBezTo>
                <a:cubicBezTo>
                  <a:pt x="1677094" y="1302396"/>
                  <a:pt x="1652142" y="1253917"/>
                  <a:pt x="1423174" y="1286248"/>
                </a:cubicBezTo>
                <a:cubicBezTo>
                  <a:pt x="1194207" y="1318579"/>
                  <a:pt x="1148646" y="1248277"/>
                  <a:pt x="1076094" y="1286248"/>
                </a:cubicBezTo>
                <a:cubicBezTo>
                  <a:pt x="1003542" y="1324219"/>
                  <a:pt x="882377" y="1249850"/>
                  <a:pt x="729014" y="1286248"/>
                </a:cubicBezTo>
                <a:cubicBezTo>
                  <a:pt x="575651" y="1322646"/>
                  <a:pt x="372049" y="1267901"/>
                  <a:pt x="214379" y="1286248"/>
                </a:cubicBezTo>
                <a:cubicBezTo>
                  <a:pt x="85535" y="1282785"/>
                  <a:pt x="-10848" y="1157673"/>
                  <a:pt x="0" y="1071869"/>
                </a:cubicBezTo>
                <a:cubicBezTo>
                  <a:pt x="-25297" y="886608"/>
                  <a:pt x="11777" y="788371"/>
                  <a:pt x="0" y="625974"/>
                </a:cubicBezTo>
                <a:cubicBezTo>
                  <a:pt x="-11777" y="463578"/>
                  <a:pt x="33936" y="407749"/>
                  <a:pt x="0" y="214379"/>
                </a:cubicBezTo>
                <a:close/>
              </a:path>
            </a:pathLst>
          </a:custGeom>
          <a:ln>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Οι  μαθητές    </a:t>
            </a:r>
            <a:r>
              <a:rPr lang="el-GR" b="1" dirty="0">
                <a:solidFill>
                  <a:srgbClr val="FF0000"/>
                </a:solidFill>
              </a:rPr>
              <a:t>κοίταζαν</a:t>
            </a:r>
            <a:r>
              <a:rPr lang="el-GR" dirty="0"/>
              <a:t> τον δάσκαλο  να ιδρώνει  επάνω  στην  έδρα,  να λέει,  να  ξαναλέει και να θέλει   να καρφώσει στο  μυαλό  </a:t>
            </a:r>
            <a:r>
              <a:rPr lang="el-GR" b="1" dirty="0">
                <a:solidFill>
                  <a:srgbClr val="0070C0"/>
                </a:solidFill>
              </a:rPr>
              <a:t>τους</a:t>
            </a:r>
            <a:r>
              <a:rPr lang="el-GR" dirty="0"/>
              <a:t> τη  γραμματική, μα  ο νους  </a:t>
            </a:r>
            <a:r>
              <a:rPr lang="el-GR" b="1" dirty="0">
                <a:solidFill>
                  <a:srgbClr val="0070C0"/>
                </a:solidFill>
              </a:rPr>
              <a:t>τους</a:t>
            </a:r>
            <a:r>
              <a:rPr lang="el-GR" dirty="0"/>
              <a:t> ήταν  έξω  στον ήλιο και  στον  πετροπόλεμο  γιατί πολύ  </a:t>
            </a:r>
            <a:r>
              <a:rPr lang="el-GR" b="1" dirty="0">
                <a:solidFill>
                  <a:srgbClr val="FF0000"/>
                </a:solidFill>
              </a:rPr>
              <a:t>αγαπούσαν</a:t>
            </a:r>
            <a:r>
              <a:rPr lang="el-GR" dirty="0"/>
              <a:t> τον  πετροπόλεμο και συχνά  </a:t>
            </a:r>
            <a:r>
              <a:rPr lang="el-GR" b="1" dirty="0">
                <a:solidFill>
                  <a:srgbClr val="FF0000"/>
                </a:solidFill>
              </a:rPr>
              <a:t>πήγαιναν</a:t>
            </a:r>
            <a:r>
              <a:rPr lang="el-GR" dirty="0"/>
              <a:t>  στο  σχολείο με το  κεφάλι  σπασμένο.</a:t>
            </a:r>
          </a:p>
        </p:txBody>
      </p:sp>
      <p:cxnSp>
        <p:nvCxnSpPr>
          <p:cNvPr id="9" name="Ευθεία γραμμή σύνδεσης 8">
            <a:extLst>
              <a:ext uri="{FF2B5EF4-FFF2-40B4-BE49-F238E27FC236}">
                <a16:creationId xmlns:a16="http://schemas.microsoft.com/office/drawing/2014/main" id="{D672DD9D-0E9F-2073-861B-69CBEE8DF433}"/>
              </a:ext>
            </a:extLst>
          </p:cNvPr>
          <p:cNvCxnSpPr/>
          <p:nvPr/>
        </p:nvCxnSpPr>
        <p:spPr>
          <a:xfrm>
            <a:off x="293914" y="2379886"/>
            <a:ext cx="1230087" cy="0"/>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Ευθεία γραμμή σύνδεσης 9">
            <a:extLst>
              <a:ext uri="{FF2B5EF4-FFF2-40B4-BE49-F238E27FC236}">
                <a16:creationId xmlns:a16="http://schemas.microsoft.com/office/drawing/2014/main" id="{048FC600-5368-DA0A-0949-E8310BA2A692}"/>
              </a:ext>
            </a:extLst>
          </p:cNvPr>
          <p:cNvCxnSpPr/>
          <p:nvPr/>
        </p:nvCxnSpPr>
        <p:spPr>
          <a:xfrm>
            <a:off x="2796267" y="3498401"/>
            <a:ext cx="1230087" cy="0"/>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Ευθεία γραμμή σύνδεσης 10">
            <a:extLst>
              <a:ext uri="{FF2B5EF4-FFF2-40B4-BE49-F238E27FC236}">
                <a16:creationId xmlns:a16="http://schemas.microsoft.com/office/drawing/2014/main" id="{7E686A6B-EF3D-E8B8-5220-363C9A8122C1}"/>
              </a:ext>
            </a:extLst>
          </p:cNvPr>
          <p:cNvCxnSpPr/>
          <p:nvPr/>
        </p:nvCxnSpPr>
        <p:spPr>
          <a:xfrm>
            <a:off x="7500257" y="3054800"/>
            <a:ext cx="1230087" cy="0"/>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Ευθεία γραμμή σύνδεσης 11">
            <a:extLst>
              <a:ext uri="{FF2B5EF4-FFF2-40B4-BE49-F238E27FC236}">
                <a16:creationId xmlns:a16="http://schemas.microsoft.com/office/drawing/2014/main" id="{BC7C0C43-1F16-0EC2-F924-267AA47B4CCF}"/>
              </a:ext>
            </a:extLst>
          </p:cNvPr>
          <p:cNvCxnSpPr>
            <a:cxnSpLocks/>
          </p:cNvCxnSpPr>
          <p:nvPr/>
        </p:nvCxnSpPr>
        <p:spPr>
          <a:xfrm>
            <a:off x="7500257" y="2779944"/>
            <a:ext cx="609600" cy="0"/>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14" name="Ευθεία γραμμή σύνδεσης 13">
            <a:extLst>
              <a:ext uri="{FF2B5EF4-FFF2-40B4-BE49-F238E27FC236}">
                <a16:creationId xmlns:a16="http://schemas.microsoft.com/office/drawing/2014/main" id="{39B09ED9-56AE-BCC4-CA7B-BFC72DAECAFC}"/>
              </a:ext>
            </a:extLst>
          </p:cNvPr>
          <p:cNvCxnSpPr>
            <a:cxnSpLocks/>
          </p:cNvCxnSpPr>
          <p:nvPr/>
        </p:nvCxnSpPr>
        <p:spPr>
          <a:xfrm>
            <a:off x="1970315" y="3037115"/>
            <a:ext cx="609600"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88450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CE4AE0E2-FE28-417F-A0F4-D5306C368D04}"/>
              </a:ext>
            </a:extLst>
          </p:cNvPr>
          <p:cNvSpPr/>
          <p:nvPr/>
        </p:nvSpPr>
        <p:spPr>
          <a:xfrm>
            <a:off x="617224" y="679168"/>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kern="100" dirty="0">
                <a:solidFill>
                  <a:schemeClr val="tx1"/>
                </a:solidFill>
                <a:ea typeface="Aptos" panose="020B0004020202020204" pitchFamily="34" charset="0"/>
                <a:cs typeface="Times New Roman" panose="02020603050405020304" pitchFamily="18" charset="0"/>
              </a:rPr>
              <a:t>ΕΡΓΑΣΙΑ ΣΤΟ ΣΠΙΤΙ</a:t>
            </a:r>
            <a:endParaRPr lang="el-CY" sz="4000" kern="100" dirty="0">
              <a:solidFill>
                <a:schemeClr val="tx1"/>
              </a:solidFill>
              <a:effectLst/>
              <a:ea typeface="Aptos" panose="020B0004020202020204" pitchFamily="34" charset="0"/>
              <a:cs typeface="Times New Roman" panose="02020603050405020304" pitchFamily="18" charset="0"/>
            </a:endParaRPr>
          </a:p>
        </p:txBody>
      </p:sp>
      <p:sp>
        <p:nvSpPr>
          <p:cNvPr id="4" name="Ορθογώνιο 3">
            <a:extLst>
              <a:ext uri="{FF2B5EF4-FFF2-40B4-BE49-F238E27FC236}">
                <a16:creationId xmlns:a16="http://schemas.microsoft.com/office/drawing/2014/main" id="{9EA9348A-05C3-4CD3-8302-C8047CCBF233}"/>
              </a:ext>
            </a:extLst>
          </p:cNvPr>
          <p:cNvSpPr/>
          <p:nvPr/>
        </p:nvSpPr>
        <p:spPr>
          <a:xfrm>
            <a:off x="740979" y="5687433"/>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ea typeface="Aptos" panose="020B0004020202020204" pitchFamily="34" charset="0"/>
              </a:rPr>
              <a:t> </a:t>
            </a:r>
            <a:r>
              <a:rPr lang="el-GR" b="1" dirty="0">
                <a:solidFill>
                  <a:schemeClr val="tx1"/>
                </a:solidFill>
                <a:ea typeface="Aptos" panose="020B0004020202020204" pitchFamily="34" charset="0"/>
              </a:rPr>
              <a:t>Διδακτικό  Εγχειρίδιο </a:t>
            </a:r>
            <a:r>
              <a:rPr lang="el-GR" dirty="0">
                <a:solidFill>
                  <a:schemeClr val="tx1"/>
                </a:solidFill>
                <a:ea typeface="Aptos" panose="020B0004020202020204" pitchFamily="34" charset="0"/>
              </a:rPr>
              <a:t>: </a:t>
            </a:r>
            <a:r>
              <a:rPr lang="el-GR" i="1" dirty="0">
                <a:solidFill>
                  <a:schemeClr val="tx1"/>
                </a:solidFill>
              </a:rPr>
              <a:t>Ο λόγος ανάγκη της ψυχής</a:t>
            </a:r>
            <a:r>
              <a:rPr lang="el-GR" dirty="0">
                <a:solidFill>
                  <a:schemeClr val="tx1"/>
                </a:solidFill>
              </a:rPr>
              <a:t>, Κείμενα Λογοτεχνίας A΄ Γυμνασίου, ΥΠΠ, ΠΙ, ΥΑΠ, 2014, σελ. 24.</a:t>
            </a:r>
          </a:p>
        </p:txBody>
      </p:sp>
      <p:pic>
        <p:nvPicPr>
          <p:cNvPr id="3" name="Εικόνα 2" descr="Exam stress cartoon - 1,8 χιλιάδες εικόνες, εικονογραφήσεις και φωτογραφίες  στοκ χωρίς δικαιώματα | Shutterstock">
            <a:extLst>
              <a:ext uri="{FF2B5EF4-FFF2-40B4-BE49-F238E27FC236}">
                <a16:creationId xmlns:a16="http://schemas.microsoft.com/office/drawing/2014/main" id="{EBEEA5C2-4CEC-59E6-72E1-C6F7B9265D6E}"/>
              </a:ext>
            </a:extLst>
          </p:cNvPr>
          <p:cNvPicPr>
            <a:picLocks noChangeAspect="1"/>
          </p:cNvPicPr>
          <p:nvPr/>
        </p:nvPicPr>
        <p:blipFill>
          <a:blip r:embed="rId2"/>
          <a:srcRect l="50205" r="4817" b="21020"/>
          <a:stretch>
            <a:fillRect/>
          </a:stretch>
        </p:blipFill>
        <p:spPr>
          <a:xfrm>
            <a:off x="8523515" y="210124"/>
            <a:ext cx="1981199" cy="1742555"/>
          </a:xfrm>
          <a:custGeom>
            <a:avLst/>
            <a:gdLst>
              <a:gd name="csX0" fmla="*/ 0 w 1981199"/>
              <a:gd name="csY0" fmla="*/ 0 h 1742555"/>
              <a:gd name="csX1" fmla="*/ 515112 w 1981199"/>
              <a:gd name="csY1" fmla="*/ 0 h 1742555"/>
              <a:gd name="csX2" fmla="*/ 1030223 w 1981199"/>
              <a:gd name="csY2" fmla="*/ 0 h 1742555"/>
              <a:gd name="csX3" fmla="*/ 1525523 w 1981199"/>
              <a:gd name="csY3" fmla="*/ 0 h 1742555"/>
              <a:gd name="csX4" fmla="*/ 1981199 w 1981199"/>
              <a:gd name="csY4" fmla="*/ 0 h 1742555"/>
              <a:gd name="csX5" fmla="*/ 1981199 w 1981199"/>
              <a:gd name="csY5" fmla="*/ 546001 h 1742555"/>
              <a:gd name="csX6" fmla="*/ 1981199 w 1981199"/>
              <a:gd name="csY6" fmla="*/ 1161703 h 1742555"/>
              <a:gd name="csX7" fmla="*/ 1981199 w 1981199"/>
              <a:gd name="csY7" fmla="*/ 1742555 h 1742555"/>
              <a:gd name="csX8" fmla="*/ 1485899 w 1981199"/>
              <a:gd name="csY8" fmla="*/ 1742555 h 1742555"/>
              <a:gd name="csX9" fmla="*/ 1050035 w 1981199"/>
              <a:gd name="csY9" fmla="*/ 1742555 h 1742555"/>
              <a:gd name="csX10" fmla="*/ 515112 w 1981199"/>
              <a:gd name="csY10" fmla="*/ 1742555 h 1742555"/>
              <a:gd name="csX11" fmla="*/ 0 w 1981199"/>
              <a:gd name="csY11" fmla="*/ 1742555 h 1742555"/>
              <a:gd name="csX12" fmla="*/ 0 w 1981199"/>
              <a:gd name="csY12" fmla="*/ 1213980 h 1742555"/>
              <a:gd name="csX13" fmla="*/ 0 w 1981199"/>
              <a:gd name="csY13" fmla="*/ 667979 h 1742555"/>
              <a:gd name="csX14" fmla="*/ 0 w 1981199"/>
              <a:gd name="csY14" fmla="*/ 0 h 17425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81199" h="1742555" fill="none" extrusionOk="0">
                <a:moveTo>
                  <a:pt x="0" y="0"/>
                </a:moveTo>
                <a:cubicBezTo>
                  <a:pt x="144159" y="-13013"/>
                  <a:pt x="331995" y="3246"/>
                  <a:pt x="515112" y="0"/>
                </a:cubicBezTo>
                <a:cubicBezTo>
                  <a:pt x="698229" y="-3246"/>
                  <a:pt x="793048" y="53756"/>
                  <a:pt x="1030223" y="0"/>
                </a:cubicBezTo>
                <a:cubicBezTo>
                  <a:pt x="1267398" y="-53756"/>
                  <a:pt x="1358909" y="10067"/>
                  <a:pt x="1525523" y="0"/>
                </a:cubicBezTo>
                <a:cubicBezTo>
                  <a:pt x="1692137" y="-10067"/>
                  <a:pt x="1883577" y="39154"/>
                  <a:pt x="1981199" y="0"/>
                </a:cubicBezTo>
                <a:cubicBezTo>
                  <a:pt x="2007170" y="186502"/>
                  <a:pt x="1952211" y="283985"/>
                  <a:pt x="1981199" y="546001"/>
                </a:cubicBezTo>
                <a:cubicBezTo>
                  <a:pt x="2010187" y="808017"/>
                  <a:pt x="1910995" y="918380"/>
                  <a:pt x="1981199" y="1161703"/>
                </a:cubicBezTo>
                <a:cubicBezTo>
                  <a:pt x="2051403" y="1405026"/>
                  <a:pt x="1966533" y="1488345"/>
                  <a:pt x="1981199" y="1742555"/>
                </a:cubicBezTo>
                <a:cubicBezTo>
                  <a:pt x="1800674" y="1799622"/>
                  <a:pt x="1713525" y="1711998"/>
                  <a:pt x="1485899" y="1742555"/>
                </a:cubicBezTo>
                <a:cubicBezTo>
                  <a:pt x="1258273" y="1773112"/>
                  <a:pt x="1247708" y="1708429"/>
                  <a:pt x="1050035" y="1742555"/>
                </a:cubicBezTo>
                <a:cubicBezTo>
                  <a:pt x="852362" y="1776681"/>
                  <a:pt x="767306" y="1695915"/>
                  <a:pt x="515112" y="1742555"/>
                </a:cubicBezTo>
                <a:cubicBezTo>
                  <a:pt x="262918" y="1789195"/>
                  <a:pt x="230378" y="1741185"/>
                  <a:pt x="0" y="1742555"/>
                </a:cubicBezTo>
                <a:cubicBezTo>
                  <a:pt x="-36252" y="1572160"/>
                  <a:pt x="41918" y="1329165"/>
                  <a:pt x="0" y="1213980"/>
                </a:cubicBezTo>
                <a:cubicBezTo>
                  <a:pt x="-41918" y="1098796"/>
                  <a:pt x="50525" y="894059"/>
                  <a:pt x="0" y="667979"/>
                </a:cubicBezTo>
                <a:cubicBezTo>
                  <a:pt x="-50525" y="441899"/>
                  <a:pt x="4364" y="231801"/>
                  <a:pt x="0" y="0"/>
                </a:cubicBezTo>
                <a:close/>
              </a:path>
              <a:path w="1981199" h="1742555" stroke="0" extrusionOk="0">
                <a:moveTo>
                  <a:pt x="0" y="0"/>
                </a:moveTo>
                <a:cubicBezTo>
                  <a:pt x="203639" y="-15288"/>
                  <a:pt x="331302" y="43186"/>
                  <a:pt x="495300" y="0"/>
                </a:cubicBezTo>
                <a:cubicBezTo>
                  <a:pt x="659298" y="-43186"/>
                  <a:pt x="852367" y="5241"/>
                  <a:pt x="950976" y="0"/>
                </a:cubicBezTo>
                <a:cubicBezTo>
                  <a:pt x="1049585" y="-5241"/>
                  <a:pt x="1240502" y="12224"/>
                  <a:pt x="1386839" y="0"/>
                </a:cubicBezTo>
                <a:cubicBezTo>
                  <a:pt x="1533176" y="-12224"/>
                  <a:pt x="1745643" y="17705"/>
                  <a:pt x="1981199" y="0"/>
                </a:cubicBezTo>
                <a:cubicBezTo>
                  <a:pt x="2022727" y="235249"/>
                  <a:pt x="1978178" y="388380"/>
                  <a:pt x="1981199" y="563426"/>
                </a:cubicBezTo>
                <a:cubicBezTo>
                  <a:pt x="1984220" y="738472"/>
                  <a:pt x="1939113" y="980908"/>
                  <a:pt x="1981199" y="1109427"/>
                </a:cubicBezTo>
                <a:cubicBezTo>
                  <a:pt x="2023285" y="1237946"/>
                  <a:pt x="1979053" y="1434672"/>
                  <a:pt x="1981199" y="1742555"/>
                </a:cubicBezTo>
                <a:cubicBezTo>
                  <a:pt x="1854803" y="1742889"/>
                  <a:pt x="1613065" y="1689665"/>
                  <a:pt x="1485899" y="1742555"/>
                </a:cubicBezTo>
                <a:cubicBezTo>
                  <a:pt x="1358733" y="1795445"/>
                  <a:pt x="1116516" y="1729479"/>
                  <a:pt x="990600" y="1742555"/>
                </a:cubicBezTo>
                <a:cubicBezTo>
                  <a:pt x="864684" y="1755631"/>
                  <a:pt x="669040" y="1698608"/>
                  <a:pt x="475488" y="1742555"/>
                </a:cubicBezTo>
                <a:cubicBezTo>
                  <a:pt x="281936" y="1786502"/>
                  <a:pt x="194350" y="1708017"/>
                  <a:pt x="0" y="1742555"/>
                </a:cubicBezTo>
                <a:cubicBezTo>
                  <a:pt x="-54339" y="1608538"/>
                  <a:pt x="59577" y="1408659"/>
                  <a:pt x="0" y="1161703"/>
                </a:cubicBezTo>
                <a:cubicBezTo>
                  <a:pt x="-59577" y="914747"/>
                  <a:pt x="28612" y="878591"/>
                  <a:pt x="0" y="598277"/>
                </a:cubicBezTo>
                <a:cubicBezTo>
                  <a:pt x="-28612" y="317963"/>
                  <a:pt x="29123" y="207785"/>
                  <a:pt x="0" y="0"/>
                </a:cubicBezTo>
                <a:close/>
              </a:path>
            </a:pathLst>
          </a:custGeom>
          <a:ln w="57150">
            <a:solidFill>
              <a:schemeClr val="tx1"/>
            </a:solidFill>
            <a:extLst>
              <a:ext uri="{C807C97D-BFC1-408E-A445-0C87EB9F89A2}">
                <ask:lineSketchStyleProps xmlns:ask="http://schemas.microsoft.com/office/drawing/2018/sketchyshapes" sd="1354379983">
                  <a:prstGeom prst="rect">
                    <a:avLst/>
                  </a:prstGeom>
                  <ask:type>
                    <ask:lineSketchScribble/>
                  </ask:type>
                </ask:lineSketchStyleProps>
              </a:ext>
            </a:extLst>
          </a:ln>
        </p:spPr>
      </p:pic>
      <p:pic>
        <p:nvPicPr>
          <p:cNvPr id="8" name="Εικόνα 7" descr="Exam stress cartoon - 1,8 χιλιάδες εικόνες, εικονογραφήσεις και φωτογραφίες  στοκ χωρίς δικαιώματα | Shutterstock">
            <a:extLst>
              <a:ext uri="{FF2B5EF4-FFF2-40B4-BE49-F238E27FC236}">
                <a16:creationId xmlns:a16="http://schemas.microsoft.com/office/drawing/2014/main" id="{BA2B4408-8EC3-C753-EBFD-F50442D147BE}"/>
              </a:ext>
            </a:extLst>
          </p:cNvPr>
          <p:cNvPicPr>
            <a:picLocks noChangeAspect="1"/>
          </p:cNvPicPr>
          <p:nvPr/>
        </p:nvPicPr>
        <p:blipFill>
          <a:blip r:embed="rId2"/>
          <a:srcRect r="51227" b="21020"/>
          <a:stretch>
            <a:fillRect/>
          </a:stretch>
        </p:blipFill>
        <p:spPr>
          <a:xfrm>
            <a:off x="1169534" y="204441"/>
            <a:ext cx="2155371" cy="1748239"/>
          </a:xfrm>
          <a:custGeom>
            <a:avLst/>
            <a:gdLst>
              <a:gd name="csX0" fmla="*/ 0 w 2155371"/>
              <a:gd name="csY0" fmla="*/ 0 h 1748239"/>
              <a:gd name="csX1" fmla="*/ 538843 w 2155371"/>
              <a:gd name="csY1" fmla="*/ 0 h 1748239"/>
              <a:gd name="csX2" fmla="*/ 1034578 w 2155371"/>
              <a:gd name="csY2" fmla="*/ 0 h 1748239"/>
              <a:gd name="csX3" fmla="*/ 1616528 w 2155371"/>
              <a:gd name="csY3" fmla="*/ 0 h 1748239"/>
              <a:gd name="csX4" fmla="*/ 2155371 w 2155371"/>
              <a:gd name="csY4" fmla="*/ 0 h 1748239"/>
              <a:gd name="csX5" fmla="*/ 2155371 w 2155371"/>
              <a:gd name="csY5" fmla="*/ 565264 h 1748239"/>
              <a:gd name="csX6" fmla="*/ 2155371 w 2155371"/>
              <a:gd name="csY6" fmla="*/ 1182975 h 1748239"/>
              <a:gd name="csX7" fmla="*/ 2155371 w 2155371"/>
              <a:gd name="csY7" fmla="*/ 1748239 h 1748239"/>
              <a:gd name="csX8" fmla="*/ 1616528 w 2155371"/>
              <a:gd name="csY8" fmla="*/ 1748239 h 1748239"/>
              <a:gd name="csX9" fmla="*/ 1034578 w 2155371"/>
              <a:gd name="csY9" fmla="*/ 1748239 h 1748239"/>
              <a:gd name="csX10" fmla="*/ 474182 w 2155371"/>
              <a:gd name="csY10" fmla="*/ 1748239 h 1748239"/>
              <a:gd name="csX11" fmla="*/ 0 w 2155371"/>
              <a:gd name="csY11" fmla="*/ 1748239 h 1748239"/>
              <a:gd name="csX12" fmla="*/ 0 w 2155371"/>
              <a:gd name="csY12" fmla="*/ 1200457 h 1748239"/>
              <a:gd name="csX13" fmla="*/ 0 w 2155371"/>
              <a:gd name="csY13" fmla="*/ 670158 h 1748239"/>
              <a:gd name="csX14" fmla="*/ 0 w 2155371"/>
              <a:gd name="csY14" fmla="*/ 0 h 1748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55371" h="1748239" fill="none" extrusionOk="0">
                <a:moveTo>
                  <a:pt x="0" y="0"/>
                </a:moveTo>
                <a:cubicBezTo>
                  <a:pt x="226871" y="-3792"/>
                  <a:pt x="342229" y="7371"/>
                  <a:pt x="538843" y="0"/>
                </a:cubicBezTo>
                <a:cubicBezTo>
                  <a:pt x="735457" y="-7371"/>
                  <a:pt x="852758" y="9236"/>
                  <a:pt x="1034578" y="0"/>
                </a:cubicBezTo>
                <a:cubicBezTo>
                  <a:pt x="1216399" y="-9236"/>
                  <a:pt x="1466748" y="45068"/>
                  <a:pt x="1616528" y="0"/>
                </a:cubicBezTo>
                <a:cubicBezTo>
                  <a:pt x="1766308" y="-45068"/>
                  <a:pt x="1960381" y="3269"/>
                  <a:pt x="2155371" y="0"/>
                </a:cubicBezTo>
                <a:cubicBezTo>
                  <a:pt x="2206948" y="270328"/>
                  <a:pt x="2151531" y="326304"/>
                  <a:pt x="2155371" y="565264"/>
                </a:cubicBezTo>
                <a:cubicBezTo>
                  <a:pt x="2159211" y="804224"/>
                  <a:pt x="2088485" y="908123"/>
                  <a:pt x="2155371" y="1182975"/>
                </a:cubicBezTo>
                <a:cubicBezTo>
                  <a:pt x="2222257" y="1457827"/>
                  <a:pt x="2113538" y="1626566"/>
                  <a:pt x="2155371" y="1748239"/>
                </a:cubicBezTo>
                <a:cubicBezTo>
                  <a:pt x="1970860" y="1752116"/>
                  <a:pt x="1884307" y="1699229"/>
                  <a:pt x="1616528" y="1748239"/>
                </a:cubicBezTo>
                <a:cubicBezTo>
                  <a:pt x="1348749" y="1797249"/>
                  <a:pt x="1247690" y="1694803"/>
                  <a:pt x="1034578" y="1748239"/>
                </a:cubicBezTo>
                <a:cubicBezTo>
                  <a:pt x="821466" y="1801675"/>
                  <a:pt x="672587" y="1710653"/>
                  <a:pt x="474182" y="1748239"/>
                </a:cubicBezTo>
                <a:cubicBezTo>
                  <a:pt x="275777" y="1785825"/>
                  <a:pt x="198847" y="1739634"/>
                  <a:pt x="0" y="1748239"/>
                </a:cubicBezTo>
                <a:cubicBezTo>
                  <a:pt x="-4512" y="1531327"/>
                  <a:pt x="42703" y="1425059"/>
                  <a:pt x="0" y="1200457"/>
                </a:cubicBezTo>
                <a:cubicBezTo>
                  <a:pt x="-42703" y="975855"/>
                  <a:pt x="37485" y="786066"/>
                  <a:pt x="0" y="670158"/>
                </a:cubicBezTo>
                <a:cubicBezTo>
                  <a:pt x="-37485" y="554250"/>
                  <a:pt x="39897" y="194654"/>
                  <a:pt x="0" y="0"/>
                </a:cubicBezTo>
                <a:close/>
              </a:path>
              <a:path w="2155371" h="1748239" stroke="0" extrusionOk="0">
                <a:moveTo>
                  <a:pt x="0" y="0"/>
                </a:moveTo>
                <a:cubicBezTo>
                  <a:pt x="213803" y="-9111"/>
                  <a:pt x="438965" y="56082"/>
                  <a:pt x="560396" y="0"/>
                </a:cubicBezTo>
                <a:cubicBezTo>
                  <a:pt x="681827" y="-56082"/>
                  <a:pt x="965279" y="46041"/>
                  <a:pt x="1099239" y="0"/>
                </a:cubicBezTo>
                <a:cubicBezTo>
                  <a:pt x="1233199" y="-46041"/>
                  <a:pt x="1457103" y="59363"/>
                  <a:pt x="1659636" y="0"/>
                </a:cubicBezTo>
                <a:cubicBezTo>
                  <a:pt x="1862169" y="-59363"/>
                  <a:pt x="1908587" y="22791"/>
                  <a:pt x="2155371" y="0"/>
                </a:cubicBezTo>
                <a:cubicBezTo>
                  <a:pt x="2219831" y="137370"/>
                  <a:pt x="2137377" y="282460"/>
                  <a:pt x="2155371" y="547782"/>
                </a:cubicBezTo>
                <a:cubicBezTo>
                  <a:pt x="2173365" y="813104"/>
                  <a:pt x="2126119" y="818999"/>
                  <a:pt x="2155371" y="1078081"/>
                </a:cubicBezTo>
                <a:cubicBezTo>
                  <a:pt x="2184623" y="1337163"/>
                  <a:pt x="2103182" y="1497633"/>
                  <a:pt x="2155371" y="1748239"/>
                </a:cubicBezTo>
                <a:cubicBezTo>
                  <a:pt x="1920932" y="1784116"/>
                  <a:pt x="1847789" y="1691012"/>
                  <a:pt x="1616528" y="1748239"/>
                </a:cubicBezTo>
                <a:cubicBezTo>
                  <a:pt x="1385267" y="1805466"/>
                  <a:pt x="1208264" y="1746601"/>
                  <a:pt x="1034578" y="1748239"/>
                </a:cubicBezTo>
                <a:cubicBezTo>
                  <a:pt x="860892" y="1749877"/>
                  <a:pt x="325226" y="1676455"/>
                  <a:pt x="0" y="1748239"/>
                </a:cubicBezTo>
                <a:cubicBezTo>
                  <a:pt x="-41800" y="1455829"/>
                  <a:pt x="18231" y="1443500"/>
                  <a:pt x="0" y="1148010"/>
                </a:cubicBezTo>
                <a:cubicBezTo>
                  <a:pt x="-18231" y="852520"/>
                  <a:pt x="5910" y="731531"/>
                  <a:pt x="0" y="530299"/>
                </a:cubicBezTo>
                <a:cubicBezTo>
                  <a:pt x="-5910" y="329067"/>
                  <a:pt x="18840" y="198381"/>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1305406424">
                  <a:prstGeom prst="rect">
                    <a:avLst/>
                  </a:prstGeom>
                  <ask:type>
                    <ask:lineSketchScribble/>
                  </ask:type>
                </ask:lineSketchStyleProps>
              </a:ext>
            </a:extLst>
          </a:ln>
          <a:effectLst>
            <a:outerShdw blurRad="50800" dist="38100" dir="2700000" algn="tl" rotWithShape="0">
              <a:srgbClr val="000000">
                <a:alpha val="43000"/>
              </a:srgbClr>
            </a:outerShdw>
          </a:effectLst>
        </p:spPr>
      </p:pic>
      <p:sp>
        <p:nvSpPr>
          <p:cNvPr id="10" name="Ορθογώνιο 9">
            <a:extLst>
              <a:ext uri="{FF2B5EF4-FFF2-40B4-BE49-F238E27FC236}">
                <a16:creationId xmlns:a16="http://schemas.microsoft.com/office/drawing/2014/main" id="{EEF0887A-27AD-39F9-D36F-C0FA19D50ACB}"/>
              </a:ext>
            </a:extLst>
          </p:cNvPr>
          <p:cNvSpPr/>
          <p:nvPr/>
        </p:nvSpPr>
        <p:spPr>
          <a:xfrm>
            <a:off x="740979" y="2789287"/>
            <a:ext cx="10710042" cy="1279425"/>
          </a:xfrm>
          <a:custGeom>
            <a:avLst/>
            <a:gdLst>
              <a:gd name="csX0" fmla="*/ 0 w 10710042"/>
              <a:gd name="csY0" fmla="*/ 0 h 1279425"/>
              <a:gd name="csX1" fmla="*/ 809203 w 10710042"/>
              <a:gd name="csY1" fmla="*/ 0 h 1279425"/>
              <a:gd name="csX2" fmla="*/ 1190005 w 10710042"/>
              <a:gd name="csY2" fmla="*/ 0 h 1279425"/>
              <a:gd name="csX3" fmla="*/ 1570806 w 10710042"/>
              <a:gd name="csY3" fmla="*/ 0 h 1279425"/>
              <a:gd name="csX4" fmla="*/ 2058708 w 10710042"/>
              <a:gd name="csY4" fmla="*/ 0 h 1279425"/>
              <a:gd name="csX5" fmla="*/ 2653710 w 10710042"/>
              <a:gd name="csY5" fmla="*/ 0 h 1279425"/>
              <a:gd name="csX6" fmla="*/ 2927411 w 10710042"/>
              <a:gd name="csY6" fmla="*/ 0 h 1279425"/>
              <a:gd name="csX7" fmla="*/ 3736615 w 10710042"/>
              <a:gd name="csY7" fmla="*/ 0 h 1279425"/>
              <a:gd name="csX8" fmla="*/ 4117416 w 10710042"/>
              <a:gd name="csY8" fmla="*/ 0 h 1279425"/>
              <a:gd name="csX9" fmla="*/ 4926619 w 10710042"/>
              <a:gd name="csY9" fmla="*/ 0 h 1279425"/>
              <a:gd name="csX10" fmla="*/ 5307421 w 10710042"/>
              <a:gd name="csY10" fmla="*/ 0 h 1279425"/>
              <a:gd name="csX11" fmla="*/ 5902423 w 10710042"/>
              <a:gd name="csY11" fmla="*/ 0 h 1279425"/>
              <a:gd name="csX12" fmla="*/ 6283225 w 10710042"/>
              <a:gd name="csY12" fmla="*/ 0 h 1279425"/>
              <a:gd name="csX13" fmla="*/ 6878227 w 10710042"/>
              <a:gd name="csY13" fmla="*/ 0 h 1279425"/>
              <a:gd name="csX14" fmla="*/ 7580330 w 10710042"/>
              <a:gd name="csY14" fmla="*/ 0 h 1279425"/>
              <a:gd name="csX15" fmla="*/ 8282432 w 10710042"/>
              <a:gd name="csY15" fmla="*/ 0 h 1279425"/>
              <a:gd name="csX16" fmla="*/ 8770334 w 10710042"/>
              <a:gd name="csY16" fmla="*/ 0 h 1279425"/>
              <a:gd name="csX17" fmla="*/ 9472437 w 10710042"/>
              <a:gd name="csY17" fmla="*/ 0 h 1279425"/>
              <a:gd name="csX18" fmla="*/ 9960339 w 10710042"/>
              <a:gd name="csY18" fmla="*/ 0 h 1279425"/>
              <a:gd name="csX19" fmla="*/ 10710042 w 10710042"/>
              <a:gd name="csY19" fmla="*/ 0 h 1279425"/>
              <a:gd name="csX20" fmla="*/ 10710042 w 10710042"/>
              <a:gd name="csY20" fmla="*/ 439269 h 1279425"/>
              <a:gd name="csX21" fmla="*/ 10710042 w 10710042"/>
              <a:gd name="csY21" fmla="*/ 865744 h 1279425"/>
              <a:gd name="csX22" fmla="*/ 10710042 w 10710042"/>
              <a:gd name="csY22" fmla="*/ 1279425 h 1279425"/>
              <a:gd name="csX23" fmla="*/ 10222140 w 10710042"/>
              <a:gd name="csY23" fmla="*/ 1279425 h 1279425"/>
              <a:gd name="csX24" fmla="*/ 9520037 w 10710042"/>
              <a:gd name="csY24" fmla="*/ 1279425 h 1279425"/>
              <a:gd name="csX25" fmla="*/ 8817935 w 10710042"/>
              <a:gd name="csY25" fmla="*/ 1279425 h 1279425"/>
              <a:gd name="csX26" fmla="*/ 8544234 w 10710042"/>
              <a:gd name="csY26" fmla="*/ 1279425 h 1279425"/>
              <a:gd name="csX27" fmla="*/ 8270532 w 10710042"/>
              <a:gd name="csY27" fmla="*/ 1279425 h 1279425"/>
              <a:gd name="csX28" fmla="*/ 7782631 w 10710042"/>
              <a:gd name="csY28" fmla="*/ 1279425 h 1279425"/>
              <a:gd name="csX29" fmla="*/ 7401829 w 10710042"/>
              <a:gd name="csY29" fmla="*/ 1279425 h 1279425"/>
              <a:gd name="csX30" fmla="*/ 6699726 w 10710042"/>
              <a:gd name="csY30" fmla="*/ 1279425 h 1279425"/>
              <a:gd name="csX31" fmla="*/ 6211824 w 10710042"/>
              <a:gd name="csY31" fmla="*/ 1279425 h 1279425"/>
              <a:gd name="csX32" fmla="*/ 5509722 w 10710042"/>
              <a:gd name="csY32" fmla="*/ 1279425 h 1279425"/>
              <a:gd name="csX33" fmla="*/ 4914719 w 10710042"/>
              <a:gd name="csY33" fmla="*/ 1279425 h 1279425"/>
              <a:gd name="csX34" fmla="*/ 4105516 w 10710042"/>
              <a:gd name="csY34" fmla="*/ 1279425 h 1279425"/>
              <a:gd name="csX35" fmla="*/ 3403413 w 10710042"/>
              <a:gd name="csY35" fmla="*/ 1279425 h 1279425"/>
              <a:gd name="csX36" fmla="*/ 3129712 w 10710042"/>
              <a:gd name="csY36" fmla="*/ 1279425 h 1279425"/>
              <a:gd name="csX37" fmla="*/ 2534710 w 10710042"/>
              <a:gd name="csY37" fmla="*/ 1279425 h 1279425"/>
              <a:gd name="csX38" fmla="*/ 1832607 w 10710042"/>
              <a:gd name="csY38" fmla="*/ 1279425 h 1279425"/>
              <a:gd name="csX39" fmla="*/ 1558906 w 10710042"/>
              <a:gd name="csY39" fmla="*/ 1279425 h 1279425"/>
              <a:gd name="csX40" fmla="*/ 856803 w 10710042"/>
              <a:gd name="csY40" fmla="*/ 1279425 h 1279425"/>
              <a:gd name="csX41" fmla="*/ 0 w 10710042"/>
              <a:gd name="csY41" fmla="*/ 1279425 h 1279425"/>
              <a:gd name="csX42" fmla="*/ 0 w 10710042"/>
              <a:gd name="csY42" fmla="*/ 852950 h 1279425"/>
              <a:gd name="csX43" fmla="*/ 0 w 10710042"/>
              <a:gd name="csY43" fmla="*/ 426475 h 1279425"/>
              <a:gd name="csX44" fmla="*/ 0 w 10710042"/>
              <a:gd name="csY44" fmla="*/ 0 h 12794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10710042" h="1279425" fill="none" extrusionOk="0">
                <a:moveTo>
                  <a:pt x="0" y="0"/>
                </a:moveTo>
                <a:cubicBezTo>
                  <a:pt x="236159" y="-94837"/>
                  <a:pt x="426617" y="43858"/>
                  <a:pt x="809203" y="0"/>
                </a:cubicBezTo>
                <a:cubicBezTo>
                  <a:pt x="1191789" y="-43858"/>
                  <a:pt x="1056266" y="3445"/>
                  <a:pt x="1190005" y="0"/>
                </a:cubicBezTo>
                <a:cubicBezTo>
                  <a:pt x="1323744" y="-3445"/>
                  <a:pt x="1418932" y="44779"/>
                  <a:pt x="1570806" y="0"/>
                </a:cubicBezTo>
                <a:cubicBezTo>
                  <a:pt x="1722680" y="-44779"/>
                  <a:pt x="1896266" y="32172"/>
                  <a:pt x="2058708" y="0"/>
                </a:cubicBezTo>
                <a:cubicBezTo>
                  <a:pt x="2221150" y="-32172"/>
                  <a:pt x="2509876" y="46416"/>
                  <a:pt x="2653710" y="0"/>
                </a:cubicBezTo>
                <a:cubicBezTo>
                  <a:pt x="2797544" y="-46416"/>
                  <a:pt x="2833093" y="23076"/>
                  <a:pt x="2927411" y="0"/>
                </a:cubicBezTo>
                <a:cubicBezTo>
                  <a:pt x="3021729" y="-23076"/>
                  <a:pt x="3360088" y="84526"/>
                  <a:pt x="3736615" y="0"/>
                </a:cubicBezTo>
                <a:cubicBezTo>
                  <a:pt x="4113142" y="-84526"/>
                  <a:pt x="3965291" y="35666"/>
                  <a:pt x="4117416" y="0"/>
                </a:cubicBezTo>
                <a:cubicBezTo>
                  <a:pt x="4269541" y="-35666"/>
                  <a:pt x="4698922" y="32700"/>
                  <a:pt x="4926619" y="0"/>
                </a:cubicBezTo>
                <a:cubicBezTo>
                  <a:pt x="5154316" y="-32700"/>
                  <a:pt x="5183656" y="41485"/>
                  <a:pt x="5307421" y="0"/>
                </a:cubicBezTo>
                <a:cubicBezTo>
                  <a:pt x="5431186" y="-41485"/>
                  <a:pt x="5717424" y="21330"/>
                  <a:pt x="5902423" y="0"/>
                </a:cubicBezTo>
                <a:cubicBezTo>
                  <a:pt x="6087422" y="-21330"/>
                  <a:pt x="6105967" y="29691"/>
                  <a:pt x="6283225" y="0"/>
                </a:cubicBezTo>
                <a:cubicBezTo>
                  <a:pt x="6460483" y="-29691"/>
                  <a:pt x="6678032" y="58364"/>
                  <a:pt x="6878227" y="0"/>
                </a:cubicBezTo>
                <a:cubicBezTo>
                  <a:pt x="7078422" y="-58364"/>
                  <a:pt x="7324134" y="65169"/>
                  <a:pt x="7580330" y="0"/>
                </a:cubicBezTo>
                <a:cubicBezTo>
                  <a:pt x="7836526" y="-65169"/>
                  <a:pt x="7974288" y="70649"/>
                  <a:pt x="8282432" y="0"/>
                </a:cubicBezTo>
                <a:cubicBezTo>
                  <a:pt x="8590576" y="-70649"/>
                  <a:pt x="8550362" y="9040"/>
                  <a:pt x="8770334" y="0"/>
                </a:cubicBezTo>
                <a:cubicBezTo>
                  <a:pt x="8990306" y="-9040"/>
                  <a:pt x="9201306" y="20828"/>
                  <a:pt x="9472437" y="0"/>
                </a:cubicBezTo>
                <a:cubicBezTo>
                  <a:pt x="9743568" y="-20828"/>
                  <a:pt x="9721004" y="19050"/>
                  <a:pt x="9960339" y="0"/>
                </a:cubicBezTo>
                <a:cubicBezTo>
                  <a:pt x="10199674" y="-19050"/>
                  <a:pt x="10383689" y="83956"/>
                  <a:pt x="10710042" y="0"/>
                </a:cubicBezTo>
                <a:cubicBezTo>
                  <a:pt x="10742727" y="127667"/>
                  <a:pt x="10690039" y="318140"/>
                  <a:pt x="10710042" y="439269"/>
                </a:cubicBezTo>
                <a:cubicBezTo>
                  <a:pt x="10730045" y="560398"/>
                  <a:pt x="10699570" y="706010"/>
                  <a:pt x="10710042" y="865744"/>
                </a:cubicBezTo>
                <a:cubicBezTo>
                  <a:pt x="10720514" y="1025478"/>
                  <a:pt x="10673675" y="1084558"/>
                  <a:pt x="10710042" y="1279425"/>
                </a:cubicBezTo>
                <a:cubicBezTo>
                  <a:pt x="10483742" y="1305785"/>
                  <a:pt x="10370720" y="1224508"/>
                  <a:pt x="10222140" y="1279425"/>
                </a:cubicBezTo>
                <a:cubicBezTo>
                  <a:pt x="10073560" y="1334342"/>
                  <a:pt x="9689359" y="1250562"/>
                  <a:pt x="9520037" y="1279425"/>
                </a:cubicBezTo>
                <a:cubicBezTo>
                  <a:pt x="9350715" y="1308288"/>
                  <a:pt x="9138805" y="1208339"/>
                  <a:pt x="8817935" y="1279425"/>
                </a:cubicBezTo>
                <a:cubicBezTo>
                  <a:pt x="8497065" y="1350511"/>
                  <a:pt x="8604301" y="1278221"/>
                  <a:pt x="8544234" y="1279425"/>
                </a:cubicBezTo>
                <a:cubicBezTo>
                  <a:pt x="8484167" y="1280629"/>
                  <a:pt x="8393881" y="1254988"/>
                  <a:pt x="8270532" y="1279425"/>
                </a:cubicBezTo>
                <a:cubicBezTo>
                  <a:pt x="8147183" y="1303862"/>
                  <a:pt x="7902957" y="1272689"/>
                  <a:pt x="7782631" y="1279425"/>
                </a:cubicBezTo>
                <a:cubicBezTo>
                  <a:pt x="7662305" y="1286161"/>
                  <a:pt x="7482460" y="1279410"/>
                  <a:pt x="7401829" y="1279425"/>
                </a:cubicBezTo>
                <a:cubicBezTo>
                  <a:pt x="7321198" y="1279440"/>
                  <a:pt x="6970237" y="1210535"/>
                  <a:pt x="6699726" y="1279425"/>
                </a:cubicBezTo>
                <a:cubicBezTo>
                  <a:pt x="6429215" y="1348315"/>
                  <a:pt x="6319785" y="1227221"/>
                  <a:pt x="6211824" y="1279425"/>
                </a:cubicBezTo>
                <a:cubicBezTo>
                  <a:pt x="6103863" y="1331629"/>
                  <a:pt x="5789425" y="1255654"/>
                  <a:pt x="5509722" y="1279425"/>
                </a:cubicBezTo>
                <a:cubicBezTo>
                  <a:pt x="5230019" y="1303196"/>
                  <a:pt x="5203157" y="1271666"/>
                  <a:pt x="4914719" y="1279425"/>
                </a:cubicBezTo>
                <a:cubicBezTo>
                  <a:pt x="4626281" y="1287184"/>
                  <a:pt x="4472214" y="1230644"/>
                  <a:pt x="4105516" y="1279425"/>
                </a:cubicBezTo>
                <a:cubicBezTo>
                  <a:pt x="3738818" y="1328206"/>
                  <a:pt x="3736721" y="1244512"/>
                  <a:pt x="3403413" y="1279425"/>
                </a:cubicBezTo>
                <a:cubicBezTo>
                  <a:pt x="3070105" y="1314338"/>
                  <a:pt x="3252313" y="1275143"/>
                  <a:pt x="3129712" y="1279425"/>
                </a:cubicBezTo>
                <a:cubicBezTo>
                  <a:pt x="3007111" y="1283707"/>
                  <a:pt x="2772561" y="1263199"/>
                  <a:pt x="2534710" y="1279425"/>
                </a:cubicBezTo>
                <a:cubicBezTo>
                  <a:pt x="2296859" y="1295651"/>
                  <a:pt x="2081841" y="1234621"/>
                  <a:pt x="1832607" y="1279425"/>
                </a:cubicBezTo>
                <a:cubicBezTo>
                  <a:pt x="1583373" y="1324229"/>
                  <a:pt x="1643339" y="1265253"/>
                  <a:pt x="1558906" y="1279425"/>
                </a:cubicBezTo>
                <a:cubicBezTo>
                  <a:pt x="1474473" y="1293597"/>
                  <a:pt x="1124986" y="1232673"/>
                  <a:pt x="856803" y="1279425"/>
                </a:cubicBezTo>
                <a:cubicBezTo>
                  <a:pt x="588620" y="1326177"/>
                  <a:pt x="261605" y="1212325"/>
                  <a:pt x="0" y="1279425"/>
                </a:cubicBezTo>
                <a:cubicBezTo>
                  <a:pt x="-10576" y="1140703"/>
                  <a:pt x="28381" y="970424"/>
                  <a:pt x="0" y="852950"/>
                </a:cubicBezTo>
                <a:cubicBezTo>
                  <a:pt x="-28381" y="735477"/>
                  <a:pt x="19413" y="637239"/>
                  <a:pt x="0" y="426475"/>
                </a:cubicBezTo>
                <a:cubicBezTo>
                  <a:pt x="-19413" y="215712"/>
                  <a:pt x="40888" y="97065"/>
                  <a:pt x="0" y="0"/>
                </a:cubicBezTo>
                <a:close/>
              </a:path>
              <a:path w="10710042" h="1279425" stroke="0" extrusionOk="0">
                <a:moveTo>
                  <a:pt x="0" y="0"/>
                </a:moveTo>
                <a:cubicBezTo>
                  <a:pt x="210783" y="-51663"/>
                  <a:pt x="285747" y="38309"/>
                  <a:pt x="487902" y="0"/>
                </a:cubicBezTo>
                <a:cubicBezTo>
                  <a:pt x="690057" y="-38309"/>
                  <a:pt x="782814" y="58043"/>
                  <a:pt x="975804" y="0"/>
                </a:cubicBezTo>
                <a:cubicBezTo>
                  <a:pt x="1168794" y="-58043"/>
                  <a:pt x="1160759" y="17103"/>
                  <a:pt x="1249505" y="0"/>
                </a:cubicBezTo>
                <a:cubicBezTo>
                  <a:pt x="1338251" y="-17103"/>
                  <a:pt x="1714234" y="15915"/>
                  <a:pt x="2058708" y="0"/>
                </a:cubicBezTo>
                <a:cubicBezTo>
                  <a:pt x="2403182" y="-15915"/>
                  <a:pt x="2472568" y="73849"/>
                  <a:pt x="2867911" y="0"/>
                </a:cubicBezTo>
                <a:cubicBezTo>
                  <a:pt x="3263254" y="-73849"/>
                  <a:pt x="3341375" y="64034"/>
                  <a:pt x="3570014" y="0"/>
                </a:cubicBezTo>
                <a:cubicBezTo>
                  <a:pt x="3798653" y="-64034"/>
                  <a:pt x="4067680" y="16142"/>
                  <a:pt x="4272117" y="0"/>
                </a:cubicBezTo>
                <a:cubicBezTo>
                  <a:pt x="4476554" y="-16142"/>
                  <a:pt x="4556392" y="2612"/>
                  <a:pt x="4652918" y="0"/>
                </a:cubicBezTo>
                <a:cubicBezTo>
                  <a:pt x="4749444" y="-2612"/>
                  <a:pt x="4897187" y="38143"/>
                  <a:pt x="5140820" y="0"/>
                </a:cubicBezTo>
                <a:cubicBezTo>
                  <a:pt x="5384453" y="-38143"/>
                  <a:pt x="5555710" y="56857"/>
                  <a:pt x="5950023" y="0"/>
                </a:cubicBezTo>
                <a:cubicBezTo>
                  <a:pt x="6344336" y="-56857"/>
                  <a:pt x="6591815" y="12802"/>
                  <a:pt x="6759227" y="0"/>
                </a:cubicBezTo>
                <a:cubicBezTo>
                  <a:pt x="6926639" y="-12802"/>
                  <a:pt x="7053052" y="18208"/>
                  <a:pt x="7247128" y="0"/>
                </a:cubicBezTo>
                <a:cubicBezTo>
                  <a:pt x="7441204" y="-18208"/>
                  <a:pt x="7465587" y="26269"/>
                  <a:pt x="7627930" y="0"/>
                </a:cubicBezTo>
                <a:cubicBezTo>
                  <a:pt x="7790273" y="-26269"/>
                  <a:pt x="7766513" y="11788"/>
                  <a:pt x="7901631" y="0"/>
                </a:cubicBezTo>
                <a:cubicBezTo>
                  <a:pt x="8036749" y="-11788"/>
                  <a:pt x="8160187" y="35136"/>
                  <a:pt x="8282432" y="0"/>
                </a:cubicBezTo>
                <a:cubicBezTo>
                  <a:pt x="8404677" y="-35136"/>
                  <a:pt x="8734343" y="89545"/>
                  <a:pt x="9091636" y="0"/>
                </a:cubicBezTo>
                <a:cubicBezTo>
                  <a:pt x="9448929" y="-89545"/>
                  <a:pt x="9345606" y="22978"/>
                  <a:pt x="9579538" y="0"/>
                </a:cubicBezTo>
                <a:cubicBezTo>
                  <a:pt x="9813470" y="-22978"/>
                  <a:pt x="9779308" y="6445"/>
                  <a:pt x="9960339" y="0"/>
                </a:cubicBezTo>
                <a:cubicBezTo>
                  <a:pt x="10141370" y="-6445"/>
                  <a:pt x="10384664" y="25190"/>
                  <a:pt x="10710042" y="0"/>
                </a:cubicBezTo>
                <a:cubicBezTo>
                  <a:pt x="10729621" y="91826"/>
                  <a:pt x="10684655" y="277952"/>
                  <a:pt x="10710042" y="413681"/>
                </a:cubicBezTo>
                <a:cubicBezTo>
                  <a:pt x="10735429" y="549410"/>
                  <a:pt x="10668927" y="721767"/>
                  <a:pt x="10710042" y="801773"/>
                </a:cubicBezTo>
                <a:cubicBezTo>
                  <a:pt x="10751157" y="881779"/>
                  <a:pt x="10709740" y="1180743"/>
                  <a:pt x="10710042" y="1279425"/>
                </a:cubicBezTo>
                <a:cubicBezTo>
                  <a:pt x="10599271" y="1319988"/>
                  <a:pt x="10513269" y="1249827"/>
                  <a:pt x="10329241" y="1279425"/>
                </a:cubicBezTo>
                <a:cubicBezTo>
                  <a:pt x="10145213" y="1309023"/>
                  <a:pt x="9878421" y="1212404"/>
                  <a:pt x="9734238" y="1279425"/>
                </a:cubicBezTo>
                <a:cubicBezTo>
                  <a:pt x="9590055" y="1346446"/>
                  <a:pt x="9555883" y="1246811"/>
                  <a:pt x="9460537" y="1279425"/>
                </a:cubicBezTo>
                <a:cubicBezTo>
                  <a:pt x="9365191" y="1312039"/>
                  <a:pt x="9291872" y="1247943"/>
                  <a:pt x="9186836" y="1279425"/>
                </a:cubicBezTo>
                <a:cubicBezTo>
                  <a:pt x="9081800" y="1310907"/>
                  <a:pt x="8961625" y="1272707"/>
                  <a:pt x="8806035" y="1279425"/>
                </a:cubicBezTo>
                <a:cubicBezTo>
                  <a:pt x="8650445" y="1286143"/>
                  <a:pt x="8467823" y="1231335"/>
                  <a:pt x="8211032" y="1279425"/>
                </a:cubicBezTo>
                <a:cubicBezTo>
                  <a:pt x="7954241" y="1327515"/>
                  <a:pt x="7904816" y="1222544"/>
                  <a:pt x="7723130" y="1279425"/>
                </a:cubicBezTo>
                <a:cubicBezTo>
                  <a:pt x="7541444" y="1336306"/>
                  <a:pt x="7374827" y="1244947"/>
                  <a:pt x="7235228" y="1279425"/>
                </a:cubicBezTo>
                <a:cubicBezTo>
                  <a:pt x="7095629" y="1313903"/>
                  <a:pt x="7061943" y="1267188"/>
                  <a:pt x="6961527" y="1279425"/>
                </a:cubicBezTo>
                <a:cubicBezTo>
                  <a:pt x="6861111" y="1291662"/>
                  <a:pt x="6560250" y="1248535"/>
                  <a:pt x="6366525" y="1279425"/>
                </a:cubicBezTo>
                <a:cubicBezTo>
                  <a:pt x="6172800" y="1310315"/>
                  <a:pt x="6192888" y="1272399"/>
                  <a:pt x="6092824" y="1279425"/>
                </a:cubicBezTo>
                <a:cubicBezTo>
                  <a:pt x="5992760" y="1286451"/>
                  <a:pt x="5823383" y="1253930"/>
                  <a:pt x="5604922" y="1279425"/>
                </a:cubicBezTo>
                <a:cubicBezTo>
                  <a:pt x="5386461" y="1304920"/>
                  <a:pt x="5370645" y="1261753"/>
                  <a:pt x="5224120" y="1279425"/>
                </a:cubicBezTo>
                <a:cubicBezTo>
                  <a:pt x="5077595" y="1297097"/>
                  <a:pt x="4690241" y="1235083"/>
                  <a:pt x="4414917" y="1279425"/>
                </a:cubicBezTo>
                <a:cubicBezTo>
                  <a:pt x="4139593" y="1323767"/>
                  <a:pt x="3984036" y="1263073"/>
                  <a:pt x="3819915" y="1279425"/>
                </a:cubicBezTo>
                <a:cubicBezTo>
                  <a:pt x="3655794" y="1295777"/>
                  <a:pt x="3345765" y="1241437"/>
                  <a:pt x="3010712" y="1279425"/>
                </a:cubicBezTo>
                <a:cubicBezTo>
                  <a:pt x="2675659" y="1317413"/>
                  <a:pt x="2755064" y="1265951"/>
                  <a:pt x="2522810" y="1279425"/>
                </a:cubicBezTo>
                <a:cubicBezTo>
                  <a:pt x="2290556" y="1292899"/>
                  <a:pt x="1984912" y="1230060"/>
                  <a:pt x="1713607" y="1279425"/>
                </a:cubicBezTo>
                <a:cubicBezTo>
                  <a:pt x="1442302" y="1328790"/>
                  <a:pt x="1119839" y="1233716"/>
                  <a:pt x="904404" y="1279425"/>
                </a:cubicBezTo>
                <a:cubicBezTo>
                  <a:pt x="688969" y="1325134"/>
                  <a:pt x="439105" y="1225348"/>
                  <a:pt x="0" y="1279425"/>
                </a:cubicBezTo>
                <a:cubicBezTo>
                  <a:pt x="-6909" y="1170501"/>
                  <a:pt x="370" y="1055697"/>
                  <a:pt x="0" y="891333"/>
                </a:cubicBezTo>
                <a:cubicBezTo>
                  <a:pt x="-370" y="726969"/>
                  <a:pt x="47659" y="664625"/>
                  <a:pt x="0" y="477652"/>
                </a:cubicBezTo>
                <a:cubicBezTo>
                  <a:pt x="-47659" y="290679"/>
                  <a:pt x="10241" y="171654"/>
                  <a:pt x="0" y="0"/>
                </a:cubicBezTo>
                <a:close/>
              </a:path>
            </a:pathLst>
          </a:custGeom>
          <a:solidFill>
            <a:schemeClr val="bg1"/>
          </a:solidFill>
          <a:ln>
            <a:extLst>
              <a:ext uri="{C807C97D-BFC1-408E-A445-0C87EB9F89A2}">
                <ask:lineSketchStyleProps xmlns:ask="http://schemas.microsoft.com/office/drawing/2018/sketchyshapes" sd="2659330716">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Ο μαθητής  </a:t>
            </a:r>
            <a:r>
              <a:rPr lang="el-GR" dirty="0" err="1">
                <a:solidFill>
                  <a:schemeClr val="tx1"/>
                </a:solidFill>
              </a:rPr>
              <a:t>Νικολιός</a:t>
            </a:r>
            <a:r>
              <a:rPr lang="el-GR" dirty="0">
                <a:solidFill>
                  <a:schemeClr val="tx1"/>
                </a:solidFill>
              </a:rPr>
              <a:t>  διακόπτει  ξαφνικά  τον αυστηρό  δάσκαλο Περίανδρο  </a:t>
            </a:r>
            <a:r>
              <a:rPr lang="el-GR" dirty="0" err="1">
                <a:solidFill>
                  <a:schemeClr val="tx1"/>
                </a:solidFill>
              </a:rPr>
              <a:t>Κρασάκη</a:t>
            </a:r>
            <a:r>
              <a:rPr lang="el-GR" dirty="0">
                <a:solidFill>
                  <a:schemeClr val="tx1"/>
                </a:solidFill>
              </a:rPr>
              <a:t>  με τη φράση  «Σώπα, δάσκαλε, σώπα να ακούσουμε  το πουλί!». Εκεί ακριβώς το απόσπασμα  σταματάει. Γράψτε  τη συνέχεια  της ιστορίας σε μορφή θεατρικού έργου. </a:t>
            </a:r>
          </a:p>
        </p:txBody>
      </p:sp>
    </p:spTree>
    <p:extLst>
      <p:ext uri="{BB962C8B-B14F-4D97-AF65-F5344CB8AC3E}">
        <p14:creationId xmlns:p14="http://schemas.microsoft.com/office/powerpoint/2010/main" val="2128557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7370F-5223-F236-9075-0F0919A19B51}"/>
            </a:ext>
          </a:extLst>
        </p:cNvPr>
        <p:cNvGrpSpPr/>
        <p:nvPr/>
      </p:nvGrpSpPr>
      <p:grpSpPr>
        <a:xfrm>
          <a:off x="0" y="0"/>
          <a:ext cx="0" cy="0"/>
          <a:chOff x="0" y="0"/>
          <a:chExt cx="0" cy="0"/>
        </a:xfrm>
      </p:grpSpPr>
      <p:sp>
        <p:nvSpPr>
          <p:cNvPr id="2" name="Ορθογώνιο 1">
            <a:extLst>
              <a:ext uri="{FF2B5EF4-FFF2-40B4-BE49-F238E27FC236}">
                <a16:creationId xmlns:a16="http://schemas.microsoft.com/office/drawing/2014/main" id="{3F91057B-CAE7-4AC9-E93C-A071ADAE7A8D}"/>
              </a:ext>
            </a:extLst>
          </p:cNvPr>
          <p:cNvSpPr/>
          <p:nvPr/>
        </p:nvSpPr>
        <p:spPr>
          <a:xfrm>
            <a:off x="617224" y="679168"/>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kern="100" dirty="0">
                <a:solidFill>
                  <a:schemeClr val="tx1"/>
                </a:solidFill>
                <a:ea typeface="Aptos" panose="020B0004020202020204" pitchFamily="34" charset="0"/>
                <a:cs typeface="Times New Roman" panose="02020603050405020304" pitchFamily="18" charset="0"/>
              </a:rPr>
              <a:t>ΕΡΓΑΣΙΑ ΣΤΟ ΣΠΙΤΙ</a:t>
            </a:r>
            <a:endParaRPr lang="el-CY" sz="4000" kern="100" dirty="0">
              <a:solidFill>
                <a:schemeClr val="tx1"/>
              </a:solidFill>
              <a:effectLst/>
              <a:ea typeface="Aptos" panose="020B0004020202020204" pitchFamily="34" charset="0"/>
              <a:cs typeface="Times New Roman" panose="02020603050405020304" pitchFamily="18" charset="0"/>
            </a:endParaRPr>
          </a:p>
        </p:txBody>
      </p:sp>
      <p:sp>
        <p:nvSpPr>
          <p:cNvPr id="4" name="Ορθογώνιο 3">
            <a:extLst>
              <a:ext uri="{FF2B5EF4-FFF2-40B4-BE49-F238E27FC236}">
                <a16:creationId xmlns:a16="http://schemas.microsoft.com/office/drawing/2014/main" id="{C5DF2A56-3205-3AA7-F89B-F71D3401AD1E}"/>
              </a:ext>
            </a:extLst>
          </p:cNvPr>
          <p:cNvSpPr/>
          <p:nvPr/>
        </p:nvSpPr>
        <p:spPr>
          <a:xfrm>
            <a:off x="740979" y="5687433"/>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ea typeface="Aptos" panose="020B0004020202020204" pitchFamily="34" charset="0"/>
              </a:rPr>
              <a:t> </a:t>
            </a:r>
            <a:r>
              <a:rPr lang="el-GR" b="1" dirty="0">
                <a:solidFill>
                  <a:schemeClr val="tx1"/>
                </a:solidFill>
                <a:ea typeface="Aptos" panose="020B0004020202020204" pitchFamily="34" charset="0"/>
              </a:rPr>
              <a:t>Διδακτικό  Εγχειρίδιο </a:t>
            </a:r>
            <a:r>
              <a:rPr lang="el-GR" dirty="0">
                <a:solidFill>
                  <a:schemeClr val="tx1"/>
                </a:solidFill>
                <a:ea typeface="Aptos" panose="020B0004020202020204" pitchFamily="34" charset="0"/>
              </a:rPr>
              <a:t>: </a:t>
            </a:r>
            <a:r>
              <a:rPr lang="el-GR" i="1" dirty="0">
                <a:solidFill>
                  <a:schemeClr val="tx1"/>
                </a:solidFill>
              </a:rPr>
              <a:t>Ο λόγος ανάγκη της ψυχής</a:t>
            </a:r>
            <a:r>
              <a:rPr lang="el-GR" dirty="0">
                <a:solidFill>
                  <a:schemeClr val="tx1"/>
                </a:solidFill>
              </a:rPr>
              <a:t>, Κείμενα Λογοτεχνίας A΄ Γυμνασίου, ΥΠΠ, ΠΙ, ΥΑΠ, 2014, σελ. 24.</a:t>
            </a:r>
          </a:p>
        </p:txBody>
      </p:sp>
      <p:pic>
        <p:nvPicPr>
          <p:cNvPr id="3" name="Εικόνα 2" descr="Exam stress cartoon - 1,8 χιλιάδες εικόνες, εικονογραφήσεις και φωτογραφίες  στοκ χωρίς δικαιώματα | Shutterstock">
            <a:extLst>
              <a:ext uri="{FF2B5EF4-FFF2-40B4-BE49-F238E27FC236}">
                <a16:creationId xmlns:a16="http://schemas.microsoft.com/office/drawing/2014/main" id="{29188007-32C9-8760-9FD5-E51A20042B53}"/>
              </a:ext>
            </a:extLst>
          </p:cNvPr>
          <p:cNvPicPr>
            <a:picLocks noChangeAspect="1"/>
          </p:cNvPicPr>
          <p:nvPr/>
        </p:nvPicPr>
        <p:blipFill>
          <a:blip r:embed="rId2"/>
          <a:srcRect l="50205" r="4817" b="21020"/>
          <a:stretch>
            <a:fillRect/>
          </a:stretch>
        </p:blipFill>
        <p:spPr>
          <a:xfrm>
            <a:off x="8523515" y="210124"/>
            <a:ext cx="1981199" cy="1742555"/>
          </a:xfrm>
          <a:custGeom>
            <a:avLst/>
            <a:gdLst>
              <a:gd name="csX0" fmla="*/ 0 w 1981199"/>
              <a:gd name="csY0" fmla="*/ 0 h 1742555"/>
              <a:gd name="csX1" fmla="*/ 515112 w 1981199"/>
              <a:gd name="csY1" fmla="*/ 0 h 1742555"/>
              <a:gd name="csX2" fmla="*/ 1030223 w 1981199"/>
              <a:gd name="csY2" fmla="*/ 0 h 1742555"/>
              <a:gd name="csX3" fmla="*/ 1525523 w 1981199"/>
              <a:gd name="csY3" fmla="*/ 0 h 1742555"/>
              <a:gd name="csX4" fmla="*/ 1981199 w 1981199"/>
              <a:gd name="csY4" fmla="*/ 0 h 1742555"/>
              <a:gd name="csX5" fmla="*/ 1981199 w 1981199"/>
              <a:gd name="csY5" fmla="*/ 546001 h 1742555"/>
              <a:gd name="csX6" fmla="*/ 1981199 w 1981199"/>
              <a:gd name="csY6" fmla="*/ 1161703 h 1742555"/>
              <a:gd name="csX7" fmla="*/ 1981199 w 1981199"/>
              <a:gd name="csY7" fmla="*/ 1742555 h 1742555"/>
              <a:gd name="csX8" fmla="*/ 1485899 w 1981199"/>
              <a:gd name="csY8" fmla="*/ 1742555 h 1742555"/>
              <a:gd name="csX9" fmla="*/ 1050035 w 1981199"/>
              <a:gd name="csY9" fmla="*/ 1742555 h 1742555"/>
              <a:gd name="csX10" fmla="*/ 515112 w 1981199"/>
              <a:gd name="csY10" fmla="*/ 1742555 h 1742555"/>
              <a:gd name="csX11" fmla="*/ 0 w 1981199"/>
              <a:gd name="csY11" fmla="*/ 1742555 h 1742555"/>
              <a:gd name="csX12" fmla="*/ 0 w 1981199"/>
              <a:gd name="csY12" fmla="*/ 1213980 h 1742555"/>
              <a:gd name="csX13" fmla="*/ 0 w 1981199"/>
              <a:gd name="csY13" fmla="*/ 667979 h 1742555"/>
              <a:gd name="csX14" fmla="*/ 0 w 1981199"/>
              <a:gd name="csY14" fmla="*/ 0 h 17425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81199" h="1742555" fill="none" extrusionOk="0">
                <a:moveTo>
                  <a:pt x="0" y="0"/>
                </a:moveTo>
                <a:cubicBezTo>
                  <a:pt x="144159" y="-13013"/>
                  <a:pt x="331995" y="3246"/>
                  <a:pt x="515112" y="0"/>
                </a:cubicBezTo>
                <a:cubicBezTo>
                  <a:pt x="698229" y="-3246"/>
                  <a:pt x="793048" y="53756"/>
                  <a:pt x="1030223" y="0"/>
                </a:cubicBezTo>
                <a:cubicBezTo>
                  <a:pt x="1267398" y="-53756"/>
                  <a:pt x="1358909" y="10067"/>
                  <a:pt x="1525523" y="0"/>
                </a:cubicBezTo>
                <a:cubicBezTo>
                  <a:pt x="1692137" y="-10067"/>
                  <a:pt x="1883577" y="39154"/>
                  <a:pt x="1981199" y="0"/>
                </a:cubicBezTo>
                <a:cubicBezTo>
                  <a:pt x="2007170" y="186502"/>
                  <a:pt x="1952211" y="283985"/>
                  <a:pt x="1981199" y="546001"/>
                </a:cubicBezTo>
                <a:cubicBezTo>
                  <a:pt x="2010187" y="808017"/>
                  <a:pt x="1910995" y="918380"/>
                  <a:pt x="1981199" y="1161703"/>
                </a:cubicBezTo>
                <a:cubicBezTo>
                  <a:pt x="2051403" y="1405026"/>
                  <a:pt x="1966533" y="1488345"/>
                  <a:pt x="1981199" y="1742555"/>
                </a:cubicBezTo>
                <a:cubicBezTo>
                  <a:pt x="1800674" y="1799622"/>
                  <a:pt x="1713525" y="1711998"/>
                  <a:pt x="1485899" y="1742555"/>
                </a:cubicBezTo>
                <a:cubicBezTo>
                  <a:pt x="1258273" y="1773112"/>
                  <a:pt x="1247708" y="1708429"/>
                  <a:pt x="1050035" y="1742555"/>
                </a:cubicBezTo>
                <a:cubicBezTo>
                  <a:pt x="852362" y="1776681"/>
                  <a:pt x="767306" y="1695915"/>
                  <a:pt x="515112" y="1742555"/>
                </a:cubicBezTo>
                <a:cubicBezTo>
                  <a:pt x="262918" y="1789195"/>
                  <a:pt x="230378" y="1741185"/>
                  <a:pt x="0" y="1742555"/>
                </a:cubicBezTo>
                <a:cubicBezTo>
                  <a:pt x="-36252" y="1572160"/>
                  <a:pt x="41918" y="1329165"/>
                  <a:pt x="0" y="1213980"/>
                </a:cubicBezTo>
                <a:cubicBezTo>
                  <a:pt x="-41918" y="1098796"/>
                  <a:pt x="50525" y="894059"/>
                  <a:pt x="0" y="667979"/>
                </a:cubicBezTo>
                <a:cubicBezTo>
                  <a:pt x="-50525" y="441899"/>
                  <a:pt x="4364" y="231801"/>
                  <a:pt x="0" y="0"/>
                </a:cubicBezTo>
                <a:close/>
              </a:path>
              <a:path w="1981199" h="1742555" stroke="0" extrusionOk="0">
                <a:moveTo>
                  <a:pt x="0" y="0"/>
                </a:moveTo>
                <a:cubicBezTo>
                  <a:pt x="203639" y="-15288"/>
                  <a:pt x="331302" y="43186"/>
                  <a:pt x="495300" y="0"/>
                </a:cubicBezTo>
                <a:cubicBezTo>
                  <a:pt x="659298" y="-43186"/>
                  <a:pt x="852367" y="5241"/>
                  <a:pt x="950976" y="0"/>
                </a:cubicBezTo>
                <a:cubicBezTo>
                  <a:pt x="1049585" y="-5241"/>
                  <a:pt x="1240502" y="12224"/>
                  <a:pt x="1386839" y="0"/>
                </a:cubicBezTo>
                <a:cubicBezTo>
                  <a:pt x="1533176" y="-12224"/>
                  <a:pt x="1745643" y="17705"/>
                  <a:pt x="1981199" y="0"/>
                </a:cubicBezTo>
                <a:cubicBezTo>
                  <a:pt x="2022727" y="235249"/>
                  <a:pt x="1978178" y="388380"/>
                  <a:pt x="1981199" y="563426"/>
                </a:cubicBezTo>
                <a:cubicBezTo>
                  <a:pt x="1984220" y="738472"/>
                  <a:pt x="1939113" y="980908"/>
                  <a:pt x="1981199" y="1109427"/>
                </a:cubicBezTo>
                <a:cubicBezTo>
                  <a:pt x="2023285" y="1237946"/>
                  <a:pt x="1979053" y="1434672"/>
                  <a:pt x="1981199" y="1742555"/>
                </a:cubicBezTo>
                <a:cubicBezTo>
                  <a:pt x="1854803" y="1742889"/>
                  <a:pt x="1613065" y="1689665"/>
                  <a:pt x="1485899" y="1742555"/>
                </a:cubicBezTo>
                <a:cubicBezTo>
                  <a:pt x="1358733" y="1795445"/>
                  <a:pt x="1116516" y="1729479"/>
                  <a:pt x="990600" y="1742555"/>
                </a:cubicBezTo>
                <a:cubicBezTo>
                  <a:pt x="864684" y="1755631"/>
                  <a:pt x="669040" y="1698608"/>
                  <a:pt x="475488" y="1742555"/>
                </a:cubicBezTo>
                <a:cubicBezTo>
                  <a:pt x="281936" y="1786502"/>
                  <a:pt x="194350" y="1708017"/>
                  <a:pt x="0" y="1742555"/>
                </a:cubicBezTo>
                <a:cubicBezTo>
                  <a:pt x="-54339" y="1608538"/>
                  <a:pt x="59577" y="1408659"/>
                  <a:pt x="0" y="1161703"/>
                </a:cubicBezTo>
                <a:cubicBezTo>
                  <a:pt x="-59577" y="914747"/>
                  <a:pt x="28612" y="878591"/>
                  <a:pt x="0" y="598277"/>
                </a:cubicBezTo>
                <a:cubicBezTo>
                  <a:pt x="-28612" y="317963"/>
                  <a:pt x="29123" y="207785"/>
                  <a:pt x="0" y="0"/>
                </a:cubicBezTo>
                <a:close/>
              </a:path>
            </a:pathLst>
          </a:custGeom>
          <a:ln w="57150">
            <a:solidFill>
              <a:schemeClr val="tx1"/>
            </a:solidFill>
            <a:extLst>
              <a:ext uri="{C807C97D-BFC1-408E-A445-0C87EB9F89A2}">
                <ask:lineSketchStyleProps xmlns:ask="http://schemas.microsoft.com/office/drawing/2018/sketchyshapes" sd="1354379983">
                  <a:prstGeom prst="rect">
                    <a:avLst/>
                  </a:prstGeom>
                  <ask:type>
                    <ask:lineSketchScribble/>
                  </ask:type>
                </ask:lineSketchStyleProps>
              </a:ext>
            </a:extLst>
          </a:ln>
        </p:spPr>
      </p:pic>
      <p:pic>
        <p:nvPicPr>
          <p:cNvPr id="8" name="Εικόνα 7" descr="Exam stress cartoon - 1,8 χιλιάδες εικόνες, εικονογραφήσεις και φωτογραφίες  στοκ χωρίς δικαιώματα | Shutterstock">
            <a:extLst>
              <a:ext uri="{FF2B5EF4-FFF2-40B4-BE49-F238E27FC236}">
                <a16:creationId xmlns:a16="http://schemas.microsoft.com/office/drawing/2014/main" id="{7B14262A-59E3-664B-38B7-BA38FF10BD8A}"/>
              </a:ext>
            </a:extLst>
          </p:cNvPr>
          <p:cNvPicPr>
            <a:picLocks noChangeAspect="1"/>
          </p:cNvPicPr>
          <p:nvPr/>
        </p:nvPicPr>
        <p:blipFill>
          <a:blip r:embed="rId2"/>
          <a:srcRect r="51227" b="21020"/>
          <a:stretch>
            <a:fillRect/>
          </a:stretch>
        </p:blipFill>
        <p:spPr>
          <a:xfrm>
            <a:off x="1169534" y="204441"/>
            <a:ext cx="2155371" cy="1748239"/>
          </a:xfrm>
          <a:custGeom>
            <a:avLst/>
            <a:gdLst>
              <a:gd name="csX0" fmla="*/ 0 w 2155371"/>
              <a:gd name="csY0" fmla="*/ 0 h 1748239"/>
              <a:gd name="csX1" fmla="*/ 538843 w 2155371"/>
              <a:gd name="csY1" fmla="*/ 0 h 1748239"/>
              <a:gd name="csX2" fmla="*/ 1034578 w 2155371"/>
              <a:gd name="csY2" fmla="*/ 0 h 1748239"/>
              <a:gd name="csX3" fmla="*/ 1616528 w 2155371"/>
              <a:gd name="csY3" fmla="*/ 0 h 1748239"/>
              <a:gd name="csX4" fmla="*/ 2155371 w 2155371"/>
              <a:gd name="csY4" fmla="*/ 0 h 1748239"/>
              <a:gd name="csX5" fmla="*/ 2155371 w 2155371"/>
              <a:gd name="csY5" fmla="*/ 565264 h 1748239"/>
              <a:gd name="csX6" fmla="*/ 2155371 w 2155371"/>
              <a:gd name="csY6" fmla="*/ 1182975 h 1748239"/>
              <a:gd name="csX7" fmla="*/ 2155371 w 2155371"/>
              <a:gd name="csY7" fmla="*/ 1748239 h 1748239"/>
              <a:gd name="csX8" fmla="*/ 1616528 w 2155371"/>
              <a:gd name="csY8" fmla="*/ 1748239 h 1748239"/>
              <a:gd name="csX9" fmla="*/ 1034578 w 2155371"/>
              <a:gd name="csY9" fmla="*/ 1748239 h 1748239"/>
              <a:gd name="csX10" fmla="*/ 474182 w 2155371"/>
              <a:gd name="csY10" fmla="*/ 1748239 h 1748239"/>
              <a:gd name="csX11" fmla="*/ 0 w 2155371"/>
              <a:gd name="csY11" fmla="*/ 1748239 h 1748239"/>
              <a:gd name="csX12" fmla="*/ 0 w 2155371"/>
              <a:gd name="csY12" fmla="*/ 1200457 h 1748239"/>
              <a:gd name="csX13" fmla="*/ 0 w 2155371"/>
              <a:gd name="csY13" fmla="*/ 670158 h 1748239"/>
              <a:gd name="csX14" fmla="*/ 0 w 2155371"/>
              <a:gd name="csY14" fmla="*/ 0 h 1748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55371" h="1748239" fill="none" extrusionOk="0">
                <a:moveTo>
                  <a:pt x="0" y="0"/>
                </a:moveTo>
                <a:cubicBezTo>
                  <a:pt x="226871" y="-3792"/>
                  <a:pt x="342229" y="7371"/>
                  <a:pt x="538843" y="0"/>
                </a:cubicBezTo>
                <a:cubicBezTo>
                  <a:pt x="735457" y="-7371"/>
                  <a:pt x="852758" y="9236"/>
                  <a:pt x="1034578" y="0"/>
                </a:cubicBezTo>
                <a:cubicBezTo>
                  <a:pt x="1216399" y="-9236"/>
                  <a:pt x="1466748" y="45068"/>
                  <a:pt x="1616528" y="0"/>
                </a:cubicBezTo>
                <a:cubicBezTo>
                  <a:pt x="1766308" y="-45068"/>
                  <a:pt x="1960381" y="3269"/>
                  <a:pt x="2155371" y="0"/>
                </a:cubicBezTo>
                <a:cubicBezTo>
                  <a:pt x="2206948" y="270328"/>
                  <a:pt x="2151531" y="326304"/>
                  <a:pt x="2155371" y="565264"/>
                </a:cubicBezTo>
                <a:cubicBezTo>
                  <a:pt x="2159211" y="804224"/>
                  <a:pt x="2088485" y="908123"/>
                  <a:pt x="2155371" y="1182975"/>
                </a:cubicBezTo>
                <a:cubicBezTo>
                  <a:pt x="2222257" y="1457827"/>
                  <a:pt x="2113538" y="1626566"/>
                  <a:pt x="2155371" y="1748239"/>
                </a:cubicBezTo>
                <a:cubicBezTo>
                  <a:pt x="1970860" y="1752116"/>
                  <a:pt x="1884307" y="1699229"/>
                  <a:pt x="1616528" y="1748239"/>
                </a:cubicBezTo>
                <a:cubicBezTo>
                  <a:pt x="1348749" y="1797249"/>
                  <a:pt x="1247690" y="1694803"/>
                  <a:pt x="1034578" y="1748239"/>
                </a:cubicBezTo>
                <a:cubicBezTo>
                  <a:pt x="821466" y="1801675"/>
                  <a:pt x="672587" y="1710653"/>
                  <a:pt x="474182" y="1748239"/>
                </a:cubicBezTo>
                <a:cubicBezTo>
                  <a:pt x="275777" y="1785825"/>
                  <a:pt x="198847" y="1739634"/>
                  <a:pt x="0" y="1748239"/>
                </a:cubicBezTo>
                <a:cubicBezTo>
                  <a:pt x="-4512" y="1531327"/>
                  <a:pt x="42703" y="1425059"/>
                  <a:pt x="0" y="1200457"/>
                </a:cubicBezTo>
                <a:cubicBezTo>
                  <a:pt x="-42703" y="975855"/>
                  <a:pt x="37485" y="786066"/>
                  <a:pt x="0" y="670158"/>
                </a:cubicBezTo>
                <a:cubicBezTo>
                  <a:pt x="-37485" y="554250"/>
                  <a:pt x="39897" y="194654"/>
                  <a:pt x="0" y="0"/>
                </a:cubicBezTo>
                <a:close/>
              </a:path>
              <a:path w="2155371" h="1748239" stroke="0" extrusionOk="0">
                <a:moveTo>
                  <a:pt x="0" y="0"/>
                </a:moveTo>
                <a:cubicBezTo>
                  <a:pt x="213803" y="-9111"/>
                  <a:pt x="438965" y="56082"/>
                  <a:pt x="560396" y="0"/>
                </a:cubicBezTo>
                <a:cubicBezTo>
                  <a:pt x="681827" y="-56082"/>
                  <a:pt x="965279" y="46041"/>
                  <a:pt x="1099239" y="0"/>
                </a:cubicBezTo>
                <a:cubicBezTo>
                  <a:pt x="1233199" y="-46041"/>
                  <a:pt x="1457103" y="59363"/>
                  <a:pt x="1659636" y="0"/>
                </a:cubicBezTo>
                <a:cubicBezTo>
                  <a:pt x="1862169" y="-59363"/>
                  <a:pt x="1908587" y="22791"/>
                  <a:pt x="2155371" y="0"/>
                </a:cubicBezTo>
                <a:cubicBezTo>
                  <a:pt x="2219831" y="137370"/>
                  <a:pt x="2137377" y="282460"/>
                  <a:pt x="2155371" y="547782"/>
                </a:cubicBezTo>
                <a:cubicBezTo>
                  <a:pt x="2173365" y="813104"/>
                  <a:pt x="2126119" y="818999"/>
                  <a:pt x="2155371" y="1078081"/>
                </a:cubicBezTo>
                <a:cubicBezTo>
                  <a:pt x="2184623" y="1337163"/>
                  <a:pt x="2103182" y="1497633"/>
                  <a:pt x="2155371" y="1748239"/>
                </a:cubicBezTo>
                <a:cubicBezTo>
                  <a:pt x="1920932" y="1784116"/>
                  <a:pt x="1847789" y="1691012"/>
                  <a:pt x="1616528" y="1748239"/>
                </a:cubicBezTo>
                <a:cubicBezTo>
                  <a:pt x="1385267" y="1805466"/>
                  <a:pt x="1208264" y="1746601"/>
                  <a:pt x="1034578" y="1748239"/>
                </a:cubicBezTo>
                <a:cubicBezTo>
                  <a:pt x="860892" y="1749877"/>
                  <a:pt x="325226" y="1676455"/>
                  <a:pt x="0" y="1748239"/>
                </a:cubicBezTo>
                <a:cubicBezTo>
                  <a:pt x="-41800" y="1455829"/>
                  <a:pt x="18231" y="1443500"/>
                  <a:pt x="0" y="1148010"/>
                </a:cubicBezTo>
                <a:cubicBezTo>
                  <a:pt x="-18231" y="852520"/>
                  <a:pt x="5910" y="731531"/>
                  <a:pt x="0" y="530299"/>
                </a:cubicBezTo>
                <a:cubicBezTo>
                  <a:pt x="-5910" y="329067"/>
                  <a:pt x="18840" y="198381"/>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1305406424">
                  <a:prstGeom prst="rect">
                    <a:avLst/>
                  </a:prstGeom>
                  <ask:type>
                    <ask:lineSketchScribble/>
                  </ask:type>
                </ask:lineSketchStyleProps>
              </a:ext>
            </a:extLst>
          </a:ln>
          <a:effectLst>
            <a:outerShdw blurRad="50800" dist="38100" dir="2700000" algn="tl" rotWithShape="0">
              <a:srgbClr val="000000">
                <a:alpha val="43000"/>
              </a:srgbClr>
            </a:outerShdw>
          </a:effectLst>
        </p:spPr>
      </p:pic>
      <p:sp>
        <p:nvSpPr>
          <p:cNvPr id="10" name="Ορθογώνιο 9">
            <a:extLst>
              <a:ext uri="{FF2B5EF4-FFF2-40B4-BE49-F238E27FC236}">
                <a16:creationId xmlns:a16="http://schemas.microsoft.com/office/drawing/2014/main" id="{F917BA9B-1776-73E5-F8B6-E02ED3B990A9}"/>
              </a:ext>
            </a:extLst>
          </p:cNvPr>
          <p:cNvSpPr/>
          <p:nvPr/>
        </p:nvSpPr>
        <p:spPr>
          <a:xfrm>
            <a:off x="817179" y="2219026"/>
            <a:ext cx="10710042" cy="3396342"/>
          </a:xfrm>
          <a:custGeom>
            <a:avLst/>
            <a:gdLst>
              <a:gd name="csX0" fmla="*/ 0 w 10710042"/>
              <a:gd name="csY0" fmla="*/ 0 h 3396342"/>
              <a:gd name="csX1" fmla="*/ 595002 w 10710042"/>
              <a:gd name="csY1" fmla="*/ 0 h 3396342"/>
              <a:gd name="csX2" fmla="*/ 1404206 w 10710042"/>
              <a:gd name="csY2" fmla="*/ 0 h 3396342"/>
              <a:gd name="csX3" fmla="*/ 1785007 w 10710042"/>
              <a:gd name="csY3" fmla="*/ 0 h 3396342"/>
              <a:gd name="csX4" fmla="*/ 2594210 w 10710042"/>
              <a:gd name="csY4" fmla="*/ 0 h 3396342"/>
              <a:gd name="csX5" fmla="*/ 2975012 w 10710042"/>
              <a:gd name="csY5" fmla="*/ 0 h 3396342"/>
              <a:gd name="csX6" fmla="*/ 3570014 w 10710042"/>
              <a:gd name="csY6" fmla="*/ 0 h 3396342"/>
              <a:gd name="csX7" fmla="*/ 3950815 w 10710042"/>
              <a:gd name="csY7" fmla="*/ 0 h 3396342"/>
              <a:gd name="csX8" fmla="*/ 4545818 w 10710042"/>
              <a:gd name="csY8" fmla="*/ 0 h 3396342"/>
              <a:gd name="csX9" fmla="*/ 5247921 w 10710042"/>
              <a:gd name="csY9" fmla="*/ 0 h 3396342"/>
              <a:gd name="csX10" fmla="*/ 5950023 w 10710042"/>
              <a:gd name="csY10" fmla="*/ 0 h 3396342"/>
              <a:gd name="csX11" fmla="*/ 6437925 w 10710042"/>
              <a:gd name="csY11" fmla="*/ 0 h 3396342"/>
              <a:gd name="csX12" fmla="*/ 7140028 w 10710042"/>
              <a:gd name="csY12" fmla="*/ 0 h 3396342"/>
              <a:gd name="csX13" fmla="*/ 7627930 w 10710042"/>
              <a:gd name="csY13" fmla="*/ 0 h 3396342"/>
              <a:gd name="csX14" fmla="*/ 8222932 w 10710042"/>
              <a:gd name="csY14" fmla="*/ 0 h 3396342"/>
              <a:gd name="csX15" fmla="*/ 8925035 w 10710042"/>
              <a:gd name="csY15" fmla="*/ 0 h 3396342"/>
              <a:gd name="csX16" fmla="*/ 9627138 w 10710042"/>
              <a:gd name="csY16" fmla="*/ 0 h 3396342"/>
              <a:gd name="csX17" fmla="*/ 10710042 w 10710042"/>
              <a:gd name="csY17" fmla="*/ 0 h 3396342"/>
              <a:gd name="csX18" fmla="*/ 10710042 w 10710042"/>
              <a:gd name="csY18" fmla="*/ 498130 h 3396342"/>
              <a:gd name="csX19" fmla="*/ 10710042 w 10710042"/>
              <a:gd name="csY19" fmla="*/ 1064187 h 3396342"/>
              <a:gd name="csX20" fmla="*/ 10710042 w 10710042"/>
              <a:gd name="csY20" fmla="*/ 1630244 h 3396342"/>
              <a:gd name="csX21" fmla="*/ 10710042 w 10710042"/>
              <a:gd name="csY21" fmla="*/ 2196301 h 3396342"/>
              <a:gd name="csX22" fmla="*/ 10710042 w 10710042"/>
              <a:gd name="csY22" fmla="*/ 2694431 h 3396342"/>
              <a:gd name="csX23" fmla="*/ 10710042 w 10710042"/>
              <a:gd name="csY23" fmla="*/ 3396342 h 3396342"/>
              <a:gd name="csX24" fmla="*/ 10329241 w 10710042"/>
              <a:gd name="csY24" fmla="*/ 3396342 h 3396342"/>
              <a:gd name="csX25" fmla="*/ 9627138 w 10710042"/>
              <a:gd name="csY25" fmla="*/ 3396342 h 3396342"/>
              <a:gd name="csX26" fmla="*/ 9139236 w 10710042"/>
              <a:gd name="csY26" fmla="*/ 3396342 h 3396342"/>
              <a:gd name="csX27" fmla="*/ 8437133 w 10710042"/>
              <a:gd name="csY27" fmla="*/ 3396342 h 3396342"/>
              <a:gd name="csX28" fmla="*/ 7842131 w 10710042"/>
              <a:gd name="csY28" fmla="*/ 3396342 h 3396342"/>
              <a:gd name="csX29" fmla="*/ 7032928 w 10710042"/>
              <a:gd name="csY29" fmla="*/ 3396342 h 3396342"/>
              <a:gd name="csX30" fmla="*/ 6330825 w 10710042"/>
              <a:gd name="csY30" fmla="*/ 3396342 h 3396342"/>
              <a:gd name="csX31" fmla="*/ 6057124 w 10710042"/>
              <a:gd name="csY31" fmla="*/ 3396342 h 3396342"/>
              <a:gd name="csX32" fmla="*/ 5462121 w 10710042"/>
              <a:gd name="csY32" fmla="*/ 3396342 h 3396342"/>
              <a:gd name="csX33" fmla="*/ 4760019 w 10710042"/>
              <a:gd name="csY33" fmla="*/ 3396342 h 3396342"/>
              <a:gd name="csX34" fmla="*/ 4486318 w 10710042"/>
              <a:gd name="csY34" fmla="*/ 3396342 h 3396342"/>
              <a:gd name="csX35" fmla="*/ 3784215 w 10710042"/>
              <a:gd name="csY35" fmla="*/ 3396342 h 3396342"/>
              <a:gd name="csX36" fmla="*/ 3189213 w 10710042"/>
              <a:gd name="csY36" fmla="*/ 3396342 h 3396342"/>
              <a:gd name="csX37" fmla="*/ 2594210 w 10710042"/>
              <a:gd name="csY37" fmla="*/ 3396342 h 3396342"/>
              <a:gd name="csX38" fmla="*/ 1785007 w 10710042"/>
              <a:gd name="csY38" fmla="*/ 3396342 h 3396342"/>
              <a:gd name="csX39" fmla="*/ 1404206 w 10710042"/>
              <a:gd name="csY39" fmla="*/ 3396342 h 3396342"/>
              <a:gd name="csX40" fmla="*/ 1130504 w 10710042"/>
              <a:gd name="csY40" fmla="*/ 3396342 h 3396342"/>
              <a:gd name="csX41" fmla="*/ 0 w 10710042"/>
              <a:gd name="csY41" fmla="*/ 3396342 h 3396342"/>
              <a:gd name="csX42" fmla="*/ 0 w 10710042"/>
              <a:gd name="csY42" fmla="*/ 2796322 h 3396342"/>
              <a:gd name="csX43" fmla="*/ 0 w 10710042"/>
              <a:gd name="csY43" fmla="*/ 2162338 h 3396342"/>
              <a:gd name="csX44" fmla="*/ 0 w 10710042"/>
              <a:gd name="csY44" fmla="*/ 1528354 h 3396342"/>
              <a:gd name="csX45" fmla="*/ 0 w 10710042"/>
              <a:gd name="csY45" fmla="*/ 928333 h 3396342"/>
              <a:gd name="csX46" fmla="*/ 0 w 10710042"/>
              <a:gd name="csY46" fmla="*/ 0 h 33963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0710042" h="3396342" fill="none" extrusionOk="0">
                <a:moveTo>
                  <a:pt x="0" y="0"/>
                </a:moveTo>
                <a:cubicBezTo>
                  <a:pt x="162954" y="-48121"/>
                  <a:pt x="321393" y="25335"/>
                  <a:pt x="595002" y="0"/>
                </a:cubicBezTo>
                <a:cubicBezTo>
                  <a:pt x="868611" y="-25335"/>
                  <a:pt x="1027679" y="84526"/>
                  <a:pt x="1404206" y="0"/>
                </a:cubicBezTo>
                <a:cubicBezTo>
                  <a:pt x="1780733" y="-84526"/>
                  <a:pt x="1632882" y="35666"/>
                  <a:pt x="1785007" y="0"/>
                </a:cubicBezTo>
                <a:cubicBezTo>
                  <a:pt x="1937132" y="-35666"/>
                  <a:pt x="2366513" y="32700"/>
                  <a:pt x="2594210" y="0"/>
                </a:cubicBezTo>
                <a:cubicBezTo>
                  <a:pt x="2821907" y="-32700"/>
                  <a:pt x="2851247" y="41485"/>
                  <a:pt x="2975012" y="0"/>
                </a:cubicBezTo>
                <a:cubicBezTo>
                  <a:pt x="3098777" y="-41485"/>
                  <a:pt x="3385015" y="21330"/>
                  <a:pt x="3570014" y="0"/>
                </a:cubicBezTo>
                <a:cubicBezTo>
                  <a:pt x="3755013" y="-21330"/>
                  <a:pt x="3776019" y="34278"/>
                  <a:pt x="3950815" y="0"/>
                </a:cubicBezTo>
                <a:cubicBezTo>
                  <a:pt x="4125611" y="-34278"/>
                  <a:pt x="4338799" y="52673"/>
                  <a:pt x="4545818" y="0"/>
                </a:cubicBezTo>
                <a:cubicBezTo>
                  <a:pt x="4752837" y="-52673"/>
                  <a:pt x="4991725" y="65169"/>
                  <a:pt x="5247921" y="0"/>
                </a:cubicBezTo>
                <a:cubicBezTo>
                  <a:pt x="5504117" y="-65169"/>
                  <a:pt x="5641879" y="70649"/>
                  <a:pt x="5950023" y="0"/>
                </a:cubicBezTo>
                <a:cubicBezTo>
                  <a:pt x="6258167" y="-70649"/>
                  <a:pt x="6217953" y="9040"/>
                  <a:pt x="6437925" y="0"/>
                </a:cubicBezTo>
                <a:cubicBezTo>
                  <a:pt x="6657897" y="-9040"/>
                  <a:pt x="6868897" y="20828"/>
                  <a:pt x="7140028" y="0"/>
                </a:cubicBezTo>
                <a:cubicBezTo>
                  <a:pt x="7411159" y="-20828"/>
                  <a:pt x="7388595" y="19050"/>
                  <a:pt x="7627930" y="0"/>
                </a:cubicBezTo>
                <a:cubicBezTo>
                  <a:pt x="7867265" y="-19050"/>
                  <a:pt x="7947702" y="24619"/>
                  <a:pt x="8222932" y="0"/>
                </a:cubicBezTo>
                <a:cubicBezTo>
                  <a:pt x="8498162" y="-24619"/>
                  <a:pt x="8595250" y="48026"/>
                  <a:pt x="8925035" y="0"/>
                </a:cubicBezTo>
                <a:cubicBezTo>
                  <a:pt x="9254820" y="-48026"/>
                  <a:pt x="9440971" y="12668"/>
                  <a:pt x="9627138" y="0"/>
                </a:cubicBezTo>
                <a:cubicBezTo>
                  <a:pt x="9813305" y="-12668"/>
                  <a:pt x="10412242" y="67160"/>
                  <a:pt x="10710042" y="0"/>
                </a:cubicBezTo>
                <a:cubicBezTo>
                  <a:pt x="10720960" y="155507"/>
                  <a:pt x="10709385" y="332833"/>
                  <a:pt x="10710042" y="498130"/>
                </a:cubicBezTo>
                <a:cubicBezTo>
                  <a:pt x="10710699" y="663427"/>
                  <a:pt x="10692644" y="819562"/>
                  <a:pt x="10710042" y="1064187"/>
                </a:cubicBezTo>
                <a:cubicBezTo>
                  <a:pt x="10727440" y="1308812"/>
                  <a:pt x="10647607" y="1511185"/>
                  <a:pt x="10710042" y="1630244"/>
                </a:cubicBezTo>
                <a:cubicBezTo>
                  <a:pt x="10772477" y="1749303"/>
                  <a:pt x="10699321" y="1949386"/>
                  <a:pt x="10710042" y="2196301"/>
                </a:cubicBezTo>
                <a:cubicBezTo>
                  <a:pt x="10720763" y="2443216"/>
                  <a:pt x="10692443" y="2544020"/>
                  <a:pt x="10710042" y="2694431"/>
                </a:cubicBezTo>
                <a:cubicBezTo>
                  <a:pt x="10727641" y="2844842"/>
                  <a:pt x="10683229" y="3137316"/>
                  <a:pt x="10710042" y="3396342"/>
                </a:cubicBezTo>
                <a:cubicBezTo>
                  <a:pt x="10632615" y="3402194"/>
                  <a:pt x="10517085" y="3395120"/>
                  <a:pt x="10329241" y="3396342"/>
                </a:cubicBezTo>
                <a:cubicBezTo>
                  <a:pt x="10141397" y="3397564"/>
                  <a:pt x="9897649" y="3327452"/>
                  <a:pt x="9627138" y="3396342"/>
                </a:cubicBezTo>
                <a:cubicBezTo>
                  <a:pt x="9356627" y="3465232"/>
                  <a:pt x="9247197" y="3344138"/>
                  <a:pt x="9139236" y="3396342"/>
                </a:cubicBezTo>
                <a:cubicBezTo>
                  <a:pt x="9031275" y="3448546"/>
                  <a:pt x="8718014" y="3374577"/>
                  <a:pt x="8437133" y="3396342"/>
                </a:cubicBezTo>
                <a:cubicBezTo>
                  <a:pt x="8156252" y="3418107"/>
                  <a:pt x="8125766" y="3384058"/>
                  <a:pt x="7842131" y="3396342"/>
                </a:cubicBezTo>
                <a:cubicBezTo>
                  <a:pt x="7558496" y="3408626"/>
                  <a:pt x="7399626" y="3347561"/>
                  <a:pt x="7032928" y="3396342"/>
                </a:cubicBezTo>
                <a:cubicBezTo>
                  <a:pt x="6666230" y="3445123"/>
                  <a:pt x="6664133" y="3361429"/>
                  <a:pt x="6330825" y="3396342"/>
                </a:cubicBezTo>
                <a:cubicBezTo>
                  <a:pt x="5997517" y="3431255"/>
                  <a:pt x="6179725" y="3392060"/>
                  <a:pt x="6057124" y="3396342"/>
                </a:cubicBezTo>
                <a:cubicBezTo>
                  <a:pt x="5934523" y="3400624"/>
                  <a:pt x="5705964" y="3381086"/>
                  <a:pt x="5462121" y="3396342"/>
                </a:cubicBezTo>
                <a:cubicBezTo>
                  <a:pt x="5218278" y="3411598"/>
                  <a:pt x="5004568" y="3345626"/>
                  <a:pt x="4760019" y="3396342"/>
                </a:cubicBezTo>
                <a:cubicBezTo>
                  <a:pt x="4515470" y="3447058"/>
                  <a:pt x="4570751" y="3382170"/>
                  <a:pt x="4486318" y="3396342"/>
                </a:cubicBezTo>
                <a:cubicBezTo>
                  <a:pt x="4401885" y="3410514"/>
                  <a:pt x="4052398" y="3349590"/>
                  <a:pt x="3784215" y="3396342"/>
                </a:cubicBezTo>
                <a:cubicBezTo>
                  <a:pt x="3516032" y="3443094"/>
                  <a:pt x="3323301" y="3357678"/>
                  <a:pt x="3189213" y="3396342"/>
                </a:cubicBezTo>
                <a:cubicBezTo>
                  <a:pt x="3055125" y="3435006"/>
                  <a:pt x="2822640" y="3352471"/>
                  <a:pt x="2594210" y="3396342"/>
                </a:cubicBezTo>
                <a:cubicBezTo>
                  <a:pt x="2365780" y="3440213"/>
                  <a:pt x="2139889" y="3348566"/>
                  <a:pt x="1785007" y="3396342"/>
                </a:cubicBezTo>
                <a:cubicBezTo>
                  <a:pt x="1430125" y="3444118"/>
                  <a:pt x="1493784" y="3358357"/>
                  <a:pt x="1404206" y="3396342"/>
                </a:cubicBezTo>
                <a:cubicBezTo>
                  <a:pt x="1314628" y="3434327"/>
                  <a:pt x="1206242" y="3382865"/>
                  <a:pt x="1130504" y="3396342"/>
                </a:cubicBezTo>
                <a:cubicBezTo>
                  <a:pt x="1054766" y="3409819"/>
                  <a:pt x="491633" y="3277107"/>
                  <a:pt x="0" y="3396342"/>
                </a:cubicBezTo>
                <a:cubicBezTo>
                  <a:pt x="-54301" y="3163514"/>
                  <a:pt x="18341" y="2958257"/>
                  <a:pt x="0" y="2796322"/>
                </a:cubicBezTo>
                <a:cubicBezTo>
                  <a:pt x="-18341" y="2634387"/>
                  <a:pt x="30457" y="2370323"/>
                  <a:pt x="0" y="2162338"/>
                </a:cubicBezTo>
                <a:cubicBezTo>
                  <a:pt x="-30457" y="1954353"/>
                  <a:pt x="36143" y="1727719"/>
                  <a:pt x="0" y="1528354"/>
                </a:cubicBezTo>
                <a:cubicBezTo>
                  <a:pt x="-36143" y="1328989"/>
                  <a:pt x="68281" y="1090127"/>
                  <a:pt x="0" y="928333"/>
                </a:cubicBezTo>
                <a:cubicBezTo>
                  <a:pt x="-68281" y="766539"/>
                  <a:pt x="76722" y="457127"/>
                  <a:pt x="0" y="0"/>
                </a:cubicBezTo>
                <a:close/>
              </a:path>
              <a:path w="10710042" h="3396342" stroke="0" extrusionOk="0">
                <a:moveTo>
                  <a:pt x="0" y="0"/>
                </a:moveTo>
                <a:cubicBezTo>
                  <a:pt x="210783" y="-51663"/>
                  <a:pt x="285747" y="38309"/>
                  <a:pt x="487902" y="0"/>
                </a:cubicBezTo>
                <a:cubicBezTo>
                  <a:pt x="690057" y="-38309"/>
                  <a:pt x="782814" y="58043"/>
                  <a:pt x="975804" y="0"/>
                </a:cubicBezTo>
                <a:cubicBezTo>
                  <a:pt x="1168794" y="-58043"/>
                  <a:pt x="1160759" y="17103"/>
                  <a:pt x="1249505" y="0"/>
                </a:cubicBezTo>
                <a:cubicBezTo>
                  <a:pt x="1338251" y="-17103"/>
                  <a:pt x="1714234" y="15915"/>
                  <a:pt x="2058708" y="0"/>
                </a:cubicBezTo>
                <a:cubicBezTo>
                  <a:pt x="2403182" y="-15915"/>
                  <a:pt x="2472568" y="73849"/>
                  <a:pt x="2867911" y="0"/>
                </a:cubicBezTo>
                <a:cubicBezTo>
                  <a:pt x="3263254" y="-73849"/>
                  <a:pt x="3341375" y="64034"/>
                  <a:pt x="3570014" y="0"/>
                </a:cubicBezTo>
                <a:cubicBezTo>
                  <a:pt x="3798653" y="-64034"/>
                  <a:pt x="4067680" y="16142"/>
                  <a:pt x="4272117" y="0"/>
                </a:cubicBezTo>
                <a:cubicBezTo>
                  <a:pt x="4476554" y="-16142"/>
                  <a:pt x="4556392" y="2612"/>
                  <a:pt x="4652918" y="0"/>
                </a:cubicBezTo>
                <a:cubicBezTo>
                  <a:pt x="4749444" y="-2612"/>
                  <a:pt x="4897187" y="38143"/>
                  <a:pt x="5140820" y="0"/>
                </a:cubicBezTo>
                <a:cubicBezTo>
                  <a:pt x="5384453" y="-38143"/>
                  <a:pt x="5555710" y="56857"/>
                  <a:pt x="5950023" y="0"/>
                </a:cubicBezTo>
                <a:cubicBezTo>
                  <a:pt x="6344336" y="-56857"/>
                  <a:pt x="6591815" y="12802"/>
                  <a:pt x="6759227" y="0"/>
                </a:cubicBezTo>
                <a:cubicBezTo>
                  <a:pt x="6926639" y="-12802"/>
                  <a:pt x="7053052" y="18208"/>
                  <a:pt x="7247128" y="0"/>
                </a:cubicBezTo>
                <a:cubicBezTo>
                  <a:pt x="7441204" y="-18208"/>
                  <a:pt x="7465587" y="26269"/>
                  <a:pt x="7627930" y="0"/>
                </a:cubicBezTo>
                <a:cubicBezTo>
                  <a:pt x="7790273" y="-26269"/>
                  <a:pt x="7766513" y="11788"/>
                  <a:pt x="7901631" y="0"/>
                </a:cubicBezTo>
                <a:cubicBezTo>
                  <a:pt x="8036749" y="-11788"/>
                  <a:pt x="8160187" y="35136"/>
                  <a:pt x="8282432" y="0"/>
                </a:cubicBezTo>
                <a:cubicBezTo>
                  <a:pt x="8404677" y="-35136"/>
                  <a:pt x="8734343" y="89545"/>
                  <a:pt x="9091636" y="0"/>
                </a:cubicBezTo>
                <a:cubicBezTo>
                  <a:pt x="9448929" y="-89545"/>
                  <a:pt x="9345606" y="22978"/>
                  <a:pt x="9579538" y="0"/>
                </a:cubicBezTo>
                <a:cubicBezTo>
                  <a:pt x="9813470" y="-22978"/>
                  <a:pt x="9779308" y="6445"/>
                  <a:pt x="9960339" y="0"/>
                </a:cubicBezTo>
                <a:cubicBezTo>
                  <a:pt x="10141370" y="-6445"/>
                  <a:pt x="10384664" y="25190"/>
                  <a:pt x="10710042" y="0"/>
                </a:cubicBezTo>
                <a:cubicBezTo>
                  <a:pt x="10753325" y="259932"/>
                  <a:pt x="10668955" y="368877"/>
                  <a:pt x="10710042" y="532094"/>
                </a:cubicBezTo>
                <a:cubicBezTo>
                  <a:pt x="10751129" y="695311"/>
                  <a:pt x="10687825" y="836821"/>
                  <a:pt x="10710042" y="996260"/>
                </a:cubicBezTo>
                <a:cubicBezTo>
                  <a:pt x="10732259" y="1155699"/>
                  <a:pt x="10646619" y="1354850"/>
                  <a:pt x="10710042" y="1562317"/>
                </a:cubicBezTo>
                <a:cubicBezTo>
                  <a:pt x="10773465" y="1769784"/>
                  <a:pt x="10679550" y="1843626"/>
                  <a:pt x="10710042" y="2060447"/>
                </a:cubicBezTo>
                <a:cubicBezTo>
                  <a:pt x="10740534" y="2277268"/>
                  <a:pt x="10705786" y="2423169"/>
                  <a:pt x="10710042" y="2524614"/>
                </a:cubicBezTo>
                <a:cubicBezTo>
                  <a:pt x="10714298" y="2626059"/>
                  <a:pt x="10665324" y="3214922"/>
                  <a:pt x="10710042" y="3396342"/>
                </a:cubicBezTo>
                <a:cubicBezTo>
                  <a:pt x="10615621" y="3433329"/>
                  <a:pt x="10421204" y="3353789"/>
                  <a:pt x="10329241" y="3396342"/>
                </a:cubicBezTo>
                <a:cubicBezTo>
                  <a:pt x="10237278" y="3438895"/>
                  <a:pt x="10112696" y="3392759"/>
                  <a:pt x="9948439" y="3396342"/>
                </a:cubicBezTo>
                <a:cubicBezTo>
                  <a:pt x="9784182" y="3399925"/>
                  <a:pt x="9605453" y="3344395"/>
                  <a:pt x="9353437" y="3396342"/>
                </a:cubicBezTo>
                <a:cubicBezTo>
                  <a:pt x="9101421" y="3448289"/>
                  <a:pt x="9047221" y="3339461"/>
                  <a:pt x="8865535" y="3396342"/>
                </a:cubicBezTo>
                <a:cubicBezTo>
                  <a:pt x="8683849" y="3453223"/>
                  <a:pt x="8517232" y="3361864"/>
                  <a:pt x="8377633" y="3396342"/>
                </a:cubicBezTo>
                <a:cubicBezTo>
                  <a:pt x="8238034" y="3430820"/>
                  <a:pt x="8204348" y="3384105"/>
                  <a:pt x="8103932" y="3396342"/>
                </a:cubicBezTo>
                <a:cubicBezTo>
                  <a:pt x="8003516" y="3408579"/>
                  <a:pt x="7705477" y="3367264"/>
                  <a:pt x="7508929" y="3396342"/>
                </a:cubicBezTo>
                <a:cubicBezTo>
                  <a:pt x="7312381" y="3425420"/>
                  <a:pt x="7335292" y="3389316"/>
                  <a:pt x="7235228" y="3396342"/>
                </a:cubicBezTo>
                <a:cubicBezTo>
                  <a:pt x="7135164" y="3403368"/>
                  <a:pt x="6965787" y="3370847"/>
                  <a:pt x="6747326" y="3396342"/>
                </a:cubicBezTo>
                <a:cubicBezTo>
                  <a:pt x="6528865" y="3421837"/>
                  <a:pt x="6504392" y="3374082"/>
                  <a:pt x="6366525" y="3396342"/>
                </a:cubicBezTo>
                <a:cubicBezTo>
                  <a:pt x="6228658" y="3418602"/>
                  <a:pt x="5832646" y="3352000"/>
                  <a:pt x="5557322" y="3396342"/>
                </a:cubicBezTo>
                <a:cubicBezTo>
                  <a:pt x="5281998" y="3440684"/>
                  <a:pt x="5128975" y="3386447"/>
                  <a:pt x="4962319" y="3396342"/>
                </a:cubicBezTo>
                <a:cubicBezTo>
                  <a:pt x="4795663" y="3406237"/>
                  <a:pt x="4488169" y="3358354"/>
                  <a:pt x="4153116" y="3396342"/>
                </a:cubicBezTo>
                <a:cubicBezTo>
                  <a:pt x="3818063" y="3434330"/>
                  <a:pt x="3897468" y="3382868"/>
                  <a:pt x="3665214" y="3396342"/>
                </a:cubicBezTo>
                <a:cubicBezTo>
                  <a:pt x="3432960" y="3409816"/>
                  <a:pt x="3127316" y="3346977"/>
                  <a:pt x="2856011" y="3396342"/>
                </a:cubicBezTo>
                <a:cubicBezTo>
                  <a:pt x="2584706" y="3445707"/>
                  <a:pt x="2262243" y="3350633"/>
                  <a:pt x="2046808" y="3396342"/>
                </a:cubicBezTo>
                <a:cubicBezTo>
                  <a:pt x="1831373" y="3442051"/>
                  <a:pt x="1596153" y="3318848"/>
                  <a:pt x="1344705" y="3396342"/>
                </a:cubicBezTo>
                <a:cubicBezTo>
                  <a:pt x="1093257" y="3473836"/>
                  <a:pt x="1154231" y="3378204"/>
                  <a:pt x="1071004" y="3396342"/>
                </a:cubicBezTo>
                <a:cubicBezTo>
                  <a:pt x="987777" y="3414480"/>
                  <a:pt x="348498" y="3379635"/>
                  <a:pt x="0" y="3396342"/>
                </a:cubicBezTo>
                <a:cubicBezTo>
                  <a:pt x="-60910" y="3182938"/>
                  <a:pt x="15362" y="3036973"/>
                  <a:pt x="0" y="2796322"/>
                </a:cubicBezTo>
                <a:cubicBezTo>
                  <a:pt x="-15362" y="2555671"/>
                  <a:pt x="46815" y="2355251"/>
                  <a:pt x="0" y="2162338"/>
                </a:cubicBezTo>
                <a:cubicBezTo>
                  <a:pt x="-46815" y="1969425"/>
                  <a:pt x="7379" y="1826815"/>
                  <a:pt x="0" y="1664208"/>
                </a:cubicBezTo>
                <a:cubicBezTo>
                  <a:pt x="-7379" y="1501601"/>
                  <a:pt x="41261" y="1382216"/>
                  <a:pt x="0" y="1166077"/>
                </a:cubicBezTo>
                <a:cubicBezTo>
                  <a:pt x="-41261" y="949938"/>
                  <a:pt x="1109" y="842463"/>
                  <a:pt x="0" y="532094"/>
                </a:cubicBezTo>
                <a:cubicBezTo>
                  <a:pt x="-1109" y="221725"/>
                  <a:pt x="40180" y="228177"/>
                  <a:pt x="0" y="0"/>
                </a:cubicBezTo>
                <a:close/>
              </a:path>
            </a:pathLst>
          </a:custGeom>
          <a:solidFill>
            <a:schemeClr val="bg1"/>
          </a:solidFill>
          <a:ln>
            <a:extLst>
              <a:ext uri="{C807C97D-BFC1-408E-A445-0C87EB9F89A2}">
                <ask:lineSketchStyleProps xmlns:ask="http://schemas.microsoft.com/office/drawing/2018/sketchyshapes" sd="2659330716">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Περίανδρος  </a:t>
            </a:r>
            <a:r>
              <a:rPr lang="el-GR" dirty="0" err="1">
                <a:solidFill>
                  <a:schemeClr val="tx1"/>
                </a:solidFill>
              </a:rPr>
              <a:t>Κρασάκης</a:t>
            </a:r>
            <a:r>
              <a:rPr lang="el-GR" dirty="0">
                <a:solidFill>
                  <a:schemeClr val="tx1"/>
                </a:solidFill>
              </a:rPr>
              <a:t> :</a:t>
            </a:r>
          </a:p>
          <a:p>
            <a:r>
              <a:rPr lang="el-GR" dirty="0" err="1">
                <a:solidFill>
                  <a:schemeClr val="tx1"/>
                </a:solidFill>
              </a:rPr>
              <a:t>Νικολιός</a:t>
            </a:r>
            <a:r>
              <a:rPr lang="el-GR" dirty="0">
                <a:solidFill>
                  <a:schemeClr val="tx1"/>
                </a:solidFill>
              </a:rPr>
              <a:t> :</a:t>
            </a:r>
          </a:p>
          <a:p>
            <a:r>
              <a:rPr lang="el-GR" dirty="0">
                <a:solidFill>
                  <a:schemeClr val="tx1"/>
                </a:solidFill>
              </a:rPr>
              <a:t>Περίανδρος  </a:t>
            </a:r>
            <a:r>
              <a:rPr lang="el-GR" dirty="0" err="1">
                <a:solidFill>
                  <a:schemeClr val="tx1"/>
                </a:solidFill>
              </a:rPr>
              <a:t>Κρασάκης</a:t>
            </a:r>
            <a:r>
              <a:rPr lang="el-GR" dirty="0">
                <a:solidFill>
                  <a:schemeClr val="tx1"/>
                </a:solidFill>
              </a:rPr>
              <a:t> :</a:t>
            </a:r>
          </a:p>
          <a:p>
            <a:r>
              <a:rPr lang="el-GR" dirty="0" err="1">
                <a:solidFill>
                  <a:schemeClr val="tx1"/>
                </a:solidFill>
              </a:rPr>
              <a:t>Νικολιός</a:t>
            </a:r>
            <a:r>
              <a:rPr lang="el-GR" dirty="0">
                <a:solidFill>
                  <a:schemeClr val="tx1"/>
                </a:solidFill>
              </a:rPr>
              <a:t> :</a:t>
            </a:r>
          </a:p>
          <a:p>
            <a:r>
              <a:rPr lang="el-GR" dirty="0">
                <a:solidFill>
                  <a:schemeClr val="tx1"/>
                </a:solidFill>
              </a:rPr>
              <a:t>Περίανδρος  </a:t>
            </a:r>
            <a:r>
              <a:rPr lang="el-GR" dirty="0" err="1">
                <a:solidFill>
                  <a:schemeClr val="tx1"/>
                </a:solidFill>
              </a:rPr>
              <a:t>Κρασάκης</a:t>
            </a:r>
            <a:r>
              <a:rPr lang="el-GR" dirty="0">
                <a:solidFill>
                  <a:schemeClr val="tx1"/>
                </a:solidFill>
              </a:rPr>
              <a:t> :</a:t>
            </a:r>
          </a:p>
          <a:p>
            <a:r>
              <a:rPr lang="el-GR" dirty="0" err="1">
                <a:solidFill>
                  <a:schemeClr val="tx1"/>
                </a:solidFill>
              </a:rPr>
              <a:t>Νικολιός</a:t>
            </a:r>
            <a:r>
              <a:rPr lang="el-GR" dirty="0">
                <a:solidFill>
                  <a:schemeClr val="tx1"/>
                </a:solidFill>
              </a:rPr>
              <a:t> :</a:t>
            </a:r>
          </a:p>
          <a:p>
            <a:r>
              <a:rPr lang="el-GR" dirty="0">
                <a:solidFill>
                  <a:schemeClr val="tx1"/>
                </a:solidFill>
              </a:rPr>
              <a:t>Περίανδρος  </a:t>
            </a:r>
            <a:r>
              <a:rPr lang="el-GR" dirty="0" err="1">
                <a:solidFill>
                  <a:schemeClr val="tx1"/>
                </a:solidFill>
              </a:rPr>
              <a:t>Κρασάκης</a:t>
            </a:r>
            <a:r>
              <a:rPr lang="el-GR" dirty="0">
                <a:solidFill>
                  <a:schemeClr val="tx1"/>
                </a:solidFill>
              </a:rPr>
              <a:t> :</a:t>
            </a:r>
          </a:p>
          <a:p>
            <a:r>
              <a:rPr lang="el-GR" dirty="0" err="1">
                <a:solidFill>
                  <a:schemeClr val="tx1"/>
                </a:solidFill>
              </a:rPr>
              <a:t>Νικολιός</a:t>
            </a:r>
            <a:r>
              <a:rPr lang="el-GR" dirty="0">
                <a:solidFill>
                  <a:schemeClr val="tx1"/>
                </a:solidFill>
              </a:rPr>
              <a:t> :</a:t>
            </a:r>
          </a:p>
          <a:p>
            <a:r>
              <a:rPr lang="el-GR" dirty="0">
                <a:solidFill>
                  <a:schemeClr val="tx1"/>
                </a:solidFill>
              </a:rPr>
              <a:t>Περίανδρος  </a:t>
            </a:r>
            <a:r>
              <a:rPr lang="el-GR" dirty="0" err="1">
                <a:solidFill>
                  <a:schemeClr val="tx1"/>
                </a:solidFill>
              </a:rPr>
              <a:t>Κρασάκης</a:t>
            </a:r>
            <a:r>
              <a:rPr lang="el-GR" dirty="0">
                <a:solidFill>
                  <a:schemeClr val="tx1"/>
                </a:solidFill>
              </a:rPr>
              <a:t> :</a:t>
            </a:r>
          </a:p>
          <a:p>
            <a:r>
              <a:rPr lang="el-GR" dirty="0" err="1">
                <a:solidFill>
                  <a:schemeClr val="tx1"/>
                </a:solidFill>
              </a:rPr>
              <a:t>Νικολιός</a:t>
            </a:r>
            <a:r>
              <a:rPr lang="el-GR" dirty="0">
                <a:solidFill>
                  <a:schemeClr val="tx1"/>
                </a:solidFill>
              </a:rPr>
              <a:t> :</a:t>
            </a:r>
          </a:p>
          <a:p>
            <a:endParaRPr lang="el-GR" dirty="0">
              <a:solidFill>
                <a:schemeClr val="tx1"/>
              </a:solidFill>
            </a:endParaRPr>
          </a:p>
        </p:txBody>
      </p:sp>
    </p:spTree>
    <p:extLst>
      <p:ext uri="{BB962C8B-B14F-4D97-AF65-F5344CB8AC3E}">
        <p14:creationId xmlns:p14="http://schemas.microsoft.com/office/powerpoint/2010/main" val="1381765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7D88B-4A6D-0C61-96AD-9138657DA4F3}"/>
            </a:ext>
          </a:extLst>
        </p:cNvPr>
        <p:cNvGrpSpPr/>
        <p:nvPr/>
      </p:nvGrpSpPr>
      <p:grpSpPr>
        <a:xfrm>
          <a:off x="0" y="0"/>
          <a:ext cx="0" cy="0"/>
          <a:chOff x="0" y="0"/>
          <a:chExt cx="0" cy="0"/>
        </a:xfrm>
      </p:grpSpPr>
      <p:sp>
        <p:nvSpPr>
          <p:cNvPr id="2" name="Ορθογώνιο 1">
            <a:extLst>
              <a:ext uri="{FF2B5EF4-FFF2-40B4-BE49-F238E27FC236}">
                <a16:creationId xmlns:a16="http://schemas.microsoft.com/office/drawing/2014/main" id="{40AFE04B-D3E9-4EA1-0C97-D25D7E73193B}"/>
              </a:ext>
            </a:extLst>
          </p:cNvPr>
          <p:cNvSpPr/>
          <p:nvPr/>
        </p:nvSpPr>
        <p:spPr>
          <a:xfrm>
            <a:off x="617224" y="679168"/>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kern="100" dirty="0">
                <a:solidFill>
                  <a:schemeClr val="tx1"/>
                </a:solidFill>
                <a:ea typeface="Aptos" panose="020B0004020202020204" pitchFamily="34" charset="0"/>
                <a:cs typeface="Times New Roman" panose="02020603050405020304" pitchFamily="18" charset="0"/>
              </a:rPr>
              <a:t>ΕΡΓΑΣΙΑ ΣΤΟ ΣΠΙΤΙ</a:t>
            </a:r>
            <a:endParaRPr lang="el-CY" sz="4000" kern="100" dirty="0">
              <a:solidFill>
                <a:schemeClr val="tx1"/>
              </a:solidFill>
              <a:effectLst/>
              <a:ea typeface="Aptos" panose="020B0004020202020204" pitchFamily="34" charset="0"/>
              <a:cs typeface="Times New Roman" panose="02020603050405020304" pitchFamily="18" charset="0"/>
            </a:endParaRPr>
          </a:p>
        </p:txBody>
      </p:sp>
      <p:sp>
        <p:nvSpPr>
          <p:cNvPr id="4" name="Ορθογώνιο 3">
            <a:extLst>
              <a:ext uri="{FF2B5EF4-FFF2-40B4-BE49-F238E27FC236}">
                <a16:creationId xmlns:a16="http://schemas.microsoft.com/office/drawing/2014/main" id="{A817EEE7-F635-14E7-3961-55467A2925D9}"/>
              </a:ext>
            </a:extLst>
          </p:cNvPr>
          <p:cNvSpPr/>
          <p:nvPr/>
        </p:nvSpPr>
        <p:spPr>
          <a:xfrm>
            <a:off x="740979" y="5687433"/>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ea typeface="Aptos" panose="020B0004020202020204" pitchFamily="34" charset="0"/>
              </a:rPr>
              <a:t> </a:t>
            </a:r>
            <a:r>
              <a:rPr lang="el-GR" b="1" dirty="0">
                <a:solidFill>
                  <a:schemeClr val="tx1"/>
                </a:solidFill>
                <a:ea typeface="Aptos" panose="020B0004020202020204" pitchFamily="34" charset="0"/>
              </a:rPr>
              <a:t>Διδακτικό  Εγχειρίδιο </a:t>
            </a:r>
            <a:r>
              <a:rPr lang="el-GR" dirty="0">
                <a:solidFill>
                  <a:schemeClr val="tx1"/>
                </a:solidFill>
                <a:ea typeface="Aptos" panose="020B0004020202020204" pitchFamily="34" charset="0"/>
              </a:rPr>
              <a:t>: </a:t>
            </a:r>
            <a:r>
              <a:rPr lang="el-GR" i="1" dirty="0">
                <a:solidFill>
                  <a:schemeClr val="tx1"/>
                </a:solidFill>
              </a:rPr>
              <a:t>Ο λόγος ανάγκη της ψυχής</a:t>
            </a:r>
            <a:r>
              <a:rPr lang="el-GR" dirty="0">
                <a:solidFill>
                  <a:schemeClr val="tx1"/>
                </a:solidFill>
              </a:rPr>
              <a:t>, Κείμενα Λογοτεχνίας A΄ Γυμνασίου, ΥΠΠ, ΠΙ, ΥΑΠ, 2014, σελ. 24.</a:t>
            </a:r>
          </a:p>
        </p:txBody>
      </p:sp>
      <p:pic>
        <p:nvPicPr>
          <p:cNvPr id="3" name="Εικόνα 2" descr="Exam stress cartoon - 1,8 χιλιάδες εικόνες, εικονογραφήσεις και φωτογραφίες  στοκ χωρίς δικαιώματα | Shutterstock">
            <a:extLst>
              <a:ext uri="{FF2B5EF4-FFF2-40B4-BE49-F238E27FC236}">
                <a16:creationId xmlns:a16="http://schemas.microsoft.com/office/drawing/2014/main" id="{44E8675B-0740-491B-2839-F149320910DC}"/>
              </a:ext>
            </a:extLst>
          </p:cNvPr>
          <p:cNvPicPr>
            <a:picLocks noChangeAspect="1"/>
          </p:cNvPicPr>
          <p:nvPr/>
        </p:nvPicPr>
        <p:blipFill>
          <a:blip r:embed="rId2"/>
          <a:srcRect l="50205" r="4817" b="21020"/>
          <a:stretch>
            <a:fillRect/>
          </a:stretch>
        </p:blipFill>
        <p:spPr>
          <a:xfrm>
            <a:off x="8523515" y="210124"/>
            <a:ext cx="1981199" cy="1742555"/>
          </a:xfrm>
          <a:custGeom>
            <a:avLst/>
            <a:gdLst>
              <a:gd name="csX0" fmla="*/ 0 w 1981199"/>
              <a:gd name="csY0" fmla="*/ 0 h 1742555"/>
              <a:gd name="csX1" fmla="*/ 515112 w 1981199"/>
              <a:gd name="csY1" fmla="*/ 0 h 1742555"/>
              <a:gd name="csX2" fmla="*/ 1030223 w 1981199"/>
              <a:gd name="csY2" fmla="*/ 0 h 1742555"/>
              <a:gd name="csX3" fmla="*/ 1525523 w 1981199"/>
              <a:gd name="csY3" fmla="*/ 0 h 1742555"/>
              <a:gd name="csX4" fmla="*/ 1981199 w 1981199"/>
              <a:gd name="csY4" fmla="*/ 0 h 1742555"/>
              <a:gd name="csX5" fmla="*/ 1981199 w 1981199"/>
              <a:gd name="csY5" fmla="*/ 546001 h 1742555"/>
              <a:gd name="csX6" fmla="*/ 1981199 w 1981199"/>
              <a:gd name="csY6" fmla="*/ 1161703 h 1742555"/>
              <a:gd name="csX7" fmla="*/ 1981199 w 1981199"/>
              <a:gd name="csY7" fmla="*/ 1742555 h 1742555"/>
              <a:gd name="csX8" fmla="*/ 1485899 w 1981199"/>
              <a:gd name="csY8" fmla="*/ 1742555 h 1742555"/>
              <a:gd name="csX9" fmla="*/ 1050035 w 1981199"/>
              <a:gd name="csY9" fmla="*/ 1742555 h 1742555"/>
              <a:gd name="csX10" fmla="*/ 515112 w 1981199"/>
              <a:gd name="csY10" fmla="*/ 1742555 h 1742555"/>
              <a:gd name="csX11" fmla="*/ 0 w 1981199"/>
              <a:gd name="csY11" fmla="*/ 1742555 h 1742555"/>
              <a:gd name="csX12" fmla="*/ 0 w 1981199"/>
              <a:gd name="csY12" fmla="*/ 1213980 h 1742555"/>
              <a:gd name="csX13" fmla="*/ 0 w 1981199"/>
              <a:gd name="csY13" fmla="*/ 667979 h 1742555"/>
              <a:gd name="csX14" fmla="*/ 0 w 1981199"/>
              <a:gd name="csY14" fmla="*/ 0 h 17425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81199" h="1742555" fill="none" extrusionOk="0">
                <a:moveTo>
                  <a:pt x="0" y="0"/>
                </a:moveTo>
                <a:cubicBezTo>
                  <a:pt x="144159" y="-13013"/>
                  <a:pt x="331995" y="3246"/>
                  <a:pt x="515112" y="0"/>
                </a:cubicBezTo>
                <a:cubicBezTo>
                  <a:pt x="698229" y="-3246"/>
                  <a:pt x="793048" y="53756"/>
                  <a:pt x="1030223" y="0"/>
                </a:cubicBezTo>
                <a:cubicBezTo>
                  <a:pt x="1267398" y="-53756"/>
                  <a:pt x="1358909" y="10067"/>
                  <a:pt x="1525523" y="0"/>
                </a:cubicBezTo>
                <a:cubicBezTo>
                  <a:pt x="1692137" y="-10067"/>
                  <a:pt x="1883577" y="39154"/>
                  <a:pt x="1981199" y="0"/>
                </a:cubicBezTo>
                <a:cubicBezTo>
                  <a:pt x="2007170" y="186502"/>
                  <a:pt x="1952211" y="283985"/>
                  <a:pt x="1981199" y="546001"/>
                </a:cubicBezTo>
                <a:cubicBezTo>
                  <a:pt x="2010187" y="808017"/>
                  <a:pt x="1910995" y="918380"/>
                  <a:pt x="1981199" y="1161703"/>
                </a:cubicBezTo>
                <a:cubicBezTo>
                  <a:pt x="2051403" y="1405026"/>
                  <a:pt x="1966533" y="1488345"/>
                  <a:pt x="1981199" y="1742555"/>
                </a:cubicBezTo>
                <a:cubicBezTo>
                  <a:pt x="1800674" y="1799622"/>
                  <a:pt x="1713525" y="1711998"/>
                  <a:pt x="1485899" y="1742555"/>
                </a:cubicBezTo>
                <a:cubicBezTo>
                  <a:pt x="1258273" y="1773112"/>
                  <a:pt x="1247708" y="1708429"/>
                  <a:pt x="1050035" y="1742555"/>
                </a:cubicBezTo>
                <a:cubicBezTo>
                  <a:pt x="852362" y="1776681"/>
                  <a:pt x="767306" y="1695915"/>
                  <a:pt x="515112" y="1742555"/>
                </a:cubicBezTo>
                <a:cubicBezTo>
                  <a:pt x="262918" y="1789195"/>
                  <a:pt x="230378" y="1741185"/>
                  <a:pt x="0" y="1742555"/>
                </a:cubicBezTo>
                <a:cubicBezTo>
                  <a:pt x="-36252" y="1572160"/>
                  <a:pt x="41918" y="1329165"/>
                  <a:pt x="0" y="1213980"/>
                </a:cubicBezTo>
                <a:cubicBezTo>
                  <a:pt x="-41918" y="1098796"/>
                  <a:pt x="50525" y="894059"/>
                  <a:pt x="0" y="667979"/>
                </a:cubicBezTo>
                <a:cubicBezTo>
                  <a:pt x="-50525" y="441899"/>
                  <a:pt x="4364" y="231801"/>
                  <a:pt x="0" y="0"/>
                </a:cubicBezTo>
                <a:close/>
              </a:path>
              <a:path w="1981199" h="1742555" stroke="0" extrusionOk="0">
                <a:moveTo>
                  <a:pt x="0" y="0"/>
                </a:moveTo>
                <a:cubicBezTo>
                  <a:pt x="203639" y="-15288"/>
                  <a:pt x="331302" y="43186"/>
                  <a:pt x="495300" y="0"/>
                </a:cubicBezTo>
                <a:cubicBezTo>
                  <a:pt x="659298" y="-43186"/>
                  <a:pt x="852367" y="5241"/>
                  <a:pt x="950976" y="0"/>
                </a:cubicBezTo>
                <a:cubicBezTo>
                  <a:pt x="1049585" y="-5241"/>
                  <a:pt x="1240502" y="12224"/>
                  <a:pt x="1386839" y="0"/>
                </a:cubicBezTo>
                <a:cubicBezTo>
                  <a:pt x="1533176" y="-12224"/>
                  <a:pt x="1745643" y="17705"/>
                  <a:pt x="1981199" y="0"/>
                </a:cubicBezTo>
                <a:cubicBezTo>
                  <a:pt x="2022727" y="235249"/>
                  <a:pt x="1978178" y="388380"/>
                  <a:pt x="1981199" y="563426"/>
                </a:cubicBezTo>
                <a:cubicBezTo>
                  <a:pt x="1984220" y="738472"/>
                  <a:pt x="1939113" y="980908"/>
                  <a:pt x="1981199" y="1109427"/>
                </a:cubicBezTo>
                <a:cubicBezTo>
                  <a:pt x="2023285" y="1237946"/>
                  <a:pt x="1979053" y="1434672"/>
                  <a:pt x="1981199" y="1742555"/>
                </a:cubicBezTo>
                <a:cubicBezTo>
                  <a:pt x="1854803" y="1742889"/>
                  <a:pt x="1613065" y="1689665"/>
                  <a:pt x="1485899" y="1742555"/>
                </a:cubicBezTo>
                <a:cubicBezTo>
                  <a:pt x="1358733" y="1795445"/>
                  <a:pt x="1116516" y="1729479"/>
                  <a:pt x="990600" y="1742555"/>
                </a:cubicBezTo>
                <a:cubicBezTo>
                  <a:pt x="864684" y="1755631"/>
                  <a:pt x="669040" y="1698608"/>
                  <a:pt x="475488" y="1742555"/>
                </a:cubicBezTo>
                <a:cubicBezTo>
                  <a:pt x="281936" y="1786502"/>
                  <a:pt x="194350" y="1708017"/>
                  <a:pt x="0" y="1742555"/>
                </a:cubicBezTo>
                <a:cubicBezTo>
                  <a:pt x="-54339" y="1608538"/>
                  <a:pt x="59577" y="1408659"/>
                  <a:pt x="0" y="1161703"/>
                </a:cubicBezTo>
                <a:cubicBezTo>
                  <a:pt x="-59577" y="914747"/>
                  <a:pt x="28612" y="878591"/>
                  <a:pt x="0" y="598277"/>
                </a:cubicBezTo>
                <a:cubicBezTo>
                  <a:pt x="-28612" y="317963"/>
                  <a:pt x="29123" y="207785"/>
                  <a:pt x="0" y="0"/>
                </a:cubicBezTo>
                <a:close/>
              </a:path>
            </a:pathLst>
          </a:custGeom>
          <a:ln w="57150">
            <a:solidFill>
              <a:schemeClr val="tx1"/>
            </a:solidFill>
            <a:extLst>
              <a:ext uri="{C807C97D-BFC1-408E-A445-0C87EB9F89A2}">
                <ask:lineSketchStyleProps xmlns:ask="http://schemas.microsoft.com/office/drawing/2018/sketchyshapes" sd="1354379983">
                  <a:prstGeom prst="rect">
                    <a:avLst/>
                  </a:prstGeom>
                  <ask:type>
                    <ask:lineSketchScribble/>
                  </ask:type>
                </ask:lineSketchStyleProps>
              </a:ext>
            </a:extLst>
          </a:ln>
        </p:spPr>
      </p:pic>
      <p:pic>
        <p:nvPicPr>
          <p:cNvPr id="8" name="Εικόνα 7" descr="Exam stress cartoon - 1,8 χιλιάδες εικόνες, εικονογραφήσεις και φωτογραφίες  στοκ χωρίς δικαιώματα | Shutterstock">
            <a:extLst>
              <a:ext uri="{FF2B5EF4-FFF2-40B4-BE49-F238E27FC236}">
                <a16:creationId xmlns:a16="http://schemas.microsoft.com/office/drawing/2014/main" id="{410518C0-472C-8920-57E0-D538A5D4DAB5}"/>
              </a:ext>
            </a:extLst>
          </p:cNvPr>
          <p:cNvPicPr>
            <a:picLocks noChangeAspect="1"/>
          </p:cNvPicPr>
          <p:nvPr/>
        </p:nvPicPr>
        <p:blipFill>
          <a:blip r:embed="rId2"/>
          <a:srcRect r="51227" b="21020"/>
          <a:stretch>
            <a:fillRect/>
          </a:stretch>
        </p:blipFill>
        <p:spPr>
          <a:xfrm>
            <a:off x="1169534" y="204441"/>
            <a:ext cx="2155371" cy="1748239"/>
          </a:xfrm>
          <a:custGeom>
            <a:avLst/>
            <a:gdLst>
              <a:gd name="csX0" fmla="*/ 0 w 2155371"/>
              <a:gd name="csY0" fmla="*/ 0 h 1748239"/>
              <a:gd name="csX1" fmla="*/ 538843 w 2155371"/>
              <a:gd name="csY1" fmla="*/ 0 h 1748239"/>
              <a:gd name="csX2" fmla="*/ 1034578 w 2155371"/>
              <a:gd name="csY2" fmla="*/ 0 h 1748239"/>
              <a:gd name="csX3" fmla="*/ 1616528 w 2155371"/>
              <a:gd name="csY3" fmla="*/ 0 h 1748239"/>
              <a:gd name="csX4" fmla="*/ 2155371 w 2155371"/>
              <a:gd name="csY4" fmla="*/ 0 h 1748239"/>
              <a:gd name="csX5" fmla="*/ 2155371 w 2155371"/>
              <a:gd name="csY5" fmla="*/ 565264 h 1748239"/>
              <a:gd name="csX6" fmla="*/ 2155371 w 2155371"/>
              <a:gd name="csY6" fmla="*/ 1182975 h 1748239"/>
              <a:gd name="csX7" fmla="*/ 2155371 w 2155371"/>
              <a:gd name="csY7" fmla="*/ 1748239 h 1748239"/>
              <a:gd name="csX8" fmla="*/ 1616528 w 2155371"/>
              <a:gd name="csY8" fmla="*/ 1748239 h 1748239"/>
              <a:gd name="csX9" fmla="*/ 1034578 w 2155371"/>
              <a:gd name="csY9" fmla="*/ 1748239 h 1748239"/>
              <a:gd name="csX10" fmla="*/ 474182 w 2155371"/>
              <a:gd name="csY10" fmla="*/ 1748239 h 1748239"/>
              <a:gd name="csX11" fmla="*/ 0 w 2155371"/>
              <a:gd name="csY11" fmla="*/ 1748239 h 1748239"/>
              <a:gd name="csX12" fmla="*/ 0 w 2155371"/>
              <a:gd name="csY12" fmla="*/ 1200457 h 1748239"/>
              <a:gd name="csX13" fmla="*/ 0 w 2155371"/>
              <a:gd name="csY13" fmla="*/ 670158 h 1748239"/>
              <a:gd name="csX14" fmla="*/ 0 w 2155371"/>
              <a:gd name="csY14" fmla="*/ 0 h 1748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55371" h="1748239" fill="none" extrusionOk="0">
                <a:moveTo>
                  <a:pt x="0" y="0"/>
                </a:moveTo>
                <a:cubicBezTo>
                  <a:pt x="226871" y="-3792"/>
                  <a:pt x="342229" y="7371"/>
                  <a:pt x="538843" y="0"/>
                </a:cubicBezTo>
                <a:cubicBezTo>
                  <a:pt x="735457" y="-7371"/>
                  <a:pt x="852758" y="9236"/>
                  <a:pt x="1034578" y="0"/>
                </a:cubicBezTo>
                <a:cubicBezTo>
                  <a:pt x="1216399" y="-9236"/>
                  <a:pt x="1466748" y="45068"/>
                  <a:pt x="1616528" y="0"/>
                </a:cubicBezTo>
                <a:cubicBezTo>
                  <a:pt x="1766308" y="-45068"/>
                  <a:pt x="1960381" y="3269"/>
                  <a:pt x="2155371" y="0"/>
                </a:cubicBezTo>
                <a:cubicBezTo>
                  <a:pt x="2206948" y="270328"/>
                  <a:pt x="2151531" y="326304"/>
                  <a:pt x="2155371" y="565264"/>
                </a:cubicBezTo>
                <a:cubicBezTo>
                  <a:pt x="2159211" y="804224"/>
                  <a:pt x="2088485" y="908123"/>
                  <a:pt x="2155371" y="1182975"/>
                </a:cubicBezTo>
                <a:cubicBezTo>
                  <a:pt x="2222257" y="1457827"/>
                  <a:pt x="2113538" y="1626566"/>
                  <a:pt x="2155371" y="1748239"/>
                </a:cubicBezTo>
                <a:cubicBezTo>
                  <a:pt x="1970860" y="1752116"/>
                  <a:pt x="1884307" y="1699229"/>
                  <a:pt x="1616528" y="1748239"/>
                </a:cubicBezTo>
                <a:cubicBezTo>
                  <a:pt x="1348749" y="1797249"/>
                  <a:pt x="1247690" y="1694803"/>
                  <a:pt x="1034578" y="1748239"/>
                </a:cubicBezTo>
                <a:cubicBezTo>
                  <a:pt x="821466" y="1801675"/>
                  <a:pt x="672587" y="1710653"/>
                  <a:pt x="474182" y="1748239"/>
                </a:cubicBezTo>
                <a:cubicBezTo>
                  <a:pt x="275777" y="1785825"/>
                  <a:pt x="198847" y="1739634"/>
                  <a:pt x="0" y="1748239"/>
                </a:cubicBezTo>
                <a:cubicBezTo>
                  <a:pt x="-4512" y="1531327"/>
                  <a:pt x="42703" y="1425059"/>
                  <a:pt x="0" y="1200457"/>
                </a:cubicBezTo>
                <a:cubicBezTo>
                  <a:pt x="-42703" y="975855"/>
                  <a:pt x="37485" y="786066"/>
                  <a:pt x="0" y="670158"/>
                </a:cubicBezTo>
                <a:cubicBezTo>
                  <a:pt x="-37485" y="554250"/>
                  <a:pt x="39897" y="194654"/>
                  <a:pt x="0" y="0"/>
                </a:cubicBezTo>
                <a:close/>
              </a:path>
              <a:path w="2155371" h="1748239" stroke="0" extrusionOk="0">
                <a:moveTo>
                  <a:pt x="0" y="0"/>
                </a:moveTo>
                <a:cubicBezTo>
                  <a:pt x="213803" y="-9111"/>
                  <a:pt x="438965" y="56082"/>
                  <a:pt x="560396" y="0"/>
                </a:cubicBezTo>
                <a:cubicBezTo>
                  <a:pt x="681827" y="-56082"/>
                  <a:pt x="965279" y="46041"/>
                  <a:pt x="1099239" y="0"/>
                </a:cubicBezTo>
                <a:cubicBezTo>
                  <a:pt x="1233199" y="-46041"/>
                  <a:pt x="1457103" y="59363"/>
                  <a:pt x="1659636" y="0"/>
                </a:cubicBezTo>
                <a:cubicBezTo>
                  <a:pt x="1862169" y="-59363"/>
                  <a:pt x="1908587" y="22791"/>
                  <a:pt x="2155371" y="0"/>
                </a:cubicBezTo>
                <a:cubicBezTo>
                  <a:pt x="2219831" y="137370"/>
                  <a:pt x="2137377" y="282460"/>
                  <a:pt x="2155371" y="547782"/>
                </a:cubicBezTo>
                <a:cubicBezTo>
                  <a:pt x="2173365" y="813104"/>
                  <a:pt x="2126119" y="818999"/>
                  <a:pt x="2155371" y="1078081"/>
                </a:cubicBezTo>
                <a:cubicBezTo>
                  <a:pt x="2184623" y="1337163"/>
                  <a:pt x="2103182" y="1497633"/>
                  <a:pt x="2155371" y="1748239"/>
                </a:cubicBezTo>
                <a:cubicBezTo>
                  <a:pt x="1920932" y="1784116"/>
                  <a:pt x="1847789" y="1691012"/>
                  <a:pt x="1616528" y="1748239"/>
                </a:cubicBezTo>
                <a:cubicBezTo>
                  <a:pt x="1385267" y="1805466"/>
                  <a:pt x="1208264" y="1746601"/>
                  <a:pt x="1034578" y="1748239"/>
                </a:cubicBezTo>
                <a:cubicBezTo>
                  <a:pt x="860892" y="1749877"/>
                  <a:pt x="325226" y="1676455"/>
                  <a:pt x="0" y="1748239"/>
                </a:cubicBezTo>
                <a:cubicBezTo>
                  <a:pt x="-41800" y="1455829"/>
                  <a:pt x="18231" y="1443500"/>
                  <a:pt x="0" y="1148010"/>
                </a:cubicBezTo>
                <a:cubicBezTo>
                  <a:pt x="-18231" y="852520"/>
                  <a:pt x="5910" y="731531"/>
                  <a:pt x="0" y="530299"/>
                </a:cubicBezTo>
                <a:cubicBezTo>
                  <a:pt x="-5910" y="329067"/>
                  <a:pt x="18840" y="198381"/>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1305406424">
                  <a:prstGeom prst="rect">
                    <a:avLst/>
                  </a:prstGeom>
                  <ask:type>
                    <ask:lineSketchScribble/>
                  </ask:type>
                </ask:lineSketchStyleProps>
              </a:ext>
            </a:extLst>
          </a:ln>
          <a:effectLst>
            <a:outerShdw blurRad="50800" dist="38100" dir="2700000" algn="tl" rotWithShape="0">
              <a:srgbClr val="000000">
                <a:alpha val="43000"/>
              </a:srgbClr>
            </a:outerShdw>
          </a:effectLst>
        </p:spPr>
      </p:pic>
      <p:sp>
        <p:nvSpPr>
          <p:cNvPr id="10" name="Ορθογώνιο 9">
            <a:extLst>
              <a:ext uri="{FF2B5EF4-FFF2-40B4-BE49-F238E27FC236}">
                <a16:creationId xmlns:a16="http://schemas.microsoft.com/office/drawing/2014/main" id="{0878440A-4CFE-B8AC-2BFB-A77109E4BD55}"/>
              </a:ext>
            </a:extLst>
          </p:cNvPr>
          <p:cNvSpPr/>
          <p:nvPr/>
        </p:nvSpPr>
        <p:spPr>
          <a:xfrm>
            <a:off x="643758" y="2291091"/>
            <a:ext cx="10710042" cy="3396342"/>
          </a:xfrm>
          <a:custGeom>
            <a:avLst/>
            <a:gdLst>
              <a:gd name="csX0" fmla="*/ 0 w 10710042"/>
              <a:gd name="csY0" fmla="*/ 0 h 3396342"/>
              <a:gd name="csX1" fmla="*/ 595002 w 10710042"/>
              <a:gd name="csY1" fmla="*/ 0 h 3396342"/>
              <a:gd name="csX2" fmla="*/ 1404206 w 10710042"/>
              <a:gd name="csY2" fmla="*/ 0 h 3396342"/>
              <a:gd name="csX3" fmla="*/ 1785007 w 10710042"/>
              <a:gd name="csY3" fmla="*/ 0 h 3396342"/>
              <a:gd name="csX4" fmla="*/ 2594210 w 10710042"/>
              <a:gd name="csY4" fmla="*/ 0 h 3396342"/>
              <a:gd name="csX5" fmla="*/ 2975012 w 10710042"/>
              <a:gd name="csY5" fmla="*/ 0 h 3396342"/>
              <a:gd name="csX6" fmla="*/ 3570014 w 10710042"/>
              <a:gd name="csY6" fmla="*/ 0 h 3396342"/>
              <a:gd name="csX7" fmla="*/ 3950815 w 10710042"/>
              <a:gd name="csY7" fmla="*/ 0 h 3396342"/>
              <a:gd name="csX8" fmla="*/ 4545818 w 10710042"/>
              <a:gd name="csY8" fmla="*/ 0 h 3396342"/>
              <a:gd name="csX9" fmla="*/ 5247921 w 10710042"/>
              <a:gd name="csY9" fmla="*/ 0 h 3396342"/>
              <a:gd name="csX10" fmla="*/ 5950023 w 10710042"/>
              <a:gd name="csY10" fmla="*/ 0 h 3396342"/>
              <a:gd name="csX11" fmla="*/ 6437925 w 10710042"/>
              <a:gd name="csY11" fmla="*/ 0 h 3396342"/>
              <a:gd name="csX12" fmla="*/ 7140028 w 10710042"/>
              <a:gd name="csY12" fmla="*/ 0 h 3396342"/>
              <a:gd name="csX13" fmla="*/ 7627930 w 10710042"/>
              <a:gd name="csY13" fmla="*/ 0 h 3396342"/>
              <a:gd name="csX14" fmla="*/ 8222932 w 10710042"/>
              <a:gd name="csY14" fmla="*/ 0 h 3396342"/>
              <a:gd name="csX15" fmla="*/ 8925035 w 10710042"/>
              <a:gd name="csY15" fmla="*/ 0 h 3396342"/>
              <a:gd name="csX16" fmla="*/ 9627138 w 10710042"/>
              <a:gd name="csY16" fmla="*/ 0 h 3396342"/>
              <a:gd name="csX17" fmla="*/ 10710042 w 10710042"/>
              <a:gd name="csY17" fmla="*/ 0 h 3396342"/>
              <a:gd name="csX18" fmla="*/ 10710042 w 10710042"/>
              <a:gd name="csY18" fmla="*/ 498130 h 3396342"/>
              <a:gd name="csX19" fmla="*/ 10710042 w 10710042"/>
              <a:gd name="csY19" fmla="*/ 1064187 h 3396342"/>
              <a:gd name="csX20" fmla="*/ 10710042 w 10710042"/>
              <a:gd name="csY20" fmla="*/ 1630244 h 3396342"/>
              <a:gd name="csX21" fmla="*/ 10710042 w 10710042"/>
              <a:gd name="csY21" fmla="*/ 2196301 h 3396342"/>
              <a:gd name="csX22" fmla="*/ 10710042 w 10710042"/>
              <a:gd name="csY22" fmla="*/ 2694431 h 3396342"/>
              <a:gd name="csX23" fmla="*/ 10710042 w 10710042"/>
              <a:gd name="csY23" fmla="*/ 3396342 h 3396342"/>
              <a:gd name="csX24" fmla="*/ 10329241 w 10710042"/>
              <a:gd name="csY24" fmla="*/ 3396342 h 3396342"/>
              <a:gd name="csX25" fmla="*/ 9627138 w 10710042"/>
              <a:gd name="csY25" fmla="*/ 3396342 h 3396342"/>
              <a:gd name="csX26" fmla="*/ 9139236 w 10710042"/>
              <a:gd name="csY26" fmla="*/ 3396342 h 3396342"/>
              <a:gd name="csX27" fmla="*/ 8437133 w 10710042"/>
              <a:gd name="csY27" fmla="*/ 3396342 h 3396342"/>
              <a:gd name="csX28" fmla="*/ 7842131 w 10710042"/>
              <a:gd name="csY28" fmla="*/ 3396342 h 3396342"/>
              <a:gd name="csX29" fmla="*/ 7032928 w 10710042"/>
              <a:gd name="csY29" fmla="*/ 3396342 h 3396342"/>
              <a:gd name="csX30" fmla="*/ 6330825 w 10710042"/>
              <a:gd name="csY30" fmla="*/ 3396342 h 3396342"/>
              <a:gd name="csX31" fmla="*/ 6057124 w 10710042"/>
              <a:gd name="csY31" fmla="*/ 3396342 h 3396342"/>
              <a:gd name="csX32" fmla="*/ 5462121 w 10710042"/>
              <a:gd name="csY32" fmla="*/ 3396342 h 3396342"/>
              <a:gd name="csX33" fmla="*/ 4760019 w 10710042"/>
              <a:gd name="csY33" fmla="*/ 3396342 h 3396342"/>
              <a:gd name="csX34" fmla="*/ 4486318 w 10710042"/>
              <a:gd name="csY34" fmla="*/ 3396342 h 3396342"/>
              <a:gd name="csX35" fmla="*/ 3784215 w 10710042"/>
              <a:gd name="csY35" fmla="*/ 3396342 h 3396342"/>
              <a:gd name="csX36" fmla="*/ 3189213 w 10710042"/>
              <a:gd name="csY36" fmla="*/ 3396342 h 3396342"/>
              <a:gd name="csX37" fmla="*/ 2594210 w 10710042"/>
              <a:gd name="csY37" fmla="*/ 3396342 h 3396342"/>
              <a:gd name="csX38" fmla="*/ 1785007 w 10710042"/>
              <a:gd name="csY38" fmla="*/ 3396342 h 3396342"/>
              <a:gd name="csX39" fmla="*/ 1404206 w 10710042"/>
              <a:gd name="csY39" fmla="*/ 3396342 h 3396342"/>
              <a:gd name="csX40" fmla="*/ 1130504 w 10710042"/>
              <a:gd name="csY40" fmla="*/ 3396342 h 3396342"/>
              <a:gd name="csX41" fmla="*/ 0 w 10710042"/>
              <a:gd name="csY41" fmla="*/ 3396342 h 3396342"/>
              <a:gd name="csX42" fmla="*/ 0 w 10710042"/>
              <a:gd name="csY42" fmla="*/ 2796322 h 3396342"/>
              <a:gd name="csX43" fmla="*/ 0 w 10710042"/>
              <a:gd name="csY43" fmla="*/ 2162338 h 3396342"/>
              <a:gd name="csX44" fmla="*/ 0 w 10710042"/>
              <a:gd name="csY44" fmla="*/ 1528354 h 3396342"/>
              <a:gd name="csX45" fmla="*/ 0 w 10710042"/>
              <a:gd name="csY45" fmla="*/ 928333 h 3396342"/>
              <a:gd name="csX46" fmla="*/ 0 w 10710042"/>
              <a:gd name="csY46" fmla="*/ 0 h 33963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0710042" h="3396342" fill="none" extrusionOk="0">
                <a:moveTo>
                  <a:pt x="0" y="0"/>
                </a:moveTo>
                <a:cubicBezTo>
                  <a:pt x="162954" y="-48121"/>
                  <a:pt x="321393" y="25335"/>
                  <a:pt x="595002" y="0"/>
                </a:cubicBezTo>
                <a:cubicBezTo>
                  <a:pt x="868611" y="-25335"/>
                  <a:pt x="1027679" y="84526"/>
                  <a:pt x="1404206" y="0"/>
                </a:cubicBezTo>
                <a:cubicBezTo>
                  <a:pt x="1780733" y="-84526"/>
                  <a:pt x="1632882" y="35666"/>
                  <a:pt x="1785007" y="0"/>
                </a:cubicBezTo>
                <a:cubicBezTo>
                  <a:pt x="1937132" y="-35666"/>
                  <a:pt x="2366513" y="32700"/>
                  <a:pt x="2594210" y="0"/>
                </a:cubicBezTo>
                <a:cubicBezTo>
                  <a:pt x="2821907" y="-32700"/>
                  <a:pt x="2851247" y="41485"/>
                  <a:pt x="2975012" y="0"/>
                </a:cubicBezTo>
                <a:cubicBezTo>
                  <a:pt x="3098777" y="-41485"/>
                  <a:pt x="3385015" y="21330"/>
                  <a:pt x="3570014" y="0"/>
                </a:cubicBezTo>
                <a:cubicBezTo>
                  <a:pt x="3755013" y="-21330"/>
                  <a:pt x="3776019" y="34278"/>
                  <a:pt x="3950815" y="0"/>
                </a:cubicBezTo>
                <a:cubicBezTo>
                  <a:pt x="4125611" y="-34278"/>
                  <a:pt x="4338799" y="52673"/>
                  <a:pt x="4545818" y="0"/>
                </a:cubicBezTo>
                <a:cubicBezTo>
                  <a:pt x="4752837" y="-52673"/>
                  <a:pt x="4991725" y="65169"/>
                  <a:pt x="5247921" y="0"/>
                </a:cubicBezTo>
                <a:cubicBezTo>
                  <a:pt x="5504117" y="-65169"/>
                  <a:pt x="5641879" y="70649"/>
                  <a:pt x="5950023" y="0"/>
                </a:cubicBezTo>
                <a:cubicBezTo>
                  <a:pt x="6258167" y="-70649"/>
                  <a:pt x="6217953" y="9040"/>
                  <a:pt x="6437925" y="0"/>
                </a:cubicBezTo>
                <a:cubicBezTo>
                  <a:pt x="6657897" y="-9040"/>
                  <a:pt x="6868897" y="20828"/>
                  <a:pt x="7140028" y="0"/>
                </a:cubicBezTo>
                <a:cubicBezTo>
                  <a:pt x="7411159" y="-20828"/>
                  <a:pt x="7388595" y="19050"/>
                  <a:pt x="7627930" y="0"/>
                </a:cubicBezTo>
                <a:cubicBezTo>
                  <a:pt x="7867265" y="-19050"/>
                  <a:pt x="7947702" y="24619"/>
                  <a:pt x="8222932" y="0"/>
                </a:cubicBezTo>
                <a:cubicBezTo>
                  <a:pt x="8498162" y="-24619"/>
                  <a:pt x="8595250" y="48026"/>
                  <a:pt x="8925035" y="0"/>
                </a:cubicBezTo>
                <a:cubicBezTo>
                  <a:pt x="9254820" y="-48026"/>
                  <a:pt x="9440971" y="12668"/>
                  <a:pt x="9627138" y="0"/>
                </a:cubicBezTo>
                <a:cubicBezTo>
                  <a:pt x="9813305" y="-12668"/>
                  <a:pt x="10412242" y="67160"/>
                  <a:pt x="10710042" y="0"/>
                </a:cubicBezTo>
                <a:cubicBezTo>
                  <a:pt x="10720960" y="155507"/>
                  <a:pt x="10709385" y="332833"/>
                  <a:pt x="10710042" y="498130"/>
                </a:cubicBezTo>
                <a:cubicBezTo>
                  <a:pt x="10710699" y="663427"/>
                  <a:pt x="10692644" y="819562"/>
                  <a:pt x="10710042" y="1064187"/>
                </a:cubicBezTo>
                <a:cubicBezTo>
                  <a:pt x="10727440" y="1308812"/>
                  <a:pt x="10647607" y="1511185"/>
                  <a:pt x="10710042" y="1630244"/>
                </a:cubicBezTo>
                <a:cubicBezTo>
                  <a:pt x="10772477" y="1749303"/>
                  <a:pt x="10699321" y="1949386"/>
                  <a:pt x="10710042" y="2196301"/>
                </a:cubicBezTo>
                <a:cubicBezTo>
                  <a:pt x="10720763" y="2443216"/>
                  <a:pt x="10692443" y="2544020"/>
                  <a:pt x="10710042" y="2694431"/>
                </a:cubicBezTo>
                <a:cubicBezTo>
                  <a:pt x="10727641" y="2844842"/>
                  <a:pt x="10683229" y="3137316"/>
                  <a:pt x="10710042" y="3396342"/>
                </a:cubicBezTo>
                <a:cubicBezTo>
                  <a:pt x="10632615" y="3402194"/>
                  <a:pt x="10517085" y="3395120"/>
                  <a:pt x="10329241" y="3396342"/>
                </a:cubicBezTo>
                <a:cubicBezTo>
                  <a:pt x="10141397" y="3397564"/>
                  <a:pt x="9897649" y="3327452"/>
                  <a:pt x="9627138" y="3396342"/>
                </a:cubicBezTo>
                <a:cubicBezTo>
                  <a:pt x="9356627" y="3465232"/>
                  <a:pt x="9247197" y="3344138"/>
                  <a:pt x="9139236" y="3396342"/>
                </a:cubicBezTo>
                <a:cubicBezTo>
                  <a:pt x="9031275" y="3448546"/>
                  <a:pt x="8718014" y="3374577"/>
                  <a:pt x="8437133" y="3396342"/>
                </a:cubicBezTo>
                <a:cubicBezTo>
                  <a:pt x="8156252" y="3418107"/>
                  <a:pt x="8125766" y="3384058"/>
                  <a:pt x="7842131" y="3396342"/>
                </a:cubicBezTo>
                <a:cubicBezTo>
                  <a:pt x="7558496" y="3408626"/>
                  <a:pt x="7399626" y="3347561"/>
                  <a:pt x="7032928" y="3396342"/>
                </a:cubicBezTo>
                <a:cubicBezTo>
                  <a:pt x="6666230" y="3445123"/>
                  <a:pt x="6664133" y="3361429"/>
                  <a:pt x="6330825" y="3396342"/>
                </a:cubicBezTo>
                <a:cubicBezTo>
                  <a:pt x="5997517" y="3431255"/>
                  <a:pt x="6179725" y="3392060"/>
                  <a:pt x="6057124" y="3396342"/>
                </a:cubicBezTo>
                <a:cubicBezTo>
                  <a:pt x="5934523" y="3400624"/>
                  <a:pt x="5705964" y="3381086"/>
                  <a:pt x="5462121" y="3396342"/>
                </a:cubicBezTo>
                <a:cubicBezTo>
                  <a:pt x="5218278" y="3411598"/>
                  <a:pt x="5004568" y="3345626"/>
                  <a:pt x="4760019" y="3396342"/>
                </a:cubicBezTo>
                <a:cubicBezTo>
                  <a:pt x="4515470" y="3447058"/>
                  <a:pt x="4570751" y="3382170"/>
                  <a:pt x="4486318" y="3396342"/>
                </a:cubicBezTo>
                <a:cubicBezTo>
                  <a:pt x="4401885" y="3410514"/>
                  <a:pt x="4052398" y="3349590"/>
                  <a:pt x="3784215" y="3396342"/>
                </a:cubicBezTo>
                <a:cubicBezTo>
                  <a:pt x="3516032" y="3443094"/>
                  <a:pt x="3323301" y="3357678"/>
                  <a:pt x="3189213" y="3396342"/>
                </a:cubicBezTo>
                <a:cubicBezTo>
                  <a:pt x="3055125" y="3435006"/>
                  <a:pt x="2822640" y="3352471"/>
                  <a:pt x="2594210" y="3396342"/>
                </a:cubicBezTo>
                <a:cubicBezTo>
                  <a:pt x="2365780" y="3440213"/>
                  <a:pt x="2139889" y="3348566"/>
                  <a:pt x="1785007" y="3396342"/>
                </a:cubicBezTo>
                <a:cubicBezTo>
                  <a:pt x="1430125" y="3444118"/>
                  <a:pt x="1493784" y="3358357"/>
                  <a:pt x="1404206" y="3396342"/>
                </a:cubicBezTo>
                <a:cubicBezTo>
                  <a:pt x="1314628" y="3434327"/>
                  <a:pt x="1206242" y="3382865"/>
                  <a:pt x="1130504" y="3396342"/>
                </a:cubicBezTo>
                <a:cubicBezTo>
                  <a:pt x="1054766" y="3409819"/>
                  <a:pt x="491633" y="3277107"/>
                  <a:pt x="0" y="3396342"/>
                </a:cubicBezTo>
                <a:cubicBezTo>
                  <a:pt x="-54301" y="3163514"/>
                  <a:pt x="18341" y="2958257"/>
                  <a:pt x="0" y="2796322"/>
                </a:cubicBezTo>
                <a:cubicBezTo>
                  <a:pt x="-18341" y="2634387"/>
                  <a:pt x="30457" y="2370323"/>
                  <a:pt x="0" y="2162338"/>
                </a:cubicBezTo>
                <a:cubicBezTo>
                  <a:pt x="-30457" y="1954353"/>
                  <a:pt x="36143" y="1727719"/>
                  <a:pt x="0" y="1528354"/>
                </a:cubicBezTo>
                <a:cubicBezTo>
                  <a:pt x="-36143" y="1328989"/>
                  <a:pt x="68281" y="1090127"/>
                  <a:pt x="0" y="928333"/>
                </a:cubicBezTo>
                <a:cubicBezTo>
                  <a:pt x="-68281" y="766539"/>
                  <a:pt x="76722" y="457127"/>
                  <a:pt x="0" y="0"/>
                </a:cubicBezTo>
                <a:close/>
              </a:path>
              <a:path w="10710042" h="3396342" stroke="0" extrusionOk="0">
                <a:moveTo>
                  <a:pt x="0" y="0"/>
                </a:moveTo>
                <a:cubicBezTo>
                  <a:pt x="210783" y="-51663"/>
                  <a:pt x="285747" y="38309"/>
                  <a:pt x="487902" y="0"/>
                </a:cubicBezTo>
                <a:cubicBezTo>
                  <a:pt x="690057" y="-38309"/>
                  <a:pt x="782814" y="58043"/>
                  <a:pt x="975804" y="0"/>
                </a:cubicBezTo>
                <a:cubicBezTo>
                  <a:pt x="1168794" y="-58043"/>
                  <a:pt x="1160759" y="17103"/>
                  <a:pt x="1249505" y="0"/>
                </a:cubicBezTo>
                <a:cubicBezTo>
                  <a:pt x="1338251" y="-17103"/>
                  <a:pt x="1714234" y="15915"/>
                  <a:pt x="2058708" y="0"/>
                </a:cubicBezTo>
                <a:cubicBezTo>
                  <a:pt x="2403182" y="-15915"/>
                  <a:pt x="2472568" y="73849"/>
                  <a:pt x="2867911" y="0"/>
                </a:cubicBezTo>
                <a:cubicBezTo>
                  <a:pt x="3263254" y="-73849"/>
                  <a:pt x="3341375" y="64034"/>
                  <a:pt x="3570014" y="0"/>
                </a:cubicBezTo>
                <a:cubicBezTo>
                  <a:pt x="3798653" y="-64034"/>
                  <a:pt x="4067680" y="16142"/>
                  <a:pt x="4272117" y="0"/>
                </a:cubicBezTo>
                <a:cubicBezTo>
                  <a:pt x="4476554" y="-16142"/>
                  <a:pt x="4556392" y="2612"/>
                  <a:pt x="4652918" y="0"/>
                </a:cubicBezTo>
                <a:cubicBezTo>
                  <a:pt x="4749444" y="-2612"/>
                  <a:pt x="4897187" y="38143"/>
                  <a:pt x="5140820" y="0"/>
                </a:cubicBezTo>
                <a:cubicBezTo>
                  <a:pt x="5384453" y="-38143"/>
                  <a:pt x="5555710" y="56857"/>
                  <a:pt x="5950023" y="0"/>
                </a:cubicBezTo>
                <a:cubicBezTo>
                  <a:pt x="6344336" y="-56857"/>
                  <a:pt x="6591815" y="12802"/>
                  <a:pt x="6759227" y="0"/>
                </a:cubicBezTo>
                <a:cubicBezTo>
                  <a:pt x="6926639" y="-12802"/>
                  <a:pt x="7053052" y="18208"/>
                  <a:pt x="7247128" y="0"/>
                </a:cubicBezTo>
                <a:cubicBezTo>
                  <a:pt x="7441204" y="-18208"/>
                  <a:pt x="7465587" y="26269"/>
                  <a:pt x="7627930" y="0"/>
                </a:cubicBezTo>
                <a:cubicBezTo>
                  <a:pt x="7790273" y="-26269"/>
                  <a:pt x="7766513" y="11788"/>
                  <a:pt x="7901631" y="0"/>
                </a:cubicBezTo>
                <a:cubicBezTo>
                  <a:pt x="8036749" y="-11788"/>
                  <a:pt x="8160187" y="35136"/>
                  <a:pt x="8282432" y="0"/>
                </a:cubicBezTo>
                <a:cubicBezTo>
                  <a:pt x="8404677" y="-35136"/>
                  <a:pt x="8734343" y="89545"/>
                  <a:pt x="9091636" y="0"/>
                </a:cubicBezTo>
                <a:cubicBezTo>
                  <a:pt x="9448929" y="-89545"/>
                  <a:pt x="9345606" y="22978"/>
                  <a:pt x="9579538" y="0"/>
                </a:cubicBezTo>
                <a:cubicBezTo>
                  <a:pt x="9813470" y="-22978"/>
                  <a:pt x="9779308" y="6445"/>
                  <a:pt x="9960339" y="0"/>
                </a:cubicBezTo>
                <a:cubicBezTo>
                  <a:pt x="10141370" y="-6445"/>
                  <a:pt x="10384664" y="25190"/>
                  <a:pt x="10710042" y="0"/>
                </a:cubicBezTo>
                <a:cubicBezTo>
                  <a:pt x="10753325" y="259932"/>
                  <a:pt x="10668955" y="368877"/>
                  <a:pt x="10710042" y="532094"/>
                </a:cubicBezTo>
                <a:cubicBezTo>
                  <a:pt x="10751129" y="695311"/>
                  <a:pt x="10687825" y="836821"/>
                  <a:pt x="10710042" y="996260"/>
                </a:cubicBezTo>
                <a:cubicBezTo>
                  <a:pt x="10732259" y="1155699"/>
                  <a:pt x="10646619" y="1354850"/>
                  <a:pt x="10710042" y="1562317"/>
                </a:cubicBezTo>
                <a:cubicBezTo>
                  <a:pt x="10773465" y="1769784"/>
                  <a:pt x="10679550" y="1843626"/>
                  <a:pt x="10710042" y="2060447"/>
                </a:cubicBezTo>
                <a:cubicBezTo>
                  <a:pt x="10740534" y="2277268"/>
                  <a:pt x="10705786" y="2423169"/>
                  <a:pt x="10710042" y="2524614"/>
                </a:cubicBezTo>
                <a:cubicBezTo>
                  <a:pt x="10714298" y="2626059"/>
                  <a:pt x="10665324" y="3214922"/>
                  <a:pt x="10710042" y="3396342"/>
                </a:cubicBezTo>
                <a:cubicBezTo>
                  <a:pt x="10615621" y="3433329"/>
                  <a:pt x="10421204" y="3353789"/>
                  <a:pt x="10329241" y="3396342"/>
                </a:cubicBezTo>
                <a:cubicBezTo>
                  <a:pt x="10237278" y="3438895"/>
                  <a:pt x="10112696" y="3392759"/>
                  <a:pt x="9948439" y="3396342"/>
                </a:cubicBezTo>
                <a:cubicBezTo>
                  <a:pt x="9784182" y="3399925"/>
                  <a:pt x="9605453" y="3344395"/>
                  <a:pt x="9353437" y="3396342"/>
                </a:cubicBezTo>
                <a:cubicBezTo>
                  <a:pt x="9101421" y="3448289"/>
                  <a:pt x="9047221" y="3339461"/>
                  <a:pt x="8865535" y="3396342"/>
                </a:cubicBezTo>
                <a:cubicBezTo>
                  <a:pt x="8683849" y="3453223"/>
                  <a:pt x="8517232" y="3361864"/>
                  <a:pt x="8377633" y="3396342"/>
                </a:cubicBezTo>
                <a:cubicBezTo>
                  <a:pt x="8238034" y="3430820"/>
                  <a:pt x="8204348" y="3384105"/>
                  <a:pt x="8103932" y="3396342"/>
                </a:cubicBezTo>
                <a:cubicBezTo>
                  <a:pt x="8003516" y="3408579"/>
                  <a:pt x="7705477" y="3367264"/>
                  <a:pt x="7508929" y="3396342"/>
                </a:cubicBezTo>
                <a:cubicBezTo>
                  <a:pt x="7312381" y="3425420"/>
                  <a:pt x="7335292" y="3389316"/>
                  <a:pt x="7235228" y="3396342"/>
                </a:cubicBezTo>
                <a:cubicBezTo>
                  <a:pt x="7135164" y="3403368"/>
                  <a:pt x="6965787" y="3370847"/>
                  <a:pt x="6747326" y="3396342"/>
                </a:cubicBezTo>
                <a:cubicBezTo>
                  <a:pt x="6528865" y="3421837"/>
                  <a:pt x="6504392" y="3374082"/>
                  <a:pt x="6366525" y="3396342"/>
                </a:cubicBezTo>
                <a:cubicBezTo>
                  <a:pt x="6228658" y="3418602"/>
                  <a:pt x="5832646" y="3352000"/>
                  <a:pt x="5557322" y="3396342"/>
                </a:cubicBezTo>
                <a:cubicBezTo>
                  <a:pt x="5281998" y="3440684"/>
                  <a:pt x="5128975" y="3386447"/>
                  <a:pt x="4962319" y="3396342"/>
                </a:cubicBezTo>
                <a:cubicBezTo>
                  <a:pt x="4795663" y="3406237"/>
                  <a:pt x="4488169" y="3358354"/>
                  <a:pt x="4153116" y="3396342"/>
                </a:cubicBezTo>
                <a:cubicBezTo>
                  <a:pt x="3818063" y="3434330"/>
                  <a:pt x="3897468" y="3382868"/>
                  <a:pt x="3665214" y="3396342"/>
                </a:cubicBezTo>
                <a:cubicBezTo>
                  <a:pt x="3432960" y="3409816"/>
                  <a:pt x="3127316" y="3346977"/>
                  <a:pt x="2856011" y="3396342"/>
                </a:cubicBezTo>
                <a:cubicBezTo>
                  <a:pt x="2584706" y="3445707"/>
                  <a:pt x="2262243" y="3350633"/>
                  <a:pt x="2046808" y="3396342"/>
                </a:cubicBezTo>
                <a:cubicBezTo>
                  <a:pt x="1831373" y="3442051"/>
                  <a:pt x="1596153" y="3318848"/>
                  <a:pt x="1344705" y="3396342"/>
                </a:cubicBezTo>
                <a:cubicBezTo>
                  <a:pt x="1093257" y="3473836"/>
                  <a:pt x="1154231" y="3378204"/>
                  <a:pt x="1071004" y="3396342"/>
                </a:cubicBezTo>
                <a:cubicBezTo>
                  <a:pt x="987777" y="3414480"/>
                  <a:pt x="348498" y="3379635"/>
                  <a:pt x="0" y="3396342"/>
                </a:cubicBezTo>
                <a:cubicBezTo>
                  <a:pt x="-60910" y="3182938"/>
                  <a:pt x="15362" y="3036973"/>
                  <a:pt x="0" y="2796322"/>
                </a:cubicBezTo>
                <a:cubicBezTo>
                  <a:pt x="-15362" y="2555671"/>
                  <a:pt x="46815" y="2355251"/>
                  <a:pt x="0" y="2162338"/>
                </a:cubicBezTo>
                <a:cubicBezTo>
                  <a:pt x="-46815" y="1969425"/>
                  <a:pt x="7379" y="1826815"/>
                  <a:pt x="0" y="1664208"/>
                </a:cubicBezTo>
                <a:cubicBezTo>
                  <a:pt x="-7379" y="1501601"/>
                  <a:pt x="41261" y="1382216"/>
                  <a:pt x="0" y="1166077"/>
                </a:cubicBezTo>
                <a:cubicBezTo>
                  <a:pt x="-41261" y="949938"/>
                  <a:pt x="1109" y="842463"/>
                  <a:pt x="0" y="532094"/>
                </a:cubicBezTo>
                <a:cubicBezTo>
                  <a:pt x="-1109" y="221725"/>
                  <a:pt x="40180" y="228177"/>
                  <a:pt x="0" y="0"/>
                </a:cubicBezTo>
                <a:close/>
              </a:path>
            </a:pathLst>
          </a:custGeom>
          <a:solidFill>
            <a:schemeClr val="bg1"/>
          </a:solidFill>
          <a:ln>
            <a:extLst>
              <a:ext uri="{C807C97D-BFC1-408E-A445-0C87EB9F89A2}">
                <ask:lineSketchStyleProps xmlns:ask="http://schemas.microsoft.com/office/drawing/2018/sketchyshapes" sd="2659330716">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2800" dirty="0">
                <a:solidFill>
                  <a:schemeClr val="tx1"/>
                </a:solidFill>
              </a:rPr>
              <a:t>Περίανδρος  </a:t>
            </a:r>
            <a:r>
              <a:rPr lang="el-GR" sz="2800" dirty="0" err="1">
                <a:solidFill>
                  <a:schemeClr val="tx1"/>
                </a:solidFill>
              </a:rPr>
              <a:t>Κρασάκης</a:t>
            </a:r>
            <a:r>
              <a:rPr lang="el-GR" sz="2800" dirty="0">
                <a:solidFill>
                  <a:schemeClr val="tx1"/>
                </a:solidFill>
              </a:rPr>
              <a:t> : Τι είπες, </a:t>
            </a:r>
            <a:r>
              <a:rPr lang="el-GR" sz="2800" dirty="0" err="1">
                <a:solidFill>
                  <a:schemeClr val="tx1"/>
                </a:solidFill>
              </a:rPr>
              <a:t>Νικολιό</a:t>
            </a:r>
            <a:r>
              <a:rPr lang="el-GR" sz="2800" dirty="0">
                <a:solidFill>
                  <a:schemeClr val="tx1"/>
                </a:solidFill>
              </a:rPr>
              <a:t>; Τι… τι τόλμησες να πεις;</a:t>
            </a:r>
          </a:p>
          <a:p>
            <a:r>
              <a:rPr lang="el-GR" sz="2800" dirty="0" err="1">
                <a:solidFill>
                  <a:schemeClr val="tx1"/>
                </a:solidFill>
              </a:rPr>
              <a:t>Νικολιός</a:t>
            </a:r>
            <a:r>
              <a:rPr lang="el-GR" sz="2800" dirty="0">
                <a:solidFill>
                  <a:schemeClr val="tx1"/>
                </a:solidFill>
              </a:rPr>
              <a:t> : Ακούστε το, δάσκαλε! Είναι η ίδια η ζωή... Αυτή που δεν χωράει στις ξερές σελίδες των βιβλίων </a:t>
            </a:r>
            <a:r>
              <a:rPr lang="el-GR" sz="2800" err="1">
                <a:solidFill>
                  <a:schemeClr val="tx1"/>
                </a:solidFill>
              </a:rPr>
              <a:t>μας</a:t>
            </a:r>
            <a:r>
              <a:rPr lang="el-GR" sz="2800">
                <a:solidFill>
                  <a:schemeClr val="tx1"/>
                </a:solidFill>
              </a:rPr>
              <a:t>.</a:t>
            </a:r>
          </a:p>
          <a:p>
            <a:r>
              <a:rPr lang="el-GR" sz="2800">
                <a:solidFill>
                  <a:schemeClr val="tx1"/>
                </a:solidFill>
              </a:rPr>
              <a:t>Περίανδρος  </a:t>
            </a:r>
            <a:r>
              <a:rPr lang="el-GR" sz="2800" dirty="0" err="1">
                <a:solidFill>
                  <a:schemeClr val="tx1"/>
                </a:solidFill>
              </a:rPr>
              <a:t>Κρασάκης</a:t>
            </a:r>
            <a:r>
              <a:rPr lang="el-GR" sz="2800" dirty="0">
                <a:solidFill>
                  <a:schemeClr val="tx1"/>
                </a:solidFill>
              </a:rPr>
              <a:t> : Το πουλί κελαηδάει σήμερα και αύριο θα το φάει ο κυνηγός. Εσείς, αν δεν μάθετε γράμματα, θα μείνετε για πάντα στο σκοτάδι!</a:t>
            </a:r>
          </a:p>
          <a:p>
            <a:endParaRPr lang="el-GR" dirty="0">
              <a:solidFill>
                <a:schemeClr val="tx1"/>
              </a:solidFill>
            </a:endParaRPr>
          </a:p>
        </p:txBody>
      </p:sp>
      <p:sp>
        <p:nvSpPr>
          <p:cNvPr id="6" name="Ορθογώνιο: Στρογγύλεμα γωνιών 5">
            <a:extLst>
              <a:ext uri="{FF2B5EF4-FFF2-40B4-BE49-F238E27FC236}">
                <a16:creationId xmlns:a16="http://schemas.microsoft.com/office/drawing/2014/main" id="{2363C710-199A-2547-0901-EDE232E441F5}"/>
              </a:ext>
            </a:extLst>
          </p:cNvPr>
          <p:cNvSpPr/>
          <p:nvPr/>
        </p:nvSpPr>
        <p:spPr>
          <a:xfrm>
            <a:off x="4065135" y="1567106"/>
            <a:ext cx="3635828" cy="620485"/>
          </a:xfrm>
          <a:custGeom>
            <a:avLst/>
            <a:gdLst>
              <a:gd name="csX0" fmla="*/ 0 w 3635828"/>
              <a:gd name="csY0" fmla="*/ 103416 h 620485"/>
              <a:gd name="csX1" fmla="*/ 103416 w 3635828"/>
              <a:gd name="csY1" fmla="*/ 0 h 620485"/>
              <a:gd name="csX2" fmla="*/ 606335 w 3635828"/>
              <a:gd name="csY2" fmla="*/ 0 h 620485"/>
              <a:gd name="csX3" fmla="*/ 1143545 w 3635828"/>
              <a:gd name="csY3" fmla="*/ 0 h 620485"/>
              <a:gd name="csX4" fmla="*/ 1612174 w 3635828"/>
              <a:gd name="csY4" fmla="*/ 0 h 620485"/>
              <a:gd name="csX5" fmla="*/ 2183674 w 3635828"/>
              <a:gd name="csY5" fmla="*/ 0 h 620485"/>
              <a:gd name="csX6" fmla="*/ 2755173 w 3635828"/>
              <a:gd name="csY6" fmla="*/ 0 h 620485"/>
              <a:gd name="csX7" fmla="*/ 3532412 w 3635828"/>
              <a:gd name="csY7" fmla="*/ 0 h 620485"/>
              <a:gd name="csX8" fmla="*/ 3635828 w 3635828"/>
              <a:gd name="csY8" fmla="*/ 103416 h 620485"/>
              <a:gd name="csX9" fmla="*/ 3635828 w 3635828"/>
              <a:gd name="csY9" fmla="*/ 517069 h 620485"/>
              <a:gd name="csX10" fmla="*/ 3532412 w 3635828"/>
              <a:gd name="csY10" fmla="*/ 620485 h 620485"/>
              <a:gd name="csX11" fmla="*/ 3063783 w 3635828"/>
              <a:gd name="csY11" fmla="*/ 620485 h 620485"/>
              <a:gd name="csX12" fmla="*/ 2560863 w 3635828"/>
              <a:gd name="csY12" fmla="*/ 620485 h 620485"/>
              <a:gd name="csX13" fmla="*/ 2023654 w 3635828"/>
              <a:gd name="csY13" fmla="*/ 620485 h 620485"/>
              <a:gd name="csX14" fmla="*/ 1452154 w 3635828"/>
              <a:gd name="csY14" fmla="*/ 620485 h 620485"/>
              <a:gd name="csX15" fmla="*/ 812075 w 3635828"/>
              <a:gd name="csY15" fmla="*/ 620485 h 620485"/>
              <a:gd name="csX16" fmla="*/ 103416 w 3635828"/>
              <a:gd name="csY16" fmla="*/ 620485 h 620485"/>
              <a:gd name="csX17" fmla="*/ 0 w 3635828"/>
              <a:gd name="csY17" fmla="*/ 517069 h 620485"/>
              <a:gd name="csX18" fmla="*/ 0 w 3635828"/>
              <a:gd name="csY18" fmla="*/ 103416 h 620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35828" h="620485" fill="none" extrusionOk="0">
                <a:moveTo>
                  <a:pt x="0" y="103416"/>
                </a:moveTo>
                <a:cubicBezTo>
                  <a:pt x="-1961" y="45890"/>
                  <a:pt x="43536" y="-698"/>
                  <a:pt x="103416" y="0"/>
                </a:cubicBezTo>
                <a:cubicBezTo>
                  <a:pt x="247376" y="-49536"/>
                  <a:pt x="405922" y="12555"/>
                  <a:pt x="606335" y="0"/>
                </a:cubicBezTo>
                <a:cubicBezTo>
                  <a:pt x="806748" y="-12555"/>
                  <a:pt x="973675" y="57402"/>
                  <a:pt x="1143545" y="0"/>
                </a:cubicBezTo>
                <a:cubicBezTo>
                  <a:pt x="1313415" y="-57402"/>
                  <a:pt x="1455248" y="24122"/>
                  <a:pt x="1612174" y="0"/>
                </a:cubicBezTo>
                <a:cubicBezTo>
                  <a:pt x="1769100" y="-24122"/>
                  <a:pt x="2028995" y="66272"/>
                  <a:pt x="2183674" y="0"/>
                </a:cubicBezTo>
                <a:cubicBezTo>
                  <a:pt x="2338353" y="-66272"/>
                  <a:pt x="2545947" y="29915"/>
                  <a:pt x="2755173" y="0"/>
                </a:cubicBezTo>
                <a:cubicBezTo>
                  <a:pt x="2964399" y="-29915"/>
                  <a:pt x="3376749" y="19502"/>
                  <a:pt x="3532412" y="0"/>
                </a:cubicBezTo>
                <a:cubicBezTo>
                  <a:pt x="3591533" y="-16584"/>
                  <a:pt x="3638776" y="49442"/>
                  <a:pt x="3635828" y="103416"/>
                </a:cubicBezTo>
                <a:cubicBezTo>
                  <a:pt x="3663718" y="300424"/>
                  <a:pt x="3601218" y="324844"/>
                  <a:pt x="3635828" y="517069"/>
                </a:cubicBezTo>
                <a:cubicBezTo>
                  <a:pt x="3640479" y="572854"/>
                  <a:pt x="3601718" y="632182"/>
                  <a:pt x="3532412" y="620485"/>
                </a:cubicBezTo>
                <a:cubicBezTo>
                  <a:pt x="3334981" y="639915"/>
                  <a:pt x="3205534" y="599932"/>
                  <a:pt x="3063783" y="620485"/>
                </a:cubicBezTo>
                <a:cubicBezTo>
                  <a:pt x="2922032" y="641038"/>
                  <a:pt x="2810969" y="581655"/>
                  <a:pt x="2560863" y="620485"/>
                </a:cubicBezTo>
                <a:cubicBezTo>
                  <a:pt x="2310757" y="659315"/>
                  <a:pt x="2142871" y="564314"/>
                  <a:pt x="2023654" y="620485"/>
                </a:cubicBezTo>
                <a:cubicBezTo>
                  <a:pt x="1904437" y="676656"/>
                  <a:pt x="1611329" y="596562"/>
                  <a:pt x="1452154" y="620485"/>
                </a:cubicBezTo>
                <a:cubicBezTo>
                  <a:pt x="1292979" y="644408"/>
                  <a:pt x="1095529" y="565158"/>
                  <a:pt x="812075" y="620485"/>
                </a:cubicBezTo>
                <a:cubicBezTo>
                  <a:pt x="528621" y="675812"/>
                  <a:pt x="313929" y="597717"/>
                  <a:pt x="103416" y="620485"/>
                </a:cubicBezTo>
                <a:cubicBezTo>
                  <a:pt x="34397" y="630829"/>
                  <a:pt x="2247" y="578220"/>
                  <a:pt x="0" y="517069"/>
                </a:cubicBezTo>
                <a:cubicBezTo>
                  <a:pt x="-48029" y="396747"/>
                  <a:pt x="37651" y="294226"/>
                  <a:pt x="0" y="103416"/>
                </a:cubicBezTo>
                <a:close/>
              </a:path>
              <a:path w="3635828" h="620485" stroke="0" extrusionOk="0">
                <a:moveTo>
                  <a:pt x="0" y="103416"/>
                </a:moveTo>
                <a:cubicBezTo>
                  <a:pt x="3589" y="43617"/>
                  <a:pt x="47098" y="-9927"/>
                  <a:pt x="103416" y="0"/>
                </a:cubicBezTo>
                <a:cubicBezTo>
                  <a:pt x="383085" y="-4408"/>
                  <a:pt x="432360" y="60686"/>
                  <a:pt x="709205" y="0"/>
                </a:cubicBezTo>
                <a:cubicBezTo>
                  <a:pt x="986050" y="-60686"/>
                  <a:pt x="1035917" y="55702"/>
                  <a:pt x="1212125" y="0"/>
                </a:cubicBezTo>
                <a:cubicBezTo>
                  <a:pt x="1388333" y="-55702"/>
                  <a:pt x="1657960" y="67466"/>
                  <a:pt x="1817914" y="0"/>
                </a:cubicBezTo>
                <a:cubicBezTo>
                  <a:pt x="1977868" y="-67466"/>
                  <a:pt x="2240651" y="29055"/>
                  <a:pt x="2423703" y="0"/>
                </a:cubicBezTo>
                <a:cubicBezTo>
                  <a:pt x="2606755" y="-29055"/>
                  <a:pt x="2688726" y="33369"/>
                  <a:pt x="2926623" y="0"/>
                </a:cubicBezTo>
                <a:cubicBezTo>
                  <a:pt x="3164520" y="-33369"/>
                  <a:pt x="3307504" y="24649"/>
                  <a:pt x="3532412" y="0"/>
                </a:cubicBezTo>
                <a:cubicBezTo>
                  <a:pt x="3589672" y="-3387"/>
                  <a:pt x="3637264" y="43875"/>
                  <a:pt x="3635828" y="103416"/>
                </a:cubicBezTo>
                <a:cubicBezTo>
                  <a:pt x="3681783" y="218467"/>
                  <a:pt x="3596316" y="355919"/>
                  <a:pt x="3635828" y="517069"/>
                </a:cubicBezTo>
                <a:cubicBezTo>
                  <a:pt x="3635191" y="578248"/>
                  <a:pt x="3582306" y="616113"/>
                  <a:pt x="3532412" y="620485"/>
                </a:cubicBezTo>
                <a:cubicBezTo>
                  <a:pt x="3272070" y="663831"/>
                  <a:pt x="3198045" y="615775"/>
                  <a:pt x="2995203" y="620485"/>
                </a:cubicBezTo>
                <a:cubicBezTo>
                  <a:pt x="2792361" y="625195"/>
                  <a:pt x="2607626" y="612606"/>
                  <a:pt x="2492283" y="620485"/>
                </a:cubicBezTo>
                <a:cubicBezTo>
                  <a:pt x="2376940" y="628364"/>
                  <a:pt x="2050429" y="548773"/>
                  <a:pt x="1886494" y="620485"/>
                </a:cubicBezTo>
                <a:cubicBezTo>
                  <a:pt x="1722559" y="692197"/>
                  <a:pt x="1551562" y="568356"/>
                  <a:pt x="1383575" y="620485"/>
                </a:cubicBezTo>
                <a:cubicBezTo>
                  <a:pt x="1215588" y="672614"/>
                  <a:pt x="980816" y="597117"/>
                  <a:pt x="846365" y="620485"/>
                </a:cubicBezTo>
                <a:cubicBezTo>
                  <a:pt x="711914" y="643853"/>
                  <a:pt x="474815" y="574106"/>
                  <a:pt x="103416" y="620485"/>
                </a:cubicBezTo>
                <a:cubicBezTo>
                  <a:pt x="47851" y="620305"/>
                  <a:pt x="-879" y="573302"/>
                  <a:pt x="0" y="517069"/>
                </a:cubicBezTo>
                <a:cubicBezTo>
                  <a:pt x="-10968" y="347108"/>
                  <a:pt x="23083" y="269689"/>
                  <a:pt x="0" y="103416"/>
                </a:cubicBezTo>
                <a:close/>
              </a:path>
            </a:pathLst>
          </a:custGeom>
          <a:solidFill>
            <a:schemeClr val="accent5">
              <a:lumMod val="20000"/>
              <a:lumOff val="80000"/>
            </a:schemeClr>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ενδεικτική απάντηση</a:t>
            </a:r>
          </a:p>
        </p:txBody>
      </p:sp>
    </p:spTree>
    <p:extLst>
      <p:ext uri="{BB962C8B-B14F-4D97-AF65-F5344CB8AC3E}">
        <p14:creationId xmlns:p14="http://schemas.microsoft.com/office/powerpoint/2010/main" val="30876035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FC05F747-0B1E-C95E-EE79-CCAFA72FD6B1}"/>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8FD4635B-07F6-56C7-B688-7D4C63CB9BEB}"/>
              </a:ext>
            </a:extLst>
          </p:cNvPr>
          <p:cNvSpPr/>
          <p:nvPr/>
        </p:nvSpPr>
        <p:spPr>
          <a:xfrm>
            <a:off x="114300" y="487199"/>
            <a:ext cx="11963400" cy="5655721"/>
          </a:xfrm>
          <a:custGeom>
            <a:avLst/>
            <a:gdLst>
              <a:gd name="csX0" fmla="*/ 0 w 11963400"/>
              <a:gd name="csY0" fmla="*/ 942639 h 5655721"/>
              <a:gd name="csX1" fmla="*/ 942639 w 11963400"/>
              <a:gd name="csY1" fmla="*/ 0 h 5655721"/>
              <a:gd name="csX2" fmla="*/ 1333907 w 11963400"/>
              <a:gd name="csY2" fmla="*/ 0 h 5655721"/>
              <a:gd name="csX3" fmla="*/ 1926738 w 11963400"/>
              <a:gd name="csY3" fmla="*/ 0 h 5655721"/>
              <a:gd name="csX4" fmla="*/ 2418787 w 11963400"/>
              <a:gd name="csY4" fmla="*/ 0 h 5655721"/>
              <a:gd name="csX5" fmla="*/ 2810056 w 11963400"/>
              <a:gd name="csY5" fmla="*/ 0 h 5655721"/>
              <a:gd name="csX6" fmla="*/ 3302105 w 11963400"/>
              <a:gd name="csY6" fmla="*/ 0 h 5655721"/>
              <a:gd name="csX7" fmla="*/ 3894936 w 11963400"/>
              <a:gd name="csY7" fmla="*/ 0 h 5655721"/>
              <a:gd name="csX8" fmla="*/ 4689329 w 11963400"/>
              <a:gd name="csY8" fmla="*/ 0 h 5655721"/>
              <a:gd name="csX9" fmla="*/ 5080597 w 11963400"/>
              <a:gd name="csY9" fmla="*/ 0 h 5655721"/>
              <a:gd name="csX10" fmla="*/ 5371084 w 11963400"/>
              <a:gd name="csY10" fmla="*/ 0 h 5655721"/>
              <a:gd name="csX11" fmla="*/ 5661571 w 11963400"/>
              <a:gd name="csY11" fmla="*/ 0 h 5655721"/>
              <a:gd name="csX12" fmla="*/ 6355183 w 11963400"/>
              <a:gd name="csY12" fmla="*/ 0 h 5655721"/>
              <a:gd name="csX13" fmla="*/ 7048795 w 11963400"/>
              <a:gd name="csY13" fmla="*/ 0 h 5655721"/>
              <a:gd name="csX14" fmla="*/ 7540845 w 11963400"/>
              <a:gd name="csY14" fmla="*/ 0 h 5655721"/>
              <a:gd name="csX15" fmla="*/ 8032894 w 11963400"/>
              <a:gd name="csY15" fmla="*/ 0 h 5655721"/>
              <a:gd name="csX16" fmla="*/ 8323381 w 11963400"/>
              <a:gd name="csY16" fmla="*/ 0 h 5655721"/>
              <a:gd name="csX17" fmla="*/ 8613868 w 11963400"/>
              <a:gd name="csY17" fmla="*/ 0 h 5655721"/>
              <a:gd name="csX18" fmla="*/ 9408261 w 11963400"/>
              <a:gd name="csY18" fmla="*/ 0 h 5655721"/>
              <a:gd name="csX19" fmla="*/ 10001092 w 11963400"/>
              <a:gd name="csY19" fmla="*/ 0 h 5655721"/>
              <a:gd name="csX20" fmla="*/ 10291579 w 11963400"/>
              <a:gd name="csY20" fmla="*/ 0 h 5655721"/>
              <a:gd name="csX21" fmla="*/ 11020761 w 11963400"/>
              <a:gd name="csY21" fmla="*/ 0 h 5655721"/>
              <a:gd name="csX22" fmla="*/ 11963400 w 11963400"/>
              <a:gd name="csY22" fmla="*/ 942639 h 5655721"/>
              <a:gd name="csX23" fmla="*/ 11963400 w 11963400"/>
              <a:gd name="csY23" fmla="*/ 1481274 h 5655721"/>
              <a:gd name="csX24" fmla="*/ 11963400 w 11963400"/>
              <a:gd name="csY24" fmla="*/ 2095317 h 5655721"/>
              <a:gd name="csX25" fmla="*/ 11963400 w 11963400"/>
              <a:gd name="csY25" fmla="*/ 2709361 h 5655721"/>
              <a:gd name="csX26" fmla="*/ 11963400 w 11963400"/>
              <a:gd name="csY26" fmla="*/ 3172587 h 5655721"/>
              <a:gd name="csX27" fmla="*/ 11963400 w 11963400"/>
              <a:gd name="csY27" fmla="*/ 3673517 h 5655721"/>
              <a:gd name="csX28" fmla="*/ 11963400 w 11963400"/>
              <a:gd name="csY28" fmla="*/ 4174447 h 5655721"/>
              <a:gd name="csX29" fmla="*/ 11963400 w 11963400"/>
              <a:gd name="csY29" fmla="*/ 4713082 h 5655721"/>
              <a:gd name="csX30" fmla="*/ 11020761 w 11963400"/>
              <a:gd name="csY30" fmla="*/ 5655721 h 5655721"/>
              <a:gd name="csX31" fmla="*/ 10629493 w 11963400"/>
              <a:gd name="csY31" fmla="*/ 5655721 h 5655721"/>
              <a:gd name="csX32" fmla="*/ 10238224 w 11963400"/>
              <a:gd name="csY32" fmla="*/ 5655721 h 5655721"/>
              <a:gd name="csX33" fmla="*/ 9846956 w 11963400"/>
              <a:gd name="csY33" fmla="*/ 5655721 h 5655721"/>
              <a:gd name="csX34" fmla="*/ 9254125 w 11963400"/>
              <a:gd name="csY34" fmla="*/ 5655721 h 5655721"/>
              <a:gd name="csX35" fmla="*/ 8963638 w 11963400"/>
              <a:gd name="csY35" fmla="*/ 5655721 h 5655721"/>
              <a:gd name="csX36" fmla="*/ 8270027 w 11963400"/>
              <a:gd name="csY36" fmla="*/ 5655721 h 5655721"/>
              <a:gd name="csX37" fmla="*/ 7475633 w 11963400"/>
              <a:gd name="csY37" fmla="*/ 5655721 h 5655721"/>
              <a:gd name="csX38" fmla="*/ 6681240 w 11963400"/>
              <a:gd name="csY38" fmla="*/ 5655721 h 5655721"/>
              <a:gd name="csX39" fmla="*/ 6189191 w 11963400"/>
              <a:gd name="csY39" fmla="*/ 5655721 h 5655721"/>
              <a:gd name="csX40" fmla="*/ 5596360 w 11963400"/>
              <a:gd name="csY40" fmla="*/ 5655721 h 5655721"/>
              <a:gd name="csX41" fmla="*/ 5205092 w 11963400"/>
              <a:gd name="csY41" fmla="*/ 5655721 h 5655721"/>
              <a:gd name="csX42" fmla="*/ 4511480 w 11963400"/>
              <a:gd name="csY42" fmla="*/ 5655721 h 5655721"/>
              <a:gd name="csX43" fmla="*/ 4220993 w 11963400"/>
              <a:gd name="csY43" fmla="*/ 5655721 h 5655721"/>
              <a:gd name="csX44" fmla="*/ 3628162 w 11963400"/>
              <a:gd name="csY44" fmla="*/ 5655721 h 5655721"/>
              <a:gd name="csX45" fmla="*/ 3236894 w 11963400"/>
              <a:gd name="csY45" fmla="*/ 5655721 h 5655721"/>
              <a:gd name="csX46" fmla="*/ 2442501 w 11963400"/>
              <a:gd name="csY46" fmla="*/ 5655721 h 5655721"/>
              <a:gd name="csX47" fmla="*/ 1950451 w 11963400"/>
              <a:gd name="csY47" fmla="*/ 5655721 h 5655721"/>
              <a:gd name="csX48" fmla="*/ 942639 w 11963400"/>
              <a:gd name="csY48" fmla="*/ 5655721 h 5655721"/>
              <a:gd name="csX49" fmla="*/ 0 w 11963400"/>
              <a:gd name="csY49" fmla="*/ 4713082 h 5655721"/>
              <a:gd name="csX50" fmla="*/ 0 w 11963400"/>
              <a:gd name="csY50" fmla="*/ 4212152 h 5655721"/>
              <a:gd name="csX51" fmla="*/ 0 w 11963400"/>
              <a:gd name="csY51" fmla="*/ 3598108 h 5655721"/>
              <a:gd name="csX52" fmla="*/ 0 w 11963400"/>
              <a:gd name="csY52" fmla="*/ 3134882 h 5655721"/>
              <a:gd name="csX53" fmla="*/ 0 w 11963400"/>
              <a:gd name="csY53" fmla="*/ 2520839 h 5655721"/>
              <a:gd name="csX54" fmla="*/ 0 w 11963400"/>
              <a:gd name="csY54" fmla="*/ 2057613 h 5655721"/>
              <a:gd name="csX55" fmla="*/ 0 w 11963400"/>
              <a:gd name="csY55" fmla="*/ 1594387 h 5655721"/>
              <a:gd name="csX56" fmla="*/ 0 w 11963400"/>
              <a:gd name="csY56" fmla="*/ 942639 h 56557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1963400" h="5655721" fill="none" extrusionOk="0">
                <a:moveTo>
                  <a:pt x="0" y="942639"/>
                </a:moveTo>
                <a:cubicBezTo>
                  <a:pt x="-19729" y="423525"/>
                  <a:pt x="266046" y="-6705"/>
                  <a:pt x="942639" y="0"/>
                </a:cubicBezTo>
                <a:cubicBezTo>
                  <a:pt x="1058855" y="-8652"/>
                  <a:pt x="1211488" y="11883"/>
                  <a:pt x="1333907" y="0"/>
                </a:cubicBezTo>
                <a:cubicBezTo>
                  <a:pt x="1456326" y="-11883"/>
                  <a:pt x="1703245" y="42449"/>
                  <a:pt x="1926738" y="0"/>
                </a:cubicBezTo>
                <a:cubicBezTo>
                  <a:pt x="2150231" y="-42449"/>
                  <a:pt x="2206100" y="8188"/>
                  <a:pt x="2418787" y="0"/>
                </a:cubicBezTo>
                <a:cubicBezTo>
                  <a:pt x="2631474" y="-8188"/>
                  <a:pt x="2640908" y="44701"/>
                  <a:pt x="2810056" y="0"/>
                </a:cubicBezTo>
                <a:cubicBezTo>
                  <a:pt x="2979204" y="-44701"/>
                  <a:pt x="3146903" y="415"/>
                  <a:pt x="3302105" y="0"/>
                </a:cubicBezTo>
                <a:cubicBezTo>
                  <a:pt x="3457307" y="-415"/>
                  <a:pt x="3757752" y="35372"/>
                  <a:pt x="3894936" y="0"/>
                </a:cubicBezTo>
                <a:cubicBezTo>
                  <a:pt x="4032120" y="-35372"/>
                  <a:pt x="4472576" y="26392"/>
                  <a:pt x="4689329" y="0"/>
                </a:cubicBezTo>
                <a:cubicBezTo>
                  <a:pt x="4906082" y="-26392"/>
                  <a:pt x="4920105" y="26778"/>
                  <a:pt x="5080597" y="0"/>
                </a:cubicBezTo>
                <a:cubicBezTo>
                  <a:pt x="5241089" y="-26778"/>
                  <a:pt x="5256646" y="5483"/>
                  <a:pt x="5371084" y="0"/>
                </a:cubicBezTo>
                <a:cubicBezTo>
                  <a:pt x="5485522" y="-5483"/>
                  <a:pt x="5526416" y="4543"/>
                  <a:pt x="5661571" y="0"/>
                </a:cubicBezTo>
                <a:cubicBezTo>
                  <a:pt x="5796726" y="-4543"/>
                  <a:pt x="6016856" y="60948"/>
                  <a:pt x="6355183" y="0"/>
                </a:cubicBezTo>
                <a:cubicBezTo>
                  <a:pt x="6693510" y="-60948"/>
                  <a:pt x="6848935" y="18871"/>
                  <a:pt x="7048795" y="0"/>
                </a:cubicBezTo>
                <a:cubicBezTo>
                  <a:pt x="7248655" y="-18871"/>
                  <a:pt x="7296045" y="31001"/>
                  <a:pt x="7540845" y="0"/>
                </a:cubicBezTo>
                <a:cubicBezTo>
                  <a:pt x="7785645" y="-31001"/>
                  <a:pt x="7851101" y="57595"/>
                  <a:pt x="8032894" y="0"/>
                </a:cubicBezTo>
                <a:cubicBezTo>
                  <a:pt x="8214687" y="-57595"/>
                  <a:pt x="8204024" y="2000"/>
                  <a:pt x="8323381" y="0"/>
                </a:cubicBezTo>
                <a:cubicBezTo>
                  <a:pt x="8442738" y="-2000"/>
                  <a:pt x="8510381" y="31693"/>
                  <a:pt x="8613868" y="0"/>
                </a:cubicBezTo>
                <a:cubicBezTo>
                  <a:pt x="8717355" y="-31693"/>
                  <a:pt x="9104329" y="52980"/>
                  <a:pt x="9408261" y="0"/>
                </a:cubicBezTo>
                <a:cubicBezTo>
                  <a:pt x="9712193" y="-52980"/>
                  <a:pt x="9856649" y="2310"/>
                  <a:pt x="10001092" y="0"/>
                </a:cubicBezTo>
                <a:cubicBezTo>
                  <a:pt x="10145535" y="-2310"/>
                  <a:pt x="10168195" y="18794"/>
                  <a:pt x="10291579" y="0"/>
                </a:cubicBezTo>
                <a:cubicBezTo>
                  <a:pt x="10414963" y="-18794"/>
                  <a:pt x="10712800" y="24998"/>
                  <a:pt x="11020761" y="0"/>
                </a:cubicBezTo>
                <a:cubicBezTo>
                  <a:pt x="11463650" y="-8397"/>
                  <a:pt x="11945100" y="433905"/>
                  <a:pt x="11963400" y="942639"/>
                </a:cubicBezTo>
                <a:cubicBezTo>
                  <a:pt x="12011024" y="1203692"/>
                  <a:pt x="11939430" y="1256258"/>
                  <a:pt x="11963400" y="1481274"/>
                </a:cubicBezTo>
                <a:cubicBezTo>
                  <a:pt x="11987370" y="1706291"/>
                  <a:pt x="11941910" y="1865448"/>
                  <a:pt x="11963400" y="2095317"/>
                </a:cubicBezTo>
                <a:cubicBezTo>
                  <a:pt x="11984890" y="2325186"/>
                  <a:pt x="11952602" y="2556556"/>
                  <a:pt x="11963400" y="2709361"/>
                </a:cubicBezTo>
                <a:cubicBezTo>
                  <a:pt x="11974198" y="2862166"/>
                  <a:pt x="11946413" y="2945370"/>
                  <a:pt x="11963400" y="3172587"/>
                </a:cubicBezTo>
                <a:cubicBezTo>
                  <a:pt x="11980387" y="3399804"/>
                  <a:pt x="11933790" y="3439721"/>
                  <a:pt x="11963400" y="3673517"/>
                </a:cubicBezTo>
                <a:cubicBezTo>
                  <a:pt x="11993010" y="3907313"/>
                  <a:pt x="11952912" y="4054343"/>
                  <a:pt x="11963400" y="4174447"/>
                </a:cubicBezTo>
                <a:cubicBezTo>
                  <a:pt x="11973888" y="4294551"/>
                  <a:pt x="11955749" y="4590268"/>
                  <a:pt x="11963400" y="4713082"/>
                </a:cubicBezTo>
                <a:cubicBezTo>
                  <a:pt x="11887731" y="5276398"/>
                  <a:pt x="11537571" y="5678910"/>
                  <a:pt x="11020761" y="5655721"/>
                </a:cubicBezTo>
                <a:cubicBezTo>
                  <a:pt x="10892116" y="5656267"/>
                  <a:pt x="10806999" y="5615367"/>
                  <a:pt x="10629493" y="5655721"/>
                </a:cubicBezTo>
                <a:cubicBezTo>
                  <a:pt x="10451987" y="5696075"/>
                  <a:pt x="10324034" y="5644601"/>
                  <a:pt x="10238224" y="5655721"/>
                </a:cubicBezTo>
                <a:cubicBezTo>
                  <a:pt x="10152414" y="5666841"/>
                  <a:pt x="10003403" y="5654465"/>
                  <a:pt x="9846956" y="5655721"/>
                </a:cubicBezTo>
                <a:cubicBezTo>
                  <a:pt x="9690509" y="5656977"/>
                  <a:pt x="9436261" y="5613698"/>
                  <a:pt x="9254125" y="5655721"/>
                </a:cubicBezTo>
                <a:cubicBezTo>
                  <a:pt x="9071989" y="5697744"/>
                  <a:pt x="9095540" y="5641262"/>
                  <a:pt x="8963638" y="5655721"/>
                </a:cubicBezTo>
                <a:cubicBezTo>
                  <a:pt x="8831736" y="5670180"/>
                  <a:pt x="8485873" y="5618017"/>
                  <a:pt x="8270027" y="5655721"/>
                </a:cubicBezTo>
                <a:cubicBezTo>
                  <a:pt x="8054181" y="5693425"/>
                  <a:pt x="7844764" y="5560491"/>
                  <a:pt x="7475633" y="5655721"/>
                </a:cubicBezTo>
                <a:cubicBezTo>
                  <a:pt x="7106502" y="5750951"/>
                  <a:pt x="6864805" y="5601601"/>
                  <a:pt x="6681240" y="5655721"/>
                </a:cubicBezTo>
                <a:cubicBezTo>
                  <a:pt x="6497675" y="5709841"/>
                  <a:pt x="6384023" y="5635690"/>
                  <a:pt x="6189191" y="5655721"/>
                </a:cubicBezTo>
                <a:cubicBezTo>
                  <a:pt x="5994359" y="5675752"/>
                  <a:pt x="5720702" y="5600110"/>
                  <a:pt x="5596360" y="5655721"/>
                </a:cubicBezTo>
                <a:cubicBezTo>
                  <a:pt x="5472018" y="5711332"/>
                  <a:pt x="5353898" y="5617886"/>
                  <a:pt x="5205092" y="5655721"/>
                </a:cubicBezTo>
                <a:cubicBezTo>
                  <a:pt x="5056286" y="5693556"/>
                  <a:pt x="4721062" y="5578540"/>
                  <a:pt x="4511480" y="5655721"/>
                </a:cubicBezTo>
                <a:cubicBezTo>
                  <a:pt x="4301898" y="5732902"/>
                  <a:pt x="4279929" y="5637217"/>
                  <a:pt x="4220993" y="5655721"/>
                </a:cubicBezTo>
                <a:cubicBezTo>
                  <a:pt x="4162057" y="5674225"/>
                  <a:pt x="3797936" y="5587938"/>
                  <a:pt x="3628162" y="5655721"/>
                </a:cubicBezTo>
                <a:cubicBezTo>
                  <a:pt x="3458388" y="5723504"/>
                  <a:pt x="3335276" y="5618478"/>
                  <a:pt x="3236894" y="5655721"/>
                </a:cubicBezTo>
                <a:cubicBezTo>
                  <a:pt x="3138512" y="5692964"/>
                  <a:pt x="2690396" y="5569724"/>
                  <a:pt x="2442501" y="5655721"/>
                </a:cubicBezTo>
                <a:cubicBezTo>
                  <a:pt x="2194606" y="5741718"/>
                  <a:pt x="2100080" y="5623788"/>
                  <a:pt x="1950451" y="5655721"/>
                </a:cubicBezTo>
                <a:cubicBezTo>
                  <a:pt x="1800822" y="5687654"/>
                  <a:pt x="1437369" y="5622316"/>
                  <a:pt x="942639" y="5655721"/>
                </a:cubicBezTo>
                <a:cubicBezTo>
                  <a:pt x="419793" y="5720518"/>
                  <a:pt x="-70205" y="5273751"/>
                  <a:pt x="0" y="4713082"/>
                </a:cubicBezTo>
                <a:cubicBezTo>
                  <a:pt x="-20284" y="4515474"/>
                  <a:pt x="33429" y="4316167"/>
                  <a:pt x="0" y="4212152"/>
                </a:cubicBezTo>
                <a:cubicBezTo>
                  <a:pt x="-33429" y="4108137"/>
                  <a:pt x="22367" y="3833409"/>
                  <a:pt x="0" y="3598108"/>
                </a:cubicBezTo>
                <a:cubicBezTo>
                  <a:pt x="-22367" y="3362807"/>
                  <a:pt x="4583" y="3286513"/>
                  <a:pt x="0" y="3134882"/>
                </a:cubicBezTo>
                <a:cubicBezTo>
                  <a:pt x="-4583" y="2983251"/>
                  <a:pt x="68049" y="2676206"/>
                  <a:pt x="0" y="2520839"/>
                </a:cubicBezTo>
                <a:cubicBezTo>
                  <a:pt x="-68049" y="2365472"/>
                  <a:pt x="45551" y="2233136"/>
                  <a:pt x="0" y="2057613"/>
                </a:cubicBezTo>
                <a:cubicBezTo>
                  <a:pt x="-45551" y="1882090"/>
                  <a:pt x="33161" y="1770719"/>
                  <a:pt x="0" y="1594387"/>
                </a:cubicBezTo>
                <a:cubicBezTo>
                  <a:pt x="-33161" y="1418055"/>
                  <a:pt x="17073" y="1215644"/>
                  <a:pt x="0" y="942639"/>
                </a:cubicBezTo>
                <a:close/>
              </a:path>
              <a:path w="11963400" h="5655721" stroke="0" extrusionOk="0">
                <a:moveTo>
                  <a:pt x="0" y="942639"/>
                </a:moveTo>
                <a:cubicBezTo>
                  <a:pt x="17377" y="409039"/>
                  <a:pt x="426261" y="-52682"/>
                  <a:pt x="942639" y="0"/>
                </a:cubicBezTo>
                <a:cubicBezTo>
                  <a:pt x="1221980" y="-72090"/>
                  <a:pt x="1485105" y="34073"/>
                  <a:pt x="1636251" y="0"/>
                </a:cubicBezTo>
                <a:cubicBezTo>
                  <a:pt x="1787397" y="-34073"/>
                  <a:pt x="1946833" y="10015"/>
                  <a:pt x="2027519" y="0"/>
                </a:cubicBezTo>
                <a:cubicBezTo>
                  <a:pt x="2108205" y="-10015"/>
                  <a:pt x="2543961" y="59200"/>
                  <a:pt x="2721131" y="0"/>
                </a:cubicBezTo>
                <a:cubicBezTo>
                  <a:pt x="2898301" y="-59200"/>
                  <a:pt x="3171983" y="50554"/>
                  <a:pt x="3414743" y="0"/>
                </a:cubicBezTo>
                <a:cubicBezTo>
                  <a:pt x="3657503" y="-50554"/>
                  <a:pt x="3623572" y="3058"/>
                  <a:pt x="3806011" y="0"/>
                </a:cubicBezTo>
                <a:cubicBezTo>
                  <a:pt x="3988450" y="-3058"/>
                  <a:pt x="4014370" y="36597"/>
                  <a:pt x="4197280" y="0"/>
                </a:cubicBezTo>
                <a:cubicBezTo>
                  <a:pt x="4380190" y="-36597"/>
                  <a:pt x="4747568" y="34786"/>
                  <a:pt x="4991673" y="0"/>
                </a:cubicBezTo>
                <a:cubicBezTo>
                  <a:pt x="5235778" y="-34786"/>
                  <a:pt x="5227648" y="16666"/>
                  <a:pt x="5382941" y="0"/>
                </a:cubicBezTo>
                <a:cubicBezTo>
                  <a:pt x="5538234" y="-16666"/>
                  <a:pt x="5947230" y="64082"/>
                  <a:pt x="6177334" y="0"/>
                </a:cubicBezTo>
                <a:cubicBezTo>
                  <a:pt x="6407438" y="-64082"/>
                  <a:pt x="6448709" y="1684"/>
                  <a:pt x="6669384" y="0"/>
                </a:cubicBezTo>
                <a:cubicBezTo>
                  <a:pt x="6890059" y="-1684"/>
                  <a:pt x="6993209" y="29932"/>
                  <a:pt x="7161433" y="0"/>
                </a:cubicBezTo>
                <a:cubicBezTo>
                  <a:pt x="7329657" y="-29932"/>
                  <a:pt x="7469016" y="39045"/>
                  <a:pt x="7754264" y="0"/>
                </a:cubicBezTo>
                <a:cubicBezTo>
                  <a:pt x="8039512" y="-39045"/>
                  <a:pt x="8063819" y="4827"/>
                  <a:pt x="8145532" y="0"/>
                </a:cubicBezTo>
                <a:cubicBezTo>
                  <a:pt x="8227245" y="-4827"/>
                  <a:pt x="8658130" y="46077"/>
                  <a:pt x="8839144" y="0"/>
                </a:cubicBezTo>
                <a:cubicBezTo>
                  <a:pt x="9020158" y="-46077"/>
                  <a:pt x="9069918" y="28648"/>
                  <a:pt x="9230412" y="0"/>
                </a:cubicBezTo>
                <a:cubicBezTo>
                  <a:pt x="9390906" y="-28648"/>
                  <a:pt x="9539519" y="9303"/>
                  <a:pt x="9722462" y="0"/>
                </a:cubicBezTo>
                <a:cubicBezTo>
                  <a:pt x="9905405" y="-9303"/>
                  <a:pt x="9936978" y="29972"/>
                  <a:pt x="10012949" y="0"/>
                </a:cubicBezTo>
                <a:cubicBezTo>
                  <a:pt x="10088920" y="-29972"/>
                  <a:pt x="10287759" y="30300"/>
                  <a:pt x="10404217" y="0"/>
                </a:cubicBezTo>
                <a:cubicBezTo>
                  <a:pt x="10520675" y="-30300"/>
                  <a:pt x="10854867" y="17744"/>
                  <a:pt x="11020761" y="0"/>
                </a:cubicBezTo>
                <a:cubicBezTo>
                  <a:pt x="11582638" y="-1757"/>
                  <a:pt x="11882281" y="334496"/>
                  <a:pt x="11963400" y="942639"/>
                </a:cubicBezTo>
                <a:cubicBezTo>
                  <a:pt x="11989794" y="1124506"/>
                  <a:pt x="11955165" y="1279644"/>
                  <a:pt x="11963400" y="1368160"/>
                </a:cubicBezTo>
                <a:cubicBezTo>
                  <a:pt x="11971635" y="1456676"/>
                  <a:pt x="11931538" y="1775377"/>
                  <a:pt x="11963400" y="1982204"/>
                </a:cubicBezTo>
                <a:cubicBezTo>
                  <a:pt x="11995262" y="2189031"/>
                  <a:pt x="11956091" y="2338972"/>
                  <a:pt x="11963400" y="2483134"/>
                </a:cubicBezTo>
                <a:cubicBezTo>
                  <a:pt x="11970709" y="2627296"/>
                  <a:pt x="11950193" y="2718297"/>
                  <a:pt x="11963400" y="2908656"/>
                </a:cubicBezTo>
                <a:cubicBezTo>
                  <a:pt x="11976607" y="3099015"/>
                  <a:pt x="11947104" y="3276166"/>
                  <a:pt x="11963400" y="3447290"/>
                </a:cubicBezTo>
                <a:cubicBezTo>
                  <a:pt x="11979696" y="3618414"/>
                  <a:pt x="11903225" y="3845858"/>
                  <a:pt x="11963400" y="3985925"/>
                </a:cubicBezTo>
                <a:cubicBezTo>
                  <a:pt x="12023575" y="4125993"/>
                  <a:pt x="11955480" y="4489369"/>
                  <a:pt x="11963400" y="4713082"/>
                </a:cubicBezTo>
                <a:cubicBezTo>
                  <a:pt x="11972297" y="5160121"/>
                  <a:pt x="11588286" y="5705727"/>
                  <a:pt x="11020761" y="5655721"/>
                </a:cubicBezTo>
                <a:cubicBezTo>
                  <a:pt x="10916110" y="5687506"/>
                  <a:pt x="10729250" y="5630359"/>
                  <a:pt x="10629493" y="5655721"/>
                </a:cubicBezTo>
                <a:cubicBezTo>
                  <a:pt x="10529736" y="5681083"/>
                  <a:pt x="10314164" y="5600478"/>
                  <a:pt x="10036662" y="5655721"/>
                </a:cubicBezTo>
                <a:cubicBezTo>
                  <a:pt x="9759160" y="5710964"/>
                  <a:pt x="9686192" y="5650063"/>
                  <a:pt x="9544613" y="5655721"/>
                </a:cubicBezTo>
                <a:cubicBezTo>
                  <a:pt x="9403034" y="5661379"/>
                  <a:pt x="9306595" y="5616655"/>
                  <a:pt x="9153344" y="5655721"/>
                </a:cubicBezTo>
                <a:cubicBezTo>
                  <a:pt x="9000093" y="5694787"/>
                  <a:pt x="8876983" y="5648768"/>
                  <a:pt x="8762076" y="5655721"/>
                </a:cubicBezTo>
                <a:cubicBezTo>
                  <a:pt x="8647169" y="5662674"/>
                  <a:pt x="8393066" y="5609288"/>
                  <a:pt x="8270027" y="5655721"/>
                </a:cubicBezTo>
                <a:cubicBezTo>
                  <a:pt x="8146988" y="5702154"/>
                  <a:pt x="7834617" y="5588125"/>
                  <a:pt x="7677196" y="5655721"/>
                </a:cubicBezTo>
                <a:cubicBezTo>
                  <a:pt x="7519775" y="5723317"/>
                  <a:pt x="7100742" y="5585113"/>
                  <a:pt x="6882803" y="5655721"/>
                </a:cubicBezTo>
                <a:cubicBezTo>
                  <a:pt x="6664864" y="5726329"/>
                  <a:pt x="6391590" y="5629502"/>
                  <a:pt x="6189191" y="5655721"/>
                </a:cubicBezTo>
                <a:cubicBezTo>
                  <a:pt x="5986792" y="5681940"/>
                  <a:pt x="6019810" y="5628104"/>
                  <a:pt x="5898704" y="5655721"/>
                </a:cubicBezTo>
                <a:cubicBezTo>
                  <a:pt x="5777598" y="5683338"/>
                  <a:pt x="5649243" y="5606471"/>
                  <a:pt x="5406654" y="5655721"/>
                </a:cubicBezTo>
                <a:cubicBezTo>
                  <a:pt x="5164065" y="5704971"/>
                  <a:pt x="4940767" y="5614942"/>
                  <a:pt x="4612261" y="5655721"/>
                </a:cubicBezTo>
                <a:cubicBezTo>
                  <a:pt x="4283755" y="5696500"/>
                  <a:pt x="4426203" y="5653536"/>
                  <a:pt x="4321774" y="5655721"/>
                </a:cubicBezTo>
                <a:cubicBezTo>
                  <a:pt x="4217345" y="5657906"/>
                  <a:pt x="3966373" y="5589043"/>
                  <a:pt x="3728943" y="5655721"/>
                </a:cubicBezTo>
                <a:cubicBezTo>
                  <a:pt x="3491513" y="5722399"/>
                  <a:pt x="3430470" y="5612426"/>
                  <a:pt x="3337675" y="5655721"/>
                </a:cubicBezTo>
                <a:cubicBezTo>
                  <a:pt x="3244880" y="5699016"/>
                  <a:pt x="3126132" y="5648910"/>
                  <a:pt x="2946407" y="5655721"/>
                </a:cubicBezTo>
                <a:cubicBezTo>
                  <a:pt x="2766682" y="5662532"/>
                  <a:pt x="2731372" y="5639208"/>
                  <a:pt x="2655920" y="5655721"/>
                </a:cubicBezTo>
                <a:cubicBezTo>
                  <a:pt x="2580468" y="5672234"/>
                  <a:pt x="2506647" y="5626174"/>
                  <a:pt x="2365433" y="5655721"/>
                </a:cubicBezTo>
                <a:cubicBezTo>
                  <a:pt x="2224219" y="5685268"/>
                  <a:pt x="2147116" y="5638513"/>
                  <a:pt x="2074946" y="5655721"/>
                </a:cubicBezTo>
                <a:cubicBezTo>
                  <a:pt x="2002776" y="5672929"/>
                  <a:pt x="1803463" y="5616755"/>
                  <a:pt x="1683677" y="5655721"/>
                </a:cubicBezTo>
                <a:cubicBezTo>
                  <a:pt x="1563891" y="5694687"/>
                  <a:pt x="1176908" y="5627801"/>
                  <a:pt x="942639" y="5655721"/>
                </a:cubicBezTo>
                <a:cubicBezTo>
                  <a:pt x="374653" y="5508903"/>
                  <a:pt x="-65748" y="5168569"/>
                  <a:pt x="0" y="4713082"/>
                </a:cubicBezTo>
                <a:cubicBezTo>
                  <a:pt x="-14917" y="4439073"/>
                  <a:pt x="19542" y="4257224"/>
                  <a:pt x="0" y="4099038"/>
                </a:cubicBezTo>
                <a:cubicBezTo>
                  <a:pt x="-19542" y="3940852"/>
                  <a:pt x="38218" y="3829573"/>
                  <a:pt x="0" y="3673517"/>
                </a:cubicBezTo>
                <a:cubicBezTo>
                  <a:pt x="-38218" y="3517461"/>
                  <a:pt x="61503" y="3392595"/>
                  <a:pt x="0" y="3134882"/>
                </a:cubicBezTo>
                <a:cubicBezTo>
                  <a:pt x="-61503" y="2877170"/>
                  <a:pt x="1381" y="2821063"/>
                  <a:pt x="0" y="2596248"/>
                </a:cubicBezTo>
                <a:cubicBezTo>
                  <a:pt x="-1381" y="2371433"/>
                  <a:pt x="39105" y="2324374"/>
                  <a:pt x="0" y="2170726"/>
                </a:cubicBezTo>
                <a:cubicBezTo>
                  <a:pt x="-39105" y="2017078"/>
                  <a:pt x="50951" y="1816887"/>
                  <a:pt x="0" y="1669796"/>
                </a:cubicBezTo>
                <a:cubicBezTo>
                  <a:pt x="-50951" y="1522705"/>
                  <a:pt x="84139" y="1290456"/>
                  <a:pt x="0" y="942639"/>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5" name="Ορθογώνιο: Στρογγύλεμα γωνιών 4">
            <a:extLst>
              <a:ext uri="{FF2B5EF4-FFF2-40B4-BE49-F238E27FC236}">
                <a16:creationId xmlns:a16="http://schemas.microsoft.com/office/drawing/2014/main" id="{2F4A92A7-64C3-E61A-568A-AC4A06DFA374}"/>
              </a:ext>
            </a:extLst>
          </p:cNvPr>
          <p:cNvSpPr/>
          <p:nvPr/>
        </p:nvSpPr>
        <p:spPr>
          <a:xfrm>
            <a:off x="1690006" y="715080"/>
            <a:ext cx="3635828" cy="620485"/>
          </a:xfrm>
          <a:custGeom>
            <a:avLst/>
            <a:gdLst>
              <a:gd name="csX0" fmla="*/ 0 w 3635828"/>
              <a:gd name="csY0" fmla="*/ 103416 h 620485"/>
              <a:gd name="csX1" fmla="*/ 103416 w 3635828"/>
              <a:gd name="csY1" fmla="*/ 0 h 620485"/>
              <a:gd name="csX2" fmla="*/ 606335 w 3635828"/>
              <a:gd name="csY2" fmla="*/ 0 h 620485"/>
              <a:gd name="csX3" fmla="*/ 1143545 w 3635828"/>
              <a:gd name="csY3" fmla="*/ 0 h 620485"/>
              <a:gd name="csX4" fmla="*/ 1612174 w 3635828"/>
              <a:gd name="csY4" fmla="*/ 0 h 620485"/>
              <a:gd name="csX5" fmla="*/ 2183674 w 3635828"/>
              <a:gd name="csY5" fmla="*/ 0 h 620485"/>
              <a:gd name="csX6" fmla="*/ 2755173 w 3635828"/>
              <a:gd name="csY6" fmla="*/ 0 h 620485"/>
              <a:gd name="csX7" fmla="*/ 3532412 w 3635828"/>
              <a:gd name="csY7" fmla="*/ 0 h 620485"/>
              <a:gd name="csX8" fmla="*/ 3635828 w 3635828"/>
              <a:gd name="csY8" fmla="*/ 103416 h 620485"/>
              <a:gd name="csX9" fmla="*/ 3635828 w 3635828"/>
              <a:gd name="csY9" fmla="*/ 517069 h 620485"/>
              <a:gd name="csX10" fmla="*/ 3532412 w 3635828"/>
              <a:gd name="csY10" fmla="*/ 620485 h 620485"/>
              <a:gd name="csX11" fmla="*/ 3063783 w 3635828"/>
              <a:gd name="csY11" fmla="*/ 620485 h 620485"/>
              <a:gd name="csX12" fmla="*/ 2560863 w 3635828"/>
              <a:gd name="csY12" fmla="*/ 620485 h 620485"/>
              <a:gd name="csX13" fmla="*/ 2023654 w 3635828"/>
              <a:gd name="csY13" fmla="*/ 620485 h 620485"/>
              <a:gd name="csX14" fmla="*/ 1452154 w 3635828"/>
              <a:gd name="csY14" fmla="*/ 620485 h 620485"/>
              <a:gd name="csX15" fmla="*/ 812075 w 3635828"/>
              <a:gd name="csY15" fmla="*/ 620485 h 620485"/>
              <a:gd name="csX16" fmla="*/ 103416 w 3635828"/>
              <a:gd name="csY16" fmla="*/ 620485 h 620485"/>
              <a:gd name="csX17" fmla="*/ 0 w 3635828"/>
              <a:gd name="csY17" fmla="*/ 517069 h 620485"/>
              <a:gd name="csX18" fmla="*/ 0 w 3635828"/>
              <a:gd name="csY18" fmla="*/ 103416 h 620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35828" h="620485" fill="none" extrusionOk="0">
                <a:moveTo>
                  <a:pt x="0" y="103416"/>
                </a:moveTo>
                <a:cubicBezTo>
                  <a:pt x="-1961" y="45890"/>
                  <a:pt x="43536" y="-698"/>
                  <a:pt x="103416" y="0"/>
                </a:cubicBezTo>
                <a:cubicBezTo>
                  <a:pt x="247376" y="-49536"/>
                  <a:pt x="405922" y="12555"/>
                  <a:pt x="606335" y="0"/>
                </a:cubicBezTo>
                <a:cubicBezTo>
                  <a:pt x="806748" y="-12555"/>
                  <a:pt x="973675" y="57402"/>
                  <a:pt x="1143545" y="0"/>
                </a:cubicBezTo>
                <a:cubicBezTo>
                  <a:pt x="1313415" y="-57402"/>
                  <a:pt x="1455248" y="24122"/>
                  <a:pt x="1612174" y="0"/>
                </a:cubicBezTo>
                <a:cubicBezTo>
                  <a:pt x="1769100" y="-24122"/>
                  <a:pt x="2028995" y="66272"/>
                  <a:pt x="2183674" y="0"/>
                </a:cubicBezTo>
                <a:cubicBezTo>
                  <a:pt x="2338353" y="-66272"/>
                  <a:pt x="2545947" y="29915"/>
                  <a:pt x="2755173" y="0"/>
                </a:cubicBezTo>
                <a:cubicBezTo>
                  <a:pt x="2964399" y="-29915"/>
                  <a:pt x="3376749" y="19502"/>
                  <a:pt x="3532412" y="0"/>
                </a:cubicBezTo>
                <a:cubicBezTo>
                  <a:pt x="3591533" y="-16584"/>
                  <a:pt x="3638776" y="49442"/>
                  <a:pt x="3635828" y="103416"/>
                </a:cubicBezTo>
                <a:cubicBezTo>
                  <a:pt x="3663718" y="300424"/>
                  <a:pt x="3601218" y="324844"/>
                  <a:pt x="3635828" y="517069"/>
                </a:cubicBezTo>
                <a:cubicBezTo>
                  <a:pt x="3640479" y="572854"/>
                  <a:pt x="3601718" y="632182"/>
                  <a:pt x="3532412" y="620485"/>
                </a:cubicBezTo>
                <a:cubicBezTo>
                  <a:pt x="3334981" y="639915"/>
                  <a:pt x="3205534" y="599932"/>
                  <a:pt x="3063783" y="620485"/>
                </a:cubicBezTo>
                <a:cubicBezTo>
                  <a:pt x="2922032" y="641038"/>
                  <a:pt x="2810969" y="581655"/>
                  <a:pt x="2560863" y="620485"/>
                </a:cubicBezTo>
                <a:cubicBezTo>
                  <a:pt x="2310757" y="659315"/>
                  <a:pt x="2142871" y="564314"/>
                  <a:pt x="2023654" y="620485"/>
                </a:cubicBezTo>
                <a:cubicBezTo>
                  <a:pt x="1904437" y="676656"/>
                  <a:pt x="1611329" y="596562"/>
                  <a:pt x="1452154" y="620485"/>
                </a:cubicBezTo>
                <a:cubicBezTo>
                  <a:pt x="1292979" y="644408"/>
                  <a:pt x="1095529" y="565158"/>
                  <a:pt x="812075" y="620485"/>
                </a:cubicBezTo>
                <a:cubicBezTo>
                  <a:pt x="528621" y="675812"/>
                  <a:pt x="313929" y="597717"/>
                  <a:pt x="103416" y="620485"/>
                </a:cubicBezTo>
                <a:cubicBezTo>
                  <a:pt x="34397" y="630829"/>
                  <a:pt x="2247" y="578220"/>
                  <a:pt x="0" y="517069"/>
                </a:cubicBezTo>
                <a:cubicBezTo>
                  <a:pt x="-48029" y="396747"/>
                  <a:pt x="37651" y="294226"/>
                  <a:pt x="0" y="103416"/>
                </a:cubicBezTo>
                <a:close/>
              </a:path>
              <a:path w="3635828" h="620485" stroke="0" extrusionOk="0">
                <a:moveTo>
                  <a:pt x="0" y="103416"/>
                </a:moveTo>
                <a:cubicBezTo>
                  <a:pt x="3589" y="43617"/>
                  <a:pt x="47098" y="-9927"/>
                  <a:pt x="103416" y="0"/>
                </a:cubicBezTo>
                <a:cubicBezTo>
                  <a:pt x="383085" y="-4408"/>
                  <a:pt x="432360" y="60686"/>
                  <a:pt x="709205" y="0"/>
                </a:cubicBezTo>
                <a:cubicBezTo>
                  <a:pt x="986050" y="-60686"/>
                  <a:pt x="1035917" y="55702"/>
                  <a:pt x="1212125" y="0"/>
                </a:cubicBezTo>
                <a:cubicBezTo>
                  <a:pt x="1388333" y="-55702"/>
                  <a:pt x="1657960" y="67466"/>
                  <a:pt x="1817914" y="0"/>
                </a:cubicBezTo>
                <a:cubicBezTo>
                  <a:pt x="1977868" y="-67466"/>
                  <a:pt x="2240651" y="29055"/>
                  <a:pt x="2423703" y="0"/>
                </a:cubicBezTo>
                <a:cubicBezTo>
                  <a:pt x="2606755" y="-29055"/>
                  <a:pt x="2688726" y="33369"/>
                  <a:pt x="2926623" y="0"/>
                </a:cubicBezTo>
                <a:cubicBezTo>
                  <a:pt x="3164520" y="-33369"/>
                  <a:pt x="3307504" y="24649"/>
                  <a:pt x="3532412" y="0"/>
                </a:cubicBezTo>
                <a:cubicBezTo>
                  <a:pt x="3589672" y="-3387"/>
                  <a:pt x="3637264" y="43875"/>
                  <a:pt x="3635828" y="103416"/>
                </a:cubicBezTo>
                <a:cubicBezTo>
                  <a:pt x="3681783" y="218467"/>
                  <a:pt x="3596316" y="355919"/>
                  <a:pt x="3635828" y="517069"/>
                </a:cubicBezTo>
                <a:cubicBezTo>
                  <a:pt x="3635191" y="578248"/>
                  <a:pt x="3582306" y="616113"/>
                  <a:pt x="3532412" y="620485"/>
                </a:cubicBezTo>
                <a:cubicBezTo>
                  <a:pt x="3272070" y="663831"/>
                  <a:pt x="3198045" y="615775"/>
                  <a:pt x="2995203" y="620485"/>
                </a:cubicBezTo>
                <a:cubicBezTo>
                  <a:pt x="2792361" y="625195"/>
                  <a:pt x="2607626" y="612606"/>
                  <a:pt x="2492283" y="620485"/>
                </a:cubicBezTo>
                <a:cubicBezTo>
                  <a:pt x="2376940" y="628364"/>
                  <a:pt x="2050429" y="548773"/>
                  <a:pt x="1886494" y="620485"/>
                </a:cubicBezTo>
                <a:cubicBezTo>
                  <a:pt x="1722559" y="692197"/>
                  <a:pt x="1551562" y="568356"/>
                  <a:pt x="1383575" y="620485"/>
                </a:cubicBezTo>
                <a:cubicBezTo>
                  <a:pt x="1215588" y="672614"/>
                  <a:pt x="980816" y="597117"/>
                  <a:pt x="846365" y="620485"/>
                </a:cubicBezTo>
                <a:cubicBezTo>
                  <a:pt x="711914" y="643853"/>
                  <a:pt x="474815" y="574106"/>
                  <a:pt x="103416" y="620485"/>
                </a:cubicBezTo>
                <a:cubicBezTo>
                  <a:pt x="47851" y="620305"/>
                  <a:pt x="-879" y="573302"/>
                  <a:pt x="0" y="517069"/>
                </a:cubicBezTo>
                <a:cubicBezTo>
                  <a:pt x="-10968" y="347108"/>
                  <a:pt x="23083" y="269689"/>
                  <a:pt x="0" y="10341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ΛΟΓΟΤΕΧΝΙΑ Α’ ΓΥΜΝΑΣΙΟΥ </a:t>
            </a:r>
          </a:p>
        </p:txBody>
      </p:sp>
      <p:sp>
        <p:nvSpPr>
          <p:cNvPr id="9" name="Ορθογώνιο: Στρογγύλεμα γωνιών 8">
            <a:extLst>
              <a:ext uri="{FF2B5EF4-FFF2-40B4-BE49-F238E27FC236}">
                <a16:creationId xmlns:a16="http://schemas.microsoft.com/office/drawing/2014/main" id="{80AC7119-6465-0022-A372-59C4A4B54F39}"/>
              </a:ext>
            </a:extLst>
          </p:cNvPr>
          <p:cNvSpPr/>
          <p:nvPr/>
        </p:nvSpPr>
        <p:spPr>
          <a:xfrm>
            <a:off x="658582" y="1496786"/>
            <a:ext cx="5350332" cy="2307178"/>
          </a:xfrm>
          <a:custGeom>
            <a:avLst/>
            <a:gdLst>
              <a:gd name="csX0" fmla="*/ 0 w 5350332"/>
              <a:gd name="csY0" fmla="*/ 384537 h 2307178"/>
              <a:gd name="csX1" fmla="*/ 384537 w 5350332"/>
              <a:gd name="csY1" fmla="*/ 0 h 2307178"/>
              <a:gd name="csX2" fmla="*/ 865569 w 5350332"/>
              <a:gd name="csY2" fmla="*/ 0 h 2307178"/>
              <a:gd name="csX3" fmla="*/ 1438226 w 5350332"/>
              <a:gd name="csY3" fmla="*/ 0 h 2307178"/>
              <a:gd name="csX4" fmla="*/ 1965071 w 5350332"/>
              <a:gd name="csY4" fmla="*/ 0 h 2307178"/>
              <a:gd name="csX5" fmla="*/ 2446103 w 5350332"/>
              <a:gd name="csY5" fmla="*/ 0 h 2307178"/>
              <a:gd name="csX6" fmla="*/ 2927135 w 5350332"/>
              <a:gd name="csY6" fmla="*/ 0 h 2307178"/>
              <a:gd name="csX7" fmla="*/ 3453980 w 5350332"/>
              <a:gd name="csY7" fmla="*/ 0 h 2307178"/>
              <a:gd name="csX8" fmla="*/ 4026637 w 5350332"/>
              <a:gd name="csY8" fmla="*/ 0 h 2307178"/>
              <a:gd name="csX9" fmla="*/ 4965795 w 5350332"/>
              <a:gd name="csY9" fmla="*/ 0 h 2307178"/>
              <a:gd name="csX10" fmla="*/ 5350332 w 5350332"/>
              <a:gd name="csY10" fmla="*/ 384537 h 2307178"/>
              <a:gd name="csX11" fmla="*/ 5350332 w 5350332"/>
              <a:gd name="csY11" fmla="*/ 912619 h 2307178"/>
              <a:gd name="csX12" fmla="*/ 5350332 w 5350332"/>
              <a:gd name="csY12" fmla="*/ 1456083 h 2307178"/>
              <a:gd name="csX13" fmla="*/ 5350332 w 5350332"/>
              <a:gd name="csY13" fmla="*/ 1922641 h 2307178"/>
              <a:gd name="csX14" fmla="*/ 4965795 w 5350332"/>
              <a:gd name="csY14" fmla="*/ 2307178 h 2307178"/>
              <a:gd name="csX15" fmla="*/ 4301513 w 5350332"/>
              <a:gd name="csY15" fmla="*/ 2307178 h 2307178"/>
              <a:gd name="csX16" fmla="*/ 3866293 w 5350332"/>
              <a:gd name="csY16" fmla="*/ 2307178 h 2307178"/>
              <a:gd name="csX17" fmla="*/ 3431074 w 5350332"/>
              <a:gd name="csY17" fmla="*/ 2307178 h 2307178"/>
              <a:gd name="csX18" fmla="*/ 2995854 w 5350332"/>
              <a:gd name="csY18" fmla="*/ 2307178 h 2307178"/>
              <a:gd name="csX19" fmla="*/ 2514822 w 5350332"/>
              <a:gd name="csY19" fmla="*/ 2307178 h 2307178"/>
              <a:gd name="csX20" fmla="*/ 2079602 w 5350332"/>
              <a:gd name="csY20" fmla="*/ 2307178 h 2307178"/>
              <a:gd name="csX21" fmla="*/ 1598570 w 5350332"/>
              <a:gd name="csY21" fmla="*/ 2307178 h 2307178"/>
              <a:gd name="csX22" fmla="*/ 1071726 w 5350332"/>
              <a:gd name="csY22" fmla="*/ 2307178 h 2307178"/>
              <a:gd name="csX23" fmla="*/ 384537 w 5350332"/>
              <a:gd name="csY23" fmla="*/ 2307178 h 2307178"/>
              <a:gd name="csX24" fmla="*/ 0 w 5350332"/>
              <a:gd name="csY24" fmla="*/ 1922641 h 2307178"/>
              <a:gd name="csX25" fmla="*/ 0 w 5350332"/>
              <a:gd name="csY25" fmla="*/ 1425321 h 2307178"/>
              <a:gd name="csX26" fmla="*/ 0 w 5350332"/>
              <a:gd name="csY26" fmla="*/ 958762 h 2307178"/>
              <a:gd name="csX27" fmla="*/ 0 w 5350332"/>
              <a:gd name="csY27" fmla="*/ 384537 h 23071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350332" h="2307178" fill="none" extrusionOk="0">
                <a:moveTo>
                  <a:pt x="0" y="384537"/>
                </a:moveTo>
                <a:cubicBezTo>
                  <a:pt x="5759" y="124544"/>
                  <a:pt x="207434" y="37591"/>
                  <a:pt x="384537" y="0"/>
                </a:cubicBezTo>
                <a:cubicBezTo>
                  <a:pt x="593594" y="-16655"/>
                  <a:pt x="747177" y="9701"/>
                  <a:pt x="865569" y="0"/>
                </a:cubicBezTo>
                <a:cubicBezTo>
                  <a:pt x="983961" y="-9701"/>
                  <a:pt x="1154440" y="7167"/>
                  <a:pt x="1438226" y="0"/>
                </a:cubicBezTo>
                <a:cubicBezTo>
                  <a:pt x="1722012" y="-7167"/>
                  <a:pt x="1792121" y="24075"/>
                  <a:pt x="1965071" y="0"/>
                </a:cubicBezTo>
                <a:cubicBezTo>
                  <a:pt x="2138021" y="-24075"/>
                  <a:pt x="2268090" y="38794"/>
                  <a:pt x="2446103" y="0"/>
                </a:cubicBezTo>
                <a:cubicBezTo>
                  <a:pt x="2624116" y="-38794"/>
                  <a:pt x="2749366" y="31201"/>
                  <a:pt x="2927135" y="0"/>
                </a:cubicBezTo>
                <a:cubicBezTo>
                  <a:pt x="3104904" y="-31201"/>
                  <a:pt x="3239779" y="16412"/>
                  <a:pt x="3453980" y="0"/>
                </a:cubicBezTo>
                <a:cubicBezTo>
                  <a:pt x="3668181" y="-16412"/>
                  <a:pt x="3885796" y="40042"/>
                  <a:pt x="4026637" y="0"/>
                </a:cubicBezTo>
                <a:cubicBezTo>
                  <a:pt x="4167478" y="-40042"/>
                  <a:pt x="4674348" y="225"/>
                  <a:pt x="4965795" y="0"/>
                </a:cubicBezTo>
                <a:cubicBezTo>
                  <a:pt x="5174221" y="-18670"/>
                  <a:pt x="5332955" y="191002"/>
                  <a:pt x="5350332" y="384537"/>
                </a:cubicBezTo>
                <a:cubicBezTo>
                  <a:pt x="5361641" y="495648"/>
                  <a:pt x="5309598" y="732462"/>
                  <a:pt x="5350332" y="912619"/>
                </a:cubicBezTo>
                <a:cubicBezTo>
                  <a:pt x="5391066" y="1092776"/>
                  <a:pt x="5307347" y="1275178"/>
                  <a:pt x="5350332" y="1456083"/>
                </a:cubicBezTo>
                <a:cubicBezTo>
                  <a:pt x="5393317" y="1636988"/>
                  <a:pt x="5309874" y="1808207"/>
                  <a:pt x="5350332" y="1922641"/>
                </a:cubicBezTo>
                <a:cubicBezTo>
                  <a:pt x="5364501" y="2162292"/>
                  <a:pt x="5176526" y="2318026"/>
                  <a:pt x="4965795" y="2307178"/>
                </a:cubicBezTo>
                <a:cubicBezTo>
                  <a:pt x="4831686" y="2378983"/>
                  <a:pt x="4533735" y="2296240"/>
                  <a:pt x="4301513" y="2307178"/>
                </a:cubicBezTo>
                <a:cubicBezTo>
                  <a:pt x="4069291" y="2318116"/>
                  <a:pt x="4049746" y="2261234"/>
                  <a:pt x="3866293" y="2307178"/>
                </a:cubicBezTo>
                <a:cubicBezTo>
                  <a:pt x="3682840" y="2353122"/>
                  <a:pt x="3533633" y="2301258"/>
                  <a:pt x="3431074" y="2307178"/>
                </a:cubicBezTo>
                <a:cubicBezTo>
                  <a:pt x="3328515" y="2313098"/>
                  <a:pt x="3180539" y="2287741"/>
                  <a:pt x="2995854" y="2307178"/>
                </a:cubicBezTo>
                <a:cubicBezTo>
                  <a:pt x="2811169" y="2326615"/>
                  <a:pt x="2670224" y="2273059"/>
                  <a:pt x="2514822" y="2307178"/>
                </a:cubicBezTo>
                <a:cubicBezTo>
                  <a:pt x="2359420" y="2341297"/>
                  <a:pt x="2212602" y="2271719"/>
                  <a:pt x="2079602" y="2307178"/>
                </a:cubicBezTo>
                <a:cubicBezTo>
                  <a:pt x="1946602" y="2342637"/>
                  <a:pt x="1755949" y="2264370"/>
                  <a:pt x="1598570" y="2307178"/>
                </a:cubicBezTo>
                <a:cubicBezTo>
                  <a:pt x="1441191" y="2349986"/>
                  <a:pt x="1215180" y="2304512"/>
                  <a:pt x="1071726" y="2307178"/>
                </a:cubicBezTo>
                <a:cubicBezTo>
                  <a:pt x="928272" y="2309844"/>
                  <a:pt x="633375" y="2246347"/>
                  <a:pt x="384537" y="2307178"/>
                </a:cubicBezTo>
                <a:cubicBezTo>
                  <a:pt x="150516" y="2296105"/>
                  <a:pt x="-51757" y="2110141"/>
                  <a:pt x="0" y="1922641"/>
                </a:cubicBezTo>
                <a:cubicBezTo>
                  <a:pt x="-34437" y="1777694"/>
                  <a:pt x="50278" y="1576135"/>
                  <a:pt x="0" y="1425321"/>
                </a:cubicBezTo>
                <a:cubicBezTo>
                  <a:pt x="-50278" y="1274507"/>
                  <a:pt x="30700" y="1150127"/>
                  <a:pt x="0" y="958762"/>
                </a:cubicBezTo>
                <a:cubicBezTo>
                  <a:pt x="-30700" y="767397"/>
                  <a:pt x="37666" y="523280"/>
                  <a:pt x="0" y="384537"/>
                </a:cubicBezTo>
                <a:close/>
              </a:path>
              <a:path w="5350332" h="2307178" stroke="0" extrusionOk="0">
                <a:moveTo>
                  <a:pt x="0" y="384537"/>
                </a:moveTo>
                <a:cubicBezTo>
                  <a:pt x="41033" y="141478"/>
                  <a:pt x="173985" y="-22706"/>
                  <a:pt x="384537" y="0"/>
                </a:cubicBezTo>
                <a:cubicBezTo>
                  <a:pt x="679173" y="-16687"/>
                  <a:pt x="732732" y="15075"/>
                  <a:pt x="1003007" y="0"/>
                </a:cubicBezTo>
                <a:cubicBezTo>
                  <a:pt x="1273282" y="-15075"/>
                  <a:pt x="1320286" y="28270"/>
                  <a:pt x="1484039" y="0"/>
                </a:cubicBezTo>
                <a:cubicBezTo>
                  <a:pt x="1647792" y="-28270"/>
                  <a:pt x="1893618" y="66636"/>
                  <a:pt x="2102509" y="0"/>
                </a:cubicBezTo>
                <a:cubicBezTo>
                  <a:pt x="2311400" y="-66636"/>
                  <a:pt x="2451157" y="15884"/>
                  <a:pt x="2720979" y="0"/>
                </a:cubicBezTo>
                <a:cubicBezTo>
                  <a:pt x="2990801" y="-15884"/>
                  <a:pt x="3071094" y="32047"/>
                  <a:pt x="3202011" y="0"/>
                </a:cubicBezTo>
                <a:cubicBezTo>
                  <a:pt x="3332928" y="-32047"/>
                  <a:pt x="3494597" y="12183"/>
                  <a:pt x="3683043" y="0"/>
                </a:cubicBezTo>
                <a:cubicBezTo>
                  <a:pt x="3871489" y="-12183"/>
                  <a:pt x="4203771" y="3504"/>
                  <a:pt x="4347325" y="0"/>
                </a:cubicBezTo>
                <a:cubicBezTo>
                  <a:pt x="4490879" y="-3504"/>
                  <a:pt x="4757238" y="8099"/>
                  <a:pt x="4965795" y="0"/>
                </a:cubicBezTo>
                <a:cubicBezTo>
                  <a:pt x="5183474" y="-10509"/>
                  <a:pt x="5348161" y="152867"/>
                  <a:pt x="5350332" y="384537"/>
                </a:cubicBezTo>
                <a:cubicBezTo>
                  <a:pt x="5397934" y="508004"/>
                  <a:pt x="5340517" y="758708"/>
                  <a:pt x="5350332" y="881857"/>
                </a:cubicBezTo>
                <a:cubicBezTo>
                  <a:pt x="5360147" y="1005006"/>
                  <a:pt x="5341468" y="1161227"/>
                  <a:pt x="5350332" y="1394559"/>
                </a:cubicBezTo>
                <a:cubicBezTo>
                  <a:pt x="5359196" y="1627891"/>
                  <a:pt x="5346550" y="1754342"/>
                  <a:pt x="5350332" y="1922641"/>
                </a:cubicBezTo>
                <a:cubicBezTo>
                  <a:pt x="5363198" y="2086018"/>
                  <a:pt x="5188119" y="2302265"/>
                  <a:pt x="4965795" y="2307178"/>
                </a:cubicBezTo>
                <a:cubicBezTo>
                  <a:pt x="4699439" y="2323046"/>
                  <a:pt x="4529778" y="2253479"/>
                  <a:pt x="4347325" y="2307178"/>
                </a:cubicBezTo>
                <a:cubicBezTo>
                  <a:pt x="4164872" y="2360877"/>
                  <a:pt x="4112056" y="2280591"/>
                  <a:pt x="3912106" y="2307178"/>
                </a:cubicBezTo>
                <a:cubicBezTo>
                  <a:pt x="3712156" y="2333765"/>
                  <a:pt x="3600142" y="2251558"/>
                  <a:pt x="3431074" y="2307178"/>
                </a:cubicBezTo>
                <a:cubicBezTo>
                  <a:pt x="3262006" y="2362798"/>
                  <a:pt x="3011329" y="2248852"/>
                  <a:pt x="2766791" y="2307178"/>
                </a:cubicBezTo>
                <a:cubicBezTo>
                  <a:pt x="2522253" y="2365504"/>
                  <a:pt x="2404797" y="2229044"/>
                  <a:pt x="2102509" y="2307178"/>
                </a:cubicBezTo>
                <a:cubicBezTo>
                  <a:pt x="1800221" y="2385312"/>
                  <a:pt x="1784106" y="2269109"/>
                  <a:pt x="1529852" y="2307178"/>
                </a:cubicBezTo>
                <a:cubicBezTo>
                  <a:pt x="1275598" y="2345247"/>
                  <a:pt x="1302177" y="2271724"/>
                  <a:pt x="1094632" y="2307178"/>
                </a:cubicBezTo>
                <a:cubicBezTo>
                  <a:pt x="887087" y="2342632"/>
                  <a:pt x="575235" y="2302101"/>
                  <a:pt x="384537" y="2307178"/>
                </a:cubicBezTo>
                <a:cubicBezTo>
                  <a:pt x="181656" y="2314356"/>
                  <a:pt x="-603" y="2071782"/>
                  <a:pt x="0" y="1922641"/>
                </a:cubicBezTo>
                <a:cubicBezTo>
                  <a:pt x="-22321" y="1654360"/>
                  <a:pt x="4107" y="1637663"/>
                  <a:pt x="0" y="1379178"/>
                </a:cubicBezTo>
                <a:cubicBezTo>
                  <a:pt x="-4107" y="1120693"/>
                  <a:pt x="13351" y="1028373"/>
                  <a:pt x="0" y="866476"/>
                </a:cubicBezTo>
                <a:cubicBezTo>
                  <a:pt x="-13351" y="704579"/>
                  <a:pt x="37847" y="564522"/>
                  <a:pt x="0" y="38453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ΣΧΟΛΕΙΟ - ΣΧΟΛΙΚΗ ΖΩΗ</a:t>
            </a:r>
          </a:p>
          <a:p>
            <a:pPr algn="ctr"/>
            <a:r>
              <a:rPr lang="el-GR" dirty="0"/>
              <a:t>Κείμενο 1: Νίκος Καζαντζάκης, «Αναφορά στον Γκρέκο» </a:t>
            </a:r>
          </a:p>
          <a:p>
            <a:pPr algn="ctr"/>
            <a:endParaRPr lang="el-GR" b="1" dirty="0"/>
          </a:p>
        </p:txBody>
      </p:sp>
      <p:sp>
        <p:nvSpPr>
          <p:cNvPr id="4" name="Ορθογώνιο: Στρογγύλεμα γωνιών 3">
            <a:extLst>
              <a:ext uri="{FF2B5EF4-FFF2-40B4-BE49-F238E27FC236}">
                <a16:creationId xmlns:a16="http://schemas.microsoft.com/office/drawing/2014/main" id="{E76D0B5B-6A44-8687-360B-18CF4C93C2B5}"/>
              </a:ext>
            </a:extLst>
          </p:cNvPr>
          <p:cNvSpPr/>
          <p:nvPr/>
        </p:nvSpPr>
        <p:spPr>
          <a:xfrm>
            <a:off x="6335349" y="1591812"/>
            <a:ext cx="5350332" cy="2307178"/>
          </a:xfrm>
          <a:custGeom>
            <a:avLst/>
            <a:gdLst>
              <a:gd name="csX0" fmla="*/ 0 w 5350332"/>
              <a:gd name="csY0" fmla="*/ 384537 h 2307178"/>
              <a:gd name="csX1" fmla="*/ 384537 w 5350332"/>
              <a:gd name="csY1" fmla="*/ 0 h 2307178"/>
              <a:gd name="csX2" fmla="*/ 865569 w 5350332"/>
              <a:gd name="csY2" fmla="*/ 0 h 2307178"/>
              <a:gd name="csX3" fmla="*/ 1438226 w 5350332"/>
              <a:gd name="csY3" fmla="*/ 0 h 2307178"/>
              <a:gd name="csX4" fmla="*/ 1965071 w 5350332"/>
              <a:gd name="csY4" fmla="*/ 0 h 2307178"/>
              <a:gd name="csX5" fmla="*/ 2446103 w 5350332"/>
              <a:gd name="csY5" fmla="*/ 0 h 2307178"/>
              <a:gd name="csX6" fmla="*/ 2927135 w 5350332"/>
              <a:gd name="csY6" fmla="*/ 0 h 2307178"/>
              <a:gd name="csX7" fmla="*/ 3453980 w 5350332"/>
              <a:gd name="csY7" fmla="*/ 0 h 2307178"/>
              <a:gd name="csX8" fmla="*/ 4026637 w 5350332"/>
              <a:gd name="csY8" fmla="*/ 0 h 2307178"/>
              <a:gd name="csX9" fmla="*/ 4965795 w 5350332"/>
              <a:gd name="csY9" fmla="*/ 0 h 2307178"/>
              <a:gd name="csX10" fmla="*/ 5350332 w 5350332"/>
              <a:gd name="csY10" fmla="*/ 384537 h 2307178"/>
              <a:gd name="csX11" fmla="*/ 5350332 w 5350332"/>
              <a:gd name="csY11" fmla="*/ 912619 h 2307178"/>
              <a:gd name="csX12" fmla="*/ 5350332 w 5350332"/>
              <a:gd name="csY12" fmla="*/ 1456083 h 2307178"/>
              <a:gd name="csX13" fmla="*/ 5350332 w 5350332"/>
              <a:gd name="csY13" fmla="*/ 1922641 h 2307178"/>
              <a:gd name="csX14" fmla="*/ 4965795 w 5350332"/>
              <a:gd name="csY14" fmla="*/ 2307178 h 2307178"/>
              <a:gd name="csX15" fmla="*/ 4301513 w 5350332"/>
              <a:gd name="csY15" fmla="*/ 2307178 h 2307178"/>
              <a:gd name="csX16" fmla="*/ 3866293 w 5350332"/>
              <a:gd name="csY16" fmla="*/ 2307178 h 2307178"/>
              <a:gd name="csX17" fmla="*/ 3431074 w 5350332"/>
              <a:gd name="csY17" fmla="*/ 2307178 h 2307178"/>
              <a:gd name="csX18" fmla="*/ 2995854 w 5350332"/>
              <a:gd name="csY18" fmla="*/ 2307178 h 2307178"/>
              <a:gd name="csX19" fmla="*/ 2514822 w 5350332"/>
              <a:gd name="csY19" fmla="*/ 2307178 h 2307178"/>
              <a:gd name="csX20" fmla="*/ 2079602 w 5350332"/>
              <a:gd name="csY20" fmla="*/ 2307178 h 2307178"/>
              <a:gd name="csX21" fmla="*/ 1598570 w 5350332"/>
              <a:gd name="csY21" fmla="*/ 2307178 h 2307178"/>
              <a:gd name="csX22" fmla="*/ 1071726 w 5350332"/>
              <a:gd name="csY22" fmla="*/ 2307178 h 2307178"/>
              <a:gd name="csX23" fmla="*/ 384537 w 5350332"/>
              <a:gd name="csY23" fmla="*/ 2307178 h 2307178"/>
              <a:gd name="csX24" fmla="*/ 0 w 5350332"/>
              <a:gd name="csY24" fmla="*/ 1922641 h 2307178"/>
              <a:gd name="csX25" fmla="*/ 0 w 5350332"/>
              <a:gd name="csY25" fmla="*/ 1425321 h 2307178"/>
              <a:gd name="csX26" fmla="*/ 0 w 5350332"/>
              <a:gd name="csY26" fmla="*/ 958762 h 2307178"/>
              <a:gd name="csX27" fmla="*/ 0 w 5350332"/>
              <a:gd name="csY27" fmla="*/ 384537 h 23071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350332" h="2307178" fill="none" extrusionOk="0">
                <a:moveTo>
                  <a:pt x="0" y="384537"/>
                </a:moveTo>
                <a:cubicBezTo>
                  <a:pt x="5759" y="124544"/>
                  <a:pt x="207434" y="37591"/>
                  <a:pt x="384537" y="0"/>
                </a:cubicBezTo>
                <a:cubicBezTo>
                  <a:pt x="593594" y="-16655"/>
                  <a:pt x="747177" y="9701"/>
                  <a:pt x="865569" y="0"/>
                </a:cubicBezTo>
                <a:cubicBezTo>
                  <a:pt x="983961" y="-9701"/>
                  <a:pt x="1154440" y="7167"/>
                  <a:pt x="1438226" y="0"/>
                </a:cubicBezTo>
                <a:cubicBezTo>
                  <a:pt x="1722012" y="-7167"/>
                  <a:pt x="1792121" y="24075"/>
                  <a:pt x="1965071" y="0"/>
                </a:cubicBezTo>
                <a:cubicBezTo>
                  <a:pt x="2138021" y="-24075"/>
                  <a:pt x="2268090" y="38794"/>
                  <a:pt x="2446103" y="0"/>
                </a:cubicBezTo>
                <a:cubicBezTo>
                  <a:pt x="2624116" y="-38794"/>
                  <a:pt x="2749366" y="31201"/>
                  <a:pt x="2927135" y="0"/>
                </a:cubicBezTo>
                <a:cubicBezTo>
                  <a:pt x="3104904" y="-31201"/>
                  <a:pt x="3239779" y="16412"/>
                  <a:pt x="3453980" y="0"/>
                </a:cubicBezTo>
                <a:cubicBezTo>
                  <a:pt x="3668181" y="-16412"/>
                  <a:pt x="3885796" y="40042"/>
                  <a:pt x="4026637" y="0"/>
                </a:cubicBezTo>
                <a:cubicBezTo>
                  <a:pt x="4167478" y="-40042"/>
                  <a:pt x="4674348" y="225"/>
                  <a:pt x="4965795" y="0"/>
                </a:cubicBezTo>
                <a:cubicBezTo>
                  <a:pt x="5174221" y="-18670"/>
                  <a:pt x="5332955" y="191002"/>
                  <a:pt x="5350332" y="384537"/>
                </a:cubicBezTo>
                <a:cubicBezTo>
                  <a:pt x="5361641" y="495648"/>
                  <a:pt x="5309598" y="732462"/>
                  <a:pt x="5350332" y="912619"/>
                </a:cubicBezTo>
                <a:cubicBezTo>
                  <a:pt x="5391066" y="1092776"/>
                  <a:pt x="5307347" y="1275178"/>
                  <a:pt x="5350332" y="1456083"/>
                </a:cubicBezTo>
                <a:cubicBezTo>
                  <a:pt x="5393317" y="1636988"/>
                  <a:pt x="5309874" y="1808207"/>
                  <a:pt x="5350332" y="1922641"/>
                </a:cubicBezTo>
                <a:cubicBezTo>
                  <a:pt x="5364501" y="2162292"/>
                  <a:pt x="5176526" y="2318026"/>
                  <a:pt x="4965795" y="2307178"/>
                </a:cubicBezTo>
                <a:cubicBezTo>
                  <a:pt x="4831686" y="2378983"/>
                  <a:pt x="4533735" y="2296240"/>
                  <a:pt x="4301513" y="2307178"/>
                </a:cubicBezTo>
                <a:cubicBezTo>
                  <a:pt x="4069291" y="2318116"/>
                  <a:pt x="4049746" y="2261234"/>
                  <a:pt x="3866293" y="2307178"/>
                </a:cubicBezTo>
                <a:cubicBezTo>
                  <a:pt x="3682840" y="2353122"/>
                  <a:pt x="3533633" y="2301258"/>
                  <a:pt x="3431074" y="2307178"/>
                </a:cubicBezTo>
                <a:cubicBezTo>
                  <a:pt x="3328515" y="2313098"/>
                  <a:pt x="3180539" y="2287741"/>
                  <a:pt x="2995854" y="2307178"/>
                </a:cubicBezTo>
                <a:cubicBezTo>
                  <a:pt x="2811169" y="2326615"/>
                  <a:pt x="2670224" y="2273059"/>
                  <a:pt x="2514822" y="2307178"/>
                </a:cubicBezTo>
                <a:cubicBezTo>
                  <a:pt x="2359420" y="2341297"/>
                  <a:pt x="2212602" y="2271719"/>
                  <a:pt x="2079602" y="2307178"/>
                </a:cubicBezTo>
                <a:cubicBezTo>
                  <a:pt x="1946602" y="2342637"/>
                  <a:pt x="1755949" y="2264370"/>
                  <a:pt x="1598570" y="2307178"/>
                </a:cubicBezTo>
                <a:cubicBezTo>
                  <a:pt x="1441191" y="2349986"/>
                  <a:pt x="1215180" y="2304512"/>
                  <a:pt x="1071726" y="2307178"/>
                </a:cubicBezTo>
                <a:cubicBezTo>
                  <a:pt x="928272" y="2309844"/>
                  <a:pt x="633375" y="2246347"/>
                  <a:pt x="384537" y="2307178"/>
                </a:cubicBezTo>
                <a:cubicBezTo>
                  <a:pt x="150516" y="2296105"/>
                  <a:pt x="-51757" y="2110141"/>
                  <a:pt x="0" y="1922641"/>
                </a:cubicBezTo>
                <a:cubicBezTo>
                  <a:pt x="-34437" y="1777694"/>
                  <a:pt x="50278" y="1576135"/>
                  <a:pt x="0" y="1425321"/>
                </a:cubicBezTo>
                <a:cubicBezTo>
                  <a:pt x="-50278" y="1274507"/>
                  <a:pt x="30700" y="1150127"/>
                  <a:pt x="0" y="958762"/>
                </a:cubicBezTo>
                <a:cubicBezTo>
                  <a:pt x="-30700" y="767397"/>
                  <a:pt x="37666" y="523280"/>
                  <a:pt x="0" y="384537"/>
                </a:cubicBezTo>
                <a:close/>
              </a:path>
              <a:path w="5350332" h="2307178" stroke="0" extrusionOk="0">
                <a:moveTo>
                  <a:pt x="0" y="384537"/>
                </a:moveTo>
                <a:cubicBezTo>
                  <a:pt x="41033" y="141478"/>
                  <a:pt x="173985" y="-22706"/>
                  <a:pt x="384537" y="0"/>
                </a:cubicBezTo>
                <a:cubicBezTo>
                  <a:pt x="679173" y="-16687"/>
                  <a:pt x="732732" y="15075"/>
                  <a:pt x="1003007" y="0"/>
                </a:cubicBezTo>
                <a:cubicBezTo>
                  <a:pt x="1273282" y="-15075"/>
                  <a:pt x="1320286" y="28270"/>
                  <a:pt x="1484039" y="0"/>
                </a:cubicBezTo>
                <a:cubicBezTo>
                  <a:pt x="1647792" y="-28270"/>
                  <a:pt x="1893618" y="66636"/>
                  <a:pt x="2102509" y="0"/>
                </a:cubicBezTo>
                <a:cubicBezTo>
                  <a:pt x="2311400" y="-66636"/>
                  <a:pt x="2451157" y="15884"/>
                  <a:pt x="2720979" y="0"/>
                </a:cubicBezTo>
                <a:cubicBezTo>
                  <a:pt x="2990801" y="-15884"/>
                  <a:pt x="3071094" y="32047"/>
                  <a:pt x="3202011" y="0"/>
                </a:cubicBezTo>
                <a:cubicBezTo>
                  <a:pt x="3332928" y="-32047"/>
                  <a:pt x="3494597" y="12183"/>
                  <a:pt x="3683043" y="0"/>
                </a:cubicBezTo>
                <a:cubicBezTo>
                  <a:pt x="3871489" y="-12183"/>
                  <a:pt x="4203771" y="3504"/>
                  <a:pt x="4347325" y="0"/>
                </a:cubicBezTo>
                <a:cubicBezTo>
                  <a:pt x="4490879" y="-3504"/>
                  <a:pt x="4757238" y="8099"/>
                  <a:pt x="4965795" y="0"/>
                </a:cubicBezTo>
                <a:cubicBezTo>
                  <a:pt x="5183474" y="-10509"/>
                  <a:pt x="5348161" y="152867"/>
                  <a:pt x="5350332" y="384537"/>
                </a:cubicBezTo>
                <a:cubicBezTo>
                  <a:pt x="5397934" y="508004"/>
                  <a:pt x="5340517" y="758708"/>
                  <a:pt x="5350332" y="881857"/>
                </a:cubicBezTo>
                <a:cubicBezTo>
                  <a:pt x="5360147" y="1005006"/>
                  <a:pt x="5341468" y="1161227"/>
                  <a:pt x="5350332" y="1394559"/>
                </a:cubicBezTo>
                <a:cubicBezTo>
                  <a:pt x="5359196" y="1627891"/>
                  <a:pt x="5346550" y="1754342"/>
                  <a:pt x="5350332" y="1922641"/>
                </a:cubicBezTo>
                <a:cubicBezTo>
                  <a:pt x="5363198" y="2086018"/>
                  <a:pt x="5188119" y="2302265"/>
                  <a:pt x="4965795" y="2307178"/>
                </a:cubicBezTo>
                <a:cubicBezTo>
                  <a:pt x="4699439" y="2323046"/>
                  <a:pt x="4529778" y="2253479"/>
                  <a:pt x="4347325" y="2307178"/>
                </a:cubicBezTo>
                <a:cubicBezTo>
                  <a:pt x="4164872" y="2360877"/>
                  <a:pt x="4112056" y="2280591"/>
                  <a:pt x="3912106" y="2307178"/>
                </a:cubicBezTo>
                <a:cubicBezTo>
                  <a:pt x="3712156" y="2333765"/>
                  <a:pt x="3600142" y="2251558"/>
                  <a:pt x="3431074" y="2307178"/>
                </a:cubicBezTo>
                <a:cubicBezTo>
                  <a:pt x="3262006" y="2362798"/>
                  <a:pt x="3011329" y="2248852"/>
                  <a:pt x="2766791" y="2307178"/>
                </a:cubicBezTo>
                <a:cubicBezTo>
                  <a:pt x="2522253" y="2365504"/>
                  <a:pt x="2404797" y="2229044"/>
                  <a:pt x="2102509" y="2307178"/>
                </a:cubicBezTo>
                <a:cubicBezTo>
                  <a:pt x="1800221" y="2385312"/>
                  <a:pt x="1784106" y="2269109"/>
                  <a:pt x="1529852" y="2307178"/>
                </a:cubicBezTo>
                <a:cubicBezTo>
                  <a:pt x="1275598" y="2345247"/>
                  <a:pt x="1302177" y="2271724"/>
                  <a:pt x="1094632" y="2307178"/>
                </a:cubicBezTo>
                <a:cubicBezTo>
                  <a:pt x="887087" y="2342632"/>
                  <a:pt x="575235" y="2302101"/>
                  <a:pt x="384537" y="2307178"/>
                </a:cubicBezTo>
                <a:cubicBezTo>
                  <a:pt x="181656" y="2314356"/>
                  <a:pt x="-603" y="2071782"/>
                  <a:pt x="0" y="1922641"/>
                </a:cubicBezTo>
                <a:cubicBezTo>
                  <a:pt x="-22321" y="1654360"/>
                  <a:pt x="4107" y="1637663"/>
                  <a:pt x="0" y="1379178"/>
                </a:cubicBezTo>
                <a:cubicBezTo>
                  <a:pt x="-4107" y="1120693"/>
                  <a:pt x="13351" y="1028373"/>
                  <a:pt x="0" y="866476"/>
                </a:cubicBezTo>
                <a:cubicBezTo>
                  <a:pt x="-13351" y="704579"/>
                  <a:pt x="37847" y="564522"/>
                  <a:pt x="0" y="384537"/>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Πρώτο  μάθημα : 1-2</a:t>
            </a:r>
            <a:r>
              <a:rPr lang="el-GR" b="1" baseline="30000" dirty="0"/>
              <a:t>η</a:t>
            </a:r>
            <a:r>
              <a:rPr lang="el-GR" b="1" dirty="0"/>
              <a:t>  διδακτική  περίοδος </a:t>
            </a:r>
          </a:p>
          <a:p>
            <a:pPr algn="ctr"/>
            <a:endParaRPr lang="el-GR" b="1" dirty="0"/>
          </a:p>
          <a:p>
            <a:pPr algn="ctr"/>
            <a:r>
              <a:rPr lang="el-GR" b="1" dirty="0"/>
              <a:t>Ημερομηνία :   _____/____/2026</a:t>
            </a:r>
          </a:p>
        </p:txBody>
      </p:sp>
      <p:grpSp>
        <p:nvGrpSpPr>
          <p:cNvPr id="21" name="Ομάδα 20">
            <a:extLst>
              <a:ext uri="{FF2B5EF4-FFF2-40B4-BE49-F238E27FC236}">
                <a16:creationId xmlns:a16="http://schemas.microsoft.com/office/drawing/2014/main" id="{23C3B0E8-003E-0F9D-0EE8-8D6231053A62}"/>
              </a:ext>
            </a:extLst>
          </p:cNvPr>
          <p:cNvGrpSpPr/>
          <p:nvPr/>
        </p:nvGrpSpPr>
        <p:grpSpPr>
          <a:xfrm>
            <a:off x="6335349" y="21566"/>
            <a:ext cx="360" cy="360"/>
            <a:chOff x="6335349" y="21566"/>
            <a:chExt cx="360" cy="360"/>
          </a:xfrm>
        </p:grpSpPr>
        <mc:AlternateContent xmlns:mc="http://schemas.openxmlformats.org/markup-compatibility/2006" xmlns:p14="http://schemas.microsoft.com/office/powerpoint/2010/main">
          <mc:Choice Requires="p14">
            <p:contentPart p14:bwMode="auto" r:id="rId2">
              <p14:nvContentPartPr>
                <p14:cNvPr id="19" name="Γραφή 18">
                  <a:extLst>
                    <a:ext uri="{FF2B5EF4-FFF2-40B4-BE49-F238E27FC236}">
                      <a16:creationId xmlns:a16="http://schemas.microsoft.com/office/drawing/2014/main" id="{596AB46F-4AE9-8F41-D4BB-EB250F870F52}"/>
                    </a:ext>
                  </a:extLst>
                </p14:cNvPr>
                <p14:cNvContentPartPr/>
                <p14:nvPr/>
              </p14:nvContentPartPr>
              <p14:xfrm>
                <a:off x="6335349" y="21566"/>
                <a:ext cx="360" cy="360"/>
              </p14:xfrm>
            </p:contentPart>
          </mc:Choice>
          <mc:Fallback xmlns="">
            <p:pic>
              <p:nvPicPr>
                <p:cNvPr id="19" name="Γραφή 18">
                  <a:extLst>
                    <a:ext uri="{FF2B5EF4-FFF2-40B4-BE49-F238E27FC236}">
                      <a16:creationId xmlns:a16="http://schemas.microsoft.com/office/drawing/2014/main" id="{596AB46F-4AE9-8F41-D4BB-EB250F870F52}"/>
                    </a:ext>
                  </a:extLst>
                </p:cNvPr>
                <p:cNvPicPr/>
                <p:nvPr/>
              </p:nvPicPr>
              <p:blipFill>
                <a:blip r:embed="rId3"/>
                <a:stretch>
                  <a:fillRect/>
                </a:stretch>
              </p:blipFill>
              <p:spPr>
                <a:xfrm>
                  <a:off x="6329229" y="1544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0" name="Γραφή 19">
                  <a:extLst>
                    <a:ext uri="{FF2B5EF4-FFF2-40B4-BE49-F238E27FC236}">
                      <a16:creationId xmlns:a16="http://schemas.microsoft.com/office/drawing/2014/main" id="{46C63329-B906-750C-EDFC-42C61448342D}"/>
                    </a:ext>
                  </a:extLst>
                </p14:cNvPr>
                <p14:cNvContentPartPr/>
                <p14:nvPr/>
              </p14:nvContentPartPr>
              <p14:xfrm>
                <a:off x="6335349" y="21566"/>
                <a:ext cx="360" cy="360"/>
              </p14:xfrm>
            </p:contentPart>
          </mc:Choice>
          <mc:Fallback xmlns="">
            <p:pic>
              <p:nvPicPr>
                <p:cNvPr id="20" name="Γραφή 19">
                  <a:extLst>
                    <a:ext uri="{FF2B5EF4-FFF2-40B4-BE49-F238E27FC236}">
                      <a16:creationId xmlns:a16="http://schemas.microsoft.com/office/drawing/2014/main" id="{46C63329-B906-750C-EDFC-42C61448342D}"/>
                    </a:ext>
                  </a:extLst>
                </p:cNvPr>
                <p:cNvPicPr/>
                <p:nvPr/>
              </p:nvPicPr>
              <p:blipFill>
                <a:blip r:embed="rId3"/>
                <a:stretch>
                  <a:fillRect/>
                </a:stretch>
              </p:blipFill>
              <p:spPr>
                <a:xfrm>
                  <a:off x="6329229" y="15446"/>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
            <p14:nvContentPartPr>
              <p14:cNvPr id="29" name="Γραφή 28">
                <a:extLst>
                  <a:ext uri="{FF2B5EF4-FFF2-40B4-BE49-F238E27FC236}">
                    <a16:creationId xmlns:a16="http://schemas.microsoft.com/office/drawing/2014/main" id="{80E0EAFF-ABC4-2FE0-2664-F9D2332F47FA}"/>
                  </a:ext>
                </a:extLst>
              </p14:cNvPr>
              <p14:cNvContentPartPr/>
              <p14:nvPr/>
            </p14:nvContentPartPr>
            <p14:xfrm>
              <a:off x="6814149" y="282840"/>
              <a:ext cx="360" cy="360"/>
            </p14:xfrm>
          </p:contentPart>
        </mc:Choice>
        <mc:Fallback xmlns="">
          <p:pic>
            <p:nvPicPr>
              <p:cNvPr id="29" name="Γραφή 28">
                <a:extLst>
                  <a:ext uri="{FF2B5EF4-FFF2-40B4-BE49-F238E27FC236}">
                    <a16:creationId xmlns:a16="http://schemas.microsoft.com/office/drawing/2014/main" id="{80E0EAFF-ABC4-2FE0-2664-F9D2332F47FA}"/>
                  </a:ext>
                </a:extLst>
              </p:cNvPr>
              <p:cNvPicPr/>
              <p:nvPr/>
            </p:nvPicPr>
            <p:blipFill>
              <a:blip r:embed="rId6"/>
              <a:stretch>
                <a:fillRect/>
              </a:stretch>
            </p:blipFill>
            <p:spPr>
              <a:xfrm>
                <a:off x="6808029" y="2767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0" name="Γραφή 29">
                <a:extLst>
                  <a:ext uri="{FF2B5EF4-FFF2-40B4-BE49-F238E27FC236}">
                    <a16:creationId xmlns:a16="http://schemas.microsoft.com/office/drawing/2014/main" id="{06D743E8-12E2-2FED-6C6C-04C05BDC6A3A}"/>
                  </a:ext>
                </a:extLst>
              </p14:cNvPr>
              <p14:cNvContentPartPr/>
              <p14:nvPr/>
            </p14:nvContentPartPr>
            <p14:xfrm>
              <a:off x="5040069" y="272040"/>
              <a:ext cx="360" cy="360"/>
            </p14:xfrm>
          </p:contentPart>
        </mc:Choice>
        <mc:Fallback xmlns="">
          <p:pic>
            <p:nvPicPr>
              <p:cNvPr id="30" name="Γραφή 29">
                <a:extLst>
                  <a:ext uri="{FF2B5EF4-FFF2-40B4-BE49-F238E27FC236}">
                    <a16:creationId xmlns:a16="http://schemas.microsoft.com/office/drawing/2014/main" id="{06D743E8-12E2-2FED-6C6C-04C05BDC6A3A}"/>
                  </a:ext>
                </a:extLst>
              </p:cNvPr>
              <p:cNvPicPr/>
              <p:nvPr/>
            </p:nvPicPr>
            <p:blipFill>
              <a:blip r:embed="rId6"/>
              <a:stretch>
                <a:fillRect/>
              </a:stretch>
            </p:blipFill>
            <p:spPr>
              <a:xfrm>
                <a:off x="5033949" y="265920"/>
                <a:ext cx="12600" cy="12600"/>
              </a:xfrm>
              <a:prstGeom prst="rect">
                <a:avLst/>
              </a:prstGeom>
            </p:spPr>
          </p:pic>
        </mc:Fallback>
      </mc:AlternateContent>
      <p:sp>
        <p:nvSpPr>
          <p:cNvPr id="7" name="Ορθογώνιο: Στρογγύλεμα γωνιών 6">
            <a:extLst>
              <a:ext uri="{FF2B5EF4-FFF2-40B4-BE49-F238E27FC236}">
                <a16:creationId xmlns:a16="http://schemas.microsoft.com/office/drawing/2014/main" id="{DB5DB3CE-F3C1-DFB5-104C-C5D638B8ECD9}"/>
              </a:ext>
            </a:extLst>
          </p:cNvPr>
          <p:cNvSpPr/>
          <p:nvPr/>
        </p:nvSpPr>
        <p:spPr>
          <a:xfrm>
            <a:off x="7021285" y="715079"/>
            <a:ext cx="3635828" cy="620485"/>
          </a:xfrm>
          <a:custGeom>
            <a:avLst/>
            <a:gdLst>
              <a:gd name="csX0" fmla="*/ 0 w 3635828"/>
              <a:gd name="csY0" fmla="*/ 103416 h 620485"/>
              <a:gd name="csX1" fmla="*/ 103416 w 3635828"/>
              <a:gd name="csY1" fmla="*/ 0 h 620485"/>
              <a:gd name="csX2" fmla="*/ 606335 w 3635828"/>
              <a:gd name="csY2" fmla="*/ 0 h 620485"/>
              <a:gd name="csX3" fmla="*/ 1143545 w 3635828"/>
              <a:gd name="csY3" fmla="*/ 0 h 620485"/>
              <a:gd name="csX4" fmla="*/ 1612174 w 3635828"/>
              <a:gd name="csY4" fmla="*/ 0 h 620485"/>
              <a:gd name="csX5" fmla="*/ 2183674 w 3635828"/>
              <a:gd name="csY5" fmla="*/ 0 h 620485"/>
              <a:gd name="csX6" fmla="*/ 2755173 w 3635828"/>
              <a:gd name="csY6" fmla="*/ 0 h 620485"/>
              <a:gd name="csX7" fmla="*/ 3532412 w 3635828"/>
              <a:gd name="csY7" fmla="*/ 0 h 620485"/>
              <a:gd name="csX8" fmla="*/ 3635828 w 3635828"/>
              <a:gd name="csY8" fmla="*/ 103416 h 620485"/>
              <a:gd name="csX9" fmla="*/ 3635828 w 3635828"/>
              <a:gd name="csY9" fmla="*/ 517069 h 620485"/>
              <a:gd name="csX10" fmla="*/ 3532412 w 3635828"/>
              <a:gd name="csY10" fmla="*/ 620485 h 620485"/>
              <a:gd name="csX11" fmla="*/ 3063783 w 3635828"/>
              <a:gd name="csY11" fmla="*/ 620485 h 620485"/>
              <a:gd name="csX12" fmla="*/ 2560863 w 3635828"/>
              <a:gd name="csY12" fmla="*/ 620485 h 620485"/>
              <a:gd name="csX13" fmla="*/ 2023654 w 3635828"/>
              <a:gd name="csY13" fmla="*/ 620485 h 620485"/>
              <a:gd name="csX14" fmla="*/ 1452154 w 3635828"/>
              <a:gd name="csY14" fmla="*/ 620485 h 620485"/>
              <a:gd name="csX15" fmla="*/ 812075 w 3635828"/>
              <a:gd name="csY15" fmla="*/ 620485 h 620485"/>
              <a:gd name="csX16" fmla="*/ 103416 w 3635828"/>
              <a:gd name="csY16" fmla="*/ 620485 h 620485"/>
              <a:gd name="csX17" fmla="*/ 0 w 3635828"/>
              <a:gd name="csY17" fmla="*/ 517069 h 620485"/>
              <a:gd name="csX18" fmla="*/ 0 w 3635828"/>
              <a:gd name="csY18" fmla="*/ 103416 h 6204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35828" h="620485" fill="none" extrusionOk="0">
                <a:moveTo>
                  <a:pt x="0" y="103416"/>
                </a:moveTo>
                <a:cubicBezTo>
                  <a:pt x="-1961" y="45890"/>
                  <a:pt x="43536" y="-698"/>
                  <a:pt x="103416" y="0"/>
                </a:cubicBezTo>
                <a:cubicBezTo>
                  <a:pt x="247376" y="-49536"/>
                  <a:pt x="405922" y="12555"/>
                  <a:pt x="606335" y="0"/>
                </a:cubicBezTo>
                <a:cubicBezTo>
                  <a:pt x="806748" y="-12555"/>
                  <a:pt x="973675" y="57402"/>
                  <a:pt x="1143545" y="0"/>
                </a:cubicBezTo>
                <a:cubicBezTo>
                  <a:pt x="1313415" y="-57402"/>
                  <a:pt x="1455248" y="24122"/>
                  <a:pt x="1612174" y="0"/>
                </a:cubicBezTo>
                <a:cubicBezTo>
                  <a:pt x="1769100" y="-24122"/>
                  <a:pt x="2028995" y="66272"/>
                  <a:pt x="2183674" y="0"/>
                </a:cubicBezTo>
                <a:cubicBezTo>
                  <a:pt x="2338353" y="-66272"/>
                  <a:pt x="2545947" y="29915"/>
                  <a:pt x="2755173" y="0"/>
                </a:cubicBezTo>
                <a:cubicBezTo>
                  <a:pt x="2964399" y="-29915"/>
                  <a:pt x="3376749" y="19502"/>
                  <a:pt x="3532412" y="0"/>
                </a:cubicBezTo>
                <a:cubicBezTo>
                  <a:pt x="3591533" y="-16584"/>
                  <a:pt x="3638776" y="49442"/>
                  <a:pt x="3635828" y="103416"/>
                </a:cubicBezTo>
                <a:cubicBezTo>
                  <a:pt x="3663718" y="300424"/>
                  <a:pt x="3601218" y="324844"/>
                  <a:pt x="3635828" y="517069"/>
                </a:cubicBezTo>
                <a:cubicBezTo>
                  <a:pt x="3640479" y="572854"/>
                  <a:pt x="3601718" y="632182"/>
                  <a:pt x="3532412" y="620485"/>
                </a:cubicBezTo>
                <a:cubicBezTo>
                  <a:pt x="3334981" y="639915"/>
                  <a:pt x="3205534" y="599932"/>
                  <a:pt x="3063783" y="620485"/>
                </a:cubicBezTo>
                <a:cubicBezTo>
                  <a:pt x="2922032" y="641038"/>
                  <a:pt x="2810969" y="581655"/>
                  <a:pt x="2560863" y="620485"/>
                </a:cubicBezTo>
                <a:cubicBezTo>
                  <a:pt x="2310757" y="659315"/>
                  <a:pt x="2142871" y="564314"/>
                  <a:pt x="2023654" y="620485"/>
                </a:cubicBezTo>
                <a:cubicBezTo>
                  <a:pt x="1904437" y="676656"/>
                  <a:pt x="1611329" y="596562"/>
                  <a:pt x="1452154" y="620485"/>
                </a:cubicBezTo>
                <a:cubicBezTo>
                  <a:pt x="1292979" y="644408"/>
                  <a:pt x="1095529" y="565158"/>
                  <a:pt x="812075" y="620485"/>
                </a:cubicBezTo>
                <a:cubicBezTo>
                  <a:pt x="528621" y="675812"/>
                  <a:pt x="313929" y="597717"/>
                  <a:pt x="103416" y="620485"/>
                </a:cubicBezTo>
                <a:cubicBezTo>
                  <a:pt x="34397" y="630829"/>
                  <a:pt x="2247" y="578220"/>
                  <a:pt x="0" y="517069"/>
                </a:cubicBezTo>
                <a:cubicBezTo>
                  <a:pt x="-48029" y="396747"/>
                  <a:pt x="37651" y="294226"/>
                  <a:pt x="0" y="103416"/>
                </a:cubicBezTo>
                <a:close/>
              </a:path>
              <a:path w="3635828" h="620485" stroke="0" extrusionOk="0">
                <a:moveTo>
                  <a:pt x="0" y="103416"/>
                </a:moveTo>
                <a:cubicBezTo>
                  <a:pt x="3589" y="43617"/>
                  <a:pt x="47098" y="-9927"/>
                  <a:pt x="103416" y="0"/>
                </a:cubicBezTo>
                <a:cubicBezTo>
                  <a:pt x="383085" y="-4408"/>
                  <a:pt x="432360" y="60686"/>
                  <a:pt x="709205" y="0"/>
                </a:cubicBezTo>
                <a:cubicBezTo>
                  <a:pt x="986050" y="-60686"/>
                  <a:pt x="1035917" y="55702"/>
                  <a:pt x="1212125" y="0"/>
                </a:cubicBezTo>
                <a:cubicBezTo>
                  <a:pt x="1388333" y="-55702"/>
                  <a:pt x="1657960" y="67466"/>
                  <a:pt x="1817914" y="0"/>
                </a:cubicBezTo>
                <a:cubicBezTo>
                  <a:pt x="1977868" y="-67466"/>
                  <a:pt x="2240651" y="29055"/>
                  <a:pt x="2423703" y="0"/>
                </a:cubicBezTo>
                <a:cubicBezTo>
                  <a:pt x="2606755" y="-29055"/>
                  <a:pt x="2688726" y="33369"/>
                  <a:pt x="2926623" y="0"/>
                </a:cubicBezTo>
                <a:cubicBezTo>
                  <a:pt x="3164520" y="-33369"/>
                  <a:pt x="3307504" y="24649"/>
                  <a:pt x="3532412" y="0"/>
                </a:cubicBezTo>
                <a:cubicBezTo>
                  <a:pt x="3589672" y="-3387"/>
                  <a:pt x="3637264" y="43875"/>
                  <a:pt x="3635828" y="103416"/>
                </a:cubicBezTo>
                <a:cubicBezTo>
                  <a:pt x="3681783" y="218467"/>
                  <a:pt x="3596316" y="355919"/>
                  <a:pt x="3635828" y="517069"/>
                </a:cubicBezTo>
                <a:cubicBezTo>
                  <a:pt x="3635191" y="578248"/>
                  <a:pt x="3582306" y="616113"/>
                  <a:pt x="3532412" y="620485"/>
                </a:cubicBezTo>
                <a:cubicBezTo>
                  <a:pt x="3272070" y="663831"/>
                  <a:pt x="3198045" y="615775"/>
                  <a:pt x="2995203" y="620485"/>
                </a:cubicBezTo>
                <a:cubicBezTo>
                  <a:pt x="2792361" y="625195"/>
                  <a:pt x="2607626" y="612606"/>
                  <a:pt x="2492283" y="620485"/>
                </a:cubicBezTo>
                <a:cubicBezTo>
                  <a:pt x="2376940" y="628364"/>
                  <a:pt x="2050429" y="548773"/>
                  <a:pt x="1886494" y="620485"/>
                </a:cubicBezTo>
                <a:cubicBezTo>
                  <a:pt x="1722559" y="692197"/>
                  <a:pt x="1551562" y="568356"/>
                  <a:pt x="1383575" y="620485"/>
                </a:cubicBezTo>
                <a:cubicBezTo>
                  <a:pt x="1215588" y="672614"/>
                  <a:pt x="980816" y="597117"/>
                  <a:pt x="846365" y="620485"/>
                </a:cubicBezTo>
                <a:cubicBezTo>
                  <a:pt x="711914" y="643853"/>
                  <a:pt x="474815" y="574106"/>
                  <a:pt x="103416" y="620485"/>
                </a:cubicBezTo>
                <a:cubicBezTo>
                  <a:pt x="47851" y="620305"/>
                  <a:pt x="-879" y="573302"/>
                  <a:pt x="0" y="517069"/>
                </a:cubicBezTo>
                <a:cubicBezTo>
                  <a:pt x="-10968" y="347108"/>
                  <a:pt x="23083" y="269689"/>
                  <a:pt x="0" y="10341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b="1" dirty="0"/>
              <a:t>ΛΟΓΟΤΕΧΝΙΑ/1</a:t>
            </a:r>
          </a:p>
        </p:txBody>
      </p:sp>
      <p:sp>
        <p:nvSpPr>
          <p:cNvPr id="6" name="Ορθογώνιο: Στρογγύλεμα γωνιών 5">
            <a:extLst>
              <a:ext uri="{FF2B5EF4-FFF2-40B4-BE49-F238E27FC236}">
                <a16:creationId xmlns:a16="http://schemas.microsoft.com/office/drawing/2014/main" id="{DBB76577-5212-BE61-EE0F-416F340D2195}"/>
              </a:ext>
            </a:extLst>
          </p:cNvPr>
          <p:cNvSpPr/>
          <p:nvPr/>
        </p:nvSpPr>
        <p:spPr>
          <a:xfrm>
            <a:off x="4487627" y="4269236"/>
            <a:ext cx="4787002" cy="1598163"/>
          </a:xfrm>
          <a:custGeom>
            <a:avLst/>
            <a:gdLst>
              <a:gd name="csX0" fmla="*/ 0 w 4787002"/>
              <a:gd name="csY0" fmla="*/ 266366 h 1598163"/>
              <a:gd name="csX1" fmla="*/ 266366 w 4787002"/>
              <a:gd name="csY1" fmla="*/ 0 h 1598163"/>
              <a:gd name="csX2" fmla="*/ 883235 w 4787002"/>
              <a:gd name="csY2" fmla="*/ 0 h 1598163"/>
              <a:gd name="csX3" fmla="*/ 1372476 w 4787002"/>
              <a:gd name="csY3" fmla="*/ 0 h 1598163"/>
              <a:gd name="csX4" fmla="*/ 1819175 w 4787002"/>
              <a:gd name="csY4" fmla="*/ 0 h 1598163"/>
              <a:gd name="csX5" fmla="*/ 2350958 w 4787002"/>
              <a:gd name="csY5" fmla="*/ 0 h 1598163"/>
              <a:gd name="csX6" fmla="*/ 2840199 w 4787002"/>
              <a:gd name="csY6" fmla="*/ 0 h 1598163"/>
              <a:gd name="csX7" fmla="*/ 3286898 w 4787002"/>
              <a:gd name="csY7" fmla="*/ 0 h 1598163"/>
              <a:gd name="csX8" fmla="*/ 3733596 w 4787002"/>
              <a:gd name="csY8" fmla="*/ 0 h 1598163"/>
              <a:gd name="csX9" fmla="*/ 4520636 w 4787002"/>
              <a:gd name="csY9" fmla="*/ 0 h 1598163"/>
              <a:gd name="csX10" fmla="*/ 4787002 w 4787002"/>
              <a:gd name="csY10" fmla="*/ 266366 h 1598163"/>
              <a:gd name="csX11" fmla="*/ 4787002 w 4787002"/>
              <a:gd name="csY11" fmla="*/ 809736 h 1598163"/>
              <a:gd name="csX12" fmla="*/ 4787002 w 4787002"/>
              <a:gd name="csY12" fmla="*/ 1331797 h 1598163"/>
              <a:gd name="csX13" fmla="*/ 4520636 w 4787002"/>
              <a:gd name="csY13" fmla="*/ 1598163 h 1598163"/>
              <a:gd name="csX14" fmla="*/ 4073938 w 4787002"/>
              <a:gd name="csY14" fmla="*/ 1598163 h 1598163"/>
              <a:gd name="csX15" fmla="*/ 3542154 w 4787002"/>
              <a:gd name="csY15" fmla="*/ 1598163 h 1598163"/>
              <a:gd name="csX16" fmla="*/ 3095456 w 4787002"/>
              <a:gd name="csY16" fmla="*/ 1598163 h 1598163"/>
              <a:gd name="csX17" fmla="*/ 2648757 w 4787002"/>
              <a:gd name="csY17" fmla="*/ 1598163 h 1598163"/>
              <a:gd name="csX18" fmla="*/ 2244602 w 4787002"/>
              <a:gd name="csY18" fmla="*/ 1598163 h 1598163"/>
              <a:gd name="csX19" fmla="*/ 1840446 w 4787002"/>
              <a:gd name="csY19" fmla="*/ 1598163 h 1598163"/>
              <a:gd name="csX20" fmla="*/ 1436290 w 4787002"/>
              <a:gd name="csY20" fmla="*/ 1598163 h 1598163"/>
              <a:gd name="csX21" fmla="*/ 989592 w 4787002"/>
              <a:gd name="csY21" fmla="*/ 1598163 h 1598163"/>
              <a:gd name="csX22" fmla="*/ 266366 w 4787002"/>
              <a:gd name="csY22" fmla="*/ 1598163 h 1598163"/>
              <a:gd name="csX23" fmla="*/ 0 w 4787002"/>
              <a:gd name="csY23" fmla="*/ 1331797 h 1598163"/>
              <a:gd name="csX24" fmla="*/ 0 w 4787002"/>
              <a:gd name="csY24" fmla="*/ 777773 h 1598163"/>
              <a:gd name="csX25" fmla="*/ 0 w 4787002"/>
              <a:gd name="csY25" fmla="*/ 266366 h 15981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787002" h="1598163" fill="none" extrusionOk="0">
                <a:moveTo>
                  <a:pt x="0" y="266366"/>
                </a:moveTo>
                <a:cubicBezTo>
                  <a:pt x="40907" y="113982"/>
                  <a:pt x="109067" y="16381"/>
                  <a:pt x="266366" y="0"/>
                </a:cubicBezTo>
                <a:cubicBezTo>
                  <a:pt x="516234" y="-60448"/>
                  <a:pt x="635810" y="19800"/>
                  <a:pt x="883235" y="0"/>
                </a:cubicBezTo>
                <a:cubicBezTo>
                  <a:pt x="1130660" y="-19800"/>
                  <a:pt x="1171670" y="38147"/>
                  <a:pt x="1372476" y="0"/>
                </a:cubicBezTo>
                <a:cubicBezTo>
                  <a:pt x="1573282" y="-38147"/>
                  <a:pt x="1664538" y="17628"/>
                  <a:pt x="1819175" y="0"/>
                </a:cubicBezTo>
                <a:cubicBezTo>
                  <a:pt x="1973812" y="-17628"/>
                  <a:pt x="2121930" y="11011"/>
                  <a:pt x="2350958" y="0"/>
                </a:cubicBezTo>
                <a:cubicBezTo>
                  <a:pt x="2579986" y="-11011"/>
                  <a:pt x="2649158" y="11550"/>
                  <a:pt x="2840199" y="0"/>
                </a:cubicBezTo>
                <a:cubicBezTo>
                  <a:pt x="3031240" y="-11550"/>
                  <a:pt x="3196302" y="19271"/>
                  <a:pt x="3286898" y="0"/>
                </a:cubicBezTo>
                <a:cubicBezTo>
                  <a:pt x="3377494" y="-19271"/>
                  <a:pt x="3561675" y="37945"/>
                  <a:pt x="3733596" y="0"/>
                </a:cubicBezTo>
                <a:cubicBezTo>
                  <a:pt x="3905517" y="-37945"/>
                  <a:pt x="4200228" y="3364"/>
                  <a:pt x="4520636" y="0"/>
                </a:cubicBezTo>
                <a:cubicBezTo>
                  <a:pt x="4682902" y="38084"/>
                  <a:pt x="4799139" y="139257"/>
                  <a:pt x="4787002" y="266366"/>
                </a:cubicBezTo>
                <a:cubicBezTo>
                  <a:pt x="4850704" y="426465"/>
                  <a:pt x="4764902" y="557824"/>
                  <a:pt x="4787002" y="809736"/>
                </a:cubicBezTo>
                <a:cubicBezTo>
                  <a:pt x="4809102" y="1061648"/>
                  <a:pt x="4731277" y="1093117"/>
                  <a:pt x="4787002" y="1331797"/>
                </a:cubicBezTo>
                <a:cubicBezTo>
                  <a:pt x="4754774" y="1473584"/>
                  <a:pt x="4654306" y="1573379"/>
                  <a:pt x="4520636" y="1598163"/>
                </a:cubicBezTo>
                <a:cubicBezTo>
                  <a:pt x="4299415" y="1620372"/>
                  <a:pt x="4273764" y="1565513"/>
                  <a:pt x="4073938" y="1598163"/>
                </a:cubicBezTo>
                <a:cubicBezTo>
                  <a:pt x="3874112" y="1630813"/>
                  <a:pt x="3784070" y="1581450"/>
                  <a:pt x="3542154" y="1598163"/>
                </a:cubicBezTo>
                <a:cubicBezTo>
                  <a:pt x="3300238" y="1614876"/>
                  <a:pt x="3291822" y="1596635"/>
                  <a:pt x="3095456" y="1598163"/>
                </a:cubicBezTo>
                <a:cubicBezTo>
                  <a:pt x="2899090" y="1599691"/>
                  <a:pt x="2746080" y="1598026"/>
                  <a:pt x="2648757" y="1598163"/>
                </a:cubicBezTo>
                <a:cubicBezTo>
                  <a:pt x="2551434" y="1598300"/>
                  <a:pt x="2326310" y="1564342"/>
                  <a:pt x="2244602" y="1598163"/>
                </a:cubicBezTo>
                <a:cubicBezTo>
                  <a:pt x="2162894" y="1631984"/>
                  <a:pt x="1956285" y="1582400"/>
                  <a:pt x="1840446" y="1598163"/>
                </a:cubicBezTo>
                <a:cubicBezTo>
                  <a:pt x="1724607" y="1613926"/>
                  <a:pt x="1575325" y="1560581"/>
                  <a:pt x="1436290" y="1598163"/>
                </a:cubicBezTo>
                <a:cubicBezTo>
                  <a:pt x="1297255" y="1635745"/>
                  <a:pt x="1182171" y="1593707"/>
                  <a:pt x="989592" y="1598163"/>
                </a:cubicBezTo>
                <a:cubicBezTo>
                  <a:pt x="797013" y="1602619"/>
                  <a:pt x="559009" y="1571019"/>
                  <a:pt x="266366" y="1598163"/>
                </a:cubicBezTo>
                <a:cubicBezTo>
                  <a:pt x="108911" y="1566107"/>
                  <a:pt x="-11614" y="1467404"/>
                  <a:pt x="0" y="1331797"/>
                </a:cubicBezTo>
                <a:cubicBezTo>
                  <a:pt x="-51886" y="1219539"/>
                  <a:pt x="9979" y="905167"/>
                  <a:pt x="0" y="777773"/>
                </a:cubicBezTo>
                <a:cubicBezTo>
                  <a:pt x="-9979" y="650379"/>
                  <a:pt x="41897" y="487859"/>
                  <a:pt x="0" y="266366"/>
                </a:cubicBezTo>
                <a:close/>
              </a:path>
              <a:path w="4787002" h="1598163" stroke="0" extrusionOk="0">
                <a:moveTo>
                  <a:pt x="0" y="266366"/>
                </a:moveTo>
                <a:cubicBezTo>
                  <a:pt x="18250" y="105609"/>
                  <a:pt x="120789" y="-19109"/>
                  <a:pt x="266366" y="0"/>
                </a:cubicBezTo>
                <a:cubicBezTo>
                  <a:pt x="490989" y="-65681"/>
                  <a:pt x="690641" y="19936"/>
                  <a:pt x="840692" y="0"/>
                </a:cubicBezTo>
                <a:cubicBezTo>
                  <a:pt x="990743" y="-19936"/>
                  <a:pt x="1128626" y="34912"/>
                  <a:pt x="1287391" y="0"/>
                </a:cubicBezTo>
                <a:cubicBezTo>
                  <a:pt x="1446156" y="-34912"/>
                  <a:pt x="1720736" y="14603"/>
                  <a:pt x="1861717" y="0"/>
                </a:cubicBezTo>
                <a:cubicBezTo>
                  <a:pt x="2002698" y="-14603"/>
                  <a:pt x="2292053" y="5161"/>
                  <a:pt x="2436044" y="0"/>
                </a:cubicBezTo>
                <a:cubicBezTo>
                  <a:pt x="2580035" y="-5161"/>
                  <a:pt x="2742951" y="7894"/>
                  <a:pt x="2882742" y="0"/>
                </a:cubicBezTo>
                <a:cubicBezTo>
                  <a:pt x="3022533" y="-7894"/>
                  <a:pt x="3147214" y="24875"/>
                  <a:pt x="3329440" y="0"/>
                </a:cubicBezTo>
                <a:cubicBezTo>
                  <a:pt x="3511666" y="-24875"/>
                  <a:pt x="3772242" y="30192"/>
                  <a:pt x="3946310" y="0"/>
                </a:cubicBezTo>
                <a:cubicBezTo>
                  <a:pt x="4120378" y="-30192"/>
                  <a:pt x="4331832" y="51146"/>
                  <a:pt x="4520636" y="0"/>
                </a:cubicBezTo>
                <a:cubicBezTo>
                  <a:pt x="4681859" y="-27959"/>
                  <a:pt x="4783678" y="89712"/>
                  <a:pt x="4787002" y="266366"/>
                </a:cubicBezTo>
                <a:cubicBezTo>
                  <a:pt x="4822676" y="436332"/>
                  <a:pt x="4751736" y="622072"/>
                  <a:pt x="4787002" y="788427"/>
                </a:cubicBezTo>
                <a:cubicBezTo>
                  <a:pt x="4822268" y="954782"/>
                  <a:pt x="4785449" y="1075245"/>
                  <a:pt x="4787002" y="1331797"/>
                </a:cubicBezTo>
                <a:cubicBezTo>
                  <a:pt x="4782730" y="1490299"/>
                  <a:pt x="4673377" y="1582644"/>
                  <a:pt x="4520636" y="1598163"/>
                </a:cubicBezTo>
                <a:cubicBezTo>
                  <a:pt x="4263500" y="1605371"/>
                  <a:pt x="4198962" y="1561869"/>
                  <a:pt x="3988852" y="1598163"/>
                </a:cubicBezTo>
                <a:cubicBezTo>
                  <a:pt x="3778742" y="1634457"/>
                  <a:pt x="3608381" y="1588256"/>
                  <a:pt x="3499611" y="1598163"/>
                </a:cubicBezTo>
                <a:cubicBezTo>
                  <a:pt x="3390841" y="1608070"/>
                  <a:pt x="3293860" y="1593658"/>
                  <a:pt x="3095456" y="1598163"/>
                </a:cubicBezTo>
                <a:cubicBezTo>
                  <a:pt x="2897053" y="1602668"/>
                  <a:pt x="2810593" y="1565642"/>
                  <a:pt x="2648757" y="1598163"/>
                </a:cubicBezTo>
                <a:cubicBezTo>
                  <a:pt x="2486921" y="1630684"/>
                  <a:pt x="2288085" y="1538563"/>
                  <a:pt x="2031888" y="1598163"/>
                </a:cubicBezTo>
                <a:cubicBezTo>
                  <a:pt x="1775691" y="1657763"/>
                  <a:pt x="1677355" y="1544036"/>
                  <a:pt x="1415019" y="1598163"/>
                </a:cubicBezTo>
                <a:cubicBezTo>
                  <a:pt x="1152683" y="1652290"/>
                  <a:pt x="1057988" y="1585674"/>
                  <a:pt x="883235" y="1598163"/>
                </a:cubicBezTo>
                <a:cubicBezTo>
                  <a:pt x="708482" y="1610652"/>
                  <a:pt x="420138" y="1528272"/>
                  <a:pt x="266366" y="1598163"/>
                </a:cubicBezTo>
                <a:cubicBezTo>
                  <a:pt x="138784" y="1630590"/>
                  <a:pt x="-4686" y="1509864"/>
                  <a:pt x="0" y="1331797"/>
                </a:cubicBezTo>
                <a:cubicBezTo>
                  <a:pt x="-50914" y="1199478"/>
                  <a:pt x="26067" y="1056300"/>
                  <a:pt x="0" y="820390"/>
                </a:cubicBezTo>
                <a:cubicBezTo>
                  <a:pt x="-26067" y="584480"/>
                  <a:pt x="26119" y="395071"/>
                  <a:pt x="0" y="26636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endParaRPr lang="el-GR" b="1" dirty="0"/>
          </a:p>
          <a:p>
            <a:endParaRPr lang="el-GR" b="1" dirty="0"/>
          </a:p>
          <a:p>
            <a:endParaRPr lang="el-GR" b="1" dirty="0"/>
          </a:p>
          <a:p>
            <a:r>
              <a:rPr lang="el-GR" b="1" dirty="0"/>
              <a:t>Να  αναγνωρίσετε  το κειμενικό  του  είδος;</a:t>
            </a:r>
          </a:p>
          <a:p>
            <a:pPr marL="342900" indent="-342900">
              <a:buFont typeface="+mj-lt"/>
              <a:buAutoNum type="arabicPeriod"/>
            </a:pPr>
            <a:r>
              <a:rPr lang="el-GR" dirty="0">
                <a:solidFill>
                  <a:schemeClr val="tx1"/>
                </a:solidFill>
              </a:rPr>
              <a:t>ποίημα</a:t>
            </a:r>
          </a:p>
          <a:p>
            <a:pPr marL="342900" indent="-342900">
              <a:buFont typeface="+mj-lt"/>
              <a:buAutoNum type="arabicPeriod"/>
            </a:pPr>
            <a:r>
              <a:rPr lang="el-GR" u="sng" dirty="0">
                <a:solidFill>
                  <a:schemeClr val="tx1"/>
                </a:solidFill>
              </a:rPr>
              <a:t>αφήγημα</a:t>
            </a:r>
          </a:p>
          <a:p>
            <a:pPr marL="342900" indent="-342900">
              <a:buFont typeface="+mj-lt"/>
              <a:buAutoNum type="arabicPeriod"/>
            </a:pPr>
            <a:r>
              <a:rPr lang="el-GR" dirty="0">
                <a:solidFill>
                  <a:schemeClr val="tx1"/>
                </a:solidFill>
              </a:rPr>
              <a:t> θεατρικό  κείμενο</a:t>
            </a:r>
          </a:p>
          <a:p>
            <a:pPr marL="342900" indent="-342900" algn="ctr">
              <a:buFont typeface="+mj-lt"/>
              <a:buAutoNum type="arabicPeriod"/>
            </a:pPr>
            <a:endParaRPr lang="el-GR" dirty="0">
              <a:solidFill>
                <a:schemeClr val="tx1"/>
              </a:solidFill>
            </a:endParaRPr>
          </a:p>
          <a:p>
            <a:pPr marL="342900" indent="-342900">
              <a:buFont typeface="+mj-lt"/>
              <a:buAutoNum type="arabicPeriod"/>
            </a:pPr>
            <a:endParaRPr lang="el-GR" b="1" dirty="0">
              <a:solidFill>
                <a:schemeClr val="tx1"/>
              </a:solidFill>
            </a:endParaRPr>
          </a:p>
          <a:p>
            <a:pPr algn="ctr"/>
            <a:endParaRPr lang="el-GR" b="1" dirty="0"/>
          </a:p>
        </p:txBody>
      </p:sp>
      <p:sp>
        <p:nvSpPr>
          <p:cNvPr id="8" name="Ορθογώνιο: Στρογγύλεμα γωνιών 7">
            <a:extLst>
              <a:ext uri="{FF2B5EF4-FFF2-40B4-BE49-F238E27FC236}">
                <a16:creationId xmlns:a16="http://schemas.microsoft.com/office/drawing/2014/main" id="{2FC5751C-0BCB-6418-AC35-2000B7A0D247}"/>
              </a:ext>
            </a:extLst>
          </p:cNvPr>
          <p:cNvSpPr/>
          <p:nvPr/>
        </p:nvSpPr>
        <p:spPr>
          <a:xfrm>
            <a:off x="723896" y="4018763"/>
            <a:ext cx="3344643" cy="1937755"/>
          </a:xfrm>
          <a:custGeom>
            <a:avLst/>
            <a:gdLst>
              <a:gd name="csX0" fmla="*/ 0 w 3344643"/>
              <a:gd name="csY0" fmla="*/ 322966 h 1937755"/>
              <a:gd name="csX1" fmla="*/ 322966 w 3344643"/>
              <a:gd name="csY1" fmla="*/ 0 h 1937755"/>
              <a:gd name="csX2" fmla="*/ 808734 w 3344643"/>
              <a:gd name="csY2" fmla="*/ 0 h 1937755"/>
              <a:gd name="csX3" fmla="*/ 1348476 w 3344643"/>
              <a:gd name="csY3" fmla="*/ 0 h 1937755"/>
              <a:gd name="csX4" fmla="*/ 1888218 w 3344643"/>
              <a:gd name="csY4" fmla="*/ 0 h 1937755"/>
              <a:gd name="csX5" fmla="*/ 2427961 w 3344643"/>
              <a:gd name="csY5" fmla="*/ 0 h 1937755"/>
              <a:gd name="csX6" fmla="*/ 3021677 w 3344643"/>
              <a:gd name="csY6" fmla="*/ 0 h 1937755"/>
              <a:gd name="csX7" fmla="*/ 3344643 w 3344643"/>
              <a:gd name="csY7" fmla="*/ 322966 h 1937755"/>
              <a:gd name="csX8" fmla="*/ 3344643 w 3344643"/>
              <a:gd name="csY8" fmla="*/ 714819 h 1937755"/>
              <a:gd name="csX9" fmla="*/ 3344643 w 3344643"/>
              <a:gd name="csY9" fmla="*/ 1132508 h 1937755"/>
              <a:gd name="csX10" fmla="*/ 3344643 w 3344643"/>
              <a:gd name="csY10" fmla="*/ 1614789 h 1937755"/>
              <a:gd name="csX11" fmla="*/ 3021677 w 3344643"/>
              <a:gd name="csY11" fmla="*/ 1937755 h 1937755"/>
              <a:gd name="csX12" fmla="*/ 2427961 w 3344643"/>
              <a:gd name="csY12" fmla="*/ 1937755 h 1937755"/>
              <a:gd name="csX13" fmla="*/ 1834244 w 3344643"/>
              <a:gd name="csY13" fmla="*/ 1937755 h 1937755"/>
              <a:gd name="csX14" fmla="*/ 1267515 w 3344643"/>
              <a:gd name="csY14" fmla="*/ 1937755 h 1937755"/>
              <a:gd name="csX15" fmla="*/ 808734 w 3344643"/>
              <a:gd name="csY15" fmla="*/ 1937755 h 1937755"/>
              <a:gd name="csX16" fmla="*/ 322966 w 3344643"/>
              <a:gd name="csY16" fmla="*/ 1937755 h 1937755"/>
              <a:gd name="csX17" fmla="*/ 0 w 3344643"/>
              <a:gd name="csY17" fmla="*/ 1614789 h 1937755"/>
              <a:gd name="csX18" fmla="*/ 0 w 3344643"/>
              <a:gd name="csY18" fmla="*/ 1158345 h 1937755"/>
              <a:gd name="csX19" fmla="*/ 0 w 3344643"/>
              <a:gd name="csY19" fmla="*/ 753574 h 1937755"/>
              <a:gd name="csX20" fmla="*/ 0 w 3344643"/>
              <a:gd name="csY20" fmla="*/ 322966 h 19377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344643" h="1937755" fill="none" extrusionOk="0">
                <a:moveTo>
                  <a:pt x="0" y="322966"/>
                </a:moveTo>
                <a:cubicBezTo>
                  <a:pt x="11875" y="164316"/>
                  <a:pt x="141394" y="21158"/>
                  <a:pt x="322966" y="0"/>
                </a:cubicBezTo>
                <a:cubicBezTo>
                  <a:pt x="560351" y="-2442"/>
                  <a:pt x="647222" y="6365"/>
                  <a:pt x="808734" y="0"/>
                </a:cubicBezTo>
                <a:cubicBezTo>
                  <a:pt x="970246" y="-6365"/>
                  <a:pt x="1167408" y="49644"/>
                  <a:pt x="1348476" y="0"/>
                </a:cubicBezTo>
                <a:cubicBezTo>
                  <a:pt x="1529544" y="-49644"/>
                  <a:pt x="1633925" y="50577"/>
                  <a:pt x="1888218" y="0"/>
                </a:cubicBezTo>
                <a:cubicBezTo>
                  <a:pt x="2142511" y="-50577"/>
                  <a:pt x="2279056" y="25454"/>
                  <a:pt x="2427961" y="0"/>
                </a:cubicBezTo>
                <a:cubicBezTo>
                  <a:pt x="2576866" y="-25454"/>
                  <a:pt x="2839905" y="67712"/>
                  <a:pt x="3021677" y="0"/>
                </a:cubicBezTo>
                <a:cubicBezTo>
                  <a:pt x="3178830" y="-7128"/>
                  <a:pt x="3324978" y="142743"/>
                  <a:pt x="3344643" y="322966"/>
                </a:cubicBezTo>
                <a:cubicBezTo>
                  <a:pt x="3387142" y="411908"/>
                  <a:pt x="3317458" y="617145"/>
                  <a:pt x="3344643" y="714819"/>
                </a:cubicBezTo>
                <a:cubicBezTo>
                  <a:pt x="3371828" y="812493"/>
                  <a:pt x="3303626" y="1014451"/>
                  <a:pt x="3344643" y="1132508"/>
                </a:cubicBezTo>
                <a:cubicBezTo>
                  <a:pt x="3385660" y="1250565"/>
                  <a:pt x="3331875" y="1442522"/>
                  <a:pt x="3344643" y="1614789"/>
                </a:cubicBezTo>
                <a:cubicBezTo>
                  <a:pt x="3367266" y="1769495"/>
                  <a:pt x="3200836" y="1960666"/>
                  <a:pt x="3021677" y="1937755"/>
                </a:cubicBezTo>
                <a:cubicBezTo>
                  <a:pt x="2832261" y="1967225"/>
                  <a:pt x="2707125" y="1915359"/>
                  <a:pt x="2427961" y="1937755"/>
                </a:cubicBezTo>
                <a:cubicBezTo>
                  <a:pt x="2148797" y="1960151"/>
                  <a:pt x="1984854" y="1898147"/>
                  <a:pt x="1834244" y="1937755"/>
                </a:cubicBezTo>
                <a:cubicBezTo>
                  <a:pt x="1683634" y="1977363"/>
                  <a:pt x="1418827" y="1900225"/>
                  <a:pt x="1267515" y="1937755"/>
                </a:cubicBezTo>
                <a:cubicBezTo>
                  <a:pt x="1116203" y="1975285"/>
                  <a:pt x="956633" y="1892341"/>
                  <a:pt x="808734" y="1937755"/>
                </a:cubicBezTo>
                <a:cubicBezTo>
                  <a:pt x="660835" y="1983169"/>
                  <a:pt x="488041" y="1913661"/>
                  <a:pt x="322966" y="1937755"/>
                </a:cubicBezTo>
                <a:cubicBezTo>
                  <a:pt x="187998" y="1925750"/>
                  <a:pt x="-2016" y="1801047"/>
                  <a:pt x="0" y="1614789"/>
                </a:cubicBezTo>
                <a:cubicBezTo>
                  <a:pt x="-47904" y="1521185"/>
                  <a:pt x="48913" y="1350843"/>
                  <a:pt x="0" y="1158345"/>
                </a:cubicBezTo>
                <a:cubicBezTo>
                  <a:pt x="-48913" y="965847"/>
                  <a:pt x="4446" y="875145"/>
                  <a:pt x="0" y="753574"/>
                </a:cubicBezTo>
                <a:cubicBezTo>
                  <a:pt x="-4446" y="632003"/>
                  <a:pt x="46292" y="474480"/>
                  <a:pt x="0" y="322966"/>
                </a:cubicBezTo>
                <a:close/>
              </a:path>
              <a:path w="3344643" h="1937755" stroke="0" extrusionOk="0">
                <a:moveTo>
                  <a:pt x="0" y="322966"/>
                </a:moveTo>
                <a:cubicBezTo>
                  <a:pt x="26582" y="124719"/>
                  <a:pt x="145764" y="-14538"/>
                  <a:pt x="322966" y="0"/>
                </a:cubicBezTo>
                <a:cubicBezTo>
                  <a:pt x="537092" y="-27929"/>
                  <a:pt x="708070" y="43749"/>
                  <a:pt x="889695" y="0"/>
                </a:cubicBezTo>
                <a:cubicBezTo>
                  <a:pt x="1071320" y="-43749"/>
                  <a:pt x="1196242" y="53547"/>
                  <a:pt x="1375463" y="0"/>
                </a:cubicBezTo>
                <a:cubicBezTo>
                  <a:pt x="1554684" y="-53547"/>
                  <a:pt x="1772892" y="59029"/>
                  <a:pt x="1942193" y="0"/>
                </a:cubicBezTo>
                <a:cubicBezTo>
                  <a:pt x="2111494" y="-59029"/>
                  <a:pt x="2356076" y="57447"/>
                  <a:pt x="2508922" y="0"/>
                </a:cubicBezTo>
                <a:cubicBezTo>
                  <a:pt x="2661768" y="-57447"/>
                  <a:pt x="2787167" y="42437"/>
                  <a:pt x="3021677" y="0"/>
                </a:cubicBezTo>
                <a:cubicBezTo>
                  <a:pt x="3175509" y="-9098"/>
                  <a:pt x="3344071" y="189756"/>
                  <a:pt x="3344643" y="322966"/>
                </a:cubicBezTo>
                <a:cubicBezTo>
                  <a:pt x="3358608" y="443394"/>
                  <a:pt x="3322915" y="628580"/>
                  <a:pt x="3344643" y="727737"/>
                </a:cubicBezTo>
                <a:cubicBezTo>
                  <a:pt x="3366371" y="826894"/>
                  <a:pt x="3296298" y="1083609"/>
                  <a:pt x="3344643" y="1184181"/>
                </a:cubicBezTo>
                <a:cubicBezTo>
                  <a:pt x="3392988" y="1284753"/>
                  <a:pt x="3324641" y="1450624"/>
                  <a:pt x="3344643" y="1614789"/>
                </a:cubicBezTo>
                <a:cubicBezTo>
                  <a:pt x="3328753" y="1771712"/>
                  <a:pt x="3203416" y="1951445"/>
                  <a:pt x="3021677" y="1937755"/>
                </a:cubicBezTo>
                <a:cubicBezTo>
                  <a:pt x="2827166" y="1960447"/>
                  <a:pt x="2769318" y="1935000"/>
                  <a:pt x="2535909" y="1937755"/>
                </a:cubicBezTo>
                <a:cubicBezTo>
                  <a:pt x="2302500" y="1940510"/>
                  <a:pt x="2222687" y="1879093"/>
                  <a:pt x="1969180" y="1937755"/>
                </a:cubicBezTo>
                <a:cubicBezTo>
                  <a:pt x="1715673" y="1996417"/>
                  <a:pt x="1607431" y="1916525"/>
                  <a:pt x="1483412" y="1937755"/>
                </a:cubicBezTo>
                <a:cubicBezTo>
                  <a:pt x="1359393" y="1958985"/>
                  <a:pt x="1143517" y="1907265"/>
                  <a:pt x="970657" y="1937755"/>
                </a:cubicBezTo>
                <a:cubicBezTo>
                  <a:pt x="797798" y="1968245"/>
                  <a:pt x="603743" y="1868655"/>
                  <a:pt x="322966" y="1937755"/>
                </a:cubicBezTo>
                <a:cubicBezTo>
                  <a:pt x="172235" y="1934539"/>
                  <a:pt x="-35946" y="1757087"/>
                  <a:pt x="0" y="1614789"/>
                </a:cubicBezTo>
                <a:cubicBezTo>
                  <a:pt x="-9707" y="1512804"/>
                  <a:pt x="6908" y="1294671"/>
                  <a:pt x="0" y="1197100"/>
                </a:cubicBezTo>
                <a:cubicBezTo>
                  <a:pt x="-6908" y="1099529"/>
                  <a:pt x="38982" y="945792"/>
                  <a:pt x="0" y="766492"/>
                </a:cubicBezTo>
                <a:cubicBezTo>
                  <a:pt x="-38982" y="587192"/>
                  <a:pt x="18058" y="489352"/>
                  <a:pt x="0" y="322966"/>
                </a:cubicBezTo>
                <a:close/>
              </a:path>
            </a:pathLst>
          </a:custGeom>
          <a:solidFill>
            <a:schemeClr val="bg1"/>
          </a:solidFill>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b="1" dirty="0"/>
              <a:t>Σε  ποιο  λογοτεχνικό  γένος ανήκει  το απόσπασμα;</a:t>
            </a:r>
          </a:p>
          <a:p>
            <a:pPr marL="342900" indent="-342900">
              <a:buFont typeface="+mj-lt"/>
              <a:buAutoNum type="arabicPeriod"/>
            </a:pPr>
            <a:r>
              <a:rPr lang="el-GR" u="sng" dirty="0"/>
              <a:t>πεζογραφία</a:t>
            </a:r>
          </a:p>
          <a:p>
            <a:pPr marL="342900" indent="-342900">
              <a:buAutoNum type="arabicPeriod" startAt="2"/>
            </a:pPr>
            <a:r>
              <a:rPr lang="el-GR" dirty="0"/>
              <a:t>ποίηση </a:t>
            </a:r>
            <a:endParaRPr lang="en-US" dirty="0"/>
          </a:p>
          <a:p>
            <a:pPr marL="342900" indent="-342900">
              <a:buAutoNum type="arabicPeriod" startAt="2"/>
            </a:pPr>
            <a:r>
              <a:rPr lang="el-GR" dirty="0"/>
              <a:t> θέατρο</a:t>
            </a:r>
          </a:p>
        </p:txBody>
      </p:sp>
      <p:sp>
        <p:nvSpPr>
          <p:cNvPr id="11" name="Ορθογώνιο: Στρογγύλεμα γωνιών 10">
            <a:extLst>
              <a:ext uri="{FF2B5EF4-FFF2-40B4-BE49-F238E27FC236}">
                <a16:creationId xmlns:a16="http://schemas.microsoft.com/office/drawing/2014/main" id="{3F566F48-F991-9E94-2AB4-185159151FDE}"/>
              </a:ext>
            </a:extLst>
          </p:cNvPr>
          <p:cNvSpPr/>
          <p:nvPr/>
        </p:nvSpPr>
        <p:spPr>
          <a:xfrm>
            <a:off x="9383482" y="4155237"/>
            <a:ext cx="2694218" cy="1598163"/>
          </a:xfrm>
          <a:custGeom>
            <a:avLst/>
            <a:gdLst>
              <a:gd name="csX0" fmla="*/ 0 w 2694218"/>
              <a:gd name="csY0" fmla="*/ 266366 h 1598163"/>
              <a:gd name="csX1" fmla="*/ 266366 w 2694218"/>
              <a:gd name="csY1" fmla="*/ 0 h 1598163"/>
              <a:gd name="csX2" fmla="*/ 763508 w 2694218"/>
              <a:gd name="csY2" fmla="*/ 0 h 1598163"/>
              <a:gd name="csX3" fmla="*/ 1239035 w 2694218"/>
              <a:gd name="csY3" fmla="*/ 0 h 1598163"/>
              <a:gd name="csX4" fmla="*/ 1822636 w 2694218"/>
              <a:gd name="csY4" fmla="*/ 0 h 1598163"/>
              <a:gd name="csX5" fmla="*/ 2427852 w 2694218"/>
              <a:gd name="csY5" fmla="*/ 0 h 1598163"/>
              <a:gd name="csX6" fmla="*/ 2694218 w 2694218"/>
              <a:gd name="csY6" fmla="*/ 266366 h 1598163"/>
              <a:gd name="csX7" fmla="*/ 2694218 w 2694218"/>
              <a:gd name="csY7" fmla="*/ 788427 h 1598163"/>
              <a:gd name="csX8" fmla="*/ 2694218 w 2694218"/>
              <a:gd name="csY8" fmla="*/ 1331797 h 1598163"/>
              <a:gd name="csX9" fmla="*/ 2427852 w 2694218"/>
              <a:gd name="csY9" fmla="*/ 1598163 h 1598163"/>
              <a:gd name="csX10" fmla="*/ 1930710 w 2694218"/>
              <a:gd name="csY10" fmla="*/ 1598163 h 1598163"/>
              <a:gd name="csX11" fmla="*/ 1390339 w 2694218"/>
              <a:gd name="csY11" fmla="*/ 1598163 h 1598163"/>
              <a:gd name="csX12" fmla="*/ 871582 w 2694218"/>
              <a:gd name="csY12" fmla="*/ 1598163 h 1598163"/>
              <a:gd name="csX13" fmla="*/ 266366 w 2694218"/>
              <a:gd name="csY13" fmla="*/ 1598163 h 1598163"/>
              <a:gd name="csX14" fmla="*/ 0 w 2694218"/>
              <a:gd name="csY14" fmla="*/ 1331797 h 1598163"/>
              <a:gd name="csX15" fmla="*/ 0 w 2694218"/>
              <a:gd name="csY15" fmla="*/ 777773 h 1598163"/>
              <a:gd name="csX16" fmla="*/ 0 w 2694218"/>
              <a:gd name="csY16" fmla="*/ 266366 h 15981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94218" h="1598163" fill="none" extrusionOk="0">
                <a:moveTo>
                  <a:pt x="0" y="266366"/>
                </a:moveTo>
                <a:cubicBezTo>
                  <a:pt x="-1207" y="138115"/>
                  <a:pt x="108556" y="-11275"/>
                  <a:pt x="266366" y="0"/>
                </a:cubicBezTo>
                <a:cubicBezTo>
                  <a:pt x="366829" y="-54478"/>
                  <a:pt x="564179" y="5217"/>
                  <a:pt x="763508" y="0"/>
                </a:cubicBezTo>
                <a:cubicBezTo>
                  <a:pt x="962837" y="-5217"/>
                  <a:pt x="1074406" y="7822"/>
                  <a:pt x="1239035" y="0"/>
                </a:cubicBezTo>
                <a:cubicBezTo>
                  <a:pt x="1403664" y="-7822"/>
                  <a:pt x="1613630" y="26303"/>
                  <a:pt x="1822636" y="0"/>
                </a:cubicBezTo>
                <a:cubicBezTo>
                  <a:pt x="2031642" y="-26303"/>
                  <a:pt x="2222842" y="42739"/>
                  <a:pt x="2427852" y="0"/>
                </a:cubicBezTo>
                <a:cubicBezTo>
                  <a:pt x="2591965" y="-588"/>
                  <a:pt x="2679348" y="111157"/>
                  <a:pt x="2694218" y="266366"/>
                </a:cubicBezTo>
                <a:cubicBezTo>
                  <a:pt x="2715611" y="377905"/>
                  <a:pt x="2635778" y="573018"/>
                  <a:pt x="2694218" y="788427"/>
                </a:cubicBezTo>
                <a:cubicBezTo>
                  <a:pt x="2752658" y="1003836"/>
                  <a:pt x="2672543" y="1124993"/>
                  <a:pt x="2694218" y="1331797"/>
                </a:cubicBezTo>
                <a:cubicBezTo>
                  <a:pt x="2697541" y="1451431"/>
                  <a:pt x="2598282" y="1623017"/>
                  <a:pt x="2427852" y="1598163"/>
                </a:cubicBezTo>
                <a:cubicBezTo>
                  <a:pt x="2266960" y="1626417"/>
                  <a:pt x="2143225" y="1567227"/>
                  <a:pt x="1930710" y="1598163"/>
                </a:cubicBezTo>
                <a:cubicBezTo>
                  <a:pt x="1718195" y="1629099"/>
                  <a:pt x="1558564" y="1566945"/>
                  <a:pt x="1390339" y="1598163"/>
                </a:cubicBezTo>
                <a:cubicBezTo>
                  <a:pt x="1222114" y="1629381"/>
                  <a:pt x="1101913" y="1566505"/>
                  <a:pt x="871582" y="1598163"/>
                </a:cubicBezTo>
                <a:cubicBezTo>
                  <a:pt x="641251" y="1629821"/>
                  <a:pt x="445299" y="1582138"/>
                  <a:pt x="266366" y="1598163"/>
                </a:cubicBezTo>
                <a:cubicBezTo>
                  <a:pt x="137319" y="1579270"/>
                  <a:pt x="1094" y="1510623"/>
                  <a:pt x="0" y="1331797"/>
                </a:cubicBezTo>
                <a:cubicBezTo>
                  <a:pt x="-7040" y="1072773"/>
                  <a:pt x="48141" y="947538"/>
                  <a:pt x="0" y="777773"/>
                </a:cubicBezTo>
                <a:cubicBezTo>
                  <a:pt x="-48141" y="608008"/>
                  <a:pt x="41430" y="438061"/>
                  <a:pt x="0" y="266366"/>
                </a:cubicBezTo>
                <a:close/>
              </a:path>
              <a:path w="2694218" h="1598163" stroke="0" extrusionOk="0">
                <a:moveTo>
                  <a:pt x="0" y="266366"/>
                </a:moveTo>
                <a:cubicBezTo>
                  <a:pt x="18250" y="105609"/>
                  <a:pt x="120789" y="-19109"/>
                  <a:pt x="266366" y="0"/>
                </a:cubicBezTo>
                <a:cubicBezTo>
                  <a:pt x="400447" y="-52805"/>
                  <a:pt x="548335" y="10113"/>
                  <a:pt x="828352" y="0"/>
                </a:cubicBezTo>
                <a:cubicBezTo>
                  <a:pt x="1108369" y="-10113"/>
                  <a:pt x="1113029" y="21503"/>
                  <a:pt x="1325494" y="0"/>
                </a:cubicBezTo>
                <a:cubicBezTo>
                  <a:pt x="1537959" y="-21503"/>
                  <a:pt x="1764761" y="61265"/>
                  <a:pt x="1887481" y="0"/>
                </a:cubicBezTo>
                <a:cubicBezTo>
                  <a:pt x="2010201" y="-61265"/>
                  <a:pt x="2241652" y="6384"/>
                  <a:pt x="2427852" y="0"/>
                </a:cubicBezTo>
                <a:cubicBezTo>
                  <a:pt x="2571644" y="28694"/>
                  <a:pt x="2694040" y="134361"/>
                  <a:pt x="2694218" y="266366"/>
                </a:cubicBezTo>
                <a:cubicBezTo>
                  <a:pt x="2703292" y="386165"/>
                  <a:pt x="2675428" y="568581"/>
                  <a:pt x="2694218" y="788427"/>
                </a:cubicBezTo>
                <a:cubicBezTo>
                  <a:pt x="2713008" y="1008273"/>
                  <a:pt x="2630285" y="1101880"/>
                  <a:pt x="2694218" y="1331797"/>
                </a:cubicBezTo>
                <a:cubicBezTo>
                  <a:pt x="2708331" y="1450948"/>
                  <a:pt x="2571638" y="1568619"/>
                  <a:pt x="2427852" y="1598163"/>
                </a:cubicBezTo>
                <a:cubicBezTo>
                  <a:pt x="2292517" y="1658512"/>
                  <a:pt x="2103328" y="1581651"/>
                  <a:pt x="1909095" y="1598163"/>
                </a:cubicBezTo>
                <a:cubicBezTo>
                  <a:pt x="1714862" y="1614675"/>
                  <a:pt x="1509468" y="1555144"/>
                  <a:pt x="1368724" y="1598163"/>
                </a:cubicBezTo>
                <a:cubicBezTo>
                  <a:pt x="1227980" y="1641182"/>
                  <a:pt x="1024375" y="1574732"/>
                  <a:pt x="871582" y="1598163"/>
                </a:cubicBezTo>
                <a:cubicBezTo>
                  <a:pt x="718789" y="1621594"/>
                  <a:pt x="436952" y="1545830"/>
                  <a:pt x="266366" y="1598163"/>
                </a:cubicBezTo>
                <a:cubicBezTo>
                  <a:pt x="146846" y="1613902"/>
                  <a:pt x="8519" y="1479109"/>
                  <a:pt x="0" y="1331797"/>
                </a:cubicBezTo>
                <a:cubicBezTo>
                  <a:pt x="-15281" y="1153156"/>
                  <a:pt x="50208" y="1052837"/>
                  <a:pt x="0" y="809736"/>
                </a:cubicBezTo>
                <a:cubicBezTo>
                  <a:pt x="-50208" y="566635"/>
                  <a:pt x="58887" y="534065"/>
                  <a:pt x="0" y="266366"/>
                </a:cubicBezTo>
                <a:close/>
              </a:path>
            </a:pathLst>
          </a:custGeom>
          <a:ln w="57150">
            <a:solidFill>
              <a:schemeClr val="tx1"/>
            </a:solidFill>
            <a:extLst>
              <a:ext uri="{C807C97D-BFC1-408E-A445-0C87EB9F89A2}">
                <ask:lineSketchStyleProps xmlns:ask="http://schemas.microsoft.com/office/drawing/2018/sketchyshapes" sd="130672961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200" b="1" dirty="0"/>
              <a:t>Αυτοβιογραφική</a:t>
            </a:r>
            <a:r>
              <a:rPr lang="el-GR" sz="1200" dirty="0"/>
              <a:t>   αφήγηση  είναι μια ιστορία στην οποία ο ίδιος ο συγγραφέας διηγείται αληθινά γεγονότα από τη δική του ζωή.</a:t>
            </a:r>
            <a:endParaRPr lang="el-GR" sz="1200" b="1" dirty="0"/>
          </a:p>
        </p:txBody>
      </p:sp>
    </p:spTree>
    <p:extLst>
      <p:ext uri="{BB962C8B-B14F-4D97-AF65-F5344CB8AC3E}">
        <p14:creationId xmlns:p14="http://schemas.microsoft.com/office/powerpoint/2010/main" val="315236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2155D-C2D2-4412-2DF3-88F6D240F636}"/>
            </a:ext>
          </a:extLst>
        </p:cNvPr>
        <p:cNvGrpSpPr/>
        <p:nvPr/>
      </p:nvGrpSpPr>
      <p:grpSpPr>
        <a:xfrm>
          <a:off x="0" y="0"/>
          <a:ext cx="0" cy="0"/>
          <a:chOff x="0" y="0"/>
          <a:chExt cx="0" cy="0"/>
        </a:xfrm>
      </p:grpSpPr>
      <p:pic>
        <p:nvPicPr>
          <p:cNvPr id="1026" name="Picture 2" descr="Παιδιά που διαβάζουν βιβλία">
            <a:extLst>
              <a:ext uri="{FF2B5EF4-FFF2-40B4-BE49-F238E27FC236}">
                <a16:creationId xmlns:a16="http://schemas.microsoft.com/office/drawing/2014/main" id="{AB35CD2A-7329-CE71-7196-FAF7F79A1F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456" y="1135282"/>
            <a:ext cx="10710042" cy="39147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87B0D1F2-BBE1-3CA1-7ED4-0A508300C1EF}"/>
              </a:ext>
            </a:extLst>
          </p:cNvPr>
          <p:cNvSpPr/>
          <p:nvPr/>
        </p:nvSpPr>
        <p:spPr>
          <a:xfrm>
            <a:off x="462455" y="178675"/>
            <a:ext cx="10710042" cy="7987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800" b="1" dirty="0">
                <a:solidFill>
                  <a:schemeClr val="tx1"/>
                </a:solidFill>
                <a:effectLst/>
                <a:ea typeface="Aptos" panose="020B0004020202020204" pitchFamily="34" charset="0"/>
              </a:rPr>
              <a:t>Διδακτικά  Εγχειρίδια</a:t>
            </a:r>
            <a:endParaRPr lang="el-CY" sz="1800" kern="100" dirty="0">
              <a:solidFill>
                <a:schemeClr val="tx1"/>
              </a:solidFill>
              <a:effectLst/>
              <a:ea typeface="Aptos" panose="020B0004020202020204" pitchFamily="34" charset="0"/>
              <a:cs typeface="Times New Roman" panose="02020603050405020304" pitchFamily="18" charset="0"/>
            </a:endParaRPr>
          </a:p>
        </p:txBody>
      </p:sp>
      <p:sp>
        <p:nvSpPr>
          <p:cNvPr id="4" name="Ορθογώνιο 3">
            <a:extLst>
              <a:ext uri="{FF2B5EF4-FFF2-40B4-BE49-F238E27FC236}">
                <a16:creationId xmlns:a16="http://schemas.microsoft.com/office/drawing/2014/main" id="{1DDE494E-3F76-FB35-7B70-08984F54CEDB}"/>
              </a:ext>
            </a:extLst>
          </p:cNvPr>
          <p:cNvSpPr/>
          <p:nvPr/>
        </p:nvSpPr>
        <p:spPr>
          <a:xfrm>
            <a:off x="462455" y="5034290"/>
            <a:ext cx="10710042" cy="13980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ea typeface="Aptos" panose="020B0004020202020204" pitchFamily="34" charset="0"/>
              </a:rPr>
              <a:t> </a:t>
            </a:r>
            <a:r>
              <a:rPr lang="el-GR" b="1" dirty="0">
                <a:solidFill>
                  <a:schemeClr val="tx1"/>
                </a:solidFill>
                <a:ea typeface="Aptos" panose="020B0004020202020204" pitchFamily="34" charset="0"/>
              </a:rPr>
              <a:t>Διδακτικό  Εγχειρίδιο </a:t>
            </a:r>
            <a:r>
              <a:rPr lang="el-GR" dirty="0">
                <a:solidFill>
                  <a:schemeClr val="tx1"/>
                </a:solidFill>
                <a:ea typeface="Aptos" panose="020B0004020202020204" pitchFamily="34" charset="0"/>
              </a:rPr>
              <a:t>: </a:t>
            </a:r>
            <a:r>
              <a:rPr lang="el-GR" i="1" dirty="0">
                <a:solidFill>
                  <a:schemeClr val="tx1"/>
                </a:solidFill>
              </a:rPr>
              <a:t>Ο λόγος ανάγκη της ψυχής</a:t>
            </a:r>
            <a:r>
              <a:rPr lang="el-GR" dirty="0">
                <a:solidFill>
                  <a:schemeClr val="tx1"/>
                </a:solidFill>
              </a:rPr>
              <a:t>, Κείμενα Λογοτεχνίας A΄ Γυμνασίου, ΥΠΠ, ΠΙ, ΥΑΠ, 2014.</a:t>
            </a:r>
          </a:p>
        </p:txBody>
      </p:sp>
      <p:pic>
        <p:nvPicPr>
          <p:cNvPr id="5" name="Picture 2" descr="Μετά το κουδούνι: Ιστορία Α΄ Γυμνασίου (1) - διδακτέα ύλη και τρόπος ...">
            <a:extLst>
              <a:ext uri="{FF2B5EF4-FFF2-40B4-BE49-F238E27FC236}">
                <a16:creationId xmlns:a16="http://schemas.microsoft.com/office/drawing/2014/main" id="{D0CF5B27-13BF-403E-7D58-6D95A4E965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0741" y="3147848"/>
            <a:ext cx="820341" cy="638503"/>
          </a:xfrm>
          <a:prstGeom prst="rect">
            <a:avLst/>
          </a:prstGeom>
          <a:noFill/>
          <a:extLst>
            <a:ext uri="{909E8E84-426E-40DD-AFC4-6F175D3DCCD1}">
              <a14:hiddenFill xmlns:a14="http://schemas.microsoft.com/office/drawing/2010/main">
                <a:solidFill>
                  <a:srgbClr val="FFFFFF"/>
                </a:solidFill>
              </a14:hiddenFill>
            </a:ext>
          </a:extLst>
        </p:spPr>
      </p:pic>
      <p:pic>
        <p:nvPicPr>
          <p:cNvPr id="6" name="Εικόνα 5" descr="Εικόνα που περιέχει κείμενο, αφίσα, εξωτερικός χώρος/ύπαιθρος, βιβλίο&#10;&#10;Περιγραφή που δημιουργήθηκε αυτόματα">
            <a:extLst>
              <a:ext uri="{FF2B5EF4-FFF2-40B4-BE49-F238E27FC236}">
                <a16:creationId xmlns:a16="http://schemas.microsoft.com/office/drawing/2014/main" id="{0CA1FE86-EC33-5822-E7BF-946C62B11E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0446" y="3244905"/>
            <a:ext cx="610134" cy="594103"/>
          </a:xfrm>
          <a:prstGeom prst="rect">
            <a:avLst/>
          </a:prstGeom>
        </p:spPr>
      </p:pic>
    </p:spTree>
    <p:extLst>
      <p:ext uri="{BB962C8B-B14F-4D97-AF65-F5344CB8AC3E}">
        <p14:creationId xmlns:p14="http://schemas.microsoft.com/office/powerpoint/2010/main" val="702174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8363" y="571500"/>
            <a:ext cx="7915275"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1418897" y="567559"/>
            <a:ext cx="3373820" cy="1292772"/>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5985642" y="173421"/>
            <a:ext cx="3373820" cy="1292772"/>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783021" y="3704898"/>
            <a:ext cx="3373820" cy="1292772"/>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4566745" y="4993728"/>
            <a:ext cx="3373820" cy="1292772"/>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8571187" y="3326524"/>
            <a:ext cx="3373820" cy="1292772"/>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Διάλειμμα </a:t>
            </a:r>
            <a:endParaRPr lang="el-CY" sz="3200" dirty="0">
              <a:solidFill>
                <a:schemeClr val="tx1"/>
              </a:solidFill>
            </a:endParaRPr>
          </a:p>
        </p:txBody>
      </p:sp>
    </p:spTree>
    <p:extLst>
      <p:ext uri="{BB962C8B-B14F-4D97-AF65-F5344CB8AC3E}">
        <p14:creationId xmlns:p14="http://schemas.microsoft.com/office/powerpoint/2010/main" val="1395144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456" y="234056"/>
            <a:ext cx="11353800" cy="6021463"/>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1012373" y="2242457"/>
            <a:ext cx="7151914" cy="118654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t>www.e-charalambous.com</a:t>
            </a:r>
            <a:endParaRPr lang="el-CY" sz="4400" dirty="0"/>
          </a:p>
        </p:txBody>
      </p:sp>
    </p:spTree>
    <p:extLst>
      <p:ext uri="{BB962C8B-B14F-4D97-AF65-F5344CB8AC3E}">
        <p14:creationId xmlns:p14="http://schemas.microsoft.com/office/powerpoint/2010/main" val="56856618"/>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578</TotalTime>
  <Words>1826</Words>
  <Application>Microsoft Office PowerPoint</Application>
  <PresentationFormat>Ευρεία οθόνη</PresentationFormat>
  <Paragraphs>229</Paragraphs>
  <Slides>33</Slides>
  <Notes>2</Notes>
  <HiddenSlides>0</HiddenSlides>
  <MMClips>3</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33</vt:i4>
      </vt:variant>
    </vt:vector>
  </HeadingPairs>
  <TitlesOfParts>
    <vt:vector size="38" baseType="lpstr">
      <vt:lpstr>Aptos</vt:lpstr>
      <vt:lpstr>Aptos Display</vt:lpstr>
      <vt:lpstr>Arial</vt:lpstr>
      <vt:lpstr>Wingdings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Αξιοποίηση της αρχής της βιωματικής μάθησης :  Αν ο Νικολιός ήταν στην τάξη μας, τι θα μπορούσαμε να κάνουμε εμείς ως συμμαθητές του για να τον προστατεύσουμε και να μην νιώθει μόνος;</vt:lpstr>
      <vt:lpstr>  Πρωτογενή   κειμενικά είδη </vt:lpstr>
      <vt:lpstr>Παρουσίαση του PowerPoint</vt:lpstr>
      <vt:lpstr>Παρουσίαση του PowerPoint</vt:lpstr>
      <vt:lpstr>Γένη  της λογοτεχνίας</vt:lpstr>
      <vt:lpstr>Παρουσίαση του PowerPoint</vt:lpstr>
      <vt:lpstr>Παρουσίαση του PowerPoint</vt:lpstr>
      <vt:lpstr>Αυτοβιογραφική  αφήγηση </vt:lpstr>
      <vt:lpstr>Παρουσίαση του PowerPoint</vt:lpstr>
      <vt:lpstr> Αξιοποίηση της αρχής της βιωματικής μάθησης : Όπως το παιδί στο κείμενο ένιωσε ντροπή όταν αναποδογύρισε η τσάντα του, έτσι όλοι μας έχουμε ζήσει στιγμές που μας έφεραν σε αμηχανία. Θυμηθείτε μια δική σας αντίστοιχη σχολική στιγμή που τότε σας έκανε να κοκκινίσετε από ντροπή, αλλά σήμερα, κοιτάζοντας πίσω, σας φαίνεται αστεία. </vt:lpstr>
      <vt:lpstr>Παρουσίαση του PowerPoint</vt:lpstr>
      <vt:lpstr>Παρουσίαση του PowerPoint</vt:lpstr>
      <vt:lpstr>Παρουσίαση του PowerPoint</vt:lpstr>
      <vt:lpstr>Αυτοαξιολόγηση</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112</cp:revision>
  <dcterms:created xsi:type="dcterms:W3CDTF">2026-09-02T08:41:55Z</dcterms:created>
  <dcterms:modified xsi:type="dcterms:W3CDTF">2026-09-22T19:07:33Z</dcterms:modified>
</cp:coreProperties>
</file>