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373" r:id="rId2"/>
    <p:sldId id="374" r:id="rId3"/>
    <p:sldId id="282" r:id="rId4"/>
    <p:sldId id="262" r:id="rId5"/>
    <p:sldId id="263" r:id="rId6"/>
    <p:sldId id="264" r:id="rId7"/>
    <p:sldId id="266" r:id="rId8"/>
    <p:sldId id="283" r:id="rId9"/>
    <p:sldId id="288" r:id="rId10"/>
    <p:sldId id="268" r:id="rId11"/>
    <p:sldId id="375" r:id="rId12"/>
    <p:sldId id="278" r:id="rId13"/>
    <p:sldId id="280" r:id="rId14"/>
    <p:sldId id="274" r:id="rId15"/>
    <p:sldId id="276" r:id="rId16"/>
    <p:sldId id="275" r:id="rId17"/>
    <p:sldId id="277" r:id="rId18"/>
    <p:sldId id="279" r:id="rId19"/>
    <p:sldId id="273" r:id="rId20"/>
    <p:sldId id="287" r:id="rId21"/>
    <p:sldId id="261" r:id="rId22"/>
    <p:sldId id="505" r:id="rId23"/>
    <p:sldId id="371" r:id="rId24"/>
    <p:sldId id="493" r:id="rId25"/>
    <p:sldId id="364" r:id="rId26"/>
    <p:sldId id="365" r:id="rId27"/>
    <p:sldId id="366" r:id="rId28"/>
    <p:sldId id="367" r:id="rId29"/>
    <p:sldId id="377" r:id="rId30"/>
    <p:sldId id="285" r:id="rId31"/>
    <p:sldId id="286" r:id="rId32"/>
    <p:sldId id="506" r:id="rId33"/>
    <p:sldId id="492" r:id="rId34"/>
    <p:sldId id="468" r:id="rId35"/>
    <p:sldId id="464" r:id="rId36"/>
  </p:sldIdLst>
  <p:sldSz cx="12192000" cy="6858000"/>
  <p:notesSz cx="6858000" cy="9144000"/>
  <p:defaultTextStyle>
    <a:defPPr>
      <a:defRPr lang="el-C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4660"/>
  </p:normalViewPr>
  <p:slideViewPr>
    <p:cSldViewPr snapToGrid="0">
      <p:cViewPr varScale="1">
        <p:scale>
          <a:sx n="59" d="100"/>
          <a:sy n="59" d="100"/>
        </p:scale>
        <p:origin x="9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CY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62948A-F058-4022-9E2B-D5E039C3029C}" type="datetimeFigureOut">
              <a:rPr lang="el-CY" smtClean="0"/>
              <a:t>09/10/2026</a:t>
            </a:fld>
            <a:endParaRPr lang="el-CY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CY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CY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760C99-3B46-4079-A87F-EB9F7BD3530C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464632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760C99-3B46-4079-A87F-EB9F7BD3530C}" type="slidenum">
              <a:rPr lang="el-CY" smtClean="0"/>
              <a:t>1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8768271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CY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760C99-3B46-4079-A87F-EB9F7BD3530C}" type="slidenum">
              <a:rPr lang="el-CY" smtClean="0"/>
              <a:t>4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30625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92423D-AC2F-40EE-9C12-15061559E47E}" type="slidenum">
              <a:rPr lang="el-CY" smtClean="0"/>
              <a:t>34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484406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7EDBCA-EF73-DE7D-F4BB-00681EFBEB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1AFD4CFD-8FA0-3922-E8BE-21D032212E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587383A-292B-AFBC-8B3E-55BB62D6B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5137-088E-4FE8-BBEA-E62EC1AB2435}" type="datetimeFigureOut">
              <a:rPr lang="el-CY" smtClean="0"/>
              <a:t>09/10/2026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429B1EA-3B8B-72BB-24DF-4F5237868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CADE9A3-FE97-FDA9-DF4C-ECFF67F7E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33E8-36CF-4197-BB9E-E293F3A833FF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571692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A2ADFB-04ED-7912-BE11-06CFDB89E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9C753A2-34E7-69D9-FD82-11E97E5A77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FB493DC-EC8D-3BE1-4787-3CA980ECC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5137-088E-4FE8-BBEA-E62EC1AB2435}" type="datetimeFigureOut">
              <a:rPr lang="el-CY" smtClean="0"/>
              <a:t>09/10/2026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1C29B32-B986-3906-5198-77DABC17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0E6E85D-40B5-1CA6-0BE9-B666DAD4F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33E8-36CF-4197-BB9E-E293F3A833FF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4163029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F6CB5A5-DEFE-D939-660A-E303B6CAE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70691DF3-1C61-694E-EAB1-F1FC35F928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043C13E-AD1C-272C-EFCC-0540CB65D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5137-088E-4FE8-BBEA-E62EC1AB2435}" type="datetimeFigureOut">
              <a:rPr lang="el-CY" smtClean="0"/>
              <a:t>09/10/2026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949D5A5-B376-1090-A93D-CAB54F20C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98E7588-8194-1A5A-DB8F-007419959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33E8-36CF-4197-BB9E-E293F3A833FF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32759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9AC336D-5521-E714-9905-298D13799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07ECD6D-7C75-05AC-2800-2E5478FD18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2AF80A26-BDBF-ECE6-B40D-C4E473B259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5E48A949-CF01-3E9E-58F2-0284C353A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5137-088E-4FE8-BBEA-E62EC1AB2435}" type="datetimeFigureOut">
              <a:rPr lang="el-CY" smtClean="0"/>
              <a:t>09/10/2026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EE8CDB34-B406-DCDF-5579-F3B15A6AB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FF834DC-EA1D-8FA0-87B3-16A5D647F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33E8-36CF-4197-BB9E-E293F3A833FF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770927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0266990-378F-F366-C2E0-4F02C2A08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352EDED9-40D9-1CE1-D1EC-707AA50E7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79D219D-18CA-8871-1D4C-3C50B455EA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1CA4D783-B900-A7D4-7586-1DB3432D9D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0978A69C-D72C-722C-B04D-1D507D5E5B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43F9E83C-0785-384F-FC72-438494978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5137-088E-4FE8-BBEA-E62EC1AB2435}" type="datetimeFigureOut">
              <a:rPr lang="el-CY" smtClean="0"/>
              <a:t>09/10/2026</a:t>
            </a:fld>
            <a:endParaRPr lang="el-CY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66440E30-AD27-C0A2-0CC3-C76A11913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237F56C3-CAB7-1FA3-365C-4A7ABFA9F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33E8-36CF-4197-BB9E-E293F3A833FF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878182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3DDC20A-0508-7C6D-F2E0-123824358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223C40D4-28A6-CB02-3F42-E92F2F2BB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5137-088E-4FE8-BBEA-E62EC1AB2435}" type="datetimeFigureOut">
              <a:rPr lang="el-CY" smtClean="0"/>
              <a:t>09/10/2026</a:t>
            </a:fld>
            <a:endParaRPr lang="el-CY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C3C2FC21-4119-230B-5BDD-14C6AE3BF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940ADEB0-A555-6CF5-18C7-1E6E8BDF7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33E8-36CF-4197-BB9E-E293F3A833FF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92995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8C9762F4-BBED-EA90-50A0-C95A460B4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5137-088E-4FE8-BBEA-E62EC1AB2435}" type="datetimeFigureOut">
              <a:rPr lang="el-CY" smtClean="0"/>
              <a:t>09/10/2026</a:t>
            </a:fld>
            <a:endParaRPr lang="el-CY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240458CB-C15D-C068-0328-E973D066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A28E83AB-53CB-FD44-0A91-B82B62764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33E8-36CF-4197-BB9E-E293F3A833FF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2064144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DFD83BF-5102-0C91-87A1-B46444904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D6C447A-D0CD-A360-1143-151387D2E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58483253-87E5-9599-0EC7-6F627CAB7C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74920D3-54C9-956F-3FBE-8E7EEAA9E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5137-088E-4FE8-BBEA-E62EC1AB2435}" type="datetimeFigureOut">
              <a:rPr lang="el-CY" smtClean="0"/>
              <a:t>09/10/2026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5F313A6-43DB-71F6-60F2-FCED140BD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C1987B2-6787-9309-6C29-F20B70CF0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33E8-36CF-4197-BB9E-E293F3A833FF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00069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B0E1A01-627E-15C7-2C65-E2074C730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A81984AB-DD17-BBCE-CF03-9B979B2C69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CY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20E99E76-7BB9-7162-72A9-96B9E2375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1F5855A-81EE-8993-1136-F844DAE7D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5137-088E-4FE8-BBEA-E62EC1AB2435}" type="datetimeFigureOut">
              <a:rPr lang="el-CY" smtClean="0"/>
              <a:t>09/10/2026</a:t>
            </a:fld>
            <a:endParaRPr lang="el-CY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FE725B3A-4548-6645-9C86-7E7E961C3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148DF3E-A5C5-EB3A-717A-DD5E1DA25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33E8-36CF-4197-BB9E-E293F3A833FF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690517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7F09CBA-BFF0-1B66-DC46-ACBDA0B25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E29DC2E9-61ED-3E94-7DA7-029DDC3431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548C737-B149-D4B4-E0A6-21AAB19FE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5137-088E-4FE8-BBEA-E62EC1AB2435}" type="datetimeFigureOut">
              <a:rPr lang="el-CY" smtClean="0"/>
              <a:t>09/10/2026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73CC6EB-A9CD-133B-9FFE-C330C474B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D220FEE-71DE-E0B2-47D6-32385A25F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33E8-36CF-4197-BB9E-E293F3A833FF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425941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9398A36F-02C9-3EDF-F95A-7898F8B95B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278EDC5-A623-E992-30A9-79DCB8453F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C5FB633-3EBD-14A7-67E5-43C751B8F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25137-088E-4FE8-BBEA-E62EC1AB2435}" type="datetimeFigureOut">
              <a:rPr lang="el-CY" smtClean="0"/>
              <a:t>09/10/2026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C2EBA4B-CD66-621F-8ED9-ED757BF14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AC52089-DCEF-4B07-5613-BECB26211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1433E8-36CF-4197-BB9E-E293F3A833FF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410716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1A8D32A1-F610-A922-645A-E8908C59B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l-CY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33070E2-267C-FCA4-7EF4-2BF2CA56D2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l-CY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6C84FC3-5429-5006-2AAA-633DF402E4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425137-088E-4FE8-BBEA-E62EC1AB2435}" type="datetimeFigureOut">
              <a:rPr lang="el-CY" smtClean="0"/>
              <a:t>09/10/2026</a:t>
            </a:fld>
            <a:endParaRPr lang="el-CY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EF94921-0060-CECF-3D72-3FCB0BB26C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CY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099E3F1-817D-02E4-BA25-C1DFD22E3C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B1433E8-36CF-4197-BB9E-E293F3A833FF}" type="slidenum">
              <a:rPr lang="el-CY" smtClean="0"/>
              <a:t>‹#›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3295059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C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elenecharalampous72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elenecharalampous72@gmail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image" Target="../media/image3.jpeg"/><Relationship Id="rId4" Type="http://schemas.openxmlformats.org/officeDocument/2006/relationships/image" Target="../media/image18.png"/><Relationship Id="rId9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hyperlink" Target="https://cycladic.gr/essay/i-kypros-stous-istorikous-chronous/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jpeg"/><Relationship Id="rId11" Type="http://schemas.openxmlformats.org/officeDocument/2006/relationships/image" Target="../media/image3.jpeg"/><Relationship Id="rId5" Type="http://schemas.openxmlformats.org/officeDocument/2006/relationships/image" Target="../media/image26.jpeg"/><Relationship Id="rId10" Type="http://schemas.openxmlformats.org/officeDocument/2006/relationships/image" Target="../media/image31.pn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istom.schools.ac.cy/index.php/el/yliko/chrisimo-yliko" TargetMode="Externa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g"/><Relationship Id="rId4" Type="http://schemas.openxmlformats.org/officeDocument/2006/relationships/image" Target="../media/image4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A8E45CC3-76D8-85D0-E321-25D9EA0F52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09" b="15369"/>
          <a:stretch>
            <a:fillRect/>
          </a:stretch>
        </p:blipFill>
        <p:spPr>
          <a:xfrm>
            <a:off x="1639662" y="148996"/>
            <a:ext cx="10272030" cy="5634718"/>
          </a:xfrm>
          <a:custGeom>
            <a:avLst/>
            <a:gdLst>
              <a:gd name="csX0" fmla="*/ 0 w 10272030"/>
              <a:gd name="csY0" fmla="*/ 0 h 5634718"/>
              <a:gd name="csX1" fmla="*/ 467948 w 10272030"/>
              <a:gd name="csY1" fmla="*/ 0 h 5634718"/>
              <a:gd name="csX2" fmla="*/ 1038616 w 10272030"/>
              <a:gd name="csY2" fmla="*/ 0 h 5634718"/>
              <a:gd name="csX3" fmla="*/ 1506564 w 10272030"/>
              <a:gd name="csY3" fmla="*/ 0 h 5634718"/>
              <a:gd name="csX4" fmla="*/ 2077233 w 10272030"/>
              <a:gd name="csY4" fmla="*/ 0 h 5634718"/>
              <a:gd name="csX5" fmla="*/ 2339740 w 10272030"/>
              <a:gd name="csY5" fmla="*/ 0 h 5634718"/>
              <a:gd name="csX6" fmla="*/ 3115849 w 10272030"/>
              <a:gd name="csY6" fmla="*/ 0 h 5634718"/>
              <a:gd name="csX7" fmla="*/ 3481077 w 10272030"/>
              <a:gd name="csY7" fmla="*/ 0 h 5634718"/>
              <a:gd name="csX8" fmla="*/ 4257186 w 10272030"/>
              <a:gd name="csY8" fmla="*/ 0 h 5634718"/>
              <a:gd name="csX9" fmla="*/ 4622414 w 10272030"/>
              <a:gd name="csY9" fmla="*/ 0 h 5634718"/>
              <a:gd name="csX10" fmla="*/ 5295802 w 10272030"/>
              <a:gd name="csY10" fmla="*/ 0 h 5634718"/>
              <a:gd name="csX11" fmla="*/ 5763750 w 10272030"/>
              <a:gd name="csY11" fmla="*/ 0 h 5634718"/>
              <a:gd name="csX12" fmla="*/ 6539859 w 10272030"/>
              <a:gd name="csY12" fmla="*/ 0 h 5634718"/>
              <a:gd name="csX13" fmla="*/ 6802367 w 10272030"/>
              <a:gd name="csY13" fmla="*/ 0 h 5634718"/>
              <a:gd name="csX14" fmla="*/ 7270315 w 10272030"/>
              <a:gd name="csY14" fmla="*/ 0 h 5634718"/>
              <a:gd name="csX15" fmla="*/ 7532822 w 10272030"/>
              <a:gd name="csY15" fmla="*/ 0 h 5634718"/>
              <a:gd name="csX16" fmla="*/ 8308931 w 10272030"/>
              <a:gd name="csY16" fmla="*/ 0 h 5634718"/>
              <a:gd name="csX17" fmla="*/ 8879599 w 10272030"/>
              <a:gd name="csY17" fmla="*/ 0 h 5634718"/>
              <a:gd name="csX18" fmla="*/ 9655708 w 10272030"/>
              <a:gd name="csY18" fmla="*/ 0 h 5634718"/>
              <a:gd name="csX19" fmla="*/ 10272030 w 10272030"/>
              <a:gd name="csY19" fmla="*/ 0 h 5634718"/>
              <a:gd name="csX20" fmla="*/ 10272030 w 10272030"/>
              <a:gd name="csY20" fmla="*/ 619819 h 5634718"/>
              <a:gd name="csX21" fmla="*/ 10272030 w 10272030"/>
              <a:gd name="csY21" fmla="*/ 1295985 h 5634718"/>
              <a:gd name="csX22" fmla="*/ 10272030 w 10272030"/>
              <a:gd name="csY22" fmla="*/ 1915804 h 5634718"/>
              <a:gd name="csX23" fmla="*/ 10272030 w 10272030"/>
              <a:gd name="csY23" fmla="*/ 2535623 h 5634718"/>
              <a:gd name="csX24" fmla="*/ 10272030 w 10272030"/>
              <a:gd name="csY24" fmla="*/ 3099095 h 5634718"/>
              <a:gd name="csX25" fmla="*/ 10272030 w 10272030"/>
              <a:gd name="csY25" fmla="*/ 3662567 h 5634718"/>
              <a:gd name="csX26" fmla="*/ 10272030 w 10272030"/>
              <a:gd name="csY26" fmla="*/ 4226039 h 5634718"/>
              <a:gd name="csX27" fmla="*/ 10272030 w 10272030"/>
              <a:gd name="csY27" fmla="*/ 4902205 h 5634718"/>
              <a:gd name="csX28" fmla="*/ 10272030 w 10272030"/>
              <a:gd name="csY28" fmla="*/ 5634718 h 5634718"/>
              <a:gd name="csX29" fmla="*/ 9495921 w 10272030"/>
              <a:gd name="csY29" fmla="*/ 5634718 h 5634718"/>
              <a:gd name="csX30" fmla="*/ 9130693 w 10272030"/>
              <a:gd name="csY30" fmla="*/ 5634718 h 5634718"/>
              <a:gd name="csX31" fmla="*/ 8662745 w 10272030"/>
              <a:gd name="csY31" fmla="*/ 5634718 h 5634718"/>
              <a:gd name="csX32" fmla="*/ 8194797 w 10272030"/>
              <a:gd name="csY32" fmla="*/ 5634718 h 5634718"/>
              <a:gd name="csX33" fmla="*/ 7726849 w 10272030"/>
              <a:gd name="csY33" fmla="*/ 5634718 h 5634718"/>
              <a:gd name="csX34" fmla="*/ 7156181 w 10272030"/>
              <a:gd name="csY34" fmla="*/ 5634718 h 5634718"/>
              <a:gd name="csX35" fmla="*/ 6790953 w 10272030"/>
              <a:gd name="csY35" fmla="*/ 5634718 h 5634718"/>
              <a:gd name="csX36" fmla="*/ 6425725 w 10272030"/>
              <a:gd name="csY36" fmla="*/ 5634718 h 5634718"/>
              <a:gd name="csX37" fmla="*/ 5649617 w 10272030"/>
              <a:gd name="csY37" fmla="*/ 5634718 h 5634718"/>
              <a:gd name="csX38" fmla="*/ 4873508 w 10272030"/>
              <a:gd name="csY38" fmla="*/ 5634718 h 5634718"/>
              <a:gd name="csX39" fmla="*/ 4097399 w 10272030"/>
              <a:gd name="csY39" fmla="*/ 5634718 h 5634718"/>
              <a:gd name="csX40" fmla="*/ 3629451 w 10272030"/>
              <a:gd name="csY40" fmla="*/ 5634718 h 5634718"/>
              <a:gd name="csX41" fmla="*/ 3264223 w 10272030"/>
              <a:gd name="csY41" fmla="*/ 5634718 h 5634718"/>
              <a:gd name="csX42" fmla="*/ 2488114 w 10272030"/>
              <a:gd name="csY42" fmla="*/ 5634718 h 5634718"/>
              <a:gd name="csX43" fmla="*/ 2020166 w 10272030"/>
              <a:gd name="csY43" fmla="*/ 5634718 h 5634718"/>
              <a:gd name="csX44" fmla="*/ 1757658 w 10272030"/>
              <a:gd name="csY44" fmla="*/ 5634718 h 5634718"/>
              <a:gd name="csX45" fmla="*/ 1084270 w 10272030"/>
              <a:gd name="csY45" fmla="*/ 5634718 h 5634718"/>
              <a:gd name="csX46" fmla="*/ 821762 w 10272030"/>
              <a:gd name="csY46" fmla="*/ 5634718 h 5634718"/>
              <a:gd name="csX47" fmla="*/ 0 w 10272030"/>
              <a:gd name="csY47" fmla="*/ 5634718 h 5634718"/>
              <a:gd name="csX48" fmla="*/ 0 w 10272030"/>
              <a:gd name="csY48" fmla="*/ 5240288 h 5634718"/>
              <a:gd name="csX49" fmla="*/ 0 w 10272030"/>
              <a:gd name="csY49" fmla="*/ 4620469 h 5634718"/>
              <a:gd name="csX50" fmla="*/ 0 w 10272030"/>
              <a:gd name="csY50" fmla="*/ 3944303 h 5634718"/>
              <a:gd name="csX51" fmla="*/ 0 w 10272030"/>
              <a:gd name="csY51" fmla="*/ 3549872 h 5634718"/>
              <a:gd name="csX52" fmla="*/ 0 w 10272030"/>
              <a:gd name="csY52" fmla="*/ 3099095 h 5634718"/>
              <a:gd name="csX53" fmla="*/ 0 w 10272030"/>
              <a:gd name="csY53" fmla="*/ 2535623 h 5634718"/>
              <a:gd name="csX54" fmla="*/ 0 w 10272030"/>
              <a:gd name="csY54" fmla="*/ 2084846 h 5634718"/>
              <a:gd name="csX55" fmla="*/ 0 w 10272030"/>
              <a:gd name="csY55" fmla="*/ 1465027 h 5634718"/>
              <a:gd name="csX56" fmla="*/ 0 w 10272030"/>
              <a:gd name="csY56" fmla="*/ 1014249 h 5634718"/>
              <a:gd name="csX57" fmla="*/ 0 w 10272030"/>
              <a:gd name="csY57" fmla="*/ 0 h 56347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</a:cxnLst>
            <a:rect l="l" t="t" r="r" b="b"/>
            <a:pathLst>
              <a:path w="10272030" h="5634718" fill="none" extrusionOk="0">
                <a:moveTo>
                  <a:pt x="0" y="0"/>
                </a:moveTo>
                <a:cubicBezTo>
                  <a:pt x="162339" y="-34640"/>
                  <a:pt x="348882" y="20779"/>
                  <a:pt x="467948" y="0"/>
                </a:cubicBezTo>
                <a:cubicBezTo>
                  <a:pt x="587014" y="-20779"/>
                  <a:pt x="905748" y="63199"/>
                  <a:pt x="1038616" y="0"/>
                </a:cubicBezTo>
                <a:cubicBezTo>
                  <a:pt x="1171484" y="-63199"/>
                  <a:pt x="1379282" y="53062"/>
                  <a:pt x="1506564" y="0"/>
                </a:cubicBezTo>
                <a:cubicBezTo>
                  <a:pt x="1633846" y="-53062"/>
                  <a:pt x="1909336" y="9963"/>
                  <a:pt x="2077233" y="0"/>
                </a:cubicBezTo>
                <a:cubicBezTo>
                  <a:pt x="2245130" y="-9963"/>
                  <a:pt x="2238792" y="7507"/>
                  <a:pt x="2339740" y="0"/>
                </a:cubicBezTo>
                <a:cubicBezTo>
                  <a:pt x="2440688" y="-7507"/>
                  <a:pt x="2886258" y="60629"/>
                  <a:pt x="3115849" y="0"/>
                </a:cubicBezTo>
                <a:cubicBezTo>
                  <a:pt x="3345440" y="-60629"/>
                  <a:pt x="3312820" y="12140"/>
                  <a:pt x="3481077" y="0"/>
                </a:cubicBezTo>
                <a:cubicBezTo>
                  <a:pt x="3649334" y="-12140"/>
                  <a:pt x="3951050" y="80633"/>
                  <a:pt x="4257186" y="0"/>
                </a:cubicBezTo>
                <a:cubicBezTo>
                  <a:pt x="4563322" y="-80633"/>
                  <a:pt x="4459162" y="15918"/>
                  <a:pt x="4622414" y="0"/>
                </a:cubicBezTo>
                <a:cubicBezTo>
                  <a:pt x="4785666" y="-15918"/>
                  <a:pt x="5024726" y="63765"/>
                  <a:pt x="5295802" y="0"/>
                </a:cubicBezTo>
                <a:cubicBezTo>
                  <a:pt x="5566878" y="-63765"/>
                  <a:pt x="5596920" y="34011"/>
                  <a:pt x="5763750" y="0"/>
                </a:cubicBezTo>
                <a:cubicBezTo>
                  <a:pt x="5930580" y="-34011"/>
                  <a:pt x="6302271" y="2414"/>
                  <a:pt x="6539859" y="0"/>
                </a:cubicBezTo>
                <a:cubicBezTo>
                  <a:pt x="6777447" y="-2414"/>
                  <a:pt x="6725569" y="15836"/>
                  <a:pt x="6802367" y="0"/>
                </a:cubicBezTo>
                <a:cubicBezTo>
                  <a:pt x="6879165" y="-15836"/>
                  <a:pt x="7164876" y="39049"/>
                  <a:pt x="7270315" y="0"/>
                </a:cubicBezTo>
                <a:cubicBezTo>
                  <a:pt x="7375754" y="-39049"/>
                  <a:pt x="7480255" y="26362"/>
                  <a:pt x="7532822" y="0"/>
                </a:cubicBezTo>
                <a:cubicBezTo>
                  <a:pt x="7585389" y="-26362"/>
                  <a:pt x="7924777" y="66472"/>
                  <a:pt x="8308931" y="0"/>
                </a:cubicBezTo>
                <a:cubicBezTo>
                  <a:pt x="8693085" y="-66472"/>
                  <a:pt x="8678926" y="41148"/>
                  <a:pt x="8879599" y="0"/>
                </a:cubicBezTo>
                <a:cubicBezTo>
                  <a:pt x="9080272" y="-41148"/>
                  <a:pt x="9414904" y="7100"/>
                  <a:pt x="9655708" y="0"/>
                </a:cubicBezTo>
                <a:cubicBezTo>
                  <a:pt x="9896512" y="-7100"/>
                  <a:pt x="10045440" y="3376"/>
                  <a:pt x="10272030" y="0"/>
                </a:cubicBezTo>
                <a:cubicBezTo>
                  <a:pt x="10325048" y="212452"/>
                  <a:pt x="10258317" y="489076"/>
                  <a:pt x="10272030" y="619819"/>
                </a:cubicBezTo>
                <a:cubicBezTo>
                  <a:pt x="10285743" y="750562"/>
                  <a:pt x="10193981" y="969366"/>
                  <a:pt x="10272030" y="1295985"/>
                </a:cubicBezTo>
                <a:cubicBezTo>
                  <a:pt x="10350079" y="1622604"/>
                  <a:pt x="10216546" y="1710887"/>
                  <a:pt x="10272030" y="1915804"/>
                </a:cubicBezTo>
                <a:cubicBezTo>
                  <a:pt x="10327514" y="2120721"/>
                  <a:pt x="10226712" y="2241244"/>
                  <a:pt x="10272030" y="2535623"/>
                </a:cubicBezTo>
                <a:cubicBezTo>
                  <a:pt x="10317348" y="2830002"/>
                  <a:pt x="10265848" y="2933112"/>
                  <a:pt x="10272030" y="3099095"/>
                </a:cubicBezTo>
                <a:cubicBezTo>
                  <a:pt x="10278212" y="3265078"/>
                  <a:pt x="10211824" y="3407828"/>
                  <a:pt x="10272030" y="3662567"/>
                </a:cubicBezTo>
                <a:cubicBezTo>
                  <a:pt x="10332236" y="3917306"/>
                  <a:pt x="10239259" y="4099057"/>
                  <a:pt x="10272030" y="4226039"/>
                </a:cubicBezTo>
                <a:cubicBezTo>
                  <a:pt x="10304801" y="4353021"/>
                  <a:pt x="10233530" y="4624890"/>
                  <a:pt x="10272030" y="4902205"/>
                </a:cubicBezTo>
                <a:cubicBezTo>
                  <a:pt x="10310530" y="5179520"/>
                  <a:pt x="10217220" y="5291987"/>
                  <a:pt x="10272030" y="5634718"/>
                </a:cubicBezTo>
                <a:cubicBezTo>
                  <a:pt x="9939814" y="5655280"/>
                  <a:pt x="9865993" y="5552173"/>
                  <a:pt x="9495921" y="5634718"/>
                </a:cubicBezTo>
                <a:cubicBezTo>
                  <a:pt x="9125849" y="5717263"/>
                  <a:pt x="9205414" y="5634029"/>
                  <a:pt x="9130693" y="5634718"/>
                </a:cubicBezTo>
                <a:cubicBezTo>
                  <a:pt x="9055972" y="5635407"/>
                  <a:pt x="8783010" y="5606871"/>
                  <a:pt x="8662745" y="5634718"/>
                </a:cubicBezTo>
                <a:cubicBezTo>
                  <a:pt x="8542480" y="5662565"/>
                  <a:pt x="8302238" y="5593541"/>
                  <a:pt x="8194797" y="5634718"/>
                </a:cubicBezTo>
                <a:cubicBezTo>
                  <a:pt x="8087356" y="5675895"/>
                  <a:pt x="7938046" y="5632763"/>
                  <a:pt x="7726849" y="5634718"/>
                </a:cubicBezTo>
                <a:cubicBezTo>
                  <a:pt x="7515652" y="5636673"/>
                  <a:pt x="7416504" y="5628836"/>
                  <a:pt x="7156181" y="5634718"/>
                </a:cubicBezTo>
                <a:cubicBezTo>
                  <a:pt x="6895858" y="5640600"/>
                  <a:pt x="6966512" y="5633025"/>
                  <a:pt x="6790953" y="5634718"/>
                </a:cubicBezTo>
                <a:cubicBezTo>
                  <a:pt x="6615394" y="5636411"/>
                  <a:pt x="6562422" y="5614164"/>
                  <a:pt x="6425725" y="5634718"/>
                </a:cubicBezTo>
                <a:cubicBezTo>
                  <a:pt x="6289028" y="5655272"/>
                  <a:pt x="5830650" y="5571262"/>
                  <a:pt x="5649617" y="5634718"/>
                </a:cubicBezTo>
                <a:cubicBezTo>
                  <a:pt x="5468584" y="5698174"/>
                  <a:pt x="5058145" y="5581272"/>
                  <a:pt x="4873508" y="5634718"/>
                </a:cubicBezTo>
                <a:cubicBezTo>
                  <a:pt x="4688871" y="5688164"/>
                  <a:pt x="4427087" y="5546456"/>
                  <a:pt x="4097399" y="5634718"/>
                </a:cubicBezTo>
                <a:cubicBezTo>
                  <a:pt x="3767711" y="5722980"/>
                  <a:pt x="3735489" y="5627732"/>
                  <a:pt x="3629451" y="5634718"/>
                </a:cubicBezTo>
                <a:cubicBezTo>
                  <a:pt x="3523413" y="5641704"/>
                  <a:pt x="3359216" y="5625464"/>
                  <a:pt x="3264223" y="5634718"/>
                </a:cubicBezTo>
                <a:cubicBezTo>
                  <a:pt x="3169230" y="5643972"/>
                  <a:pt x="2780129" y="5560327"/>
                  <a:pt x="2488114" y="5634718"/>
                </a:cubicBezTo>
                <a:cubicBezTo>
                  <a:pt x="2196099" y="5709109"/>
                  <a:pt x="2122962" y="5606957"/>
                  <a:pt x="2020166" y="5634718"/>
                </a:cubicBezTo>
                <a:cubicBezTo>
                  <a:pt x="1917370" y="5662479"/>
                  <a:pt x="1886982" y="5618132"/>
                  <a:pt x="1757658" y="5634718"/>
                </a:cubicBezTo>
                <a:cubicBezTo>
                  <a:pt x="1628334" y="5651304"/>
                  <a:pt x="1399863" y="5565323"/>
                  <a:pt x="1084270" y="5634718"/>
                </a:cubicBezTo>
                <a:cubicBezTo>
                  <a:pt x="768677" y="5704113"/>
                  <a:pt x="914515" y="5607319"/>
                  <a:pt x="821762" y="5634718"/>
                </a:cubicBezTo>
                <a:cubicBezTo>
                  <a:pt x="729009" y="5662117"/>
                  <a:pt x="248166" y="5584852"/>
                  <a:pt x="0" y="5634718"/>
                </a:cubicBezTo>
                <a:cubicBezTo>
                  <a:pt x="-131" y="5476499"/>
                  <a:pt x="656" y="5323629"/>
                  <a:pt x="0" y="5240288"/>
                </a:cubicBezTo>
                <a:cubicBezTo>
                  <a:pt x="-656" y="5156947"/>
                  <a:pt x="33474" y="4835628"/>
                  <a:pt x="0" y="4620469"/>
                </a:cubicBezTo>
                <a:cubicBezTo>
                  <a:pt x="-33474" y="4405310"/>
                  <a:pt x="61444" y="4099869"/>
                  <a:pt x="0" y="3944303"/>
                </a:cubicBezTo>
                <a:cubicBezTo>
                  <a:pt x="-61444" y="3788737"/>
                  <a:pt x="5216" y="3668035"/>
                  <a:pt x="0" y="3549872"/>
                </a:cubicBezTo>
                <a:cubicBezTo>
                  <a:pt x="-5216" y="3431709"/>
                  <a:pt x="29092" y="3261084"/>
                  <a:pt x="0" y="3099095"/>
                </a:cubicBezTo>
                <a:cubicBezTo>
                  <a:pt x="-29092" y="2937106"/>
                  <a:pt x="61912" y="2690835"/>
                  <a:pt x="0" y="2535623"/>
                </a:cubicBezTo>
                <a:cubicBezTo>
                  <a:pt x="-61912" y="2380411"/>
                  <a:pt x="43394" y="2220970"/>
                  <a:pt x="0" y="2084846"/>
                </a:cubicBezTo>
                <a:cubicBezTo>
                  <a:pt x="-43394" y="1948722"/>
                  <a:pt x="73075" y="1634355"/>
                  <a:pt x="0" y="1465027"/>
                </a:cubicBezTo>
                <a:cubicBezTo>
                  <a:pt x="-73075" y="1295699"/>
                  <a:pt x="50831" y="1238680"/>
                  <a:pt x="0" y="1014249"/>
                </a:cubicBezTo>
                <a:cubicBezTo>
                  <a:pt x="-50831" y="789818"/>
                  <a:pt x="94112" y="414051"/>
                  <a:pt x="0" y="0"/>
                </a:cubicBezTo>
                <a:close/>
              </a:path>
              <a:path w="10272030" h="5634718" stroke="0" extrusionOk="0">
                <a:moveTo>
                  <a:pt x="0" y="0"/>
                </a:moveTo>
                <a:cubicBezTo>
                  <a:pt x="221982" y="-8418"/>
                  <a:pt x="332348" y="3208"/>
                  <a:pt x="467948" y="0"/>
                </a:cubicBezTo>
                <a:cubicBezTo>
                  <a:pt x="603548" y="-3208"/>
                  <a:pt x="608514" y="15425"/>
                  <a:pt x="730455" y="0"/>
                </a:cubicBezTo>
                <a:cubicBezTo>
                  <a:pt x="852396" y="-15425"/>
                  <a:pt x="915123" y="22926"/>
                  <a:pt x="1095683" y="0"/>
                </a:cubicBezTo>
                <a:cubicBezTo>
                  <a:pt x="1276243" y="-22926"/>
                  <a:pt x="1268472" y="11607"/>
                  <a:pt x="1358191" y="0"/>
                </a:cubicBezTo>
                <a:cubicBezTo>
                  <a:pt x="1447910" y="-11607"/>
                  <a:pt x="1533536" y="4130"/>
                  <a:pt x="1620698" y="0"/>
                </a:cubicBezTo>
                <a:cubicBezTo>
                  <a:pt x="1707860" y="-4130"/>
                  <a:pt x="1757348" y="19584"/>
                  <a:pt x="1883205" y="0"/>
                </a:cubicBezTo>
                <a:cubicBezTo>
                  <a:pt x="2009062" y="-19584"/>
                  <a:pt x="2103440" y="29623"/>
                  <a:pt x="2248433" y="0"/>
                </a:cubicBezTo>
                <a:cubicBezTo>
                  <a:pt x="2393426" y="-29623"/>
                  <a:pt x="2629357" y="66373"/>
                  <a:pt x="2921822" y="0"/>
                </a:cubicBezTo>
                <a:cubicBezTo>
                  <a:pt x="3214287" y="-66373"/>
                  <a:pt x="3182449" y="22629"/>
                  <a:pt x="3287050" y="0"/>
                </a:cubicBezTo>
                <a:cubicBezTo>
                  <a:pt x="3391651" y="-22629"/>
                  <a:pt x="3637585" y="64701"/>
                  <a:pt x="3960438" y="0"/>
                </a:cubicBezTo>
                <a:cubicBezTo>
                  <a:pt x="4283291" y="-64701"/>
                  <a:pt x="4101431" y="26051"/>
                  <a:pt x="4222946" y="0"/>
                </a:cubicBezTo>
                <a:cubicBezTo>
                  <a:pt x="4344461" y="-26051"/>
                  <a:pt x="4615987" y="63499"/>
                  <a:pt x="4793614" y="0"/>
                </a:cubicBezTo>
                <a:cubicBezTo>
                  <a:pt x="4971241" y="-63499"/>
                  <a:pt x="5000142" y="25950"/>
                  <a:pt x="5158842" y="0"/>
                </a:cubicBezTo>
                <a:cubicBezTo>
                  <a:pt x="5317542" y="-25950"/>
                  <a:pt x="5505788" y="58599"/>
                  <a:pt x="5729510" y="0"/>
                </a:cubicBezTo>
                <a:cubicBezTo>
                  <a:pt x="5953232" y="-58599"/>
                  <a:pt x="6156296" y="9973"/>
                  <a:pt x="6300178" y="0"/>
                </a:cubicBezTo>
                <a:cubicBezTo>
                  <a:pt x="6444060" y="-9973"/>
                  <a:pt x="6489221" y="35956"/>
                  <a:pt x="6665406" y="0"/>
                </a:cubicBezTo>
                <a:cubicBezTo>
                  <a:pt x="6841591" y="-35956"/>
                  <a:pt x="7120336" y="7073"/>
                  <a:pt x="7441515" y="0"/>
                </a:cubicBezTo>
                <a:cubicBezTo>
                  <a:pt x="7762694" y="-7073"/>
                  <a:pt x="7689945" y="11334"/>
                  <a:pt x="7909463" y="0"/>
                </a:cubicBezTo>
                <a:cubicBezTo>
                  <a:pt x="8128981" y="-11334"/>
                  <a:pt x="8365765" y="62775"/>
                  <a:pt x="8582852" y="0"/>
                </a:cubicBezTo>
                <a:cubicBezTo>
                  <a:pt x="8799939" y="-62775"/>
                  <a:pt x="8758079" y="23564"/>
                  <a:pt x="8845359" y="0"/>
                </a:cubicBezTo>
                <a:cubicBezTo>
                  <a:pt x="8932639" y="-23564"/>
                  <a:pt x="9334801" y="22153"/>
                  <a:pt x="9518748" y="0"/>
                </a:cubicBezTo>
                <a:cubicBezTo>
                  <a:pt x="9702695" y="-22153"/>
                  <a:pt x="9967231" y="30404"/>
                  <a:pt x="10272030" y="0"/>
                </a:cubicBezTo>
                <a:cubicBezTo>
                  <a:pt x="10324917" y="242845"/>
                  <a:pt x="10231121" y="286714"/>
                  <a:pt x="10272030" y="563472"/>
                </a:cubicBezTo>
                <a:cubicBezTo>
                  <a:pt x="10312939" y="840230"/>
                  <a:pt x="10242191" y="767903"/>
                  <a:pt x="10272030" y="957902"/>
                </a:cubicBezTo>
                <a:cubicBezTo>
                  <a:pt x="10301869" y="1147901"/>
                  <a:pt x="10262707" y="1222969"/>
                  <a:pt x="10272030" y="1408680"/>
                </a:cubicBezTo>
                <a:cubicBezTo>
                  <a:pt x="10281353" y="1594391"/>
                  <a:pt x="10260409" y="1924536"/>
                  <a:pt x="10272030" y="2084846"/>
                </a:cubicBezTo>
                <a:cubicBezTo>
                  <a:pt x="10283651" y="2245156"/>
                  <a:pt x="10218406" y="2424502"/>
                  <a:pt x="10272030" y="2704665"/>
                </a:cubicBezTo>
                <a:cubicBezTo>
                  <a:pt x="10325654" y="2984828"/>
                  <a:pt x="10198505" y="3115733"/>
                  <a:pt x="10272030" y="3324484"/>
                </a:cubicBezTo>
                <a:cubicBezTo>
                  <a:pt x="10345555" y="3533235"/>
                  <a:pt x="10242581" y="3757544"/>
                  <a:pt x="10272030" y="3887955"/>
                </a:cubicBezTo>
                <a:cubicBezTo>
                  <a:pt x="10301479" y="4018366"/>
                  <a:pt x="10232684" y="4179099"/>
                  <a:pt x="10272030" y="4338733"/>
                </a:cubicBezTo>
                <a:cubicBezTo>
                  <a:pt x="10311376" y="4498367"/>
                  <a:pt x="10245931" y="4768303"/>
                  <a:pt x="10272030" y="4902205"/>
                </a:cubicBezTo>
                <a:cubicBezTo>
                  <a:pt x="10298129" y="5036107"/>
                  <a:pt x="10231766" y="5387196"/>
                  <a:pt x="10272030" y="5634718"/>
                </a:cubicBezTo>
                <a:cubicBezTo>
                  <a:pt x="10132897" y="5664550"/>
                  <a:pt x="9803344" y="5609336"/>
                  <a:pt x="9598641" y="5634718"/>
                </a:cubicBezTo>
                <a:cubicBezTo>
                  <a:pt x="9393938" y="5660100"/>
                  <a:pt x="9198373" y="5555823"/>
                  <a:pt x="8822532" y="5634718"/>
                </a:cubicBezTo>
                <a:cubicBezTo>
                  <a:pt x="8446691" y="5713613"/>
                  <a:pt x="8294975" y="5622016"/>
                  <a:pt x="8149144" y="5634718"/>
                </a:cubicBezTo>
                <a:cubicBezTo>
                  <a:pt x="8003313" y="5647420"/>
                  <a:pt x="7612797" y="5549826"/>
                  <a:pt x="7373035" y="5634718"/>
                </a:cubicBezTo>
                <a:cubicBezTo>
                  <a:pt x="7133273" y="5719610"/>
                  <a:pt x="7109362" y="5617241"/>
                  <a:pt x="7007807" y="5634718"/>
                </a:cubicBezTo>
                <a:cubicBezTo>
                  <a:pt x="6906252" y="5652195"/>
                  <a:pt x="6756562" y="5627382"/>
                  <a:pt x="6539859" y="5634718"/>
                </a:cubicBezTo>
                <a:cubicBezTo>
                  <a:pt x="6323156" y="5642054"/>
                  <a:pt x="6394693" y="5629214"/>
                  <a:pt x="6277352" y="5634718"/>
                </a:cubicBezTo>
                <a:cubicBezTo>
                  <a:pt x="6160011" y="5640222"/>
                  <a:pt x="5764899" y="5616314"/>
                  <a:pt x="5603963" y="5634718"/>
                </a:cubicBezTo>
                <a:cubicBezTo>
                  <a:pt x="5443027" y="5653122"/>
                  <a:pt x="5268650" y="5612650"/>
                  <a:pt x="5136015" y="5634718"/>
                </a:cubicBezTo>
                <a:cubicBezTo>
                  <a:pt x="5003380" y="5656786"/>
                  <a:pt x="4590383" y="5592730"/>
                  <a:pt x="4359906" y="5634718"/>
                </a:cubicBezTo>
                <a:cubicBezTo>
                  <a:pt x="4129429" y="5676706"/>
                  <a:pt x="3948044" y="5580409"/>
                  <a:pt x="3789238" y="5634718"/>
                </a:cubicBezTo>
                <a:cubicBezTo>
                  <a:pt x="3630432" y="5689027"/>
                  <a:pt x="3310540" y="5626823"/>
                  <a:pt x="3115849" y="5634718"/>
                </a:cubicBezTo>
                <a:cubicBezTo>
                  <a:pt x="2921158" y="5642613"/>
                  <a:pt x="2909452" y="5610284"/>
                  <a:pt x="2853342" y="5634718"/>
                </a:cubicBezTo>
                <a:cubicBezTo>
                  <a:pt x="2797232" y="5659152"/>
                  <a:pt x="2672484" y="5632409"/>
                  <a:pt x="2590834" y="5634718"/>
                </a:cubicBezTo>
                <a:cubicBezTo>
                  <a:pt x="2509184" y="5637027"/>
                  <a:pt x="2304432" y="5613834"/>
                  <a:pt x="2225606" y="5634718"/>
                </a:cubicBezTo>
                <a:cubicBezTo>
                  <a:pt x="2146780" y="5655602"/>
                  <a:pt x="1734441" y="5623284"/>
                  <a:pt x="1449498" y="5634718"/>
                </a:cubicBezTo>
                <a:cubicBezTo>
                  <a:pt x="1164555" y="5646152"/>
                  <a:pt x="1211490" y="5616345"/>
                  <a:pt x="981550" y="5634718"/>
                </a:cubicBezTo>
                <a:cubicBezTo>
                  <a:pt x="751610" y="5653091"/>
                  <a:pt x="411134" y="5624917"/>
                  <a:pt x="0" y="5634718"/>
                </a:cubicBezTo>
                <a:cubicBezTo>
                  <a:pt x="-19778" y="5445299"/>
                  <a:pt x="26228" y="5285846"/>
                  <a:pt x="0" y="5127593"/>
                </a:cubicBezTo>
                <a:cubicBezTo>
                  <a:pt x="-26228" y="4969341"/>
                  <a:pt x="64389" y="4780259"/>
                  <a:pt x="0" y="4507774"/>
                </a:cubicBezTo>
                <a:cubicBezTo>
                  <a:pt x="-64389" y="4235289"/>
                  <a:pt x="35537" y="4220322"/>
                  <a:pt x="0" y="4056997"/>
                </a:cubicBezTo>
                <a:cubicBezTo>
                  <a:pt x="-35537" y="3893672"/>
                  <a:pt x="13778" y="3748224"/>
                  <a:pt x="0" y="3662567"/>
                </a:cubicBezTo>
                <a:cubicBezTo>
                  <a:pt x="-13778" y="3576910"/>
                  <a:pt x="5473" y="3449672"/>
                  <a:pt x="0" y="3268136"/>
                </a:cubicBezTo>
                <a:cubicBezTo>
                  <a:pt x="-5473" y="3086600"/>
                  <a:pt x="13797" y="2864404"/>
                  <a:pt x="0" y="2704665"/>
                </a:cubicBezTo>
                <a:cubicBezTo>
                  <a:pt x="-13797" y="2544926"/>
                  <a:pt x="5124" y="2389959"/>
                  <a:pt x="0" y="2141193"/>
                </a:cubicBezTo>
                <a:cubicBezTo>
                  <a:pt x="-5124" y="1892427"/>
                  <a:pt x="384" y="1931256"/>
                  <a:pt x="0" y="1746763"/>
                </a:cubicBezTo>
                <a:cubicBezTo>
                  <a:pt x="-384" y="1562270"/>
                  <a:pt x="61768" y="1458324"/>
                  <a:pt x="0" y="1183291"/>
                </a:cubicBezTo>
                <a:cubicBezTo>
                  <a:pt x="-61768" y="908258"/>
                  <a:pt x="35868" y="877514"/>
                  <a:pt x="0" y="619819"/>
                </a:cubicBezTo>
                <a:cubicBezTo>
                  <a:pt x="-35868" y="362124"/>
                  <a:pt x="60568" y="254128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07440386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47103098-D476-B187-FA30-F22D5EAB7B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066" t="71360" r="67731"/>
          <a:stretch>
            <a:fillRect/>
          </a:stretch>
        </p:blipFill>
        <p:spPr>
          <a:xfrm>
            <a:off x="1284514" y="4696257"/>
            <a:ext cx="2810107" cy="1906859"/>
          </a:xfrm>
          <a:custGeom>
            <a:avLst/>
            <a:gdLst>
              <a:gd name="csX0" fmla="*/ 0 w 2810107"/>
              <a:gd name="csY0" fmla="*/ 0 h 1906859"/>
              <a:gd name="csX1" fmla="*/ 590122 w 2810107"/>
              <a:gd name="csY1" fmla="*/ 0 h 1906859"/>
              <a:gd name="csX2" fmla="*/ 1152144 w 2810107"/>
              <a:gd name="csY2" fmla="*/ 0 h 1906859"/>
              <a:gd name="csX3" fmla="*/ 1714165 w 2810107"/>
              <a:gd name="csY3" fmla="*/ 0 h 1906859"/>
              <a:gd name="csX4" fmla="*/ 2191883 w 2810107"/>
              <a:gd name="csY4" fmla="*/ 0 h 1906859"/>
              <a:gd name="csX5" fmla="*/ 2810107 w 2810107"/>
              <a:gd name="csY5" fmla="*/ 0 h 1906859"/>
              <a:gd name="csX6" fmla="*/ 2810107 w 2810107"/>
              <a:gd name="csY6" fmla="*/ 457646 h 1906859"/>
              <a:gd name="csX7" fmla="*/ 2810107 w 2810107"/>
              <a:gd name="csY7" fmla="*/ 953430 h 1906859"/>
              <a:gd name="csX8" fmla="*/ 2810107 w 2810107"/>
              <a:gd name="csY8" fmla="*/ 1468281 h 1906859"/>
              <a:gd name="csX9" fmla="*/ 2810107 w 2810107"/>
              <a:gd name="csY9" fmla="*/ 1906859 h 1906859"/>
              <a:gd name="csX10" fmla="*/ 2191883 w 2810107"/>
              <a:gd name="csY10" fmla="*/ 1906859 h 1906859"/>
              <a:gd name="csX11" fmla="*/ 1573660 w 2810107"/>
              <a:gd name="csY11" fmla="*/ 1906859 h 1906859"/>
              <a:gd name="csX12" fmla="*/ 983537 w 2810107"/>
              <a:gd name="csY12" fmla="*/ 1906859 h 1906859"/>
              <a:gd name="csX13" fmla="*/ 0 w 2810107"/>
              <a:gd name="csY13" fmla="*/ 1906859 h 1906859"/>
              <a:gd name="csX14" fmla="*/ 0 w 2810107"/>
              <a:gd name="csY14" fmla="*/ 1430144 h 1906859"/>
              <a:gd name="csX15" fmla="*/ 0 w 2810107"/>
              <a:gd name="csY15" fmla="*/ 934361 h 1906859"/>
              <a:gd name="csX16" fmla="*/ 0 w 2810107"/>
              <a:gd name="csY16" fmla="*/ 514852 h 1906859"/>
              <a:gd name="csX17" fmla="*/ 0 w 2810107"/>
              <a:gd name="csY17" fmla="*/ 0 h 19068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810107" h="1906859" fill="none" extrusionOk="0">
                <a:moveTo>
                  <a:pt x="0" y="0"/>
                </a:moveTo>
                <a:cubicBezTo>
                  <a:pt x="294037" y="-22173"/>
                  <a:pt x="323174" y="26778"/>
                  <a:pt x="590122" y="0"/>
                </a:cubicBezTo>
                <a:cubicBezTo>
                  <a:pt x="857070" y="-26778"/>
                  <a:pt x="922247" y="31668"/>
                  <a:pt x="1152144" y="0"/>
                </a:cubicBezTo>
                <a:cubicBezTo>
                  <a:pt x="1382041" y="-31668"/>
                  <a:pt x="1543586" y="27237"/>
                  <a:pt x="1714165" y="0"/>
                </a:cubicBezTo>
                <a:cubicBezTo>
                  <a:pt x="1884744" y="-27237"/>
                  <a:pt x="1953380" y="18330"/>
                  <a:pt x="2191883" y="0"/>
                </a:cubicBezTo>
                <a:cubicBezTo>
                  <a:pt x="2430386" y="-18330"/>
                  <a:pt x="2685394" y="36"/>
                  <a:pt x="2810107" y="0"/>
                </a:cubicBezTo>
                <a:cubicBezTo>
                  <a:pt x="2855189" y="158005"/>
                  <a:pt x="2808062" y="303626"/>
                  <a:pt x="2810107" y="457646"/>
                </a:cubicBezTo>
                <a:cubicBezTo>
                  <a:pt x="2812152" y="611666"/>
                  <a:pt x="2763171" y="777685"/>
                  <a:pt x="2810107" y="953430"/>
                </a:cubicBezTo>
                <a:cubicBezTo>
                  <a:pt x="2857043" y="1129175"/>
                  <a:pt x="2757686" y="1259222"/>
                  <a:pt x="2810107" y="1468281"/>
                </a:cubicBezTo>
                <a:cubicBezTo>
                  <a:pt x="2862528" y="1677340"/>
                  <a:pt x="2767719" y="1781072"/>
                  <a:pt x="2810107" y="1906859"/>
                </a:cubicBezTo>
                <a:cubicBezTo>
                  <a:pt x="2572192" y="1948238"/>
                  <a:pt x="2478445" y="1849576"/>
                  <a:pt x="2191883" y="1906859"/>
                </a:cubicBezTo>
                <a:cubicBezTo>
                  <a:pt x="1905321" y="1964142"/>
                  <a:pt x="1702222" y="1875553"/>
                  <a:pt x="1573660" y="1906859"/>
                </a:cubicBezTo>
                <a:cubicBezTo>
                  <a:pt x="1445098" y="1938165"/>
                  <a:pt x="1109918" y="1885414"/>
                  <a:pt x="983537" y="1906859"/>
                </a:cubicBezTo>
                <a:cubicBezTo>
                  <a:pt x="857156" y="1928304"/>
                  <a:pt x="482418" y="1835291"/>
                  <a:pt x="0" y="1906859"/>
                </a:cubicBezTo>
                <a:cubicBezTo>
                  <a:pt x="-15349" y="1759671"/>
                  <a:pt x="14491" y="1636127"/>
                  <a:pt x="0" y="1430144"/>
                </a:cubicBezTo>
                <a:cubicBezTo>
                  <a:pt x="-14491" y="1224161"/>
                  <a:pt x="53311" y="1160275"/>
                  <a:pt x="0" y="934361"/>
                </a:cubicBezTo>
                <a:cubicBezTo>
                  <a:pt x="-53311" y="708447"/>
                  <a:pt x="20430" y="606608"/>
                  <a:pt x="0" y="514852"/>
                </a:cubicBezTo>
                <a:cubicBezTo>
                  <a:pt x="-20430" y="423096"/>
                  <a:pt x="34437" y="236717"/>
                  <a:pt x="0" y="0"/>
                </a:cubicBezTo>
                <a:close/>
              </a:path>
              <a:path w="2810107" h="1906859" stroke="0" extrusionOk="0">
                <a:moveTo>
                  <a:pt x="0" y="0"/>
                </a:moveTo>
                <a:cubicBezTo>
                  <a:pt x="119675" y="-47849"/>
                  <a:pt x="296390" y="30958"/>
                  <a:pt x="533920" y="0"/>
                </a:cubicBezTo>
                <a:cubicBezTo>
                  <a:pt x="771450" y="-30958"/>
                  <a:pt x="816919" y="58260"/>
                  <a:pt x="1067841" y="0"/>
                </a:cubicBezTo>
                <a:cubicBezTo>
                  <a:pt x="1318763" y="-58260"/>
                  <a:pt x="1393357" y="7748"/>
                  <a:pt x="1686064" y="0"/>
                </a:cubicBezTo>
                <a:cubicBezTo>
                  <a:pt x="1978771" y="-7748"/>
                  <a:pt x="1970509" y="5697"/>
                  <a:pt x="2163782" y="0"/>
                </a:cubicBezTo>
                <a:cubicBezTo>
                  <a:pt x="2357055" y="-5697"/>
                  <a:pt x="2553553" y="37372"/>
                  <a:pt x="2810107" y="0"/>
                </a:cubicBezTo>
                <a:cubicBezTo>
                  <a:pt x="2815995" y="102609"/>
                  <a:pt x="2779969" y="256636"/>
                  <a:pt x="2810107" y="438578"/>
                </a:cubicBezTo>
                <a:cubicBezTo>
                  <a:pt x="2840245" y="620520"/>
                  <a:pt x="2787000" y="764386"/>
                  <a:pt x="2810107" y="934361"/>
                </a:cubicBezTo>
                <a:cubicBezTo>
                  <a:pt x="2833214" y="1104336"/>
                  <a:pt x="2809179" y="1283481"/>
                  <a:pt x="2810107" y="1449213"/>
                </a:cubicBezTo>
                <a:cubicBezTo>
                  <a:pt x="2811035" y="1614945"/>
                  <a:pt x="2756076" y="1734190"/>
                  <a:pt x="2810107" y="1906859"/>
                </a:cubicBezTo>
                <a:cubicBezTo>
                  <a:pt x="2523177" y="1931283"/>
                  <a:pt x="2419991" y="1845082"/>
                  <a:pt x="2219985" y="1906859"/>
                </a:cubicBezTo>
                <a:cubicBezTo>
                  <a:pt x="2019979" y="1968636"/>
                  <a:pt x="1910623" y="1906673"/>
                  <a:pt x="1686064" y="1906859"/>
                </a:cubicBezTo>
                <a:cubicBezTo>
                  <a:pt x="1461505" y="1907045"/>
                  <a:pt x="1277057" y="1866143"/>
                  <a:pt x="1095942" y="1906859"/>
                </a:cubicBezTo>
                <a:cubicBezTo>
                  <a:pt x="914827" y="1947575"/>
                  <a:pt x="704791" y="1869118"/>
                  <a:pt x="505819" y="1906859"/>
                </a:cubicBezTo>
                <a:cubicBezTo>
                  <a:pt x="306847" y="1944600"/>
                  <a:pt x="226747" y="1867990"/>
                  <a:pt x="0" y="1906859"/>
                </a:cubicBezTo>
                <a:cubicBezTo>
                  <a:pt x="-54599" y="1699627"/>
                  <a:pt x="50402" y="1596333"/>
                  <a:pt x="0" y="1411076"/>
                </a:cubicBezTo>
                <a:cubicBezTo>
                  <a:pt x="-50402" y="1225819"/>
                  <a:pt x="23784" y="1105470"/>
                  <a:pt x="0" y="972498"/>
                </a:cubicBezTo>
                <a:cubicBezTo>
                  <a:pt x="-23784" y="839526"/>
                  <a:pt x="19671" y="704676"/>
                  <a:pt x="0" y="514852"/>
                </a:cubicBezTo>
                <a:cubicBezTo>
                  <a:pt x="-19671" y="325028"/>
                  <a:pt x="23223" y="179115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42715501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2E31382-9EA7-0458-FB0D-0FB7952D8DBD}"/>
              </a:ext>
            </a:extLst>
          </p:cNvPr>
          <p:cNvSpPr txBox="1"/>
          <p:nvPr/>
        </p:nvSpPr>
        <p:spPr>
          <a:xfrm>
            <a:off x="8097382" y="5951988"/>
            <a:ext cx="3814310" cy="830997"/>
          </a:xfrm>
          <a:custGeom>
            <a:avLst/>
            <a:gdLst>
              <a:gd name="csX0" fmla="*/ 0 w 3814310"/>
              <a:gd name="csY0" fmla="*/ 0 h 830997"/>
              <a:gd name="csX1" fmla="*/ 583045 w 3814310"/>
              <a:gd name="csY1" fmla="*/ 0 h 830997"/>
              <a:gd name="csX2" fmla="*/ 1166089 w 3814310"/>
              <a:gd name="csY2" fmla="*/ 0 h 830997"/>
              <a:gd name="csX3" fmla="*/ 1787277 w 3814310"/>
              <a:gd name="csY3" fmla="*/ 0 h 830997"/>
              <a:gd name="csX4" fmla="*/ 2255892 w 3814310"/>
              <a:gd name="csY4" fmla="*/ 0 h 830997"/>
              <a:gd name="csX5" fmla="*/ 2762650 w 3814310"/>
              <a:gd name="csY5" fmla="*/ 0 h 830997"/>
              <a:gd name="csX6" fmla="*/ 3269409 w 3814310"/>
              <a:gd name="csY6" fmla="*/ 0 h 830997"/>
              <a:gd name="csX7" fmla="*/ 3814310 w 3814310"/>
              <a:gd name="csY7" fmla="*/ 0 h 830997"/>
              <a:gd name="csX8" fmla="*/ 3814310 w 3814310"/>
              <a:gd name="csY8" fmla="*/ 398879 h 830997"/>
              <a:gd name="csX9" fmla="*/ 3814310 w 3814310"/>
              <a:gd name="csY9" fmla="*/ 830997 h 830997"/>
              <a:gd name="csX10" fmla="*/ 3307552 w 3814310"/>
              <a:gd name="csY10" fmla="*/ 830997 h 830997"/>
              <a:gd name="csX11" fmla="*/ 2686364 w 3814310"/>
              <a:gd name="csY11" fmla="*/ 830997 h 830997"/>
              <a:gd name="csX12" fmla="*/ 2065176 w 3814310"/>
              <a:gd name="csY12" fmla="*/ 830997 h 830997"/>
              <a:gd name="csX13" fmla="*/ 1443989 w 3814310"/>
              <a:gd name="csY13" fmla="*/ 830997 h 830997"/>
              <a:gd name="csX14" fmla="*/ 899087 w 3814310"/>
              <a:gd name="csY14" fmla="*/ 830997 h 830997"/>
              <a:gd name="csX15" fmla="*/ 468615 w 3814310"/>
              <a:gd name="csY15" fmla="*/ 830997 h 830997"/>
              <a:gd name="csX16" fmla="*/ 0 w 3814310"/>
              <a:gd name="csY16" fmla="*/ 830997 h 830997"/>
              <a:gd name="csX17" fmla="*/ 0 w 3814310"/>
              <a:gd name="csY17" fmla="*/ 423808 h 830997"/>
              <a:gd name="csX18" fmla="*/ 0 w 3814310"/>
              <a:gd name="csY18" fmla="*/ 0 h 8309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814310" h="830997" extrusionOk="0">
                <a:moveTo>
                  <a:pt x="0" y="0"/>
                </a:moveTo>
                <a:cubicBezTo>
                  <a:pt x="145572" y="-68883"/>
                  <a:pt x="443942" y="54067"/>
                  <a:pt x="583045" y="0"/>
                </a:cubicBezTo>
                <a:cubicBezTo>
                  <a:pt x="722149" y="-54067"/>
                  <a:pt x="896945" y="61801"/>
                  <a:pt x="1166089" y="0"/>
                </a:cubicBezTo>
                <a:cubicBezTo>
                  <a:pt x="1435233" y="-61801"/>
                  <a:pt x="1523308" y="54109"/>
                  <a:pt x="1787277" y="0"/>
                </a:cubicBezTo>
                <a:cubicBezTo>
                  <a:pt x="2051246" y="-54109"/>
                  <a:pt x="2157446" y="36209"/>
                  <a:pt x="2255892" y="0"/>
                </a:cubicBezTo>
                <a:cubicBezTo>
                  <a:pt x="2354338" y="-36209"/>
                  <a:pt x="2563737" y="9190"/>
                  <a:pt x="2762650" y="0"/>
                </a:cubicBezTo>
                <a:cubicBezTo>
                  <a:pt x="2961563" y="-9190"/>
                  <a:pt x="3017931" y="34632"/>
                  <a:pt x="3269409" y="0"/>
                </a:cubicBezTo>
                <a:cubicBezTo>
                  <a:pt x="3520887" y="-34632"/>
                  <a:pt x="3692469" y="7123"/>
                  <a:pt x="3814310" y="0"/>
                </a:cubicBezTo>
                <a:cubicBezTo>
                  <a:pt x="3814344" y="83396"/>
                  <a:pt x="3813726" y="235590"/>
                  <a:pt x="3814310" y="398879"/>
                </a:cubicBezTo>
                <a:cubicBezTo>
                  <a:pt x="3814894" y="562168"/>
                  <a:pt x="3788070" y="615537"/>
                  <a:pt x="3814310" y="830997"/>
                </a:cubicBezTo>
                <a:cubicBezTo>
                  <a:pt x="3629569" y="888358"/>
                  <a:pt x="3418927" y="799143"/>
                  <a:pt x="3307552" y="830997"/>
                </a:cubicBezTo>
                <a:cubicBezTo>
                  <a:pt x="3196177" y="862851"/>
                  <a:pt x="2831887" y="790254"/>
                  <a:pt x="2686364" y="830997"/>
                </a:cubicBezTo>
                <a:cubicBezTo>
                  <a:pt x="2540841" y="871740"/>
                  <a:pt x="2328155" y="777822"/>
                  <a:pt x="2065176" y="830997"/>
                </a:cubicBezTo>
                <a:cubicBezTo>
                  <a:pt x="1802197" y="884172"/>
                  <a:pt x="1600408" y="811677"/>
                  <a:pt x="1443989" y="830997"/>
                </a:cubicBezTo>
                <a:cubicBezTo>
                  <a:pt x="1287570" y="850317"/>
                  <a:pt x="1076543" y="798791"/>
                  <a:pt x="899087" y="830997"/>
                </a:cubicBezTo>
                <a:cubicBezTo>
                  <a:pt x="721631" y="863203"/>
                  <a:pt x="624604" y="825077"/>
                  <a:pt x="468615" y="830997"/>
                </a:cubicBezTo>
                <a:cubicBezTo>
                  <a:pt x="312626" y="836917"/>
                  <a:pt x="228588" y="810294"/>
                  <a:pt x="0" y="830997"/>
                </a:cubicBezTo>
                <a:cubicBezTo>
                  <a:pt x="-23363" y="641299"/>
                  <a:pt x="42160" y="591845"/>
                  <a:pt x="0" y="423808"/>
                </a:cubicBezTo>
                <a:cubicBezTo>
                  <a:pt x="-42160" y="255771"/>
                  <a:pt x="43206" y="170091"/>
                  <a:pt x="0" y="0"/>
                </a:cubicBezTo>
                <a:close/>
              </a:path>
            </a:pathLst>
          </a:custGeom>
          <a:noFill/>
          <a:ln w="57150"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70986973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r"/>
            <a:r>
              <a:rPr lang="el-GR" sz="1600" dirty="0" err="1"/>
              <a:t>Δρ</a:t>
            </a:r>
            <a:r>
              <a:rPr lang="el-GR" sz="1600" dirty="0"/>
              <a:t> Ελένη  Χαραλάμπους</a:t>
            </a:r>
          </a:p>
          <a:p>
            <a:pPr algn="r"/>
            <a:r>
              <a:rPr lang="en-US" sz="1600" dirty="0">
                <a:solidFill>
                  <a:schemeClr val="tx1"/>
                </a:solidFill>
                <a:hlinkClick r:id="rId4"/>
              </a:rPr>
              <a:t>elenecharalampous72@gmail.com</a:t>
            </a:r>
            <a:endParaRPr lang="el-GR" sz="1600" dirty="0">
              <a:solidFill>
                <a:schemeClr val="tx1"/>
              </a:solidFill>
            </a:endParaRPr>
          </a:p>
          <a:p>
            <a:pPr algn="r"/>
            <a:r>
              <a:rPr lang="en-US" sz="1600" dirty="0"/>
              <a:t>https://www.e-charalambous.com</a:t>
            </a:r>
            <a:endParaRPr lang="el-GR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8AE59B-646F-89C6-EA42-863E38B274B7}"/>
              </a:ext>
            </a:extLst>
          </p:cNvPr>
          <p:cNvSpPr txBox="1"/>
          <p:nvPr/>
        </p:nvSpPr>
        <p:spPr>
          <a:xfrm rot="16200000">
            <a:off x="106140" y="2359218"/>
            <a:ext cx="3814310" cy="523220"/>
          </a:xfrm>
          <a:custGeom>
            <a:avLst/>
            <a:gdLst>
              <a:gd name="csX0" fmla="*/ 0 w 3814310"/>
              <a:gd name="csY0" fmla="*/ 0 h 523220"/>
              <a:gd name="csX1" fmla="*/ 544901 w 3814310"/>
              <a:gd name="csY1" fmla="*/ 0 h 523220"/>
              <a:gd name="csX2" fmla="*/ 1013517 w 3814310"/>
              <a:gd name="csY2" fmla="*/ 0 h 523220"/>
              <a:gd name="csX3" fmla="*/ 1482132 w 3814310"/>
              <a:gd name="csY3" fmla="*/ 0 h 523220"/>
              <a:gd name="csX4" fmla="*/ 2103320 w 3814310"/>
              <a:gd name="csY4" fmla="*/ 0 h 523220"/>
              <a:gd name="csX5" fmla="*/ 2610078 w 3814310"/>
              <a:gd name="csY5" fmla="*/ 0 h 523220"/>
              <a:gd name="csX6" fmla="*/ 3231265 w 3814310"/>
              <a:gd name="csY6" fmla="*/ 0 h 523220"/>
              <a:gd name="csX7" fmla="*/ 3814310 w 3814310"/>
              <a:gd name="csY7" fmla="*/ 0 h 523220"/>
              <a:gd name="csX8" fmla="*/ 3814310 w 3814310"/>
              <a:gd name="csY8" fmla="*/ 523220 h 523220"/>
              <a:gd name="csX9" fmla="*/ 3345695 w 3814310"/>
              <a:gd name="csY9" fmla="*/ 523220 h 523220"/>
              <a:gd name="csX10" fmla="*/ 2724507 w 3814310"/>
              <a:gd name="csY10" fmla="*/ 523220 h 523220"/>
              <a:gd name="csX11" fmla="*/ 2103320 w 3814310"/>
              <a:gd name="csY11" fmla="*/ 523220 h 523220"/>
              <a:gd name="csX12" fmla="*/ 1634704 w 3814310"/>
              <a:gd name="csY12" fmla="*/ 523220 h 523220"/>
              <a:gd name="csX13" fmla="*/ 1204232 w 3814310"/>
              <a:gd name="csY13" fmla="*/ 523220 h 523220"/>
              <a:gd name="csX14" fmla="*/ 583045 w 3814310"/>
              <a:gd name="csY14" fmla="*/ 523220 h 523220"/>
              <a:gd name="csX15" fmla="*/ 0 w 3814310"/>
              <a:gd name="csY15" fmla="*/ 523220 h 523220"/>
              <a:gd name="csX16" fmla="*/ 0 w 3814310"/>
              <a:gd name="csY16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814310" h="523220" fill="none" extrusionOk="0">
                <a:moveTo>
                  <a:pt x="0" y="0"/>
                </a:moveTo>
                <a:cubicBezTo>
                  <a:pt x="128283" y="-30958"/>
                  <a:pt x="383003" y="26864"/>
                  <a:pt x="544901" y="0"/>
                </a:cubicBezTo>
                <a:cubicBezTo>
                  <a:pt x="706799" y="-26864"/>
                  <a:pt x="862612" y="18758"/>
                  <a:pt x="1013517" y="0"/>
                </a:cubicBezTo>
                <a:cubicBezTo>
                  <a:pt x="1164422" y="-18758"/>
                  <a:pt x="1333450" y="29595"/>
                  <a:pt x="1482132" y="0"/>
                </a:cubicBezTo>
                <a:cubicBezTo>
                  <a:pt x="1630815" y="-29595"/>
                  <a:pt x="1932966" y="68525"/>
                  <a:pt x="2103320" y="0"/>
                </a:cubicBezTo>
                <a:cubicBezTo>
                  <a:pt x="2273674" y="-68525"/>
                  <a:pt x="2506995" y="5369"/>
                  <a:pt x="2610078" y="0"/>
                </a:cubicBezTo>
                <a:cubicBezTo>
                  <a:pt x="2713161" y="-5369"/>
                  <a:pt x="3031364" y="28925"/>
                  <a:pt x="3231265" y="0"/>
                </a:cubicBezTo>
                <a:cubicBezTo>
                  <a:pt x="3431166" y="-28925"/>
                  <a:pt x="3612317" y="69793"/>
                  <a:pt x="3814310" y="0"/>
                </a:cubicBezTo>
                <a:cubicBezTo>
                  <a:pt x="3832999" y="237858"/>
                  <a:pt x="3785666" y="362815"/>
                  <a:pt x="3814310" y="523220"/>
                </a:cubicBezTo>
                <a:cubicBezTo>
                  <a:pt x="3695932" y="535837"/>
                  <a:pt x="3457939" y="475816"/>
                  <a:pt x="3345695" y="523220"/>
                </a:cubicBezTo>
                <a:cubicBezTo>
                  <a:pt x="3233451" y="570624"/>
                  <a:pt x="3015968" y="450539"/>
                  <a:pt x="2724507" y="523220"/>
                </a:cubicBezTo>
                <a:cubicBezTo>
                  <a:pt x="2433046" y="595901"/>
                  <a:pt x="2407083" y="457807"/>
                  <a:pt x="2103320" y="523220"/>
                </a:cubicBezTo>
                <a:cubicBezTo>
                  <a:pt x="1799557" y="588633"/>
                  <a:pt x="1766985" y="484628"/>
                  <a:pt x="1634704" y="523220"/>
                </a:cubicBezTo>
                <a:cubicBezTo>
                  <a:pt x="1502423" y="561812"/>
                  <a:pt x="1347510" y="491357"/>
                  <a:pt x="1204232" y="523220"/>
                </a:cubicBezTo>
                <a:cubicBezTo>
                  <a:pt x="1060954" y="555083"/>
                  <a:pt x="726424" y="512408"/>
                  <a:pt x="583045" y="523220"/>
                </a:cubicBezTo>
                <a:cubicBezTo>
                  <a:pt x="439666" y="534032"/>
                  <a:pt x="228011" y="492289"/>
                  <a:pt x="0" y="523220"/>
                </a:cubicBezTo>
                <a:cubicBezTo>
                  <a:pt x="-2631" y="293292"/>
                  <a:pt x="51365" y="165519"/>
                  <a:pt x="0" y="0"/>
                </a:cubicBezTo>
                <a:close/>
              </a:path>
              <a:path w="3814310" h="523220" stroke="0" extrusionOk="0">
                <a:moveTo>
                  <a:pt x="0" y="0"/>
                </a:moveTo>
                <a:cubicBezTo>
                  <a:pt x="145572" y="-68883"/>
                  <a:pt x="443942" y="54067"/>
                  <a:pt x="583045" y="0"/>
                </a:cubicBezTo>
                <a:cubicBezTo>
                  <a:pt x="722149" y="-54067"/>
                  <a:pt x="896945" y="61801"/>
                  <a:pt x="1166089" y="0"/>
                </a:cubicBezTo>
                <a:cubicBezTo>
                  <a:pt x="1435233" y="-61801"/>
                  <a:pt x="1523308" y="54109"/>
                  <a:pt x="1787277" y="0"/>
                </a:cubicBezTo>
                <a:cubicBezTo>
                  <a:pt x="2051246" y="-54109"/>
                  <a:pt x="2157446" y="36209"/>
                  <a:pt x="2255892" y="0"/>
                </a:cubicBezTo>
                <a:cubicBezTo>
                  <a:pt x="2354338" y="-36209"/>
                  <a:pt x="2563737" y="9190"/>
                  <a:pt x="2762650" y="0"/>
                </a:cubicBezTo>
                <a:cubicBezTo>
                  <a:pt x="2961563" y="-9190"/>
                  <a:pt x="3017931" y="34632"/>
                  <a:pt x="3269409" y="0"/>
                </a:cubicBezTo>
                <a:cubicBezTo>
                  <a:pt x="3520887" y="-34632"/>
                  <a:pt x="3692469" y="7123"/>
                  <a:pt x="3814310" y="0"/>
                </a:cubicBezTo>
                <a:cubicBezTo>
                  <a:pt x="3824339" y="254963"/>
                  <a:pt x="3796545" y="305774"/>
                  <a:pt x="3814310" y="523220"/>
                </a:cubicBezTo>
                <a:cubicBezTo>
                  <a:pt x="3654498" y="535361"/>
                  <a:pt x="3574974" y="486573"/>
                  <a:pt x="3383838" y="523220"/>
                </a:cubicBezTo>
                <a:cubicBezTo>
                  <a:pt x="3192702" y="559867"/>
                  <a:pt x="2985198" y="483720"/>
                  <a:pt x="2762650" y="523220"/>
                </a:cubicBezTo>
                <a:cubicBezTo>
                  <a:pt x="2540102" y="562720"/>
                  <a:pt x="2284261" y="476698"/>
                  <a:pt x="2141463" y="523220"/>
                </a:cubicBezTo>
                <a:cubicBezTo>
                  <a:pt x="1998665" y="569742"/>
                  <a:pt x="1783254" y="470045"/>
                  <a:pt x="1520275" y="523220"/>
                </a:cubicBezTo>
                <a:cubicBezTo>
                  <a:pt x="1257296" y="576395"/>
                  <a:pt x="1056687" y="509725"/>
                  <a:pt x="899087" y="523220"/>
                </a:cubicBezTo>
                <a:cubicBezTo>
                  <a:pt x="741487" y="536715"/>
                  <a:pt x="410706" y="443383"/>
                  <a:pt x="0" y="523220"/>
                </a:cubicBezTo>
                <a:cubicBezTo>
                  <a:pt x="-25603" y="341791"/>
                  <a:pt x="53701" y="206886"/>
                  <a:pt x="0" y="0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70986973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r"/>
            <a:r>
              <a:rPr lang="el-GR" sz="2800" dirty="0"/>
              <a:t>ΙΣΤΟΡΙΑ  Α’ ΓΥΜΝΑΣΙΟΥ</a:t>
            </a:r>
          </a:p>
        </p:txBody>
      </p:sp>
    </p:spTree>
    <p:extLst>
      <p:ext uri="{BB962C8B-B14F-4D97-AF65-F5344CB8AC3E}">
        <p14:creationId xmlns:p14="http://schemas.microsoft.com/office/powerpoint/2010/main" val="1929096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5375D-F3B0-7888-6F33-792ADE5E4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Εικόνα 6">
            <a:extLst>
              <a:ext uri="{FF2B5EF4-FFF2-40B4-BE49-F238E27FC236}">
                <a16:creationId xmlns:a16="http://schemas.microsoft.com/office/drawing/2014/main" id="{F5505448-E005-42A9-6123-86948ABE7A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177" b="15369"/>
          <a:stretch>
            <a:fillRect/>
          </a:stretch>
        </p:blipFill>
        <p:spPr>
          <a:xfrm>
            <a:off x="794658" y="148996"/>
            <a:ext cx="11117034" cy="5634718"/>
          </a:xfrm>
          <a:custGeom>
            <a:avLst/>
            <a:gdLst>
              <a:gd name="csX0" fmla="*/ 0 w 11117034"/>
              <a:gd name="csY0" fmla="*/ 0 h 5634718"/>
              <a:gd name="csX1" fmla="*/ 362766 w 11117034"/>
              <a:gd name="csY1" fmla="*/ 0 h 5634718"/>
              <a:gd name="csX2" fmla="*/ 614362 w 11117034"/>
              <a:gd name="csY2" fmla="*/ 0 h 5634718"/>
              <a:gd name="csX3" fmla="*/ 1421810 w 11117034"/>
              <a:gd name="csY3" fmla="*/ 0 h 5634718"/>
              <a:gd name="csX4" fmla="*/ 1784577 w 11117034"/>
              <a:gd name="csY4" fmla="*/ 0 h 5634718"/>
              <a:gd name="csX5" fmla="*/ 2592024 w 11117034"/>
              <a:gd name="csY5" fmla="*/ 0 h 5634718"/>
              <a:gd name="csX6" fmla="*/ 2954791 w 11117034"/>
              <a:gd name="csY6" fmla="*/ 0 h 5634718"/>
              <a:gd name="csX7" fmla="*/ 3651068 w 11117034"/>
              <a:gd name="csY7" fmla="*/ 0 h 5634718"/>
              <a:gd name="csX8" fmla="*/ 4125005 w 11117034"/>
              <a:gd name="csY8" fmla="*/ 0 h 5634718"/>
              <a:gd name="csX9" fmla="*/ 4932452 w 11117034"/>
              <a:gd name="csY9" fmla="*/ 0 h 5634718"/>
              <a:gd name="csX10" fmla="*/ 5184048 w 11117034"/>
              <a:gd name="csY10" fmla="*/ 0 h 5634718"/>
              <a:gd name="csX11" fmla="*/ 5657985 w 11117034"/>
              <a:gd name="csY11" fmla="*/ 0 h 5634718"/>
              <a:gd name="csX12" fmla="*/ 5909581 w 11117034"/>
              <a:gd name="csY12" fmla="*/ 0 h 5634718"/>
              <a:gd name="csX13" fmla="*/ 6717029 w 11117034"/>
              <a:gd name="csY13" fmla="*/ 0 h 5634718"/>
              <a:gd name="csX14" fmla="*/ 7302136 w 11117034"/>
              <a:gd name="csY14" fmla="*/ 0 h 5634718"/>
              <a:gd name="csX15" fmla="*/ 8109584 w 11117034"/>
              <a:gd name="csY15" fmla="*/ 0 h 5634718"/>
              <a:gd name="csX16" fmla="*/ 8472350 w 11117034"/>
              <a:gd name="csY16" fmla="*/ 0 h 5634718"/>
              <a:gd name="csX17" fmla="*/ 9168628 w 11117034"/>
              <a:gd name="csY17" fmla="*/ 0 h 5634718"/>
              <a:gd name="csX18" fmla="*/ 9420224 w 11117034"/>
              <a:gd name="csY18" fmla="*/ 0 h 5634718"/>
              <a:gd name="csX19" fmla="*/ 10116501 w 11117034"/>
              <a:gd name="csY19" fmla="*/ 0 h 5634718"/>
              <a:gd name="csX20" fmla="*/ 11117034 w 11117034"/>
              <a:gd name="csY20" fmla="*/ 0 h 5634718"/>
              <a:gd name="csX21" fmla="*/ 11117034 w 11117034"/>
              <a:gd name="csY21" fmla="*/ 507125 h 5634718"/>
              <a:gd name="csX22" fmla="*/ 11117034 w 11117034"/>
              <a:gd name="csY22" fmla="*/ 1070596 h 5634718"/>
              <a:gd name="csX23" fmla="*/ 11117034 w 11117034"/>
              <a:gd name="csY23" fmla="*/ 1634068 h 5634718"/>
              <a:gd name="csX24" fmla="*/ 11117034 w 11117034"/>
              <a:gd name="csY24" fmla="*/ 2310234 h 5634718"/>
              <a:gd name="csX25" fmla="*/ 11117034 w 11117034"/>
              <a:gd name="csY25" fmla="*/ 2817359 h 5634718"/>
              <a:gd name="csX26" fmla="*/ 11117034 w 11117034"/>
              <a:gd name="csY26" fmla="*/ 3493525 h 5634718"/>
              <a:gd name="csX27" fmla="*/ 11117034 w 11117034"/>
              <a:gd name="csY27" fmla="*/ 4113344 h 5634718"/>
              <a:gd name="csX28" fmla="*/ 11117034 w 11117034"/>
              <a:gd name="csY28" fmla="*/ 4507774 h 5634718"/>
              <a:gd name="csX29" fmla="*/ 11117034 w 11117034"/>
              <a:gd name="csY29" fmla="*/ 4958552 h 5634718"/>
              <a:gd name="csX30" fmla="*/ 11117034 w 11117034"/>
              <a:gd name="csY30" fmla="*/ 5634718 h 5634718"/>
              <a:gd name="csX31" fmla="*/ 10643097 w 11117034"/>
              <a:gd name="csY31" fmla="*/ 5634718 h 5634718"/>
              <a:gd name="csX32" fmla="*/ 10280331 w 11117034"/>
              <a:gd name="csY32" fmla="*/ 5634718 h 5634718"/>
              <a:gd name="csX33" fmla="*/ 9917565 w 11117034"/>
              <a:gd name="csY33" fmla="*/ 5634718 h 5634718"/>
              <a:gd name="csX34" fmla="*/ 9110117 w 11117034"/>
              <a:gd name="csY34" fmla="*/ 5634718 h 5634718"/>
              <a:gd name="csX35" fmla="*/ 8302669 w 11117034"/>
              <a:gd name="csY35" fmla="*/ 5634718 h 5634718"/>
              <a:gd name="csX36" fmla="*/ 7495221 w 11117034"/>
              <a:gd name="csY36" fmla="*/ 5634718 h 5634718"/>
              <a:gd name="csX37" fmla="*/ 7021285 w 11117034"/>
              <a:gd name="csY37" fmla="*/ 5634718 h 5634718"/>
              <a:gd name="csX38" fmla="*/ 6658518 w 11117034"/>
              <a:gd name="csY38" fmla="*/ 5634718 h 5634718"/>
              <a:gd name="csX39" fmla="*/ 5851071 w 11117034"/>
              <a:gd name="csY39" fmla="*/ 5634718 h 5634718"/>
              <a:gd name="csX40" fmla="*/ 5377134 w 11117034"/>
              <a:gd name="csY40" fmla="*/ 5634718 h 5634718"/>
              <a:gd name="csX41" fmla="*/ 5125538 w 11117034"/>
              <a:gd name="csY41" fmla="*/ 5634718 h 5634718"/>
              <a:gd name="csX42" fmla="*/ 4429260 w 11117034"/>
              <a:gd name="csY42" fmla="*/ 5634718 h 5634718"/>
              <a:gd name="csX43" fmla="*/ 4177664 w 11117034"/>
              <a:gd name="csY43" fmla="*/ 5634718 h 5634718"/>
              <a:gd name="csX44" fmla="*/ 3370217 w 11117034"/>
              <a:gd name="csY44" fmla="*/ 5634718 h 5634718"/>
              <a:gd name="csX45" fmla="*/ 3118621 w 11117034"/>
              <a:gd name="csY45" fmla="*/ 5634718 h 5634718"/>
              <a:gd name="csX46" fmla="*/ 2422343 w 11117034"/>
              <a:gd name="csY46" fmla="*/ 5634718 h 5634718"/>
              <a:gd name="csX47" fmla="*/ 1837236 w 11117034"/>
              <a:gd name="csY47" fmla="*/ 5634718 h 5634718"/>
              <a:gd name="csX48" fmla="*/ 1585640 w 11117034"/>
              <a:gd name="csY48" fmla="*/ 5634718 h 5634718"/>
              <a:gd name="csX49" fmla="*/ 1111703 w 11117034"/>
              <a:gd name="csY49" fmla="*/ 5634718 h 5634718"/>
              <a:gd name="csX50" fmla="*/ 748937 w 11117034"/>
              <a:gd name="csY50" fmla="*/ 5634718 h 5634718"/>
              <a:gd name="csX51" fmla="*/ 0 w 11117034"/>
              <a:gd name="csY51" fmla="*/ 5634718 h 5634718"/>
              <a:gd name="csX52" fmla="*/ 0 w 11117034"/>
              <a:gd name="csY52" fmla="*/ 4958552 h 5634718"/>
              <a:gd name="csX53" fmla="*/ 0 w 11117034"/>
              <a:gd name="csY53" fmla="*/ 4507774 h 5634718"/>
              <a:gd name="csX54" fmla="*/ 0 w 11117034"/>
              <a:gd name="csY54" fmla="*/ 3831608 h 5634718"/>
              <a:gd name="csX55" fmla="*/ 0 w 11117034"/>
              <a:gd name="csY55" fmla="*/ 3211789 h 5634718"/>
              <a:gd name="csX56" fmla="*/ 0 w 11117034"/>
              <a:gd name="csY56" fmla="*/ 2817359 h 5634718"/>
              <a:gd name="csX57" fmla="*/ 0 w 11117034"/>
              <a:gd name="csY57" fmla="*/ 2197540 h 5634718"/>
              <a:gd name="csX58" fmla="*/ 0 w 11117034"/>
              <a:gd name="csY58" fmla="*/ 1746763 h 5634718"/>
              <a:gd name="csX59" fmla="*/ 0 w 11117034"/>
              <a:gd name="csY59" fmla="*/ 1352332 h 5634718"/>
              <a:gd name="csX60" fmla="*/ 0 w 11117034"/>
              <a:gd name="csY60" fmla="*/ 788861 h 5634718"/>
              <a:gd name="csX61" fmla="*/ 0 w 11117034"/>
              <a:gd name="csY61" fmla="*/ 0 h 56347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11117034" h="5634718" fill="none" extrusionOk="0">
                <a:moveTo>
                  <a:pt x="0" y="0"/>
                </a:moveTo>
                <a:cubicBezTo>
                  <a:pt x="128008" y="-11051"/>
                  <a:pt x="212685" y="10163"/>
                  <a:pt x="362766" y="0"/>
                </a:cubicBezTo>
                <a:cubicBezTo>
                  <a:pt x="512847" y="-10163"/>
                  <a:pt x="556004" y="13507"/>
                  <a:pt x="614362" y="0"/>
                </a:cubicBezTo>
                <a:cubicBezTo>
                  <a:pt x="672720" y="-13507"/>
                  <a:pt x="1161270" y="79594"/>
                  <a:pt x="1421810" y="0"/>
                </a:cubicBezTo>
                <a:cubicBezTo>
                  <a:pt x="1682350" y="-79594"/>
                  <a:pt x="1677126" y="3914"/>
                  <a:pt x="1784577" y="0"/>
                </a:cubicBezTo>
                <a:cubicBezTo>
                  <a:pt x="1892028" y="-3914"/>
                  <a:pt x="2282510" y="42396"/>
                  <a:pt x="2592024" y="0"/>
                </a:cubicBezTo>
                <a:cubicBezTo>
                  <a:pt x="2901538" y="-42396"/>
                  <a:pt x="2791884" y="19280"/>
                  <a:pt x="2954791" y="0"/>
                </a:cubicBezTo>
                <a:cubicBezTo>
                  <a:pt x="3117698" y="-19280"/>
                  <a:pt x="3471383" y="57509"/>
                  <a:pt x="3651068" y="0"/>
                </a:cubicBezTo>
                <a:cubicBezTo>
                  <a:pt x="3830753" y="-57509"/>
                  <a:pt x="3988881" y="282"/>
                  <a:pt x="4125005" y="0"/>
                </a:cubicBezTo>
                <a:cubicBezTo>
                  <a:pt x="4261129" y="-282"/>
                  <a:pt x="4759406" y="15487"/>
                  <a:pt x="4932452" y="0"/>
                </a:cubicBezTo>
                <a:cubicBezTo>
                  <a:pt x="5105498" y="-15487"/>
                  <a:pt x="5112636" y="1997"/>
                  <a:pt x="5184048" y="0"/>
                </a:cubicBezTo>
                <a:cubicBezTo>
                  <a:pt x="5255460" y="-1997"/>
                  <a:pt x="5498273" y="13962"/>
                  <a:pt x="5657985" y="0"/>
                </a:cubicBezTo>
                <a:cubicBezTo>
                  <a:pt x="5817697" y="-13962"/>
                  <a:pt x="5819670" y="28945"/>
                  <a:pt x="5909581" y="0"/>
                </a:cubicBezTo>
                <a:cubicBezTo>
                  <a:pt x="5999492" y="-28945"/>
                  <a:pt x="6498905" y="95497"/>
                  <a:pt x="6717029" y="0"/>
                </a:cubicBezTo>
                <a:cubicBezTo>
                  <a:pt x="6935153" y="-95497"/>
                  <a:pt x="7060199" y="7281"/>
                  <a:pt x="7302136" y="0"/>
                </a:cubicBezTo>
                <a:cubicBezTo>
                  <a:pt x="7544073" y="-7281"/>
                  <a:pt x="7919105" y="56423"/>
                  <a:pt x="8109584" y="0"/>
                </a:cubicBezTo>
                <a:cubicBezTo>
                  <a:pt x="8300063" y="-56423"/>
                  <a:pt x="8315808" y="14712"/>
                  <a:pt x="8472350" y="0"/>
                </a:cubicBezTo>
                <a:cubicBezTo>
                  <a:pt x="8628892" y="-14712"/>
                  <a:pt x="8992510" y="30313"/>
                  <a:pt x="9168628" y="0"/>
                </a:cubicBezTo>
                <a:cubicBezTo>
                  <a:pt x="9344746" y="-30313"/>
                  <a:pt x="9298578" y="2153"/>
                  <a:pt x="9420224" y="0"/>
                </a:cubicBezTo>
                <a:cubicBezTo>
                  <a:pt x="9541870" y="-2153"/>
                  <a:pt x="9840476" y="73332"/>
                  <a:pt x="10116501" y="0"/>
                </a:cubicBezTo>
                <a:cubicBezTo>
                  <a:pt x="10392526" y="-73332"/>
                  <a:pt x="10661660" y="45121"/>
                  <a:pt x="11117034" y="0"/>
                </a:cubicBezTo>
                <a:cubicBezTo>
                  <a:pt x="11136312" y="160237"/>
                  <a:pt x="11104695" y="335167"/>
                  <a:pt x="11117034" y="507125"/>
                </a:cubicBezTo>
                <a:cubicBezTo>
                  <a:pt x="11129373" y="679084"/>
                  <a:pt x="11116959" y="817166"/>
                  <a:pt x="11117034" y="1070596"/>
                </a:cubicBezTo>
                <a:cubicBezTo>
                  <a:pt x="11117109" y="1324026"/>
                  <a:pt x="11084263" y="1507086"/>
                  <a:pt x="11117034" y="1634068"/>
                </a:cubicBezTo>
                <a:cubicBezTo>
                  <a:pt x="11149805" y="1761050"/>
                  <a:pt x="11078534" y="2032919"/>
                  <a:pt x="11117034" y="2310234"/>
                </a:cubicBezTo>
                <a:cubicBezTo>
                  <a:pt x="11155534" y="2587549"/>
                  <a:pt x="11065649" y="2599883"/>
                  <a:pt x="11117034" y="2817359"/>
                </a:cubicBezTo>
                <a:cubicBezTo>
                  <a:pt x="11168419" y="3034836"/>
                  <a:pt x="11055747" y="3337316"/>
                  <a:pt x="11117034" y="3493525"/>
                </a:cubicBezTo>
                <a:cubicBezTo>
                  <a:pt x="11178321" y="3649734"/>
                  <a:pt x="11085885" y="3847182"/>
                  <a:pt x="11117034" y="4113344"/>
                </a:cubicBezTo>
                <a:cubicBezTo>
                  <a:pt x="11148183" y="4379506"/>
                  <a:pt x="11079268" y="4361940"/>
                  <a:pt x="11117034" y="4507774"/>
                </a:cubicBezTo>
                <a:cubicBezTo>
                  <a:pt x="11154800" y="4653608"/>
                  <a:pt x="11113954" y="4797073"/>
                  <a:pt x="11117034" y="4958552"/>
                </a:cubicBezTo>
                <a:cubicBezTo>
                  <a:pt x="11120114" y="5120031"/>
                  <a:pt x="11097711" y="5462663"/>
                  <a:pt x="11117034" y="5634718"/>
                </a:cubicBezTo>
                <a:cubicBezTo>
                  <a:pt x="10937283" y="5687130"/>
                  <a:pt x="10793346" y="5612657"/>
                  <a:pt x="10643097" y="5634718"/>
                </a:cubicBezTo>
                <a:cubicBezTo>
                  <a:pt x="10492848" y="5656779"/>
                  <a:pt x="10355009" y="5596855"/>
                  <a:pt x="10280331" y="5634718"/>
                </a:cubicBezTo>
                <a:cubicBezTo>
                  <a:pt x="10205653" y="5672581"/>
                  <a:pt x="10005515" y="5625160"/>
                  <a:pt x="9917565" y="5634718"/>
                </a:cubicBezTo>
                <a:cubicBezTo>
                  <a:pt x="9829615" y="5644276"/>
                  <a:pt x="9348161" y="5553705"/>
                  <a:pt x="9110117" y="5634718"/>
                </a:cubicBezTo>
                <a:cubicBezTo>
                  <a:pt x="8872073" y="5715731"/>
                  <a:pt x="8703181" y="5573766"/>
                  <a:pt x="8302669" y="5634718"/>
                </a:cubicBezTo>
                <a:cubicBezTo>
                  <a:pt x="7902157" y="5695670"/>
                  <a:pt x="7878122" y="5547983"/>
                  <a:pt x="7495221" y="5634718"/>
                </a:cubicBezTo>
                <a:cubicBezTo>
                  <a:pt x="7112320" y="5721453"/>
                  <a:pt x="7254793" y="5629168"/>
                  <a:pt x="7021285" y="5634718"/>
                </a:cubicBezTo>
                <a:cubicBezTo>
                  <a:pt x="6787777" y="5640268"/>
                  <a:pt x="6756040" y="5596460"/>
                  <a:pt x="6658518" y="5634718"/>
                </a:cubicBezTo>
                <a:cubicBezTo>
                  <a:pt x="6560996" y="5672976"/>
                  <a:pt x="6149581" y="5624272"/>
                  <a:pt x="5851071" y="5634718"/>
                </a:cubicBezTo>
                <a:cubicBezTo>
                  <a:pt x="5552561" y="5645164"/>
                  <a:pt x="5517305" y="5621629"/>
                  <a:pt x="5377134" y="5634718"/>
                </a:cubicBezTo>
                <a:cubicBezTo>
                  <a:pt x="5236963" y="5647807"/>
                  <a:pt x="5229492" y="5624426"/>
                  <a:pt x="5125538" y="5634718"/>
                </a:cubicBezTo>
                <a:cubicBezTo>
                  <a:pt x="5021584" y="5645010"/>
                  <a:pt x="4581515" y="5606009"/>
                  <a:pt x="4429260" y="5634718"/>
                </a:cubicBezTo>
                <a:cubicBezTo>
                  <a:pt x="4277005" y="5663427"/>
                  <a:pt x="4270628" y="5631826"/>
                  <a:pt x="4177664" y="5634718"/>
                </a:cubicBezTo>
                <a:cubicBezTo>
                  <a:pt x="4084700" y="5637610"/>
                  <a:pt x="3711446" y="5607554"/>
                  <a:pt x="3370217" y="5634718"/>
                </a:cubicBezTo>
                <a:cubicBezTo>
                  <a:pt x="3028988" y="5661882"/>
                  <a:pt x="3212743" y="5633604"/>
                  <a:pt x="3118621" y="5634718"/>
                </a:cubicBezTo>
                <a:cubicBezTo>
                  <a:pt x="3024499" y="5635832"/>
                  <a:pt x="2629922" y="5579810"/>
                  <a:pt x="2422343" y="5634718"/>
                </a:cubicBezTo>
                <a:cubicBezTo>
                  <a:pt x="2214764" y="5689626"/>
                  <a:pt x="2015020" y="5603128"/>
                  <a:pt x="1837236" y="5634718"/>
                </a:cubicBezTo>
                <a:cubicBezTo>
                  <a:pt x="1659452" y="5666308"/>
                  <a:pt x="1676585" y="5624662"/>
                  <a:pt x="1585640" y="5634718"/>
                </a:cubicBezTo>
                <a:cubicBezTo>
                  <a:pt x="1494695" y="5644774"/>
                  <a:pt x="1242375" y="5610683"/>
                  <a:pt x="1111703" y="5634718"/>
                </a:cubicBezTo>
                <a:cubicBezTo>
                  <a:pt x="981031" y="5658753"/>
                  <a:pt x="922196" y="5612205"/>
                  <a:pt x="748937" y="5634718"/>
                </a:cubicBezTo>
                <a:cubicBezTo>
                  <a:pt x="575678" y="5657231"/>
                  <a:pt x="278782" y="5599338"/>
                  <a:pt x="0" y="5634718"/>
                </a:cubicBezTo>
                <a:cubicBezTo>
                  <a:pt x="-31814" y="5462280"/>
                  <a:pt x="67296" y="5171228"/>
                  <a:pt x="0" y="4958552"/>
                </a:cubicBezTo>
                <a:cubicBezTo>
                  <a:pt x="-67296" y="4745876"/>
                  <a:pt x="50831" y="4732205"/>
                  <a:pt x="0" y="4507774"/>
                </a:cubicBezTo>
                <a:cubicBezTo>
                  <a:pt x="-50831" y="4283343"/>
                  <a:pt x="12972" y="4081343"/>
                  <a:pt x="0" y="3831608"/>
                </a:cubicBezTo>
                <a:cubicBezTo>
                  <a:pt x="-12972" y="3581873"/>
                  <a:pt x="44895" y="3442987"/>
                  <a:pt x="0" y="3211789"/>
                </a:cubicBezTo>
                <a:cubicBezTo>
                  <a:pt x="-44895" y="2980591"/>
                  <a:pt x="28685" y="3014069"/>
                  <a:pt x="0" y="2817359"/>
                </a:cubicBezTo>
                <a:cubicBezTo>
                  <a:pt x="-28685" y="2620649"/>
                  <a:pt x="11845" y="2421575"/>
                  <a:pt x="0" y="2197540"/>
                </a:cubicBezTo>
                <a:cubicBezTo>
                  <a:pt x="-11845" y="1973505"/>
                  <a:pt x="5573" y="1881289"/>
                  <a:pt x="0" y="1746763"/>
                </a:cubicBezTo>
                <a:cubicBezTo>
                  <a:pt x="-5573" y="1612237"/>
                  <a:pt x="23350" y="1519208"/>
                  <a:pt x="0" y="1352332"/>
                </a:cubicBezTo>
                <a:cubicBezTo>
                  <a:pt x="-23350" y="1185456"/>
                  <a:pt x="4559" y="1060711"/>
                  <a:pt x="0" y="788861"/>
                </a:cubicBezTo>
                <a:cubicBezTo>
                  <a:pt x="-4559" y="517011"/>
                  <a:pt x="17950" y="330040"/>
                  <a:pt x="0" y="0"/>
                </a:cubicBezTo>
                <a:close/>
              </a:path>
              <a:path w="11117034" h="5634718" stroke="0" extrusionOk="0">
                <a:moveTo>
                  <a:pt x="0" y="0"/>
                </a:moveTo>
                <a:cubicBezTo>
                  <a:pt x="136453" y="-46792"/>
                  <a:pt x="285035" y="22734"/>
                  <a:pt x="473937" y="0"/>
                </a:cubicBezTo>
                <a:cubicBezTo>
                  <a:pt x="662839" y="-22734"/>
                  <a:pt x="622881" y="30036"/>
                  <a:pt x="725533" y="0"/>
                </a:cubicBezTo>
                <a:cubicBezTo>
                  <a:pt x="828185" y="-30036"/>
                  <a:pt x="967597" y="43258"/>
                  <a:pt x="1088299" y="0"/>
                </a:cubicBezTo>
                <a:cubicBezTo>
                  <a:pt x="1209001" y="-43258"/>
                  <a:pt x="1262050" y="4063"/>
                  <a:pt x="1339895" y="0"/>
                </a:cubicBezTo>
                <a:cubicBezTo>
                  <a:pt x="1417740" y="-4063"/>
                  <a:pt x="1472072" y="26274"/>
                  <a:pt x="1591491" y="0"/>
                </a:cubicBezTo>
                <a:cubicBezTo>
                  <a:pt x="1710910" y="-26274"/>
                  <a:pt x="1722334" y="9788"/>
                  <a:pt x="1843087" y="0"/>
                </a:cubicBezTo>
                <a:cubicBezTo>
                  <a:pt x="1963840" y="-9788"/>
                  <a:pt x="2087534" y="7664"/>
                  <a:pt x="2205854" y="0"/>
                </a:cubicBezTo>
                <a:cubicBezTo>
                  <a:pt x="2324174" y="-7664"/>
                  <a:pt x="2746858" y="53066"/>
                  <a:pt x="2902131" y="0"/>
                </a:cubicBezTo>
                <a:cubicBezTo>
                  <a:pt x="3057404" y="-53066"/>
                  <a:pt x="3094183" y="14782"/>
                  <a:pt x="3264897" y="0"/>
                </a:cubicBezTo>
                <a:cubicBezTo>
                  <a:pt x="3435611" y="-14782"/>
                  <a:pt x="3641950" y="75545"/>
                  <a:pt x="3961175" y="0"/>
                </a:cubicBezTo>
                <a:cubicBezTo>
                  <a:pt x="4280400" y="-75545"/>
                  <a:pt x="4152204" y="17852"/>
                  <a:pt x="4212771" y="0"/>
                </a:cubicBezTo>
                <a:cubicBezTo>
                  <a:pt x="4273338" y="-17852"/>
                  <a:pt x="4599816" y="58858"/>
                  <a:pt x="4797878" y="0"/>
                </a:cubicBezTo>
                <a:cubicBezTo>
                  <a:pt x="4995940" y="-58858"/>
                  <a:pt x="4996227" y="10394"/>
                  <a:pt x="5160644" y="0"/>
                </a:cubicBezTo>
                <a:cubicBezTo>
                  <a:pt x="5325061" y="-10394"/>
                  <a:pt x="5472289" y="27186"/>
                  <a:pt x="5745751" y="0"/>
                </a:cubicBezTo>
                <a:cubicBezTo>
                  <a:pt x="6019213" y="-27186"/>
                  <a:pt x="6072086" y="40275"/>
                  <a:pt x="6330858" y="0"/>
                </a:cubicBezTo>
                <a:cubicBezTo>
                  <a:pt x="6589630" y="-40275"/>
                  <a:pt x="6595788" y="8622"/>
                  <a:pt x="6693625" y="0"/>
                </a:cubicBezTo>
                <a:cubicBezTo>
                  <a:pt x="6791462" y="-8622"/>
                  <a:pt x="7314557" y="41375"/>
                  <a:pt x="7501072" y="0"/>
                </a:cubicBezTo>
                <a:cubicBezTo>
                  <a:pt x="7687587" y="-41375"/>
                  <a:pt x="7775805" y="55486"/>
                  <a:pt x="7975009" y="0"/>
                </a:cubicBezTo>
                <a:cubicBezTo>
                  <a:pt x="8174213" y="-55486"/>
                  <a:pt x="8356836" y="32819"/>
                  <a:pt x="8671287" y="0"/>
                </a:cubicBezTo>
                <a:cubicBezTo>
                  <a:pt x="8985738" y="-32819"/>
                  <a:pt x="8823874" y="27145"/>
                  <a:pt x="8922883" y="0"/>
                </a:cubicBezTo>
                <a:cubicBezTo>
                  <a:pt x="9021892" y="-27145"/>
                  <a:pt x="9283774" y="40945"/>
                  <a:pt x="9619160" y="0"/>
                </a:cubicBezTo>
                <a:cubicBezTo>
                  <a:pt x="9954546" y="-40945"/>
                  <a:pt x="10202429" y="29978"/>
                  <a:pt x="10426608" y="0"/>
                </a:cubicBezTo>
                <a:cubicBezTo>
                  <a:pt x="10650787" y="-29978"/>
                  <a:pt x="10968996" y="75153"/>
                  <a:pt x="11117034" y="0"/>
                </a:cubicBezTo>
                <a:cubicBezTo>
                  <a:pt x="11158770" y="133511"/>
                  <a:pt x="11067052" y="363348"/>
                  <a:pt x="11117034" y="507125"/>
                </a:cubicBezTo>
                <a:cubicBezTo>
                  <a:pt x="11167016" y="650902"/>
                  <a:pt x="11100364" y="778920"/>
                  <a:pt x="11117034" y="957902"/>
                </a:cubicBezTo>
                <a:cubicBezTo>
                  <a:pt x="11133704" y="1136884"/>
                  <a:pt x="11105413" y="1473758"/>
                  <a:pt x="11117034" y="1634068"/>
                </a:cubicBezTo>
                <a:cubicBezTo>
                  <a:pt x="11128655" y="1794378"/>
                  <a:pt x="11063410" y="1973724"/>
                  <a:pt x="11117034" y="2253887"/>
                </a:cubicBezTo>
                <a:cubicBezTo>
                  <a:pt x="11170658" y="2534050"/>
                  <a:pt x="11043509" y="2664955"/>
                  <a:pt x="11117034" y="2873706"/>
                </a:cubicBezTo>
                <a:cubicBezTo>
                  <a:pt x="11190559" y="3082457"/>
                  <a:pt x="11094175" y="3304000"/>
                  <a:pt x="11117034" y="3437178"/>
                </a:cubicBezTo>
                <a:cubicBezTo>
                  <a:pt x="11139893" y="3570356"/>
                  <a:pt x="11069484" y="3735411"/>
                  <a:pt x="11117034" y="3887955"/>
                </a:cubicBezTo>
                <a:cubicBezTo>
                  <a:pt x="11164584" y="4040499"/>
                  <a:pt x="11090935" y="4317525"/>
                  <a:pt x="11117034" y="4451427"/>
                </a:cubicBezTo>
                <a:cubicBezTo>
                  <a:pt x="11143133" y="4585329"/>
                  <a:pt x="11090313" y="4923012"/>
                  <a:pt x="11117034" y="5127593"/>
                </a:cubicBezTo>
                <a:cubicBezTo>
                  <a:pt x="11143755" y="5332174"/>
                  <a:pt x="11107823" y="5526532"/>
                  <a:pt x="11117034" y="5634718"/>
                </a:cubicBezTo>
                <a:cubicBezTo>
                  <a:pt x="11027127" y="5638235"/>
                  <a:pt x="10960880" y="5630938"/>
                  <a:pt x="10865438" y="5634718"/>
                </a:cubicBezTo>
                <a:cubicBezTo>
                  <a:pt x="10769996" y="5638498"/>
                  <a:pt x="10408883" y="5588609"/>
                  <a:pt x="10169161" y="5634718"/>
                </a:cubicBezTo>
                <a:cubicBezTo>
                  <a:pt x="9929439" y="5680827"/>
                  <a:pt x="9576025" y="5598908"/>
                  <a:pt x="9361713" y="5634718"/>
                </a:cubicBezTo>
                <a:cubicBezTo>
                  <a:pt x="9147401" y="5670528"/>
                  <a:pt x="9079978" y="5628155"/>
                  <a:pt x="8998946" y="5634718"/>
                </a:cubicBezTo>
                <a:cubicBezTo>
                  <a:pt x="8917914" y="5641281"/>
                  <a:pt x="8737378" y="5632342"/>
                  <a:pt x="8525010" y="5634718"/>
                </a:cubicBezTo>
                <a:cubicBezTo>
                  <a:pt x="8312642" y="5637094"/>
                  <a:pt x="8354439" y="5612706"/>
                  <a:pt x="8273414" y="5634718"/>
                </a:cubicBezTo>
                <a:cubicBezTo>
                  <a:pt x="8192389" y="5656730"/>
                  <a:pt x="7902731" y="5557414"/>
                  <a:pt x="7577136" y="5634718"/>
                </a:cubicBezTo>
                <a:cubicBezTo>
                  <a:pt x="7251541" y="5712022"/>
                  <a:pt x="7233286" y="5599780"/>
                  <a:pt x="7103200" y="5634718"/>
                </a:cubicBezTo>
                <a:cubicBezTo>
                  <a:pt x="6973114" y="5669656"/>
                  <a:pt x="6575478" y="5594915"/>
                  <a:pt x="6295752" y="5634718"/>
                </a:cubicBezTo>
                <a:cubicBezTo>
                  <a:pt x="6016026" y="5674521"/>
                  <a:pt x="5995117" y="5624701"/>
                  <a:pt x="5710645" y="5634718"/>
                </a:cubicBezTo>
                <a:cubicBezTo>
                  <a:pt x="5426173" y="5644735"/>
                  <a:pt x="5348722" y="5576872"/>
                  <a:pt x="5014367" y="5634718"/>
                </a:cubicBezTo>
                <a:cubicBezTo>
                  <a:pt x="4680012" y="5692564"/>
                  <a:pt x="4839716" y="5619164"/>
                  <a:pt x="4762771" y="5634718"/>
                </a:cubicBezTo>
                <a:cubicBezTo>
                  <a:pt x="4685826" y="5650272"/>
                  <a:pt x="4571465" y="5628704"/>
                  <a:pt x="4511175" y="5634718"/>
                </a:cubicBezTo>
                <a:cubicBezTo>
                  <a:pt x="4450885" y="5640732"/>
                  <a:pt x="4298074" y="5629944"/>
                  <a:pt x="4148409" y="5634718"/>
                </a:cubicBezTo>
                <a:cubicBezTo>
                  <a:pt x="3998744" y="5639492"/>
                  <a:pt x="3601462" y="5560445"/>
                  <a:pt x="3340961" y="5634718"/>
                </a:cubicBezTo>
                <a:cubicBezTo>
                  <a:pt x="3080460" y="5708991"/>
                  <a:pt x="3086240" y="5609075"/>
                  <a:pt x="2867025" y="5634718"/>
                </a:cubicBezTo>
                <a:cubicBezTo>
                  <a:pt x="2647810" y="5660361"/>
                  <a:pt x="2350102" y="5591581"/>
                  <a:pt x="2170747" y="5634718"/>
                </a:cubicBezTo>
                <a:cubicBezTo>
                  <a:pt x="1991392" y="5677855"/>
                  <a:pt x="1842029" y="5628382"/>
                  <a:pt x="1696810" y="5634718"/>
                </a:cubicBezTo>
                <a:cubicBezTo>
                  <a:pt x="1551591" y="5641054"/>
                  <a:pt x="1270455" y="5570881"/>
                  <a:pt x="889363" y="5634718"/>
                </a:cubicBezTo>
                <a:cubicBezTo>
                  <a:pt x="508271" y="5698555"/>
                  <a:pt x="754682" y="5614715"/>
                  <a:pt x="637767" y="5634718"/>
                </a:cubicBezTo>
                <a:cubicBezTo>
                  <a:pt x="520852" y="5654721"/>
                  <a:pt x="205071" y="5597933"/>
                  <a:pt x="0" y="5634718"/>
                </a:cubicBezTo>
                <a:cubicBezTo>
                  <a:pt x="-21844" y="5496900"/>
                  <a:pt x="13204" y="5412751"/>
                  <a:pt x="0" y="5240288"/>
                </a:cubicBezTo>
                <a:cubicBezTo>
                  <a:pt x="-13204" y="5067825"/>
                  <a:pt x="6340" y="4838722"/>
                  <a:pt x="0" y="4676816"/>
                </a:cubicBezTo>
                <a:cubicBezTo>
                  <a:pt x="-6340" y="4514910"/>
                  <a:pt x="5124" y="4362110"/>
                  <a:pt x="0" y="4113344"/>
                </a:cubicBezTo>
                <a:cubicBezTo>
                  <a:pt x="-5124" y="3864578"/>
                  <a:pt x="384" y="3903407"/>
                  <a:pt x="0" y="3718914"/>
                </a:cubicBezTo>
                <a:cubicBezTo>
                  <a:pt x="-384" y="3534421"/>
                  <a:pt x="61768" y="3430475"/>
                  <a:pt x="0" y="3155442"/>
                </a:cubicBezTo>
                <a:cubicBezTo>
                  <a:pt x="-61768" y="2880409"/>
                  <a:pt x="35868" y="2849665"/>
                  <a:pt x="0" y="2591970"/>
                </a:cubicBezTo>
                <a:cubicBezTo>
                  <a:pt x="-35868" y="2334275"/>
                  <a:pt x="60568" y="2226279"/>
                  <a:pt x="0" y="1972151"/>
                </a:cubicBezTo>
                <a:cubicBezTo>
                  <a:pt x="-60568" y="1718023"/>
                  <a:pt x="1130" y="1568244"/>
                  <a:pt x="0" y="1465027"/>
                </a:cubicBezTo>
                <a:cubicBezTo>
                  <a:pt x="-1130" y="1361810"/>
                  <a:pt x="60363" y="1068295"/>
                  <a:pt x="0" y="957902"/>
                </a:cubicBezTo>
                <a:cubicBezTo>
                  <a:pt x="-60363" y="847510"/>
                  <a:pt x="68936" y="349339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07440386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id="{4DB416EE-691C-7ACD-E235-A270BDFFA0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66" t="71360" r="67731"/>
          <a:stretch>
            <a:fillRect/>
          </a:stretch>
        </p:blipFill>
        <p:spPr>
          <a:xfrm>
            <a:off x="1284514" y="4696257"/>
            <a:ext cx="2810107" cy="1906859"/>
          </a:xfrm>
          <a:custGeom>
            <a:avLst/>
            <a:gdLst>
              <a:gd name="csX0" fmla="*/ 0 w 2810107"/>
              <a:gd name="csY0" fmla="*/ 0 h 1906859"/>
              <a:gd name="csX1" fmla="*/ 590122 w 2810107"/>
              <a:gd name="csY1" fmla="*/ 0 h 1906859"/>
              <a:gd name="csX2" fmla="*/ 1152144 w 2810107"/>
              <a:gd name="csY2" fmla="*/ 0 h 1906859"/>
              <a:gd name="csX3" fmla="*/ 1714165 w 2810107"/>
              <a:gd name="csY3" fmla="*/ 0 h 1906859"/>
              <a:gd name="csX4" fmla="*/ 2191883 w 2810107"/>
              <a:gd name="csY4" fmla="*/ 0 h 1906859"/>
              <a:gd name="csX5" fmla="*/ 2810107 w 2810107"/>
              <a:gd name="csY5" fmla="*/ 0 h 1906859"/>
              <a:gd name="csX6" fmla="*/ 2810107 w 2810107"/>
              <a:gd name="csY6" fmla="*/ 457646 h 1906859"/>
              <a:gd name="csX7" fmla="*/ 2810107 w 2810107"/>
              <a:gd name="csY7" fmla="*/ 953430 h 1906859"/>
              <a:gd name="csX8" fmla="*/ 2810107 w 2810107"/>
              <a:gd name="csY8" fmla="*/ 1468281 h 1906859"/>
              <a:gd name="csX9" fmla="*/ 2810107 w 2810107"/>
              <a:gd name="csY9" fmla="*/ 1906859 h 1906859"/>
              <a:gd name="csX10" fmla="*/ 2191883 w 2810107"/>
              <a:gd name="csY10" fmla="*/ 1906859 h 1906859"/>
              <a:gd name="csX11" fmla="*/ 1573660 w 2810107"/>
              <a:gd name="csY11" fmla="*/ 1906859 h 1906859"/>
              <a:gd name="csX12" fmla="*/ 983537 w 2810107"/>
              <a:gd name="csY12" fmla="*/ 1906859 h 1906859"/>
              <a:gd name="csX13" fmla="*/ 0 w 2810107"/>
              <a:gd name="csY13" fmla="*/ 1906859 h 1906859"/>
              <a:gd name="csX14" fmla="*/ 0 w 2810107"/>
              <a:gd name="csY14" fmla="*/ 1430144 h 1906859"/>
              <a:gd name="csX15" fmla="*/ 0 w 2810107"/>
              <a:gd name="csY15" fmla="*/ 934361 h 1906859"/>
              <a:gd name="csX16" fmla="*/ 0 w 2810107"/>
              <a:gd name="csY16" fmla="*/ 514852 h 1906859"/>
              <a:gd name="csX17" fmla="*/ 0 w 2810107"/>
              <a:gd name="csY17" fmla="*/ 0 h 19068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810107" h="1906859" fill="none" extrusionOk="0">
                <a:moveTo>
                  <a:pt x="0" y="0"/>
                </a:moveTo>
                <a:cubicBezTo>
                  <a:pt x="294037" y="-22173"/>
                  <a:pt x="323174" y="26778"/>
                  <a:pt x="590122" y="0"/>
                </a:cubicBezTo>
                <a:cubicBezTo>
                  <a:pt x="857070" y="-26778"/>
                  <a:pt x="922247" y="31668"/>
                  <a:pt x="1152144" y="0"/>
                </a:cubicBezTo>
                <a:cubicBezTo>
                  <a:pt x="1382041" y="-31668"/>
                  <a:pt x="1543586" y="27237"/>
                  <a:pt x="1714165" y="0"/>
                </a:cubicBezTo>
                <a:cubicBezTo>
                  <a:pt x="1884744" y="-27237"/>
                  <a:pt x="1953380" y="18330"/>
                  <a:pt x="2191883" y="0"/>
                </a:cubicBezTo>
                <a:cubicBezTo>
                  <a:pt x="2430386" y="-18330"/>
                  <a:pt x="2685394" y="36"/>
                  <a:pt x="2810107" y="0"/>
                </a:cubicBezTo>
                <a:cubicBezTo>
                  <a:pt x="2855189" y="158005"/>
                  <a:pt x="2808062" y="303626"/>
                  <a:pt x="2810107" y="457646"/>
                </a:cubicBezTo>
                <a:cubicBezTo>
                  <a:pt x="2812152" y="611666"/>
                  <a:pt x="2763171" y="777685"/>
                  <a:pt x="2810107" y="953430"/>
                </a:cubicBezTo>
                <a:cubicBezTo>
                  <a:pt x="2857043" y="1129175"/>
                  <a:pt x="2757686" y="1259222"/>
                  <a:pt x="2810107" y="1468281"/>
                </a:cubicBezTo>
                <a:cubicBezTo>
                  <a:pt x="2862528" y="1677340"/>
                  <a:pt x="2767719" y="1781072"/>
                  <a:pt x="2810107" y="1906859"/>
                </a:cubicBezTo>
                <a:cubicBezTo>
                  <a:pt x="2572192" y="1948238"/>
                  <a:pt x="2478445" y="1849576"/>
                  <a:pt x="2191883" y="1906859"/>
                </a:cubicBezTo>
                <a:cubicBezTo>
                  <a:pt x="1905321" y="1964142"/>
                  <a:pt x="1702222" y="1875553"/>
                  <a:pt x="1573660" y="1906859"/>
                </a:cubicBezTo>
                <a:cubicBezTo>
                  <a:pt x="1445098" y="1938165"/>
                  <a:pt x="1109918" y="1885414"/>
                  <a:pt x="983537" y="1906859"/>
                </a:cubicBezTo>
                <a:cubicBezTo>
                  <a:pt x="857156" y="1928304"/>
                  <a:pt x="482418" y="1835291"/>
                  <a:pt x="0" y="1906859"/>
                </a:cubicBezTo>
                <a:cubicBezTo>
                  <a:pt x="-15349" y="1759671"/>
                  <a:pt x="14491" y="1636127"/>
                  <a:pt x="0" y="1430144"/>
                </a:cubicBezTo>
                <a:cubicBezTo>
                  <a:pt x="-14491" y="1224161"/>
                  <a:pt x="53311" y="1160275"/>
                  <a:pt x="0" y="934361"/>
                </a:cubicBezTo>
                <a:cubicBezTo>
                  <a:pt x="-53311" y="708447"/>
                  <a:pt x="20430" y="606608"/>
                  <a:pt x="0" y="514852"/>
                </a:cubicBezTo>
                <a:cubicBezTo>
                  <a:pt x="-20430" y="423096"/>
                  <a:pt x="34437" y="236717"/>
                  <a:pt x="0" y="0"/>
                </a:cubicBezTo>
                <a:close/>
              </a:path>
              <a:path w="2810107" h="1906859" stroke="0" extrusionOk="0">
                <a:moveTo>
                  <a:pt x="0" y="0"/>
                </a:moveTo>
                <a:cubicBezTo>
                  <a:pt x="119675" y="-47849"/>
                  <a:pt x="296390" y="30958"/>
                  <a:pt x="533920" y="0"/>
                </a:cubicBezTo>
                <a:cubicBezTo>
                  <a:pt x="771450" y="-30958"/>
                  <a:pt x="816919" y="58260"/>
                  <a:pt x="1067841" y="0"/>
                </a:cubicBezTo>
                <a:cubicBezTo>
                  <a:pt x="1318763" y="-58260"/>
                  <a:pt x="1393357" y="7748"/>
                  <a:pt x="1686064" y="0"/>
                </a:cubicBezTo>
                <a:cubicBezTo>
                  <a:pt x="1978771" y="-7748"/>
                  <a:pt x="1970509" y="5697"/>
                  <a:pt x="2163782" y="0"/>
                </a:cubicBezTo>
                <a:cubicBezTo>
                  <a:pt x="2357055" y="-5697"/>
                  <a:pt x="2553553" y="37372"/>
                  <a:pt x="2810107" y="0"/>
                </a:cubicBezTo>
                <a:cubicBezTo>
                  <a:pt x="2815995" y="102609"/>
                  <a:pt x="2779969" y="256636"/>
                  <a:pt x="2810107" y="438578"/>
                </a:cubicBezTo>
                <a:cubicBezTo>
                  <a:pt x="2840245" y="620520"/>
                  <a:pt x="2787000" y="764386"/>
                  <a:pt x="2810107" y="934361"/>
                </a:cubicBezTo>
                <a:cubicBezTo>
                  <a:pt x="2833214" y="1104336"/>
                  <a:pt x="2809179" y="1283481"/>
                  <a:pt x="2810107" y="1449213"/>
                </a:cubicBezTo>
                <a:cubicBezTo>
                  <a:pt x="2811035" y="1614945"/>
                  <a:pt x="2756076" y="1734190"/>
                  <a:pt x="2810107" y="1906859"/>
                </a:cubicBezTo>
                <a:cubicBezTo>
                  <a:pt x="2523177" y="1931283"/>
                  <a:pt x="2419991" y="1845082"/>
                  <a:pt x="2219985" y="1906859"/>
                </a:cubicBezTo>
                <a:cubicBezTo>
                  <a:pt x="2019979" y="1968636"/>
                  <a:pt x="1910623" y="1906673"/>
                  <a:pt x="1686064" y="1906859"/>
                </a:cubicBezTo>
                <a:cubicBezTo>
                  <a:pt x="1461505" y="1907045"/>
                  <a:pt x="1277057" y="1866143"/>
                  <a:pt x="1095942" y="1906859"/>
                </a:cubicBezTo>
                <a:cubicBezTo>
                  <a:pt x="914827" y="1947575"/>
                  <a:pt x="704791" y="1869118"/>
                  <a:pt x="505819" y="1906859"/>
                </a:cubicBezTo>
                <a:cubicBezTo>
                  <a:pt x="306847" y="1944600"/>
                  <a:pt x="226747" y="1867990"/>
                  <a:pt x="0" y="1906859"/>
                </a:cubicBezTo>
                <a:cubicBezTo>
                  <a:pt x="-54599" y="1699627"/>
                  <a:pt x="50402" y="1596333"/>
                  <a:pt x="0" y="1411076"/>
                </a:cubicBezTo>
                <a:cubicBezTo>
                  <a:pt x="-50402" y="1225819"/>
                  <a:pt x="23784" y="1105470"/>
                  <a:pt x="0" y="972498"/>
                </a:cubicBezTo>
                <a:cubicBezTo>
                  <a:pt x="-23784" y="839526"/>
                  <a:pt x="19671" y="704676"/>
                  <a:pt x="0" y="514852"/>
                </a:cubicBezTo>
                <a:cubicBezTo>
                  <a:pt x="-19671" y="325028"/>
                  <a:pt x="23223" y="179115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42715501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DCFD28B-B2F3-88B1-1E7D-E2E6D49ECE30}"/>
              </a:ext>
            </a:extLst>
          </p:cNvPr>
          <p:cNvSpPr txBox="1"/>
          <p:nvPr/>
        </p:nvSpPr>
        <p:spPr>
          <a:xfrm>
            <a:off x="8097382" y="5951988"/>
            <a:ext cx="3814310" cy="830997"/>
          </a:xfrm>
          <a:custGeom>
            <a:avLst/>
            <a:gdLst>
              <a:gd name="csX0" fmla="*/ 0 w 3814310"/>
              <a:gd name="csY0" fmla="*/ 0 h 830997"/>
              <a:gd name="csX1" fmla="*/ 583045 w 3814310"/>
              <a:gd name="csY1" fmla="*/ 0 h 830997"/>
              <a:gd name="csX2" fmla="*/ 1166089 w 3814310"/>
              <a:gd name="csY2" fmla="*/ 0 h 830997"/>
              <a:gd name="csX3" fmla="*/ 1787277 w 3814310"/>
              <a:gd name="csY3" fmla="*/ 0 h 830997"/>
              <a:gd name="csX4" fmla="*/ 2255892 w 3814310"/>
              <a:gd name="csY4" fmla="*/ 0 h 830997"/>
              <a:gd name="csX5" fmla="*/ 2762650 w 3814310"/>
              <a:gd name="csY5" fmla="*/ 0 h 830997"/>
              <a:gd name="csX6" fmla="*/ 3269409 w 3814310"/>
              <a:gd name="csY6" fmla="*/ 0 h 830997"/>
              <a:gd name="csX7" fmla="*/ 3814310 w 3814310"/>
              <a:gd name="csY7" fmla="*/ 0 h 830997"/>
              <a:gd name="csX8" fmla="*/ 3814310 w 3814310"/>
              <a:gd name="csY8" fmla="*/ 398879 h 830997"/>
              <a:gd name="csX9" fmla="*/ 3814310 w 3814310"/>
              <a:gd name="csY9" fmla="*/ 830997 h 830997"/>
              <a:gd name="csX10" fmla="*/ 3307552 w 3814310"/>
              <a:gd name="csY10" fmla="*/ 830997 h 830997"/>
              <a:gd name="csX11" fmla="*/ 2686364 w 3814310"/>
              <a:gd name="csY11" fmla="*/ 830997 h 830997"/>
              <a:gd name="csX12" fmla="*/ 2065176 w 3814310"/>
              <a:gd name="csY12" fmla="*/ 830997 h 830997"/>
              <a:gd name="csX13" fmla="*/ 1443989 w 3814310"/>
              <a:gd name="csY13" fmla="*/ 830997 h 830997"/>
              <a:gd name="csX14" fmla="*/ 899087 w 3814310"/>
              <a:gd name="csY14" fmla="*/ 830997 h 830997"/>
              <a:gd name="csX15" fmla="*/ 468615 w 3814310"/>
              <a:gd name="csY15" fmla="*/ 830997 h 830997"/>
              <a:gd name="csX16" fmla="*/ 0 w 3814310"/>
              <a:gd name="csY16" fmla="*/ 830997 h 830997"/>
              <a:gd name="csX17" fmla="*/ 0 w 3814310"/>
              <a:gd name="csY17" fmla="*/ 423808 h 830997"/>
              <a:gd name="csX18" fmla="*/ 0 w 3814310"/>
              <a:gd name="csY18" fmla="*/ 0 h 8309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814310" h="830997" extrusionOk="0">
                <a:moveTo>
                  <a:pt x="0" y="0"/>
                </a:moveTo>
                <a:cubicBezTo>
                  <a:pt x="145572" y="-68883"/>
                  <a:pt x="443942" y="54067"/>
                  <a:pt x="583045" y="0"/>
                </a:cubicBezTo>
                <a:cubicBezTo>
                  <a:pt x="722149" y="-54067"/>
                  <a:pt x="896945" y="61801"/>
                  <a:pt x="1166089" y="0"/>
                </a:cubicBezTo>
                <a:cubicBezTo>
                  <a:pt x="1435233" y="-61801"/>
                  <a:pt x="1523308" y="54109"/>
                  <a:pt x="1787277" y="0"/>
                </a:cubicBezTo>
                <a:cubicBezTo>
                  <a:pt x="2051246" y="-54109"/>
                  <a:pt x="2157446" y="36209"/>
                  <a:pt x="2255892" y="0"/>
                </a:cubicBezTo>
                <a:cubicBezTo>
                  <a:pt x="2354338" y="-36209"/>
                  <a:pt x="2563737" y="9190"/>
                  <a:pt x="2762650" y="0"/>
                </a:cubicBezTo>
                <a:cubicBezTo>
                  <a:pt x="2961563" y="-9190"/>
                  <a:pt x="3017931" y="34632"/>
                  <a:pt x="3269409" y="0"/>
                </a:cubicBezTo>
                <a:cubicBezTo>
                  <a:pt x="3520887" y="-34632"/>
                  <a:pt x="3692469" y="7123"/>
                  <a:pt x="3814310" y="0"/>
                </a:cubicBezTo>
                <a:cubicBezTo>
                  <a:pt x="3814344" y="83396"/>
                  <a:pt x="3813726" y="235590"/>
                  <a:pt x="3814310" y="398879"/>
                </a:cubicBezTo>
                <a:cubicBezTo>
                  <a:pt x="3814894" y="562168"/>
                  <a:pt x="3788070" y="615537"/>
                  <a:pt x="3814310" y="830997"/>
                </a:cubicBezTo>
                <a:cubicBezTo>
                  <a:pt x="3629569" y="888358"/>
                  <a:pt x="3418927" y="799143"/>
                  <a:pt x="3307552" y="830997"/>
                </a:cubicBezTo>
                <a:cubicBezTo>
                  <a:pt x="3196177" y="862851"/>
                  <a:pt x="2831887" y="790254"/>
                  <a:pt x="2686364" y="830997"/>
                </a:cubicBezTo>
                <a:cubicBezTo>
                  <a:pt x="2540841" y="871740"/>
                  <a:pt x="2328155" y="777822"/>
                  <a:pt x="2065176" y="830997"/>
                </a:cubicBezTo>
                <a:cubicBezTo>
                  <a:pt x="1802197" y="884172"/>
                  <a:pt x="1600408" y="811677"/>
                  <a:pt x="1443989" y="830997"/>
                </a:cubicBezTo>
                <a:cubicBezTo>
                  <a:pt x="1287570" y="850317"/>
                  <a:pt x="1076543" y="798791"/>
                  <a:pt x="899087" y="830997"/>
                </a:cubicBezTo>
                <a:cubicBezTo>
                  <a:pt x="721631" y="863203"/>
                  <a:pt x="624604" y="825077"/>
                  <a:pt x="468615" y="830997"/>
                </a:cubicBezTo>
                <a:cubicBezTo>
                  <a:pt x="312626" y="836917"/>
                  <a:pt x="228588" y="810294"/>
                  <a:pt x="0" y="830997"/>
                </a:cubicBezTo>
                <a:cubicBezTo>
                  <a:pt x="-23363" y="641299"/>
                  <a:pt x="42160" y="591845"/>
                  <a:pt x="0" y="423808"/>
                </a:cubicBezTo>
                <a:cubicBezTo>
                  <a:pt x="-42160" y="255771"/>
                  <a:pt x="43206" y="170091"/>
                  <a:pt x="0" y="0"/>
                </a:cubicBezTo>
                <a:close/>
              </a:path>
            </a:pathLst>
          </a:custGeom>
          <a:noFill/>
          <a:ln w="57150"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70986973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r"/>
            <a:r>
              <a:rPr lang="el-GR" sz="1600" dirty="0" err="1"/>
              <a:t>Δρ</a:t>
            </a:r>
            <a:r>
              <a:rPr lang="el-GR" sz="1600" dirty="0"/>
              <a:t> Ελένη  Χαραλάμπους</a:t>
            </a:r>
          </a:p>
          <a:p>
            <a:pPr algn="r"/>
            <a:r>
              <a:rPr lang="en-US" sz="1600" dirty="0">
                <a:solidFill>
                  <a:schemeClr val="tx1"/>
                </a:solidFill>
                <a:hlinkClick r:id="rId3"/>
              </a:rPr>
              <a:t>elenecharalampous72@gmail.com</a:t>
            </a:r>
            <a:endParaRPr lang="el-GR" sz="1600" dirty="0">
              <a:solidFill>
                <a:schemeClr val="tx1"/>
              </a:solidFill>
            </a:endParaRPr>
          </a:p>
          <a:p>
            <a:pPr algn="r"/>
            <a:r>
              <a:rPr lang="en-US" sz="1600" dirty="0"/>
              <a:t>https://www.e-charalambous.com</a:t>
            </a:r>
            <a:endParaRPr lang="el-GR" sz="1600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2B36717-A33F-E6B4-1B05-F1E3359AA15B}"/>
              </a:ext>
            </a:extLst>
          </p:cNvPr>
          <p:cNvSpPr/>
          <p:nvPr/>
        </p:nvSpPr>
        <p:spPr>
          <a:xfrm>
            <a:off x="1014528" y="928079"/>
            <a:ext cx="6966857" cy="359990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1</a:t>
            </a:r>
            <a:r>
              <a:rPr lang="el-GR" b="1" baseline="30000" dirty="0"/>
              <a:t>ο</a:t>
            </a:r>
            <a:r>
              <a:rPr lang="el-GR" b="1" dirty="0"/>
              <a:t> ΜΑΘΗΜΑ :</a:t>
            </a:r>
          </a:p>
          <a:p>
            <a:pPr algn="ctr"/>
            <a:r>
              <a:rPr lang="el-GR" dirty="0"/>
              <a:t>Εισαγωγή στο μάθημα της Ιστορίας  Ι</a:t>
            </a:r>
          </a:p>
          <a:p>
            <a:pPr algn="ctr"/>
            <a:r>
              <a:rPr lang="el-GR" b="1" dirty="0"/>
              <a:t>ΣΤΟΧΟΣ</a:t>
            </a:r>
            <a:r>
              <a:rPr lang="el-GR" dirty="0"/>
              <a:t> : Διάκριση της Ιστορίας  από τη Μυθολογία</a:t>
            </a:r>
          </a:p>
          <a:p>
            <a:pPr algn="ctr"/>
            <a:r>
              <a:rPr lang="el-GR" b="1" dirty="0">
                <a:solidFill>
                  <a:schemeClr val="tx1"/>
                </a:solidFill>
              </a:rPr>
              <a:t>Τι μας διδάσκει η Ιστορία;   </a:t>
            </a:r>
          </a:p>
          <a:p>
            <a:pPr algn="ctr"/>
            <a:r>
              <a:rPr lang="el-GR" dirty="0"/>
              <a:t>Η ιστορία μας διδάσκει  :</a:t>
            </a:r>
          </a:p>
          <a:p>
            <a:pPr algn="ctr"/>
            <a:r>
              <a:rPr lang="el-GR" dirty="0"/>
              <a:t>(1) την εξέλιξη της ζωής του ανθρώπου </a:t>
            </a:r>
          </a:p>
          <a:p>
            <a:pPr algn="ctr"/>
            <a:r>
              <a:rPr lang="el-GR" dirty="0"/>
              <a:t>                     (2)την αλλαγή στον τρόπο σκέψης των ανθρώπων</a:t>
            </a:r>
          </a:p>
          <a:p>
            <a:pPr algn="ctr"/>
            <a:r>
              <a:rPr lang="el-GR" b="1" i="0" dirty="0">
                <a:solidFill>
                  <a:schemeClr val="tx1"/>
                </a:solidFill>
                <a:effectLst/>
                <a:latin typeface="Tahoma" panose="020B0604030504040204" pitchFamily="34" charset="0"/>
              </a:rPr>
              <a:t>Ένας χάρτης για να είναι ολοκληρωμένος πρέπει να έχει:</a:t>
            </a:r>
            <a:br>
              <a:rPr lang="el-GR" b="1" i="0" dirty="0">
                <a:solidFill>
                  <a:schemeClr val="tx1"/>
                </a:solidFill>
                <a:effectLst/>
                <a:latin typeface="Tahoma" panose="020B0604030504040204" pitchFamily="34" charset="0"/>
              </a:rPr>
            </a:br>
            <a:r>
              <a:rPr lang="el-GR" b="1" i="0" dirty="0">
                <a:solidFill>
                  <a:schemeClr val="tx1"/>
                </a:solidFill>
                <a:effectLst/>
                <a:latin typeface="Tahoma" panose="020B0604030504040204" pitchFamily="34" charset="0"/>
              </a:rPr>
              <a:t>1.</a:t>
            </a:r>
            <a:r>
              <a:rPr lang="el-GR" b="0" i="0" dirty="0">
                <a:solidFill>
                  <a:schemeClr val="tx1"/>
                </a:solidFill>
                <a:effectLst/>
                <a:latin typeface="Tahoma" panose="020B0604030504040204" pitchFamily="34" charset="0"/>
              </a:rPr>
              <a:t> Τίτλο</a:t>
            </a:r>
            <a:br>
              <a:rPr lang="el-GR" b="0" i="0" dirty="0">
                <a:solidFill>
                  <a:schemeClr val="tx1"/>
                </a:solidFill>
                <a:effectLst/>
                <a:latin typeface="Tahoma" panose="020B0604030504040204" pitchFamily="34" charset="0"/>
              </a:rPr>
            </a:br>
            <a:r>
              <a:rPr lang="el-GR" b="1" i="0" dirty="0">
                <a:solidFill>
                  <a:schemeClr val="tx1"/>
                </a:solidFill>
                <a:effectLst/>
                <a:latin typeface="Tahoma" panose="020B0604030504040204" pitchFamily="34" charset="0"/>
              </a:rPr>
              <a:t>2.</a:t>
            </a:r>
            <a:r>
              <a:rPr lang="el-GR" b="0" i="0" dirty="0">
                <a:solidFill>
                  <a:schemeClr val="tx1"/>
                </a:solidFill>
                <a:effectLst/>
                <a:latin typeface="Tahoma" panose="020B0604030504040204" pitchFamily="34" charset="0"/>
              </a:rPr>
              <a:t> Υπόμνημα</a:t>
            </a:r>
            <a:br>
              <a:rPr lang="el-GR" b="0" i="0" dirty="0">
                <a:solidFill>
                  <a:schemeClr val="tx1"/>
                </a:solidFill>
                <a:effectLst/>
                <a:latin typeface="Tahoma" panose="020B0604030504040204" pitchFamily="34" charset="0"/>
              </a:rPr>
            </a:br>
            <a:r>
              <a:rPr lang="el-GR" b="1" i="0" dirty="0">
                <a:solidFill>
                  <a:schemeClr val="tx1"/>
                </a:solidFill>
                <a:effectLst/>
                <a:latin typeface="Tahoma" panose="020B0604030504040204" pitchFamily="34" charset="0"/>
              </a:rPr>
              <a:t>3.</a:t>
            </a:r>
            <a:r>
              <a:rPr lang="el-GR" b="0" i="0" dirty="0">
                <a:solidFill>
                  <a:schemeClr val="tx1"/>
                </a:solidFill>
                <a:effectLst/>
                <a:latin typeface="Tahoma" panose="020B0604030504040204" pitchFamily="34" charset="0"/>
              </a:rPr>
              <a:t> Προσανατολισμό</a:t>
            </a:r>
            <a:endParaRPr lang="el-CY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294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D7BCA292-094A-B833-4E01-EE465CD10586}"/>
              </a:ext>
            </a:extLst>
          </p:cNvPr>
          <p:cNvSpPr/>
          <p:nvPr/>
        </p:nvSpPr>
        <p:spPr>
          <a:xfrm>
            <a:off x="9086515" y="2830286"/>
            <a:ext cx="2950027" cy="1460044"/>
          </a:xfrm>
          <a:custGeom>
            <a:avLst/>
            <a:gdLst>
              <a:gd name="csX0" fmla="*/ 0 w 2950027"/>
              <a:gd name="csY0" fmla="*/ 0 h 1460044"/>
              <a:gd name="csX1" fmla="*/ 649006 w 2950027"/>
              <a:gd name="csY1" fmla="*/ 0 h 1460044"/>
              <a:gd name="csX2" fmla="*/ 1268512 w 2950027"/>
              <a:gd name="csY2" fmla="*/ 0 h 1460044"/>
              <a:gd name="csX3" fmla="*/ 1917518 w 2950027"/>
              <a:gd name="csY3" fmla="*/ 0 h 1460044"/>
              <a:gd name="csX4" fmla="*/ 2419022 w 2950027"/>
              <a:gd name="csY4" fmla="*/ 0 h 1460044"/>
              <a:gd name="csX5" fmla="*/ 2950027 w 2950027"/>
              <a:gd name="csY5" fmla="*/ 0 h 1460044"/>
              <a:gd name="csX6" fmla="*/ 2950027 w 2950027"/>
              <a:gd name="csY6" fmla="*/ 501282 h 1460044"/>
              <a:gd name="csX7" fmla="*/ 2950027 w 2950027"/>
              <a:gd name="csY7" fmla="*/ 987963 h 1460044"/>
              <a:gd name="csX8" fmla="*/ 2950027 w 2950027"/>
              <a:gd name="csY8" fmla="*/ 1460044 h 1460044"/>
              <a:gd name="csX9" fmla="*/ 2419022 w 2950027"/>
              <a:gd name="csY9" fmla="*/ 1460044 h 1460044"/>
              <a:gd name="csX10" fmla="*/ 1770016 w 2950027"/>
              <a:gd name="csY10" fmla="*/ 1460044 h 1460044"/>
              <a:gd name="csX11" fmla="*/ 1121010 w 2950027"/>
              <a:gd name="csY11" fmla="*/ 1460044 h 1460044"/>
              <a:gd name="csX12" fmla="*/ 0 w 2950027"/>
              <a:gd name="csY12" fmla="*/ 1460044 h 1460044"/>
              <a:gd name="csX13" fmla="*/ 0 w 2950027"/>
              <a:gd name="csY13" fmla="*/ 1017164 h 1460044"/>
              <a:gd name="csX14" fmla="*/ 0 w 2950027"/>
              <a:gd name="csY14" fmla="*/ 545083 h 1460044"/>
              <a:gd name="csX15" fmla="*/ 0 w 2950027"/>
              <a:gd name="csY15" fmla="*/ 0 h 14600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950027" h="1460044" fill="none" extrusionOk="0">
                <a:moveTo>
                  <a:pt x="0" y="0"/>
                </a:moveTo>
                <a:cubicBezTo>
                  <a:pt x="218307" y="-38076"/>
                  <a:pt x="499215" y="53847"/>
                  <a:pt x="649006" y="0"/>
                </a:cubicBezTo>
                <a:cubicBezTo>
                  <a:pt x="798797" y="-53847"/>
                  <a:pt x="1048278" y="24466"/>
                  <a:pt x="1268512" y="0"/>
                </a:cubicBezTo>
                <a:cubicBezTo>
                  <a:pt x="1488746" y="-24466"/>
                  <a:pt x="1729033" y="32140"/>
                  <a:pt x="1917518" y="0"/>
                </a:cubicBezTo>
                <a:cubicBezTo>
                  <a:pt x="2106003" y="-32140"/>
                  <a:pt x="2305638" y="2212"/>
                  <a:pt x="2419022" y="0"/>
                </a:cubicBezTo>
                <a:cubicBezTo>
                  <a:pt x="2532406" y="-2212"/>
                  <a:pt x="2816927" y="42708"/>
                  <a:pt x="2950027" y="0"/>
                </a:cubicBezTo>
                <a:cubicBezTo>
                  <a:pt x="2952617" y="211250"/>
                  <a:pt x="2896857" y="255694"/>
                  <a:pt x="2950027" y="501282"/>
                </a:cubicBezTo>
                <a:cubicBezTo>
                  <a:pt x="3003197" y="746870"/>
                  <a:pt x="2916026" y="860067"/>
                  <a:pt x="2950027" y="987963"/>
                </a:cubicBezTo>
                <a:cubicBezTo>
                  <a:pt x="2984028" y="1115859"/>
                  <a:pt x="2916285" y="1287897"/>
                  <a:pt x="2950027" y="1460044"/>
                </a:cubicBezTo>
                <a:cubicBezTo>
                  <a:pt x="2692277" y="1494857"/>
                  <a:pt x="2639931" y="1440984"/>
                  <a:pt x="2419022" y="1460044"/>
                </a:cubicBezTo>
                <a:cubicBezTo>
                  <a:pt x="2198114" y="1479104"/>
                  <a:pt x="1989573" y="1420974"/>
                  <a:pt x="1770016" y="1460044"/>
                </a:cubicBezTo>
                <a:cubicBezTo>
                  <a:pt x="1550459" y="1499114"/>
                  <a:pt x="1358117" y="1424685"/>
                  <a:pt x="1121010" y="1460044"/>
                </a:cubicBezTo>
                <a:cubicBezTo>
                  <a:pt x="883903" y="1495403"/>
                  <a:pt x="515468" y="1434786"/>
                  <a:pt x="0" y="1460044"/>
                </a:cubicBezTo>
                <a:cubicBezTo>
                  <a:pt x="-25126" y="1262398"/>
                  <a:pt x="15168" y="1224548"/>
                  <a:pt x="0" y="1017164"/>
                </a:cubicBezTo>
                <a:cubicBezTo>
                  <a:pt x="-15168" y="809780"/>
                  <a:pt x="20393" y="652661"/>
                  <a:pt x="0" y="545083"/>
                </a:cubicBezTo>
                <a:cubicBezTo>
                  <a:pt x="-20393" y="437505"/>
                  <a:pt x="22519" y="157866"/>
                  <a:pt x="0" y="0"/>
                </a:cubicBezTo>
                <a:close/>
              </a:path>
              <a:path w="2950027" h="1460044" stroke="0" extrusionOk="0">
                <a:moveTo>
                  <a:pt x="0" y="0"/>
                </a:moveTo>
                <a:cubicBezTo>
                  <a:pt x="172490" y="-39541"/>
                  <a:pt x="476928" y="34729"/>
                  <a:pt x="649006" y="0"/>
                </a:cubicBezTo>
                <a:cubicBezTo>
                  <a:pt x="821084" y="-34729"/>
                  <a:pt x="989025" y="59914"/>
                  <a:pt x="1298012" y="0"/>
                </a:cubicBezTo>
                <a:cubicBezTo>
                  <a:pt x="1606999" y="-59914"/>
                  <a:pt x="1663720" y="28123"/>
                  <a:pt x="1917518" y="0"/>
                </a:cubicBezTo>
                <a:cubicBezTo>
                  <a:pt x="2171316" y="-28123"/>
                  <a:pt x="2733719" y="5313"/>
                  <a:pt x="2950027" y="0"/>
                </a:cubicBezTo>
                <a:cubicBezTo>
                  <a:pt x="2969230" y="173038"/>
                  <a:pt x="2934060" y="328599"/>
                  <a:pt x="2950027" y="472081"/>
                </a:cubicBezTo>
                <a:cubicBezTo>
                  <a:pt x="2965994" y="615563"/>
                  <a:pt x="2913991" y="771842"/>
                  <a:pt x="2950027" y="914961"/>
                </a:cubicBezTo>
                <a:cubicBezTo>
                  <a:pt x="2986063" y="1058080"/>
                  <a:pt x="2911776" y="1285889"/>
                  <a:pt x="2950027" y="1460044"/>
                </a:cubicBezTo>
                <a:cubicBezTo>
                  <a:pt x="2795708" y="1466457"/>
                  <a:pt x="2579780" y="1457063"/>
                  <a:pt x="2448522" y="1460044"/>
                </a:cubicBezTo>
                <a:cubicBezTo>
                  <a:pt x="2317265" y="1463025"/>
                  <a:pt x="2135695" y="1459424"/>
                  <a:pt x="1947018" y="1460044"/>
                </a:cubicBezTo>
                <a:cubicBezTo>
                  <a:pt x="1758341" y="1460664"/>
                  <a:pt x="1487637" y="1414235"/>
                  <a:pt x="1298012" y="1460044"/>
                </a:cubicBezTo>
                <a:cubicBezTo>
                  <a:pt x="1108387" y="1505853"/>
                  <a:pt x="931782" y="1413766"/>
                  <a:pt x="796507" y="1460044"/>
                </a:cubicBezTo>
                <a:cubicBezTo>
                  <a:pt x="661233" y="1506322"/>
                  <a:pt x="320248" y="1446016"/>
                  <a:pt x="0" y="1460044"/>
                </a:cubicBezTo>
                <a:cubicBezTo>
                  <a:pt x="-9338" y="1277306"/>
                  <a:pt x="3659" y="1168383"/>
                  <a:pt x="0" y="987963"/>
                </a:cubicBezTo>
                <a:cubicBezTo>
                  <a:pt x="-3659" y="807543"/>
                  <a:pt x="17715" y="701846"/>
                  <a:pt x="0" y="530483"/>
                </a:cubicBezTo>
                <a:cubicBezTo>
                  <a:pt x="-17715" y="359120"/>
                  <a:pt x="7558" y="174193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182485699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>
                <a:solidFill>
                  <a:schemeClr val="tx1"/>
                </a:solidFill>
              </a:rPr>
              <a:t>Τι  είναι η  ιστορία;</a:t>
            </a:r>
          </a:p>
          <a:p>
            <a:pPr algn="ctr"/>
            <a:r>
              <a:rPr lang="el-GR" sz="2400" dirty="0">
                <a:solidFill>
                  <a:schemeClr val="tx1"/>
                </a:solidFill>
              </a:rPr>
              <a:t>Τι είναι η  μυθολογία;</a:t>
            </a:r>
            <a:endParaRPr lang="el-CY" sz="2400" dirty="0">
              <a:solidFill>
                <a:schemeClr val="tx1"/>
              </a:solidFill>
            </a:endParaRPr>
          </a:p>
        </p:txBody>
      </p:sp>
      <p:pic>
        <p:nvPicPr>
          <p:cNvPr id="3078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5D58C86B-8A43-5346-A487-A8FD6F23C0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71"/>
          <a:stretch>
            <a:fillRect/>
          </a:stretch>
        </p:blipFill>
        <p:spPr bwMode="auto">
          <a:xfrm>
            <a:off x="2286000" y="2982685"/>
            <a:ext cx="6585857" cy="3747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Βέλος: Κάτω 2">
            <a:extLst>
              <a:ext uri="{FF2B5EF4-FFF2-40B4-BE49-F238E27FC236}">
                <a16:creationId xmlns:a16="http://schemas.microsoft.com/office/drawing/2014/main" id="{6B798B83-AA7D-FBBC-A01E-E6A5C2AAF481}"/>
              </a:ext>
            </a:extLst>
          </p:cNvPr>
          <p:cNvSpPr/>
          <p:nvPr/>
        </p:nvSpPr>
        <p:spPr>
          <a:xfrm rot="16200000">
            <a:off x="5456129" y="4850944"/>
            <a:ext cx="1001485" cy="1012372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pic>
        <p:nvPicPr>
          <p:cNvPr id="5" name="Picture 6" descr="Τοξοβολία - 153 χιλιάδες εικόνες, εικονογραφήσεις και φωτογραφίες στοκ  χωρίς δικαιώματα | Shutterstock">
            <a:extLst>
              <a:ext uri="{FF2B5EF4-FFF2-40B4-BE49-F238E27FC236}">
                <a16:creationId xmlns:a16="http://schemas.microsoft.com/office/drawing/2014/main" id="{EC158563-8EDE-7181-A51E-6A06674435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3"/>
          <a:stretch>
            <a:fillRect/>
          </a:stretch>
        </p:blipFill>
        <p:spPr bwMode="auto">
          <a:xfrm>
            <a:off x="1871312" y="206830"/>
            <a:ext cx="2745115" cy="1828800"/>
          </a:xfrm>
          <a:custGeom>
            <a:avLst/>
            <a:gdLst>
              <a:gd name="csX0" fmla="*/ 0 w 2745115"/>
              <a:gd name="csY0" fmla="*/ 0 h 1828800"/>
              <a:gd name="csX1" fmla="*/ 521572 w 2745115"/>
              <a:gd name="csY1" fmla="*/ 0 h 1828800"/>
              <a:gd name="csX2" fmla="*/ 1125497 w 2745115"/>
              <a:gd name="csY2" fmla="*/ 0 h 1828800"/>
              <a:gd name="csX3" fmla="*/ 1647069 w 2745115"/>
              <a:gd name="csY3" fmla="*/ 0 h 1828800"/>
              <a:gd name="csX4" fmla="*/ 2113739 w 2745115"/>
              <a:gd name="csY4" fmla="*/ 0 h 1828800"/>
              <a:gd name="csX5" fmla="*/ 2745115 w 2745115"/>
              <a:gd name="csY5" fmla="*/ 0 h 1828800"/>
              <a:gd name="csX6" fmla="*/ 2745115 w 2745115"/>
              <a:gd name="csY6" fmla="*/ 438912 h 1828800"/>
              <a:gd name="csX7" fmla="*/ 2745115 w 2745115"/>
              <a:gd name="csY7" fmla="*/ 877824 h 1828800"/>
              <a:gd name="csX8" fmla="*/ 2745115 w 2745115"/>
              <a:gd name="csY8" fmla="*/ 1371600 h 1828800"/>
              <a:gd name="csX9" fmla="*/ 2745115 w 2745115"/>
              <a:gd name="csY9" fmla="*/ 1828800 h 1828800"/>
              <a:gd name="csX10" fmla="*/ 2250994 w 2745115"/>
              <a:gd name="csY10" fmla="*/ 1828800 h 1828800"/>
              <a:gd name="csX11" fmla="*/ 1674520 w 2745115"/>
              <a:gd name="csY11" fmla="*/ 1828800 h 1828800"/>
              <a:gd name="csX12" fmla="*/ 1125497 w 2745115"/>
              <a:gd name="csY12" fmla="*/ 1828800 h 1828800"/>
              <a:gd name="csX13" fmla="*/ 658828 w 2745115"/>
              <a:gd name="csY13" fmla="*/ 1828800 h 1828800"/>
              <a:gd name="csX14" fmla="*/ 0 w 2745115"/>
              <a:gd name="csY14" fmla="*/ 1828800 h 1828800"/>
              <a:gd name="csX15" fmla="*/ 0 w 2745115"/>
              <a:gd name="csY15" fmla="*/ 1371600 h 1828800"/>
              <a:gd name="csX16" fmla="*/ 0 w 2745115"/>
              <a:gd name="csY16" fmla="*/ 914400 h 1828800"/>
              <a:gd name="csX17" fmla="*/ 0 w 2745115"/>
              <a:gd name="csY17" fmla="*/ 420624 h 1828800"/>
              <a:gd name="csX18" fmla="*/ 0 w 2745115"/>
              <a:gd name="csY18" fmla="*/ 0 h 1828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745115" h="1828800" fill="none" extrusionOk="0">
                <a:moveTo>
                  <a:pt x="0" y="0"/>
                </a:moveTo>
                <a:cubicBezTo>
                  <a:pt x="233199" y="-46293"/>
                  <a:pt x="354666" y="24204"/>
                  <a:pt x="521572" y="0"/>
                </a:cubicBezTo>
                <a:cubicBezTo>
                  <a:pt x="688478" y="-24204"/>
                  <a:pt x="950345" y="48504"/>
                  <a:pt x="1125497" y="0"/>
                </a:cubicBezTo>
                <a:cubicBezTo>
                  <a:pt x="1300650" y="-48504"/>
                  <a:pt x="1499957" y="18833"/>
                  <a:pt x="1647069" y="0"/>
                </a:cubicBezTo>
                <a:cubicBezTo>
                  <a:pt x="1794181" y="-18833"/>
                  <a:pt x="1944410" y="53788"/>
                  <a:pt x="2113739" y="0"/>
                </a:cubicBezTo>
                <a:cubicBezTo>
                  <a:pt x="2283068" y="-53788"/>
                  <a:pt x="2515375" y="24575"/>
                  <a:pt x="2745115" y="0"/>
                </a:cubicBezTo>
                <a:cubicBezTo>
                  <a:pt x="2769853" y="205407"/>
                  <a:pt x="2703134" y="274247"/>
                  <a:pt x="2745115" y="438912"/>
                </a:cubicBezTo>
                <a:cubicBezTo>
                  <a:pt x="2787096" y="603577"/>
                  <a:pt x="2728440" y="705884"/>
                  <a:pt x="2745115" y="877824"/>
                </a:cubicBezTo>
                <a:cubicBezTo>
                  <a:pt x="2761790" y="1049764"/>
                  <a:pt x="2735164" y="1226796"/>
                  <a:pt x="2745115" y="1371600"/>
                </a:cubicBezTo>
                <a:cubicBezTo>
                  <a:pt x="2755066" y="1516404"/>
                  <a:pt x="2717797" y="1671067"/>
                  <a:pt x="2745115" y="1828800"/>
                </a:cubicBezTo>
                <a:cubicBezTo>
                  <a:pt x="2546475" y="1837854"/>
                  <a:pt x="2467648" y="1796331"/>
                  <a:pt x="2250994" y="1828800"/>
                </a:cubicBezTo>
                <a:cubicBezTo>
                  <a:pt x="2034340" y="1861269"/>
                  <a:pt x="1923091" y="1797927"/>
                  <a:pt x="1674520" y="1828800"/>
                </a:cubicBezTo>
                <a:cubicBezTo>
                  <a:pt x="1425949" y="1859673"/>
                  <a:pt x="1248534" y="1811496"/>
                  <a:pt x="1125497" y="1828800"/>
                </a:cubicBezTo>
                <a:cubicBezTo>
                  <a:pt x="1002460" y="1846104"/>
                  <a:pt x="862058" y="1781767"/>
                  <a:pt x="658828" y="1828800"/>
                </a:cubicBezTo>
                <a:cubicBezTo>
                  <a:pt x="455598" y="1875833"/>
                  <a:pt x="176889" y="1754729"/>
                  <a:pt x="0" y="1828800"/>
                </a:cubicBezTo>
                <a:cubicBezTo>
                  <a:pt x="-28628" y="1663560"/>
                  <a:pt x="37441" y="1570460"/>
                  <a:pt x="0" y="1371600"/>
                </a:cubicBezTo>
                <a:cubicBezTo>
                  <a:pt x="-37441" y="1172740"/>
                  <a:pt x="12674" y="1056057"/>
                  <a:pt x="0" y="914400"/>
                </a:cubicBezTo>
                <a:cubicBezTo>
                  <a:pt x="-12674" y="772743"/>
                  <a:pt x="5537" y="588081"/>
                  <a:pt x="0" y="420624"/>
                </a:cubicBezTo>
                <a:cubicBezTo>
                  <a:pt x="-5537" y="253167"/>
                  <a:pt x="26251" y="142161"/>
                  <a:pt x="0" y="0"/>
                </a:cubicBezTo>
                <a:close/>
              </a:path>
              <a:path w="2745115" h="1828800" stroke="0" extrusionOk="0">
                <a:moveTo>
                  <a:pt x="0" y="0"/>
                </a:moveTo>
                <a:cubicBezTo>
                  <a:pt x="123485" y="-6074"/>
                  <a:pt x="310147" y="27910"/>
                  <a:pt x="494121" y="0"/>
                </a:cubicBezTo>
                <a:cubicBezTo>
                  <a:pt x="678095" y="-27910"/>
                  <a:pt x="854030" y="54696"/>
                  <a:pt x="988241" y="0"/>
                </a:cubicBezTo>
                <a:cubicBezTo>
                  <a:pt x="1122452" y="-54696"/>
                  <a:pt x="1357033" y="37346"/>
                  <a:pt x="1454911" y="0"/>
                </a:cubicBezTo>
                <a:cubicBezTo>
                  <a:pt x="1552789" y="-37346"/>
                  <a:pt x="1878031" y="46586"/>
                  <a:pt x="2031385" y="0"/>
                </a:cubicBezTo>
                <a:cubicBezTo>
                  <a:pt x="2184739" y="-46586"/>
                  <a:pt x="2392010" y="79106"/>
                  <a:pt x="2745115" y="0"/>
                </a:cubicBezTo>
                <a:cubicBezTo>
                  <a:pt x="2771890" y="175897"/>
                  <a:pt x="2688479" y="299892"/>
                  <a:pt x="2745115" y="475488"/>
                </a:cubicBezTo>
                <a:cubicBezTo>
                  <a:pt x="2801751" y="651084"/>
                  <a:pt x="2734523" y="743331"/>
                  <a:pt x="2745115" y="969264"/>
                </a:cubicBezTo>
                <a:cubicBezTo>
                  <a:pt x="2755707" y="1195197"/>
                  <a:pt x="2704488" y="1316373"/>
                  <a:pt x="2745115" y="1408176"/>
                </a:cubicBezTo>
                <a:cubicBezTo>
                  <a:pt x="2785742" y="1499979"/>
                  <a:pt x="2718998" y="1655011"/>
                  <a:pt x="2745115" y="1828800"/>
                </a:cubicBezTo>
                <a:cubicBezTo>
                  <a:pt x="2526924" y="1866501"/>
                  <a:pt x="2422815" y="1814534"/>
                  <a:pt x="2223543" y="1828800"/>
                </a:cubicBezTo>
                <a:cubicBezTo>
                  <a:pt x="2024271" y="1843066"/>
                  <a:pt x="1943328" y="1796376"/>
                  <a:pt x="1701971" y="1828800"/>
                </a:cubicBezTo>
                <a:cubicBezTo>
                  <a:pt x="1460614" y="1861224"/>
                  <a:pt x="1374817" y="1783101"/>
                  <a:pt x="1125497" y="1828800"/>
                </a:cubicBezTo>
                <a:cubicBezTo>
                  <a:pt x="876177" y="1874499"/>
                  <a:pt x="877525" y="1789905"/>
                  <a:pt x="631376" y="1828800"/>
                </a:cubicBezTo>
                <a:cubicBezTo>
                  <a:pt x="385227" y="1867695"/>
                  <a:pt x="218271" y="1765128"/>
                  <a:pt x="0" y="1828800"/>
                </a:cubicBezTo>
                <a:cubicBezTo>
                  <a:pt x="-26610" y="1666093"/>
                  <a:pt x="43888" y="1566618"/>
                  <a:pt x="0" y="1408176"/>
                </a:cubicBezTo>
                <a:cubicBezTo>
                  <a:pt x="-43888" y="1249734"/>
                  <a:pt x="54468" y="1044410"/>
                  <a:pt x="0" y="914400"/>
                </a:cubicBezTo>
                <a:cubicBezTo>
                  <a:pt x="-54468" y="784390"/>
                  <a:pt x="30259" y="660347"/>
                  <a:pt x="0" y="475488"/>
                </a:cubicBezTo>
                <a:cubicBezTo>
                  <a:pt x="-30259" y="290629"/>
                  <a:pt x="35158" y="96583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9099643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E64554C-144B-5E19-7705-31AC0AD8557E}"/>
              </a:ext>
            </a:extLst>
          </p:cNvPr>
          <p:cNvSpPr/>
          <p:nvPr/>
        </p:nvSpPr>
        <p:spPr>
          <a:xfrm>
            <a:off x="5638800" y="419101"/>
            <a:ext cx="3363686" cy="1404258"/>
          </a:xfrm>
          <a:custGeom>
            <a:avLst/>
            <a:gdLst>
              <a:gd name="csX0" fmla="*/ 0 w 3363686"/>
              <a:gd name="csY0" fmla="*/ 0 h 1404258"/>
              <a:gd name="csX1" fmla="*/ 560614 w 3363686"/>
              <a:gd name="csY1" fmla="*/ 0 h 1404258"/>
              <a:gd name="csX2" fmla="*/ 1053955 w 3363686"/>
              <a:gd name="csY2" fmla="*/ 0 h 1404258"/>
              <a:gd name="csX3" fmla="*/ 1513659 w 3363686"/>
              <a:gd name="csY3" fmla="*/ 0 h 1404258"/>
              <a:gd name="csX4" fmla="*/ 2074273 w 3363686"/>
              <a:gd name="csY4" fmla="*/ 0 h 1404258"/>
              <a:gd name="csX5" fmla="*/ 2567614 w 3363686"/>
              <a:gd name="csY5" fmla="*/ 0 h 1404258"/>
              <a:gd name="csX6" fmla="*/ 3363686 w 3363686"/>
              <a:gd name="csY6" fmla="*/ 0 h 1404258"/>
              <a:gd name="csX7" fmla="*/ 3363686 w 3363686"/>
              <a:gd name="csY7" fmla="*/ 468086 h 1404258"/>
              <a:gd name="csX8" fmla="*/ 3363686 w 3363686"/>
              <a:gd name="csY8" fmla="*/ 936172 h 1404258"/>
              <a:gd name="csX9" fmla="*/ 3363686 w 3363686"/>
              <a:gd name="csY9" fmla="*/ 1404258 h 1404258"/>
              <a:gd name="csX10" fmla="*/ 2769435 w 3363686"/>
              <a:gd name="csY10" fmla="*/ 1404258 h 1404258"/>
              <a:gd name="csX11" fmla="*/ 2208820 w 3363686"/>
              <a:gd name="csY11" fmla="*/ 1404258 h 1404258"/>
              <a:gd name="csX12" fmla="*/ 1580932 w 3363686"/>
              <a:gd name="csY12" fmla="*/ 1404258 h 1404258"/>
              <a:gd name="csX13" fmla="*/ 1020318 w 3363686"/>
              <a:gd name="csY13" fmla="*/ 1404258 h 1404258"/>
              <a:gd name="csX14" fmla="*/ 0 w 3363686"/>
              <a:gd name="csY14" fmla="*/ 1404258 h 1404258"/>
              <a:gd name="csX15" fmla="*/ 0 w 3363686"/>
              <a:gd name="csY15" fmla="*/ 964257 h 1404258"/>
              <a:gd name="csX16" fmla="*/ 0 w 3363686"/>
              <a:gd name="csY16" fmla="*/ 468086 h 1404258"/>
              <a:gd name="csX17" fmla="*/ 0 w 3363686"/>
              <a:gd name="csY17" fmla="*/ 0 h 14042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363686" h="1404258" fill="none" extrusionOk="0">
                <a:moveTo>
                  <a:pt x="0" y="0"/>
                </a:moveTo>
                <a:cubicBezTo>
                  <a:pt x="142824" y="-43933"/>
                  <a:pt x="337382" y="35611"/>
                  <a:pt x="560614" y="0"/>
                </a:cubicBezTo>
                <a:cubicBezTo>
                  <a:pt x="783846" y="-35611"/>
                  <a:pt x="884337" y="35661"/>
                  <a:pt x="1053955" y="0"/>
                </a:cubicBezTo>
                <a:cubicBezTo>
                  <a:pt x="1223573" y="-35661"/>
                  <a:pt x="1338246" y="1240"/>
                  <a:pt x="1513659" y="0"/>
                </a:cubicBezTo>
                <a:cubicBezTo>
                  <a:pt x="1689072" y="-1240"/>
                  <a:pt x="1840398" y="49413"/>
                  <a:pt x="2074273" y="0"/>
                </a:cubicBezTo>
                <a:cubicBezTo>
                  <a:pt x="2308148" y="-49413"/>
                  <a:pt x="2356728" y="45076"/>
                  <a:pt x="2567614" y="0"/>
                </a:cubicBezTo>
                <a:cubicBezTo>
                  <a:pt x="2778500" y="-45076"/>
                  <a:pt x="3068752" y="48495"/>
                  <a:pt x="3363686" y="0"/>
                </a:cubicBezTo>
                <a:cubicBezTo>
                  <a:pt x="3381025" y="226712"/>
                  <a:pt x="3318226" y="281454"/>
                  <a:pt x="3363686" y="468086"/>
                </a:cubicBezTo>
                <a:cubicBezTo>
                  <a:pt x="3409146" y="654718"/>
                  <a:pt x="3360041" y="791255"/>
                  <a:pt x="3363686" y="936172"/>
                </a:cubicBezTo>
                <a:cubicBezTo>
                  <a:pt x="3367331" y="1081089"/>
                  <a:pt x="3356370" y="1300851"/>
                  <a:pt x="3363686" y="1404258"/>
                </a:cubicBezTo>
                <a:cubicBezTo>
                  <a:pt x="3217967" y="1462320"/>
                  <a:pt x="3000389" y="1387047"/>
                  <a:pt x="2769435" y="1404258"/>
                </a:cubicBezTo>
                <a:cubicBezTo>
                  <a:pt x="2538481" y="1421469"/>
                  <a:pt x="2423070" y="1355578"/>
                  <a:pt x="2208820" y="1404258"/>
                </a:cubicBezTo>
                <a:cubicBezTo>
                  <a:pt x="1994571" y="1452938"/>
                  <a:pt x="1790477" y="1352479"/>
                  <a:pt x="1580932" y="1404258"/>
                </a:cubicBezTo>
                <a:cubicBezTo>
                  <a:pt x="1371387" y="1456037"/>
                  <a:pt x="1162289" y="1373187"/>
                  <a:pt x="1020318" y="1404258"/>
                </a:cubicBezTo>
                <a:cubicBezTo>
                  <a:pt x="878347" y="1435329"/>
                  <a:pt x="282806" y="1391899"/>
                  <a:pt x="0" y="1404258"/>
                </a:cubicBezTo>
                <a:cubicBezTo>
                  <a:pt x="-4497" y="1294744"/>
                  <a:pt x="51797" y="1119850"/>
                  <a:pt x="0" y="964257"/>
                </a:cubicBezTo>
                <a:cubicBezTo>
                  <a:pt x="-51797" y="808664"/>
                  <a:pt x="41695" y="676085"/>
                  <a:pt x="0" y="468086"/>
                </a:cubicBezTo>
                <a:cubicBezTo>
                  <a:pt x="-41695" y="260087"/>
                  <a:pt x="35828" y="195833"/>
                  <a:pt x="0" y="0"/>
                </a:cubicBezTo>
                <a:close/>
              </a:path>
              <a:path w="3363686" h="1404258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404138" y="192794"/>
                  <a:pt x="3357740" y="303535"/>
                  <a:pt x="3363686" y="425958"/>
                </a:cubicBezTo>
                <a:cubicBezTo>
                  <a:pt x="3369632" y="548381"/>
                  <a:pt x="3324166" y="726853"/>
                  <a:pt x="3363686" y="851917"/>
                </a:cubicBezTo>
                <a:cubicBezTo>
                  <a:pt x="3403206" y="976981"/>
                  <a:pt x="3331492" y="1235079"/>
                  <a:pt x="3363686" y="1404258"/>
                </a:cubicBezTo>
                <a:cubicBezTo>
                  <a:pt x="3137478" y="1419601"/>
                  <a:pt x="2927529" y="1365090"/>
                  <a:pt x="2735798" y="1404258"/>
                </a:cubicBezTo>
                <a:cubicBezTo>
                  <a:pt x="2544067" y="1443426"/>
                  <a:pt x="2377859" y="1379408"/>
                  <a:pt x="2107910" y="1404258"/>
                </a:cubicBezTo>
                <a:cubicBezTo>
                  <a:pt x="1837961" y="1429108"/>
                  <a:pt x="1783052" y="1394570"/>
                  <a:pt x="1513659" y="1404258"/>
                </a:cubicBezTo>
                <a:cubicBezTo>
                  <a:pt x="1244266" y="1413946"/>
                  <a:pt x="1223118" y="1384989"/>
                  <a:pt x="1053955" y="1404258"/>
                </a:cubicBezTo>
                <a:cubicBezTo>
                  <a:pt x="884792" y="1423527"/>
                  <a:pt x="521476" y="1343644"/>
                  <a:pt x="0" y="1404258"/>
                </a:cubicBezTo>
                <a:cubicBezTo>
                  <a:pt x="-45661" y="1266645"/>
                  <a:pt x="26361" y="1088874"/>
                  <a:pt x="0" y="922129"/>
                </a:cubicBezTo>
                <a:cubicBezTo>
                  <a:pt x="-26361" y="755384"/>
                  <a:pt x="47771" y="537818"/>
                  <a:pt x="0" y="440001"/>
                </a:cubicBezTo>
                <a:cubicBezTo>
                  <a:pt x="-47771" y="342184"/>
                  <a:pt x="9118" y="154488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ΣΤΟΧΟΣ  :</a:t>
            </a:r>
          </a:p>
          <a:p>
            <a:pPr algn="ctr"/>
            <a:r>
              <a:rPr lang="el-GR" dirty="0"/>
              <a:t>Διάκριση της </a:t>
            </a:r>
            <a:r>
              <a:rPr lang="el-GR" b="1" dirty="0"/>
              <a:t>Ιστορίας</a:t>
            </a:r>
            <a:r>
              <a:rPr lang="el-GR" dirty="0"/>
              <a:t>  από τη </a:t>
            </a:r>
            <a:r>
              <a:rPr lang="el-GR" b="1" dirty="0"/>
              <a:t>Μυθολογία</a:t>
            </a:r>
          </a:p>
          <a:p>
            <a:pPr algn="ctr"/>
            <a:r>
              <a:rPr lang="el-G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15098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 descr="Εικόνα που περιέχει κείμενο, βιβλίο, ασπόνδυλο&#10;&#10;Περιγραφή που δημιουργήθηκε αυτόματα">
            <a:extLst>
              <a:ext uri="{FF2B5EF4-FFF2-40B4-BE49-F238E27FC236}">
                <a16:creationId xmlns:a16="http://schemas.microsoft.com/office/drawing/2014/main" id="{B0E1AC5D-FCA5-7EED-661E-D0D3DC0E9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5" r="70732"/>
          <a:stretch/>
        </p:blipFill>
        <p:spPr>
          <a:xfrm rot="5400000">
            <a:off x="1247780" y="-1132207"/>
            <a:ext cx="1117511" cy="33819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Βέλος: Δεξιό 1">
            <a:extLst>
              <a:ext uri="{FF2B5EF4-FFF2-40B4-BE49-F238E27FC236}">
                <a16:creationId xmlns:a16="http://schemas.microsoft.com/office/drawing/2014/main" id="{DF0A5266-79AF-1401-3FB5-81508298ACDB}"/>
              </a:ext>
            </a:extLst>
          </p:cNvPr>
          <p:cNvSpPr/>
          <p:nvPr/>
        </p:nvSpPr>
        <p:spPr>
          <a:xfrm rot="3596285">
            <a:off x="2382304" y="975182"/>
            <a:ext cx="1469573" cy="1480457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pic>
        <p:nvPicPr>
          <p:cNvPr id="7" name="Εικόνα 6" descr="Εικόνα που περιέχει κείμενο, βιβλίο, ασπόνδυλο&#10;&#10;Περιγραφή που δημιουργήθηκε αυτόματα">
            <a:extLst>
              <a:ext uri="{FF2B5EF4-FFF2-40B4-BE49-F238E27FC236}">
                <a16:creationId xmlns:a16="http://schemas.microsoft.com/office/drawing/2014/main" id="{444923B8-7D2D-B9D1-0F8C-29279CADD0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91" t="45491" r="19971"/>
          <a:stretch/>
        </p:blipFill>
        <p:spPr>
          <a:xfrm rot="5400000">
            <a:off x="3063896" y="164721"/>
            <a:ext cx="2471019" cy="7860383"/>
          </a:xfrm>
          <a:custGeom>
            <a:avLst/>
            <a:gdLst>
              <a:gd name="csX0" fmla="*/ 0 w 2471019"/>
              <a:gd name="csY0" fmla="*/ 0 h 7860383"/>
              <a:gd name="csX1" fmla="*/ 494204 w 2471019"/>
              <a:gd name="csY1" fmla="*/ 0 h 7860383"/>
              <a:gd name="csX2" fmla="*/ 938987 w 2471019"/>
              <a:gd name="csY2" fmla="*/ 0 h 7860383"/>
              <a:gd name="csX3" fmla="*/ 1482611 w 2471019"/>
              <a:gd name="csY3" fmla="*/ 0 h 7860383"/>
              <a:gd name="csX4" fmla="*/ 1902685 w 2471019"/>
              <a:gd name="csY4" fmla="*/ 0 h 7860383"/>
              <a:gd name="csX5" fmla="*/ 2471019 w 2471019"/>
              <a:gd name="csY5" fmla="*/ 0 h 7860383"/>
              <a:gd name="csX6" fmla="*/ 2471019 w 2471019"/>
              <a:gd name="csY6" fmla="*/ 640060 h 7860383"/>
              <a:gd name="csX7" fmla="*/ 2471019 w 2471019"/>
              <a:gd name="csY7" fmla="*/ 1044308 h 7860383"/>
              <a:gd name="csX8" fmla="*/ 2471019 w 2471019"/>
              <a:gd name="csY8" fmla="*/ 1369952 h 7860383"/>
              <a:gd name="csX9" fmla="*/ 2471019 w 2471019"/>
              <a:gd name="csY9" fmla="*/ 2010012 h 7860383"/>
              <a:gd name="csX10" fmla="*/ 2471019 w 2471019"/>
              <a:gd name="csY10" fmla="*/ 2414260 h 7860383"/>
              <a:gd name="csX11" fmla="*/ 2471019 w 2471019"/>
              <a:gd name="csY11" fmla="*/ 3132924 h 7860383"/>
              <a:gd name="csX12" fmla="*/ 2471019 w 2471019"/>
              <a:gd name="csY12" fmla="*/ 3458569 h 7860383"/>
              <a:gd name="csX13" fmla="*/ 2471019 w 2471019"/>
              <a:gd name="csY13" fmla="*/ 4177232 h 7860383"/>
              <a:gd name="csX14" fmla="*/ 2471019 w 2471019"/>
              <a:gd name="csY14" fmla="*/ 4660084 h 7860383"/>
              <a:gd name="csX15" fmla="*/ 2471019 w 2471019"/>
              <a:gd name="csY15" fmla="*/ 5142936 h 7860383"/>
              <a:gd name="csX16" fmla="*/ 2471019 w 2471019"/>
              <a:gd name="csY16" fmla="*/ 5468581 h 7860383"/>
              <a:gd name="csX17" fmla="*/ 2471019 w 2471019"/>
              <a:gd name="csY17" fmla="*/ 6187244 h 7860383"/>
              <a:gd name="csX18" fmla="*/ 2471019 w 2471019"/>
              <a:gd name="csY18" fmla="*/ 6591493 h 7860383"/>
              <a:gd name="csX19" fmla="*/ 2471019 w 2471019"/>
              <a:gd name="csY19" fmla="*/ 7074345 h 7860383"/>
              <a:gd name="csX20" fmla="*/ 2471019 w 2471019"/>
              <a:gd name="csY20" fmla="*/ 7860383 h 7860383"/>
              <a:gd name="csX21" fmla="*/ 1927395 w 2471019"/>
              <a:gd name="csY21" fmla="*/ 7860383 h 7860383"/>
              <a:gd name="csX22" fmla="*/ 1482611 w 2471019"/>
              <a:gd name="csY22" fmla="*/ 7860383 h 7860383"/>
              <a:gd name="csX23" fmla="*/ 1037828 w 2471019"/>
              <a:gd name="csY23" fmla="*/ 7860383 h 7860383"/>
              <a:gd name="csX24" fmla="*/ 543624 w 2471019"/>
              <a:gd name="csY24" fmla="*/ 7860383 h 7860383"/>
              <a:gd name="csX25" fmla="*/ 0 w 2471019"/>
              <a:gd name="csY25" fmla="*/ 7860383 h 7860383"/>
              <a:gd name="csX26" fmla="*/ 0 w 2471019"/>
              <a:gd name="csY26" fmla="*/ 7377531 h 7860383"/>
              <a:gd name="csX27" fmla="*/ 0 w 2471019"/>
              <a:gd name="csY27" fmla="*/ 7051886 h 7860383"/>
              <a:gd name="csX28" fmla="*/ 0 w 2471019"/>
              <a:gd name="csY28" fmla="*/ 6490431 h 7860383"/>
              <a:gd name="csX29" fmla="*/ 0 w 2471019"/>
              <a:gd name="csY29" fmla="*/ 6164786 h 7860383"/>
              <a:gd name="csX30" fmla="*/ 0 w 2471019"/>
              <a:gd name="csY30" fmla="*/ 5681934 h 7860383"/>
              <a:gd name="csX31" fmla="*/ 0 w 2471019"/>
              <a:gd name="csY31" fmla="*/ 5041874 h 7860383"/>
              <a:gd name="csX32" fmla="*/ 0 w 2471019"/>
              <a:gd name="csY32" fmla="*/ 4716230 h 7860383"/>
              <a:gd name="csX33" fmla="*/ 0 w 2471019"/>
              <a:gd name="csY33" fmla="*/ 4233378 h 7860383"/>
              <a:gd name="csX34" fmla="*/ 0 w 2471019"/>
              <a:gd name="csY34" fmla="*/ 3829129 h 7860383"/>
              <a:gd name="csX35" fmla="*/ 0 w 2471019"/>
              <a:gd name="csY35" fmla="*/ 3110466 h 7860383"/>
              <a:gd name="csX36" fmla="*/ 0 w 2471019"/>
              <a:gd name="csY36" fmla="*/ 2784821 h 7860383"/>
              <a:gd name="csX37" fmla="*/ 0 w 2471019"/>
              <a:gd name="csY37" fmla="*/ 2380573 h 7860383"/>
              <a:gd name="csX38" fmla="*/ 0 w 2471019"/>
              <a:gd name="csY38" fmla="*/ 1897721 h 7860383"/>
              <a:gd name="csX39" fmla="*/ 0 w 2471019"/>
              <a:gd name="csY39" fmla="*/ 1572077 h 7860383"/>
              <a:gd name="csX40" fmla="*/ 0 w 2471019"/>
              <a:gd name="csY40" fmla="*/ 1089225 h 7860383"/>
              <a:gd name="csX41" fmla="*/ 0 w 2471019"/>
              <a:gd name="csY41" fmla="*/ 684976 h 7860383"/>
              <a:gd name="csX42" fmla="*/ 0 w 2471019"/>
              <a:gd name="csY42" fmla="*/ 0 h 78603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2471019" h="7860383" fill="none" extrusionOk="0">
                <a:moveTo>
                  <a:pt x="0" y="0"/>
                </a:moveTo>
                <a:cubicBezTo>
                  <a:pt x="117880" y="-48275"/>
                  <a:pt x="268779" y="49380"/>
                  <a:pt x="494204" y="0"/>
                </a:cubicBezTo>
                <a:cubicBezTo>
                  <a:pt x="719629" y="-49380"/>
                  <a:pt x="774335" y="13071"/>
                  <a:pt x="938987" y="0"/>
                </a:cubicBezTo>
                <a:cubicBezTo>
                  <a:pt x="1103639" y="-13071"/>
                  <a:pt x="1302254" y="47100"/>
                  <a:pt x="1482611" y="0"/>
                </a:cubicBezTo>
                <a:cubicBezTo>
                  <a:pt x="1662968" y="-47100"/>
                  <a:pt x="1787022" y="30538"/>
                  <a:pt x="1902685" y="0"/>
                </a:cubicBezTo>
                <a:cubicBezTo>
                  <a:pt x="2018348" y="-30538"/>
                  <a:pt x="2216630" y="45665"/>
                  <a:pt x="2471019" y="0"/>
                </a:cubicBezTo>
                <a:cubicBezTo>
                  <a:pt x="2498680" y="192497"/>
                  <a:pt x="2421858" y="444971"/>
                  <a:pt x="2471019" y="640060"/>
                </a:cubicBezTo>
                <a:cubicBezTo>
                  <a:pt x="2520180" y="835149"/>
                  <a:pt x="2434268" y="900275"/>
                  <a:pt x="2471019" y="1044308"/>
                </a:cubicBezTo>
                <a:cubicBezTo>
                  <a:pt x="2507770" y="1188341"/>
                  <a:pt x="2448640" y="1259577"/>
                  <a:pt x="2471019" y="1369952"/>
                </a:cubicBezTo>
                <a:cubicBezTo>
                  <a:pt x="2493398" y="1480327"/>
                  <a:pt x="2420712" y="1875425"/>
                  <a:pt x="2471019" y="2010012"/>
                </a:cubicBezTo>
                <a:cubicBezTo>
                  <a:pt x="2521326" y="2144599"/>
                  <a:pt x="2423174" y="2222863"/>
                  <a:pt x="2471019" y="2414260"/>
                </a:cubicBezTo>
                <a:cubicBezTo>
                  <a:pt x="2518864" y="2605657"/>
                  <a:pt x="2460099" y="2876748"/>
                  <a:pt x="2471019" y="3132924"/>
                </a:cubicBezTo>
                <a:cubicBezTo>
                  <a:pt x="2481939" y="3389100"/>
                  <a:pt x="2469021" y="3354336"/>
                  <a:pt x="2471019" y="3458569"/>
                </a:cubicBezTo>
                <a:cubicBezTo>
                  <a:pt x="2473017" y="3562803"/>
                  <a:pt x="2443779" y="3972972"/>
                  <a:pt x="2471019" y="4177232"/>
                </a:cubicBezTo>
                <a:cubicBezTo>
                  <a:pt x="2498259" y="4381492"/>
                  <a:pt x="2414587" y="4489027"/>
                  <a:pt x="2471019" y="4660084"/>
                </a:cubicBezTo>
                <a:cubicBezTo>
                  <a:pt x="2527451" y="4831141"/>
                  <a:pt x="2445772" y="4996990"/>
                  <a:pt x="2471019" y="5142936"/>
                </a:cubicBezTo>
                <a:cubicBezTo>
                  <a:pt x="2496266" y="5288882"/>
                  <a:pt x="2469152" y="5376409"/>
                  <a:pt x="2471019" y="5468581"/>
                </a:cubicBezTo>
                <a:cubicBezTo>
                  <a:pt x="2472886" y="5560754"/>
                  <a:pt x="2427308" y="5940794"/>
                  <a:pt x="2471019" y="6187244"/>
                </a:cubicBezTo>
                <a:cubicBezTo>
                  <a:pt x="2514730" y="6433694"/>
                  <a:pt x="2452481" y="6475964"/>
                  <a:pt x="2471019" y="6591493"/>
                </a:cubicBezTo>
                <a:cubicBezTo>
                  <a:pt x="2489557" y="6707022"/>
                  <a:pt x="2442975" y="6931831"/>
                  <a:pt x="2471019" y="7074345"/>
                </a:cubicBezTo>
                <a:cubicBezTo>
                  <a:pt x="2499063" y="7216859"/>
                  <a:pt x="2455781" y="7566211"/>
                  <a:pt x="2471019" y="7860383"/>
                </a:cubicBezTo>
                <a:cubicBezTo>
                  <a:pt x="2266860" y="7866810"/>
                  <a:pt x="2110220" y="7844732"/>
                  <a:pt x="1927395" y="7860383"/>
                </a:cubicBezTo>
                <a:cubicBezTo>
                  <a:pt x="1744570" y="7876034"/>
                  <a:pt x="1670443" y="7814291"/>
                  <a:pt x="1482611" y="7860383"/>
                </a:cubicBezTo>
                <a:cubicBezTo>
                  <a:pt x="1294779" y="7906475"/>
                  <a:pt x="1137053" y="7810414"/>
                  <a:pt x="1037828" y="7860383"/>
                </a:cubicBezTo>
                <a:cubicBezTo>
                  <a:pt x="938603" y="7910352"/>
                  <a:pt x="764192" y="7836894"/>
                  <a:pt x="543624" y="7860383"/>
                </a:cubicBezTo>
                <a:cubicBezTo>
                  <a:pt x="323056" y="7883872"/>
                  <a:pt x="254162" y="7828930"/>
                  <a:pt x="0" y="7860383"/>
                </a:cubicBezTo>
                <a:cubicBezTo>
                  <a:pt x="-34567" y="7659797"/>
                  <a:pt x="57418" y="7491543"/>
                  <a:pt x="0" y="7377531"/>
                </a:cubicBezTo>
                <a:cubicBezTo>
                  <a:pt x="-57418" y="7263519"/>
                  <a:pt x="26582" y="7119942"/>
                  <a:pt x="0" y="7051886"/>
                </a:cubicBezTo>
                <a:cubicBezTo>
                  <a:pt x="-26582" y="6983830"/>
                  <a:pt x="64630" y="6636065"/>
                  <a:pt x="0" y="6490431"/>
                </a:cubicBezTo>
                <a:cubicBezTo>
                  <a:pt x="-64630" y="6344798"/>
                  <a:pt x="38851" y="6321254"/>
                  <a:pt x="0" y="6164786"/>
                </a:cubicBezTo>
                <a:cubicBezTo>
                  <a:pt x="-38851" y="6008319"/>
                  <a:pt x="47868" y="5867128"/>
                  <a:pt x="0" y="5681934"/>
                </a:cubicBezTo>
                <a:cubicBezTo>
                  <a:pt x="-47868" y="5496740"/>
                  <a:pt x="21017" y="5187006"/>
                  <a:pt x="0" y="5041874"/>
                </a:cubicBezTo>
                <a:cubicBezTo>
                  <a:pt x="-21017" y="4896742"/>
                  <a:pt x="4402" y="4822095"/>
                  <a:pt x="0" y="4716230"/>
                </a:cubicBezTo>
                <a:cubicBezTo>
                  <a:pt x="-4402" y="4610365"/>
                  <a:pt x="7159" y="4330367"/>
                  <a:pt x="0" y="4233378"/>
                </a:cubicBezTo>
                <a:cubicBezTo>
                  <a:pt x="-7159" y="4136389"/>
                  <a:pt x="36271" y="3972464"/>
                  <a:pt x="0" y="3829129"/>
                </a:cubicBezTo>
                <a:cubicBezTo>
                  <a:pt x="-36271" y="3685794"/>
                  <a:pt x="12719" y="3458739"/>
                  <a:pt x="0" y="3110466"/>
                </a:cubicBezTo>
                <a:cubicBezTo>
                  <a:pt x="-12719" y="2762193"/>
                  <a:pt x="11389" y="2934652"/>
                  <a:pt x="0" y="2784821"/>
                </a:cubicBezTo>
                <a:cubicBezTo>
                  <a:pt x="-11389" y="2634990"/>
                  <a:pt x="41365" y="2552925"/>
                  <a:pt x="0" y="2380573"/>
                </a:cubicBezTo>
                <a:cubicBezTo>
                  <a:pt x="-41365" y="2208221"/>
                  <a:pt x="26372" y="2115592"/>
                  <a:pt x="0" y="1897721"/>
                </a:cubicBezTo>
                <a:cubicBezTo>
                  <a:pt x="-26372" y="1679850"/>
                  <a:pt x="38771" y="1733899"/>
                  <a:pt x="0" y="1572077"/>
                </a:cubicBezTo>
                <a:cubicBezTo>
                  <a:pt x="-38771" y="1410255"/>
                  <a:pt x="34631" y="1308847"/>
                  <a:pt x="0" y="1089225"/>
                </a:cubicBezTo>
                <a:cubicBezTo>
                  <a:pt x="-34631" y="869603"/>
                  <a:pt x="4270" y="862246"/>
                  <a:pt x="0" y="684976"/>
                </a:cubicBezTo>
                <a:cubicBezTo>
                  <a:pt x="-4270" y="507706"/>
                  <a:pt x="60293" y="259635"/>
                  <a:pt x="0" y="0"/>
                </a:cubicBezTo>
                <a:close/>
              </a:path>
              <a:path w="2471019" h="7860383" stroke="0" extrusionOk="0">
                <a:moveTo>
                  <a:pt x="0" y="0"/>
                </a:moveTo>
                <a:cubicBezTo>
                  <a:pt x="115532" y="-452"/>
                  <a:pt x="242793" y="15230"/>
                  <a:pt x="469494" y="0"/>
                </a:cubicBezTo>
                <a:cubicBezTo>
                  <a:pt x="696195" y="-15230"/>
                  <a:pt x="876558" y="11995"/>
                  <a:pt x="1013118" y="0"/>
                </a:cubicBezTo>
                <a:cubicBezTo>
                  <a:pt x="1149678" y="-11995"/>
                  <a:pt x="1347585" y="49970"/>
                  <a:pt x="1457901" y="0"/>
                </a:cubicBezTo>
                <a:cubicBezTo>
                  <a:pt x="1568217" y="-49970"/>
                  <a:pt x="1784446" y="42045"/>
                  <a:pt x="1877974" y="0"/>
                </a:cubicBezTo>
                <a:cubicBezTo>
                  <a:pt x="1971502" y="-42045"/>
                  <a:pt x="2299012" y="62420"/>
                  <a:pt x="2471019" y="0"/>
                </a:cubicBezTo>
                <a:cubicBezTo>
                  <a:pt x="2554262" y="255232"/>
                  <a:pt x="2443517" y="419086"/>
                  <a:pt x="2471019" y="718664"/>
                </a:cubicBezTo>
                <a:cubicBezTo>
                  <a:pt x="2498521" y="1018242"/>
                  <a:pt x="2433806" y="1019611"/>
                  <a:pt x="2471019" y="1280120"/>
                </a:cubicBezTo>
                <a:cubicBezTo>
                  <a:pt x="2508232" y="1540629"/>
                  <a:pt x="2437247" y="1535742"/>
                  <a:pt x="2471019" y="1684368"/>
                </a:cubicBezTo>
                <a:cubicBezTo>
                  <a:pt x="2504791" y="1832994"/>
                  <a:pt x="2444793" y="1864639"/>
                  <a:pt x="2471019" y="2010012"/>
                </a:cubicBezTo>
                <a:cubicBezTo>
                  <a:pt x="2497245" y="2155385"/>
                  <a:pt x="2450169" y="2351174"/>
                  <a:pt x="2471019" y="2571468"/>
                </a:cubicBezTo>
                <a:cubicBezTo>
                  <a:pt x="2491869" y="2791762"/>
                  <a:pt x="2399200" y="3133368"/>
                  <a:pt x="2471019" y="3290132"/>
                </a:cubicBezTo>
                <a:cubicBezTo>
                  <a:pt x="2542838" y="3446896"/>
                  <a:pt x="2426970" y="3641724"/>
                  <a:pt x="2471019" y="3930192"/>
                </a:cubicBezTo>
                <a:cubicBezTo>
                  <a:pt x="2515068" y="4218660"/>
                  <a:pt x="2438972" y="4349216"/>
                  <a:pt x="2471019" y="4491647"/>
                </a:cubicBezTo>
                <a:cubicBezTo>
                  <a:pt x="2503066" y="4634078"/>
                  <a:pt x="2463280" y="4795217"/>
                  <a:pt x="2471019" y="4974500"/>
                </a:cubicBezTo>
                <a:cubicBezTo>
                  <a:pt x="2478758" y="5153783"/>
                  <a:pt x="2459503" y="5194156"/>
                  <a:pt x="2471019" y="5378748"/>
                </a:cubicBezTo>
                <a:cubicBezTo>
                  <a:pt x="2482535" y="5563340"/>
                  <a:pt x="2441850" y="5786280"/>
                  <a:pt x="2471019" y="6097411"/>
                </a:cubicBezTo>
                <a:cubicBezTo>
                  <a:pt x="2500188" y="6408542"/>
                  <a:pt x="2423749" y="6557041"/>
                  <a:pt x="2471019" y="6737471"/>
                </a:cubicBezTo>
                <a:cubicBezTo>
                  <a:pt x="2518289" y="6917901"/>
                  <a:pt x="2372244" y="7611623"/>
                  <a:pt x="2471019" y="7860383"/>
                </a:cubicBezTo>
                <a:cubicBezTo>
                  <a:pt x="2260509" y="7912607"/>
                  <a:pt x="2222358" y="7859305"/>
                  <a:pt x="2001525" y="7860383"/>
                </a:cubicBezTo>
                <a:cubicBezTo>
                  <a:pt x="1780692" y="7861461"/>
                  <a:pt x="1646147" y="7830835"/>
                  <a:pt x="1532032" y="7860383"/>
                </a:cubicBezTo>
                <a:cubicBezTo>
                  <a:pt x="1417917" y="7889931"/>
                  <a:pt x="1177876" y="7857632"/>
                  <a:pt x="988408" y="7860383"/>
                </a:cubicBezTo>
                <a:cubicBezTo>
                  <a:pt x="798940" y="7863134"/>
                  <a:pt x="703350" y="7822882"/>
                  <a:pt x="444783" y="7860383"/>
                </a:cubicBezTo>
                <a:cubicBezTo>
                  <a:pt x="186217" y="7897884"/>
                  <a:pt x="144860" y="7856402"/>
                  <a:pt x="0" y="7860383"/>
                </a:cubicBezTo>
                <a:cubicBezTo>
                  <a:pt x="-12615" y="7650867"/>
                  <a:pt x="34634" y="7382703"/>
                  <a:pt x="0" y="7220323"/>
                </a:cubicBezTo>
                <a:cubicBezTo>
                  <a:pt x="-34634" y="7057943"/>
                  <a:pt x="63683" y="6766446"/>
                  <a:pt x="0" y="6580263"/>
                </a:cubicBezTo>
                <a:cubicBezTo>
                  <a:pt x="-63683" y="6394080"/>
                  <a:pt x="18088" y="6104007"/>
                  <a:pt x="0" y="5940204"/>
                </a:cubicBezTo>
                <a:cubicBezTo>
                  <a:pt x="-18088" y="5776401"/>
                  <a:pt x="3790" y="5660841"/>
                  <a:pt x="0" y="5535955"/>
                </a:cubicBezTo>
                <a:cubicBezTo>
                  <a:pt x="-3790" y="5411069"/>
                  <a:pt x="60314" y="5179621"/>
                  <a:pt x="0" y="4974500"/>
                </a:cubicBezTo>
                <a:cubicBezTo>
                  <a:pt x="-60314" y="4769380"/>
                  <a:pt x="72555" y="4598316"/>
                  <a:pt x="0" y="4255836"/>
                </a:cubicBezTo>
                <a:cubicBezTo>
                  <a:pt x="-72555" y="3913356"/>
                  <a:pt x="23031" y="3752505"/>
                  <a:pt x="0" y="3615776"/>
                </a:cubicBezTo>
                <a:cubicBezTo>
                  <a:pt x="-23031" y="3479047"/>
                  <a:pt x="55768" y="3247936"/>
                  <a:pt x="0" y="2897113"/>
                </a:cubicBezTo>
                <a:cubicBezTo>
                  <a:pt x="-55768" y="2546290"/>
                  <a:pt x="48334" y="2627499"/>
                  <a:pt x="0" y="2414260"/>
                </a:cubicBezTo>
                <a:cubicBezTo>
                  <a:pt x="-48334" y="2201021"/>
                  <a:pt x="43339" y="2038971"/>
                  <a:pt x="0" y="1931408"/>
                </a:cubicBezTo>
                <a:cubicBezTo>
                  <a:pt x="-43339" y="1823845"/>
                  <a:pt x="29470" y="1580618"/>
                  <a:pt x="0" y="1369952"/>
                </a:cubicBezTo>
                <a:cubicBezTo>
                  <a:pt x="-29470" y="1159286"/>
                  <a:pt x="43745" y="1108031"/>
                  <a:pt x="0" y="887100"/>
                </a:cubicBezTo>
                <a:cubicBezTo>
                  <a:pt x="-43745" y="666169"/>
                  <a:pt x="7117" y="607804"/>
                  <a:pt x="0" y="482852"/>
                </a:cubicBezTo>
                <a:cubicBezTo>
                  <a:pt x="-7117" y="357900"/>
                  <a:pt x="14129" y="222218"/>
                  <a:pt x="0" y="0"/>
                </a:cubicBezTo>
                <a:close/>
              </a:path>
            </a:pathLst>
          </a:custGeom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22255143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8" name="Εικόνα 7" descr="Εικόνα που περιέχει κείμενο, βιβλίο, ασπόνδυλο&#10;&#10;Περιγραφή που δημιουργήθηκε αυτόματα">
            <a:extLst>
              <a:ext uri="{FF2B5EF4-FFF2-40B4-BE49-F238E27FC236}">
                <a16:creationId xmlns:a16="http://schemas.microsoft.com/office/drawing/2014/main" id="{BBA650BE-66CC-D821-5873-4627F369005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0" t="45543" r="37769" b="4960"/>
          <a:stretch/>
        </p:blipFill>
        <p:spPr>
          <a:xfrm rot="5400000">
            <a:off x="4223083" y="227948"/>
            <a:ext cx="2471017" cy="266552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Οβάλ 8">
            <a:extLst>
              <a:ext uri="{FF2B5EF4-FFF2-40B4-BE49-F238E27FC236}">
                <a16:creationId xmlns:a16="http://schemas.microsoft.com/office/drawing/2014/main" id="{BA7D15A1-B7FE-FED9-28AC-FD9B40163106}"/>
              </a:ext>
            </a:extLst>
          </p:cNvPr>
          <p:cNvSpPr/>
          <p:nvPr/>
        </p:nvSpPr>
        <p:spPr>
          <a:xfrm>
            <a:off x="8229598" y="261257"/>
            <a:ext cx="3777346" cy="2908307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/>
              <a:t>Μυθολογία  ή  ιστορία;</a:t>
            </a:r>
            <a:endParaRPr lang="el-CY" sz="3600" dirty="0"/>
          </a:p>
        </p:txBody>
      </p:sp>
      <p:sp>
        <p:nvSpPr>
          <p:cNvPr id="10" name="Οβάλ 9">
            <a:extLst>
              <a:ext uri="{FF2B5EF4-FFF2-40B4-BE49-F238E27FC236}">
                <a16:creationId xmlns:a16="http://schemas.microsoft.com/office/drawing/2014/main" id="{187B0D08-5782-B9B7-97D4-8DF6F8CF8FD3}"/>
              </a:ext>
            </a:extLst>
          </p:cNvPr>
          <p:cNvSpPr/>
          <p:nvPr/>
        </p:nvSpPr>
        <p:spPr>
          <a:xfrm>
            <a:off x="8040029" y="3232746"/>
            <a:ext cx="3966916" cy="3363997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/>
              <a:t>Αιτιολογήστε  την απάντησή σας.</a:t>
            </a:r>
            <a:endParaRPr lang="el-CY" sz="3600" dirty="0"/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DDF17EAD-55CA-54F4-E406-5C18CF4FA9D4}"/>
              </a:ext>
            </a:extLst>
          </p:cNvPr>
          <p:cNvSpPr/>
          <p:nvPr/>
        </p:nvSpPr>
        <p:spPr>
          <a:xfrm>
            <a:off x="369214" y="5976257"/>
            <a:ext cx="8078100" cy="6204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Πότης </a:t>
            </a:r>
            <a:r>
              <a:rPr lang="el-GR" dirty="0" err="1"/>
              <a:t>Στρατίκης</a:t>
            </a:r>
            <a:r>
              <a:rPr lang="el-GR" dirty="0"/>
              <a:t>, </a:t>
            </a:r>
            <a:r>
              <a:rPr lang="el-GR" i="1" dirty="0"/>
              <a:t>Αθήνα  : Η  πόλη της  Δημοκρατίας</a:t>
            </a:r>
            <a:r>
              <a:rPr lang="el-GR" dirty="0"/>
              <a:t>, Εκδόσεις </a:t>
            </a:r>
            <a:r>
              <a:rPr lang="el-GR" dirty="0" err="1"/>
              <a:t>Στρατίκη</a:t>
            </a:r>
            <a:r>
              <a:rPr lang="el-GR" dirty="0"/>
              <a:t>, Αθήνα, 1990, σελ. 11.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1074913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 descr="Εικόνα που περιέχει κείμενο, βιβλίο, ασπόνδυλο&#10;&#10;Περιγραφή που δημιουργήθηκε αυτόματα">
            <a:extLst>
              <a:ext uri="{FF2B5EF4-FFF2-40B4-BE49-F238E27FC236}">
                <a16:creationId xmlns:a16="http://schemas.microsoft.com/office/drawing/2014/main" id="{B0E1AC5D-FCA5-7EED-661E-D0D3DC0E9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35" r="70732"/>
          <a:stretch/>
        </p:blipFill>
        <p:spPr>
          <a:xfrm rot="5400000">
            <a:off x="1247780" y="-1132207"/>
            <a:ext cx="1117511" cy="338192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Βέλος: Δεξιό 1">
            <a:extLst>
              <a:ext uri="{FF2B5EF4-FFF2-40B4-BE49-F238E27FC236}">
                <a16:creationId xmlns:a16="http://schemas.microsoft.com/office/drawing/2014/main" id="{DF0A5266-79AF-1401-3FB5-81508298ACDB}"/>
              </a:ext>
            </a:extLst>
          </p:cNvPr>
          <p:cNvSpPr/>
          <p:nvPr/>
        </p:nvSpPr>
        <p:spPr>
          <a:xfrm rot="3596285">
            <a:off x="2762712" y="885189"/>
            <a:ext cx="1469573" cy="1480457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3" name="Οβάλ 2">
            <a:extLst>
              <a:ext uri="{FF2B5EF4-FFF2-40B4-BE49-F238E27FC236}">
                <a16:creationId xmlns:a16="http://schemas.microsoft.com/office/drawing/2014/main" id="{BA7D15A1-B7FE-FED9-28AC-FD9B40163106}"/>
              </a:ext>
            </a:extLst>
          </p:cNvPr>
          <p:cNvSpPr/>
          <p:nvPr/>
        </p:nvSpPr>
        <p:spPr>
          <a:xfrm>
            <a:off x="7587341" y="0"/>
            <a:ext cx="3624944" cy="2884714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/>
              <a:t>Μυθολογία   </a:t>
            </a:r>
            <a:endParaRPr lang="el-CY" sz="3600" dirty="0"/>
          </a:p>
        </p:txBody>
      </p:sp>
      <p:sp>
        <p:nvSpPr>
          <p:cNvPr id="4" name="Οβάλ 3">
            <a:extLst>
              <a:ext uri="{FF2B5EF4-FFF2-40B4-BE49-F238E27FC236}">
                <a16:creationId xmlns:a16="http://schemas.microsoft.com/office/drawing/2014/main" id="{187B0D08-5782-B9B7-97D4-8DF6F8CF8FD3}"/>
              </a:ext>
            </a:extLst>
          </p:cNvPr>
          <p:cNvSpPr/>
          <p:nvPr/>
        </p:nvSpPr>
        <p:spPr>
          <a:xfrm>
            <a:off x="8229598" y="4474032"/>
            <a:ext cx="2830287" cy="2285997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>
                <a:solidFill>
                  <a:schemeClr val="tx1"/>
                </a:solidFill>
              </a:rPr>
              <a:t>μύθοι</a:t>
            </a:r>
          </a:p>
          <a:p>
            <a:pPr algn="ctr"/>
            <a:r>
              <a:rPr lang="el-GR" sz="2400" dirty="0">
                <a:solidFill>
                  <a:schemeClr val="tx1"/>
                </a:solidFill>
              </a:rPr>
              <a:t>φανταστικές διηγήσεις </a:t>
            </a:r>
          </a:p>
          <a:p>
            <a:pPr algn="ctr"/>
            <a:r>
              <a:rPr lang="el-GR" sz="2400" dirty="0">
                <a:solidFill>
                  <a:schemeClr val="tx1"/>
                </a:solidFill>
              </a:rPr>
              <a:t> θεοί   ήρωες</a:t>
            </a:r>
            <a:endParaRPr lang="el-CY" sz="2400" dirty="0">
              <a:solidFill>
                <a:schemeClr val="tx1"/>
              </a:solidFill>
            </a:endParaRPr>
          </a:p>
        </p:txBody>
      </p:sp>
      <p:sp>
        <p:nvSpPr>
          <p:cNvPr id="6" name="Βέλος: Δεξιό 5">
            <a:extLst>
              <a:ext uri="{FF2B5EF4-FFF2-40B4-BE49-F238E27FC236}">
                <a16:creationId xmlns:a16="http://schemas.microsoft.com/office/drawing/2014/main" id="{844CF244-829B-97F4-717C-EF3A896217B1}"/>
              </a:ext>
            </a:extLst>
          </p:cNvPr>
          <p:cNvSpPr/>
          <p:nvPr/>
        </p:nvSpPr>
        <p:spPr>
          <a:xfrm rot="5400000">
            <a:off x="8784769" y="2939144"/>
            <a:ext cx="1469573" cy="1480457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pic>
        <p:nvPicPr>
          <p:cNvPr id="7" name="Εικόνα 6" descr="Εικόνα που περιέχει κείμενο, βιβλίο, ασπόνδυλο&#10;&#10;Περιγραφή που δημιουργήθηκε αυτόματα">
            <a:extLst>
              <a:ext uri="{FF2B5EF4-FFF2-40B4-BE49-F238E27FC236}">
                <a16:creationId xmlns:a16="http://schemas.microsoft.com/office/drawing/2014/main" id="{444923B8-7D2D-B9D1-0F8C-29279CADD0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91" t="45491" r="19971"/>
          <a:stretch/>
        </p:blipFill>
        <p:spPr>
          <a:xfrm rot="5400000">
            <a:off x="2462709" y="765908"/>
            <a:ext cx="3673394" cy="7860383"/>
          </a:xfrm>
          <a:custGeom>
            <a:avLst/>
            <a:gdLst>
              <a:gd name="csX0" fmla="*/ 0 w 3673394"/>
              <a:gd name="csY0" fmla="*/ 0 h 7860383"/>
              <a:gd name="csX1" fmla="*/ 524771 w 3673394"/>
              <a:gd name="csY1" fmla="*/ 0 h 7860383"/>
              <a:gd name="csX2" fmla="*/ 939339 w 3673394"/>
              <a:gd name="csY2" fmla="*/ 0 h 7860383"/>
              <a:gd name="csX3" fmla="*/ 1390642 w 3673394"/>
              <a:gd name="csY3" fmla="*/ 0 h 7860383"/>
              <a:gd name="csX4" fmla="*/ 1841945 w 3673394"/>
              <a:gd name="csY4" fmla="*/ 0 h 7860383"/>
              <a:gd name="csX5" fmla="*/ 2329981 w 3673394"/>
              <a:gd name="csY5" fmla="*/ 0 h 7860383"/>
              <a:gd name="csX6" fmla="*/ 2928220 w 3673394"/>
              <a:gd name="csY6" fmla="*/ 0 h 7860383"/>
              <a:gd name="csX7" fmla="*/ 3673394 w 3673394"/>
              <a:gd name="csY7" fmla="*/ 0 h 7860383"/>
              <a:gd name="csX8" fmla="*/ 3673394 w 3673394"/>
              <a:gd name="csY8" fmla="*/ 482852 h 7860383"/>
              <a:gd name="csX9" fmla="*/ 3673394 w 3673394"/>
              <a:gd name="csY9" fmla="*/ 887100 h 7860383"/>
              <a:gd name="csX10" fmla="*/ 3673394 w 3673394"/>
              <a:gd name="csY10" fmla="*/ 1448556 h 7860383"/>
              <a:gd name="csX11" fmla="*/ 3673394 w 3673394"/>
              <a:gd name="csY11" fmla="*/ 2167220 h 7860383"/>
              <a:gd name="csX12" fmla="*/ 3673394 w 3673394"/>
              <a:gd name="csY12" fmla="*/ 2728676 h 7860383"/>
              <a:gd name="csX13" fmla="*/ 3673394 w 3673394"/>
              <a:gd name="csY13" fmla="*/ 3211528 h 7860383"/>
              <a:gd name="csX14" fmla="*/ 3673394 w 3673394"/>
              <a:gd name="csY14" fmla="*/ 3930191 h 7860383"/>
              <a:gd name="csX15" fmla="*/ 3673394 w 3673394"/>
              <a:gd name="csY15" fmla="*/ 4334440 h 7860383"/>
              <a:gd name="csX16" fmla="*/ 3673394 w 3673394"/>
              <a:gd name="csY16" fmla="*/ 5053103 h 7860383"/>
              <a:gd name="csX17" fmla="*/ 3673394 w 3673394"/>
              <a:gd name="csY17" fmla="*/ 5378748 h 7860383"/>
              <a:gd name="csX18" fmla="*/ 3673394 w 3673394"/>
              <a:gd name="csY18" fmla="*/ 6018808 h 7860383"/>
              <a:gd name="csX19" fmla="*/ 3673394 w 3673394"/>
              <a:gd name="csY19" fmla="*/ 6501660 h 7860383"/>
              <a:gd name="csX20" fmla="*/ 3673394 w 3673394"/>
              <a:gd name="csY20" fmla="*/ 7063116 h 7860383"/>
              <a:gd name="csX21" fmla="*/ 3673394 w 3673394"/>
              <a:gd name="csY21" fmla="*/ 7860383 h 7860383"/>
              <a:gd name="csX22" fmla="*/ 3111889 w 3673394"/>
              <a:gd name="csY22" fmla="*/ 7860383 h 7860383"/>
              <a:gd name="csX23" fmla="*/ 2623853 w 3673394"/>
              <a:gd name="csY23" fmla="*/ 7860383 h 7860383"/>
              <a:gd name="csX24" fmla="*/ 2062348 w 3673394"/>
              <a:gd name="csY24" fmla="*/ 7860383 h 7860383"/>
              <a:gd name="csX25" fmla="*/ 1464110 w 3673394"/>
              <a:gd name="csY25" fmla="*/ 7860383 h 7860383"/>
              <a:gd name="csX26" fmla="*/ 939339 w 3673394"/>
              <a:gd name="csY26" fmla="*/ 7860383 h 7860383"/>
              <a:gd name="csX27" fmla="*/ 0 w 3673394"/>
              <a:gd name="csY27" fmla="*/ 7860383 h 7860383"/>
              <a:gd name="csX28" fmla="*/ 0 w 3673394"/>
              <a:gd name="csY28" fmla="*/ 7456135 h 7860383"/>
              <a:gd name="csX29" fmla="*/ 0 w 3673394"/>
              <a:gd name="csY29" fmla="*/ 7051886 h 7860383"/>
              <a:gd name="csX30" fmla="*/ 0 w 3673394"/>
              <a:gd name="csY30" fmla="*/ 6647638 h 7860383"/>
              <a:gd name="csX31" fmla="*/ 0 w 3673394"/>
              <a:gd name="csY31" fmla="*/ 6243390 h 7860383"/>
              <a:gd name="csX32" fmla="*/ 0 w 3673394"/>
              <a:gd name="csY32" fmla="*/ 5524726 h 7860383"/>
              <a:gd name="csX33" fmla="*/ 0 w 3673394"/>
              <a:gd name="csY33" fmla="*/ 4806063 h 7860383"/>
              <a:gd name="csX34" fmla="*/ 0 w 3673394"/>
              <a:gd name="csY34" fmla="*/ 4087399 h 7860383"/>
              <a:gd name="csX35" fmla="*/ 0 w 3673394"/>
              <a:gd name="csY35" fmla="*/ 3683151 h 7860383"/>
              <a:gd name="csX36" fmla="*/ 0 w 3673394"/>
              <a:gd name="csY36" fmla="*/ 3121695 h 7860383"/>
              <a:gd name="csX37" fmla="*/ 0 w 3673394"/>
              <a:gd name="csY37" fmla="*/ 2481635 h 7860383"/>
              <a:gd name="csX38" fmla="*/ 0 w 3673394"/>
              <a:gd name="csY38" fmla="*/ 2077387 h 7860383"/>
              <a:gd name="csX39" fmla="*/ 0 w 3673394"/>
              <a:gd name="csY39" fmla="*/ 1751742 h 7860383"/>
              <a:gd name="csX40" fmla="*/ 0 w 3673394"/>
              <a:gd name="csY40" fmla="*/ 1426098 h 7860383"/>
              <a:gd name="csX41" fmla="*/ 0 w 3673394"/>
              <a:gd name="csY41" fmla="*/ 1021850 h 7860383"/>
              <a:gd name="csX42" fmla="*/ 0 w 3673394"/>
              <a:gd name="csY42" fmla="*/ 0 h 78603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</a:cxnLst>
            <a:rect l="l" t="t" r="r" b="b"/>
            <a:pathLst>
              <a:path w="3673394" h="7860383" fill="none" extrusionOk="0">
                <a:moveTo>
                  <a:pt x="0" y="0"/>
                </a:moveTo>
                <a:cubicBezTo>
                  <a:pt x="116051" y="-22446"/>
                  <a:pt x="386308" y="18694"/>
                  <a:pt x="524771" y="0"/>
                </a:cubicBezTo>
                <a:cubicBezTo>
                  <a:pt x="663234" y="-18694"/>
                  <a:pt x="805915" y="40823"/>
                  <a:pt x="939339" y="0"/>
                </a:cubicBezTo>
                <a:cubicBezTo>
                  <a:pt x="1072763" y="-40823"/>
                  <a:pt x="1287011" y="39597"/>
                  <a:pt x="1390642" y="0"/>
                </a:cubicBezTo>
                <a:cubicBezTo>
                  <a:pt x="1494273" y="-39597"/>
                  <a:pt x="1675832" y="39400"/>
                  <a:pt x="1841945" y="0"/>
                </a:cubicBezTo>
                <a:cubicBezTo>
                  <a:pt x="2008058" y="-39400"/>
                  <a:pt x="2168944" y="174"/>
                  <a:pt x="2329981" y="0"/>
                </a:cubicBezTo>
                <a:cubicBezTo>
                  <a:pt x="2491018" y="-174"/>
                  <a:pt x="2736668" y="60934"/>
                  <a:pt x="2928220" y="0"/>
                </a:cubicBezTo>
                <a:cubicBezTo>
                  <a:pt x="3119772" y="-60934"/>
                  <a:pt x="3413968" y="44074"/>
                  <a:pt x="3673394" y="0"/>
                </a:cubicBezTo>
                <a:cubicBezTo>
                  <a:pt x="3691110" y="149150"/>
                  <a:pt x="3670163" y="334059"/>
                  <a:pt x="3673394" y="482852"/>
                </a:cubicBezTo>
                <a:cubicBezTo>
                  <a:pt x="3676625" y="631645"/>
                  <a:pt x="3648361" y="731756"/>
                  <a:pt x="3673394" y="887100"/>
                </a:cubicBezTo>
                <a:cubicBezTo>
                  <a:pt x="3698427" y="1042444"/>
                  <a:pt x="3649903" y="1268973"/>
                  <a:pt x="3673394" y="1448556"/>
                </a:cubicBezTo>
                <a:cubicBezTo>
                  <a:pt x="3696885" y="1628139"/>
                  <a:pt x="3673145" y="1992535"/>
                  <a:pt x="3673394" y="2167220"/>
                </a:cubicBezTo>
                <a:cubicBezTo>
                  <a:pt x="3673643" y="2341905"/>
                  <a:pt x="3652212" y="2594782"/>
                  <a:pt x="3673394" y="2728676"/>
                </a:cubicBezTo>
                <a:cubicBezTo>
                  <a:pt x="3694576" y="2862570"/>
                  <a:pt x="3666551" y="2983267"/>
                  <a:pt x="3673394" y="3211528"/>
                </a:cubicBezTo>
                <a:cubicBezTo>
                  <a:pt x="3680237" y="3439789"/>
                  <a:pt x="3634952" y="3704317"/>
                  <a:pt x="3673394" y="3930191"/>
                </a:cubicBezTo>
                <a:cubicBezTo>
                  <a:pt x="3711836" y="4156065"/>
                  <a:pt x="3661643" y="4185235"/>
                  <a:pt x="3673394" y="4334440"/>
                </a:cubicBezTo>
                <a:cubicBezTo>
                  <a:pt x="3685145" y="4483645"/>
                  <a:pt x="3616477" y="4886626"/>
                  <a:pt x="3673394" y="5053103"/>
                </a:cubicBezTo>
                <a:cubicBezTo>
                  <a:pt x="3730311" y="5219580"/>
                  <a:pt x="3642126" y="5274276"/>
                  <a:pt x="3673394" y="5378748"/>
                </a:cubicBezTo>
                <a:cubicBezTo>
                  <a:pt x="3704662" y="5483220"/>
                  <a:pt x="3619663" y="5785704"/>
                  <a:pt x="3673394" y="6018808"/>
                </a:cubicBezTo>
                <a:cubicBezTo>
                  <a:pt x="3727125" y="6251912"/>
                  <a:pt x="3635758" y="6269235"/>
                  <a:pt x="3673394" y="6501660"/>
                </a:cubicBezTo>
                <a:cubicBezTo>
                  <a:pt x="3711030" y="6734085"/>
                  <a:pt x="3663859" y="6922305"/>
                  <a:pt x="3673394" y="7063116"/>
                </a:cubicBezTo>
                <a:cubicBezTo>
                  <a:pt x="3682929" y="7203927"/>
                  <a:pt x="3625847" y="7629876"/>
                  <a:pt x="3673394" y="7860383"/>
                </a:cubicBezTo>
                <a:cubicBezTo>
                  <a:pt x="3470710" y="7893396"/>
                  <a:pt x="3307317" y="7809202"/>
                  <a:pt x="3111889" y="7860383"/>
                </a:cubicBezTo>
                <a:cubicBezTo>
                  <a:pt x="2916461" y="7911564"/>
                  <a:pt x="2758260" y="7821953"/>
                  <a:pt x="2623853" y="7860383"/>
                </a:cubicBezTo>
                <a:cubicBezTo>
                  <a:pt x="2489446" y="7898813"/>
                  <a:pt x="2206131" y="7814061"/>
                  <a:pt x="2062348" y="7860383"/>
                </a:cubicBezTo>
                <a:cubicBezTo>
                  <a:pt x="1918566" y="7906705"/>
                  <a:pt x="1749877" y="7802089"/>
                  <a:pt x="1464110" y="7860383"/>
                </a:cubicBezTo>
                <a:cubicBezTo>
                  <a:pt x="1178343" y="7918677"/>
                  <a:pt x="1194954" y="7845864"/>
                  <a:pt x="939339" y="7860383"/>
                </a:cubicBezTo>
                <a:cubicBezTo>
                  <a:pt x="683724" y="7874902"/>
                  <a:pt x="305903" y="7832601"/>
                  <a:pt x="0" y="7860383"/>
                </a:cubicBezTo>
                <a:cubicBezTo>
                  <a:pt x="-33084" y="7695375"/>
                  <a:pt x="46908" y="7616094"/>
                  <a:pt x="0" y="7456135"/>
                </a:cubicBezTo>
                <a:cubicBezTo>
                  <a:pt x="-46908" y="7296176"/>
                  <a:pt x="36227" y="7197829"/>
                  <a:pt x="0" y="7051886"/>
                </a:cubicBezTo>
                <a:cubicBezTo>
                  <a:pt x="-36227" y="6905943"/>
                  <a:pt x="26869" y="6757992"/>
                  <a:pt x="0" y="6647638"/>
                </a:cubicBezTo>
                <a:cubicBezTo>
                  <a:pt x="-26869" y="6537284"/>
                  <a:pt x="31514" y="6334426"/>
                  <a:pt x="0" y="6243390"/>
                </a:cubicBezTo>
                <a:cubicBezTo>
                  <a:pt x="-31514" y="6152354"/>
                  <a:pt x="72918" y="5674537"/>
                  <a:pt x="0" y="5524726"/>
                </a:cubicBezTo>
                <a:cubicBezTo>
                  <a:pt x="-72918" y="5374915"/>
                  <a:pt x="79119" y="5022952"/>
                  <a:pt x="0" y="4806063"/>
                </a:cubicBezTo>
                <a:cubicBezTo>
                  <a:pt x="-79119" y="4589174"/>
                  <a:pt x="41810" y="4398507"/>
                  <a:pt x="0" y="4087399"/>
                </a:cubicBezTo>
                <a:cubicBezTo>
                  <a:pt x="-41810" y="3776291"/>
                  <a:pt x="33283" y="3854580"/>
                  <a:pt x="0" y="3683151"/>
                </a:cubicBezTo>
                <a:cubicBezTo>
                  <a:pt x="-33283" y="3511722"/>
                  <a:pt x="58648" y="3238456"/>
                  <a:pt x="0" y="3121695"/>
                </a:cubicBezTo>
                <a:cubicBezTo>
                  <a:pt x="-58648" y="3004934"/>
                  <a:pt x="42378" y="2791210"/>
                  <a:pt x="0" y="2481635"/>
                </a:cubicBezTo>
                <a:cubicBezTo>
                  <a:pt x="-42378" y="2172060"/>
                  <a:pt x="30651" y="2210409"/>
                  <a:pt x="0" y="2077387"/>
                </a:cubicBezTo>
                <a:cubicBezTo>
                  <a:pt x="-30651" y="1944365"/>
                  <a:pt x="15702" y="1868840"/>
                  <a:pt x="0" y="1751742"/>
                </a:cubicBezTo>
                <a:cubicBezTo>
                  <a:pt x="-15702" y="1634645"/>
                  <a:pt x="31485" y="1561703"/>
                  <a:pt x="0" y="1426098"/>
                </a:cubicBezTo>
                <a:cubicBezTo>
                  <a:pt x="-31485" y="1290493"/>
                  <a:pt x="16189" y="1214576"/>
                  <a:pt x="0" y="1021850"/>
                </a:cubicBezTo>
                <a:cubicBezTo>
                  <a:pt x="-16189" y="829124"/>
                  <a:pt x="65060" y="346452"/>
                  <a:pt x="0" y="0"/>
                </a:cubicBezTo>
                <a:close/>
              </a:path>
              <a:path w="3673394" h="7860383" stroke="0" extrusionOk="0">
                <a:moveTo>
                  <a:pt x="0" y="0"/>
                </a:moveTo>
                <a:cubicBezTo>
                  <a:pt x="202692" y="-43984"/>
                  <a:pt x="322250" y="24667"/>
                  <a:pt x="414569" y="0"/>
                </a:cubicBezTo>
                <a:cubicBezTo>
                  <a:pt x="506888" y="-24667"/>
                  <a:pt x="694158" y="49197"/>
                  <a:pt x="865871" y="0"/>
                </a:cubicBezTo>
                <a:cubicBezTo>
                  <a:pt x="1037584" y="-49197"/>
                  <a:pt x="1296036" y="4527"/>
                  <a:pt x="1464110" y="0"/>
                </a:cubicBezTo>
                <a:cubicBezTo>
                  <a:pt x="1632184" y="-4527"/>
                  <a:pt x="1692456" y="46964"/>
                  <a:pt x="1878679" y="0"/>
                </a:cubicBezTo>
                <a:cubicBezTo>
                  <a:pt x="2064902" y="-46964"/>
                  <a:pt x="2157532" y="19537"/>
                  <a:pt x="2366715" y="0"/>
                </a:cubicBezTo>
                <a:cubicBezTo>
                  <a:pt x="2575898" y="-19537"/>
                  <a:pt x="2737463" y="867"/>
                  <a:pt x="2964954" y="0"/>
                </a:cubicBezTo>
                <a:cubicBezTo>
                  <a:pt x="3192445" y="-867"/>
                  <a:pt x="3435863" y="13699"/>
                  <a:pt x="3673394" y="0"/>
                </a:cubicBezTo>
                <a:cubicBezTo>
                  <a:pt x="3693911" y="164600"/>
                  <a:pt x="3638448" y="384668"/>
                  <a:pt x="3673394" y="482852"/>
                </a:cubicBezTo>
                <a:cubicBezTo>
                  <a:pt x="3708340" y="581036"/>
                  <a:pt x="3649415" y="865533"/>
                  <a:pt x="3673394" y="1122912"/>
                </a:cubicBezTo>
                <a:cubicBezTo>
                  <a:pt x="3697373" y="1380291"/>
                  <a:pt x="3622998" y="1485366"/>
                  <a:pt x="3673394" y="1762972"/>
                </a:cubicBezTo>
                <a:cubicBezTo>
                  <a:pt x="3723790" y="2040578"/>
                  <a:pt x="3633804" y="2137407"/>
                  <a:pt x="3673394" y="2245824"/>
                </a:cubicBezTo>
                <a:cubicBezTo>
                  <a:pt x="3712984" y="2354241"/>
                  <a:pt x="3632013" y="2585120"/>
                  <a:pt x="3673394" y="2807280"/>
                </a:cubicBezTo>
                <a:cubicBezTo>
                  <a:pt x="3714775" y="3029440"/>
                  <a:pt x="3666066" y="3313073"/>
                  <a:pt x="3673394" y="3447339"/>
                </a:cubicBezTo>
                <a:cubicBezTo>
                  <a:pt x="3680722" y="3581605"/>
                  <a:pt x="3636981" y="3756798"/>
                  <a:pt x="3673394" y="3851588"/>
                </a:cubicBezTo>
                <a:cubicBezTo>
                  <a:pt x="3709807" y="3946378"/>
                  <a:pt x="3651745" y="4089108"/>
                  <a:pt x="3673394" y="4177232"/>
                </a:cubicBezTo>
                <a:cubicBezTo>
                  <a:pt x="3695043" y="4265356"/>
                  <a:pt x="3649730" y="4441512"/>
                  <a:pt x="3673394" y="4660084"/>
                </a:cubicBezTo>
                <a:cubicBezTo>
                  <a:pt x="3697058" y="4878656"/>
                  <a:pt x="3653896" y="4868858"/>
                  <a:pt x="3673394" y="5064332"/>
                </a:cubicBezTo>
                <a:cubicBezTo>
                  <a:pt x="3692892" y="5259806"/>
                  <a:pt x="3660999" y="5266637"/>
                  <a:pt x="3673394" y="5468581"/>
                </a:cubicBezTo>
                <a:cubicBezTo>
                  <a:pt x="3685789" y="5670525"/>
                  <a:pt x="3595787" y="5839775"/>
                  <a:pt x="3673394" y="6187244"/>
                </a:cubicBezTo>
                <a:cubicBezTo>
                  <a:pt x="3751001" y="6534713"/>
                  <a:pt x="3666120" y="6403544"/>
                  <a:pt x="3673394" y="6512889"/>
                </a:cubicBezTo>
                <a:cubicBezTo>
                  <a:pt x="3680668" y="6622235"/>
                  <a:pt x="3655825" y="6721334"/>
                  <a:pt x="3673394" y="6917137"/>
                </a:cubicBezTo>
                <a:cubicBezTo>
                  <a:pt x="3690963" y="7112940"/>
                  <a:pt x="3667611" y="7181603"/>
                  <a:pt x="3673394" y="7321385"/>
                </a:cubicBezTo>
                <a:cubicBezTo>
                  <a:pt x="3679177" y="7461167"/>
                  <a:pt x="3643983" y="7599908"/>
                  <a:pt x="3673394" y="7860383"/>
                </a:cubicBezTo>
                <a:cubicBezTo>
                  <a:pt x="3525566" y="7916784"/>
                  <a:pt x="3387471" y="7804062"/>
                  <a:pt x="3111889" y="7860383"/>
                </a:cubicBezTo>
                <a:cubicBezTo>
                  <a:pt x="2836307" y="7916704"/>
                  <a:pt x="2838790" y="7847331"/>
                  <a:pt x="2697321" y="7860383"/>
                </a:cubicBezTo>
                <a:cubicBezTo>
                  <a:pt x="2555852" y="7873435"/>
                  <a:pt x="2382998" y="7827060"/>
                  <a:pt x="2282752" y="7860383"/>
                </a:cubicBezTo>
                <a:cubicBezTo>
                  <a:pt x="2182506" y="7893706"/>
                  <a:pt x="2007753" y="7818448"/>
                  <a:pt x="1868183" y="7860383"/>
                </a:cubicBezTo>
                <a:cubicBezTo>
                  <a:pt x="1728613" y="7902318"/>
                  <a:pt x="1639282" y="7846333"/>
                  <a:pt x="1416881" y="7860383"/>
                </a:cubicBezTo>
                <a:cubicBezTo>
                  <a:pt x="1194480" y="7874433"/>
                  <a:pt x="1152257" y="7850310"/>
                  <a:pt x="965578" y="7860383"/>
                </a:cubicBezTo>
                <a:cubicBezTo>
                  <a:pt x="778899" y="7870456"/>
                  <a:pt x="395874" y="7843612"/>
                  <a:pt x="0" y="7860383"/>
                </a:cubicBezTo>
                <a:cubicBezTo>
                  <a:pt x="-25176" y="7603427"/>
                  <a:pt x="35568" y="7571861"/>
                  <a:pt x="0" y="7298927"/>
                </a:cubicBezTo>
                <a:cubicBezTo>
                  <a:pt x="-35568" y="7025993"/>
                  <a:pt x="13151" y="7088486"/>
                  <a:pt x="0" y="6973283"/>
                </a:cubicBezTo>
                <a:cubicBezTo>
                  <a:pt x="-13151" y="6858080"/>
                  <a:pt x="30875" y="6683675"/>
                  <a:pt x="0" y="6569034"/>
                </a:cubicBezTo>
                <a:cubicBezTo>
                  <a:pt x="-30875" y="6454393"/>
                  <a:pt x="46129" y="6259306"/>
                  <a:pt x="0" y="6164786"/>
                </a:cubicBezTo>
                <a:cubicBezTo>
                  <a:pt x="-46129" y="6070266"/>
                  <a:pt x="2284" y="5922426"/>
                  <a:pt x="0" y="5760538"/>
                </a:cubicBezTo>
                <a:cubicBezTo>
                  <a:pt x="-2284" y="5598650"/>
                  <a:pt x="18448" y="5480134"/>
                  <a:pt x="0" y="5356290"/>
                </a:cubicBezTo>
                <a:cubicBezTo>
                  <a:pt x="-18448" y="5232446"/>
                  <a:pt x="2076" y="5009608"/>
                  <a:pt x="0" y="4794834"/>
                </a:cubicBezTo>
                <a:cubicBezTo>
                  <a:pt x="-2076" y="4580060"/>
                  <a:pt x="30346" y="4556699"/>
                  <a:pt x="0" y="4469189"/>
                </a:cubicBezTo>
                <a:cubicBezTo>
                  <a:pt x="-30346" y="4381680"/>
                  <a:pt x="29054" y="4283905"/>
                  <a:pt x="0" y="4143545"/>
                </a:cubicBezTo>
                <a:cubicBezTo>
                  <a:pt x="-29054" y="4003185"/>
                  <a:pt x="8831" y="3833244"/>
                  <a:pt x="0" y="3739296"/>
                </a:cubicBezTo>
                <a:cubicBezTo>
                  <a:pt x="-8831" y="3645348"/>
                  <a:pt x="34545" y="3364429"/>
                  <a:pt x="0" y="3099237"/>
                </a:cubicBezTo>
                <a:cubicBezTo>
                  <a:pt x="-34545" y="2834045"/>
                  <a:pt x="35416" y="2626367"/>
                  <a:pt x="0" y="2380573"/>
                </a:cubicBezTo>
                <a:cubicBezTo>
                  <a:pt x="-35416" y="2134779"/>
                  <a:pt x="31416" y="2128585"/>
                  <a:pt x="0" y="1976325"/>
                </a:cubicBezTo>
                <a:cubicBezTo>
                  <a:pt x="-31416" y="1824065"/>
                  <a:pt x="52571" y="1605779"/>
                  <a:pt x="0" y="1493473"/>
                </a:cubicBezTo>
                <a:cubicBezTo>
                  <a:pt x="-52571" y="1381167"/>
                  <a:pt x="33130" y="1119247"/>
                  <a:pt x="0" y="1010621"/>
                </a:cubicBezTo>
                <a:cubicBezTo>
                  <a:pt x="-33130" y="901995"/>
                  <a:pt x="31964" y="814005"/>
                  <a:pt x="0" y="684976"/>
                </a:cubicBezTo>
                <a:cubicBezTo>
                  <a:pt x="-31964" y="555948"/>
                  <a:pt x="67929" y="251345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59064065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8" name="Εικόνα 7" descr="Εικόνα που περιέχει κείμενο, βιβλίο, ασπόνδυλο&#10;&#10;Περιγραφή που δημιουργήθηκε αυτόματα">
            <a:extLst>
              <a:ext uri="{FF2B5EF4-FFF2-40B4-BE49-F238E27FC236}">
                <a16:creationId xmlns:a16="http://schemas.microsoft.com/office/drawing/2014/main" id="{BBA650BE-66CC-D821-5873-4627F369005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0" t="45543" r="37769" b="4960"/>
          <a:stretch/>
        </p:blipFill>
        <p:spPr>
          <a:xfrm rot="5400000">
            <a:off x="4223083" y="227948"/>
            <a:ext cx="2471017" cy="266552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68573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Βέλος: Δεξιό 1">
            <a:extLst>
              <a:ext uri="{FF2B5EF4-FFF2-40B4-BE49-F238E27FC236}">
                <a16:creationId xmlns:a16="http://schemas.microsoft.com/office/drawing/2014/main" id="{DF0A5266-79AF-1401-3FB5-81508298ACDB}"/>
              </a:ext>
            </a:extLst>
          </p:cNvPr>
          <p:cNvSpPr/>
          <p:nvPr/>
        </p:nvSpPr>
        <p:spPr>
          <a:xfrm rot="3596285">
            <a:off x="905116" y="101419"/>
            <a:ext cx="1469573" cy="1480457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3" name="Οβάλ 2">
            <a:extLst>
              <a:ext uri="{FF2B5EF4-FFF2-40B4-BE49-F238E27FC236}">
                <a16:creationId xmlns:a16="http://schemas.microsoft.com/office/drawing/2014/main" id="{BA7D15A1-B7FE-FED9-28AC-FD9B40163106}"/>
              </a:ext>
            </a:extLst>
          </p:cNvPr>
          <p:cNvSpPr/>
          <p:nvPr/>
        </p:nvSpPr>
        <p:spPr>
          <a:xfrm>
            <a:off x="7587341" y="0"/>
            <a:ext cx="3624944" cy="2884714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600" dirty="0"/>
              <a:t>Ιστορία   </a:t>
            </a:r>
            <a:endParaRPr lang="el-CY" sz="3600" dirty="0"/>
          </a:p>
        </p:txBody>
      </p:sp>
      <p:sp>
        <p:nvSpPr>
          <p:cNvPr id="4" name="Οβάλ 3">
            <a:extLst>
              <a:ext uri="{FF2B5EF4-FFF2-40B4-BE49-F238E27FC236}">
                <a16:creationId xmlns:a16="http://schemas.microsoft.com/office/drawing/2014/main" id="{187B0D08-5782-B9B7-97D4-8DF6F8CF8FD3}"/>
              </a:ext>
            </a:extLst>
          </p:cNvPr>
          <p:cNvSpPr/>
          <p:nvPr/>
        </p:nvSpPr>
        <p:spPr>
          <a:xfrm>
            <a:off x="8229598" y="4474032"/>
            <a:ext cx="2830287" cy="2285997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dirty="0">
                <a:solidFill>
                  <a:schemeClr val="tx1"/>
                </a:solidFill>
              </a:rPr>
              <a:t>-η ζωή των ανθρώπων</a:t>
            </a:r>
          </a:p>
          <a:p>
            <a:pPr algn="ctr"/>
            <a:r>
              <a:rPr lang="el-GR" sz="2400" dirty="0">
                <a:solidFill>
                  <a:schemeClr val="tx1"/>
                </a:solidFill>
              </a:rPr>
              <a:t>-τα έργα των ανθρώπων</a:t>
            </a:r>
            <a:endParaRPr lang="el-CY" sz="2400" dirty="0">
              <a:solidFill>
                <a:schemeClr val="tx1"/>
              </a:solidFill>
            </a:endParaRPr>
          </a:p>
        </p:txBody>
      </p:sp>
      <p:sp>
        <p:nvSpPr>
          <p:cNvPr id="6" name="Βέλος: Δεξιό 5">
            <a:extLst>
              <a:ext uri="{FF2B5EF4-FFF2-40B4-BE49-F238E27FC236}">
                <a16:creationId xmlns:a16="http://schemas.microsoft.com/office/drawing/2014/main" id="{844CF244-829B-97F4-717C-EF3A896217B1}"/>
              </a:ext>
            </a:extLst>
          </p:cNvPr>
          <p:cNvSpPr/>
          <p:nvPr/>
        </p:nvSpPr>
        <p:spPr>
          <a:xfrm rot="5400000">
            <a:off x="8784769" y="2939144"/>
            <a:ext cx="1469573" cy="1480457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pic>
        <p:nvPicPr>
          <p:cNvPr id="10" name="Εικόνα 9" descr="Εικόνα που περιέχει κείμενο, βιβλίο, χαρτί, Δημοσίευση&#10;&#10;Περιγραφή που δημιουργήθηκε αυτόματα">
            <a:extLst>
              <a:ext uri="{FF2B5EF4-FFF2-40B4-BE49-F238E27FC236}">
                <a16:creationId xmlns:a16="http://schemas.microsoft.com/office/drawing/2014/main" id="{E668A9FB-585D-519D-D753-94D0D5FEE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5" t="10688" r="40000" b="3018"/>
          <a:stretch/>
        </p:blipFill>
        <p:spPr>
          <a:xfrm rot="16200000">
            <a:off x="1797955" y="329295"/>
            <a:ext cx="3920679" cy="67001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77C12B50-EFCE-82D3-A34D-A8DFCE95707C}"/>
              </a:ext>
            </a:extLst>
          </p:cNvPr>
          <p:cNvSpPr/>
          <p:nvPr/>
        </p:nvSpPr>
        <p:spPr>
          <a:xfrm>
            <a:off x="125188" y="5856512"/>
            <a:ext cx="6809011" cy="67491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/>
              <a:t>Περιοδικό </a:t>
            </a:r>
            <a:r>
              <a:rPr lang="el-GR" sz="1600" i="1" dirty="0" err="1"/>
              <a:t>Παγκύπριον</a:t>
            </a:r>
            <a:r>
              <a:rPr lang="el-GR" sz="1600" i="1" dirty="0"/>
              <a:t> </a:t>
            </a:r>
            <a:r>
              <a:rPr lang="el-GR" sz="1600" i="1" dirty="0" err="1"/>
              <a:t>Γυμνάσιον</a:t>
            </a:r>
            <a:r>
              <a:rPr lang="el-GR" sz="1600" i="1" dirty="0"/>
              <a:t> : Επετηρίς  σχολικού  έτους  1963-1964, </a:t>
            </a:r>
            <a:r>
              <a:rPr lang="el-GR" sz="1600" dirty="0"/>
              <a:t>Λευκωσία, 1965, σελ. 93.</a:t>
            </a:r>
            <a:endParaRPr lang="el-CY" sz="1600" dirty="0"/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D4CF08B8-0CBF-A973-E3B9-E0AFD6471ACA}"/>
              </a:ext>
            </a:extLst>
          </p:cNvPr>
          <p:cNvSpPr/>
          <p:nvPr/>
        </p:nvSpPr>
        <p:spPr>
          <a:xfrm>
            <a:off x="408216" y="5128083"/>
            <a:ext cx="6700155" cy="5116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/>
              <a:t>Οι  τελειόφοιτοι  μαθητές  της Στ’ 1 του σχολικού έτους  1963-1964  με τον  διευθυντή  κ. Φρ. Πετρίδη. </a:t>
            </a:r>
            <a:endParaRPr lang="el-CY" sz="1600" dirty="0"/>
          </a:p>
        </p:txBody>
      </p:sp>
    </p:spTree>
    <p:extLst>
      <p:ext uri="{BB962C8B-B14F-4D97-AF65-F5344CB8AC3E}">
        <p14:creationId xmlns:p14="http://schemas.microsoft.com/office/powerpoint/2010/main" val="2413362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Βέλος: Δεξιό 1">
            <a:extLst>
              <a:ext uri="{FF2B5EF4-FFF2-40B4-BE49-F238E27FC236}">
                <a16:creationId xmlns:a16="http://schemas.microsoft.com/office/drawing/2014/main" id="{DF0A5266-79AF-1401-3FB5-81508298ACDB}"/>
              </a:ext>
            </a:extLst>
          </p:cNvPr>
          <p:cNvSpPr/>
          <p:nvPr/>
        </p:nvSpPr>
        <p:spPr>
          <a:xfrm rot="5400000">
            <a:off x="2794906" y="27217"/>
            <a:ext cx="1469573" cy="1480457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1963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6" name="Βέλος: Δεξιό 5">
            <a:extLst>
              <a:ext uri="{FF2B5EF4-FFF2-40B4-BE49-F238E27FC236}">
                <a16:creationId xmlns:a16="http://schemas.microsoft.com/office/drawing/2014/main" id="{844CF244-829B-97F4-717C-EF3A896217B1}"/>
              </a:ext>
            </a:extLst>
          </p:cNvPr>
          <p:cNvSpPr/>
          <p:nvPr/>
        </p:nvSpPr>
        <p:spPr>
          <a:xfrm rot="5400000">
            <a:off x="7927523" y="27216"/>
            <a:ext cx="1469573" cy="1480457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2024</a:t>
            </a:r>
            <a:endParaRPr lang="el-CY" dirty="0">
              <a:solidFill>
                <a:schemeClr val="tx1"/>
              </a:solidFill>
            </a:endParaRPr>
          </a:p>
        </p:txBody>
      </p:sp>
      <p:pic>
        <p:nvPicPr>
          <p:cNvPr id="10" name="Εικόνα 9" descr="Εικόνα που περιέχει κείμενο, βιβλίο, χαρτί, Δημοσίευση&#10;&#10;Περιγραφή που δημιουργήθηκε αυτόματα">
            <a:extLst>
              <a:ext uri="{FF2B5EF4-FFF2-40B4-BE49-F238E27FC236}">
                <a16:creationId xmlns:a16="http://schemas.microsoft.com/office/drawing/2014/main" id="{E668A9FB-585D-519D-D753-94D0D5FEE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5" t="10688" r="40000" b="3018"/>
          <a:stretch/>
        </p:blipFill>
        <p:spPr>
          <a:xfrm rot="16200000">
            <a:off x="1743526" y="84366"/>
            <a:ext cx="3920679" cy="68090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77C12B50-EFCE-82D3-A34D-A8DFCE95707C}"/>
              </a:ext>
            </a:extLst>
          </p:cNvPr>
          <p:cNvSpPr/>
          <p:nvPr/>
        </p:nvSpPr>
        <p:spPr>
          <a:xfrm>
            <a:off x="299359" y="5662390"/>
            <a:ext cx="6809011" cy="89080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Περιοδικό </a:t>
            </a:r>
            <a:r>
              <a:rPr lang="el-GR" i="1" dirty="0"/>
              <a:t> Επετηρίς  σχολικού  έτους  1963-1964, </a:t>
            </a:r>
            <a:r>
              <a:rPr lang="el-GR" dirty="0" err="1"/>
              <a:t>Παγκύπριον</a:t>
            </a:r>
            <a:r>
              <a:rPr lang="el-GR" dirty="0"/>
              <a:t> </a:t>
            </a:r>
            <a:r>
              <a:rPr lang="el-GR" dirty="0" err="1"/>
              <a:t>Γυμνάσιον</a:t>
            </a:r>
            <a:r>
              <a:rPr lang="el-GR" dirty="0"/>
              <a:t>, Λευκωσία, 1965, σελ. 93.</a:t>
            </a:r>
            <a:endParaRPr lang="el-CY" dirty="0"/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D4CF08B8-0CBF-A973-E3B9-E0AFD6471ACA}"/>
              </a:ext>
            </a:extLst>
          </p:cNvPr>
          <p:cNvSpPr/>
          <p:nvPr/>
        </p:nvSpPr>
        <p:spPr>
          <a:xfrm>
            <a:off x="299359" y="4963881"/>
            <a:ext cx="6809011" cy="5116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/>
              <a:t>Οι  τελειόφοιτοι  μαθητές  της Στ’ 1 του σχολικού έτους  1963-1964  με τον  διευθυντή  κ. Φρ. Πετρίδη. </a:t>
            </a:r>
            <a:endParaRPr lang="el-CY" sz="1600" dirty="0"/>
          </a:p>
        </p:txBody>
      </p:sp>
      <p:pic>
        <p:nvPicPr>
          <p:cNvPr id="4" name="Εικόνα 3" descr="Εικόνα που περιέχει κείμενο, ανθρώπινο πρόσωπο, ρουχισμός, άτομο&#10;&#10;Περιγραφή που δημιουργήθηκε αυτόματα">
            <a:extLst>
              <a:ext uri="{FF2B5EF4-FFF2-40B4-BE49-F238E27FC236}">
                <a16:creationId xmlns:a16="http://schemas.microsoft.com/office/drawing/2014/main" id="{0A550515-62D6-BD97-DDF2-4E5E4B264FB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2" t="10951" r="15714" b="20000"/>
          <a:stretch/>
        </p:blipFill>
        <p:spPr>
          <a:xfrm>
            <a:off x="7402286" y="1502232"/>
            <a:ext cx="4789714" cy="404042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C1F5B9B5-9DDC-4EFF-8BFB-743BFE7C7228}"/>
              </a:ext>
            </a:extLst>
          </p:cNvPr>
          <p:cNvSpPr/>
          <p:nvPr/>
        </p:nvSpPr>
        <p:spPr>
          <a:xfrm>
            <a:off x="7402287" y="4767944"/>
            <a:ext cx="4789714" cy="7747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/>
              <a:t>Οι  τελειόφοιτοι  μαθητές/μαθήτριες  της Γ’ 3’ του σχολικού έτους  2023-2024  με τη  διευθύντρια   κα. Χαρά Αναστασίου. </a:t>
            </a:r>
            <a:endParaRPr lang="el-CY" sz="1600" dirty="0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867BEA24-954B-EA20-67CC-184048B7B79B}"/>
              </a:ext>
            </a:extLst>
          </p:cNvPr>
          <p:cNvSpPr/>
          <p:nvPr/>
        </p:nvSpPr>
        <p:spPr>
          <a:xfrm>
            <a:off x="7592788" y="5662390"/>
            <a:ext cx="4299854" cy="90169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Περιοδικό </a:t>
            </a:r>
            <a:r>
              <a:rPr lang="el-GR" i="1" dirty="0"/>
              <a:t>Σχολικός Κύκλος, </a:t>
            </a:r>
            <a:r>
              <a:rPr lang="el-GR" dirty="0"/>
              <a:t>Γυμνάσιο Παλουριώτισσας, Λευκωσία, 2024, σελ. 120. 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391759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Βέλος: Δεξιό 1">
            <a:extLst>
              <a:ext uri="{FF2B5EF4-FFF2-40B4-BE49-F238E27FC236}">
                <a16:creationId xmlns:a16="http://schemas.microsoft.com/office/drawing/2014/main" id="{DF0A5266-79AF-1401-3FB5-81508298ACDB}"/>
              </a:ext>
            </a:extLst>
          </p:cNvPr>
          <p:cNvSpPr/>
          <p:nvPr/>
        </p:nvSpPr>
        <p:spPr>
          <a:xfrm rot="5400000">
            <a:off x="2794906" y="27217"/>
            <a:ext cx="1469573" cy="1480457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1963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6" name="Βέλος: Δεξιό 5">
            <a:extLst>
              <a:ext uri="{FF2B5EF4-FFF2-40B4-BE49-F238E27FC236}">
                <a16:creationId xmlns:a16="http://schemas.microsoft.com/office/drawing/2014/main" id="{844CF244-829B-97F4-717C-EF3A896217B1}"/>
              </a:ext>
            </a:extLst>
          </p:cNvPr>
          <p:cNvSpPr/>
          <p:nvPr/>
        </p:nvSpPr>
        <p:spPr>
          <a:xfrm rot="5400000">
            <a:off x="7927523" y="27216"/>
            <a:ext cx="1469573" cy="1480457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2024</a:t>
            </a:r>
            <a:endParaRPr lang="el-CY" dirty="0">
              <a:solidFill>
                <a:schemeClr val="tx1"/>
              </a:solidFill>
            </a:endParaRPr>
          </a:p>
        </p:txBody>
      </p:sp>
      <p:pic>
        <p:nvPicPr>
          <p:cNvPr id="10" name="Εικόνα 9" descr="Εικόνα που περιέχει κείμενο, βιβλίο, χαρτί, Δημοσίευση&#10;&#10;Περιγραφή που δημιουργήθηκε αυτόματα">
            <a:extLst>
              <a:ext uri="{FF2B5EF4-FFF2-40B4-BE49-F238E27FC236}">
                <a16:creationId xmlns:a16="http://schemas.microsoft.com/office/drawing/2014/main" id="{E668A9FB-585D-519D-D753-94D0D5FEE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0" t="10688" r="40000" b="3018"/>
          <a:stretch/>
        </p:blipFill>
        <p:spPr>
          <a:xfrm rot="16200000">
            <a:off x="2203903" y="-376012"/>
            <a:ext cx="2999925" cy="6809011"/>
          </a:xfrm>
          <a:custGeom>
            <a:avLst/>
            <a:gdLst>
              <a:gd name="csX0" fmla="*/ 0 w 2999925"/>
              <a:gd name="csY0" fmla="*/ 0 h 6809011"/>
              <a:gd name="csX1" fmla="*/ 629984 w 2999925"/>
              <a:gd name="csY1" fmla="*/ 0 h 6809011"/>
              <a:gd name="csX2" fmla="*/ 1289968 w 2999925"/>
              <a:gd name="csY2" fmla="*/ 0 h 6809011"/>
              <a:gd name="csX3" fmla="*/ 1949951 w 2999925"/>
              <a:gd name="csY3" fmla="*/ 0 h 6809011"/>
              <a:gd name="csX4" fmla="*/ 2999925 w 2999925"/>
              <a:gd name="csY4" fmla="*/ 0 h 6809011"/>
              <a:gd name="csX5" fmla="*/ 2999925 w 2999925"/>
              <a:gd name="csY5" fmla="*/ 567418 h 6809011"/>
              <a:gd name="csX6" fmla="*/ 2999925 w 2999925"/>
              <a:gd name="csY6" fmla="*/ 1202925 h 6809011"/>
              <a:gd name="csX7" fmla="*/ 2999925 w 2999925"/>
              <a:gd name="csY7" fmla="*/ 1634163 h 6809011"/>
              <a:gd name="csX8" fmla="*/ 2999925 w 2999925"/>
              <a:gd name="csY8" fmla="*/ 2065400 h 6809011"/>
              <a:gd name="csX9" fmla="*/ 2999925 w 2999925"/>
              <a:gd name="csY9" fmla="*/ 2632818 h 6809011"/>
              <a:gd name="csX10" fmla="*/ 2999925 w 2999925"/>
              <a:gd name="csY10" fmla="*/ 3200235 h 6809011"/>
              <a:gd name="csX11" fmla="*/ 2999925 w 2999925"/>
              <a:gd name="csY11" fmla="*/ 3835743 h 6809011"/>
              <a:gd name="csX12" fmla="*/ 2999925 w 2999925"/>
              <a:gd name="csY12" fmla="*/ 4403160 h 6809011"/>
              <a:gd name="csX13" fmla="*/ 2999925 w 2999925"/>
              <a:gd name="csY13" fmla="*/ 5106758 h 6809011"/>
              <a:gd name="csX14" fmla="*/ 2999925 w 2999925"/>
              <a:gd name="csY14" fmla="*/ 5810356 h 6809011"/>
              <a:gd name="csX15" fmla="*/ 2999925 w 2999925"/>
              <a:gd name="csY15" fmla="*/ 6173503 h 6809011"/>
              <a:gd name="csX16" fmla="*/ 2999925 w 2999925"/>
              <a:gd name="csY16" fmla="*/ 6809011 h 6809011"/>
              <a:gd name="csX17" fmla="*/ 2369941 w 2999925"/>
              <a:gd name="csY17" fmla="*/ 6809011 h 6809011"/>
              <a:gd name="csX18" fmla="*/ 1859954 w 2999925"/>
              <a:gd name="csY18" fmla="*/ 6809011 h 6809011"/>
              <a:gd name="csX19" fmla="*/ 1259968 w 2999925"/>
              <a:gd name="csY19" fmla="*/ 6809011 h 6809011"/>
              <a:gd name="csX20" fmla="*/ 659983 w 2999925"/>
              <a:gd name="csY20" fmla="*/ 6809011 h 6809011"/>
              <a:gd name="csX21" fmla="*/ 0 w 2999925"/>
              <a:gd name="csY21" fmla="*/ 6809011 h 6809011"/>
              <a:gd name="csX22" fmla="*/ 0 w 2999925"/>
              <a:gd name="csY22" fmla="*/ 6309684 h 6809011"/>
              <a:gd name="csX23" fmla="*/ 0 w 2999925"/>
              <a:gd name="csY23" fmla="*/ 5878446 h 6809011"/>
              <a:gd name="csX24" fmla="*/ 0 w 2999925"/>
              <a:gd name="csY24" fmla="*/ 5174848 h 6809011"/>
              <a:gd name="csX25" fmla="*/ 0 w 2999925"/>
              <a:gd name="csY25" fmla="*/ 4471251 h 6809011"/>
              <a:gd name="csX26" fmla="*/ 0 w 2999925"/>
              <a:gd name="csY26" fmla="*/ 3903833 h 6809011"/>
              <a:gd name="csX27" fmla="*/ 0 w 2999925"/>
              <a:gd name="csY27" fmla="*/ 3404506 h 6809011"/>
              <a:gd name="csX28" fmla="*/ 0 w 2999925"/>
              <a:gd name="csY28" fmla="*/ 2837088 h 6809011"/>
              <a:gd name="csX29" fmla="*/ 0 w 2999925"/>
              <a:gd name="csY29" fmla="*/ 2405851 h 6809011"/>
              <a:gd name="csX30" fmla="*/ 0 w 2999925"/>
              <a:gd name="csY30" fmla="*/ 1906523 h 6809011"/>
              <a:gd name="csX31" fmla="*/ 0 w 2999925"/>
              <a:gd name="csY31" fmla="*/ 1543376 h 6809011"/>
              <a:gd name="csX32" fmla="*/ 0 w 2999925"/>
              <a:gd name="csY32" fmla="*/ 1180229 h 6809011"/>
              <a:gd name="csX33" fmla="*/ 0 w 2999925"/>
              <a:gd name="csY33" fmla="*/ 817081 h 6809011"/>
              <a:gd name="csX34" fmla="*/ 0 w 2999925"/>
              <a:gd name="csY34" fmla="*/ 0 h 68090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2999925" h="6809011" fill="none" extrusionOk="0">
                <a:moveTo>
                  <a:pt x="0" y="0"/>
                </a:moveTo>
                <a:cubicBezTo>
                  <a:pt x="197619" y="-22215"/>
                  <a:pt x="495264" y="21280"/>
                  <a:pt x="629984" y="0"/>
                </a:cubicBezTo>
                <a:cubicBezTo>
                  <a:pt x="764704" y="-21280"/>
                  <a:pt x="1090493" y="35944"/>
                  <a:pt x="1289968" y="0"/>
                </a:cubicBezTo>
                <a:cubicBezTo>
                  <a:pt x="1489443" y="-35944"/>
                  <a:pt x="1661025" y="49561"/>
                  <a:pt x="1949951" y="0"/>
                </a:cubicBezTo>
                <a:cubicBezTo>
                  <a:pt x="2238877" y="-49561"/>
                  <a:pt x="2565094" y="99885"/>
                  <a:pt x="2999925" y="0"/>
                </a:cubicBezTo>
                <a:cubicBezTo>
                  <a:pt x="3010500" y="113805"/>
                  <a:pt x="2966854" y="390073"/>
                  <a:pt x="2999925" y="567418"/>
                </a:cubicBezTo>
                <a:cubicBezTo>
                  <a:pt x="3032996" y="744763"/>
                  <a:pt x="2975579" y="993245"/>
                  <a:pt x="2999925" y="1202925"/>
                </a:cubicBezTo>
                <a:cubicBezTo>
                  <a:pt x="3024271" y="1412605"/>
                  <a:pt x="2953144" y="1463664"/>
                  <a:pt x="2999925" y="1634163"/>
                </a:cubicBezTo>
                <a:cubicBezTo>
                  <a:pt x="3046706" y="1804662"/>
                  <a:pt x="2996683" y="1972322"/>
                  <a:pt x="2999925" y="2065400"/>
                </a:cubicBezTo>
                <a:cubicBezTo>
                  <a:pt x="3003167" y="2158478"/>
                  <a:pt x="2981695" y="2380987"/>
                  <a:pt x="2999925" y="2632818"/>
                </a:cubicBezTo>
                <a:cubicBezTo>
                  <a:pt x="3018155" y="2884649"/>
                  <a:pt x="2977238" y="3057788"/>
                  <a:pt x="2999925" y="3200235"/>
                </a:cubicBezTo>
                <a:cubicBezTo>
                  <a:pt x="3022612" y="3342682"/>
                  <a:pt x="2962704" y="3558286"/>
                  <a:pt x="2999925" y="3835743"/>
                </a:cubicBezTo>
                <a:cubicBezTo>
                  <a:pt x="3037146" y="4113200"/>
                  <a:pt x="2969395" y="4131203"/>
                  <a:pt x="2999925" y="4403160"/>
                </a:cubicBezTo>
                <a:cubicBezTo>
                  <a:pt x="3030455" y="4675117"/>
                  <a:pt x="2972694" y="4867320"/>
                  <a:pt x="2999925" y="5106758"/>
                </a:cubicBezTo>
                <a:cubicBezTo>
                  <a:pt x="3027156" y="5346196"/>
                  <a:pt x="2942470" y="5617839"/>
                  <a:pt x="2999925" y="5810356"/>
                </a:cubicBezTo>
                <a:cubicBezTo>
                  <a:pt x="3057380" y="6002873"/>
                  <a:pt x="2997204" y="6007893"/>
                  <a:pt x="2999925" y="6173503"/>
                </a:cubicBezTo>
                <a:cubicBezTo>
                  <a:pt x="3002646" y="6339113"/>
                  <a:pt x="2928681" y="6568883"/>
                  <a:pt x="2999925" y="6809011"/>
                </a:cubicBezTo>
                <a:cubicBezTo>
                  <a:pt x="2814193" y="6831330"/>
                  <a:pt x="2503551" y="6742980"/>
                  <a:pt x="2369941" y="6809011"/>
                </a:cubicBezTo>
                <a:cubicBezTo>
                  <a:pt x="2236331" y="6875042"/>
                  <a:pt x="1971084" y="6766480"/>
                  <a:pt x="1859954" y="6809011"/>
                </a:cubicBezTo>
                <a:cubicBezTo>
                  <a:pt x="1748824" y="6851542"/>
                  <a:pt x="1500085" y="6783496"/>
                  <a:pt x="1259968" y="6809011"/>
                </a:cubicBezTo>
                <a:cubicBezTo>
                  <a:pt x="1019851" y="6834526"/>
                  <a:pt x="921265" y="6761262"/>
                  <a:pt x="659983" y="6809011"/>
                </a:cubicBezTo>
                <a:cubicBezTo>
                  <a:pt x="398701" y="6856760"/>
                  <a:pt x="134184" y="6774758"/>
                  <a:pt x="0" y="6809011"/>
                </a:cubicBezTo>
                <a:cubicBezTo>
                  <a:pt x="-11505" y="6625869"/>
                  <a:pt x="16330" y="6410483"/>
                  <a:pt x="0" y="6309684"/>
                </a:cubicBezTo>
                <a:cubicBezTo>
                  <a:pt x="-16330" y="6208885"/>
                  <a:pt x="47739" y="5980855"/>
                  <a:pt x="0" y="5878446"/>
                </a:cubicBezTo>
                <a:cubicBezTo>
                  <a:pt x="-47739" y="5776037"/>
                  <a:pt x="76806" y="5371453"/>
                  <a:pt x="0" y="5174848"/>
                </a:cubicBezTo>
                <a:cubicBezTo>
                  <a:pt x="-76806" y="4978243"/>
                  <a:pt x="68363" y="4663380"/>
                  <a:pt x="0" y="4471251"/>
                </a:cubicBezTo>
                <a:cubicBezTo>
                  <a:pt x="-68363" y="4279122"/>
                  <a:pt x="4391" y="4121370"/>
                  <a:pt x="0" y="3903833"/>
                </a:cubicBezTo>
                <a:cubicBezTo>
                  <a:pt x="-4391" y="3686296"/>
                  <a:pt x="53305" y="3551199"/>
                  <a:pt x="0" y="3404506"/>
                </a:cubicBezTo>
                <a:cubicBezTo>
                  <a:pt x="-53305" y="3257813"/>
                  <a:pt x="50689" y="3047101"/>
                  <a:pt x="0" y="2837088"/>
                </a:cubicBezTo>
                <a:cubicBezTo>
                  <a:pt x="-50689" y="2627075"/>
                  <a:pt x="49756" y="2592923"/>
                  <a:pt x="0" y="2405851"/>
                </a:cubicBezTo>
                <a:cubicBezTo>
                  <a:pt x="-49756" y="2218779"/>
                  <a:pt x="53026" y="2129351"/>
                  <a:pt x="0" y="1906523"/>
                </a:cubicBezTo>
                <a:cubicBezTo>
                  <a:pt x="-53026" y="1683695"/>
                  <a:pt x="19294" y="1638581"/>
                  <a:pt x="0" y="1543376"/>
                </a:cubicBezTo>
                <a:cubicBezTo>
                  <a:pt x="-19294" y="1448171"/>
                  <a:pt x="20796" y="1346484"/>
                  <a:pt x="0" y="1180229"/>
                </a:cubicBezTo>
                <a:cubicBezTo>
                  <a:pt x="-20796" y="1013974"/>
                  <a:pt x="29928" y="966792"/>
                  <a:pt x="0" y="817081"/>
                </a:cubicBezTo>
                <a:cubicBezTo>
                  <a:pt x="-29928" y="667370"/>
                  <a:pt x="40595" y="381767"/>
                  <a:pt x="0" y="0"/>
                </a:cubicBezTo>
                <a:close/>
              </a:path>
              <a:path w="2999925" h="6809011" stroke="0" extrusionOk="0">
                <a:moveTo>
                  <a:pt x="0" y="0"/>
                </a:moveTo>
                <a:cubicBezTo>
                  <a:pt x="239280" y="-9293"/>
                  <a:pt x="302200" y="2177"/>
                  <a:pt x="599985" y="0"/>
                </a:cubicBezTo>
                <a:cubicBezTo>
                  <a:pt x="897771" y="-2177"/>
                  <a:pt x="975365" y="6196"/>
                  <a:pt x="1109972" y="0"/>
                </a:cubicBezTo>
                <a:cubicBezTo>
                  <a:pt x="1244579" y="-6196"/>
                  <a:pt x="1516026" y="57207"/>
                  <a:pt x="1709957" y="0"/>
                </a:cubicBezTo>
                <a:cubicBezTo>
                  <a:pt x="1903889" y="-57207"/>
                  <a:pt x="2045636" y="59070"/>
                  <a:pt x="2309942" y="0"/>
                </a:cubicBezTo>
                <a:cubicBezTo>
                  <a:pt x="2574249" y="-59070"/>
                  <a:pt x="2708435" y="65236"/>
                  <a:pt x="2999925" y="0"/>
                </a:cubicBezTo>
                <a:cubicBezTo>
                  <a:pt x="3061334" y="297240"/>
                  <a:pt x="2979721" y="471627"/>
                  <a:pt x="2999925" y="635508"/>
                </a:cubicBezTo>
                <a:cubicBezTo>
                  <a:pt x="3020129" y="799389"/>
                  <a:pt x="2920454" y="1137155"/>
                  <a:pt x="2999925" y="1339105"/>
                </a:cubicBezTo>
                <a:cubicBezTo>
                  <a:pt x="3079396" y="1541055"/>
                  <a:pt x="2964030" y="1551949"/>
                  <a:pt x="2999925" y="1702253"/>
                </a:cubicBezTo>
                <a:cubicBezTo>
                  <a:pt x="3035820" y="1852557"/>
                  <a:pt x="2953346" y="2014502"/>
                  <a:pt x="2999925" y="2269670"/>
                </a:cubicBezTo>
                <a:cubicBezTo>
                  <a:pt x="3046504" y="2524838"/>
                  <a:pt x="2976341" y="2752523"/>
                  <a:pt x="2999925" y="2905178"/>
                </a:cubicBezTo>
                <a:cubicBezTo>
                  <a:pt x="3023509" y="3057833"/>
                  <a:pt x="2985502" y="3147379"/>
                  <a:pt x="2999925" y="3268325"/>
                </a:cubicBezTo>
                <a:cubicBezTo>
                  <a:pt x="3014348" y="3389271"/>
                  <a:pt x="2990318" y="3505448"/>
                  <a:pt x="2999925" y="3699563"/>
                </a:cubicBezTo>
                <a:cubicBezTo>
                  <a:pt x="3009532" y="3893678"/>
                  <a:pt x="2945557" y="4094757"/>
                  <a:pt x="2999925" y="4403160"/>
                </a:cubicBezTo>
                <a:cubicBezTo>
                  <a:pt x="3054293" y="4711563"/>
                  <a:pt x="2947100" y="4782383"/>
                  <a:pt x="2999925" y="5038668"/>
                </a:cubicBezTo>
                <a:cubicBezTo>
                  <a:pt x="3052750" y="5294953"/>
                  <a:pt x="2986560" y="5375638"/>
                  <a:pt x="2999925" y="5674176"/>
                </a:cubicBezTo>
                <a:cubicBezTo>
                  <a:pt x="3013290" y="5972714"/>
                  <a:pt x="2959033" y="5999618"/>
                  <a:pt x="2999925" y="6173503"/>
                </a:cubicBezTo>
                <a:cubicBezTo>
                  <a:pt x="3040817" y="6347388"/>
                  <a:pt x="2979424" y="6674262"/>
                  <a:pt x="2999925" y="6809011"/>
                </a:cubicBezTo>
                <a:cubicBezTo>
                  <a:pt x="2696669" y="6880360"/>
                  <a:pt x="2609981" y="6735349"/>
                  <a:pt x="2369941" y="6809011"/>
                </a:cubicBezTo>
                <a:cubicBezTo>
                  <a:pt x="2129901" y="6882673"/>
                  <a:pt x="1949961" y="6808146"/>
                  <a:pt x="1709957" y="6809011"/>
                </a:cubicBezTo>
                <a:cubicBezTo>
                  <a:pt x="1469953" y="6809876"/>
                  <a:pt x="1321477" y="6800032"/>
                  <a:pt x="1139971" y="6809011"/>
                </a:cubicBezTo>
                <a:cubicBezTo>
                  <a:pt x="958465" y="6817990"/>
                  <a:pt x="261307" y="6709214"/>
                  <a:pt x="0" y="6809011"/>
                </a:cubicBezTo>
                <a:cubicBezTo>
                  <a:pt x="-19921" y="6669451"/>
                  <a:pt x="42891" y="6436295"/>
                  <a:pt x="0" y="6173503"/>
                </a:cubicBezTo>
                <a:cubicBezTo>
                  <a:pt x="-42891" y="5910711"/>
                  <a:pt x="23116" y="5933996"/>
                  <a:pt x="0" y="5810356"/>
                </a:cubicBezTo>
                <a:cubicBezTo>
                  <a:pt x="-23116" y="5686716"/>
                  <a:pt x="23154" y="5370631"/>
                  <a:pt x="0" y="5106758"/>
                </a:cubicBezTo>
                <a:cubicBezTo>
                  <a:pt x="-23154" y="4842885"/>
                  <a:pt x="30603" y="4742147"/>
                  <a:pt x="0" y="4607431"/>
                </a:cubicBezTo>
                <a:cubicBezTo>
                  <a:pt x="-30603" y="4472715"/>
                  <a:pt x="18573" y="4370699"/>
                  <a:pt x="0" y="4176193"/>
                </a:cubicBezTo>
                <a:cubicBezTo>
                  <a:pt x="-18573" y="3981687"/>
                  <a:pt x="18898" y="3888533"/>
                  <a:pt x="0" y="3813046"/>
                </a:cubicBezTo>
                <a:cubicBezTo>
                  <a:pt x="-18898" y="3737559"/>
                  <a:pt x="4647" y="3450378"/>
                  <a:pt x="0" y="3109448"/>
                </a:cubicBezTo>
                <a:cubicBezTo>
                  <a:pt x="-4647" y="2768518"/>
                  <a:pt x="46951" y="2699116"/>
                  <a:pt x="0" y="2542031"/>
                </a:cubicBezTo>
                <a:cubicBezTo>
                  <a:pt x="-46951" y="2384946"/>
                  <a:pt x="74469" y="2023686"/>
                  <a:pt x="0" y="1838433"/>
                </a:cubicBezTo>
                <a:cubicBezTo>
                  <a:pt x="-74469" y="1653180"/>
                  <a:pt x="21453" y="1579652"/>
                  <a:pt x="0" y="1407196"/>
                </a:cubicBezTo>
                <a:cubicBezTo>
                  <a:pt x="-21453" y="1234740"/>
                  <a:pt x="46335" y="1170136"/>
                  <a:pt x="0" y="975958"/>
                </a:cubicBezTo>
                <a:cubicBezTo>
                  <a:pt x="-46335" y="781780"/>
                  <a:pt x="68020" y="342150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00759725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D4CF08B8-0CBF-A973-E3B9-E0AFD6471ACA}"/>
              </a:ext>
            </a:extLst>
          </p:cNvPr>
          <p:cNvSpPr/>
          <p:nvPr/>
        </p:nvSpPr>
        <p:spPr>
          <a:xfrm>
            <a:off x="299360" y="4407791"/>
            <a:ext cx="6809011" cy="5116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200" dirty="0"/>
              <a:t>Οι  τελειόφοιτοι  μαθητές  της Στ’ 1 του σχολικού έτους  1963-1964  με τον  διευθυντή  κ. Φρ. Πετρίδη. </a:t>
            </a:r>
            <a:endParaRPr lang="el-CY" sz="1200" dirty="0"/>
          </a:p>
        </p:txBody>
      </p:sp>
      <p:pic>
        <p:nvPicPr>
          <p:cNvPr id="4" name="Εικόνα 3" descr="Εικόνα που περιέχει κείμενο, ανθρώπινο πρόσωπο, ρουχισμός, άτομο&#10;&#10;Περιγραφή που δημιουργήθηκε αυτόματα">
            <a:extLst>
              <a:ext uri="{FF2B5EF4-FFF2-40B4-BE49-F238E27FC236}">
                <a16:creationId xmlns:a16="http://schemas.microsoft.com/office/drawing/2014/main" id="{0A550515-62D6-BD97-DDF2-4E5E4B264FB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2" t="10951" r="15714" b="20000"/>
          <a:stretch/>
        </p:blipFill>
        <p:spPr>
          <a:xfrm>
            <a:off x="7402286" y="1502232"/>
            <a:ext cx="4789714" cy="2905559"/>
          </a:xfrm>
          <a:custGeom>
            <a:avLst/>
            <a:gdLst>
              <a:gd name="csX0" fmla="*/ 0 w 4789714"/>
              <a:gd name="csY0" fmla="*/ 0 h 2905559"/>
              <a:gd name="csX1" fmla="*/ 598714 w 4789714"/>
              <a:gd name="csY1" fmla="*/ 0 h 2905559"/>
              <a:gd name="csX2" fmla="*/ 1149531 w 4789714"/>
              <a:gd name="csY2" fmla="*/ 0 h 2905559"/>
              <a:gd name="csX3" fmla="*/ 1796143 w 4789714"/>
              <a:gd name="csY3" fmla="*/ 0 h 2905559"/>
              <a:gd name="csX4" fmla="*/ 2251166 w 4789714"/>
              <a:gd name="csY4" fmla="*/ 0 h 2905559"/>
              <a:gd name="csX5" fmla="*/ 2945674 w 4789714"/>
              <a:gd name="csY5" fmla="*/ 0 h 2905559"/>
              <a:gd name="csX6" fmla="*/ 3640183 w 4789714"/>
              <a:gd name="csY6" fmla="*/ 0 h 2905559"/>
              <a:gd name="csX7" fmla="*/ 4143103 w 4789714"/>
              <a:gd name="csY7" fmla="*/ 0 h 2905559"/>
              <a:gd name="csX8" fmla="*/ 4789714 w 4789714"/>
              <a:gd name="csY8" fmla="*/ 0 h 2905559"/>
              <a:gd name="csX9" fmla="*/ 4789714 w 4789714"/>
              <a:gd name="csY9" fmla="*/ 639223 h 2905559"/>
              <a:gd name="csX10" fmla="*/ 4789714 w 4789714"/>
              <a:gd name="csY10" fmla="*/ 1220335 h 2905559"/>
              <a:gd name="csX11" fmla="*/ 4789714 w 4789714"/>
              <a:gd name="csY11" fmla="*/ 1801447 h 2905559"/>
              <a:gd name="csX12" fmla="*/ 4789714 w 4789714"/>
              <a:gd name="csY12" fmla="*/ 2353503 h 2905559"/>
              <a:gd name="csX13" fmla="*/ 4789714 w 4789714"/>
              <a:gd name="csY13" fmla="*/ 2905559 h 2905559"/>
              <a:gd name="csX14" fmla="*/ 4191000 w 4789714"/>
              <a:gd name="csY14" fmla="*/ 2905559 h 2905559"/>
              <a:gd name="csX15" fmla="*/ 3544388 w 4789714"/>
              <a:gd name="csY15" fmla="*/ 2905559 h 2905559"/>
              <a:gd name="csX16" fmla="*/ 3041468 w 4789714"/>
              <a:gd name="csY16" fmla="*/ 2905559 h 2905559"/>
              <a:gd name="csX17" fmla="*/ 2490651 w 4789714"/>
              <a:gd name="csY17" fmla="*/ 2905559 h 2905559"/>
              <a:gd name="csX18" fmla="*/ 1939834 w 4789714"/>
              <a:gd name="csY18" fmla="*/ 2905559 h 2905559"/>
              <a:gd name="csX19" fmla="*/ 1389017 w 4789714"/>
              <a:gd name="csY19" fmla="*/ 2905559 h 2905559"/>
              <a:gd name="csX20" fmla="*/ 694509 w 4789714"/>
              <a:gd name="csY20" fmla="*/ 2905559 h 2905559"/>
              <a:gd name="csX21" fmla="*/ 0 w 4789714"/>
              <a:gd name="csY21" fmla="*/ 2905559 h 2905559"/>
              <a:gd name="csX22" fmla="*/ 0 w 4789714"/>
              <a:gd name="csY22" fmla="*/ 2266336 h 2905559"/>
              <a:gd name="csX23" fmla="*/ 0 w 4789714"/>
              <a:gd name="csY23" fmla="*/ 1714280 h 2905559"/>
              <a:gd name="csX24" fmla="*/ 0 w 4789714"/>
              <a:gd name="csY24" fmla="*/ 1133168 h 2905559"/>
              <a:gd name="csX25" fmla="*/ 0 w 4789714"/>
              <a:gd name="csY25" fmla="*/ 610167 h 2905559"/>
              <a:gd name="csX26" fmla="*/ 0 w 4789714"/>
              <a:gd name="csY26" fmla="*/ 0 h 29055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4789714" h="2905559" fill="none" extrusionOk="0">
                <a:moveTo>
                  <a:pt x="0" y="0"/>
                </a:moveTo>
                <a:cubicBezTo>
                  <a:pt x="154331" y="-17171"/>
                  <a:pt x="405713" y="71792"/>
                  <a:pt x="598714" y="0"/>
                </a:cubicBezTo>
                <a:cubicBezTo>
                  <a:pt x="791715" y="-71792"/>
                  <a:pt x="934224" y="49150"/>
                  <a:pt x="1149531" y="0"/>
                </a:cubicBezTo>
                <a:cubicBezTo>
                  <a:pt x="1364838" y="-49150"/>
                  <a:pt x="1571269" y="55675"/>
                  <a:pt x="1796143" y="0"/>
                </a:cubicBezTo>
                <a:cubicBezTo>
                  <a:pt x="2021017" y="-55675"/>
                  <a:pt x="2063956" y="33604"/>
                  <a:pt x="2251166" y="0"/>
                </a:cubicBezTo>
                <a:cubicBezTo>
                  <a:pt x="2438376" y="-33604"/>
                  <a:pt x="2628541" y="73988"/>
                  <a:pt x="2945674" y="0"/>
                </a:cubicBezTo>
                <a:cubicBezTo>
                  <a:pt x="3262807" y="-73988"/>
                  <a:pt x="3293457" y="75314"/>
                  <a:pt x="3640183" y="0"/>
                </a:cubicBezTo>
                <a:cubicBezTo>
                  <a:pt x="3986909" y="-75314"/>
                  <a:pt x="3950995" y="49749"/>
                  <a:pt x="4143103" y="0"/>
                </a:cubicBezTo>
                <a:cubicBezTo>
                  <a:pt x="4335211" y="-49749"/>
                  <a:pt x="4638610" y="69576"/>
                  <a:pt x="4789714" y="0"/>
                </a:cubicBezTo>
                <a:cubicBezTo>
                  <a:pt x="4824034" y="136506"/>
                  <a:pt x="4762223" y="330606"/>
                  <a:pt x="4789714" y="639223"/>
                </a:cubicBezTo>
                <a:cubicBezTo>
                  <a:pt x="4817205" y="947840"/>
                  <a:pt x="4752351" y="988528"/>
                  <a:pt x="4789714" y="1220335"/>
                </a:cubicBezTo>
                <a:cubicBezTo>
                  <a:pt x="4827077" y="1452142"/>
                  <a:pt x="4750839" y="1523394"/>
                  <a:pt x="4789714" y="1801447"/>
                </a:cubicBezTo>
                <a:cubicBezTo>
                  <a:pt x="4828589" y="2079500"/>
                  <a:pt x="4752332" y="2241491"/>
                  <a:pt x="4789714" y="2353503"/>
                </a:cubicBezTo>
                <a:cubicBezTo>
                  <a:pt x="4827096" y="2465515"/>
                  <a:pt x="4786976" y="2738355"/>
                  <a:pt x="4789714" y="2905559"/>
                </a:cubicBezTo>
                <a:cubicBezTo>
                  <a:pt x="4628766" y="2939660"/>
                  <a:pt x="4427771" y="2865079"/>
                  <a:pt x="4191000" y="2905559"/>
                </a:cubicBezTo>
                <a:cubicBezTo>
                  <a:pt x="3954229" y="2946039"/>
                  <a:pt x="3757855" y="2855655"/>
                  <a:pt x="3544388" y="2905559"/>
                </a:cubicBezTo>
                <a:cubicBezTo>
                  <a:pt x="3330921" y="2955463"/>
                  <a:pt x="3191004" y="2902479"/>
                  <a:pt x="3041468" y="2905559"/>
                </a:cubicBezTo>
                <a:cubicBezTo>
                  <a:pt x="2891932" y="2908639"/>
                  <a:pt x="2667312" y="2849374"/>
                  <a:pt x="2490651" y="2905559"/>
                </a:cubicBezTo>
                <a:cubicBezTo>
                  <a:pt x="2313990" y="2961744"/>
                  <a:pt x="2170362" y="2849766"/>
                  <a:pt x="1939834" y="2905559"/>
                </a:cubicBezTo>
                <a:cubicBezTo>
                  <a:pt x="1709306" y="2961352"/>
                  <a:pt x="1622541" y="2859322"/>
                  <a:pt x="1389017" y="2905559"/>
                </a:cubicBezTo>
                <a:cubicBezTo>
                  <a:pt x="1155493" y="2951796"/>
                  <a:pt x="985945" y="2841132"/>
                  <a:pt x="694509" y="2905559"/>
                </a:cubicBezTo>
                <a:cubicBezTo>
                  <a:pt x="403073" y="2969986"/>
                  <a:pt x="213578" y="2839413"/>
                  <a:pt x="0" y="2905559"/>
                </a:cubicBezTo>
                <a:cubicBezTo>
                  <a:pt x="-12002" y="2710325"/>
                  <a:pt x="29643" y="2479253"/>
                  <a:pt x="0" y="2266336"/>
                </a:cubicBezTo>
                <a:cubicBezTo>
                  <a:pt x="-29643" y="2053419"/>
                  <a:pt x="20779" y="1826739"/>
                  <a:pt x="0" y="1714280"/>
                </a:cubicBezTo>
                <a:cubicBezTo>
                  <a:pt x="-20779" y="1601821"/>
                  <a:pt x="43984" y="1414574"/>
                  <a:pt x="0" y="1133168"/>
                </a:cubicBezTo>
                <a:cubicBezTo>
                  <a:pt x="-43984" y="851762"/>
                  <a:pt x="35935" y="755455"/>
                  <a:pt x="0" y="610167"/>
                </a:cubicBezTo>
                <a:cubicBezTo>
                  <a:pt x="-35935" y="464879"/>
                  <a:pt x="39884" y="182654"/>
                  <a:pt x="0" y="0"/>
                </a:cubicBezTo>
                <a:close/>
              </a:path>
              <a:path w="4789714" h="2905559" stroke="0" extrusionOk="0">
                <a:moveTo>
                  <a:pt x="0" y="0"/>
                </a:moveTo>
                <a:cubicBezTo>
                  <a:pt x="154844" y="-1582"/>
                  <a:pt x="476859" y="16810"/>
                  <a:pt x="646611" y="0"/>
                </a:cubicBezTo>
                <a:cubicBezTo>
                  <a:pt x="816363" y="-16810"/>
                  <a:pt x="1077318" y="16883"/>
                  <a:pt x="1197429" y="0"/>
                </a:cubicBezTo>
                <a:cubicBezTo>
                  <a:pt x="1317540" y="-16883"/>
                  <a:pt x="1650581" y="20006"/>
                  <a:pt x="1891937" y="0"/>
                </a:cubicBezTo>
                <a:cubicBezTo>
                  <a:pt x="2133293" y="-20006"/>
                  <a:pt x="2144567" y="34382"/>
                  <a:pt x="2346960" y="0"/>
                </a:cubicBezTo>
                <a:cubicBezTo>
                  <a:pt x="2549353" y="-34382"/>
                  <a:pt x="2737022" y="59602"/>
                  <a:pt x="2897777" y="0"/>
                </a:cubicBezTo>
                <a:cubicBezTo>
                  <a:pt x="3058532" y="-59602"/>
                  <a:pt x="3214089" y="42419"/>
                  <a:pt x="3496491" y="0"/>
                </a:cubicBezTo>
                <a:cubicBezTo>
                  <a:pt x="3778893" y="-42419"/>
                  <a:pt x="3932177" y="11725"/>
                  <a:pt x="4095205" y="0"/>
                </a:cubicBezTo>
                <a:cubicBezTo>
                  <a:pt x="4258233" y="-11725"/>
                  <a:pt x="4635780" y="54343"/>
                  <a:pt x="4789714" y="0"/>
                </a:cubicBezTo>
                <a:cubicBezTo>
                  <a:pt x="4829865" y="196593"/>
                  <a:pt x="4727406" y="377336"/>
                  <a:pt x="4789714" y="610167"/>
                </a:cubicBezTo>
                <a:cubicBezTo>
                  <a:pt x="4852022" y="842998"/>
                  <a:pt x="4748296" y="1062715"/>
                  <a:pt x="4789714" y="1249390"/>
                </a:cubicBezTo>
                <a:cubicBezTo>
                  <a:pt x="4831132" y="1436065"/>
                  <a:pt x="4751184" y="1646386"/>
                  <a:pt x="4789714" y="1888613"/>
                </a:cubicBezTo>
                <a:cubicBezTo>
                  <a:pt x="4828244" y="2130840"/>
                  <a:pt x="4783482" y="2485527"/>
                  <a:pt x="4789714" y="2905559"/>
                </a:cubicBezTo>
                <a:cubicBezTo>
                  <a:pt x="4642694" y="2958963"/>
                  <a:pt x="4422485" y="2848437"/>
                  <a:pt x="4238897" y="2905559"/>
                </a:cubicBezTo>
                <a:cubicBezTo>
                  <a:pt x="4055309" y="2962681"/>
                  <a:pt x="3920869" y="2873920"/>
                  <a:pt x="3640183" y="2905559"/>
                </a:cubicBezTo>
                <a:cubicBezTo>
                  <a:pt x="3359497" y="2937198"/>
                  <a:pt x="3238108" y="2857896"/>
                  <a:pt x="2945674" y="2905559"/>
                </a:cubicBezTo>
                <a:cubicBezTo>
                  <a:pt x="2653240" y="2953222"/>
                  <a:pt x="2499538" y="2869701"/>
                  <a:pt x="2346960" y="2905559"/>
                </a:cubicBezTo>
                <a:cubicBezTo>
                  <a:pt x="2194382" y="2941417"/>
                  <a:pt x="1968450" y="2881508"/>
                  <a:pt x="1844040" y="2905559"/>
                </a:cubicBezTo>
                <a:cubicBezTo>
                  <a:pt x="1719630" y="2929610"/>
                  <a:pt x="1592275" y="2886507"/>
                  <a:pt x="1341120" y="2905559"/>
                </a:cubicBezTo>
                <a:cubicBezTo>
                  <a:pt x="1089965" y="2924611"/>
                  <a:pt x="943226" y="2838277"/>
                  <a:pt x="694509" y="2905559"/>
                </a:cubicBezTo>
                <a:cubicBezTo>
                  <a:pt x="445792" y="2972841"/>
                  <a:pt x="299415" y="2857752"/>
                  <a:pt x="0" y="2905559"/>
                </a:cubicBezTo>
                <a:cubicBezTo>
                  <a:pt x="-33369" y="2692491"/>
                  <a:pt x="2529" y="2465904"/>
                  <a:pt x="0" y="2353503"/>
                </a:cubicBezTo>
                <a:cubicBezTo>
                  <a:pt x="-2529" y="2241102"/>
                  <a:pt x="40738" y="2035062"/>
                  <a:pt x="0" y="1772391"/>
                </a:cubicBezTo>
                <a:cubicBezTo>
                  <a:pt x="-40738" y="1509720"/>
                  <a:pt x="52763" y="1388908"/>
                  <a:pt x="0" y="1220335"/>
                </a:cubicBezTo>
                <a:cubicBezTo>
                  <a:pt x="-52763" y="1051762"/>
                  <a:pt x="69640" y="767416"/>
                  <a:pt x="0" y="581112"/>
                </a:cubicBezTo>
                <a:cubicBezTo>
                  <a:pt x="-69640" y="394808"/>
                  <a:pt x="25541" y="148122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87553091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C1F5B9B5-9DDC-4EFF-8BFB-743BFE7C7228}"/>
              </a:ext>
            </a:extLst>
          </p:cNvPr>
          <p:cNvSpPr/>
          <p:nvPr/>
        </p:nvSpPr>
        <p:spPr>
          <a:xfrm>
            <a:off x="7402286" y="4133823"/>
            <a:ext cx="4789714" cy="7747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/>
              <a:t>Οι  τελειόφοιτοι  μαθητές  της Γ’ 3’ του σχολικού έτους  2023-2024  με τη  διευθύντρια   κα. Χαρά Αναστασίου. </a:t>
            </a:r>
            <a:endParaRPr lang="el-CY" sz="1600" dirty="0"/>
          </a:p>
        </p:txBody>
      </p:sp>
      <p:sp>
        <p:nvSpPr>
          <p:cNvPr id="7" name="Βέλος: Δεξιό 6">
            <a:extLst>
              <a:ext uri="{FF2B5EF4-FFF2-40B4-BE49-F238E27FC236}">
                <a16:creationId xmlns:a16="http://schemas.microsoft.com/office/drawing/2014/main" id="{028D1767-5568-CB0E-7157-A23E1150F41D}"/>
              </a:ext>
            </a:extLst>
          </p:cNvPr>
          <p:cNvSpPr/>
          <p:nvPr/>
        </p:nvSpPr>
        <p:spPr>
          <a:xfrm>
            <a:off x="299359" y="5442855"/>
            <a:ext cx="11718470" cy="1382486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/>
              <a:t>Ιστορική γραμμή </a:t>
            </a:r>
            <a:endParaRPr lang="el-CY" sz="2800" dirty="0"/>
          </a:p>
        </p:txBody>
      </p:sp>
      <p:sp>
        <p:nvSpPr>
          <p:cNvPr id="11" name="Οβάλ 10">
            <a:extLst>
              <a:ext uri="{FF2B5EF4-FFF2-40B4-BE49-F238E27FC236}">
                <a16:creationId xmlns:a16="http://schemas.microsoft.com/office/drawing/2014/main" id="{336C99B2-2870-DE6C-90FA-9216D2539D9F}"/>
              </a:ext>
            </a:extLst>
          </p:cNvPr>
          <p:cNvSpPr/>
          <p:nvPr/>
        </p:nvSpPr>
        <p:spPr>
          <a:xfrm>
            <a:off x="7756074" y="5200780"/>
            <a:ext cx="2041069" cy="154944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/>
              <a:t>ε……… </a:t>
            </a:r>
            <a:endParaRPr lang="el-CY" sz="2800" dirty="0"/>
          </a:p>
        </p:txBody>
      </p:sp>
      <p:sp>
        <p:nvSpPr>
          <p:cNvPr id="12" name="Οβάλ 11">
            <a:extLst>
              <a:ext uri="{FF2B5EF4-FFF2-40B4-BE49-F238E27FC236}">
                <a16:creationId xmlns:a16="http://schemas.microsoft.com/office/drawing/2014/main" id="{951A9D82-AEFC-AAB0-A2D2-21CCAD6B3C81}"/>
              </a:ext>
            </a:extLst>
          </p:cNvPr>
          <p:cNvSpPr/>
          <p:nvPr/>
        </p:nvSpPr>
        <p:spPr>
          <a:xfrm>
            <a:off x="2626178" y="5179760"/>
            <a:ext cx="1807028" cy="154944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/>
              <a:t>α……… </a:t>
            </a:r>
            <a:endParaRPr lang="el-CY" sz="2800" dirty="0"/>
          </a:p>
        </p:txBody>
      </p:sp>
      <p:cxnSp>
        <p:nvCxnSpPr>
          <p:cNvPr id="5" name="Ευθύγραμμο βέλος σύνδεσης 4">
            <a:extLst>
              <a:ext uri="{FF2B5EF4-FFF2-40B4-BE49-F238E27FC236}">
                <a16:creationId xmlns:a16="http://schemas.microsoft.com/office/drawing/2014/main" id="{E847DC6B-3ED7-B803-A8A3-5EC00B22AD16}"/>
              </a:ext>
            </a:extLst>
          </p:cNvPr>
          <p:cNvCxnSpPr>
            <a:cxnSpLocks/>
          </p:cNvCxnSpPr>
          <p:nvPr/>
        </p:nvCxnSpPr>
        <p:spPr>
          <a:xfrm flipV="1">
            <a:off x="299359" y="5442855"/>
            <a:ext cx="0" cy="103414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0FC161B7-7A9D-FA58-6C59-A7F9C976C565}"/>
              </a:ext>
            </a:extLst>
          </p:cNvPr>
          <p:cNvSpPr/>
          <p:nvPr/>
        </p:nvSpPr>
        <p:spPr>
          <a:xfrm>
            <a:off x="361952" y="4982895"/>
            <a:ext cx="1461406" cy="12437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Ιστορία – εμφάνιση </a:t>
            </a:r>
            <a:endParaRPr lang="en-US" dirty="0"/>
          </a:p>
          <a:p>
            <a:pPr algn="ctr"/>
            <a:r>
              <a:rPr lang="el-GR" dirty="0"/>
              <a:t>γραπτών μαρτυριών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3105292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Βέλος: Δεξιό 1">
            <a:extLst>
              <a:ext uri="{FF2B5EF4-FFF2-40B4-BE49-F238E27FC236}">
                <a16:creationId xmlns:a16="http://schemas.microsoft.com/office/drawing/2014/main" id="{DF0A5266-79AF-1401-3FB5-81508298ACDB}"/>
              </a:ext>
            </a:extLst>
          </p:cNvPr>
          <p:cNvSpPr/>
          <p:nvPr/>
        </p:nvSpPr>
        <p:spPr>
          <a:xfrm rot="5400000">
            <a:off x="2794906" y="27217"/>
            <a:ext cx="1469573" cy="1480457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1963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6" name="Βέλος: Δεξιό 5">
            <a:extLst>
              <a:ext uri="{FF2B5EF4-FFF2-40B4-BE49-F238E27FC236}">
                <a16:creationId xmlns:a16="http://schemas.microsoft.com/office/drawing/2014/main" id="{844CF244-829B-97F4-717C-EF3A896217B1}"/>
              </a:ext>
            </a:extLst>
          </p:cNvPr>
          <p:cNvSpPr/>
          <p:nvPr/>
        </p:nvSpPr>
        <p:spPr>
          <a:xfrm rot="5400000">
            <a:off x="7927523" y="27216"/>
            <a:ext cx="1469573" cy="1480457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2024</a:t>
            </a:r>
            <a:endParaRPr lang="el-CY" dirty="0">
              <a:solidFill>
                <a:schemeClr val="tx1"/>
              </a:solidFill>
            </a:endParaRPr>
          </a:p>
        </p:txBody>
      </p:sp>
      <p:pic>
        <p:nvPicPr>
          <p:cNvPr id="10" name="Εικόνα 9" descr="Εικόνα που περιέχει κείμενο, βιβλίο, χαρτί, Δημοσίευση&#10;&#10;Περιγραφή που δημιουργήθηκε αυτόματα">
            <a:extLst>
              <a:ext uri="{FF2B5EF4-FFF2-40B4-BE49-F238E27FC236}">
                <a16:creationId xmlns:a16="http://schemas.microsoft.com/office/drawing/2014/main" id="{E668A9FB-585D-519D-D753-94D0D5FEE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0" t="10688" r="40000" b="3018"/>
          <a:stretch/>
        </p:blipFill>
        <p:spPr>
          <a:xfrm rot="16200000">
            <a:off x="2203903" y="-376012"/>
            <a:ext cx="2999925" cy="6809011"/>
          </a:xfrm>
          <a:custGeom>
            <a:avLst/>
            <a:gdLst>
              <a:gd name="csX0" fmla="*/ 0 w 2999925"/>
              <a:gd name="csY0" fmla="*/ 0 h 6809011"/>
              <a:gd name="csX1" fmla="*/ 629984 w 2999925"/>
              <a:gd name="csY1" fmla="*/ 0 h 6809011"/>
              <a:gd name="csX2" fmla="*/ 1289968 w 2999925"/>
              <a:gd name="csY2" fmla="*/ 0 h 6809011"/>
              <a:gd name="csX3" fmla="*/ 1889953 w 2999925"/>
              <a:gd name="csY3" fmla="*/ 0 h 6809011"/>
              <a:gd name="csX4" fmla="*/ 2429939 w 2999925"/>
              <a:gd name="csY4" fmla="*/ 0 h 6809011"/>
              <a:gd name="csX5" fmla="*/ 2999925 w 2999925"/>
              <a:gd name="csY5" fmla="*/ 0 h 6809011"/>
              <a:gd name="csX6" fmla="*/ 2999925 w 2999925"/>
              <a:gd name="csY6" fmla="*/ 703598 h 6809011"/>
              <a:gd name="csX7" fmla="*/ 2999925 w 2999925"/>
              <a:gd name="csY7" fmla="*/ 1202925 h 6809011"/>
              <a:gd name="csX8" fmla="*/ 2999925 w 2999925"/>
              <a:gd name="csY8" fmla="*/ 1634163 h 6809011"/>
              <a:gd name="csX9" fmla="*/ 2999925 w 2999925"/>
              <a:gd name="csY9" fmla="*/ 2337760 h 6809011"/>
              <a:gd name="csX10" fmla="*/ 2999925 w 2999925"/>
              <a:gd name="csY10" fmla="*/ 2700908 h 6809011"/>
              <a:gd name="csX11" fmla="*/ 2999925 w 2999925"/>
              <a:gd name="csY11" fmla="*/ 3336415 h 6809011"/>
              <a:gd name="csX12" fmla="*/ 2999925 w 2999925"/>
              <a:gd name="csY12" fmla="*/ 4040013 h 6809011"/>
              <a:gd name="csX13" fmla="*/ 2999925 w 2999925"/>
              <a:gd name="csY13" fmla="*/ 4403160 h 6809011"/>
              <a:gd name="csX14" fmla="*/ 2999925 w 2999925"/>
              <a:gd name="csY14" fmla="*/ 4902488 h 6809011"/>
              <a:gd name="csX15" fmla="*/ 2999925 w 2999925"/>
              <a:gd name="csY15" fmla="*/ 5265635 h 6809011"/>
              <a:gd name="csX16" fmla="*/ 2999925 w 2999925"/>
              <a:gd name="csY16" fmla="*/ 5628782 h 6809011"/>
              <a:gd name="csX17" fmla="*/ 2999925 w 2999925"/>
              <a:gd name="csY17" fmla="*/ 6264290 h 6809011"/>
              <a:gd name="csX18" fmla="*/ 2999925 w 2999925"/>
              <a:gd name="csY18" fmla="*/ 6809011 h 6809011"/>
              <a:gd name="csX19" fmla="*/ 2399940 w 2999925"/>
              <a:gd name="csY19" fmla="*/ 6809011 h 6809011"/>
              <a:gd name="csX20" fmla="*/ 1829954 w 2999925"/>
              <a:gd name="csY20" fmla="*/ 6809011 h 6809011"/>
              <a:gd name="csX21" fmla="*/ 1319967 w 2999925"/>
              <a:gd name="csY21" fmla="*/ 6809011 h 6809011"/>
              <a:gd name="csX22" fmla="*/ 809980 w 2999925"/>
              <a:gd name="csY22" fmla="*/ 6809011 h 6809011"/>
              <a:gd name="csX23" fmla="*/ 0 w 2999925"/>
              <a:gd name="csY23" fmla="*/ 6809011 h 6809011"/>
              <a:gd name="csX24" fmla="*/ 0 w 2999925"/>
              <a:gd name="csY24" fmla="*/ 6173503 h 6809011"/>
              <a:gd name="csX25" fmla="*/ 0 w 2999925"/>
              <a:gd name="csY25" fmla="*/ 5469906 h 6809011"/>
              <a:gd name="csX26" fmla="*/ 0 w 2999925"/>
              <a:gd name="csY26" fmla="*/ 5106758 h 6809011"/>
              <a:gd name="csX27" fmla="*/ 0 w 2999925"/>
              <a:gd name="csY27" fmla="*/ 4471251 h 6809011"/>
              <a:gd name="csX28" fmla="*/ 0 w 2999925"/>
              <a:gd name="csY28" fmla="*/ 3835743 h 6809011"/>
              <a:gd name="csX29" fmla="*/ 0 w 2999925"/>
              <a:gd name="csY29" fmla="*/ 3336415 h 6809011"/>
              <a:gd name="csX30" fmla="*/ 0 w 2999925"/>
              <a:gd name="csY30" fmla="*/ 2700908 h 6809011"/>
              <a:gd name="csX31" fmla="*/ 0 w 2999925"/>
              <a:gd name="csY31" fmla="*/ 2133490 h 6809011"/>
              <a:gd name="csX32" fmla="*/ 0 w 2999925"/>
              <a:gd name="csY32" fmla="*/ 1497982 h 6809011"/>
              <a:gd name="csX33" fmla="*/ 0 w 2999925"/>
              <a:gd name="csY33" fmla="*/ 794385 h 6809011"/>
              <a:gd name="csX34" fmla="*/ 0 w 2999925"/>
              <a:gd name="csY34" fmla="*/ 0 h 68090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2999925" h="6809011" fill="none" extrusionOk="0">
                <a:moveTo>
                  <a:pt x="0" y="0"/>
                </a:moveTo>
                <a:cubicBezTo>
                  <a:pt x="246860" y="-57818"/>
                  <a:pt x="452954" y="10242"/>
                  <a:pt x="629984" y="0"/>
                </a:cubicBezTo>
                <a:cubicBezTo>
                  <a:pt x="807014" y="-10242"/>
                  <a:pt x="1004840" y="50019"/>
                  <a:pt x="1289968" y="0"/>
                </a:cubicBezTo>
                <a:cubicBezTo>
                  <a:pt x="1575096" y="-50019"/>
                  <a:pt x="1652395" y="55396"/>
                  <a:pt x="1889953" y="0"/>
                </a:cubicBezTo>
                <a:cubicBezTo>
                  <a:pt x="2127512" y="-55396"/>
                  <a:pt x="2166763" y="50726"/>
                  <a:pt x="2429939" y="0"/>
                </a:cubicBezTo>
                <a:cubicBezTo>
                  <a:pt x="2693115" y="-50726"/>
                  <a:pt x="2773215" y="11593"/>
                  <a:pt x="2999925" y="0"/>
                </a:cubicBezTo>
                <a:cubicBezTo>
                  <a:pt x="3037939" y="172941"/>
                  <a:pt x="2916445" y="470054"/>
                  <a:pt x="2999925" y="703598"/>
                </a:cubicBezTo>
                <a:cubicBezTo>
                  <a:pt x="3083405" y="937142"/>
                  <a:pt x="2990724" y="1042211"/>
                  <a:pt x="2999925" y="1202925"/>
                </a:cubicBezTo>
                <a:cubicBezTo>
                  <a:pt x="3009126" y="1363639"/>
                  <a:pt x="2973155" y="1522541"/>
                  <a:pt x="2999925" y="1634163"/>
                </a:cubicBezTo>
                <a:cubicBezTo>
                  <a:pt x="3026695" y="1745785"/>
                  <a:pt x="2941369" y="1997858"/>
                  <a:pt x="2999925" y="2337760"/>
                </a:cubicBezTo>
                <a:cubicBezTo>
                  <a:pt x="3058481" y="2677662"/>
                  <a:pt x="2983930" y="2532875"/>
                  <a:pt x="2999925" y="2700908"/>
                </a:cubicBezTo>
                <a:cubicBezTo>
                  <a:pt x="3015920" y="2868941"/>
                  <a:pt x="2947597" y="3134928"/>
                  <a:pt x="2999925" y="3336415"/>
                </a:cubicBezTo>
                <a:cubicBezTo>
                  <a:pt x="3052253" y="3537902"/>
                  <a:pt x="2955912" y="3838147"/>
                  <a:pt x="2999925" y="4040013"/>
                </a:cubicBezTo>
                <a:cubicBezTo>
                  <a:pt x="3043938" y="4241879"/>
                  <a:pt x="2999575" y="4223994"/>
                  <a:pt x="2999925" y="4403160"/>
                </a:cubicBezTo>
                <a:cubicBezTo>
                  <a:pt x="3000275" y="4582326"/>
                  <a:pt x="2970245" y="4660999"/>
                  <a:pt x="2999925" y="4902488"/>
                </a:cubicBezTo>
                <a:cubicBezTo>
                  <a:pt x="3029605" y="5143977"/>
                  <a:pt x="2993163" y="5138704"/>
                  <a:pt x="2999925" y="5265635"/>
                </a:cubicBezTo>
                <a:cubicBezTo>
                  <a:pt x="3006687" y="5392566"/>
                  <a:pt x="2999595" y="5529690"/>
                  <a:pt x="2999925" y="5628782"/>
                </a:cubicBezTo>
                <a:cubicBezTo>
                  <a:pt x="3000255" y="5727874"/>
                  <a:pt x="2982034" y="5974897"/>
                  <a:pt x="2999925" y="6264290"/>
                </a:cubicBezTo>
                <a:cubicBezTo>
                  <a:pt x="3017816" y="6553683"/>
                  <a:pt x="2937549" y="6675508"/>
                  <a:pt x="2999925" y="6809011"/>
                </a:cubicBezTo>
                <a:cubicBezTo>
                  <a:pt x="2776456" y="6879631"/>
                  <a:pt x="2536196" y="6782118"/>
                  <a:pt x="2399940" y="6809011"/>
                </a:cubicBezTo>
                <a:cubicBezTo>
                  <a:pt x="2263684" y="6835904"/>
                  <a:pt x="1991523" y="6745539"/>
                  <a:pt x="1829954" y="6809011"/>
                </a:cubicBezTo>
                <a:cubicBezTo>
                  <a:pt x="1668385" y="6872483"/>
                  <a:pt x="1487984" y="6784652"/>
                  <a:pt x="1319967" y="6809011"/>
                </a:cubicBezTo>
                <a:cubicBezTo>
                  <a:pt x="1151950" y="6833370"/>
                  <a:pt x="963168" y="6779454"/>
                  <a:pt x="809980" y="6809011"/>
                </a:cubicBezTo>
                <a:cubicBezTo>
                  <a:pt x="656792" y="6838568"/>
                  <a:pt x="220610" y="6774973"/>
                  <a:pt x="0" y="6809011"/>
                </a:cubicBezTo>
                <a:cubicBezTo>
                  <a:pt x="-62739" y="6583955"/>
                  <a:pt x="32466" y="6395560"/>
                  <a:pt x="0" y="6173503"/>
                </a:cubicBezTo>
                <a:cubicBezTo>
                  <a:pt x="-32466" y="5951446"/>
                  <a:pt x="47981" y="5691479"/>
                  <a:pt x="0" y="5469906"/>
                </a:cubicBezTo>
                <a:cubicBezTo>
                  <a:pt x="-47981" y="5248333"/>
                  <a:pt x="173" y="5244576"/>
                  <a:pt x="0" y="5106758"/>
                </a:cubicBezTo>
                <a:cubicBezTo>
                  <a:pt x="-173" y="4968940"/>
                  <a:pt x="53148" y="4646236"/>
                  <a:pt x="0" y="4471251"/>
                </a:cubicBezTo>
                <a:cubicBezTo>
                  <a:pt x="-53148" y="4296266"/>
                  <a:pt x="54934" y="4049185"/>
                  <a:pt x="0" y="3835743"/>
                </a:cubicBezTo>
                <a:cubicBezTo>
                  <a:pt x="-54934" y="3622301"/>
                  <a:pt x="22310" y="3471386"/>
                  <a:pt x="0" y="3336415"/>
                </a:cubicBezTo>
                <a:cubicBezTo>
                  <a:pt x="-22310" y="3201444"/>
                  <a:pt x="11757" y="2931983"/>
                  <a:pt x="0" y="2700908"/>
                </a:cubicBezTo>
                <a:cubicBezTo>
                  <a:pt x="-11757" y="2469833"/>
                  <a:pt x="10731" y="2328581"/>
                  <a:pt x="0" y="2133490"/>
                </a:cubicBezTo>
                <a:cubicBezTo>
                  <a:pt x="-10731" y="1938399"/>
                  <a:pt x="40326" y="1748097"/>
                  <a:pt x="0" y="1497982"/>
                </a:cubicBezTo>
                <a:cubicBezTo>
                  <a:pt x="-40326" y="1247867"/>
                  <a:pt x="78193" y="1123541"/>
                  <a:pt x="0" y="794385"/>
                </a:cubicBezTo>
                <a:cubicBezTo>
                  <a:pt x="-78193" y="465229"/>
                  <a:pt x="21439" y="344435"/>
                  <a:pt x="0" y="0"/>
                </a:cubicBezTo>
                <a:close/>
              </a:path>
              <a:path w="2999925" h="6809011" stroke="0" extrusionOk="0">
                <a:moveTo>
                  <a:pt x="0" y="0"/>
                </a:moveTo>
                <a:cubicBezTo>
                  <a:pt x="312696" y="-24998"/>
                  <a:pt x="370467" y="15613"/>
                  <a:pt x="629984" y="0"/>
                </a:cubicBezTo>
                <a:cubicBezTo>
                  <a:pt x="889501" y="-15613"/>
                  <a:pt x="967423" y="6542"/>
                  <a:pt x="1139972" y="0"/>
                </a:cubicBezTo>
                <a:cubicBezTo>
                  <a:pt x="1312521" y="-6542"/>
                  <a:pt x="1552774" y="1206"/>
                  <a:pt x="1739957" y="0"/>
                </a:cubicBezTo>
                <a:cubicBezTo>
                  <a:pt x="1927141" y="-1206"/>
                  <a:pt x="2221115" y="61883"/>
                  <a:pt x="2399940" y="0"/>
                </a:cubicBezTo>
                <a:cubicBezTo>
                  <a:pt x="2578765" y="-61883"/>
                  <a:pt x="2735775" y="47481"/>
                  <a:pt x="2999925" y="0"/>
                </a:cubicBezTo>
                <a:cubicBezTo>
                  <a:pt x="3066974" y="279717"/>
                  <a:pt x="2938507" y="461768"/>
                  <a:pt x="2999925" y="703598"/>
                </a:cubicBezTo>
                <a:cubicBezTo>
                  <a:pt x="3061343" y="945428"/>
                  <a:pt x="2993620" y="931126"/>
                  <a:pt x="2999925" y="1066745"/>
                </a:cubicBezTo>
                <a:cubicBezTo>
                  <a:pt x="3006230" y="1202364"/>
                  <a:pt x="2980152" y="1281925"/>
                  <a:pt x="2999925" y="1429892"/>
                </a:cubicBezTo>
                <a:cubicBezTo>
                  <a:pt x="3019698" y="1577859"/>
                  <a:pt x="2955049" y="1802164"/>
                  <a:pt x="2999925" y="1929220"/>
                </a:cubicBezTo>
                <a:cubicBezTo>
                  <a:pt x="3044801" y="2056276"/>
                  <a:pt x="2953715" y="2333760"/>
                  <a:pt x="2999925" y="2496637"/>
                </a:cubicBezTo>
                <a:cubicBezTo>
                  <a:pt x="3046135" y="2659514"/>
                  <a:pt x="2987776" y="2944904"/>
                  <a:pt x="2999925" y="3064055"/>
                </a:cubicBezTo>
                <a:cubicBezTo>
                  <a:pt x="3012074" y="3183206"/>
                  <a:pt x="2977874" y="3339722"/>
                  <a:pt x="2999925" y="3495292"/>
                </a:cubicBezTo>
                <a:cubicBezTo>
                  <a:pt x="3021976" y="3650862"/>
                  <a:pt x="2944431" y="4005654"/>
                  <a:pt x="2999925" y="4198890"/>
                </a:cubicBezTo>
                <a:cubicBezTo>
                  <a:pt x="3055419" y="4392126"/>
                  <a:pt x="2932655" y="4516994"/>
                  <a:pt x="2999925" y="4834398"/>
                </a:cubicBezTo>
                <a:cubicBezTo>
                  <a:pt x="3067195" y="5151802"/>
                  <a:pt x="2994626" y="5109140"/>
                  <a:pt x="2999925" y="5265635"/>
                </a:cubicBezTo>
                <a:cubicBezTo>
                  <a:pt x="3005224" y="5422130"/>
                  <a:pt x="2987508" y="5655815"/>
                  <a:pt x="2999925" y="5969233"/>
                </a:cubicBezTo>
                <a:cubicBezTo>
                  <a:pt x="3012342" y="6282651"/>
                  <a:pt x="2952076" y="6526043"/>
                  <a:pt x="2999925" y="6809011"/>
                </a:cubicBezTo>
                <a:cubicBezTo>
                  <a:pt x="2749290" y="6858404"/>
                  <a:pt x="2633839" y="6770606"/>
                  <a:pt x="2429939" y="6809011"/>
                </a:cubicBezTo>
                <a:cubicBezTo>
                  <a:pt x="2226039" y="6847416"/>
                  <a:pt x="2051000" y="6793706"/>
                  <a:pt x="1829954" y="6809011"/>
                </a:cubicBezTo>
                <a:cubicBezTo>
                  <a:pt x="1608909" y="6824316"/>
                  <a:pt x="1520259" y="6785475"/>
                  <a:pt x="1229969" y="6809011"/>
                </a:cubicBezTo>
                <a:cubicBezTo>
                  <a:pt x="939679" y="6832547"/>
                  <a:pt x="893031" y="6754623"/>
                  <a:pt x="719982" y="6809011"/>
                </a:cubicBezTo>
                <a:cubicBezTo>
                  <a:pt x="546933" y="6863399"/>
                  <a:pt x="164602" y="6793906"/>
                  <a:pt x="0" y="6809011"/>
                </a:cubicBezTo>
                <a:cubicBezTo>
                  <a:pt x="-8177" y="6543170"/>
                  <a:pt x="20171" y="6405599"/>
                  <a:pt x="0" y="6241593"/>
                </a:cubicBezTo>
                <a:cubicBezTo>
                  <a:pt x="-20171" y="6077587"/>
                  <a:pt x="27615" y="5805449"/>
                  <a:pt x="0" y="5606086"/>
                </a:cubicBezTo>
                <a:cubicBezTo>
                  <a:pt x="-27615" y="5406723"/>
                  <a:pt x="50066" y="5348245"/>
                  <a:pt x="0" y="5106758"/>
                </a:cubicBezTo>
                <a:cubicBezTo>
                  <a:pt x="-50066" y="4865271"/>
                  <a:pt x="24111" y="4815190"/>
                  <a:pt x="0" y="4675521"/>
                </a:cubicBezTo>
                <a:cubicBezTo>
                  <a:pt x="-24111" y="4535852"/>
                  <a:pt x="40669" y="4201401"/>
                  <a:pt x="0" y="4040013"/>
                </a:cubicBezTo>
                <a:cubicBezTo>
                  <a:pt x="-40669" y="3878625"/>
                  <a:pt x="36189" y="3820330"/>
                  <a:pt x="0" y="3676866"/>
                </a:cubicBezTo>
                <a:cubicBezTo>
                  <a:pt x="-36189" y="3533402"/>
                  <a:pt x="23782" y="3279966"/>
                  <a:pt x="0" y="3109448"/>
                </a:cubicBezTo>
                <a:cubicBezTo>
                  <a:pt x="-23782" y="2938930"/>
                  <a:pt x="11705" y="2713943"/>
                  <a:pt x="0" y="2610121"/>
                </a:cubicBezTo>
                <a:cubicBezTo>
                  <a:pt x="-11705" y="2506299"/>
                  <a:pt x="44798" y="2234941"/>
                  <a:pt x="0" y="2042703"/>
                </a:cubicBezTo>
                <a:cubicBezTo>
                  <a:pt x="-44798" y="1850465"/>
                  <a:pt x="54446" y="1734812"/>
                  <a:pt x="0" y="1475286"/>
                </a:cubicBezTo>
                <a:cubicBezTo>
                  <a:pt x="-54446" y="1215760"/>
                  <a:pt x="32104" y="1052162"/>
                  <a:pt x="0" y="839778"/>
                </a:cubicBezTo>
                <a:cubicBezTo>
                  <a:pt x="-32104" y="627394"/>
                  <a:pt x="20396" y="389129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84140450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D4CF08B8-0CBF-A973-E3B9-E0AFD6471ACA}"/>
              </a:ext>
            </a:extLst>
          </p:cNvPr>
          <p:cNvSpPr/>
          <p:nvPr/>
        </p:nvSpPr>
        <p:spPr>
          <a:xfrm>
            <a:off x="299360" y="4407791"/>
            <a:ext cx="6809011" cy="5116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/>
              <a:t>Οι  τελειόφοιτοι  μαθητές  της Στ’ 1 του σχολικού έτους  1963-1964  με τον  διευθυντή  κ. Φρ. Πετρίδη. </a:t>
            </a:r>
            <a:endParaRPr lang="el-CY" sz="1600" dirty="0"/>
          </a:p>
        </p:txBody>
      </p:sp>
      <p:pic>
        <p:nvPicPr>
          <p:cNvPr id="4" name="Εικόνα 3" descr="Εικόνα που περιέχει κείμενο, ανθρώπινο πρόσωπο, ρουχισμός, άτομο&#10;&#10;Περιγραφή που δημιουργήθηκε αυτόματα">
            <a:extLst>
              <a:ext uri="{FF2B5EF4-FFF2-40B4-BE49-F238E27FC236}">
                <a16:creationId xmlns:a16="http://schemas.microsoft.com/office/drawing/2014/main" id="{0A550515-62D6-BD97-DDF2-4E5E4B264FB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2" t="10951" r="15714" b="20000"/>
          <a:stretch/>
        </p:blipFill>
        <p:spPr>
          <a:xfrm>
            <a:off x="7402286" y="1502232"/>
            <a:ext cx="4789714" cy="2905559"/>
          </a:xfrm>
          <a:custGeom>
            <a:avLst/>
            <a:gdLst>
              <a:gd name="csX0" fmla="*/ 0 w 4789714"/>
              <a:gd name="csY0" fmla="*/ 0 h 2905559"/>
              <a:gd name="csX1" fmla="*/ 502920 w 4789714"/>
              <a:gd name="csY1" fmla="*/ 0 h 2905559"/>
              <a:gd name="csX2" fmla="*/ 957943 w 4789714"/>
              <a:gd name="csY2" fmla="*/ 0 h 2905559"/>
              <a:gd name="csX3" fmla="*/ 1556657 w 4789714"/>
              <a:gd name="csY3" fmla="*/ 0 h 2905559"/>
              <a:gd name="csX4" fmla="*/ 2059577 w 4789714"/>
              <a:gd name="csY4" fmla="*/ 0 h 2905559"/>
              <a:gd name="csX5" fmla="*/ 2562497 w 4789714"/>
              <a:gd name="csY5" fmla="*/ 0 h 2905559"/>
              <a:gd name="csX6" fmla="*/ 3113314 w 4789714"/>
              <a:gd name="csY6" fmla="*/ 0 h 2905559"/>
              <a:gd name="csX7" fmla="*/ 3616234 w 4789714"/>
              <a:gd name="csY7" fmla="*/ 0 h 2905559"/>
              <a:gd name="csX8" fmla="*/ 4262845 w 4789714"/>
              <a:gd name="csY8" fmla="*/ 0 h 2905559"/>
              <a:gd name="csX9" fmla="*/ 4789714 w 4789714"/>
              <a:gd name="csY9" fmla="*/ 0 h 2905559"/>
              <a:gd name="csX10" fmla="*/ 4789714 w 4789714"/>
              <a:gd name="csY10" fmla="*/ 552056 h 2905559"/>
              <a:gd name="csX11" fmla="*/ 4789714 w 4789714"/>
              <a:gd name="csY11" fmla="*/ 1104112 h 2905559"/>
              <a:gd name="csX12" fmla="*/ 4789714 w 4789714"/>
              <a:gd name="csY12" fmla="*/ 1685224 h 2905559"/>
              <a:gd name="csX13" fmla="*/ 4789714 w 4789714"/>
              <a:gd name="csY13" fmla="*/ 2266336 h 2905559"/>
              <a:gd name="csX14" fmla="*/ 4789714 w 4789714"/>
              <a:gd name="csY14" fmla="*/ 2905559 h 2905559"/>
              <a:gd name="csX15" fmla="*/ 4238897 w 4789714"/>
              <a:gd name="csY15" fmla="*/ 2905559 h 2905559"/>
              <a:gd name="csX16" fmla="*/ 3688080 w 4789714"/>
              <a:gd name="csY16" fmla="*/ 2905559 h 2905559"/>
              <a:gd name="csX17" fmla="*/ 3041468 w 4789714"/>
              <a:gd name="csY17" fmla="*/ 2905559 h 2905559"/>
              <a:gd name="csX18" fmla="*/ 2442754 w 4789714"/>
              <a:gd name="csY18" fmla="*/ 2905559 h 2905559"/>
              <a:gd name="csX19" fmla="*/ 1796143 w 4789714"/>
              <a:gd name="csY19" fmla="*/ 2905559 h 2905559"/>
              <a:gd name="csX20" fmla="*/ 1197429 w 4789714"/>
              <a:gd name="csY20" fmla="*/ 2905559 h 2905559"/>
              <a:gd name="csX21" fmla="*/ 550817 w 4789714"/>
              <a:gd name="csY21" fmla="*/ 2905559 h 2905559"/>
              <a:gd name="csX22" fmla="*/ 0 w 4789714"/>
              <a:gd name="csY22" fmla="*/ 2905559 h 2905559"/>
              <a:gd name="csX23" fmla="*/ 0 w 4789714"/>
              <a:gd name="csY23" fmla="*/ 2353503 h 2905559"/>
              <a:gd name="csX24" fmla="*/ 0 w 4789714"/>
              <a:gd name="csY24" fmla="*/ 1772391 h 2905559"/>
              <a:gd name="csX25" fmla="*/ 0 w 4789714"/>
              <a:gd name="csY25" fmla="*/ 1162224 h 2905559"/>
              <a:gd name="csX26" fmla="*/ 0 w 4789714"/>
              <a:gd name="csY26" fmla="*/ 610167 h 2905559"/>
              <a:gd name="csX27" fmla="*/ 0 w 4789714"/>
              <a:gd name="csY27" fmla="*/ 0 h 29055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4789714" h="2905559" fill="none" extrusionOk="0">
                <a:moveTo>
                  <a:pt x="0" y="0"/>
                </a:moveTo>
                <a:cubicBezTo>
                  <a:pt x="122576" y="-3699"/>
                  <a:pt x="287132" y="14089"/>
                  <a:pt x="502920" y="0"/>
                </a:cubicBezTo>
                <a:cubicBezTo>
                  <a:pt x="718708" y="-14089"/>
                  <a:pt x="753676" y="36959"/>
                  <a:pt x="957943" y="0"/>
                </a:cubicBezTo>
                <a:cubicBezTo>
                  <a:pt x="1162210" y="-36959"/>
                  <a:pt x="1375897" y="11923"/>
                  <a:pt x="1556657" y="0"/>
                </a:cubicBezTo>
                <a:cubicBezTo>
                  <a:pt x="1737417" y="-11923"/>
                  <a:pt x="1879795" y="58459"/>
                  <a:pt x="2059577" y="0"/>
                </a:cubicBezTo>
                <a:cubicBezTo>
                  <a:pt x="2239359" y="-58459"/>
                  <a:pt x="2372522" y="54807"/>
                  <a:pt x="2562497" y="0"/>
                </a:cubicBezTo>
                <a:cubicBezTo>
                  <a:pt x="2752472" y="-54807"/>
                  <a:pt x="2931143" y="60545"/>
                  <a:pt x="3113314" y="0"/>
                </a:cubicBezTo>
                <a:cubicBezTo>
                  <a:pt x="3295485" y="-60545"/>
                  <a:pt x="3463940" y="25245"/>
                  <a:pt x="3616234" y="0"/>
                </a:cubicBezTo>
                <a:cubicBezTo>
                  <a:pt x="3768528" y="-25245"/>
                  <a:pt x="4074562" y="55768"/>
                  <a:pt x="4262845" y="0"/>
                </a:cubicBezTo>
                <a:cubicBezTo>
                  <a:pt x="4451128" y="-55768"/>
                  <a:pt x="4632681" y="60867"/>
                  <a:pt x="4789714" y="0"/>
                </a:cubicBezTo>
                <a:cubicBezTo>
                  <a:pt x="4797030" y="211404"/>
                  <a:pt x="4751732" y="385266"/>
                  <a:pt x="4789714" y="552056"/>
                </a:cubicBezTo>
                <a:cubicBezTo>
                  <a:pt x="4827696" y="718846"/>
                  <a:pt x="4784142" y="878341"/>
                  <a:pt x="4789714" y="1104112"/>
                </a:cubicBezTo>
                <a:cubicBezTo>
                  <a:pt x="4795286" y="1329883"/>
                  <a:pt x="4784407" y="1436416"/>
                  <a:pt x="4789714" y="1685224"/>
                </a:cubicBezTo>
                <a:cubicBezTo>
                  <a:pt x="4795021" y="1934032"/>
                  <a:pt x="4785242" y="2030997"/>
                  <a:pt x="4789714" y="2266336"/>
                </a:cubicBezTo>
                <a:cubicBezTo>
                  <a:pt x="4794186" y="2501675"/>
                  <a:pt x="4760294" y="2713931"/>
                  <a:pt x="4789714" y="2905559"/>
                </a:cubicBezTo>
                <a:cubicBezTo>
                  <a:pt x="4515270" y="2949262"/>
                  <a:pt x="4425091" y="2856019"/>
                  <a:pt x="4238897" y="2905559"/>
                </a:cubicBezTo>
                <a:cubicBezTo>
                  <a:pt x="4052703" y="2955099"/>
                  <a:pt x="3906219" y="2898552"/>
                  <a:pt x="3688080" y="2905559"/>
                </a:cubicBezTo>
                <a:cubicBezTo>
                  <a:pt x="3469941" y="2912566"/>
                  <a:pt x="3280087" y="2856599"/>
                  <a:pt x="3041468" y="2905559"/>
                </a:cubicBezTo>
                <a:cubicBezTo>
                  <a:pt x="2802849" y="2954519"/>
                  <a:pt x="2603551" y="2852298"/>
                  <a:pt x="2442754" y="2905559"/>
                </a:cubicBezTo>
                <a:cubicBezTo>
                  <a:pt x="2281957" y="2958820"/>
                  <a:pt x="2008230" y="2833769"/>
                  <a:pt x="1796143" y="2905559"/>
                </a:cubicBezTo>
                <a:cubicBezTo>
                  <a:pt x="1584056" y="2977349"/>
                  <a:pt x="1380254" y="2889079"/>
                  <a:pt x="1197429" y="2905559"/>
                </a:cubicBezTo>
                <a:cubicBezTo>
                  <a:pt x="1014604" y="2922039"/>
                  <a:pt x="808168" y="2895753"/>
                  <a:pt x="550817" y="2905559"/>
                </a:cubicBezTo>
                <a:cubicBezTo>
                  <a:pt x="293466" y="2915365"/>
                  <a:pt x="124285" y="2869926"/>
                  <a:pt x="0" y="2905559"/>
                </a:cubicBezTo>
                <a:cubicBezTo>
                  <a:pt x="-10898" y="2658594"/>
                  <a:pt x="17221" y="2596367"/>
                  <a:pt x="0" y="2353503"/>
                </a:cubicBezTo>
                <a:cubicBezTo>
                  <a:pt x="-17221" y="2110639"/>
                  <a:pt x="17603" y="1922092"/>
                  <a:pt x="0" y="1772391"/>
                </a:cubicBezTo>
                <a:cubicBezTo>
                  <a:pt x="-17603" y="1622690"/>
                  <a:pt x="26164" y="1425742"/>
                  <a:pt x="0" y="1162224"/>
                </a:cubicBezTo>
                <a:cubicBezTo>
                  <a:pt x="-26164" y="898706"/>
                  <a:pt x="6051" y="819133"/>
                  <a:pt x="0" y="610167"/>
                </a:cubicBezTo>
                <a:cubicBezTo>
                  <a:pt x="-6051" y="401201"/>
                  <a:pt x="35656" y="208298"/>
                  <a:pt x="0" y="0"/>
                </a:cubicBezTo>
                <a:close/>
              </a:path>
              <a:path w="4789714" h="2905559" stroke="0" extrusionOk="0">
                <a:moveTo>
                  <a:pt x="0" y="0"/>
                </a:moveTo>
                <a:cubicBezTo>
                  <a:pt x="125449" y="-6701"/>
                  <a:pt x="317976" y="39953"/>
                  <a:pt x="502920" y="0"/>
                </a:cubicBezTo>
                <a:cubicBezTo>
                  <a:pt x="687864" y="-39953"/>
                  <a:pt x="862578" y="6017"/>
                  <a:pt x="1005840" y="0"/>
                </a:cubicBezTo>
                <a:cubicBezTo>
                  <a:pt x="1149102" y="-6017"/>
                  <a:pt x="1451365" y="55655"/>
                  <a:pt x="1604554" y="0"/>
                </a:cubicBezTo>
                <a:cubicBezTo>
                  <a:pt x="1757743" y="-55655"/>
                  <a:pt x="1883105" y="24020"/>
                  <a:pt x="2059577" y="0"/>
                </a:cubicBezTo>
                <a:cubicBezTo>
                  <a:pt x="2236049" y="-24020"/>
                  <a:pt x="2422101" y="52249"/>
                  <a:pt x="2514600" y="0"/>
                </a:cubicBezTo>
                <a:cubicBezTo>
                  <a:pt x="2607099" y="-52249"/>
                  <a:pt x="2915169" y="20851"/>
                  <a:pt x="3209108" y="0"/>
                </a:cubicBezTo>
                <a:cubicBezTo>
                  <a:pt x="3503047" y="-20851"/>
                  <a:pt x="3616052" y="44309"/>
                  <a:pt x="3807823" y="0"/>
                </a:cubicBezTo>
                <a:cubicBezTo>
                  <a:pt x="3999595" y="-44309"/>
                  <a:pt x="4045989" y="43219"/>
                  <a:pt x="4262845" y="0"/>
                </a:cubicBezTo>
                <a:cubicBezTo>
                  <a:pt x="4479701" y="-43219"/>
                  <a:pt x="4566370" y="43284"/>
                  <a:pt x="4789714" y="0"/>
                </a:cubicBezTo>
                <a:cubicBezTo>
                  <a:pt x="4834271" y="265537"/>
                  <a:pt x="4754096" y="377232"/>
                  <a:pt x="4789714" y="581112"/>
                </a:cubicBezTo>
                <a:cubicBezTo>
                  <a:pt x="4825332" y="784992"/>
                  <a:pt x="4763450" y="922965"/>
                  <a:pt x="4789714" y="1104112"/>
                </a:cubicBezTo>
                <a:cubicBezTo>
                  <a:pt x="4815978" y="1285259"/>
                  <a:pt x="4767516" y="1504928"/>
                  <a:pt x="4789714" y="1685224"/>
                </a:cubicBezTo>
                <a:cubicBezTo>
                  <a:pt x="4811912" y="1865520"/>
                  <a:pt x="4786701" y="2134122"/>
                  <a:pt x="4789714" y="2324447"/>
                </a:cubicBezTo>
                <a:cubicBezTo>
                  <a:pt x="4792727" y="2514772"/>
                  <a:pt x="4786325" y="2656691"/>
                  <a:pt x="4789714" y="2905559"/>
                </a:cubicBezTo>
                <a:cubicBezTo>
                  <a:pt x="4565259" y="2938368"/>
                  <a:pt x="4461875" y="2881874"/>
                  <a:pt x="4191000" y="2905559"/>
                </a:cubicBezTo>
                <a:cubicBezTo>
                  <a:pt x="3920125" y="2929244"/>
                  <a:pt x="3846071" y="2872089"/>
                  <a:pt x="3640183" y="2905559"/>
                </a:cubicBezTo>
                <a:cubicBezTo>
                  <a:pt x="3434295" y="2939029"/>
                  <a:pt x="3178799" y="2866106"/>
                  <a:pt x="3041468" y="2905559"/>
                </a:cubicBezTo>
                <a:cubicBezTo>
                  <a:pt x="2904138" y="2945012"/>
                  <a:pt x="2639671" y="2903511"/>
                  <a:pt x="2394857" y="2905559"/>
                </a:cubicBezTo>
                <a:cubicBezTo>
                  <a:pt x="2150043" y="2907607"/>
                  <a:pt x="2069975" y="2845495"/>
                  <a:pt x="1891937" y="2905559"/>
                </a:cubicBezTo>
                <a:cubicBezTo>
                  <a:pt x="1713899" y="2965623"/>
                  <a:pt x="1585421" y="2873237"/>
                  <a:pt x="1436914" y="2905559"/>
                </a:cubicBezTo>
                <a:cubicBezTo>
                  <a:pt x="1288407" y="2937881"/>
                  <a:pt x="1102404" y="2889878"/>
                  <a:pt x="790303" y="2905559"/>
                </a:cubicBezTo>
                <a:cubicBezTo>
                  <a:pt x="478202" y="2921240"/>
                  <a:pt x="191758" y="2851473"/>
                  <a:pt x="0" y="2905559"/>
                </a:cubicBezTo>
                <a:cubicBezTo>
                  <a:pt x="-23904" y="2719792"/>
                  <a:pt x="17614" y="2492935"/>
                  <a:pt x="0" y="2353503"/>
                </a:cubicBezTo>
                <a:cubicBezTo>
                  <a:pt x="-17614" y="2214071"/>
                  <a:pt x="48676" y="1859490"/>
                  <a:pt x="0" y="1714280"/>
                </a:cubicBezTo>
                <a:cubicBezTo>
                  <a:pt x="-48676" y="1569070"/>
                  <a:pt x="18887" y="1390646"/>
                  <a:pt x="0" y="1133168"/>
                </a:cubicBezTo>
                <a:cubicBezTo>
                  <a:pt x="-18887" y="875690"/>
                  <a:pt x="61336" y="791501"/>
                  <a:pt x="0" y="523001"/>
                </a:cubicBezTo>
                <a:cubicBezTo>
                  <a:pt x="-61336" y="254501"/>
                  <a:pt x="54118" y="254196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59883222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C1F5B9B5-9DDC-4EFF-8BFB-743BFE7C7228}"/>
              </a:ext>
            </a:extLst>
          </p:cNvPr>
          <p:cNvSpPr/>
          <p:nvPr/>
        </p:nvSpPr>
        <p:spPr>
          <a:xfrm>
            <a:off x="7402286" y="4133823"/>
            <a:ext cx="4789714" cy="7747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/>
              <a:t>Οι  τελειόφοιτοι  μαθητές  της Γ’ 3’ του σχολικού έτους  2023-2024  με τη  διευθύντρια   κα. Χαρά Αναστασίου. </a:t>
            </a:r>
            <a:endParaRPr lang="el-CY" sz="1600" dirty="0"/>
          </a:p>
        </p:txBody>
      </p:sp>
      <p:sp>
        <p:nvSpPr>
          <p:cNvPr id="7" name="Βέλος: Δεξιό 6">
            <a:extLst>
              <a:ext uri="{FF2B5EF4-FFF2-40B4-BE49-F238E27FC236}">
                <a16:creationId xmlns:a16="http://schemas.microsoft.com/office/drawing/2014/main" id="{028D1767-5568-CB0E-7157-A23E1150F41D}"/>
              </a:ext>
            </a:extLst>
          </p:cNvPr>
          <p:cNvSpPr/>
          <p:nvPr/>
        </p:nvSpPr>
        <p:spPr>
          <a:xfrm>
            <a:off x="299359" y="5442855"/>
            <a:ext cx="11718470" cy="1382486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/>
              <a:t>Ιστορική γραμμή </a:t>
            </a:r>
            <a:endParaRPr lang="el-CY" sz="2800" dirty="0"/>
          </a:p>
        </p:txBody>
      </p:sp>
      <p:sp>
        <p:nvSpPr>
          <p:cNvPr id="11" name="Οβάλ 10">
            <a:extLst>
              <a:ext uri="{FF2B5EF4-FFF2-40B4-BE49-F238E27FC236}">
                <a16:creationId xmlns:a16="http://schemas.microsoft.com/office/drawing/2014/main" id="{336C99B2-2870-DE6C-90FA-9216D2539D9F}"/>
              </a:ext>
            </a:extLst>
          </p:cNvPr>
          <p:cNvSpPr/>
          <p:nvPr/>
        </p:nvSpPr>
        <p:spPr>
          <a:xfrm>
            <a:off x="8662309" y="5275894"/>
            <a:ext cx="2459960" cy="154944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/>
              <a:t>εξέλιξη </a:t>
            </a:r>
            <a:endParaRPr lang="el-CY" sz="2800" dirty="0"/>
          </a:p>
        </p:txBody>
      </p:sp>
      <p:sp>
        <p:nvSpPr>
          <p:cNvPr id="12" name="Οβάλ 11">
            <a:extLst>
              <a:ext uri="{FF2B5EF4-FFF2-40B4-BE49-F238E27FC236}">
                <a16:creationId xmlns:a16="http://schemas.microsoft.com/office/drawing/2014/main" id="{951A9D82-AEFC-AAB0-A2D2-21CCAD6B3C81}"/>
              </a:ext>
            </a:extLst>
          </p:cNvPr>
          <p:cNvSpPr/>
          <p:nvPr/>
        </p:nvSpPr>
        <p:spPr>
          <a:xfrm>
            <a:off x="2233246" y="5179760"/>
            <a:ext cx="2199960" cy="1549448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/>
              <a:t>αλλαγή </a:t>
            </a:r>
            <a:endParaRPr lang="el-CY" sz="2800" dirty="0"/>
          </a:p>
        </p:txBody>
      </p:sp>
      <p:cxnSp>
        <p:nvCxnSpPr>
          <p:cNvPr id="5" name="Ευθύγραμμο βέλος σύνδεσης 4">
            <a:extLst>
              <a:ext uri="{FF2B5EF4-FFF2-40B4-BE49-F238E27FC236}">
                <a16:creationId xmlns:a16="http://schemas.microsoft.com/office/drawing/2014/main" id="{E847DC6B-3ED7-B803-A8A3-5EC00B22AD16}"/>
              </a:ext>
            </a:extLst>
          </p:cNvPr>
          <p:cNvCxnSpPr>
            <a:cxnSpLocks/>
          </p:cNvCxnSpPr>
          <p:nvPr/>
        </p:nvCxnSpPr>
        <p:spPr>
          <a:xfrm flipV="1">
            <a:off x="299359" y="5442855"/>
            <a:ext cx="0" cy="103414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0FC161B7-7A9D-FA58-6C59-A7F9C976C565}"/>
              </a:ext>
            </a:extLst>
          </p:cNvPr>
          <p:cNvSpPr/>
          <p:nvPr/>
        </p:nvSpPr>
        <p:spPr>
          <a:xfrm>
            <a:off x="361952" y="4982895"/>
            <a:ext cx="1461406" cy="12437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Ιστορία – Εμφάνιση </a:t>
            </a:r>
            <a:endParaRPr lang="en-US" dirty="0"/>
          </a:p>
          <a:p>
            <a:pPr algn="ctr"/>
            <a:r>
              <a:rPr lang="el-GR" dirty="0"/>
              <a:t>γραπτών μαρτυριών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984651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Εικόνα 9" descr="Εικόνα που περιέχει κείμενο, βιβλίο, χαρτί, Δημοσίευση&#10;&#10;Περιγραφή που δημιουργήθηκε αυτόματα">
            <a:extLst>
              <a:ext uri="{FF2B5EF4-FFF2-40B4-BE49-F238E27FC236}">
                <a16:creationId xmlns:a16="http://schemas.microsoft.com/office/drawing/2014/main" id="{E668A9FB-585D-519D-D753-94D0D5FEEB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0" t="10688" r="40000" b="3018"/>
          <a:stretch/>
        </p:blipFill>
        <p:spPr>
          <a:xfrm rot="16200000">
            <a:off x="2203903" y="-1902274"/>
            <a:ext cx="2999925" cy="68090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D4CF08B8-0CBF-A973-E3B9-E0AFD6471ACA}"/>
              </a:ext>
            </a:extLst>
          </p:cNvPr>
          <p:cNvSpPr/>
          <p:nvPr/>
        </p:nvSpPr>
        <p:spPr>
          <a:xfrm>
            <a:off x="299360" y="2518629"/>
            <a:ext cx="6809011" cy="5116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/>
              <a:t>Οι  τελειόφοιτοι  μαθητές  της Στ’ 1 του σχολικού έτους  1963-1964  με τον  διευθυντή  κ. Φρ. Πετρίδη. </a:t>
            </a:r>
            <a:endParaRPr lang="el-CY" sz="1600" dirty="0"/>
          </a:p>
        </p:txBody>
      </p:sp>
      <p:pic>
        <p:nvPicPr>
          <p:cNvPr id="4" name="Εικόνα 3" descr="Εικόνα που περιέχει κείμενο, ανθρώπινο πρόσωπο, ρουχισμός, άτομο&#10;&#10;Περιγραφή που δημιουργήθηκε αυτόματα">
            <a:extLst>
              <a:ext uri="{FF2B5EF4-FFF2-40B4-BE49-F238E27FC236}">
                <a16:creationId xmlns:a16="http://schemas.microsoft.com/office/drawing/2014/main" id="{0A550515-62D6-BD97-DDF2-4E5E4B264FB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2" t="10951" r="15714" b="20000"/>
          <a:stretch/>
        </p:blipFill>
        <p:spPr>
          <a:xfrm>
            <a:off x="7489372" y="0"/>
            <a:ext cx="4789714" cy="29055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C1F5B9B5-9DDC-4EFF-8BFB-743BFE7C7228}"/>
              </a:ext>
            </a:extLst>
          </p:cNvPr>
          <p:cNvSpPr/>
          <p:nvPr/>
        </p:nvSpPr>
        <p:spPr>
          <a:xfrm>
            <a:off x="7489372" y="2131275"/>
            <a:ext cx="4789714" cy="7747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/>
              <a:t>Οι  τελειόφοιτοι  μαθητές  της Γ’ 3’ του σχολικού έτους  2023-2024  με τη  διευθύντρια   κα. Χαρά Αναστασίου. </a:t>
            </a:r>
            <a:endParaRPr lang="el-CY" sz="1600" dirty="0"/>
          </a:p>
        </p:txBody>
      </p:sp>
      <p:sp>
        <p:nvSpPr>
          <p:cNvPr id="7" name="Βέλος: Δεξιό 6">
            <a:extLst>
              <a:ext uri="{FF2B5EF4-FFF2-40B4-BE49-F238E27FC236}">
                <a16:creationId xmlns:a16="http://schemas.microsoft.com/office/drawing/2014/main" id="{028D1767-5568-CB0E-7157-A23E1150F41D}"/>
              </a:ext>
            </a:extLst>
          </p:cNvPr>
          <p:cNvSpPr/>
          <p:nvPr/>
        </p:nvSpPr>
        <p:spPr>
          <a:xfrm>
            <a:off x="419839" y="4871431"/>
            <a:ext cx="11565332" cy="1382486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1" name="Οβάλ 10">
            <a:extLst>
              <a:ext uri="{FF2B5EF4-FFF2-40B4-BE49-F238E27FC236}">
                <a16:creationId xmlns:a16="http://schemas.microsoft.com/office/drawing/2014/main" id="{336C99B2-2870-DE6C-90FA-9216D2539D9F}"/>
              </a:ext>
            </a:extLst>
          </p:cNvPr>
          <p:cNvSpPr/>
          <p:nvPr/>
        </p:nvSpPr>
        <p:spPr>
          <a:xfrm>
            <a:off x="7369628" y="5377617"/>
            <a:ext cx="1687646" cy="124096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εξέλιξη </a:t>
            </a:r>
            <a:endParaRPr lang="el-CY" sz="2400" dirty="0"/>
          </a:p>
        </p:txBody>
      </p:sp>
      <p:sp>
        <p:nvSpPr>
          <p:cNvPr id="12" name="Οβάλ 11">
            <a:extLst>
              <a:ext uri="{FF2B5EF4-FFF2-40B4-BE49-F238E27FC236}">
                <a16:creationId xmlns:a16="http://schemas.microsoft.com/office/drawing/2014/main" id="{951A9D82-AEFC-AAB0-A2D2-21CCAD6B3C81}"/>
              </a:ext>
            </a:extLst>
          </p:cNvPr>
          <p:cNvSpPr/>
          <p:nvPr/>
        </p:nvSpPr>
        <p:spPr>
          <a:xfrm>
            <a:off x="3200512" y="5274364"/>
            <a:ext cx="1983308" cy="1240963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dirty="0"/>
              <a:t>αλλαγή </a:t>
            </a:r>
            <a:endParaRPr lang="el-CY" sz="2400" dirty="0"/>
          </a:p>
        </p:txBody>
      </p:sp>
      <p:sp>
        <p:nvSpPr>
          <p:cNvPr id="15" name="Βέλος: Κάτω 14">
            <a:extLst>
              <a:ext uri="{FF2B5EF4-FFF2-40B4-BE49-F238E27FC236}">
                <a16:creationId xmlns:a16="http://schemas.microsoft.com/office/drawing/2014/main" id="{12D368F6-F633-53F6-3B74-025BE4C0A39B}"/>
              </a:ext>
            </a:extLst>
          </p:cNvPr>
          <p:cNvSpPr/>
          <p:nvPr/>
        </p:nvSpPr>
        <p:spPr>
          <a:xfrm rot="10800000">
            <a:off x="9204496" y="4860389"/>
            <a:ext cx="1001485" cy="1012372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16" name="Βέλος: Κάτω 15">
            <a:extLst>
              <a:ext uri="{FF2B5EF4-FFF2-40B4-BE49-F238E27FC236}">
                <a16:creationId xmlns:a16="http://schemas.microsoft.com/office/drawing/2014/main" id="{0420E60B-A7DE-EF03-C7B5-91EDBE845933}"/>
              </a:ext>
            </a:extLst>
          </p:cNvPr>
          <p:cNvSpPr/>
          <p:nvPr/>
        </p:nvSpPr>
        <p:spPr>
          <a:xfrm rot="10800000">
            <a:off x="5701762" y="4871431"/>
            <a:ext cx="1001485" cy="1012372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17" name="Βέλος: Κάτω 16">
            <a:extLst>
              <a:ext uri="{FF2B5EF4-FFF2-40B4-BE49-F238E27FC236}">
                <a16:creationId xmlns:a16="http://schemas.microsoft.com/office/drawing/2014/main" id="{08615F0E-F896-D470-5598-71421D8A80E7}"/>
              </a:ext>
            </a:extLst>
          </p:cNvPr>
          <p:cNvSpPr/>
          <p:nvPr/>
        </p:nvSpPr>
        <p:spPr>
          <a:xfrm rot="10800000">
            <a:off x="1900918" y="4871431"/>
            <a:ext cx="1001485" cy="1012372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5139C0C2-3B9A-70C9-8906-AAC89992FFE6}"/>
              </a:ext>
            </a:extLst>
          </p:cNvPr>
          <p:cNvSpPr/>
          <p:nvPr/>
        </p:nvSpPr>
        <p:spPr>
          <a:xfrm>
            <a:off x="299361" y="3307922"/>
            <a:ext cx="3750126" cy="12858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dirty="0"/>
          </a:p>
          <a:p>
            <a:pPr algn="ctr"/>
            <a:r>
              <a:rPr lang="el-GR" dirty="0"/>
              <a:t>Εξέλιξη  προς την ισότητα  των φύλων στις επαγγελματικές  ευκαιρίες.</a:t>
            </a:r>
            <a:endParaRPr lang="el-CY" dirty="0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93E7B1E2-D4E9-E870-46FD-14310FB18AD7}"/>
              </a:ext>
            </a:extLst>
          </p:cNvPr>
          <p:cNvSpPr/>
          <p:nvPr/>
        </p:nvSpPr>
        <p:spPr>
          <a:xfrm>
            <a:off x="7723417" y="3307922"/>
            <a:ext cx="3902525" cy="128584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Συνεκπαίδευση  αγοριών και  κοριτσιών στα σχολεία</a:t>
            </a:r>
          </a:p>
          <a:p>
            <a:pPr algn="ctr"/>
            <a:r>
              <a:rPr lang="el-GR" dirty="0"/>
              <a:t>Γυμνάσιο Αρρένων  Γυμνάσιο Θηλέων </a:t>
            </a:r>
            <a:endParaRPr lang="el-CY" dirty="0"/>
          </a:p>
        </p:txBody>
      </p: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7FC09711-6EB2-313F-F6BD-80571C3788A0}"/>
              </a:ext>
            </a:extLst>
          </p:cNvPr>
          <p:cNvSpPr/>
          <p:nvPr/>
        </p:nvSpPr>
        <p:spPr>
          <a:xfrm>
            <a:off x="4310744" y="3307922"/>
            <a:ext cx="3058884" cy="12858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dirty="0"/>
              <a:t>Εξέλιξη  προς την ισότητα  των φύλων στην  εκπαιδευτική διαδικασία.</a:t>
            </a:r>
            <a:endParaRPr lang="el-CY" sz="1600" dirty="0"/>
          </a:p>
        </p:txBody>
      </p:sp>
    </p:spTree>
    <p:extLst>
      <p:ext uri="{BB962C8B-B14F-4D97-AF65-F5344CB8AC3E}">
        <p14:creationId xmlns:p14="http://schemas.microsoft.com/office/powerpoint/2010/main" val="2669920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F0D6A-3EAD-C68D-2402-A826852E4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Τοξοβολία - 153 χιλιάδες εικόνες, εικονογραφήσεις και φωτογραφίες στοκ  χωρίς δικαιώματα | Shutterstock">
            <a:extLst>
              <a:ext uri="{FF2B5EF4-FFF2-40B4-BE49-F238E27FC236}">
                <a16:creationId xmlns:a16="http://schemas.microsoft.com/office/drawing/2014/main" id="{86058524-26EA-8783-65A6-C69E8FD97B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3"/>
          <a:stretch>
            <a:fillRect/>
          </a:stretch>
        </p:blipFill>
        <p:spPr bwMode="auto">
          <a:xfrm>
            <a:off x="1871312" y="206830"/>
            <a:ext cx="2745115" cy="1828800"/>
          </a:xfrm>
          <a:custGeom>
            <a:avLst/>
            <a:gdLst>
              <a:gd name="csX0" fmla="*/ 0 w 2745115"/>
              <a:gd name="csY0" fmla="*/ 0 h 1828800"/>
              <a:gd name="csX1" fmla="*/ 521572 w 2745115"/>
              <a:gd name="csY1" fmla="*/ 0 h 1828800"/>
              <a:gd name="csX2" fmla="*/ 1125497 w 2745115"/>
              <a:gd name="csY2" fmla="*/ 0 h 1828800"/>
              <a:gd name="csX3" fmla="*/ 1647069 w 2745115"/>
              <a:gd name="csY3" fmla="*/ 0 h 1828800"/>
              <a:gd name="csX4" fmla="*/ 2113739 w 2745115"/>
              <a:gd name="csY4" fmla="*/ 0 h 1828800"/>
              <a:gd name="csX5" fmla="*/ 2745115 w 2745115"/>
              <a:gd name="csY5" fmla="*/ 0 h 1828800"/>
              <a:gd name="csX6" fmla="*/ 2745115 w 2745115"/>
              <a:gd name="csY6" fmla="*/ 438912 h 1828800"/>
              <a:gd name="csX7" fmla="*/ 2745115 w 2745115"/>
              <a:gd name="csY7" fmla="*/ 877824 h 1828800"/>
              <a:gd name="csX8" fmla="*/ 2745115 w 2745115"/>
              <a:gd name="csY8" fmla="*/ 1371600 h 1828800"/>
              <a:gd name="csX9" fmla="*/ 2745115 w 2745115"/>
              <a:gd name="csY9" fmla="*/ 1828800 h 1828800"/>
              <a:gd name="csX10" fmla="*/ 2250994 w 2745115"/>
              <a:gd name="csY10" fmla="*/ 1828800 h 1828800"/>
              <a:gd name="csX11" fmla="*/ 1674520 w 2745115"/>
              <a:gd name="csY11" fmla="*/ 1828800 h 1828800"/>
              <a:gd name="csX12" fmla="*/ 1125497 w 2745115"/>
              <a:gd name="csY12" fmla="*/ 1828800 h 1828800"/>
              <a:gd name="csX13" fmla="*/ 658828 w 2745115"/>
              <a:gd name="csY13" fmla="*/ 1828800 h 1828800"/>
              <a:gd name="csX14" fmla="*/ 0 w 2745115"/>
              <a:gd name="csY14" fmla="*/ 1828800 h 1828800"/>
              <a:gd name="csX15" fmla="*/ 0 w 2745115"/>
              <a:gd name="csY15" fmla="*/ 1371600 h 1828800"/>
              <a:gd name="csX16" fmla="*/ 0 w 2745115"/>
              <a:gd name="csY16" fmla="*/ 914400 h 1828800"/>
              <a:gd name="csX17" fmla="*/ 0 w 2745115"/>
              <a:gd name="csY17" fmla="*/ 420624 h 1828800"/>
              <a:gd name="csX18" fmla="*/ 0 w 2745115"/>
              <a:gd name="csY18" fmla="*/ 0 h 1828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745115" h="1828800" fill="none" extrusionOk="0">
                <a:moveTo>
                  <a:pt x="0" y="0"/>
                </a:moveTo>
                <a:cubicBezTo>
                  <a:pt x="233199" y="-46293"/>
                  <a:pt x="354666" y="24204"/>
                  <a:pt x="521572" y="0"/>
                </a:cubicBezTo>
                <a:cubicBezTo>
                  <a:pt x="688478" y="-24204"/>
                  <a:pt x="950345" y="48504"/>
                  <a:pt x="1125497" y="0"/>
                </a:cubicBezTo>
                <a:cubicBezTo>
                  <a:pt x="1300650" y="-48504"/>
                  <a:pt x="1499957" y="18833"/>
                  <a:pt x="1647069" y="0"/>
                </a:cubicBezTo>
                <a:cubicBezTo>
                  <a:pt x="1794181" y="-18833"/>
                  <a:pt x="1944410" y="53788"/>
                  <a:pt x="2113739" y="0"/>
                </a:cubicBezTo>
                <a:cubicBezTo>
                  <a:pt x="2283068" y="-53788"/>
                  <a:pt x="2515375" y="24575"/>
                  <a:pt x="2745115" y="0"/>
                </a:cubicBezTo>
                <a:cubicBezTo>
                  <a:pt x="2769853" y="205407"/>
                  <a:pt x="2703134" y="274247"/>
                  <a:pt x="2745115" y="438912"/>
                </a:cubicBezTo>
                <a:cubicBezTo>
                  <a:pt x="2787096" y="603577"/>
                  <a:pt x="2728440" y="705884"/>
                  <a:pt x="2745115" y="877824"/>
                </a:cubicBezTo>
                <a:cubicBezTo>
                  <a:pt x="2761790" y="1049764"/>
                  <a:pt x="2735164" y="1226796"/>
                  <a:pt x="2745115" y="1371600"/>
                </a:cubicBezTo>
                <a:cubicBezTo>
                  <a:pt x="2755066" y="1516404"/>
                  <a:pt x="2717797" y="1671067"/>
                  <a:pt x="2745115" y="1828800"/>
                </a:cubicBezTo>
                <a:cubicBezTo>
                  <a:pt x="2546475" y="1837854"/>
                  <a:pt x="2467648" y="1796331"/>
                  <a:pt x="2250994" y="1828800"/>
                </a:cubicBezTo>
                <a:cubicBezTo>
                  <a:pt x="2034340" y="1861269"/>
                  <a:pt x="1923091" y="1797927"/>
                  <a:pt x="1674520" y="1828800"/>
                </a:cubicBezTo>
                <a:cubicBezTo>
                  <a:pt x="1425949" y="1859673"/>
                  <a:pt x="1248534" y="1811496"/>
                  <a:pt x="1125497" y="1828800"/>
                </a:cubicBezTo>
                <a:cubicBezTo>
                  <a:pt x="1002460" y="1846104"/>
                  <a:pt x="862058" y="1781767"/>
                  <a:pt x="658828" y="1828800"/>
                </a:cubicBezTo>
                <a:cubicBezTo>
                  <a:pt x="455598" y="1875833"/>
                  <a:pt x="176889" y="1754729"/>
                  <a:pt x="0" y="1828800"/>
                </a:cubicBezTo>
                <a:cubicBezTo>
                  <a:pt x="-28628" y="1663560"/>
                  <a:pt x="37441" y="1570460"/>
                  <a:pt x="0" y="1371600"/>
                </a:cubicBezTo>
                <a:cubicBezTo>
                  <a:pt x="-37441" y="1172740"/>
                  <a:pt x="12674" y="1056057"/>
                  <a:pt x="0" y="914400"/>
                </a:cubicBezTo>
                <a:cubicBezTo>
                  <a:pt x="-12674" y="772743"/>
                  <a:pt x="5537" y="588081"/>
                  <a:pt x="0" y="420624"/>
                </a:cubicBezTo>
                <a:cubicBezTo>
                  <a:pt x="-5537" y="253167"/>
                  <a:pt x="26251" y="142161"/>
                  <a:pt x="0" y="0"/>
                </a:cubicBezTo>
                <a:close/>
              </a:path>
              <a:path w="2745115" h="1828800" stroke="0" extrusionOk="0">
                <a:moveTo>
                  <a:pt x="0" y="0"/>
                </a:moveTo>
                <a:cubicBezTo>
                  <a:pt x="123485" y="-6074"/>
                  <a:pt x="310147" y="27910"/>
                  <a:pt x="494121" y="0"/>
                </a:cubicBezTo>
                <a:cubicBezTo>
                  <a:pt x="678095" y="-27910"/>
                  <a:pt x="854030" y="54696"/>
                  <a:pt x="988241" y="0"/>
                </a:cubicBezTo>
                <a:cubicBezTo>
                  <a:pt x="1122452" y="-54696"/>
                  <a:pt x="1357033" y="37346"/>
                  <a:pt x="1454911" y="0"/>
                </a:cubicBezTo>
                <a:cubicBezTo>
                  <a:pt x="1552789" y="-37346"/>
                  <a:pt x="1878031" y="46586"/>
                  <a:pt x="2031385" y="0"/>
                </a:cubicBezTo>
                <a:cubicBezTo>
                  <a:pt x="2184739" y="-46586"/>
                  <a:pt x="2392010" y="79106"/>
                  <a:pt x="2745115" y="0"/>
                </a:cubicBezTo>
                <a:cubicBezTo>
                  <a:pt x="2771890" y="175897"/>
                  <a:pt x="2688479" y="299892"/>
                  <a:pt x="2745115" y="475488"/>
                </a:cubicBezTo>
                <a:cubicBezTo>
                  <a:pt x="2801751" y="651084"/>
                  <a:pt x="2734523" y="743331"/>
                  <a:pt x="2745115" y="969264"/>
                </a:cubicBezTo>
                <a:cubicBezTo>
                  <a:pt x="2755707" y="1195197"/>
                  <a:pt x="2704488" y="1316373"/>
                  <a:pt x="2745115" y="1408176"/>
                </a:cubicBezTo>
                <a:cubicBezTo>
                  <a:pt x="2785742" y="1499979"/>
                  <a:pt x="2718998" y="1655011"/>
                  <a:pt x="2745115" y="1828800"/>
                </a:cubicBezTo>
                <a:cubicBezTo>
                  <a:pt x="2526924" y="1866501"/>
                  <a:pt x="2422815" y="1814534"/>
                  <a:pt x="2223543" y="1828800"/>
                </a:cubicBezTo>
                <a:cubicBezTo>
                  <a:pt x="2024271" y="1843066"/>
                  <a:pt x="1943328" y="1796376"/>
                  <a:pt x="1701971" y="1828800"/>
                </a:cubicBezTo>
                <a:cubicBezTo>
                  <a:pt x="1460614" y="1861224"/>
                  <a:pt x="1374817" y="1783101"/>
                  <a:pt x="1125497" y="1828800"/>
                </a:cubicBezTo>
                <a:cubicBezTo>
                  <a:pt x="876177" y="1874499"/>
                  <a:pt x="877525" y="1789905"/>
                  <a:pt x="631376" y="1828800"/>
                </a:cubicBezTo>
                <a:cubicBezTo>
                  <a:pt x="385227" y="1867695"/>
                  <a:pt x="218271" y="1765128"/>
                  <a:pt x="0" y="1828800"/>
                </a:cubicBezTo>
                <a:cubicBezTo>
                  <a:pt x="-26610" y="1666093"/>
                  <a:pt x="43888" y="1566618"/>
                  <a:pt x="0" y="1408176"/>
                </a:cubicBezTo>
                <a:cubicBezTo>
                  <a:pt x="-43888" y="1249734"/>
                  <a:pt x="54468" y="1044410"/>
                  <a:pt x="0" y="914400"/>
                </a:cubicBezTo>
                <a:cubicBezTo>
                  <a:pt x="-54468" y="784390"/>
                  <a:pt x="30259" y="660347"/>
                  <a:pt x="0" y="475488"/>
                </a:cubicBezTo>
                <a:cubicBezTo>
                  <a:pt x="-30259" y="290629"/>
                  <a:pt x="35158" y="96583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9099643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20C61758-6A8C-BD49-CD6F-B340CB8D4BE8}"/>
              </a:ext>
            </a:extLst>
          </p:cNvPr>
          <p:cNvSpPr/>
          <p:nvPr/>
        </p:nvSpPr>
        <p:spPr>
          <a:xfrm>
            <a:off x="5638800" y="419101"/>
            <a:ext cx="3363686" cy="1404258"/>
          </a:xfrm>
          <a:custGeom>
            <a:avLst/>
            <a:gdLst>
              <a:gd name="csX0" fmla="*/ 0 w 3363686"/>
              <a:gd name="csY0" fmla="*/ 0 h 1404258"/>
              <a:gd name="csX1" fmla="*/ 560614 w 3363686"/>
              <a:gd name="csY1" fmla="*/ 0 h 1404258"/>
              <a:gd name="csX2" fmla="*/ 1053955 w 3363686"/>
              <a:gd name="csY2" fmla="*/ 0 h 1404258"/>
              <a:gd name="csX3" fmla="*/ 1513659 w 3363686"/>
              <a:gd name="csY3" fmla="*/ 0 h 1404258"/>
              <a:gd name="csX4" fmla="*/ 2074273 w 3363686"/>
              <a:gd name="csY4" fmla="*/ 0 h 1404258"/>
              <a:gd name="csX5" fmla="*/ 2567614 w 3363686"/>
              <a:gd name="csY5" fmla="*/ 0 h 1404258"/>
              <a:gd name="csX6" fmla="*/ 3363686 w 3363686"/>
              <a:gd name="csY6" fmla="*/ 0 h 1404258"/>
              <a:gd name="csX7" fmla="*/ 3363686 w 3363686"/>
              <a:gd name="csY7" fmla="*/ 468086 h 1404258"/>
              <a:gd name="csX8" fmla="*/ 3363686 w 3363686"/>
              <a:gd name="csY8" fmla="*/ 936172 h 1404258"/>
              <a:gd name="csX9" fmla="*/ 3363686 w 3363686"/>
              <a:gd name="csY9" fmla="*/ 1404258 h 1404258"/>
              <a:gd name="csX10" fmla="*/ 2769435 w 3363686"/>
              <a:gd name="csY10" fmla="*/ 1404258 h 1404258"/>
              <a:gd name="csX11" fmla="*/ 2208820 w 3363686"/>
              <a:gd name="csY11" fmla="*/ 1404258 h 1404258"/>
              <a:gd name="csX12" fmla="*/ 1580932 w 3363686"/>
              <a:gd name="csY12" fmla="*/ 1404258 h 1404258"/>
              <a:gd name="csX13" fmla="*/ 1020318 w 3363686"/>
              <a:gd name="csY13" fmla="*/ 1404258 h 1404258"/>
              <a:gd name="csX14" fmla="*/ 0 w 3363686"/>
              <a:gd name="csY14" fmla="*/ 1404258 h 1404258"/>
              <a:gd name="csX15" fmla="*/ 0 w 3363686"/>
              <a:gd name="csY15" fmla="*/ 964257 h 1404258"/>
              <a:gd name="csX16" fmla="*/ 0 w 3363686"/>
              <a:gd name="csY16" fmla="*/ 468086 h 1404258"/>
              <a:gd name="csX17" fmla="*/ 0 w 3363686"/>
              <a:gd name="csY17" fmla="*/ 0 h 14042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363686" h="1404258" fill="none" extrusionOk="0">
                <a:moveTo>
                  <a:pt x="0" y="0"/>
                </a:moveTo>
                <a:cubicBezTo>
                  <a:pt x="142824" y="-43933"/>
                  <a:pt x="337382" y="35611"/>
                  <a:pt x="560614" y="0"/>
                </a:cubicBezTo>
                <a:cubicBezTo>
                  <a:pt x="783846" y="-35611"/>
                  <a:pt x="884337" y="35661"/>
                  <a:pt x="1053955" y="0"/>
                </a:cubicBezTo>
                <a:cubicBezTo>
                  <a:pt x="1223573" y="-35661"/>
                  <a:pt x="1338246" y="1240"/>
                  <a:pt x="1513659" y="0"/>
                </a:cubicBezTo>
                <a:cubicBezTo>
                  <a:pt x="1689072" y="-1240"/>
                  <a:pt x="1840398" y="49413"/>
                  <a:pt x="2074273" y="0"/>
                </a:cubicBezTo>
                <a:cubicBezTo>
                  <a:pt x="2308148" y="-49413"/>
                  <a:pt x="2356728" y="45076"/>
                  <a:pt x="2567614" y="0"/>
                </a:cubicBezTo>
                <a:cubicBezTo>
                  <a:pt x="2778500" y="-45076"/>
                  <a:pt x="3068752" y="48495"/>
                  <a:pt x="3363686" y="0"/>
                </a:cubicBezTo>
                <a:cubicBezTo>
                  <a:pt x="3381025" y="226712"/>
                  <a:pt x="3318226" y="281454"/>
                  <a:pt x="3363686" y="468086"/>
                </a:cubicBezTo>
                <a:cubicBezTo>
                  <a:pt x="3409146" y="654718"/>
                  <a:pt x="3360041" y="791255"/>
                  <a:pt x="3363686" y="936172"/>
                </a:cubicBezTo>
                <a:cubicBezTo>
                  <a:pt x="3367331" y="1081089"/>
                  <a:pt x="3356370" y="1300851"/>
                  <a:pt x="3363686" y="1404258"/>
                </a:cubicBezTo>
                <a:cubicBezTo>
                  <a:pt x="3217967" y="1462320"/>
                  <a:pt x="3000389" y="1387047"/>
                  <a:pt x="2769435" y="1404258"/>
                </a:cubicBezTo>
                <a:cubicBezTo>
                  <a:pt x="2538481" y="1421469"/>
                  <a:pt x="2423070" y="1355578"/>
                  <a:pt x="2208820" y="1404258"/>
                </a:cubicBezTo>
                <a:cubicBezTo>
                  <a:pt x="1994571" y="1452938"/>
                  <a:pt x="1790477" y="1352479"/>
                  <a:pt x="1580932" y="1404258"/>
                </a:cubicBezTo>
                <a:cubicBezTo>
                  <a:pt x="1371387" y="1456037"/>
                  <a:pt x="1162289" y="1373187"/>
                  <a:pt x="1020318" y="1404258"/>
                </a:cubicBezTo>
                <a:cubicBezTo>
                  <a:pt x="878347" y="1435329"/>
                  <a:pt x="282806" y="1391899"/>
                  <a:pt x="0" y="1404258"/>
                </a:cubicBezTo>
                <a:cubicBezTo>
                  <a:pt x="-4497" y="1294744"/>
                  <a:pt x="51797" y="1119850"/>
                  <a:pt x="0" y="964257"/>
                </a:cubicBezTo>
                <a:cubicBezTo>
                  <a:pt x="-51797" y="808664"/>
                  <a:pt x="41695" y="676085"/>
                  <a:pt x="0" y="468086"/>
                </a:cubicBezTo>
                <a:cubicBezTo>
                  <a:pt x="-41695" y="260087"/>
                  <a:pt x="35828" y="195833"/>
                  <a:pt x="0" y="0"/>
                </a:cubicBezTo>
                <a:close/>
              </a:path>
              <a:path w="3363686" h="1404258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404138" y="192794"/>
                  <a:pt x="3357740" y="303535"/>
                  <a:pt x="3363686" y="425958"/>
                </a:cubicBezTo>
                <a:cubicBezTo>
                  <a:pt x="3369632" y="548381"/>
                  <a:pt x="3324166" y="726853"/>
                  <a:pt x="3363686" y="851917"/>
                </a:cubicBezTo>
                <a:cubicBezTo>
                  <a:pt x="3403206" y="976981"/>
                  <a:pt x="3331492" y="1235079"/>
                  <a:pt x="3363686" y="1404258"/>
                </a:cubicBezTo>
                <a:cubicBezTo>
                  <a:pt x="3137478" y="1419601"/>
                  <a:pt x="2927529" y="1365090"/>
                  <a:pt x="2735798" y="1404258"/>
                </a:cubicBezTo>
                <a:cubicBezTo>
                  <a:pt x="2544067" y="1443426"/>
                  <a:pt x="2377859" y="1379408"/>
                  <a:pt x="2107910" y="1404258"/>
                </a:cubicBezTo>
                <a:cubicBezTo>
                  <a:pt x="1837961" y="1429108"/>
                  <a:pt x="1783052" y="1394570"/>
                  <a:pt x="1513659" y="1404258"/>
                </a:cubicBezTo>
                <a:cubicBezTo>
                  <a:pt x="1244266" y="1413946"/>
                  <a:pt x="1223118" y="1384989"/>
                  <a:pt x="1053955" y="1404258"/>
                </a:cubicBezTo>
                <a:cubicBezTo>
                  <a:pt x="884792" y="1423527"/>
                  <a:pt x="521476" y="1343644"/>
                  <a:pt x="0" y="1404258"/>
                </a:cubicBezTo>
                <a:cubicBezTo>
                  <a:pt x="-45661" y="1266645"/>
                  <a:pt x="26361" y="1088874"/>
                  <a:pt x="0" y="922129"/>
                </a:cubicBezTo>
                <a:cubicBezTo>
                  <a:pt x="-26361" y="755384"/>
                  <a:pt x="47771" y="537818"/>
                  <a:pt x="0" y="440001"/>
                </a:cubicBezTo>
                <a:cubicBezTo>
                  <a:pt x="-47771" y="342184"/>
                  <a:pt x="9118" y="154488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ΣΤΟΧΟΣ  :</a:t>
            </a:r>
          </a:p>
          <a:p>
            <a:pPr algn="ctr"/>
            <a:r>
              <a:rPr lang="el-GR" dirty="0">
                <a:solidFill>
                  <a:schemeClr val="tx1"/>
                </a:solidFill>
              </a:rPr>
              <a:t>Βασικά  στοιχεία χάρτη</a:t>
            </a:r>
            <a:endParaRPr lang="el-GR" dirty="0"/>
          </a:p>
          <a:p>
            <a:pPr algn="ctr"/>
            <a:r>
              <a:rPr lang="el-GR" dirty="0"/>
              <a:t> </a:t>
            </a:r>
            <a:endParaRPr lang="el-CY" dirty="0"/>
          </a:p>
        </p:txBody>
      </p:sp>
      <p:pic>
        <p:nvPicPr>
          <p:cNvPr id="4" name="Picture 2" descr="Χάρτης θησαυρού Παγκόσμιος χάρτης, χάρτης πειρατών, Πυξίδα, χάρτης png |  PNGEgg">
            <a:extLst>
              <a:ext uri="{FF2B5EF4-FFF2-40B4-BE49-F238E27FC236}">
                <a16:creationId xmlns:a16="http://schemas.microsoft.com/office/drawing/2014/main" id="{243B5AB9-EF31-FCB6-0F48-E56E4AED4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855" y="2496299"/>
            <a:ext cx="6928289" cy="4154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4157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Σχολικά Μαθήματα, Πληροφορική, Οικολογία, Σύνταξη, Ζωγραφική, Γεωγραφία,  Ιστορία, Απεικόνιση Μουσικών Διανυσμάτων Διανυσματική απεικόνιση -  εικονογραφία από : 158250704">
            <a:extLst>
              <a:ext uri="{FF2B5EF4-FFF2-40B4-BE49-F238E27FC236}">
                <a16:creationId xmlns:a16="http://schemas.microsoft.com/office/drawing/2014/main" id="{07C09EB7-F19F-B55A-56B7-CE9E52D4C9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33"/>
          <a:stretch/>
        </p:blipFill>
        <p:spPr bwMode="auto">
          <a:xfrm>
            <a:off x="-348343" y="0"/>
            <a:ext cx="12387943" cy="674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D4AFECA-FBCE-D4D7-C08C-8478485DBCDB}"/>
              </a:ext>
            </a:extLst>
          </p:cNvPr>
          <p:cNvSpPr/>
          <p:nvPr/>
        </p:nvSpPr>
        <p:spPr>
          <a:xfrm>
            <a:off x="304344" y="3363682"/>
            <a:ext cx="3712029" cy="892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Πληροφορική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AA397B5D-E56D-2CE0-4D61-591811F9DE21}"/>
              </a:ext>
            </a:extLst>
          </p:cNvPr>
          <p:cNvSpPr/>
          <p:nvPr/>
        </p:nvSpPr>
        <p:spPr>
          <a:xfrm>
            <a:off x="4397830" y="3374568"/>
            <a:ext cx="3712029" cy="892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Τέχνη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D820C780-F7A1-C6F0-E516-B90BBDA6C934}"/>
              </a:ext>
            </a:extLst>
          </p:cNvPr>
          <p:cNvSpPr/>
          <p:nvPr/>
        </p:nvSpPr>
        <p:spPr>
          <a:xfrm>
            <a:off x="8230509" y="3363683"/>
            <a:ext cx="3712029" cy="892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Γεωγραφία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E2160E64-2FD6-2DCD-9790-3610190899F5}"/>
              </a:ext>
            </a:extLst>
          </p:cNvPr>
          <p:cNvSpPr/>
          <p:nvPr/>
        </p:nvSpPr>
        <p:spPr>
          <a:xfrm>
            <a:off x="478971" y="5856514"/>
            <a:ext cx="3712029" cy="892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Ιστορία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1712ADA5-F7B9-02C3-D551-555ED12F4B2E}"/>
              </a:ext>
            </a:extLst>
          </p:cNvPr>
          <p:cNvSpPr/>
          <p:nvPr/>
        </p:nvSpPr>
        <p:spPr>
          <a:xfrm>
            <a:off x="4604657" y="5878282"/>
            <a:ext cx="3712029" cy="892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Μαθηματικά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04D99DD-6BF8-CC74-5CFC-607D81651479}"/>
              </a:ext>
            </a:extLst>
          </p:cNvPr>
          <p:cNvSpPr/>
          <p:nvPr/>
        </p:nvSpPr>
        <p:spPr>
          <a:xfrm>
            <a:off x="8610600" y="5856513"/>
            <a:ext cx="3712029" cy="892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Μουσική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85116D62-BEF7-4AB9-9F9E-F98632923551}"/>
              </a:ext>
            </a:extLst>
          </p:cNvPr>
          <p:cNvSpPr/>
          <p:nvPr/>
        </p:nvSpPr>
        <p:spPr>
          <a:xfrm>
            <a:off x="2995448" y="108857"/>
            <a:ext cx="6568966" cy="89262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Διεπιστημονικότητα  &amp; Το μάθημα  της  Ιστορίας</a:t>
            </a:r>
            <a:endParaRPr lang="el-CY" b="1" dirty="0"/>
          </a:p>
        </p:txBody>
      </p:sp>
    </p:spTree>
    <p:extLst>
      <p:ext uri="{BB962C8B-B14F-4D97-AF65-F5344CB8AC3E}">
        <p14:creationId xmlns:p14="http://schemas.microsoft.com/office/powerpoint/2010/main" val="1942061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Σχολικά Μαθήματα, Πληροφορική, Οικολογία, Σύνταξη, Ζωγραφική, Γεωγραφία,  Ιστορία, Απεικόνιση Μουσικών Διανυσμάτων Διανυσματική απεικόνιση -  εικονογραφία από : 158250704">
            <a:extLst>
              <a:ext uri="{FF2B5EF4-FFF2-40B4-BE49-F238E27FC236}">
                <a16:creationId xmlns:a16="http://schemas.microsoft.com/office/drawing/2014/main" id="{07C09EB7-F19F-B55A-56B7-CE9E52D4C9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33"/>
          <a:stretch/>
        </p:blipFill>
        <p:spPr bwMode="auto">
          <a:xfrm>
            <a:off x="-348343" y="0"/>
            <a:ext cx="12387943" cy="674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D4AFECA-FBCE-D4D7-C08C-8478485DBCDB}"/>
              </a:ext>
            </a:extLst>
          </p:cNvPr>
          <p:cNvSpPr/>
          <p:nvPr/>
        </p:nvSpPr>
        <p:spPr>
          <a:xfrm>
            <a:off x="304344" y="3363682"/>
            <a:ext cx="3712029" cy="892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Πληροφορική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AA397B5D-E56D-2CE0-4D61-591811F9DE21}"/>
              </a:ext>
            </a:extLst>
          </p:cNvPr>
          <p:cNvSpPr/>
          <p:nvPr/>
        </p:nvSpPr>
        <p:spPr>
          <a:xfrm>
            <a:off x="4397830" y="3374568"/>
            <a:ext cx="3712029" cy="892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Τέχνη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D820C780-F7A1-C6F0-E516-B90BBDA6C934}"/>
              </a:ext>
            </a:extLst>
          </p:cNvPr>
          <p:cNvSpPr/>
          <p:nvPr/>
        </p:nvSpPr>
        <p:spPr>
          <a:xfrm>
            <a:off x="8230509" y="3363683"/>
            <a:ext cx="3712029" cy="8926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>
                <a:solidFill>
                  <a:schemeClr val="tx1"/>
                </a:solidFill>
              </a:rPr>
              <a:t>Γεωγραφία</a:t>
            </a:r>
            <a:r>
              <a:rPr lang="el-GR" dirty="0">
                <a:solidFill>
                  <a:schemeClr val="tx1"/>
                </a:solidFill>
              </a:rPr>
              <a:t>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E2160E64-2FD6-2DCD-9790-3610190899F5}"/>
              </a:ext>
            </a:extLst>
          </p:cNvPr>
          <p:cNvSpPr/>
          <p:nvPr/>
        </p:nvSpPr>
        <p:spPr>
          <a:xfrm>
            <a:off x="478971" y="5856514"/>
            <a:ext cx="3712029" cy="8926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>
                <a:solidFill>
                  <a:schemeClr val="tx1"/>
                </a:solidFill>
              </a:rPr>
              <a:t>Ιστορία</a:t>
            </a:r>
            <a:endParaRPr lang="el-CY" sz="4400" dirty="0">
              <a:solidFill>
                <a:schemeClr val="tx1"/>
              </a:solidFill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1712ADA5-F7B9-02C3-D551-555ED12F4B2E}"/>
              </a:ext>
            </a:extLst>
          </p:cNvPr>
          <p:cNvSpPr/>
          <p:nvPr/>
        </p:nvSpPr>
        <p:spPr>
          <a:xfrm>
            <a:off x="4604657" y="5878282"/>
            <a:ext cx="3712029" cy="892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Μαθηματικά 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04D99DD-6BF8-CC74-5CFC-607D81651479}"/>
              </a:ext>
            </a:extLst>
          </p:cNvPr>
          <p:cNvSpPr/>
          <p:nvPr/>
        </p:nvSpPr>
        <p:spPr>
          <a:xfrm>
            <a:off x="8610600" y="5856513"/>
            <a:ext cx="3712029" cy="892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Μουσική </a:t>
            </a:r>
            <a:endParaRPr lang="el-CY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0328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D7BCA292-094A-B833-4E01-EE465CD10586}"/>
              </a:ext>
            </a:extLst>
          </p:cNvPr>
          <p:cNvSpPr/>
          <p:nvPr/>
        </p:nvSpPr>
        <p:spPr>
          <a:xfrm>
            <a:off x="381000" y="250371"/>
            <a:ext cx="7685314" cy="7946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>
                <a:solidFill>
                  <a:schemeClr val="tx1"/>
                </a:solidFill>
              </a:rPr>
              <a:t>Σημεία του ορίζοντα</a:t>
            </a:r>
            <a:endParaRPr lang="el-CY" sz="4400" dirty="0">
              <a:solidFill>
                <a:schemeClr val="tx1"/>
              </a:solidFill>
            </a:endParaRPr>
          </a:p>
        </p:txBody>
      </p:sp>
      <p:pic>
        <p:nvPicPr>
          <p:cNvPr id="1028" name="Picture 4" descr="Χαριτωμένο Παιδί Σκέφτεται Διάνυσμα Ιδέα Διάνυσμα από ©Vectordhunia  429908820">
            <a:extLst>
              <a:ext uri="{FF2B5EF4-FFF2-40B4-BE49-F238E27FC236}">
                <a16:creationId xmlns:a16="http://schemas.microsoft.com/office/drawing/2014/main" id="{C9AAFE57-00F8-8348-50E9-AAB18A506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570" y="2434702"/>
            <a:ext cx="2633793" cy="3639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iños con un idea, con bombilla. dibujos animados caracteres niña y chico  para niños diseño. conocimiento, creativo pensando y educación concepto.  vector ilustración 41486572 Vector en Vecteezy">
            <a:extLst>
              <a:ext uri="{FF2B5EF4-FFF2-40B4-BE49-F238E27FC236}">
                <a16:creationId xmlns:a16="http://schemas.microsoft.com/office/drawing/2014/main" id="{3F02267C-368A-735B-AB32-F4FFA24BB5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285" y="1469571"/>
            <a:ext cx="5393871" cy="4757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Βέλος: Κάτω 2">
            <a:extLst>
              <a:ext uri="{FF2B5EF4-FFF2-40B4-BE49-F238E27FC236}">
                <a16:creationId xmlns:a16="http://schemas.microsoft.com/office/drawing/2014/main" id="{6B798B83-AA7D-FBBC-A01E-E6A5C2AAF481}"/>
              </a:ext>
            </a:extLst>
          </p:cNvPr>
          <p:cNvSpPr/>
          <p:nvPr/>
        </p:nvSpPr>
        <p:spPr>
          <a:xfrm rot="16200000">
            <a:off x="4008327" y="3607764"/>
            <a:ext cx="1001485" cy="1012372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2420071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ώς βρίσκω τα σημεία του ορίζοντα στον χάρτη">
            <a:extLst>
              <a:ext uri="{FF2B5EF4-FFF2-40B4-BE49-F238E27FC236}">
                <a16:creationId xmlns:a16="http://schemas.microsoft.com/office/drawing/2014/main" id="{DD745B2F-CC11-09DC-2D93-FE9D5F534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97429"/>
            <a:ext cx="12856029" cy="517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D7BCA292-094A-B833-4E01-EE465CD10586}"/>
              </a:ext>
            </a:extLst>
          </p:cNvPr>
          <p:cNvSpPr/>
          <p:nvPr/>
        </p:nvSpPr>
        <p:spPr>
          <a:xfrm>
            <a:off x="381000" y="166288"/>
            <a:ext cx="7685314" cy="7946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>
                <a:solidFill>
                  <a:schemeClr val="tx1"/>
                </a:solidFill>
              </a:rPr>
              <a:t>Σημεία του ορίζοντα</a:t>
            </a:r>
            <a:endParaRPr lang="el-CY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298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Ο πραγματικός στόχος της Τουρκίας στην Κύπρο και ο ρόλος της Αγγλίας">
            <a:extLst>
              <a:ext uri="{FF2B5EF4-FFF2-40B4-BE49-F238E27FC236}">
                <a16:creationId xmlns:a16="http://schemas.microsoft.com/office/drawing/2014/main" id="{7E5F2EF8-B380-9913-F9CA-4E3A44FAB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1257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A957BC3D-2B95-1CFC-7A07-60B914B0BF6F}"/>
              </a:ext>
            </a:extLst>
          </p:cNvPr>
          <p:cNvSpPr/>
          <p:nvPr/>
        </p:nvSpPr>
        <p:spPr>
          <a:xfrm>
            <a:off x="478971" y="359229"/>
            <a:ext cx="6694715" cy="1164771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sz="4000" dirty="0">
              <a:solidFill>
                <a:schemeClr val="tx1"/>
              </a:solidFill>
            </a:endParaRPr>
          </a:p>
        </p:txBody>
      </p:sp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32BF0B15-A1DC-BE81-F2E8-4A4490256E8C}"/>
              </a:ext>
            </a:extLst>
          </p:cNvPr>
          <p:cNvSpPr/>
          <p:nvPr/>
        </p:nvSpPr>
        <p:spPr>
          <a:xfrm rot="5400000">
            <a:off x="10872106" y="4299860"/>
            <a:ext cx="1469573" cy="1480457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E7C1B16D-5859-4941-EBE5-CB0A18870D0D}"/>
              </a:ext>
            </a:extLst>
          </p:cNvPr>
          <p:cNvSpPr/>
          <p:nvPr/>
        </p:nvSpPr>
        <p:spPr>
          <a:xfrm>
            <a:off x="9963149" y="3380014"/>
            <a:ext cx="2383972" cy="9905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sz="2800" dirty="0">
              <a:solidFill>
                <a:schemeClr val="tx1"/>
              </a:solidFill>
            </a:endParaRPr>
          </a:p>
        </p:txBody>
      </p:sp>
      <p:sp>
        <p:nvSpPr>
          <p:cNvPr id="5" name="Βέλος: Δεξιό 4">
            <a:extLst>
              <a:ext uri="{FF2B5EF4-FFF2-40B4-BE49-F238E27FC236}">
                <a16:creationId xmlns:a16="http://schemas.microsoft.com/office/drawing/2014/main" id="{D78A6CBA-D307-7075-2EB9-73A5D2ED9761}"/>
              </a:ext>
            </a:extLst>
          </p:cNvPr>
          <p:cNvSpPr/>
          <p:nvPr/>
        </p:nvSpPr>
        <p:spPr>
          <a:xfrm rot="10800000">
            <a:off x="7284715" y="-108862"/>
            <a:ext cx="1469573" cy="1480457"/>
          </a:xfrm>
          <a:prstGeom prst="rightArrow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5A3BB21C-C597-66CF-E69B-AE665A16ABD5}"/>
              </a:ext>
            </a:extLst>
          </p:cNvPr>
          <p:cNvSpPr/>
          <p:nvPr/>
        </p:nvSpPr>
        <p:spPr>
          <a:xfrm>
            <a:off x="8740681" y="136069"/>
            <a:ext cx="2383972" cy="990597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sz="2800" dirty="0">
              <a:solidFill>
                <a:schemeClr val="tx1"/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85D7F1C0-AB4F-4449-5846-F420E25764F6}"/>
              </a:ext>
            </a:extLst>
          </p:cNvPr>
          <p:cNvSpPr/>
          <p:nvPr/>
        </p:nvSpPr>
        <p:spPr>
          <a:xfrm>
            <a:off x="5704114" y="1741714"/>
            <a:ext cx="1197429" cy="62048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50A7305A-DE43-53CA-EFAB-8FB73592D739}"/>
              </a:ext>
            </a:extLst>
          </p:cNvPr>
          <p:cNvSpPr/>
          <p:nvPr/>
        </p:nvSpPr>
        <p:spPr>
          <a:xfrm>
            <a:off x="8308521" y="2677886"/>
            <a:ext cx="1480457" cy="751114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0321AA9A-144D-0069-7829-935BE93D79D3}"/>
              </a:ext>
            </a:extLst>
          </p:cNvPr>
          <p:cNvSpPr/>
          <p:nvPr/>
        </p:nvSpPr>
        <p:spPr>
          <a:xfrm>
            <a:off x="5203371" y="6008914"/>
            <a:ext cx="1698172" cy="751115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C409F8-D75B-1456-05FE-6C27212A2FD3}"/>
              </a:ext>
            </a:extLst>
          </p:cNvPr>
          <p:cNvSpPr txBox="1"/>
          <p:nvPr/>
        </p:nvSpPr>
        <p:spPr>
          <a:xfrm>
            <a:off x="119743" y="4370611"/>
            <a:ext cx="1719943" cy="92333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l-GR" dirty="0"/>
          </a:p>
          <a:p>
            <a:endParaRPr lang="el-GR" dirty="0"/>
          </a:p>
          <a:p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3788564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Ο πραγματικός στόχος της Τουρκίας στην Κύπρο και ο ρόλος της Αγγλίας">
            <a:extLst>
              <a:ext uri="{FF2B5EF4-FFF2-40B4-BE49-F238E27FC236}">
                <a16:creationId xmlns:a16="http://schemas.microsoft.com/office/drawing/2014/main" id="{7E5F2EF8-B380-9913-F9CA-4E3A44FAB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1257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A957BC3D-2B95-1CFC-7A07-60B914B0BF6F}"/>
              </a:ext>
            </a:extLst>
          </p:cNvPr>
          <p:cNvSpPr/>
          <p:nvPr/>
        </p:nvSpPr>
        <p:spPr>
          <a:xfrm>
            <a:off x="478971" y="359229"/>
            <a:ext cx="6694715" cy="11647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dirty="0">
                <a:solidFill>
                  <a:schemeClr val="tx1"/>
                </a:solidFill>
              </a:rPr>
              <a:t>Ο χάρτης της Κύπρου</a:t>
            </a:r>
            <a:endParaRPr lang="el-CY" sz="4000" dirty="0">
              <a:solidFill>
                <a:schemeClr val="tx1"/>
              </a:solidFill>
            </a:endParaRPr>
          </a:p>
        </p:txBody>
      </p:sp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32BF0B15-A1DC-BE81-F2E8-4A4490256E8C}"/>
              </a:ext>
            </a:extLst>
          </p:cNvPr>
          <p:cNvSpPr/>
          <p:nvPr/>
        </p:nvSpPr>
        <p:spPr>
          <a:xfrm rot="5400000">
            <a:off x="10872106" y="4299860"/>
            <a:ext cx="1469573" cy="1480457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E7C1B16D-5859-4941-EBE5-CB0A18870D0D}"/>
              </a:ext>
            </a:extLst>
          </p:cNvPr>
          <p:cNvSpPr/>
          <p:nvPr/>
        </p:nvSpPr>
        <p:spPr>
          <a:xfrm>
            <a:off x="9963149" y="3380014"/>
            <a:ext cx="2383972" cy="9905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υπόμνημα</a:t>
            </a:r>
            <a:endParaRPr lang="el-CY" sz="2800" dirty="0">
              <a:solidFill>
                <a:schemeClr val="tx1"/>
              </a:solidFill>
            </a:endParaRPr>
          </a:p>
        </p:txBody>
      </p:sp>
      <p:sp>
        <p:nvSpPr>
          <p:cNvPr id="5" name="Βέλος: Δεξιό 4">
            <a:extLst>
              <a:ext uri="{FF2B5EF4-FFF2-40B4-BE49-F238E27FC236}">
                <a16:creationId xmlns:a16="http://schemas.microsoft.com/office/drawing/2014/main" id="{D78A6CBA-D307-7075-2EB9-73A5D2ED9761}"/>
              </a:ext>
            </a:extLst>
          </p:cNvPr>
          <p:cNvSpPr/>
          <p:nvPr/>
        </p:nvSpPr>
        <p:spPr>
          <a:xfrm rot="10000819">
            <a:off x="7573735" y="-5442"/>
            <a:ext cx="1469573" cy="1480457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5A3BB21C-C597-66CF-E69B-AE665A16ABD5}"/>
              </a:ext>
            </a:extLst>
          </p:cNvPr>
          <p:cNvSpPr/>
          <p:nvPr/>
        </p:nvSpPr>
        <p:spPr>
          <a:xfrm>
            <a:off x="9443357" y="-48983"/>
            <a:ext cx="2383972" cy="99059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τίτλος</a:t>
            </a:r>
            <a:endParaRPr lang="el-CY" sz="2800" dirty="0">
              <a:solidFill>
                <a:schemeClr val="tx1"/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85D7F1C0-AB4F-4449-5846-F420E25764F6}"/>
              </a:ext>
            </a:extLst>
          </p:cNvPr>
          <p:cNvSpPr/>
          <p:nvPr/>
        </p:nvSpPr>
        <p:spPr>
          <a:xfrm>
            <a:off x="5704114" y="1741714"/>
            <a:ext cx="1197429" cy="6204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Β (Βορράς)</a:t>
            </a:r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50A7305A-DE43-53CA-EFAB-8FB73592D739}"/>
              </a:ext>
            </a:extLst>
          </p:cNvPr>
          <p:cNvSpPr/>
          <p:nvPr/>
        </p:nvSpPr>
        <p:spPr>
          <a:xfrm>
            <a:off x="8482692" y="2796422"/>
            <a:ext cx="1480457" cy="7511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 (Ανατολή)</a:t>
            </a:r>
            <a:endParaRPr lang="el-CY" dirty="0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0321AA9A-144D-0069-7829-935BE93D79D3}"/>
              </a:ext>
            </a:extLst>
          </p:cNvPr>
          <p:cNvSpPr/>
          <p:nvPr/>
        </p:nvSpPr>
        <p:spPr>
          <a:xfrm>
            <a:off x="5203371" y="6008914"/>
            <a:ext cx="1698172" cy="75111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Ν</a:t>
            </a:r>
          </a:p>
          <a:p>
            <a:pPr algn="ctr"/>
            <a:r>
              <a:rPr lang="el-GR" dirty="0"/>
              <a:t>(Νότος)</a:t>
            </a:r>
            <a:endParaRPr lang="el-CY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C409F8-D75B-1456-05FE-6C27212A2FD3}"/>
              </a:ext>
            </a:extLst>
          </p:cNvPr>
          <p:cNvSpPr txBox="1"/>
          <p:nvPr/>
        </p:nvSpPr>
        <p:spPr>
          <a:xfrm>
            <a:off x="478971" y="4716924"/>
            <a:ext cx="94705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dirty="0"/>
              <a:t>Δ</a:t>
            </a:r>
          </a:p>
          <a:p>
            <a:r>
              <a:rPr lang="el-GR" dirty="0"/>
              <a:t>(Δύση)</a:t>
            </a:r>
            <a:endParaRPr lang="el-CY" dirty="0"/>
          </a:p>
        </p:txBody>
      </p: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29BBF0A0-D474-4EF7-AE7C-9A36DC9E3E75}"/>
              </a:ext>
            </a:extLst>
          </p:cNvPr>
          <p:cNvSpPr/>
          <p:nvPr/>
        </p:nvSpPr>
        <p:spPr>
          <a:xfrm>
            <a:off x="107731" y="1934626"/>
            <a:ext cx="3907221" cy="14453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>
                <a:solidFill>
                  <a:schemeClr val="tx1"/>
                </a:solidFill>
              </a:rPr>
              <a:t>Σημεία του ορίζοντα</a:t>
            </a:r>
            <a:endParaRPr lang="el-CY" sz="4400" dirty="0">
              <a:solidFill>
                <a:schemeClr val="tx1"/>
              </a:solidFill>
            </a:endParaRPr>
          </a:p>
        </p:txBody>
      </p:sp>
      <p:cxnSp>
        <p:nvCxnSpPr>
          <p:cNvPr id="10" name="Ευθύγραμμο βέλος σύνδεσης 9">
            <a:extLst>
              <a:ext uri="{FF2B5EF4-FFF2-40B4-BE49-F238E27FC236}">
                <a16:creationId xmlns:a16="http://schemas.microsoft.com/office/drawing/2014/main" id="{56DD894D-7804-46B5-866A-6E90E320CAFB}"/>
              </a:ext>
            </a:extLst>
          </p:cNvPr>
          <p:cNvCxnSpPr/>
          <p:nvPr/>
        </p:nvCxnSpPr>
        <p:spPr>
          <a:xfrm>
            <a:off x="4025462" y="1940070"/>
            <a:ext cx="1678652" cy="201006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Ευθύγραμμο βέλος σύνδεσης 14">
            <a:extLst>
              <a:ext uri="{FF2B5EF4-FFF2-40B4-BE49-F238E27FC236}">
                <a16:creationId xmlns:a16="http://schemas.microsoft.com/office/drawing/2014/main" id="{E48DA6AF-17F4-4C96-B8EC-42A0E178A699}"/>
              </a:ext>
            </a:extLst>
          </p:cNvPr>
          <p:cNvCxnSpPr>
            <a:cxnSpLocks/>
          </p:cNvCxnSpPr>
          <p:nvPr/>
        </p:nvCxnSpPr>
        <p:spPr>
          <a:xfrm>
            <a:off x="3814880" y="2132619"/>
            <a:ext cx="4493641" cy="1160499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Ευθύγραμμο βέλος σύνδεσης 16">
            <a:extLst>
              <a:ext uri="{FF2B5EF4-FFF2-40B4-BE49-F238E27FC236}">
                <a16:creationId xmlns:a16="http://schemas.microsoft.com/office/drawing/2014/main" id="{6B5ABA56-B88B-4148-9001-0EFE7EEAC371}"/>
              </a:ext>
            </a:extLst>
          </p:cNvPr>
          <p:cNvCxnSpPr>
            <a:cxnSpLocks/>
          </p:cNvCxnSpPr>
          <p:nvPr/>
        </p:nvCxnSpPr>
        <p:spPr>
          <a:xfrm>
            <a:off x="3470994" y="2796422"/>
            <a:ext cx="2782847" cy="3341619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Ευθύγραμμο βέλος σύνδεσης 18">
            <a:extLst>
              <a:ext uri="{FF2B5EF4-FFF2-40B4-BE49-F238E27FC236}">
                <a16:creationId xmlns:a16="http://schemas.microsoft.com/office/drawing/2014/main" id="{09E61BB7-872B-49CB-8117-3687CD8B69E9}"/>
              </a:ext>
            </a:extLst>
          </p:cNvPr>
          <p:cNvCxnSpPr>
            <a:cxnSpLocks/>
          </p:cNvCxnSpPr>
          <p:nvPr/>
        </p:nvCxnSpPr>
        <p:spPr>
          <a:xfrm flipH="1">
            <a:off x="965145" y="2870433"/>
            <a:ext cx="2290859" cy="1846491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62329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D7BCA292-094A-B833-4E01-EE465CD10586}"/>
              </a:ext>
            </a:extLst>
          </p:cNvPr>
          <p:cNvSpPr/>
          <p:nvPr/>
        </p:nvSpPr>
        <p:spPr>
          <a:xfrm>
            <a:off x="381000" y="250371"/>
            <a:ext cx="7685314" cy="7946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>
                <a:solidFill>
                  <a:schemeClr val="tx1"/>
                </a:solidFill>
              </a:rPr>
              <a:t>Βασικά  στοιχεία χάρτη</a:t>
            </a:r>
            <a:endParaRPr lang="el-CY" sz="4400" dirty="0">
              <a:solidFill>
                <a:schemeClr val="tx1"/>
              </a:solidFill>
            </a:endParaRPr>
          </a:p>
        </p:txBody>
      </p:sp>
      <p:pic>
        <p:nvPicPr>
          <p:cNvPr id="3078" name="Picture 6" descr="παιδί σκέφτεται κάτι διανυσματική απεικόνιση. εικονογραφία από - 178350478">
            <a:extLst>
              <a:ext uri="{FF2B5EF4-FFF2-40B4-BE49-F238E27FC236}">
                <a16:creationId xmlns:a16="http://schemas.microsoft.com/office/drawing/2014/main" id="{5D58C86B-8A43-5346-A487-A8FD6F23C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281793"/>
            <a:ext cx="7620000" cy="544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Βέλος: Κάτω 2">
            <a:extLst>
              <a:ext uri="{FF2B5EF4-FFF2-40B4-BE49-F238E27FC236}">
                <a16:creationId xmlns:a16="http://schemas.microsoft.com/office/drawing/2014/main" id="{6B798B83-AA7D-FBBC-A01E-E6A5C2AAF481}"/>
              </a:ext>
            </a:extLst>
          </p:cNvPr>
          <p:cNvSpPr/>
          <p:nvPr/>
        </p:nvSpPr>
        <p:spPr>
          <a:xfrm rot="16200000">
            <a:off x="5477899" y="3799115"/>
            <a:ext cx="1001485" cy="1012372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4102695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A29202F-169E-0DFF-728B-FCD04901D392}"/>
              </a:ext>
            </a:extLst>
          </p:cNvPr>
          <p:cNvSpPr/>
          <p:nvPr/>
        </p:nvSpPr>
        <p:spPr>
          <a:xfrm>
            <a:off x="457200" y="1812081"/>
            <a:ext cx="11462657" cy="43053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6600" b="1" dirty="0">
                <a:solidFill>
                  <a:srgbClr val="FF0000"/>
                </a:solidFill>
              </a:rPr>
              <a:t>(1) Σημεία του ορίζοντα</a:t>
            </a:r>
          </a:p>
          <a:p>
            <a:pPr algn="ctr"/>
            <a:r>
              <a:rPr lang="el-GR" sz="6600" b="1" dirty="0">
                <a:solidFill>
                  <a:srgbClr val="FFFF00"/>
                </a:solidFill>
              </a:rPr>
              <a:t>(2) Τίτλος</a:t>
            </a:r>
          </a:p>
          <a:p>
            <a:pPr algn="ctr"/>
            <a:r>
              <a:rPr lang="el-GR" sz="6600" b="1" dirty="0"/>
              <a:t>(3) Υπόμνημα</a:t>
            </a:r>
            <a:endParaRPr lang="el-CY" sz="66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3BB4FA-C219-F389-F586-D29A0E49BB9A}"/>
              </a:ext>
            </a:extLst>
          </p:cNvPr>
          <p:cNvSpPr txBox="1"/>
          <p:nvPr/>
        </p:nvSpPr>
        <p:spPr>
          <a:xfrm>
            <a:off x="2585358" y="762391"/>
            <a:ext cx="61776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44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Χάρτης :</a:t>
            </a:r>
          </a:p>
        </p:txBody>
      </p:sp>
    </p:spTree>
    <p:extLst>
      <p:ext uri="{BB962C8B-B14F-4D97-AF65-F5344CB8AC3E}">
        <p14:creationId xmlns:p14="http://schemas.microsoft.com/office/powerpoint/2010/main" val="1752799351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 descr="Εικόνα που περιέχει κείμενο, χάρτης&#10;&#10;Περιγραφή που δημιουργήθηκε αυτόματα">
            <a:extLst>
              <a:ext uri="{FF2B5EF4-FFF2-40B4-BE49-F238E27FC236}">
                <a16:creationId xmlns:a16="http://schemas.microsoft.com/office/drawing/2014/main" id="{DEE11E32-BB17-803A-C64B-727B0AE4F1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30550" b="8307"/>
          <a:stretch/>
        </p:blipFill>
        <p:spPr>
          <a:xfrm rot="5400000">
            <a:off x="3486148" y="-2718708"/>
            <a:ext cx="5219700" cy="12192002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71BA72D6-6167-5870-FAF9-09CC57728C17}"/>
              </a:ext>
            </a:extLst>
          </p:cNvPr>
          <p:cNvSpPr/>
          <p:nvPr/>
        </p:nvSpPr>
        <p:spPr>
          <a:xfrm>
            <a:off x="-3" y="-27216"/>
            <a:ext cx="12192001" cy="7946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400" dirty="0">
                <a:solidFill>
                  <a:schemeClr val="tx1"/>
                </a:solidFill>
              </a:rPr>
              <a:t>Η </a:t>
            </a:r>
            <a:r>
              <a:rPr lang="el-GR" sz="4400">
                <a:solidFill>
                  <a:schemeClr val="tx1"/>
                </a:solidFill>
              </a:rPr>
              <a:t>Νεολιθική Εποχή </a:t>
            </a:r>
            <a:r>
              <a:rPr lang="el-GR" sz="4400" dirty="0">
                <a:solidFill>
                  <a:schemeClr val="tx1"/>
                </a:solidFill>
              </a:rPr>
              <a:t>στον  ελλαδικό χώρο</a:t>
            </a:r>
            <a:endParaRPr lang="el-CY" sz="4400" dirty="0">
              <a:solidFill>
                <a:schemeClr val="tx1"/>
              </a:solidFill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974B180C-7ECD-EE46-2D88-61E8271CEE6D}"/>
              </a:ext>
            </a:extLst>
          </p:cNvPr>
          <p:cNvSpPr/>
          <p:nvPr/>
        </p:nvSpPr>
        <p:spPr>
          <a:xfrm>
            <a:off x="97971" y="6193971"/>
            <a:ext cx="10972800" cy="48985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Στυλιανός Αλεξίου κ.ά., </a:t>
            </a:r>
            <a:r>
              <a:rPr lang="el-GR" i="1" dirty="0"/>
              <a:t>Ιστορία  του Ελληνικού Έθνους,</a:t>
            </a:r>
            <a:r>
              <a:rPr lang="el-GR" dirty="0"/>
              <a:t> τόμος  Α’, Αθήνα 1970, σελ. 50.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25752942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888" y="1368718"/>
            <a:ext cx="1898418" cy="183984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2749" y="1357216"/>
            <a:ext cx="1547455" cy="1851349"/>
          </a:xfrm>
          <a:prstGeom prst="rect">
            <a:avLst/>
          </a:prstGeom>
        </p:spPr>
      </p:pic>
      <p:cxnSp>
        <p:nvCxnSpPr>
          <p:cNvPr id="48" name="Straight Arrow Connector 47"/>
          <p:cNvCxnSpPr/>
          <p:nvPr/>
        </p:nvCxnSpPr>
        <p:spPr>
          <a:xfrm>
            <a:off x="5952308" y="3277143"/>
            <a:ext cx="0" cy="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4534" y="1304575"/>
            <a:ext cx="1682324" cy="1938797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1025" y="1318903"/>
            <a:ext cx="942261" cy="188966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1875" y="1255048"/>
            <a:ext cx="1265992" cy="1977311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80563" y="1242412"/>
            <a:ext cx="1092125" cy="19773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05877" y="1195906"/>
            <a:ext cx="1760683" cy="2014976"/>
          </a:xfrm>
          <a:prstGeom prst="rect">
            <a:avLst/>
          </a:prstGeom>
        </p:spPr>
      </p:pic>
      <p:sp>
        <p:nvSpPr>
          <p:cNvPr id="9" name="Βέλος: Κάτω 8">
            <a:extLst>
              <a:ext uri="{FF2B5EF4-FFF2-40B4-BE49-F238E27FC236}">
                <a16:creationId xmlns:a16="http://schemas.microsoft.com/office/drawing/2014/main" id="{877F7712-A94C-1F1A-B271-E4899714D033}"/>
              </a:ext>
            </a:extLst>
          </p:cNvPr>
          <p:cNvSpPr/>
          <p:nvPr/>
        </p:nvSpPr>
        <p:spPr>
          <a:xfrm rot="16200000">
            <a:off x="5671509" y="-1924049"/>
            <a:ext cx="1001485" cy="11588620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13" name="Βέλος: Επάνω 12">
            <a:extLst>
              <a:ext uri="{FF2B5EF4-FFF2-40B4-BE49-F238E27FC236}">
                <a16:creationId xmlns:a16="http://schemas.microsoft.com/office/drawing/2014/main" id="{3422B7DE-1C83-57F7-FD6E-4126CC56DB26}"/>
              </a:ext>
            </a:extLst>
          </p:cNvPr>
          <p:cNvSpPr/>
          <p:nvPr/>
        </p:nvSpPr>
        <p:spPr>
          <a:xfrm>
            <a:off x="752845" y="2960915"/>
            <a:ext cx="1050865" cy="1186543"/>
          </a:xfrm>
          <a:prstGeom prst="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15" name="Βέλος: Επάνω 14">
            <a:extLst>
              <a:ext uri="{FF2B5EF4-FFF2-40B4-BE49-F238E27FC236}">
                <a16:creationId xmlns:a16="http://schemas.microsoft.com/office/drawing/2014/main" id="{36412550-C5F7-308E-E477-E25FB15C5128}"/>
              </a:ext>
            </a:extLst>
          </p:cNvPr>
          <p:cNvSpPr/>
          <p:nvPr/>
        </p:nvSpPr>
        <p:spPr>
          <a:xfrm>
            <a:off x="9311406" y="2934090"/>
            <a:ext cx="1050865" cy="1186543"/>
          </a:xfrm>
          <a:prstGeom prst="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17" name="Βέλος: Επάνω 16">
            <a:extLst>
              <a:ext uri="{FF2B5EF4-FFF2-40B4-BE49-F238E27FC236}">
                <a16:creationId xmlns:a16="http://schemas.microsoft.com/office/drawing/2014/main" id="{375F7974-9D45-3CAC-E353-603ACEDC26A4}"/>
              </a:ext>
            </a:extLst>
          </p:cNvPr>
          <p:cNvSpPr/>
          <p:nvPr/>
        </p:nvSpPr>
        <p:spPr>
          <a:xfrm>
            <a:off x="7874611" y="2922507"/>
            <a:ext cx="1050865" cy="1186543"/>
          </a:xfrm>
          <a:prstGeom prst="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19" name="Βέλος: Επάνω 18">
            <a:extLst>
              <a:ext uri="{FF2B5EF4-FFF2-40B4-BE49-F238E27FC236}">
                <a16:creationId xmlns:a16="http://schemas.microsoft.com/office/drawing/2014/main" id="{AF21C633-2073-706E-BA48-8F77FE3D4919}"/>
              </a:ext>
            </a:extLst>
          </p:cNvPr>
          <p:cNvSpPr/>
          <p:nvPr/>
        </p:nvSpPr>
        <p:spPr>
          <a:xfrm>
            <a:off x="5618128" y="2920805"/>
            <a:ext cx="1050865" cy="1186543"/>
          </a:xfrm>
          <a:prstGeom prst="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24" name="Βέλος: Επάνω 23">
            <a:extLst>
              <a:ext uri="{FF2B5EF4-FFF2-40B4-BE49-F238E27FC236}">
                <a16:creationId xmlns:a16="http://schemas.microsoft.com/office/drawing/2014/main" id="{45565D96-14C0-1621-7170-FA1ED00178B2}"/>
              </a:ext>
            </a:extLst>
          </p:cNvPr>
          <p:cNvSpPr/>
          <p:nvPr/>
        </p:nvSpPr>
        <p:spPr>
          <a:xfrm>
            <a:off x="4333084" y="2920805"/>
            <a:ext cx="1050865" cy="1186543"/>
          </a:xfrm>
          <a:prstGeom prst="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25" name="Βέλος: Επάνω 24">
            <a:extLst>
              <a:ext uri="{FF2B5EF4-FFF2-40B4-BE49-F238E27FC236}">
                <a16:creationId xmlns:a16="http://schemas.microsoft.com/office/drawing/2014/main" id="{F7D6D917-A331-DE4E-28AD-DFE497160A2B}"/>
              </a:ext>
            </a:extLst>
          </p:cNvPr>
          <p:cNvSpPr/>
          <p:nvPr/>
        </p:nvSpPr>
        <p:spPr>
          <a:xfrm>
            <a:off x="2442125" y="2936617"/>
            <a:ext cx="1050865" cy="1186543"/>
          </a:xfrm>
          <a:prstGeom prst="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27" name="Βέλος: Επάνω 26">
            <a:extLst>
              <a:ext uri="{FF2B5EF4-FFF2-40B4-BE49-F238E27FC236}">
                <a16:creationId xmlns:a16="http://schemas.microsoft.com/office/drawing/2014/main" id="{1A0580A0-16C7-4050-550F-91385ECECE96}"/>
              </a:ext>
            </a:extLst>
          </p:cNvPr>
          <p:cNvSpPr/>
          <p:nvPr/>
        </p:nvSpPr>
        <p:spPr>
          <a:xfrm>
            <a:off x="10503872" y="2911621"/>
            <a:ext cx="1050865" cy="1186543"/>
          </a:xfrm>
          <a:prstGeom prst="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1CBA00-4BCA-2129-4DA2-AA7970842DAD}"/>
              </a:ext>
            </a:extLst>
          </p:cNvPr>
          <p:cNvSpPr txBox="1"/>
          <p:nvPr/>
        </p:nvSpPr>
        <p:spPr>
          <a:xfrm>
            <a:off x="6485154" y="4536791"/>
            <a:ext cx="18832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000" dirty="0"/>
              <a:t>Αρχαϊκή </a:t>
            </a:r>
          </a:p>
          <a:p>
            <a:pPr algn="ctr"/>
            <a:r>
              <a:rPr lang="el-GR" sz="2000" dirty="0"/>
              <a:t>Εποχή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7E77D3-B95E-D557-870F-40CA765CE337}"/>
              </a:ext>
            </a:extLst>
          </p:cNvPr>
          <p:cNvSpPr txBox="1"/>
          <p:nvPr/>
        </p:nvSpPr>
        <p:spPr>
          <a:xfrm>
            <a:off x="4912230" y="4530823"/>
            <a:ext cx="229228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000" dirty="0"/>
              <a:t>Γεωμετρική</a:t>
            </a:r>
          </a:p>
          <a:p>
            <a:pPr algn="ctr"/>
            <a:r>
              <a:rPr lang="el-GR" sz="2000" dirty="0"/>
              <a:t> Εποχή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948181A-D334-7617-A778-424DDDADD15B}"/>
              </a:ext>
            </a:extLst>
          </p:cNvPr>
          <p:cNvSpPr txBox="1"/>
          <p:nvPr/>
        </p:nvSpPr>
        <p:spPr>
          <a:xfrm>
            <a:off x="8777441" y="4529640"/>
            <a:ext cx="23336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000" dirty="0"/>
              <a:t>Ελληνιστική </a:t>
            </a:r>
          </a:p>
          <a:p>
            <a:pPr algn="ctr"/>
            <a:r>
              <a:rPr lang="el-GR" sz="2000" dirty="0"/>
              <a:t>Εποχή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2A3355-EB64-BBA1-C107-99B340174DC2}"/>
              </a:ext>
            </a:extLst>
          </p:cNvPr>
          <p:cNvSpPr txBox="1"/>
          <p:nvPr/>
        </p:nvSpPr>
        <p:spPr>
          <a:xfrm>
            <a:off x="3709888" y="4508163"/>
            <a:ext cx="15729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000" dirty="0"/>
              <a:t>Εποχή του</a:t>
            </a:r>
          </a:p>
          <a:p>
            <a:pPr algn="ctr"/>
            <a:r>
              <a:rPr lang="el-GR" sz="2000" dirty="0"/>
              <a:t> Χαλκού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0DF6025-A5D7-4E74-F468-642B8011D25C}"/>
              </a:ext>
            </a:extLst>
          </p:cNvPr>
          <p:cNvSpPr txBox="1"/>
          <p:nvPr/>
        </p:nvSpPr>
        <p:spPr>
          <a:xfrm>
            <a:off x="7775821" y="4543594"/>
            <a:ext cx="14867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000" dirty="0"/>
              <a:t>Κλασική </a:t>
            </a:r>
          </a:p>
          <a:p>
            <a:pPr algn="ctr"/>
            <a:r>
              <a:rPr lang="el-GR" sz="2000" dirty="0"/>
              <a:t>Εποχή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8E0BD14-3221-7845-BC25-2FD22E22E314}"/>
              </a:ext>
            </a:extLst>
          </p:cNvPr>
          <p:cNvSpPr txBox="1"/>
          <p:nvPr/>
        </p:nvSpPr>
        <p:spPr>
          <a:xfrm>
            <a:off x="2056529" y="4529640"/>
            <a:ext cx="15729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000" dirty="0"/>
              <a:t>Νεολιθική </a:t>
            </a:r>
          </a:p>
          <a:p>
            <a:pPr algn="ctr"/>
            <a:r>
              <a:rPr lang="el-GR" sz="2000" dirty="0"/>
              <a:t>Εποχή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99F7DBA-061F-12EC-CCA2-4689AE4AD53E}"/>
              </a:ext>
            </a:extLst>
          </p:cNvPr>
          <p:cNvSpPr txBox="1"/>
          <p:nvPr/>
        </p:nvSpPr>
        <p:spPr>
          <a:xfrm>
            <a:off x="340775" y="4536791"/>
            <a:ext cx="16250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000" dirty="0"/>
              <a:t>Παλαιολιθική</a:t>
            </a:r>
          </a:p>
          <a:p>
            <a:pPr algn="ctr"/>
            <a:r>
              <a:rPr lang="el-GR" sz="2000" dirty="0"/>
              <a:t> Εποχή 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1055588-505F-B5B8-D128-9F53E22387AC}"/>
              </a:ext>
            </a:extLst>
          </p:cNvPr>
          <p:cNvSpPr txBox="1"/>
          <p:nvPr/>
        </p:nvSpPr>
        <p:spPr>
          <a:xfrm>
            <a:off x="10699146" y="4497150"/>
            <a:ext cx="116386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000" dirty="0"/>
              <a:t>Ρωμαϊκή </a:t>
            </a:r>
          </a:p>
          <a:p>
            <a:pPr algn="ctr"/>
            <a:r>
              <a:rPr lang="el-GR" sz="2000" dirty="0"/>
              <a:t>Εποχή  </a:t>
            </a:r>
            <a:endParaRPr lang="el-CY" sz="2000" dirty="0"/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8E6925F4-5399-8591-524A-5647E619AD76}"/>
              </a:ext>
            </a:extLst>
          </p:cNvPr>
          <p:cNvSpPr/>
          <p:nvPr/>
        </p:nvSpPr>
        <p:spPr>
          <a:xfrm>
            <a:off x="141514" y="6198163"/>
            <a:ext cx="11825046" cy="51162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1400" b="1" dirty="0"/>
          </a:p>
          <a:p>
            <a:pPr algn="ctr"/>
            <a:r>
              <a:rPr lang="el-GR" sz="1400" b="1" dirty="0"/>
              <a:t>Φωτογραφικό υλικό από: </a:t>
            </a:r>
            <a:r>
              <a:rPr lang="el-CY" sz="1400" kern="100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Θεόδωρος Κατσουλάκος, Γεωργία Κοκκορού - Αλευρά, Βασίλειος Σκουλάτος, </a:t>
            </a:r>
            <a:r>
              <a:rPr lang="el-CY" sz="1400" i="1" kern="100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Αρχαία Ιστορία, Α΄ Γυμνασίου</a:t>
            </a:r>
            <a:r>
              <a:rPr lang="el-CY" sz="1400" kern="100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, Εκδόσεις ΙΤΥΕ «Διόφαντος», Αθήνα 2015</a:t>
            </a:r>
            <a:r>
              <a:rPr lang="el-GR" sz="1400" kern="100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, σ. 7, 9, 34, 41, 66, 114, 127, 133.</a:t>
            </a:r>
            <a:endParaRPr lang="el-CY" sz="1400" kern="100" dirty="0">
              <a:solidFill>
                <a:schemeClr val="tx1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l-GR" dirty="0"/>
              <a:t>  </a:t>
            </a:r>
          </a:p>
        </p:txBody>
      </p:sp>
      <p:pic>
        <p:nvPicPr>
          <p:cNvPr id="6" name="Εικόνα 5" descr="Η Φρασίκλεια και ο Κούρος. Τα αριστουργήματα της αρχαϊκής γλυπτικής που ενταφιάστηκαν για να σωθούν από τους Πέρσες εισβολείς. Πώς βρέθηκαν στο Πόρτο Ράφτη - ΜΗΧΑΝΗ ΤΟΥ ΧΡΟΝΟΥ">
            <a:extLst>
              <a:ext uri="{FF2B5EF4-FFF2-40B4-BE49-F238E27FC236}">
                <a16:creationId xmlns:a16="http://schemas.microsoft.com/office/drawing/2014/main" id="{3C691C66-1EA1-1FF3-3D67-1858859A757D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83414"/>
          <a:stretch>
            <a:fillRect/>
          </a:stretch>
        </p:blipFill>
        <p:spPr>
          <a:xfrm>
            <a:off x="6713038" y="1242412"/>
            <a:ext cx="818838" cy="2120303"/>
          </a:xfrm>
          <a:prstGeom prst="rect">
            <a:avLst/>
          </a:prstGeom>
        </p:spPr>
      </p:pic>
      <p:sp>
        <p:nvSpPr>
          <p:cNvPr id="18" name="Βέλος: Επάνω 17">
            <a:extLst>
              <a:ext uri="{FF2B5EF4-FFF2-40B4-BE49-F238E27FC236}">
                <a16:creationId xmlns:a16="http://schemas.microsoft.com/office/drawing/2014/main" id="{654B15DC-FBE3-C9F0-7A03-47C64BD32030}"/>
              </a:ext>
            </a:extLst>
          </p:cNvPr>
          <p:cNvSpPr/>
          <p:nvPr/>
        </p:nvSpPr>
        <p:spPr>
          <a:xfrm>
            <a:off x="6823746" y="2930862"/>
            <a:ext cx="1050865" cy="1186543"/>
          </a:xfrm>
          <a:prstGeom prst="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10" name="Ορθογώνιο: Στρογγύλεμα γωνιών 9">
            <a:extLst>
              <a:ext uri="{FF2B5EF4-FFF2-40B4-BE49-F238E27FC236}">
                <a16:creationId xmlns:a16="http://schemas.microsoft.com/office/drawing/2014/main" id="{21CBB762-ECD4-8F05-B767-D6D61407FBF0}"/>
              </a:ext>
            </a:extLst>
          </p:cNvPr>
          <p:cNvSpPr/>
          <p:nvPr/>
        </p:nvSpPr>
        <p:spPr>
          <a:xfrm>
            <a:off x="141514" y="5544847"/>
            <a:ext cx="1584156" cy="42977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1000" b="1" dirty="0"/>
          </a:p>
          <a:p>
            <a:pPr algn="ctr"/>
            <a:endParaRPr lang="el-GR" b="1" dirty="0"/>
          </a:p>
          <a:p>
            <a:pPr algn="ctr"/>
            <a:r>
              <a:rPr lang="el-GR" b="1" dirty="0"/>
              <a:t>ΕΛΛΑΔΑ</a:t>
            </a:r>
            <a:endParaRPr lang="el-CY" dirty="0"/>
          </a:p>
          <a:p>
            <a:pPr algn="ctr"/>
            <a:r>
              <a:rPr lang="el-GR" sz="1000" b="1" dirty="0"/>
              <a:t> </a:t>
            </a:r>
            <a:endParaRPr lang="el-CY" sz="1000" kern="100" dirty="0">
              <a:solidFill>
                <a:schemeClr val="tx1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l-GR" sz="1000" dirty="0"/>
              <a:t>  </a:t>
            </a:r>
          </a:p>
        </p:txBody>
      </p:sp>
      <p:pic>
        <p:nvPicPr>
          <p:cNvPr id="26" name="Picture 6" descr="Τοξοβολία - 153 χιλιάδες εικόνες, εικονογραφήσεις και φωτογραφίες στοκ  χωρίς δικαιώματα | Shutterstock">
            <a:extLst>
              <a:ext uri="{FF2B5EF4-FFF2-40B4-BE49-F238E27FC236}">
                <a16:creationId xmlns:a16="http://schemas.microsoft.com/office/drawing/2014/main" id="{76BACC83-2EE0-6F85-C12B-FA9E05CA48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3"/>
          <a:stretch>
            <a:fillRect/>
          </a:stretch>
        </p:blipFill>
        <p:spPr bwMode="auto">
          <a:xfrm>
            <a:off x="3453423" y="205897"/>
            <a:ext cx="1930526" cy="926088"/>
          </a:xfrm>
          <a:custGeom>
            <a:avLst/>
            <a:gdLst>
              <a:gd name="csX0" fmla="*/ 0 w 1930526"/>
              <a:gd name="csY0" fmla="*/ 0 h 926088"/>
              <a:gd name="csX1" fmla="*/ 501937 w 1930526"/>
              <a:gd name="csY1" fmla="*/ 0 h 926088"/>
              <a:gd name="csX2" fmla="*/ 945958 w 1930526"/>
              <a:gd name="csY2" fmla="*/ 0 h 926088"/>
              <a:gd name="csX3" fmla="*/ 1428589 w 1930526"/>
              <a:gd name="csY3" fmla="*/ 0 h 926088"/>
              <a:gd name="csX4" fmla="*/ 1930526 w 1930526"/>
              <a:gd name="csY4" fmla="*/ 0 h 926088"/>
              <a:gd name="csX5" fmla="*/ 1930526 w 1930526"/>
              <a:gd name="csY5" fmla="*/ 435261 h 926088"/>
              <a:gd name="csX6" fmla="*/ 1930526 w 1930526"/>
              <a:gd name="csY6" fmla="*/ 926088 h 926088"/>
              <a:gd name="csX7" fmla="*/ 1428589 w 1930526"/>
              <a:gd name="csY7" fmla="*/ 926088 h 926088"/>
              <a:gd name="csX8" fmla="*/ 1003874 w 1930526"/>
              <a:gd name="csY8" fmla="*/ 926088 h 926088"/>
              <a:gd name="csX9" fmla="*/ 501937 w 1930526"/>
              <a:gd name="csY9" fmla="*/ 926088 h 926088"/>
              <a:gd name="csX10" fmla="*/ 0 w 1930526"/>
              <a:gd name="csY10" fmla="*/ 926088 h 926088"/>
              <a:gd name="csX11" fmla="*/ 0 w 1930526"/>
              <a:gd name="csY11" fmla="*/ 463044 h 926088"/>
              <a:gd name="csX12" fmla="*/ 0 w 1930526"/>
              <a:gd name="csY12" fmla="*/ 0 h 9260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930526" h="926088" fill="none" extrusionOk="0">
                <a:moveTo>
                  <a:pt x="0" y="0"/>
                </a:moveTo>
                <a:cubicBezTo>
                  <a:pt x="153976" y="-13335"/>
                  <a:pt x="377888" y="47073"/>
                  <a:pt x="501937" y="0"/>
                </a:cubicBezTo>
                <a:cubicBezTo>
                  <a:pt x="625986" y="-47073"/>
                  <a:pt x="747187" y="28917"/>
                  <a:pt x="945958" y="0"/>
                </a:cubicBezTo>
                <a:cubicBezTo>
                  <a:pt x="1144729" y="-28917"/>
                  <a:pt x="1302880" y="12852"/>
                  <a:pt x="1428589" y="0"/>
                </a:cubicBezTo>
                <a:cubicBezTo>
                  <a:pt x="1554298" y="-12852"/>
                  <a:pt x="1824261" y="22901"/>
                  <a:pt x="1930526" y="0"/>
                </a:cubicBezTo>
                <a:cubicBezTo>
                  <a:pt x="1975084" y="124304"/>
                  <a:pt x="1915399" y="305371"/>
                  <a:pt x="1930526" y="435261"/>
                </a:cubicBezTo>
                <a:cubicBezTo>
                  <a:pt x="1945653" y="565151"/>
                  <a:pt x="1883178" y="690669"/>
                  <a:pt x="1930526" y="926088"/>
                </a:cubicBezTo>
                <a:cubicBezTo>
                  <a:pt x="1807541" y="968487"/>
                  <a:pt x="1559861" y="891680"/>
                  <a:pt x="1428589" y="926088"/>
                </a:cubicBezTo>
                <a:cubicBezTo>
                  <a:pt x="1297317" y="960496"/>
                  <a:pt x="1154397" y="922501"/>
                  <a:pt x="1003874" y="926088"/>
                </a:cubicBezTo>
                <a:cubicBezTo>
                  <a:pt x="853352" y="929675"/>
                  <a:pt x="712177" y="874899"/>
                  <a:pt x="501937" y="926088"/>
                </a:cubicBezTo>
                <a:cubicBezTo>
                  <a:pt x="291697" y="977277"/>
                  <a:pt x="244859" y="900002"/>
                  <a:pt x="0" y="926088"/>
                </a:cubicBezTo>
                <a:cubicBezTo>
                  <a:pt x="-8152" y="807213"/>
                  <a:pt x="36115" y="576738"/>
                  <a:pt x="0" y="463044"/>
                </a:cubicBezTo>
                <a:cubicBezTo>
                  <a:pt x="-36115" y="349350"/>
                  <a:pt x="28362" y="152449"/>
                  <a:pt x="0" y="0"/>
                </a:cubicBezTo>
                <a:close/>
              </a:path>
              <a:path w="1930526" h="926088" stroke="0" extrusionOk="0">
                <a:moveTo>
                  <a:pt x="0" y="0"/>
                </a:moveTo>
                <a:cubicBezTo>
                  <a:pt x="102752" y="-27883"/>
                  <a:pt x="264735" y="4885"/>
                  <a:pt x="444021" y="0"/>
                </a:cubicBezTo>
                <a:cubicBezTo>
                  <a:pt x="623307" y="-4885"/>
                  <a:pt x="754248" y="23223"/>
                  <a:pt x="888042" y="0"/>
                </a:cubicBezTo>
                <a:cubicBezTo>
                  <a:pt x="1021836" y="-23223"/>
                  <a:pt x="1147063" y="26779"/>
                  <a:pt x="1312758" y="0"/>
                </a:cubicBezTo>
                <a:cubicBezTo>
                  <a:pt x="1478453" y="-26779"/>
                  <a:pt x="1702251" y="63047"/>
                  <a:pt x="1930526" y="0"/>
                </a:cubicBezTo>
                <a:cubicBezTo>
                  <a:pt x="1937412" y="198719"/>
                  <a:pt x="1885456" y="361293"/>
                  <a:pt x="1930526" y="453783"/>
                </a:cubicBezTo>
                <a:cubicBezTo>
                  <a:pt x="1975596" y="546273"/>
                  <a:pt x="1875341" y="800268"/>
                  <a:pt x="1930526" y="926088"/>
                </a:cubicBezTo>
                <a:cubicBezTo>
                  <a:pt x="1795234" y="974616"/>
                  <a:pt x="1514155" y="922030"/>
                  <a:pt x="1409284" y="926088"/>
                </a:cubicBezTo>
                <a:cubicBezTo>
                  <a:pt x="1304413" y="930146"/>
                  <a:pt x="1082228" y="923492"/>
                  <a:pt x="907347" y="926088"/>
                </a:cubicBezTo>
                <a:cubicBezTo>
                  <a:pt x="732466" y="928684"/>
                  <a:pt x="588231" y="910430"/>
                  <a:pt x="463326" y="926088"/>
                </a:cubicBezTo>
                <a:cubicBezTo>
                  <a:pt x="338421" y="941746"/>
                  <a:pt x="136284" y="922314"/>
                  <a:pt x="0" y="926088"/>
                </a:cubicBezTo>
                <a:cubicBezTo>
                  <a:pt x="-42219" y="830921"/>
                  <a:pt x="42198" y="667980"/>
                  <a:pt x="0" y="472305"/>
                </a:cubicBezTo>
                <a:cubicBezTo>
                  <a:pt x="-42198" y="276630"/>
                  <a:pt x="27260" y="192190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9099643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Ορθογώνιο 29">
            <a:extLst>
              <a:ext uri="{FF2B5EF4-FFF2-40B4-BE49-F238E27FC236}">
                <a16:creationId xmlns:a16="http://schemas.microsoft.com/office/drawing/2014/main" id="{CD65D44E-A9CE-DE5D-39F9-114D3466BBE2}"/>
              </a:ext>
            </a:extLst>
          </p:cNvPr>
          <p:cNvSpPr/>
          <p:nvPr/>
        </p:nvSpPr>
        <p:spPr>
          <a:xfrm>
            <a:off x="5666858" y="281086"/>
            <a:ext cx="3363686" cy="793102"/>
          </a:xfrm>
          <a:custGeom>
            <a:avLst/>
            <a:gdLst>
              <a:gd name="csX0" fmla="*/ 0 w 3363686"/>
              <a:gd name="csY0" fmla="*/ 0 h 793102"/>
              <a:gd name="csX1" fmla="*/ 594251 w 3363686"/>
              <a:gd name="csY1" fmla="*/ 0 h 793102"/>
              <a:gd name="csX2" fmla="*/ 1087592 w 3363686"/>
              <a:gd name="csY2" fmla="*/ 0 h 793102"/>
              <a:gd name="csX3" fmla="*/ 1614569 w 3363686"/>
              <a:gd name="csY3" fmla="*/ 0 h 793102"/>
              <a:gd name="csX4" fmla="*/ 2107910 w 3363686"/>
              <a:gd name="csY4" fmla="*/ 0 h 793102"/>
              <a:gd name="csX5" fmla="*/ 2567614 w 3363686"/>
              <a:gd name="csY5" fmla="*/ 0 h 793102"/>
              <a:gd name="csX6" fmla="*/ 3363686 w 3363686"/>
              <a:gd name="csY6" fmla="*/ 0 h 793102"/>
              <a:gd name="csX7" fmla="*/ 3363686 w 3363686"/>
              <a:gd name="csY7" fmla="*/ 380689 h 793102"/>
              <a:gd name="csX8" fmla="*/ 3363686 w 3363686"/>
              <a:gd name="csY8" fmla="*/ 793102 h 793102"/>
              <a:gd name="csX9" fmla="*/ 2836709 w 3363686"/>
              <a:gd name="csY9" fmla="*/ 793102 h 793102"/>
              <a:gd name="csX10" fmla="*/ 2377005 w 3363686"/>
              <a:gd name="csY10" fmla="*/ 793102 h 793102"/>
              <a:gd name="csX11" fmla="*/ 1850027 w 3363686"/>
              <a:gd name="csY11" fmla="*/ 793102 h 793102"/>
              <a:gd name="csX12" fmla="*/ 1222139 w 3363686"/>
              <a:gd name="csY12" fmla="*/ 793102 h 793102"/>
              <a:gd name="csX13" fmla="*/ 661525 w 3363686"/>
              <a:gd name="csY13" fmla="*/ 793102 h 793102"/>
              <a:gd name="csX14" fmla="*/ 0 w 3363686"/>
              <a:gd name="csY14" fmla="*/ 793102 h 793102"/>
              <a:gd name="csX15" fmla="*/ 0 w 3363686"/>
              <a:gd name="csY15" fmla="*/ 396551 h 793102"/>
              <a:gd name="csX16" fmla="*/ 0 w 3363686"/>
              <a:gd name="csY16" fmla="*/ 0 h 7931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363686" h="793102" fill="none" extrusionOk="0">
                <a:moveTo>
                  <a:pt x="0" y="0"/>
                </a:moveTo>
                <a:cubicBezTo>
                  <a:pt x="286533" y="-62096"/>
                  <a:pt x="396534" y="110"/>
                  <a:pt x="594251" y="0"/>
                </a:cubicBezTo>
                <a:cubicBezTo>
                  <a:pt x="791968" y="-110"/>
                  <a:pt x="899007" y="15441"/>
                  <a:pt x="1087592" y="0"/>
                </a:cubicBezTo>
                <a:cubicBezTo>
                  <a:pt x="1276177" y="-15441"/>
                  <a:pt x="1397788" y="37566"/>
                  <a:pt x="1614569" y="0"/>
                </a:cubicBezTo>
                <a:cubicBezTo>
                  <a:pt x="1831350" y="-37566"/>
                  <a:pt x="1938292" y="35661"/>
                  <a:pt x="2107910" y="0"/>
                </a:cubicBezTo>
                <a:cubicBezTo>
                  <a:pt x="2277528" y="-35661"/>
                  <a:pt x="2392201" y="1240"/>
                  <a:pt x="2567614" y="0"/>
                </a:cubicBezTo>
                <a:cubicBezTo>
                  <a:pt x="2743027" y="-1240"/>
                  <a:pt x="3158130" y="33021"/>
                  <a:pt x="3363686" y="0"/>
                </a:cubicBezTo>
                <a:cubicBezTo>
                  <a:pt x="3382227" y="82283"/>
                  <a:pt x="3338617" y="214098"/>
                  <a:pt x="3363686" y="380689"/>
                </a:cubicBezTo>
                <a:cubicBezTo>
                  <a:pt x="3388755" y="547280"/>
                  <a:pt x="3358494" y="601650"/>
                  <a:pt x="3363686" y="793102"/>
                </a:cubicBezTo>
                <a:cubicBezTo>
                  <a:pt x="3159869" y="810914"/>
                  <a:pt x="3076521" y="753818"/>
                  <a:pt x="2836709" y="793102"/>
                </a:cubicBezTo>
                <a:cubicBezTo>
                  <a:pt x="2596897" y="832386"/>
                  <a:pt x="2529416" y="745846"/>
                  <a:pt x="2377005" y="793102"/>
                </a:cubicBezTo>
                <a:cubicBezTo>
                  <a:pt x="2224594" y="840358"/>
                  <a:pt x="2087831" y="782778"/>
                  <a:pt x="1850027" y="793102"/>
                </a:cubicBezTo>
                <a:cubicBezTo>
                  <a:pt x="1612223" y="803426"/>
                  <a:pt x="1473048" y="776117"/>
                  <a:pt x="1222139" y="793102"/>
                </a:cubicBezTo>
                <a:cubicBezTo>
                  <a:pt x="971230" y="810087"/>
                  <a:pt x="871420" y="741903"/>
                  <a:pt x="661525" y="793102"/>
                </a:cubicBezTo>
                <a:cubicBezTo>
                  <a:pt x="451630" y="844301"/>
                  <a:pt x="138900" y="753794"/>
                  <a:pt x="0" y="793102"/>
                </a:cubicBezTo>
                <a:cubicBezTo>
                  <a:pt x="-34382" y="647487"/>
                  <a:pt x="29072" y="513795"/>
                  <a:pt x="0" y="396551"/>
                </a:cubicBezTo>
                <a:cubicBezTo>
                  <a:pt x="-29072" y="279307"/>
                  <a:pt x="33690" y="134441"/>
                  <a:pt x="0" y="0"/>
                </a:cubicBezTo>
                <a:close/>
              </a:path>
              <a:path w="3363686" h="793102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388803" y="166396"/>
                  <a:pt x="3344432" y="260534"/>
                  <a:pt x="3363686" y="372758"/>
                </a:cubicBezTo>
                <a:cubicBezTo>
                  <a:pt x="3382940" y="484982"/>
                  <a:pt x="3334402" y="634443"/>
                  <a:pt x="3363686" y="793102"/>
                </a:cubicBezTo>
                <a:cubicBezTo>
                  <a:pt x="3207521" y="830237"/>
                  <a:pt x="2891427" y="764905"/>
                  <a:pt x="2769435" y="793102"/>
                </a:cubicBezTo>
                <a:cubicBezTo>
                  <a:pt x="2647443" y="821299"/>
                  <a:pt x="2333278" y="753934"/>
                  <a:pt x="2141547" y="793102"/>
                </a:cubicBezTo>
                <a:cubicBezTo>
                  <a:pt x="1949816" y="832270"/>
                  <a:pt x="1783608" y="768252"/>
                  <a:pt x="1513659" y="793102"/>
                </a:cubicBezTo>
                <a:cubicBezTo>
                  <a:pt x="1243710" y="817952"/>
                  <a:pt x="1188801" y="783414"/>
                  <a:pt x="919408" y="793102"/>
                </a:cubicBezTo>
                <a:cubicBezTo>
                  <a:pt x="650015" y="802790"/>
                  <a:pt x="385451" y="718668"/>
                  <a:pt x="0" y="793102"/>
                </a:cubicBezTo>
                <a:cubicBezTo>
                  <a:pt x="-12218" y="674549"/>
                  <a:pt x="12195" y="502462"/>
                  <a:pt x="0" y="388620"/>
                </a:cubicBezTo>
                <a:cubicBezTo>
                  <a:pt x="-12195" y="274778"/>
                  <a:pt x="621" y="130418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ΣΤΟΧΟΣ  :</a:t>
            </a:r>
          </a:p>
          <a:p>
            <a:pPr algn="ctr"/>
            <a:r>
              <a:rPr lang="el-GR" dirty="0"/>
              <a:t>Ιστορική γραμμή 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2663573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923FA-ACF4-B099-D041-BDA650763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ED5AB2CB-A166-D5ED-E090-F21A18D2DFB0}"/>
              </a:ext>
            </a:extLst>
          </p:cNvPr>
          <p:cNvCxnSpPr/>
          <p:nvPr/>
        </p:nvCxnSpPr>
        <p:spPr>
          <a:xfrm>
            <a:off x="5952308" y="3277143"/>
            <a:ext cx="0" cy="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Βέλος: Κάτω 8">
            <a:extLst>
              <a:ext uri="{FF2B5EF4-FFF2-40B4-BE49-F238E27FC236}">
                <a16:creationId xmlns:a16="http://schemas.microsoft.com/office/drawing/2014/main" id="{34547867-EF78-EE72-1F8C-4E9A30006AFC}"/>
              </a:ext>
            </a:extLst>
          </p:cNvPr>
          <p:cNvSpPr/>
          <p:nvPr/>
        </p:nvSpPr>
        <p:spPr>
          <a:xfrm rot="16200000">
            <a:off x="5671509" y="-1924049"/>
            <a:ext cx="1001485" cy="11588620"/>
          </a:xfrm>
          <a:prstGeom prst="down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13" name="Βέλος: Επάνω 12">
            <a:extLst>
              <a:ext uri="{FF2B5EF4-FFF2-40B4-BE49-F238E27FC236}">
                <a16:creationId xmlns:a16="http://schemas.microsoft.com/office/drawing/2014/main" id="{0DCD7ADA-C965-BF3F-D065-1E95EFEBF4E3}"/>
              </a:ext>
            </a:extLst>
          </p:cNvPr>
          <p:cNvSpPr/>
          <p:nvPr/>
        </p:nvSpPr>
        <p:spPr>
          <a:xfrm>
            <a:off x="373011" y="2930861"/>
            <a:ext cx="1050865" cy="1186543"/>
          </a:xfrm>
          <a:prstGeom prst="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1</a:t>
            </a:r>
            <a:endParaRPr lang="el-CY" dirty="0"/>
          </a:p>
        </p:txBody>
      </p:sp>
      <p:sp>
        <p:nvSpPr>
          <p:cNvPr id="15" name="Βέλος: Επάνω 14">
            <a:extLst>
              <a:ext uri="{FF2B5EF4-FFF2-40B4-BE49-F238E27FC236}">
                <a16:creationId xmlns:a16="http://schemas.microsoft.com/office/drawing/2014/main" id="{E0C46D2B-53B7-66BC-7A45-1D603E09504A}"/>
              </a:ext>
            </a:extLst>
          </p:cNvPr>
          <p:cNvSpPr/>
          <p:nvPr/>
        </p:nvSpPr>
        <p:spPr>
          <a:xfrm>
            <a:off x="9311406" y="2934090"/>
            <a:ext cx="1050865" cy="1186543"/>
          </a:xfrm>
          <a:prstGeom prst="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7</a:t>
            </a:r>
            <a:endParaRPr lang="el-CY" dirty="0"/>
          </a:p>
        </p:txBody>
      </p:sp>
      <p:sp>
        <p:nvSpPr>
          <p:cNvPr id="17" name="Βέλος: Επάνω 16">
            <a:extLst>
              <a:ext uri="{FF2B5EF4-FFF2-40B4-BE49-F238E27FC236}">
                <a16:creationId xmlns:a16="http://schemas.microsoft.com/office/drawing/2014/main" id="{D90A4CB4-5CFE-A569-DE8E-34390E4516CB}"/>
              </a:ext>
            </a:extLst>
          </p:cNvPr>
          <p:cNvSpPr/>
          <p:nvPr/>
        </p:nvSpPr>
        <p:spPr>
          <a:xfrm>
            <a:off x="7874611" y="2922507"/>
            <a:ext cx="1050865" cy="1186543"/>
          </a:xfrm>
          <a:prstGeom prst="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6</a:t>
            </a:r>
            <a:endParaRPr lang="el-CY" dirty="0"/>
          </a:p>
        </p:txBody>
      </p:sp>
      <p:sp>
        <p:nvSpPr>
          <p:cNvPr id="19" name="Βέλος: Επάνω 18">
            <a:extLst>
              <a:ext uri="{FF2B5EF4-FFF2-40B4-BE49-F238E27FC236}">
                <a16:creationId xmlns:a16="http://schemas.microsoft.com/office/drawing/2014/main" id="{FA889AB7-BAF2-C47B-74D3-2CE110BAEA76}"/>
              </a:ext>
            </a:extLst>
          </p:cNvPr>
          <p:cNvSpPr/>
          <p:nvPr/>
        </p:nvSpPr>
        <p:spPr>
          <a:xfrm>
            <a:off x="5045135" y="2941337"/>
            <a:ext cx="1050865" cy="1186543"/>
          </a:xfrm>
          <a:prstGeom prst="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4</a:t>
            </a:r>
            <a:endParaRPr lang="el-CY" dirty="0"/>
          </a:p>
        </p:txBody>
      </p:sp>
      <p:sp>
        <p:nvSpPr>
          <p:cNvPr id="24" name="Βέλος: Επάνω 23">
            <a:extLst>
              <a:ext uri="{FF2B5EF4-FFF2-40B4-BE49-F238E27FC236}">
                <a16:creationId xmlns:a16="http://schemas.microsoft.com/office/drawing/2014/main" id="{F1A46A76-988C-4B96-4471-A568A38857AF}"/>
              </a:ext>
            </a:extLst>
          </p:cNvPr>
          <p:cNvSpPr/>
          <p:nvPr/>
        </p:nvSpPr>
        <p:spPr>
          <a:xfrm>
            <a:off x="3470054" y="2930861"/>
            <a:ext cx="1050865" cy="1186543"/>
          </a:xfrm>
          <a:prstGeom prst="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3</a:t>
            </a:r>
            <a:endParaRPr lang="el-CY" dirty="0"/>
          </a:p>
        </p:txBody>
      </p:sp>
      <p:sp>
        <p:nvSpPr>
          <p:cNvPr id="25" name="Βέλος: Επάνω 24">
            <a:extLst>
              <a:ext uri="{FF2B5EF4-FFF2-40B4-BE49-F238E27FC236}">
                <a16:creationId xmlns:a16="http://schemas.microsoft.com/office/drawing/2014/main" id="{D4E87819-FAC8-7F72-CEE9-B8847FCA06C8}"/>
              </a:ext>
            </a:extLst>
          </p:cNvPr>
          <p:cNvSpPr/>
          <p:nvPr/>
        </p:nvSpPr>
        <p:spPr>
          <a:xfrm>
            <a:off x="1739004" y="2941337"/>
            <a:ext cx="1050865" cy="1186543"/>
          </a:xfrm>
          <a:prstGeom prst="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2</a:t>
            </a:r>
            <a:endParaRPr lang="el-CY" dirty="0"/>
          </a:p>
        </p:txBody>
      </p:sp>
      <p:sp>
        <p:nvSpPr>
          <p:cNvPr id="27" name="Βέλος: Επάνω 26">
            <a:extLst>
              <a:ext uri="{FF2B5EF4-FFF2-40B4-BE49-F238E27FC236}">
                <a16:creationId xmlns:a16="http://schemas.microsoft.com/office/drawing/2014/main" id="{61AD7EE9-3558-DAE5-D1BF-29E273013007}"/>
              </a:ext>
            </a:extLst>
          </p:cNvPr>
          <p:cNvSpPr/>
          <p:nvPr/>
        </p:nvSpPr>
        <p:spPr>
          <a:xfrm>
            <a:off x="10607473" y="2930861"/>
            <a:ext cx="1050865" cy="1186543"/>
          </a:xfrm>
          <a:prstGeom prst="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8</a:t>
            </a:r>
            <a:endParaRPr lang="el-CY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69590A-D31F-2DD6-5302-D1C178B3C573}"/>
              </a:ext>
            </a:extLst>
          </p:cNvPr>
          <p:cNvSpPr txBox="1"/>
          <p:nvPr/>
        </p:nvSpPr>
        <p:spPr>
          <a:xfrm>
            <a:off x="6139691" y="4319985"/>
            <a:ext cx="18832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600" dirty="0" err="1"/>
              <a:t>Κυπροαρχαϊκή</a:t>
            </a:r>
            <a:r>
              <a:rPr lang="el-GR" sz="1600" dirty="0"/>
              <a:t> </a:t>
            </a:r>
          </a:p>
          <a:p>
            <a:pPr algn="ctr"/>
            <a:r>
              <a:rPr lang="el-GR" sz="1600" dirty="0"/>
              <a:t>Εποχή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CEC86F-C510-E864-6397-03BDC71FD511}"/>
              </a:ext>
            </a:extLst>
          </p:cNvPr>
          <p:cNvSpPr txBox="1"/>
          <p:nvPr/>
        </p:nvSpPr>
        <p:spPr>
          <a:xfrm>
            <a:off x="4444435" y="4805259"/>
            <a:ext cx="22922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600" dirty="0" err="1"/>
              <a:t>Κυπρογεωμετρική</a:t>
            </a:r>
            <a:endParaRPr lang="el-GR" sz="1600" dirty="0"/>
          </a:p>
          <a:p>
            <a:pPr algn="ctr"/>
            <a:r>
              <a:rPr lang="el-GR" sz="1600" dirty="0"/>
              <a:t> Εποχή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B11E54-E588-7887-F6C4-03DE69527F72}"/>
              </a:ext>
            </a:extLst>
          </p:cNvPr>
          <p:cNvSpPr txBox="1"/>
          <p:nvPr/>
        </p:nvSpPr>
        <p:spPr>
          <a:xfrm>
            <a:off x="9175859" y="4280567"/>
            <a:ext cx="14867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600" dirty="0"/>
              <a:t>Ελληνιστική </a:t>
            </a:r>
          </a:p>
          <a:p>
            <a:pPr algn="ctr"/>
            <a:r>
              <a:rPr lang="el-GR" sz="1600" dirty="0"/>
              <a:t>Εποχή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28AFBED-7D7D-32F0-72E5-EC5F46545790}"/>
              </a:ext>
            </a:extLst>
          </p:cNvPr>
          <p:cNvSpPr txBox="1"/>
          <p:nvPr/>
        </p:nvSpPr>
        <p:spPr>
          <a:xfrm>
            <a:off x="3209024" y="4330597"/>
            <a:ext cx="15729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600" dirty="0"/>
              <a:t>Εποχή του</a:t>
            </a:r>
          </a:p>
          <a:p>
            <a:pPr algn="ctr"/>
            <a:r>
              <a:rPr lang="el-GR" sz="1600" dirty="0"/>
              <a:t> Χαλκού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6BAC996-E3EA-C0BC-59DC-6BDE64C22385}"/>
              </a:ext>
            </a:extLst>
          </p:cNvPr>
          <p:cNvSpPr txBox="1"/>
          <p:nvPr/>
        </p:nvSpPr>
        <p:spPr>
          <a:xfrm>
            <a:off x="7764630" y="4807578"/>
            <a:ext cx="148674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600" dirty="0" err="1"/>
              <a:t>Κυπροκλασική</a:t>
            </a:r>
            <a:r>
              <a:rPr lang="el-GR" sz="1600" dirty="0"/>
              <a:t> </a:t>
            </a:r>
          </a:p>
          <a:p>
            <a:pPr algn="ctr"/>
            <a:r>
              <a:rPr lang="el-GR" sz="1600" dirty="0"/>
              <a:t>Εποχή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8EE2833-4BED-761B-80E9-B16649BDD71B}"/>
              </a:ext>
            </a:extLst>
          </p:cNvPr>
          <p:cNvSpPr txBox="1"/>
          <p:nvPr/>
        </p:nvSpPr>
        <p:spPr>
          <a:xfrm>
            <a:off x="219554" y="4330087"/>
            <a:ext cx="15729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600" dirty="0"/>
              <a:t>Νεολιθική </a:t>
            </a:r>
          </a:p>
          <a:p>
            <a:pPr algn="ctr"/>
            <a:r>
              <a:rPr lang="el-GR" sz="1600" dirty="0"/>
              <a:t>Εποχή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2D865A6-F559-2A64-B2C3-FDA49769C61C}"/>
              </a:ext>
            </a:extLst>
          </p:cNvPr>
          <p:cNvSpPr txBox="1"/>
          <p:nvPr/>
        </p:nvSpPr>
        <p:spPr>
          <a:xfrm>
            <a:off x="10543698" y="4694966"/>
            <a:ext cx="116386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600" dirty="0"/>
              <a:t>Ρωμαϊκή </a:t>
            </a:r>
          </a:p>
          <a:p>
            <a:pPr algn="ctr"/>
            <a:r>
              <a:rPr lang="el-GR" sz="1600" dirty="0"/>
              <a:t>Εποχή  </a:t>
            </a:r>
            <a:endParaRPr lang="el-CY" sz="1600" dirty="0"/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13ED0284-CE20-8726-0A0A-192C7AD24F5A}"/>
              </a:ext>
            </a:extLst>
          </p:cNvPr>
          <p:cNvSpPr/>
          <p:nvPr/>
        </p:nvSpPr>
        <p:spPr>
          <a:xfrm>
            <a:off x="219554" y="5425027"/>
            <a:ext cx="11438784" cy="128649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1000" b="1" dirty="0"/>
          </a:p>
          <a:p>
            <a:pPr algn="just"/>
            <a:endParaRPr lang="el-GR" sz="1000" b="1" dirty="0"/>
          </a:p>
          <a:p>
            <a:pPr algn="just"/>
            <a:endParaRPr lang="el-GR" sz="1000" b="1" dirty="0"/>
          </a:p>
          <a:p>
            <a:pPr algn="just"/>
            <a:endParaRPr lang="el-GR" sz="1000" b="1" dirty="0"/>
          </a:p>
          <a:p>
            <a:pPr algn="just"/>
            <a:r>
              <a:rPr lang="el-GR" sz="800" b="1" dirty="0"/>
              <a:t>Φωτογραφικό υλικό από:</a:t>
            </a:r>
          </a:p>
          <a:p>
            <a:pPr algn="just"/>
            <a:r>
              <a:rPr lang="el-GR" sz="800" dirty="0"/>
              <a:t>Αλεξίου Στυλιανός κ.ά., </a:t>
            </a:r>
            <a:r>
              <a:rPr lang="el-GR" sz="800" i="1" dirty="0"/>
              <a:t>Ιστορία  του Ελληνικού Έθνους,</a:t>
            </a:r>
            <a:r>
              <a:rPr lang="el-GR" sz="800" dirty="0"/>
              <a:t> τόμος  Α’, Αθήνα, 1970,  σελ.  76.</a:t>
            </a:r>
          </a:p>
          <a:p>
            <a:pPr algn="just"/>
            <a:r>
              <a:rPr lang="el-GR" sz="800" dirty="0" err="1">
                <a:solidFill>
                  <a:schemeClr val="tx1"/>
                </a:solidFill>
              </a:rPr>
              <a:t>Βάσος</a:t>
            </a:r>
            <a:r>
              <a:rPr lang="el-GR" sz="800" dirty="0">
                <a:solidFill>
                  <a:schemeClr val="tx1"/>
                </a:solidFill>
              </a:rPr>
              <a:t> Καραγεώργης, </a:t>
            </a:r>
            <a:r>
              <a:rPr lang="el-GR" sz="800" i="1" dirty="0">
                <a:solidFill>
                  <a:schemeClr val="tx1"/>
                </a:solidFill>
              </a:rPr>
              <a:t>Κύπρος</a:t>
            </a:r>
            <a:r>
              <a:rPr lang="el-GR" sz="800" dirty="0">
                <a:solidFill>
                  <a:schemeClr val="tx1"/>
                </a:solidFill>
              </a:rPr>
              <a:t>, </a:t>
            </a:r>
            <a:r>
              <a:rPr lang="el-GR" sz="800" dirty="0" err="1">
                <a:solidFill>
                  <a:schemeClr val="tx1"/>
                </a:solidFill>
              </a:rPr>
              <a:t>Φυτράκης</a:t>
            </a:r>
            <a:r>
              <a:rPr lang="el-GR" sz="800" dirty="0">
                <a:solidFill>
                  <a:schemeClr val="tx1"/>
                </a:solidFill>
              </a:rPr>
              <a:t>, Αθήνα, σελ.</a:t>
            </a:r>
            <a:r>
              <a:rPr lang="en-US" sz="800" dirty="0">
                <a:solidFill>
                  <a:schemeClr val="tx1"/>
                </a:solidFill>
              </a:rPr>
              <a:t> 17.</a:t>
            </a:r>
            <a:r>
              <a:rPr lang="el-GR" sz="800" dirty="0">
                <a:solidFill>
                  <a:schemeClr val="tx1"/>
                </a:solidFill>
              </a:rPr>
              <a:t> </a:t>
            </a:r>
            <a:r>
              <a:rPr lang="el-GR" sz="800" dirty="0"/>
              <a:t>  </a:t>
            </a:r>
          </a:p>
          <a:p>
            <a:pPr algn="just"/>
            <a:r>
              <a:rPr lang="el-GR" sz="800" dirty="0"/>
              <a:t>Αλεξίου Στυλιανός κ.ά., </a:t>
            </a:r>
            <a:r>
              <a:rPr lang="el-GR" sz="800" i="1" dirty="0"/>
              <a:t>Ιστορία  του Ελληνικού Έθνους,</a:t>
            </a:r>
            <a:r>
              <a:rPr lang="el-GR" sz="800" dirty="0"/>
              <a:t> τόμος  Α’, Αθήνα, 1970,  σελ.  348.</a:t>
            </a:r>
          </a:p>
          <a:p>
            <a:pPr algn="just"/>
            <a:r>
              <a:rPr lang="el-GR" sz="800" dirty="0">
                <a:hlinkClick r:id="rId2"/>
              </a:rPr>
              <a:t>Η Κύπρος στους ιστορικούς χρόνους - Μουσείο Κυκλαδικής Τέχνης</a:t>
            </a:r>
            <a:endParaRPr lang="el-GR" sz="800" dirty="0"/>
          </a:p>
          <a:p>
            <a:pPr algn="just"/>
            <a:r>
              <a:rPr lang="el-GR" sz="800" dirty="0"/>
              <a:t>Ανδρόνικος Μανόλης κ.ά., Ιστορία  του Ελληνικού Έθνους, τόμος  Β’, Αθήνα, 1971, σελ.  364.</a:t>
            </a:r>
          </a:p>
          <a:p>
            <a:pPr algn="just"/>
            <a:r>
              <a:rPr lang="el-GR" sz="800" dirty="0"/>
              <a:t>Νικόλαος  Ανδριώτης κ.ά., </a:t>
            </a:r>
            <a:r>
              <a:rPr lang="el-GR" sz="800" i="1" dirty="0"/>
              <a:t>Ιστορία  του Ελληνικού Έθνους,</a:t>
            </a:r>
            <a:r>
              <a:rPr lang="el-GR" sz="800" dirty="0"/>
              <a:t> τόμος  Γ2’, Αθήνα, 1972, σελ. 157.</a:t>
            </a:r>
          </a:p>
          <a:p>
            <a:pPr algn="just"/>
            <a:r>
              <a:rPr lang="el-GR" sz="800" dirty="0">
                <a:hlinkClick r:id="rId2"/>
              </a:rPr>
              <a:t>Η Κύπρος στους ιστορικούς χρόνους - Μουσείο Κυκλαδικής Τέχνης</a:t>
            </a:r>
            <a:endParaRPr lang="el-GR" sz="800" dirty="0"/>
          </a:p>
          <a:p>
            <a:pPr algn="just"/>
            <a:r>
              <a:rPr lang="el-GR" sz="800" dirty="0"/>
              <a:t>Άννα </a:t>
            </a:r>
            <a:r>
              <a:rPr lang="el-GR" sz="800" dirty="0" err="1"/>
              <a:t>Αβραμέα</a:t>
            </a:r>
            <a:r>
              <a:rPr lang="el-GR" sz="800" dirty="0"/>
              <a:t> κ.ά., </a:t>
            </a:r>
            <a:r>
              <a:rPr lang="el-GR" sz="800" i="1" dirty="0"/>
              <a:t>Ιστορία  του Ελληνικού Έθνους,</a:t>
            </a:r>
            <a:r>
              <a:rPr lang="el-GR" sz="800" dirty="0"/>
              <a:t> τόμος  ΣΤ’, Αθήνα, 1976, σελ. 272.</a:t>
            </a:r>
            <a:endParaRPr lang="el-CY" sz="800" dirty="0"/>
          </a:p>
          <a:p>
            <a:pPr algn="just"/>
            <a:r>
              <a:rPr lang="el-GR" sz="800" dirty="0"/>
              <a:t>  </a:t>
            </a:r>
            <a:endParaRPr lang="el-CY" sz="800" dirty="0"/>
          </a:p>
          <a:p>
            <a:pPr algn="just"/>
            <a:endParaRPr lang="el-CY" sz="800" dirty="0"/>
          </a:p>
          <a:p>
            <a:pPr algn="ctr"/>
            <a:r>
              <a:rPr lang="el-GR" sz="800" b="1" dirty="0"/>
              <a:t> </a:t>
            </a:r>
            <a:endParaRPr lang="el-CY" sz="800" kern="100" dirty="0">
              <a:solidFill>
                <a:schemeClr val="tx1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l-GR" sz="1000" dirty="0"/>
              <a:t>  </a:t>
            </a:r>
          </a:p>
        </p:txBody>
      </p:sp>
      <p:sp>
        <p:nvSpPr>
          <p:cNvPr id="18" name="Βέλος: Επάνω 17">
            <a:extLst>
              <a:ext uri="{FF2B5EF4-FFF2-40B4-BE49-F238E27FC236}">
                <a16:creationId xmlns:a16="http://schemas.microsoft.com/office/drawing/2014/main" id="{907DE813-9772-FBA6-EC57-3E73FD223E0D}"/>
              </a:ext>
            </a:extLst>
          </p:cNvPr>
          <p:cNvSpPr/>
          <p:nvPr/>
        </p:nvSpPr>
        <p:spPr>
          <a:xfrm>
            <a:off x="6504495" y="2930861"/>
            <a:ext cx="1050865" cy="1186543"/>
          </a:xfrm>
          <a:prstGeom prst="up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5</a:t>
            </a:r>
            <a:endParaRPr lang="el-CY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29675B4-A4AD-E21B-F1FA-A8454D325A73}"/>
              </a:ext>
            </a:extLst>
          </p:cNvPr>
          <p:cNvSpPr txBox="1"/>
          <p:nvPr/>
        </p:nvSpPr>
        <p:spPr>
          <a:xfrm>
            <a:off x="1701809" y="4774905"/>
            <a:ext cx="13260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600" dirty="0" err="1"/>
              <a:t>Χαλκολιθική</a:t>
            </a:r>
            <a:r>
              <a:rPr lang="el-GR" sz="1600" dirty="0"/>
              <a:t> Εποχή</a:t>
            </a:r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97108129-71E6-5E60-3714-B32FE031451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91" t="25714" r="11429" b="12540"/>
          <a:stretch>
            <a:fillRect/>
          </a:stretch>
        </p:blipFill>
        <p:spPr>
          <a:xfrm rot="5400000">
            <a:off x="146089" y="1186169"/>
            <a:ext cx="1568113" cy="13577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8" name="Εικόνα 27">
            <a:extLst>
              <a:ext uri="{FF2B5EF4-FFF2-40B4-BE49-F238E27FC236}">
                <a16:creationId xmlns:a16="http://schemas.microsoft.com/office/drawing/2014/main" id="{70A501F2-946E-73EE-8592-BE97E0A47D1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172" t="25714" r="16173" b="42593"/>
          <a:stretch>
            <a:fillRect/>
          </a:stretch>
        </p:blipFill>
        <p:spPr>
          <a:xfrm rot="16200000" flipH="1">
            <a:off x="3388520" y="1339627"/>
            <a:ext cx="1568113" cy="10508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5" name="Εικόνα 34">
            <a:extLst>
              <a:ext uri="{FF2B5EF4-FFF2-40B4-BE49-F238E27FC236}">
                <a16:creationId xmlns:a16="http://schemas.microsoft.com/office/drawing/2014/main" id="{E10FFDB9-8681-231E-09F4-0E6FD287C43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184" t="42058" r="50868" b="32222"/>
          <a:stretch>
            <a:fillRect/>
          </a:stretch>
        </p:blipFill>
        <p:spPr>
          <a:xfrm rot="5400000">
            <a:off x="6039846" y="1275029"/>
            <a:ext cx="1710952" cy="13228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7" name="Εικόνα 36">
            <a:extLst>
              <a:ext uri="{FF2B5EF4-FFF2-40B4-BE49-F238E27FC236}">
                <a16:creationId xmlns:a16="http://schemas.microsoft.com/office/drawing/2014/main" id="{D92FA23C-B52A-922F-106F-A3DB5532E9F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929" t="32987" r="18236" b="14354"/>
          <a:stretch>
            <a:fillRect/>
          </a:stretch>
        </p:blipFill>
        <p:spPr>
          <a:xfrm rot="5400000">
            <a:off x="7730379" y="1275216"/>
            <a:ext cx="1710953" cy="13026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9" name="Εικόνα 38">
            <a:extLst>
              <a:ext uri="{FF2B5EF4-FFF2-40B4-BE49-F238E27FC236}">
                <a16:creationId xmlns:a16="http://schemas.microsoft.com/office/drawing/2014/main" id="{8BA8C32A-8254-5A8A-20DA-2AC445C6FB3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441" t="25714" r="16172" b="25714"/>
          <a:stretch>
            <a:fillRect/>
          </a:stretch>
        </p:blipFill>
        <p:spPr>
          <a:xfrm rot="5400000">
            <a:off x="10278394" y="1286113"/>
            <a:ext cx="1709022" cy="13026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1" name="Ορθογώνιο: Στρογγύλεμα γωνιών 40">
            <a:extLst>
              <a:ext uri="{FF2B5EF4-FFF2-40B4-BE49-F238E27FC236}">
                <a16:creationId xmlns:a16="http://schemas.microsoft.com/office/drawing/2014/main" id="{551D953F-96E5-CED1-2E40-39F45A331676}"/>
              </a:ext>
            </a:extLst>
          </p:cNvPr>
          <p:cNvSpPr/>
          <p:nvPr/>
        </p:nvSpPr>
        <p:spPr>
          <a:xfrm>
            <a:off x="219554" y="179830"/>
            <a:ext cx="1050865" cy="4223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sz="1000" b="1" dirty="0"/>
          </a:p>
          <a:p>
            <a:pPr algn="just"/>
            <a:endParaRPr lang="el-GR" sz="1000" b="1" dirty="0"/>
          </a:p>
          <a:p>
            <a:pPr algn="just"/>
            <a:endParaRPr lang="el-GR" sz="1000" b="1" dirty="0"/>
          </a:p>
          <a:p>
            <a:pPr algn="just"/>
            <a:endParaRPr lang="el-GR" sz="1000" b="1" dirty="0"/>
          </a:p>
          <a:p>
            <a:pPr algn="ctr"/>
            <a:r>
              <a:rPr lang="el-GR" dirty="0"/>
              <a:t>ΚΥΠΡΟΣ</a:t>
            </a:r>
          </a:p>
          <a:p>
            <a:pPr algn="ctr"/>
            <a:r>
              <a:rPr lang="el-GR" sz="1000" dirty="0"/>
              <a:t>  </a:t>
            </a:r>
            <a:endParaRPr lang="el-CY" sz="1000" dirty="0"/>
          </a:p>
          <a:p>
            <a:pPr algn="just"/>
            <a:endParaRPr lang="el-CY" sz="1000" dirty="0"/>
          </a:p>
          <a:p>
            <a:pPr algn="ctr"/>
            <a:r>
              <a:rPr lang="el-GR" sz="1000" b="1" dirty="0"/>
              <a:t> </a:t>
            </a:r>
            <a:endParaRPr lang="el-CY" sz="1000" kern="100" dirty="0">
              <a:solidFill>
                <a:schemeClr val="tx1"/>
              </a:solidFill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l-GR" sz="1000" dirty="0"/>
              <a:t>  </a:t>
            </a:r>
          </a:p>
        </p:txBody>
      </p:sp>
      <p:pic>
        <p:nvPicPr>
          <p:cNvPr id="43" name="Εικόνα 42" descr="Εικόνα που περιέχει κείμενο, τέχνη, χαρτί, μουσείο&#10;&#10;Περιγραφή που δημιουργήθηκε αυτόματα">
            <a:extLst>
              <a:ext uri="{FF2B5EF4-FFF2-40B4-BE49-F238E27FC236}">
                <a16:creationId xmlns:a16="http://schemas.microsoft.com/office/drawing/2014/main" id="{2F82F0F8-2F5F-EA68-33F5-635CDECF910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339" t="20159" r="37976" b="38400"/>
          <a:stretch>
            <a:fillRect/>
          </a:stretch>
        </p:blipFill>
        <p:spPr>
          <a:xfrm>
            <a:off x="1965147" y="1040833"/>
            <a:ext cx="1322896" cy="1656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5" name="Εικόνα 44">
            <a:extLst>
              <a:ext uri="{FF2B5EF4-FFF2-40B4-BE49-F238E27FC236}">
                <a16:creationId xmlns:a16="http://schemas.microsoft.com/office/drawing/2014/main" id="{2EB311E1-9D7E-49D3-088F-A4CB31D1477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609"/>
          <a:stretch>
            <a:fillRect/>
          </a:stretch>
        </p:blipFill>
        <p:spPr>
          <a:xfrm>
            <a:off x="4773104" y="1040832"/>
            <a:ext cx="1322896" cy="16568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7" name="Εικόνα 46">
            <a:extLst>
              <a:ext uri="{FF2B5EF4-FFF2-40B4-BE49-F238E27FC236}">
                <a16:creationId xmlns:a16="http://schemas.microsoft.com/office/drawing/2014/main" id="{220E0C9E-C2FC-987D-C991-3C33F0DB085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135" t="17206" r="15123" b="18391"/>
          <a:stretch>
            <a:fillRect/>
          </a:stretch>
        </p:blipFill>
        <p:spPr>
          <a:xfrm>
            <a:off x="9356888" y="997465"/>
            <a:ext cx="1124685" cy="18108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6" descr="Τοξοβολία - 153 χιλιάδες εικόνες, εικονογραφήσεις και φωτογραφίες στοκ  χωρίς δικαιώματα | Shutterstock">
            <a:extLst>
              <a:ext uri="{FF2B5EF4-FFF2-40B4-BE49-F238E27FC236}">
                <a16:creationId xmlns:a16="http://schemas.microsoft.com/office/drawing/2014/main" id="{A97CAC0F-ED9D-AD25-D2C5-287EFC77C3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83"/>
          <a:stretch>
            <a:fillRect/>
          </a:stretch>
        </p:blipFill>
        <p:spPr bwMode="auto">
          <a:xfrm>
            <a:off x="3381257" y="178902"/>
            <a:ext cx="1930526" cy="648737"/>
          </a:xfrm>
          <a:custGeom>
            <a:avLst/>
            <a:gdLst>
              <a:gd name="csX0" fmla="*/ 0 w 1930526"/>
              <a:gd name="csY0" fmla="*/ 0 h 648737"/>
              <a:gd name="csX1" fmla="*/ 501937 w 1930526"/>
              <a:gd name="csY1" fmla="*/ 0 h 648737"/>
              <a:gd name="csX2" fmla="*/ 945958 w 1930526"/>
              <a:gd name="csY2" fmla="*/ 0 h 648737"/>
              <a:gd name="csX3" fmla="*/ 1428589 w 1930526"/>
              <a:gd name="csY3" fmla="*/ 0 h 648737"/>
              <a:gd name="csX4" fmla="*/ 1930526 w 1930526"/>
              <a:gd name="csY4" fmla="*/ 0 h 648737"/>
              <a:gd name="csX5" fmla="*/ 1930526 w 1930526"/>
              <a:gd name="csY5" fmla="*/ 304906 h 648737"/>
              <a:gd name="csX6" fmla="*/ 1930526 w 1930526"/>
              <a:gd name="csY6" fmla="*/ 648737 h 648737"/>
              <a:gd name="csX7" fmla="*/ 1428589 w 1930526"/>
              <a:gd name="csY7" fmla="*/ 648737 h 648737"/>
              <a:gd name="csX8" fmla="*/ 1003874 w 1930526"/>
              <a:gd name="csY8" fmla="*/ 648737 h 648737"/>
              <a:gd name="csX9" fmla="*/ 501937 w 1930526"/>
              <a:gd name="csY9" fmla="*/ 648737 h 648737"/>
              <a:gd name="csX10" fmla="*/ 0 w 1930526"/>
              <a:gd name="csY10" fmla="*/ 648737 h 648737"/>
              <a:gd name="csX11" fmla="*/ 0 w 1930526"/>
              <a:gd name="csY11" fmla="*/ 324369 h 648737"/>
              <a:gd name="csX12" fmla="*/ 0 w 1930526"/>
              <a:gd name="csY12" fmla="*/ 0 h 6487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930526" h="648737" fill="none" extrusionOk="0">
                <a:moveTo>
                  <a:pt x="0" y="0"/>
                </a:moveTo>
                <a:cubicBezTo>
                  <a:pt x="153976" y="-13335"/>
                  <a:pt x="377888" y="47073"/>
                  <a:pt x="501937" y="0"/>
                </a:cubicBezTo>
                <a:cubicBezTo>
                  <a:pt x="625986" y="-47073"/>
                  <a:pt x="747187" y="28917"/>
                  <a:pt x="945958" y="0"/>
                </a:cubicBezTo>
                <a:cubicBezTo>
                  <a:pt x="1144729" y="-28917"/>
                  <a:pt x="1302880" y="12852"/>
                  <a:pt x="1428589" y="0"/>
                </a:cubicBezTo>
                <a:cubicBezTo>
                  <a:pt x="1554298" y="-12852"/>
                  <a:pt x="1824261" y="22901"/>
                  <a:pt x="1930526" y="0"/>
                </a:cubicBezTo>
                <a:cubicBezTo>
                  <a:pt x="1948389" y="90193"/>
                  <a:pt x="1904618" y="180357"/>
                  <a:pt x="1930526" y="304906"/>
                </a:cubicBezTo>
                <a:cubicBezTo>
                  <a:pt x="1956434" y="429455"/>
                  <a:pt x="1928835" y="547298"/>
                  <a:pt x="1930526" y="648737"/>
                </a:cubicBezTo>
                <a:cubicBezTo>
                  <a:pt x="1807541" y="691136"/>
                  <a:pt x="1559861" y="614329"/>
                  <a:pt x="1428589" y="648737"/>
                </a:cubicBezTo>
                <a:cubicBezTo>
                  <a:pt x="1297317" y="683145"/>
                  <a:pt x="1154397" y="645150"/>
                  <a:pt x="1003874" y="648737"/>
                </a:cubicBezTo>
                <a:cubicBezTo>
                  <a:pt x="853352" y="652324"/>
                  <a:pt x="712177" y="597548"/>
                  <a:pt x="501937" y="648737"/>
                </a:cubicBezTo>
                <a:cubicBezTo>
                  <a:pt x="291697" y="699926"/>
                  <a:pt x="244859" y="622651"/>
                  <a:pt x="0" y="648737"/>
                </a:cubicBezTo>
                <a:cubicBezTo>
                  <a:pt x="-3210" y="577672"/>
                  <a:pt x="16814" y="484390"/>
                  <a:pt x="0" y="324369"/>
                </a:cubicBezTo>
                <a:cubicBezTo>
                  <a:pt x="-16814" y="164348"/>
                  <a:pt x="13612" y="85761"/>
                  <a:pt x="0" y="0"/>
                </a:cubicBezTo>
                <a:close/>
              </a:path>
              <a:path w="1930526" h="648737" stroke="0" extrusionOk="0">
                <a:moveTo>
                  <a:pt x="0" y="0"/>
                </a:moveTo>
                <a:cubicBezTo>
                  <a:pt x="102752" y="-27883"/>
                  <a:pt x="264735" y="4885"/>
                  <a:pt x="444021" y="0"/>
                </a:cubicBezTo>
                <a:cubicBezTo>
                  <a:pt x="623307" y="-4885"/>
                  <a:pt x="754248" y="23223"/>
                  <a:pt x="888042" y="0"/>
                </a:cubicBezTo>
                <a:cubicBezTo>
                  <a:pt x="1021836" y="-23223"/>
                  <a:pt x="1147063" y="26779"/>
                  <a:pt x="1312758" y="0"/>
                </a:cubicBezTo>
                <a:cubicBezTo>
                  <a:pt x="1478453" y="-26779"/>
                  <a:pt x="1702251" y="63047"/>
                  <a:pt x="1930526" y="0"/>
                </a:cubicBezTo>
                <a:cubicBezTo>
                  <a:pt x="1958123" y="108764"/>
                  <a:pt x="1902085" y="241862"/>
                  <a:pt x="1930526" y="317881"/>
                </a:cubicBezTo>
                <a:cubicBezTo>
                  <a:pt x="1958967" y="393900"/>
                  <a:pt x="1923527" y="495254"/>
                  <a:pt x="1930526" y="648737"/>
                </a:cubicBezTo>
                <a:cubicBezTo>
                  <a:pt x="1795234" y="697265"/>
                  <a:pt x="1514155" y="644679"/>
                  <a:pt x="1409284" y="648737"/>
                </a:cubicBezTo>
                <a:cubicBezTo>
                  <a:pt x="1304413" y="652795"/>
                  <a:pt x="1082228" y="646141"/>
                  <a:pt x="907347" y="648737"/>
                </a:cubicBezTo>
                <a:cubicBezTo>
                  <a:pt x="732466" y="651333"/>
                  <a:pt x="588231" y="633079"/>
                  <a:pt x="463326" y="648737"/>
                </a:cubicBezTo>
                <a:cubicBezTo>
                  <a:pt x="338421" y="664395"/>
                  <a:pt x="136284" y="644963"/>
                  <a:pt x="0" y="648737"/>
                </a:cubicBezTo>
                <a:cubicBezTo>
                  <a:pt x="-9648" y="506153"/>
                  <a:pt x="22700" y="484249"/>
                  <a:pt x="0" y="330856"/>
                </a:cubicBezTo>
                <a:cubicBezTo>
                  <a:pt x="-22700" y="177463"/>
                  <a:pt x="29994" y="150963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39099643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Ορθογώνιο 21">
            <a:extLst>
              <a:ext uri="{FF2B5EF4-FFF2-40B4-BE49-F238E27FC236}">
                <a16:creationId xmlns:a16="http://schemas.microsoft.com/office/drawing/2014/main" id="{29C6D819-7127-F68B-5E99-CA94FA39B767}"/>
              </a:ext>
            </a:extLst>
          </p:cNvPr>
          <p:cNvSpPr/>
          <p:nvPr/>
        </p:nvSpPr>
        <p:spPr>
          <a:xfrm>
            <a:off x="5590578" y="130152"/>
            <a:ext cx="3363686" cy="793102"/>
          </a:xfrm>
          <a:custGeom>
            <a:avLst/>
            <a:gdLst>
              <a:gd name="csX0" fmla="*/ 0 w 3363686"/>
              <a:gd name="csY0" fmla="*/ 0 h 793102"/>
              <a:gd name="csX1" fmla="*/ 594251 w 3363686"/>
              <a:gd name="csY1" fmla="*/ 0 h 793102"/>
              <a:gd name="csX2" fmla="*/ 1087592 w 3363686"/>
              <a:gd name="csY2" fmla="*/ 0 h 793102"/>
              <a:gd name="csX3" fmla="*/ 1614569 w 3363686"/>
              <a:gd name="csY3" fmla="*/ 0 h 793102"/>
              <a:gd name="csX4" fmla="*/ 2107910 w 3363686"/>
              <a:gd name="csY4" fmla="*/ 0 h 793102"/>
              <a:gd name="csX5" fmla="*/ 2567614 w 3363686"/>
              <a:gd name="csY5" fmla="*/ 0 h 793102"/>
              <a:gd name="csX6" fmla="*/ 3363686 w 3363686"/>
              <a:gd name="csY6" fmla="*/ 0 h 793102"/>
              <a:gd name="csX7" fmla="*/ 3363686 w 3363686"/>
              <a:gd name="csY7" fmla="*/ 380689 h 793102"/>
              <a:gd name="csX8" fmla="*/ 3363686 w 3363686"/>
              <a:gd name="csY8" fmla="*/ 793102 h 793102"/>
              <a:gd name="csX9" fmla="*/ 2836709 w 3363686"/>
              <a:gd name="csY9" fmla="*/ 793102 h 793102"/>
              <a:gd name="csX10" fmla="*/ 2377005 w 3363686"/>
              <a:gd name="csY10" fmla="*/ 793102 h 793102"/>
              <a:gd name="csX11" fmla="*/ 1850027 w 3363686"/>
              <a:gd name="csY11" fmla="*/ 793102 h 793102"/>
              <a:gd name="csX12" fmla="*/ 1222139 w 3363686"/>
              <a:gd name="csY12" fmla="*/ 793102 h 793102"/>
              <a:gd name="csX13" fmla="*/ 661525 w 3363686"/>
              <a:gd name="csY13" fmla="*/ 793102 h 793102"/>
              <a:gd name="csX14" fmla="*/ 0 w 3363686"/>
              <a:gd name="csY14" fmla="*/ 793102 h 793102"/>
              <a:gd name="csX15" fmla="*/ 0 w 3363686"/>
              <a:gd name="csY15" fmla="*/ 396551 h 793102"/>
              <a:gd name="csX16" fmla="*/ 0 w 3363686"/>
              <a:gd name="csY16" fmla="*/ 0 h 79310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3363686" h="793102" fill="none" extrusionOk="0">
                <a:moveTo>
                  <a:pt x="0" y="0"/>
                </a:moveTo>
                <a:cubicBezTo>
                  <a:pt x="286533" y="-62096"/>
                  <a:pt x="396534" y="110"/>
                  <a:pt x="594251" y="0"/>
                </a:cubicBezTo>
                <a:cubicBezTo>
                  <a:pt x="791968" y="-110"/>
                  <a:pt x="899007" y="15441"/>
                  <a:pt x="1087592" y="0"/>
                </a:cubicBezTo>
                <a:cubicBezTo>
                  <a:pt x="1276177" y="-15441"/>
                  <a:pt x="1397788" y="37566"/>
                  <a:pt x="1614569" y="0"/>
                </a:cubicBezTo>
                <a:cubicBezTo>
                  <a:pt x="1831350" y="-37566"/>
                  <a:pt x="1938292" y="35661"/>
                  <a:pt x="2107910" y="0"/>
                </a:cubicBezTo>
                <a:cubicBezTo>
                  <a:pt x="2277528" y="-35661"/>
                  <a:pt x="2392201" y="1240"/>
                  <a:pt x="2567614" y="0"/>
                </a:cubicBezTo>
                <a:cubicBezTo>
                  <a:pt x="2743027" y="-1240"/>
                  <a:pt x="3158130" y="33021"/>
                  <a:pt x="3363686" y="0"/>
                </a:cubicBezTo>
                <a:cubicBezTo>
                  <a:pt x="3382227" y="82283"/>
                  <a:pt x="3338617" y="214098"/>
                  <a:pt x="3363686" y="380689"/>
                </a:cubicBezTo>
                <a:cubicBezTo>
                  <a:pt x="3388755" y="547280"/>
                  <a:pt x="3358494" y="601650"/>
                  <a:pt x="3363686" y="793102"/>
                </a:cubicBezTo>
                <a:cubicBezTo>
                  <a:pt x="3159869" y="810914"/>
                  <a:pt x="3076521" y="753818"/>
                  <a:pt x="2836709" y="793102"/>
                </a:cubicBezTo>
                <a:cubicBezTo>
                  <a:pt x="2596897" y="832386"/>
                  <a:pt x="2529416" y="745846"/>
                  <a:pt x="2377005" y="793102"/>
                </a:cubicBezTo>
                <a:cubicBezTo>
                  <a:pt x="2224594" y="840358"/>
                  <a:pt x="2087831" y="782778"/>
                  <a:pt x="1850027" y="793102"/>
                </a:cubicBezTo>
                <a:cubicBezTo>
                  <a:pt x="1612223" y="803426"/>
                  <a:pt x="1473048" y="776117"/>
                  <a:pt x="1222139" y="793102"/>
                </a:cubicBezTo>
                <a:cubicBezTo>
                  <a:pt x="971230" y="810087"/>
                  <a:pt x="871420" y="741903"/>
                  <a:pt x="661525" y="793102"/>
                </a:cubicBezTo>
                <a:cubicBezTo>
                  <a:pt x="451630" y="844301"/>
                  <a:pt x="138900" y="753794"/>
                  <a:pt x="0" y="793102"/>
                </a:cubicBezTo>
                <a:cubicBezTo>
                  <a:pt x="-34382" y="647487"/>
                  <a:pt x="29072" y="513795"/>
                  <a:pt x="0" y="396551"/>
                </a:cubicBezTo>
                <a:cubicBezTo>
                  <a:pt x="-29072" y="279307"/>
                  <a:pt x="33690" y="134441"/>
                  <a:pt x="0" y="0"/>
                </a:cubicBezTo>
                <a:close/>
              </a:path>
              <a:path w="3363686" h="793102" stroke="0" extrusionOk="0">
                <a:moveTo>
                  <a:pt x="0" y="0"/>
                </a:moveTo>
                <a:cubicBezTo>
                  <a:pt x="140818" y="-16916"/>
                  <a:pt x="486172" y="60332"/>
                  <a:pt x="627888" y="0"/>
                </a:cubicBezTo>
                <a:cubicBezTo>
                  <a:pt x="769604" y="-60332"/>
                  <a:pt x="884228" y="13793"/>
                  <a:pt x="1121229" y="0"/>
                </a:cubicBezTo>
                <a:cubicBezTo>
                  <a:pt x="1358230" y="-13793"/>
                  <a:pt x="1495766" y="12258"/>
                  <a:pt x="1614569" y="0"/>
                </a:cubicBezTo>
                <a:cubicBezTo>
                  <a:pt x="1733372" y="-12258"/>
                  <a:pt x="1960693" y="53300"/>
                  <a:pt x="2175184" y="0"/>
                </a:cubicBezTo>
                <a:cubicBezTo>
                  <a:pt x="2389676" y="-53300"/>
                  <a:pt x="2514363" y="44433"/>
                  <a:pt x="2702161" y="0"/>
                </a:cubicBezTo>
                <a:cubicBezTo>
                  <a:pt x="2889959" y="-44433"/>
                  <a:pt x="3206633" y="45072"/>
                  <a:pt x="3363686" y="0"/>
                </a:cubicBezTo>
                <a:cubicBezTo>
                  <a:pt x="3388803" y="166396"/>
                  <a:pt x="3344432" y="260534"/>
                  <a:pt x="3363686" y="372758"/>
                </a:cubicBezTo>
                <a:cubicBezTo>
                  <a:pt x="3382940" y="484982"/>
                  <a:pt x="3334402" y="634443"/>
                  <a:pt x="3363686" y="793102"/>
                </a:cubicBezTo>
                <a:cubicBezTo>
                  <a:pt x="3207521" y="830237"/>
                  <a:pt x="2891427" y="764905"/>
                  <a:pt x="2769435" y="793102"/>
                </a:cubicBezTo>
                <a:cubicBezTo>
                  <a:pt x="2647443" y="821299"/>
                  <a:pt x="2333278" y="753934"/>
                  <a:pt x="2141547" y="793102"/>
                </a:cubicBezTo>
                <a:cubicBezTo>
                  <a:pt x="1949816" y="832270"/>
                  <a:pt x="1783608" y="768252"/>
                  <a:pt x="1513659" y="793102"/>
                </a:cubicBezTo>
                <a:cubicBezTo>
                  <a:pt x="1243710" y="817952"/>
                  <a:pt x="1188801" y="783414"/>
                  <a:pt x="919408" y="793102"/>
                </a:cubicBezTo>
                <a:cubicBezTo>
                  <a:pt x="650015" y="802790"/>
                  <a:pt x="385451" y="718668"/>
                  <a:pt x="0" y="793102"/>
                </a:cubicBezTo>
                <a:cubicBezTo>
                  <a:pt x="-12218" y="674549"/>
                  <a:pt x="12195" y="502462"/>
                  <a:pt x="0" y="388620"/>
                </a:cubicBezTo>
                <a:cubicBezTo>
                  <a:pt x="-12195" y="274778"/>
                  <a:pt x="621" y="130418"/>
                  <a:pt x="0" y="0"/>
                </a:cubicBezTo>
                <a:close/>
              </a:path>
            </a:pathLst>
          </a:custGeom>
          <a:ln w="76200">
            <a:extLst>
              <a:ext uri="{C807C97D-BFC1-408E-A445-0C87EB9F89A2}">
                <ask:lineSketchStyleProps xmlns:ask="http://schemas.microsoft.com/office/drawing/2018/sketchyshapes" sd="3451749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ΣΤΟΧΟΣ  :</a:t>
            </a:r>
          </a:p>
          <a:p>
            <a:pPr algn="ctr"/>
            <a:r>
              <a:rPr lang="el-GR" dirty="0"/>
              <a:t>Ιστορική γραμμή 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2223656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7" grpId="0" build="allAtOnce"/>
      <p:bldP spid="11" grpId="0" build="allAtOnce"/>
      <p:bldP spid="14" grpId="0" build="allAtOnce"/>
      <p:bldP spid="20" grpId="0" build="allAtOnce"/>
      <p:bldP spid="33" grpId="0" build="allAtOnce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Βέλος: Δεξιό 6">
            <a:extLst>
              <a:ext uri="{FF2B5EF4-FFF2-40B4-BE49-F238E27FC236}">
                <a16:creationId xmlns:a16="http://schemas.microsoft.com/office/drawing/2014/main" id="{301DF3E2-C2E3-72B6-57F2-CED5D5B14935}"/>
              </a:ext>
            </a:extLst>
          </p:cNvPr>
          <p:cNvSpPr/>
          <p:nvPr/>
        </p:nvSpPr>
        <p:spPr>
          <a:xfrm>
            <a:off x="903515" y="6149406"/>
            <a:ext cx="1502228" cy="196621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pic>
        <p:nvPicPr>
          <p:cNvPr id="1030" name="Picture 6" descr="Elevator Clipart Images | Free Download | PNG Transparent Background -  Pngtree">
            <a:extLst>
              <a:ext uri="{FF2B5EF4-FFF2-40B4-BE49-F238E27FC236}">
                <a16:creationId xmlns:a16="http://schemas.microsoft.com/office/drawing/2014/main" id="{61B10741-F641-948D-4060-B8FB36B38F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19" t="9583" b="8512"/>
          <a:stretch/>
        </p:blipFill>
        <p:spPr bwMode="auto">
          <a:xfrm>
            <a:off x="7151913" y="1657351"/>
            <a:ext cx="3940630" cy="4459131"/>
          </a:xfrm>
          <a:custGeom>
            <a:avLst/>
            <a:gdLst>
              <a:gd name="csX0" fmla="*/ 0 w 3940630"/>
              <a:gd name="csY0" fmla="*/ 0 h 4459131"/>
              <a:gd name="csX1" fmla="*/ 602353 w 3940630"/>
              <a:gd name="csY1" fmla="*/ 0 h 4459131"/>
              <a:gd name="csX2" fmla="*/ 1086488 w 3940630"/>
              <a:gd name="csY2" fmla="*/ 0 h 4459131"/>
              <a:gd name="csX3" fmla="*/ 1570623 w 3940630"/>
              <a:gd name="csY3" fmla="*/ 0 h 4459131"/>
              <a:gd name="csX4" fmla="*/ 2172976 w 3940630"/>
              <a:gd name="csY4" fmla="*/ 0 h 4459131"/>
              <a:gd name="csX5" fmla="*/ 2696517 w 3940630"/>
              <a:gd name="csY5" fmla="*/ 0 h 4459131"/>
              <a:gd name="csX6" fmla="*/ 3141245 w 3940630"/>
              <a:gd name="csY6" fmla="*/ 0 h 4459131"/>
              <a:gd name="csX7" fmla="*/ 3940630 w 3940630"/>
              <a:gd name="csY7" fmla="*/ 0 h 4459131"/>
              <a:gd name="csX8" fmla="*/ 3940630 w 3940630"/>
              <a:gd name="csY8" fmla="*/ 646574 h 4459131"/>
              <a:gd name="csX9" fmla="*/ 3940630 w 3940630"/>
              <a:gd name="csY9" fmla="*/ 1159374 h 4459131"/>
              <a:gd name="csX10" fmla="*/ 3940630 w 3940630"/>
              <a:gd name="csY10" fmla="*/ 1582992 h 4459131"/>
              <a:gd name="csX11" fmla="*/ 3940630 w 3940630"/>
              <a:gd name="csY11" fmla="*/ 2140383 h 4459131"/>
              <a:gd name="csX12" fmla="*/ 3940630 w 3940630"/>
              <a:gd name="csY12" fmla="*/ 2742366 h 4459131"/>
              <a:gd name="csX13" fmla="*/ 3940630 w 3940630"/>
              <a:gd name="csY13" fmla="*/ 3344348 h 4459131"/>
              <a:gd name="csX14" fmla="*/ 3940630 w 3940630"/>
              <a:gd name="csY14" fmla="*/ 3812557 h 4459131"/>
              <a:gd name="csX15" fmla="*/ 3940630 w 3940630"/>
              <a:gd name="csY15" fmla="*/ 4459131 h 4459131"/>
              <a:gd name="csX16" fmla="*/ 3298870 w 3940630"/>
              <a:gd name="csY16" fmla="*/ 4459131 h 4459131"/>
              <a:gd name="csX17" fmla="*/ 2814736 w 3940630"/>
              <a:gd name="csY17" fmla="*/ 4459131 h 4459131"/>
              <a:gd name="csX18" fmla="*/ 2370007 w 3940630"/>
              <a:gd name="csY18" fmla="*/ 4459131 h 4459131"/>
              <a:gd name="csX19" fmla="*/ 1846467 w 3940630"/>
              <a:gd name="csY19" fmla="*/ 4459131 h 4459131"/>
              <a:gd name="csX20" fmla="*/ 1204707 w 3940630"/>
              <a:gd name="csY20" fmla="*/ 4459131 h 4459131"/>
              <a:gd name="csX21" fmla="*/ 602353 w 3940630"/>
              <a:gd name="csY21" fmla="*/ 4459131 h 4459131"/>
              <a:gd name="csX22" fmla="*/ 0 w 3940630"/>
              <a:gd name="csY22" fmla="*/ 4459131 h 4459131"/>
              <a:gd name="csX23" fmla="*/ 0 w 3940630"/>
              <a:gd name="csY23" fmla="*/ 3812557 h 4459131"/>
              <a:gd name="csX24" fmla="*/ 0 w 3940630"/>
              <a:gd name="csY24" fmla="*/ 3299757 h 4459131"/>
              <a:gd name="csX25" fmla="*/ 0 w 3940630"/>
              <a:gd name="csY25" fmla="*/ 2831548 h 4459131"/>
              <a:gd name="csX26" fmla="*/ 0 w 3940630"/>
              <a:gd name="csY26" fmla="*/ 2229566 h 4459131"/>
              <a:gd name="csX27" fmla="*/ 0 w 3940630"/>
              <a:gd name="csY27" fmla="*/ 1805948 h 4459131"/>
              <a:gd name="csX28" fmla="*/ 0 w 3940630"/>
              <a:gd name="csY28" fmla="*/ 1203965 h 4459131"/>
              <a:gd name="csX29" fmla="*/ 0 w 3940630"/>
              <a:gd name="csY29" fmla="*/ 735757 h 4459131"/>
              <a:gd name="csX30" fmla="*/ 0 w 3940630"/>
              <a:gd name="csY30" fmla="*/ 0 h 44591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3940630" h="4459131" extrusionOk="0">
                <a:moveTo>
                  <a:pt x="0" y="0"/>
                </a:moveTo>
                <a:cubicBezTo>
                  <a:pt x="266845" y="-14478"/>
                  <a:pt x="457457" y="27000"/>
                  <a:pt x="602353" y="0"/>
                </a:cubicBezTo>
                <a:cubicBezTo>
                  <a:pt x="747249" y="-27000"/>
                  <a:pt x="917919" y="19963"/>
                  <a:pt x="1086488" y="0"/>
                </a:cubicBezTo>
                <a:cubicBezTo>
                  <a:pt x="1255057" y="-19963"/>
                  <a:pt x="1415556" y="16129"/>
                  <a:pt x="1570623" y="0"/>
                </a:cubicBezTo>
                <a:cubicBezTo>
                  <a:pt x="1725690" y="-16129"/>
                  <a:pt x="1881142" y="6193"/>
                  <a:pt x="2172976" y="0"/>
                </a:cubicBezTo>
                <a:cubicBezTo>
                  <a:pt x="2464810" y="-6193"/>
                  <a:pt x="2490492" y="28307"/>
                  <a:pt x="2696517" y="0"/>
                </a:cubicBezTo>
                <a:cubicBezTo>
                  <a:pt x="2902542" y="-28307"/>
                  <a:pt x="2928252" y="3776"/>
                  <a:pt x="3141245" y="0"/>
                </a:cubicBezTo>
                <a:cubicBezTo>
                  <a:pt x="3354238" y="-3776"/>
                  <a:pt x="3768963" y="81363"/>
                  <a:pt x="3940630" y="0"/>
                </a:cubicBezTo>
                <a:cubicBezTo>
                  <a:pt x="3962490" y="189769"/>
                  <a:pt x="3894330" y="461131"/>
                  <a:pt x="3940630" y="646574"/>
                </a:cubicBezTo>
                <a:cubicBezTo>
                  <a:pt x="3986930" y="832017"/>
                  <a:pt x="3896950" y="954068"/>
                  <a:pt x="3940630" y="1159374"/>
                </a:cubicBezTo>
                <a:cubicBezTo>
                  <a:pt x="3984310" y="1364680"/>
                  <a:pt x="3927361" y="1380639"/>
                  <a:pt x="3940630" y="1582992"/>
                </a:cubicBezTo>
                <a:cubicBezTo>
                  <a:pt x="3953899" y="1785345"/>
                  <a:pt x="3918844" y="2016093"/>
                  <a:pt x="3940630" y="2140383"/>
                </a:cubicBezTo>
                <a:cubicBezTo>
                  <a:pt x="3962416" y="2264673"/>
                  <a:pt x="3908951" y="2520433"/>
                  <a:pt x="3940630" y="2742366"/>
                </a:cubicBezTo>
                <a:cubicBezTo>
                  <a:pt x="3972309" y="2964299"/>
                  <a:pt x="3904033" y="3047836"/>
                  <a:pt x="3940630" y="3344348"/>
                </a:cubicBezTo>
                <a:cubicBezTo>
                  <a:pt x="3977227" y="3640860"/>
                  <a:pt x="3921131" y="3630346"/>
                  <a:pt x="3940630" y="3812557"/>
                </a:cubicBezTo>
                <a:cubicBezTo>
                  <a:pt x="3960129" y="3994768"/>
                  <a:pt x="3916529" y="4320029"/>
                  <a:pt x="3940630" y="4459131"/>
                </a:cubicBezTo>
                <a:cubicBezTo>
                  <a:pt x="3812216" y="4487351"/>
                  <a:pt x="3514426" y="4398497"/>
                  <a:pt x="3298870" y="4459131"/>
                </a:cubicBezTo>
                <a:cubicBezTo>
                  <a:pt x="3083314" y="4519765"/>
                  <a:pt x="3028036" y="4404824"/>
                  <a:pt x="2814736" y="4459131"/>
                </a:cubicBezTo>
                <a:cubicBezTo>
                  <a:pt x="2601436" y="4513438"/>
                  <a:pt x="2465522" y="4410837"/>
                  <a:pt x="2370007" y="4459131"/>
                </a:cubicBezTo>
                <a:cubicBezTo>
                  <a:pt x="2274492" y="4507425"/>
                  <a:pt x="1963302" y="4439528"/>
                  <a:pt x="1846467" y="4459131"/>
                </a:cubicBezTo>
                <a:cubicBezTo>
                  <a:pt x="1729632" y="4478734"/>
                  <a:pt x="1499037" y="4457427"/>
                  <a:pt x="1204707" y="4459131"/>
                </a:cubicBezTo>
                <a:cubicBezTo>
                  <a:pt x="910377" y="4460835"/>
                  <a:pt x="866931" y="4410770"/>
                  <a:pt x="602353" y="4459131"/>
                </a:cubicBezTo>
                <a:cubicBezTo>
                  <a:pt x="337775" y="4507492"/>
                  <a:pt x="182636" y="4395693"/>
                  <a:pt x="0" y="4459131"/>
                </a:cubicBezTo>
                <a:cubicBezTo>
                  <a:pt x="-23175" y="4260215"/>
                  <a:pt x="5466" y="3994824"/>
                  <a:pt x="0" y="3812557"/>
                </a:cubicBezTo>
                <a:cubicBezTo>
                  <a:pt x="-5466" y="3630290"/>
                  <a:pt x="26218" y="3458001"/>
                  <a:pt x="0" y="3299757"/>
                </a:cubicBezTo>
                <a:cubicBezTo>
                  <a:pt x="-26218" y="3141513"/>
                  <a:pt x="42564" y="2988359"/>
                  <a:pt x="0" y="2831548"/>
                </a:cubicBezTo>
                <a:cubicBezTo>
                  <a:pt x="-42564" y="2674737"/>
                  <a:pt x="54984" y="2358341"/>
                  <a:pt x="0" y="2229566"/>
                </a:cubicBezTo>
                <a:cubicBezTo>
                  <a:pt x="-54984" y="2100791"/>
                  <a:pt x="28632" y="2005442"/>
                  <a:pt x="0" y="1805948"/>
                </a:cubicBezTo>
                <a:cubicBezTo>
                  <a:pt x="-28632" y="1606454"/>
                  <a:pt x="41052" y="1462971"/>
                  <a:pt x="0" y="1203965"/>
                </a:cubicBezTo>
                <a:cubicBezTo>
                  <a:pt x="-41052" y="944959"/>
                  <a:pt x="4065" y="842583"/>
                  <a:pt x="0" y="735757"/>
                </a:cubicBezTo>
                <a:cubicBezTo>
                  <a:pt x="-4065" y="628931"/>
                  <a:pt x="9215" y="21850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0394004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Οβάλ 7">
            <a:extLst>
              <a:ext uri="{FF2B5EF4-FFF2-40B4-BE49-F238E27FC236}">
                <a16:creationId xmlns:a16="http://schemas.microsoft.com/office/drawing/2014/main" id="{64011E6E-ED72-1B4E-4424-291B5E7FB124}"/>
              </a:ext>
            </a:extLst>
          </p:cNvPr>
          <p:cNvSpPr/>
          <p:nvPr/>
        </p:nvSpPr>
        <p:spPr>
          <a:xfrm>
            <a:off x="152399" y="3659979"/>
            <a:ext cx="881743" cy="827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9" name="Οβάλ 8">
            <a:extLst>
              <a:ext uri="{FF2B5EF4-FFF2-40B4-BE49-F238E27FC236}">
                <a16:creationId xmlns:a16="http://schemas.microsoft.com/office/drawing/2014/main" id="{E44C4CD5-AA2C-2469-4862-8AED7C9FC614}"/>
              </a:ext>
            </a:extLst>
          </p:cNvPr>
          <p:cNvSpPr/>
          <p:nvPr/>
        </p:nvSpPr>
        <p:spPr>
          <a:xfrm>
            <a:off x="119742" y="4535941"/>
            <a:ext cx="881743" cy="827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10" name="Οβάλ 9">
            <a:extLst>
              <a:ext uri="{FF2B5EF4-FFF2-40B4-BE49-F238E27FC236}">
                <a16:creationId xmlns:a16="http://schemas.microsoft.com/office/drawing/2014/main" id="{B94C5E8F-BCF6-D040-20CD-FE222DCEA4A9}"/>
              </a:ext>
            </a:extLst>
          </p:cNvPr>
          <p:cNvSpPr/>
          <p:nvPr/>
        </p:nvSpPr>
        <p:spPr>
          <a:xfrm>
            <a:off x="103415" y="5805486"/>
            <a:ext cx="881743" cy="827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11" name="Οβάλ 10">
            <a:extLst>
              <a:ext uri="{FF2B5EF4-FFF2-40B4-BE49-F238E27FC236}">
                <a16:creationId xmlns:a16="http://schemas.microsoft.com/office/drawing/2014/main" id="{5EA21148-4682-1994-D858-708C404B14AE}"/>
              </a:ext>
            </a:extLst>
          </p:cNvPr>
          <p:cNvSpPr/>
          <p:nvPr/>
        </p:nvSpPr>
        <p:spPr>
          <a:xfrm>
            <a:off x="130627" y="1657351"/>
            <a:ext cx="881743" cy="827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12" name="Οβάλ 11">
            <a:extLst>
              <a:ext uri="{FF2B5EF4-FFF2-40B4-BE49-F238E27FC236}">
                <a16:creationId xmlns:a16="http://schemas.microsoft.com/office/drawing/2014/main" id="{2A06400D-EA9C-0465-0BE7-F7CD5450B938}"/>
              </a:ext>
            </a:extLst>
          </p:cNvPr>
          <p:cNvSpPr/>
          <p:nvPr/>
        </p:nvSpPr>
        <p:spPr>
          <a:xfrm>
            <a:off x="119742" y="2705780"/>
            <a:ext cx="881743" cy="827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pic>
        <p:nvPicPr>
          <p:cNvPr id="13" name="Εικόνα 12" descr="Ionas Miltos (miltos_ionas) - Προφίλ | Pinterest">
            <a:extLst>
              <a:ext uri="{FF2B5EF4-FFF2-40B4-BE49-F238E27FC236}">
                <a16:creationId xmlns:a16="http://schemas.microsoft.com/office/drawing/2014/main" id="{354F6575-B4DC-6389-8BED-878476FF17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43"/>
          <a:stretch>
            <a:fillRect/>
          </a:stretch>
        </p:blipFill>
        <p:spPr>
          <a:xfrm>
            <a:off x="1436914" y="1042986"/>
            <a:ext cx="4928507" cy="4762500"/>
          </a:xfrm>
          <a:prstGeom prst="rect">
            <a:avLst/>
          </a:prstGeom>
        </p:spPr>
      </p:pic>
      <p:sp>
        <p:nvSpPr>
          <p:cNvPr id="6" name="Βέλος: Δεξιό 5">
            <a:extLst>
              <a:ext uri="{FF2B5EF4-FFF2-40B4-BE49-F238E27FC236}">
                <a16:creationId xmlns:a16="http://schemas.microsoft.com/office/drawing/2014/main" id="{7314158B-CEEC-4020-3E12-F1A62B038BF4}"/>
              </a:ext>
            </a:extLst>
          </p:cNvPr>
          <p:cNvSpPr/>
          <p:nvPr/>
        </p:nvSpPr>
        <p:spPr>
          <a:xfrm>
            <a:off x="881743" y="4847546"/>
            <a:ext cx="2667000" cy="2534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Βέλος: Δεξιό 3">
            <a:extLst>
              <a:ext uri="{FF2B5EF4-FFF2-40B4-BE49-F238E27FC236}">
                <a16:creationId xmlns:a16="http://schemas.microsoft.com/office/drawing/2014/main" id="{8CEF063A-8BDA-5CC7-0621-2CAE4EE8D5C8}"/>
              </a:ext>
            </a:extLst>
          </p:cNvPr>
          <p:cNvSpPr/>
          <p:nvPr/>
        </p:nvSpPr>
        <p:spPr>
          <a:xfrm>
            <a:off x="1001485" y="3947089"/>
            <a:ext cx="1709058" cy="32657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5" name="Βέλος: Δεξιό 4">
            <a:extLst>
              <a:ext uri="{FF2B5EF4-FFF2-40B4-BE49-F238E27FC236}">
                <a16:creationId xmlns:a16="http://schemas.microsoft.com/office/drawing/2014/main" id="{33FB6D3A-FB7D-54B6-D225-19FA899EE736}"/>
              </a:ext>
            </a:extLst>
          </p:cNvPr>
          <p:cNvSpPr/>
          <p:nvPr/>
        </p:nvSpPr>
        <p:spPr>
          <a:xfrm>
            <a:off x="1099457" y="3024865"/>
            <a:ext cx="2068286" cy="2534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CAE7BA04-06EF-BFEF-4F78-63B3AD499786}"/>
              </a:ext>
            </a:extLst>
          </p:cNvPr>
          <p:cNvSpPr/>
          <p:nvPr/>
        </p:nvSpPr>
        <p:spPr>
          <a:xfrm>
            <a:off x="1099457" y="1870638"/>
            <a:ext cx="2449286" cy="25343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38184743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AF31A-ABAB-2231-489C-B51326AB1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Βέλος: Δεξιό 6">
            <a:extLst>
              <a:ext uri="{FF2B5EF4-FFF2-40B4-BE49-F238E27FC236}">
                <a16:creationId xmlns:a16="http://schemas.microsoft.com/office/drawing/2014/main" id="{B5CDF09C-569D-3C04-8D92-FAF14ECC0363}"/>
              </a:ext>
            </a:extLst>
          </p:cNvPr>
          <p:cNvSpPr/>
          <p:nvPr/>
        </p:nvSpPr>
        <p:spPr>
          <a:xfrm>
            <a:off x="903515" y="6149406"/>
            <a:ext cx="1502228" cy="196621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pic>
        <p:nvPicPr>
          <p:cNvPr id="1030" name="Picture 6" descr="Elevator Clipart Images | Free Download | PNG Transparent Background -  Pngtree">
            <a:extLst>
              <a:ext uri="{FF2B5EF4-FFF2-40B4-BE49-F238E27FC236}">
                <a16:creationId xmlns:a16="http://schemas.microsoft.com/office/drawing/2014/main" id="{2FA38656-758A-C3E0-1F25-D41FEDFAD7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19" t="9583" b="8512"/>
          <a:stretch/>
        </p:blipFill>
        <p:spPr bwMode="auto">
          <a:xfrm>
            <a:off x="9818914" y="1834584"/>
            <a:ext cx="2481944" cy="2808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Οβάλ 7">
            <a:extLst>
              <a:ext uri="{FF2B5EF4-FFF2-40B4-BE49-F238E27FC236}">
                <a16:creationId xmlns:a16="http://schemas.microsoft.com/office/drawing/2014/main" id="{C32FE2DB-9598-B9CC-241C-4A27EB6623BC}"/>
              </a:ext>
            </a:extLst>
          </p:cNvPr>
          <p:cNvSpPr/>
          <p:nvPr/>
        </p:nvSpPr>
        <p:spPr>
          <a:xfrm>
            <a:off x="119742" y="3607253"/>
            <a:ext cx="881743" cy="827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0</a:t>
            </a:r>
            <a:endParaRPr lang="el-CY" dirty="0"/>
          </a:p>
        </p:txBody>
      </p:sp>
      <p:sp>
        <p:nvSpPr>
          <p:cNvPr id="9" name="Οβάλ 8">
            <a:extLst>
              <a:ext uri="{FF2B5EF4-FFF2-40B4-BE49-F238E27FC236}">
                <a16:creationId xmlns:a16="http://schemas.microsoft.com/office/drawing/2014/main" id="{47CD1BBC-B3F9-D545-E842-BD741D6D3D39}"/>
              </a:ext>
            </a:extLst>
          </p:cNvPr>
          <p:cNvSpPr/>
          <p:nvPr/>
        </p:nvSpPr>
        <p:spPr>
          <a:xfrm>
            <a:off x="119742" y="4535941"/>
            <a:ext cx="881743" cy="827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-1</a:t>
            </a:r>
            <a:endParaRPr lang="el-CY" dirty="0"/>
          </a:p>
        </p:txBody>
      </p:sp>
      <p:sp>
        <p:nvSpPr>
          <p:cNvPr id="10" name="Οβάλ 9">
            <a:extLst>
              <a:ext uri="{FF2B5EF4-FFF2-40B4-BE49-F238E27FC236}">
                <a16:creationId xmlns:a16="http://schemas.microsoft.com/office/drawing/2014/main" id="{D9D91841-AD1D-E447-641F-4D4AC88C6359}"/>
              </a:ext>
            </a:extLst>
          </p:cNvPr>
          <p:cNvSpPr/>
          <p:nvPr/>
        </p:nvSpPr>
        <p:spPr>
          <a:xfrm>
            <a:off x="103415" y="5805486"/>
            <a:ext cx="881743" cy="827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-2</a:t>
            </a:r>
            <a:endParaRPr lang="el-CY" dirty="0"/>
          </a:p>
        </p:txBody>
      </p:sp>
      <p:sp>
        <p:nvSpPr>
          <p:cNvPr id="11" name="Οβάλ 10">
            <a:extLst>
              <a:ext uri="{FF2B5EF4-FFF2-40B4-BE49-F238E27FC236}">
                <a16:creationId xmlns:a16="http://schemas.microsoft.com/office/drawing/2014/main" id="{2ACDB2D1-1CC5-658E-5587-F09319C1291C}"/>
              </a:ext>
            </a:extLst>
          </p:cNvPr>
          <p:cNvSpPr/>
          <p:nvPr/>
        </p:nvSpPr>
        <p:spPr>
          <a:xfrm>
            <a:off x="130627" y="1657351"/>
            <a:ext cx="881743" cy="827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2</a:t>
            </a:r>
            <a:endParaRPr lang="el-CY" dirty="0"/>
          </a:p>
        </p:txBody>
      </p:sp>
      <p:sp>
        <p:nvSpPr>
          <p:cNvPr id="12" name="Οβάλ 11">
            <a:extLst>
              <a:ext uri="{FF2B5EF4-FFF2-40B4-BE49-F238E27FC236}">
                <a16:creationId xmlns:a16="http://schemas.microsoft.com/office/drawing/2014/main" id="{5E89F065-DB76-9A8A-648C-F0A9E3CE6CD3}"/>
              </a:ext>
            </a:extLst>
          </p:cNvPr>
          <p:cNvSpPr/>
          <p:nvPr/>
        </p:nvSpPr>
        <p:spPr>
          <a:xfrm>
            <a:off x="119742" y="2705780"/>
            <a:ext cx="881743" cy="827314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1</a:t>
            </a:r>
            <a:endParaRPr lang="el-CY" dirty="0"/>
          </a:p>
        </p:txBody>
      </p:sp>
      <p:pic>
        <p:nvPicPr>
          <p:cNvPr id="13" name="Εικόνα 12" descr="Ionas Miltos (miltos_ionas) - Προφίλ | Pinterest">
            <a:extLst>
              <a:ext uri="{FF2B5EF4-FFF2-40B4-BE49-F238E27FC236}">
                <a16:creationId xmlns:a16="http://schemas.microsoft.com/office/drawing/2014/main" id="{089D815B-8A60-57C5-37E1-3922EF5649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43"/>
          <a:stretch>
            <a:fillRect/>
          </a:stretch>
        </p:blipFill>
        <p:spPr>
          <a:xfrm>
            <a:off x="1436914" y="1042986"/>
            <a:ext cx="4928507" cy="4762500"/>
          </a:xfrm>
          <a:prstGeom prst="rect">
            <a:avLst/>
          </a:prstGeom>
        </p:spPr>
      </p:pic>
      <p:sp>
        <p:nvSpPr>
          <p:cNvPr id="6" name="Βέλος: Δεξιό 5">
            <a:extLst>
              <a:ext uri="{FF2B5EF4-FFF2-40B4-BE49-F238E27FC236}">
                <a16:creationId xmlns:a16="http://schemas.microsoft.com/office/drawing/2014/main" id="{11AABFC5-BD23-54CE-E8E7-264B6428B03B}"/>
              </a:ext>
            </a:extLst>
          </p:cNvPr>
          <p:cNvSpPr/>
          <p:nvPr/>
        </p:nvSpPr>
        <p:spPr>
          <a:xfrm>
            <a:off x="881743" y="4847546"/>
            <a:ext cx="2667000" cy="2534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4" name="Βέλος: Δεξιό 3">
            <a:extLst>
              <a:ext uri="{FF2B5EF4-FFF2-40B4-BE49-F238E27FC236}">
                <a16:creationId xmlns:a16="http://schemas.microsoft.com/office/drawing/2014/main" id="{7C9C1E46-B151-883B-B719-4AB0D40EE182}"/>
              </a:ext>
            </a:extLst>
          </p:cNvPr>
          <p:cNvSpPr/>
          <p:nvPr/>
        </p:nvSpPr>
        <p:spPr>
          <a:xfrm>
            <a:off x="1001485" y="3947089"/>
            <a:ext cx="1709058" cy="326575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5" name="Βέλος: Δεξιό 4">
            <a:extLst>
              <a:ext uri="{FF2B5EF4-FFF2-40B4-BE49-F238E27FC236}">
                <a16:creationId xmlns:a16="http://schemas.microsoft.com/office/drawing/2014/main" id="{44B89C88-0E02-2B62-C7A2-9D8F539142B0}"/>
              </a:ext>
            </a:extLst>
          </p:cNvPr>
          <p:cNvSpPr/>
          <p:nvPr/>
        </p:nvSpPr>
        <p:spPr>
          <a:xfrm>
            <a:off x="1099457" y="3024865"/>
            <a:ext cx="2068286" cy="2534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3" name="Βέλος: Δεξιό 2">
            <a:extLst>
              <a:ext uri="{FF2B5EF4-FFF2-40B4-BE49-F238E27FC236}">
                <a16:creationId xmlns:a16="http://schemas.microsoft.com/office/drawing/2014/main" id="{39009C3F-F512-597B-8472-6ADC06EDE8DA}"/>
              </a:ext>
            </a:extLst>
          </p:cNvPr>
          <p:cNvSpPr/>
          <p:nvPr/>
        </p:nvSpPr>
        <p:spPr>
          <a:xfrm>
            <a:off x="1099457" y="1870638"/>
            <a:ext cx="2449286" cy="253433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37935934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Βέλος: Δεξιό 1">
            <a:extLst>
              <a:ext uri="{FF2B5EF4-FFF2-40B4-BE49-F238E27FC236}">
                <a16:creationId xmlns:a16="http://schemas.microsoft.com/office/drawing/2014/main" id="{1AC22454-51EC-4532-B218-FE8D0E98E454}"/>
              </a:ext>
            </a:extLst>
          </p:cNvPr>
          <p:cNvSpPr/>
          <p:nvPr/>
        </p:nvSpPr>
        <p:spPr>
          <a:xfrm>
            <a:off x="346841" y="310055"/>
            <a:ext cx="11529849" cy="159757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FC8ACEA2-2CD1-4809-87A9-1A7442FF3C9C}"/>
              </a:ext>
            </a:extLst>
          </p:cNvPr>
          <p:cNvSpPr/>
          <p:nvPr/>
        </p:nvSpPr>
        <p:spPr>
          <a:xfrm>
            <a:off x="441434" y="2149365"/>
            <a:ext cx="3846787" cy="13768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Προϊστορία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1CDEF441-1544-4B67-954B-5F34935511C4}"/>
              </a:ext>
            </a:extLst>
          </p:cNvPr>
          <p:cNvSpPr/>
          <p:nvPr/>
        </p:nvSpPr>
        <p:spPr>
          <a:xfrm>
            <a:off x="4535214" y="2149365"/>
            <a:ext cx="6479628" cy="13768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Ιστορία  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864DF4DA-EBED-4FF7-83E0-C56E6BFBA6B1}"/>
              </a:ext>
            </a:extLst>
          </p:cNvPr>
          <p:cNvSpPr/>
          <p:nvPr/>
        </p:nvSpPr>
        <p:spPr>
          <a:xfrm>
            <a:off x="451945" y="3920357"/>
            <a:ext cx="2238704" cy="13768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Εποχή του  Λίθου</a:t>
            </a:r>
            <a:endParaRPr lang="el-CY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BBD1C0F0-5355-4227-B458-14421F3E39AA}"/>
              </a:ext>
            </a:extLst>
          </p:cNvPr>
          <p:cNvSpPr/>
          <p:nvPr/>
        </p:nvSpPr>
        <p:spPr>
          <a:xfrm>
            <a:off x="2916621" y="3920355"/>
            <a:ext cx="1371600" cy="13768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Εποχή του Μετάλλου  </a:t>
            </a:r>
            <a:endParaRPr lang="el-CY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3693CC6C-4928-49FF-8AB6-EBD4EE72C07C}"/>
              </a:ext>
            </a:extLst>
          </p:cNvPr>
          <p:cNvSpPr/>
          <p:nvPr/>
        </p:nvSpPr>
        <p:spPr>
          <a:xfrm>
            <a:off x="2186152" y="1604142"/>
            <a:ext cx="730469" cy="5255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5EFBF7DA-F192-48C9-81C1-4381F9AF9FE7}"/>
              </a:ext>
            </a:extLst>
          </p:cNvPr>
          <p:cNvSpPr/>
          <p:nvPr/>
        </p:nvSpPr>
        <p:spPr>
          <a:xfrm>
            <a:off x="7775028" y="1597572"/>
            <a:ext cx="730469" cy="5517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D476524F-FB75-491E-B409-54E2AC75EE66}"/>
              </a:ext>
            </a:extLst>
          </p:cNvPr>
          <p:cNvSpPr/>
          <p:nvPr/>
        </p:nvSpPr>
        <p:spPr>
          <a:xfrm>
            <a:off x="8776137" y="3933495"/>
            <a:ext cx="2238705" cy="13768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Νεότερη Σύγχρονη </a:t>
            </a:r>
            <a:endParaRPr lang="el-CY" dirty="0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54CA14FC-771E-4534-A43C-00D02E7D7941}"/>
              </a:ext>
            </a:extLst>
          </p:cNvPr>
          <p:cNvSpPr/>
          <p:nvPr/>
        </p:nvSpPr>
        <p:spPr>
          <a:xfrm>
            <a:off x="6782783" y="3933495"/>
            <a:ext cx="1894491" cy="13768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Μεσαιωνική</a:t>
            </a:r>
            <a:endParaRPr lang="el-CY" dirty="0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DE7C40F7-2E06-4E67-B061-A79B7775B4E1}"/>
              </a:ext>
            </a:extLst>
          </p:cNvPr>
          <p:cNvSpPr/>
          <p:nvPr/>
        </p:nvSpPr>
        <p:spPr>
          <a:xfrm>
            <a:off x="4550320" y="3933495"/>
            <a:ext cx="2133600" cy="13768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Αρχαία</a:t>
            </a:r>
            <a:endParaRPr lang="el-CY" dirty="0"/>
          </a:p>
        </p:txBody>
      </p:sp>
      <p:cxnSp>
        <p:nvCxnSpPr>
          <p:cNvPr id="13" name="Ευθεία γραμμή σύνδεσης 12">
            <a:extLst>
              <a:ext uri="{FF2B5EF4-FFF2-40B4-BE49-F238E27FC236}">
                <a16:creationId xmlns:a16="http://schemas.microsoft.com/office/drawing/2014/main" id="{BBB2A4B8-A668-43F1-99CC-128B0515D591}"/>
              </a:ext>
            </a:extLst>
          </p:cNvPr>
          <p:cNvCxnSpPr/>
          <p:nvPr/>
        </p:nvCxnSpPr>
        <p:spPr>
          <a:xfrm>
            <a:off x="6222123" y="767255"/>
            <a:ext cx="0" cy="8092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Ορθογώνιο: Στρογγύλεμα γωνιών 13">
            <a:extLst>
              <a:ext uri="{FF2B5EF4-FFF2-40B4-BE49-F238E27FC236}">
                <a16:creationId xmlns:a16="http://schemas.microsoft.com/office/drawing/2014/main" id="{4D39440E-CDFE-4862-8359-F35042E23F00}"/>
              </a:ext>
            </a:extLst>
          </p:cNvPr>
          <p:cNvSpPr/>
          <p:nvPr/>
        </p:nvSpPr>
        <p:spPr>
          <a:xfrm>
            <a:off x="5770179" y="157654"/>
            <a:ext cx="809297" cy="52551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0</a:t>
            </a:r>
            <a:endParaRPr lang="el-CY" dirty="0"/>
          </a:p>
        </p:txBody>
      </p:sp>
      <p:sp>
        <p:nvSpPr>
          <p:cNvPr id="15" name="Ορθογώνιο: Στρογγύλεμα γωνιών 14">
            <a:extLst>
              <a:ext uri="{FF2B5EF4-FFF2-40B4-BE49-F238E27FC236}">
                <a16:creationId xmlns:a16="http://schemas.microsoft.com/office/drawing/2014/main" id="{01B845D5-9547-4EC0-A8E2-F863C7E4FDF5}"/>
              </a:ext>
            </a:extLst>
          </p:cNvPr>
          <p:cNvSpPr/>
          <p:nvPr/>
        </p:nvSpPr>
        <p:spPr>
          <a:xfrm>
            <a:off x="8836572" y="152398"/>
            <a:ext cx="1066800" cy="52551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15 μ.Χ.</a:t>
            </a:r>
            <a:endParaRPr lang="el-CY" dirty="0"/>
          </a:p>
        </p:txBody>
      </p:sp>
      <p:sp>
        <p:nvSpPr>
          <p:cNvPr id="16" name="Ορθογώνιο: Στρογγύλεμα γωνιών 15">
            <a:extLst>
              <a:ext uri="{FF2B5EF4-FFF2-40B4-BE49-F238E27FC236}">
                <a16:creationId xmlns:a16="http://schemas.microsoft.com/office/drawing/2014/main" id="{5731D769-BD92-423C-8807-A3C2CA908765}"/>
              </a:ext>
            </a:extLst>
          </p:cNvPr>
          <p:cNvSpPr/>
          <p:nvPr/>
        </p:nvSpPr>
        <p:spPr>
          <a:xfrm>
            <a:off x="6876393" y="152398"/>
            <a:ext cx="809297" cy="52551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4 μ.Χ.</a:t>
            </a:r>
            <a:endParaRPr lang="el-CY" dirty="0"/>
          </a:p>
        </p:txBody>
      </p:sp>
      <p:sp>
        <p:nvSpPr>
          <p:cNvPr id="17" name="Ορθογώνιο: Στρογγύλεμα γωνιών 16">
            <a:extLst>
              <a:ext uri="{FF2B5EF4-FFF2-40B4-BE49-F238E27FC236}">
                <a16:creationId xmlns:a16="http://schemas.microsoft.com/office/drawing/2014/main" id="{E004EA42-7B7F-4591-A495-B0B682E38557}"/>
              </a:ext>
            </a:extLst>
          </p:cNvPr>
          <p:cNvSpPr/>
          <p:nvPr/>
        </p:nvSpPr>
        <p:spPr>
          <a:xfrm>
            <a:off x="762664" y="233855"/>
            <a:ext cx="1860318" cy="52551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dirty="0"/>
          </a:p>
          <a:p>
            <a:pPr algn="ctr"/>
            <a:r>
              <a:rPr lang="el-GR" dirty="0"/>
              <a:t>4 αιώνας π.Χ.</a:t>
            </a:r>
            <a:endParaRPr lang="el-CY" dirty="0"/>
          </a:p>
          <a:p>
            <a:pPr algn="ctr"/>
            <a:endParaRPr lang="el-CY" dirty="0"/>
          </a:p>
        </p:txBody>
      </p:sp>
      <p:sp>
        <p:nvSpPr>
          <p:cNvPr id="18" name="Ορθογώνιο: Στρογγύλεμα γωνιών 17">
            <a:extLst>
              <a:ext uri="{FF2B5EF4-FFF2-40B4-BE49-F238E27FC236}">
                <a16:creationId xmlns:a16="http://schemas.microsoft.com/office/drawing/2014/main" id="{845EF4E5-09AE-4448-A9AC-85F852B43FD4}"/>
              </a:ext>
            </a:extLst>
          </p:cNvPr>
          <p:cNvSpPr/>
          <p:nvPr/>
        </p:nvSpPr>
        <p:spPr>
          <a:xfrm>
            <a:off x="3038804" y="157653"/>
            <a:ext cx="1753914" cy="52551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3 αιώνας π.Χ.</a:t>
            </a:r>
            <a:endParaRPr lang="el-CY" dirty="0"/>
          </a:p>
        </p:txBody>
      </p:sp>
      <p:sp>
        <p:nvSpPr>
          <p:cNvPr id="19" name="Ορθογώνιο 18">
            <a:extLst>
              <a:ext uri="{FF2B5EF4-FFF2-40B4-BE49-F238E27FC236}">
                <a16:creationId xmlns:a16="http://schemas.microsoft.com/office/drawing/2014/main" id="{5E5E11A9-9C3D-4174-8F86-DB7CA0BA2256}"/>
              </a:ext>
            </a:extLst>
          </p:cNvPr>
          <p:cNvSpPr/>
          <p:nvPr/>
        </p:nvSpPr>
        <p:spPr>
          <a:xfrm>
            <a:off x="1140373" y="3526220"/>
            <a:ext cx="730469" cy="3941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3100E1A2-E6B6-426B-B8DE-F242BC8A0C80}"/>
              </a:ext>
            </a:extLst>
          </p:cNvPr>
          <p:cNvSpPr/>
          <p:nvPr/>
        </p:nvSpPr>
        <p:spPr>
          <a:xfrm>
            <a:off x="3140624" y="3539358"/>
            <a:ext cx="730469" cy="3941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2" name="Ορθογώνιο 21">
            <a:extLst>
              <a:ext uri="{FF2B5EF4-FFF2-40B4-BE49-F238E27FC236}">
                <a16:creationId xmlns:a16="http://schemas.microsoft.com/office/drawing/2014/main" id="{81052B1E-D400-490B-B0DE-01730B581133}"/>
              </a:ext>
            </a:extLst>
          </p:cNvPr>
          <p:cNvSpPr/>
          <p:nvPr/>
        </p:nvSpPr>
        <p:spPr>
          <a:xfrm>
            <a:off x="9369972" y="3526218"/>
            <a:ext cx="730469" cy="3941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3" name="Ορθογώνιο 22">
            <a:extLst>
              <a:ext uri="{FF2B5EF4-FFF2-40B4-BE49-F238E27FC236}">
                <a16:creationId xmlns:a16="http://schemas.microsoft.com/office/drawing/2014/main" id="{1A3814FA-3CC9-4C3C-81E4-394BEFF6AC11}"/>
              </a:ext>
            </a:extLst>
          </p:cNvPr>
          <p:cNvSpPr/>
          <p:nvPr/>
        </p:nvSpPr>
        <p:spPr>
          <a:xfrm>
            <a:off x="7177583" y="3526220"/>
            <a:ext cx="730469" cy="3941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4" name="Ορθογώνιο 23">
            <a:extLst>
              <a:ext uri="{FF2B5EF4-FFF2-40B4-BE49-F238E27FC236}">
                <a16:creationId xmlns:a16="http://schemas.microsoft.com/office/drawing/2014/main" id="{6C9035C7-26D0-463A-A110-E8C7F803FB25}"/>
              </a:ext>
            </a:extLst>
          </p:cNvPr>
          <p:cNvSpPr/>
          <p:nvPr/>
        </p:nvSpPr>
        <p:spPr>
          <a:xfrm>
            <a:off x="5043983" y="3539358"/>
            <a:ext cx="730469" cy="3941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5" name="Ορθογώνιο: Στρογγύλεμα γωνιών 24">
            <a:extLst>
              <a:ext uri="{FF2B5EF4-FFF2-40B4-BE49-F238E27FC236}">
                <a16:creationId xmlns:a16="http://schemas.microsoft.com/office/drawing/2014/main" id="{786C6482-A315-4EB3-9CD7-61B19959891B}"/>
              </a:ext>
            </a:extLst>
          </p:cNvPr>
          <p:cNvSpPr/>
          <p:nvPr/>
        </p:nvSpPr>
        <p:spPr>
          <a:xfrm>
            <a:off x="10765221" y="152398"/>
            <a:ext cx="1066800" cy="52551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2026</a:t>
            </a:r>
            <a:endParaRPr lang="el-CY" dirty="0"/>
          </a:p>
        </p:txBody>
      </p:sp>
      <p:pic>
        <p:nvPicPr>
          <p:cNvPr id="30" name="Εικόνα 29">
            <a:extLst>
              <a:ext uri="{FF2B5EF4-FFF2-40B4-BE49-F238E27FC236}">
                <a16:creationId xmlns:a16="http://schemas.microsoft.com/office/drawing/2014/main" id="{1E80CBC8-2914-47A6-B7E4-C7CF68F8A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7443" y="1357149"/>
            <a:ext cx="2133598" cy="796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2393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Βέλος: Δεξιό 1">
            <a:extLst>
              <a:ext uri="{FF2B5EF4-FFF2-40B4-BE49-F238E27FC236}">
                <a16:creationId xmlns:a16="http://schemas.microsoft.com/office/drawing/2014/main" id="{1AC22454-51EC-4532-B218-FE8D0E98E454}"/>
              </a:ext>
            </a:extLst>
          </p:cNvPr>
          <p:cNvSpPr/>
          <p:nvPr/>
        </p:nvSpPr>
        <p:spPr>
          <a:xfrm>
            <a:off x="346841" y="225972"/>
            <a:ext cx="11529849" cy="159757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FC8ACEA2-2CD1-4809-87A9-1A7442FF3C9C}"/>
              </a:ext>
            </a:extLst>
          </p:cNvPr>
          <p:cNvSpPr/>
          <p:nvPr/>
        </p:nvSpPr>
        <p:spPr>
          <a:xfrm>
            <a:off x="441434" y="2149365"/>
            <a:ext cx="3846787" cy="13768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Προϊστορία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1CDEF441-1544-4B67-954B-5F34935511C4}"/>
              </a:ext>
            </a:extLst>
          </p:cNvPr>
          <p:cNvSpPr/>
          <p:nvPr/>
        </p:nvSpPr>
        <p:spPr>
          <a:xfrm>
            <a:off x="4535214" y="2149365"/>
            <a:ext cx="6479628" cy="13768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Ιστορία  </a:t>
            </a:r>
          </a:p>
        </p:txBody>
      </p:sp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864DF4DA-EBED-4FF7-83E0-C56E6BFBA6B1}"/>
              </a:ext>
            </a:extLst>
          </p:cNvPr>
          <p:cNvSpPr/>
          <p:nvPr/>
        </p:nvSpPr>
        <p:spPr>
          <a:xfrm>
            <a:off x="451945" y="3920357"/>
            <a:ext cx="2238704" cy="13768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Εποχή του  Λίθου</a:t>
            </a:r>
            <a:endParaRPr lang="el-CY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BBD1C0F0-5355-4227-B458-14421F3E39AA}"/>
              </a:ext>
            </a:extLst>
          </p:cNvPr>
          <p:cNvSpPr/>
          <p:nvPr/>
        </p:nvSpPr>
        <p:spPr>
          <a:xfrm>
            <a:off x="2916621" y="4004438"/>
            <a:ext cx="1371600" cy="13768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Εποχή του Μετάλλου  </a:t>
            </a:r>
            <a:endParaRPr lang="el-CY" dirty="0"/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D476524F-FB75-491E-B409-54E2AC75EE66}"/>
              </a:ext>
            </a:extLst>
          </p:cNvPr>
          <p:cNvSpPr/>
          <p:nvPr/>
        </p:nvSpPr>
        <p:spPr>
          <a:xfrm>
            <a:off x="8776137" y="3933495"/>
            <a:ext cx="2238705" cy="13768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Νεότερη Σύγχρονη </a:t>
            </a:r>
            <a:endParaRPr lang="el-CY" dirty="0"/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54CA14FC-771E-4534-A43C-00D02E7D7941}"/>
              </a:ext>
            </a:extLst>
          </p:cNvPr>
          <p:cNvSpPr/>
          <p:nvPr/>
        </p:nvSpPr>
        <p:spPr>
          <a:xfrm>
            <a:off x="6782783" y="3933495"/>
            <a:ext cx="1894491" cy="13768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Μεσαιωνική</a:t>
            </a:r>
            <a:endParaRPr lang="el-CY" dirty="0"/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DE7C40F7-2E06-4E67-B061-A79B7775B4E1}"/>
              </a:ext>
            </a:extLst>
          </p:cNvPr>
          <p:cNvSpPr/>
          <p:nvPr/>
        </p:nvSpPr>
        <p:spPr>
          <a:xfrm>
            <a:off x="4550320" y="3933495"/>
            <a:ext cx="2133600" cy="137685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Αρχαία</a:t>
            </a:r>
            <a:endParaRPr lang="el-CY" dirty="0"/>
          </a:p>
        </p:txBody>
      </p:sp>
      <p:cxnSp>
        <p:nvCxnSpPr>
          <p:cNvPr id="13" name="Ευθεία γραμμή σύνδεσης 12">
            <a:extLst>
              <a:ext uri="{FF2B5EF4-FFF2-40B4-BE49-F238E27FC236}">
                <a16:creationId xmlns:a16="http://schemas.microsoft.com/office/drawing/2014/main" id="{BBB2A4B8-A668-43F1-99CC-128B0515D591}"/>
              </a:ext>
            </a:extLst>
          </p:cNvPr>
          <p:cNvCxnSpPr/>
          <p:nvPr/>
        </p:nvCxnSpPr>
        <p:spPr>
          <a:xfrm>
            <a:off x="6214242" y="599088"/>
            <a:ext cx="0" cy="8092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Ορθογώνιο: Στρογγύλεμα γωνιών 13">
            <a:extLst>
              <a:ext uri="{FF2B5EF4-FFF2-40B4-BE49-F238E27FC236}">
                <a16:creationId xmlns:a16="http://schemas.microsoft.com/office/drawing/2014/main" id="{4D39440E-CDFE-4862-8359-F35042E23F00}"/>
              </a:ext>
            </a:extLst>
          </p:cNvPr>
          <p:cNvSpPr/>
          <p:nvPr/>
        </p:nvSpPr>
        <p:spPr>
          <a:xfrm>
            <a:off x="5770179" y="73571"/>
            <a:ext cx="809297" cy="52551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0</a:t>
            </a:r>
            <a:endParaRPr lang="el-CY" dirty="0"/>
          </a:p>
        </p:txBody>
      </p:sp>
      <p:sp>
        <p:nvSpPr>
          <p:cNvPr id="15" name="Ορθογώνιο: Στρογγύλεμα γωνιών 14">
            <a:extLst>
              <a:ext uri="{FF2B5EF4-FFF2-40B4-BE49-F238E27FC236}">
                <a16:creationId xmlns:a16="http://schemas.microsoft.com/office/drawing/2014/main" id="{01B845D5-9547-4EC0-A8E2-F863C7E4FDF5}"/>
              </a:ext>
            </a:extLst>
          </p:cNvPr>
          <p:cNvSpPr/>
          <p:nvPr/>
        </p:nvSpPr>
        <p:spPr>
          <a:xfrm>
            <a:off x="8836572" y="152398"/>
            <a:ext cx="1066800" cy="52551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15 μ.Χ.</a:t>
            </a:r>
            <a:endParaRPr lang="el-CY" dirty="0"/>
          </a:p>
        </p:txBody>
      </p:sp>
      <p:sp>
        <p:nvSpPr>
          <p:cNvPr id="16" name="Ορθογώνιο: Στρογγύλεμα γωνιών 15">
            <a:extLst>
              <a:ext uri="{FF2B5EF4-FFF2-40B4-BE49-F238E27FC236}">
                <a16:creationId xmlns:a16="http://schemas.microsoft.com/office/drawing/2014/main" id="{5731D769-BD92-423C-8807-A3C2CA908765}"/>
              </a:ext>
            </a:extLst>
          </p:cNvPr>
          <p:cNvSpPr/>
          <p:nvPr/>
        </p:nvSpPr>
        <p:spPr>
          <a:xfrm>
            <a:off x="6876393" y="152398"/>
            <a:ext cx="809297" cy="52551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4 μ.Χ.</a:t>
            </a:r>
            <a:endParaRPr lang="el-CY" dirty="0"/>
          </a:p>
        </p:txBody>
      </p:sp>
      <p:sp>
        <p:nvSpPr>
          <p:cNvPr id="17" name="Ορθογώνιο: Στρογγύλεμα γωνιών 16">
            <a:extLst>
              <a:ext uri="{FF2B5EF4-FFF2-40B4-BE49-F238E27FC236}">
                <a16:creationId xmlns:a16="http://schemas.microsoft.com/office/drawing/2014/main" id="{E004EA42-7B7F-4591-A495-B0B682E38557}"/>
              </a:ext>
            </a:extLst>
          </p:cNvPr>
          <p:cNvSpPr/>
          <p:nvPr/>
        </p:nvSpPr>
        <p:spPr>
          <a:xfrm>
            <a:off x="762664" y="233855"/>
            <a:ext cx="1860318" cy="52551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dirty="0"/>
          </a:p>
          <a:p>
            <a:pPr algn="ctr"/>
            <a:r>
              <a:rPr lang="el-GR" dirty="0"/>
              <a:t>4 αιώνας π.Χ.</a:t>
            </a:r>
            <a:endParaRPr lang="el-CY" dirty="0"/>
          </a:p>
          <a:p>
            <a:pPr algn="ctr"/>
            <a:endParaRPr lang="el-CY" dirty="0"/>
          </a:p>
        </p:txBody>
      </p:sp>
      <p:sp>
        <p:nvSpPr>
          <p:cNvPr id="18" name="Ορθογώνιο: Στρογγύλεμα γωνιών 17">
            <a:extLst>
              <a:ext uri="{FF2B5EF4-FFF2-40B4-BE49-F238E27FC236}">
                <a16:creationId xmlns:a16="http://schemas.microsoft.com/office/drawing/2014/main" id="{845EF4E5-09AE-4448-A9AC-85F852B43FD4}"/>
              </a:ext>
            </a:extLst>
          </p:cNvPr>
          <p:cNvSpPr/>
          <p:nvPr/>
        </p:nvSpPr>
        <p:spPr>
          <a:xfrm>
            <a:off x="3038804" y="157653"/>
            <a:ext cx="1753914" cy="7002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3 αιώνας π.Χ.</a:t>
            </a:r>
            <a:endParaRPr lang="el-CY" dirty="0"/>
          </a:p>
        </p:txBody>
      </p:sp>
      <p:sp>
        <p:nvSpPr>
          <p:cNvPr id="19" name="Ορθογώνιο 18">
            <a:extLst>
              <a:ext uri="{FF2B5EF4-FFF2-40B4-BE49-F238E27FC236}">
                <a16:creationId xmlns:a16="http://schemas.microsoft.com/office/drawing/2014/main" id="{5E5E11A9-9C3D-4174-8F86-DB7CA0BA2256}"/>
              </a:ext>
            </a:extLst>
          </p:cNvPr>
          <p:cNvSpPr/>
          <p:nvPr/>
        </p:nvSpPr>
        <p:spPr>
          <a:xfrm>
            <a:off x="1140373" y="3526220"/>
            <a:ext cx="730469" cy="3941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3100E1A2-E6B6-426B-B8DE-F242BC8A0C80}"/>
              </a:ext>
            </a:extLst>
          </p:cNvPr>
          <p:cNvSpPr/>
          <p:nvPr/>
        </p:nvSpPr>
        <p:spPr>
          <a:xfrm>
            <a:off x="3140624" y="3539358"/>
            <a:ext cx="730469" cy="3941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2" name="Ορθογώνιο 21">
            <a:extLst>
              <a:ext uri="{FF2B5EF4-FFF2-40B4-BE49-F238E27FC236}">
                <a16:creationId xmlns:a16="http://schemas.microsoft.com/office/drawing/2014/main" id="{81052B1E-D400-490B-B0DE-01730B581133}"/>
              </a:ext>
            </a:extLst>
          </p:cNvPr>
          <p:cNvSpPr/>
          <p:nvPr/>
        </p:nvSpPr>
        <p:spPr>
          <a:xfrm>
            <a:off x="9369972" y="3526218"/>
            <a:ext cx="730469" cy="3941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3" name="Ορθογώνιο 22">
            <a:extLst>
              <a:ext uri="{FF2B5EF4-FFF2-40B4-BE49-F238E27FC236}">
                <a16:creationId xmlns:a16="http://schemas.microsoft.com/office/drawing/2014/main" id="{1A3814FA-3CC9-4C3C-81E4-394BEFF6AC11}"/>
              </a:ext>
            </a:extLst>
          </p:cNvPr>
          <p:cNvSpPr/>
          <p:nvPr/>
        </p:nvSpPr>
        <p:spPr>
          <a:xfrm>
            <a:off x="7177583" y="3526220"/>
            <a:ext cx="730469" cy="3941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4" name="Ορθογώνιο 23">
            <a:extLst>
              <a:ext uri="{FF2B5EF4-FFF2-40B4-BE49-F238E27FC236}">
                <a16:creationId xmlns:a16="http://schemas.microsoft.com/office/drawing/2014/main" id="{6C9035C7-26D0-463A-A110-E8C7F803FB25}"/>
              </a:ext>
            </a:extLst>
          </p:cNvPr>
          <p:cNvSpPr/>
          <p:nvPr/>
        </p:nvSpPr>
        <p:spPr>
          <a:xfrm>
            <a:off x="5043983" y="3539358"/>
            <a:ext cx="730469" cy="3941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5" name="Ορθογώνιο: Στρογγύλεμα γωνιών 24">
            <a:extLst>
              <a:ext uri="{FF2B5EF4-FFF2-40B4-BE49-F238E27FC236}">
                <a16:creationId xmlns:a16="http://schemas.microsoft.com/office/drawing/2014/main" id="{786C6482-A315-4EB3-9CD7-61B19959891B}"/>
              </a:ext>
            </a:extLst>
          </p:cNvPr>
          <p:cNvSpPr/>
          <p:nvPr/>
        </p:nvSpPr>
        <p:spPr>
          <a:xfrm>
            <a:off x="10765221" y="152398"/>
            <a:ext cx="1066800" cy="52551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2025</a:t>
            </a:r>
            <a:endParaRPr lang="el-CY" dirty="0"/>
          </a:p>
        </p:txBody>
      </p:sp>
      <p:pic>
        <p:nvPicPr>
          <p:cNvPr id="30" name="Εικόνα 29">
            <a:extLst>
              <a:ext uri="{FF2B5EF4-FFF2-40B4-BE49-F238E27FC236}">
                <a16:creationId xmlns:a16="http://schemas.microsoft.com/office/drawing/2014/main" id="{1E80CBC8-2914-47A6-B7E4-C7CF68F8A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7443" y="1357149"/>
            <a:ext cx="2133598" cy="796157"/>
          </a:xfrm>
          <a:prstGeom prst="rect">
            <a:avLst/>
          </a:prstGeom>
        </p:spPr>
      </p:pic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C5F6B6BA-9D51-49F8-85EC-0297AFB93BD0}"/>
              </a:ext>
            </a:extLst>
          </p:cNvPr>
          <p:cNvSpPr/>
          <p:nvPr/>
        </p:nvSpPr>
        <p:spPr>
          <a:xfrm>
            <a:off x="375744" y="1975945"/>
            <a:ext cx="11403725" cy="42172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26" name="Βέλος: Δεξιό 25">
            <a:extLst>
              <a:ext uri="{FF2B5EF4-FFF2-40B4-BE49-F238E27FC236}">
                <a16:creationId xmlns:a16="http://schemas.microsoft.com/office/drawing/2014/main" id="{1E5B9544-E7CE-497A-807E-EB9340EF48AF}"/>
              </a:ext>
            </a:extLst>
          </p:cNvPr>
          <p:cNvSpPr/>
          <p:nvPr/>
        </p:nvSpPr>
        <p:spPr>
          <a:xfrm>
            <a:off x="346840" y="3429000"/>
            <a:ext cx="11529849" cy="1646181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0" name="Ορθογώνιο 19">
            <a:extLst>
              <a:ext uri="{FF2B5EF4-FFF2-40B4-BE49-F238E27FC236}">
                <a16:creationId xmlns:a16="http://schemas.microsoft.com/office/drawing/2014/main" id="{067B19A6-A13E-4F29-993E-091B598361E9}"/>
              </a:ext>
            </a:extLst>
          </p:cNvPr>
          <p:cNvSpPr/>
          <p:nvPr/>
        </p:nvSpPr>
        <p:spPr>
          <a:xfrm>
            <a:off x="4688278" y="2328701"/>
            <a:ext cx="3218791" cy="58989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u="sng" dirty="0">
              <a:solidFill>
                <a:srgbClr val="3056A9"/>
              </a:solidFill>
              <a:latin typeface="Arial" panose="020B0604020202020204" pitchFamily="34" charset="0"/>
            </a:endParaRPr>
          </a:p>
          <a:p>
            <a:pPr algn="ctr"/>
            <a:r>
              <a:rPr lang="el-GR" b="1" dirty="0">
                <a:solidFill>
                  <a:schemeClr val="tx1"/>
                </a:solidFill>
                <a:latin typeface="Arial" panose="020B0604020202020204" pitchFamily="34" charset="0"/>
              </a:rPr>
              <a:t>Ισλαμικό ημερολόγιο</a:t>
            </a:r>
            <a:endParaRPr lang="el-CY" b="1" dirty="0">
              <a:solidFill>
                <a:schemeClr val="tx1"/>
              </a:solidFill>
            </a:endParaRPr>
          </a:p>
          <a:p>
            <a:pPr algn="ctr"/>
            <a:endParaRPr lang="el-CY" dirty="0"/>
          </a:p>
        </p:txBody>
      </p:sp>
      <p:cxnSp>
        <p:nvCxnSpPr>
          <p:cNvPr id="28" name="Ευθεία γραμμή σύνδεσης 27">
            <a:extLst>
              <a:ext uri="{FF2B5EF4-FFF2-40B4-BE49-F238E27FC236}">
                <a16:creationId xmlns:a16="http://schemas.microsoft.com/office/drawing/2014/main" id="{A0A3D653-C9D8-45E1-97A2-F020B8980706}"/>
              </a:ext>
            </a:extLst>
          </p:cNvPr>
          <p:cNvCxnSpPr>
            <a:cxnSpLocks/>
          </p:cNvCxnSpPr>
          <p:nvPr/>
        </p:nvCxnSpPr>
        <p:spPr>
          <a:xfrm>
            <a:off x="8253908" y="3495675"/>
            <a:ext cx="0" cy="117781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Ορθογώνιο: Στρογγύλεμα γωνιών 28">
            <a:extLst>
              <a:ext uri="{FF2B5EF4-FFF2-40B4-BE49-F238E27FC236}">
                <a16:creationId xmlns:a16="http://schemas.microsoft.com/office/drawing/2014/main" id="{4E3F3687-740E-4ECF-A2A4-145CC5985183}"/>
              </a:ext>
            </a:extLst>
          </p:cNvPr>
          <p:cNvSpPr/>
          <p:nvPr/>
        </p:nvSpPr>
        <p:spPr>
          <a:xfrm>
            <a:off x="7907069" y="2977713"/>
            <a:ext cx="809297" cy="52551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1</a:t>
            </a:r>
            <a:endParaRPr lang="el-CY" dirty="0"/>
          </a:p>
        </p:txBody>
      </p:sp>
      <p:sp>
        <p:nvSpPr>
          <p:cNvPr id="31" name="Ορθογώνιο 30">
            <a:extLst>
              <a:ext uri="{FF2B5EF4-FFF2-40B4-BE49-F238E27FC236}">
                <a16:creationId xmlns:a16="http://schemas.microsoft.com/office/drawing/2014/main" id="{5D5B41F7-F12C-4434-B9DF-221476B1B0A1}"/>
              </a:ext>
            </a:extLst>
          </p:cNvPr>
          <p:cNvSpPr/>
          <p:nvPr/>
        </p:nvSpPr>
        <p:spPr>
          <a:xfrm>
            <a:off x="7358078" y="4872203"/>
            <a:ext cx="2257094" cy="6542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l-GR" b="1" dirty="0">
                <a:solidFill>
                  <a:schemeClr val="tx1"/>
                </a:solidFill>
                <a:latin typeface="Arial" panose="020B0604020202020204" pitchFamily="34" charset="0"/>
              </a:rPr>
              <a:t>Το έτος  της φυγής </a:t>
            </a:r>
          </a:p>
          <a:p>
            <a:pPr algn="ctr"/>
            <a:r>
              <a:rPr lang="el-GR" b="1" dirty="0">
                <a:solidFill>
                  <a:schemeClr val="tx1"/>
                </a:solidFill>
                <a:latin typeface="Arial" panose="020B0604020202020204" pitchFamily="34" charset="0"/>
              </a:rPr>
              <a:t>Έτος  Εγίρας </a:t>
            </a:r>
            <a:endParaRPr lang="el-CY" b="1" dirty="0">
              <a:solidFill>
                <a:schemeClr val="tx1"/>
              </a:solidFill>
            </a:endParaRPr>
          </a:p>
          <a:p>
            <a:pPr algn="ctr"/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23090357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87EC1E-AD48-4EBC-9AC3-D68CEC395880}"/>
              </a:ext>
            </a:extLst>
          </p:cNvPr>
          <p:cNvSpPr txBox="1"/>
          <p:nvPr/>
        </p:nvSpPr>
        <p:spPr>
          <a:xfrm>
            <a:off x="8120265" y="6089320"/>
            <a:ext cx="3584028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l-GR" sz="1000" i="1" dirty="0"/>
              <a:t> </a:t>
            </a:r>
            <a:r>
              <a:rPr lang="en-US" sz="1000" dirty="0"/>
              <a:t>William E. Phipps</a:t>
            </a:r>
            <a:r>
              <a:rPr lang="el-GR" sz="1000" i="1" dirty="0"/>
              <a:t>,</a:t>
            </a:r>
            <a:r>
              <a:rPr lang="en-US" sz="1000" i="1" dirty="0"/>
              <a:t> </a:t>
            </a:r>
            <a:r>
              <a:rPr lang="el-GR" sz="1000" i="1" dirty="0"/>
              <a:t>Μωάμεθ &amp; Ιησούς: μια συγκριτική μελέτη της ζωής και της διδασκαλίας τους</a:t>
            </a:r>
            <a:r>
              <a:rPr lang="el-GR" sz="1000" dirty="0"/>
              <a:t>, Εκδόσεις Κονιδάρη, Αθήνα  1999, σελ. 10.</a:t>
            </a:r>
            <a:endParaRPr lang="el-GR" sz="1000" dirty="0">
              <a:latin typeface="DejaVu Sans Condensed" pitchFamily="34" charset="0"/>
              <a:ea typeface="DejaVu Sans Condensed" pitchFamily="34" charset="0"/>
              <a:cs typeface="DejaVu Sans Condensed" pitchFamily="34" charset="0"/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E0BA97F1-5A58-F273-2788-B622D1DCF2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0" t="16278" r="24431" b="17820"/>
          <a:stretch>
            <a:fillRect/>
          </a:stretch>
        </p:blipFill>
        <p:spPr>
          <a:xfrm rot="5400000">
            <a:off x="3391420" y="-2540512"/>
            <a:ext cx="5409160" cy="11473546"/>
          </a:xfrm>
          <a:custGeom>
            <a:avLst/>
            <a:gdLst>
              <a:gd name="csX0" fmla="*/ 0 w 5409160"/>
              <a:gd name="csY0" fmla="*/ 0 h 11473546"/>
              <a:gd name="csX1" fmla="*/ 432733 w 5409160"/>
              <a:gd name="csY1" fmla="*/ 0 h 11473546"/>
              <a:gd name="csX2" fmla="*/ 811374 w 5409160"/>
              <a:gd name="csY2" fmla="*/ 0 h 11473546"/>
              <a:gd name="csX3" fmla="*/ 1298198 w 5409160"/>
              <a:gd name="csY3" fmla="*/ 0 h 11473546"/>
              <a:gd name="csX4" fmla="*/ 1676840 w 5409160"/>
              <a:gd name="csY4" fmla="*/ 0 h 11473546"/>
              <a:gd name="csX5" fmla="*/ 2055481 w 5409160"/>
              <a:gd name="csY5" fmla="*/ 0 h 11473546"/>
              <a:gd name="csX6" fmla="*/ 2596397 w 5409160"/>
              <a:gd name="csY6" fmla="*/ 0 h 11473546"/>
              <a:gd name="csX7" fmla="*/ 3137313 w 5409160"/>
              <a:gd name="csY7" fmla="*/ 0 h 11473546"/>
              <a:gd name="csX8" fmla="*/ 3786412 w 5409160"/>
              <a:gd name="csY8" fmla="*/ 0 h 11473546"/>
              <a:gd name="csX9" fmla="*/ 4327328 w 5409160"/>
              <a:gd name="csY9" fmla="*/ 0 h 11473546"/>
              <a:gd name="csX10" fmla="*/ 4705969 w 5409160"/>
              <a:gd name="csY10" fmla="*/ 0 h 11473546"/>
              <a:gd name="csX11" fmla="*/ 5409160 w 5409160"/>
              <a:gd name="csY11" fmla="*/ 0 h 11473546"/>
              <a:gd name="csX12" fmla="*/ 5409160 w 5409160"/>
              <a:gd name="csY12" fmla="*/ 803148 h 11473546"/>
              <a:gd name="csX13" fmla="*/ 5409160 w 5409160"/>
              <a:gd name="csY13" fmla="*/ 1147355 h 11473546"/>
              <a:gd name="csX14" fmla="*/ 5409160 w 5409160"/>
              <a:gd name="csY14" fmla="*/ 1376826 h 11473546"/>
              <a:gd name="csX15" fmla="*/ 5409160 w 5409160"/>
              <a:gd name="csY15" fmla="*/ 2179974 h 11473546"/>
              <a:gd name="csX16" fmla="*/ 5409160 w 5409160"/>
              <a:gd name="csY16" fmla="*/ 2524180 h 11473546"/>
              <a:gd name="csX17" fmla="*/ 5409160 w 5409160"/>
              <a:gd name="csY17" fmla="*/ 2753651 h 11473546"/>
              <a:gd name="csX18" fmla="*/ 5409160 w 5409160"/>
              <a:gd name="csY18" fmla="*/ 3556799 h 11473546"/>
              <a:gd name="csX19" fmla="*/ 5409160 w 5409160"/>
              <a:gd name="csY19" fmla="*/ 3901006 h 11473546"/>
              <a:gd name="csX20" fmla="*/ 5409160 w 5409160"/>
              <a:gd name="csY20" fmla="*/ 4359947 h 11473546"/>
              <a:gd name="csX21" fmla="*/ 5409160 w 5409160"/>
              <a:gd name="csY21" fmla="*/ 4933625 h 11473546"/>
              <a:gd name="csX22" fmla="*/ 5409160 w 5409160"/>
              <a:gd name="csY22" fmla="*/ 5277831 h 11473546"/>
              <a:gd name="csX23" fmla="*/ 5409160 w 5409160"/>
              <a:gd name="csY23" fmla="*/ 5966244 h 11473546"/>
              <a:gd name="csX24" fmla="*/ 5409160 w 5409160"/>
              <a:gd name="csY24" fmla="*/ 6654657 h 11473546"/>
              <a:gd name="csX25" fmla="*/ 5409160 w 5409160"/>
              <a:gd name="csY25" fmla="*/ 7457805 h 11473546"/>
              <a:gd name="csX26" fmla="*/ 5409160 w 5409160"/>
              <a:gd name="csY26" fmla="*/ 7687276 h 11473546"/>
              <a:gd name="csX27" fmla="*/ 5409160 w 5409160"/>
              <a:gd name="csY27" fmla="*/ 8031482 h 11473546"/>
              <a:gd name="csX28" fmla="*/ 5409160 w 5409160"/>
              <a:gd name="csY28" fmla="*/ 8260953 h 11473546"/>
              <a:gd name="csX29" fmla="*/ 5409160 w 5409160"/>
              <a:gd name="csY29" fmla="*/ 8834630 h 11473546"/>
              <a:gd name="csX30" fmla="*/ 5409160 w 5409160"/>
              <a:gd name="csY30" fmla="*/ 9178837 h 11473546"/>
              <a:gd name="csX31" fmla="*/ 5409160 w 5409160"/>
              <a:gd name="csY31" fmla="*/ 9752514 h 11473546"/>
              <a:gd name="csX32" fmla="*/ 5409160 w 5409160"/>
              <a:gd name="csY32" fmla="*/ 10211456 h 11473546"/>
              <a:gd name="csX33" fmla="*/ 5409160 w 5409160"/>
              <a:gd name="csY33" fmla="*/ 10785133 h 11473546"/>
              <a:gd name="csX34" fmla="*/ 5409160 w 5409160"/>
              <a:gd name="csY34" fmla="*/ 11473546 h 11473546"/>
              <a:gd name="csX35" fmla="*/ 4922336 w 5409160"/>
              <a:gd name="csY35" fmla="*/ 11473546 h 11473546"/>
              <a:gd name="csX36" fmla="*/ 4489603 w 5409160"/>
              <a:gd name="csY36" fmla="*/ 11473546 h 11473546"/>
              <a:gd name="csX37" fmla="*/ 4002778 w 5409160"/>
              <a:gd name="csY37" fmla="*/ 11473546 h 11473546"/>
              <a:gd name="csX38" fmla="*/ 3353679 w 5409160"/>
              <a:gd name="csY38" fmla="*/ 11473546 h 11473546"/>
              <a:gd name="csX39" fmla="*/ 2866855 w 5409160"/>
              <a:gd name="csY39" fmla="*/ 11473546 h 11473546"/>
              <a:gd name="csX40" fmla="*/ 2217756 w 5409160"/>
              <a:gd name="csY40" fmla="*/ 11473546 h 11473546"/>
              <a:gd name="csX41" fmla="*/ 1785023 w 5409160"/>
              <a:gd name="csY41" fmla="*/ 11473546 h 11473546"/>
              <a:gd name="csX42" fmla="*/ 1190015 w 5409160"/>
              <a:gd name="csY42" fmla="*/ 11473546 h 11473546"/>
              <a:gd name="csX43" fmla="*/ 757282 w 5409160"/>
              <a:gd name="csY43" fmla="*/ 11473546 h 11473546"/>
              <a:gd name="csX44" fmla="*/ 0 w 5409160"/>
              <a:gd name="csY44" fmla="*/ 11473546 h 11473546"/>
              <a:gd name="csX45" fmla="*/ 0 w 5409160"/>
              <a:gd name="csY45" fmla="*/ 10670398 h 11473546"/>
              <a:gd name="csX46" fmla="*/ 0 w 5409160"/>
              <a:gd name="csY46" fmla="*/ 10211456 h 11473546"/>
              <a:gd name="csX47" fmla="*/ 0 w 5409160"/>
              <a:gd name="csY47" fmla="*/ 9981985 h 11473546"/>
              <a:gd name="csX48" fmla="*/ 0 w 5409160"/>
              <a:gd name="csY48" fmla="*/ 9178837 h 11473546"/>
              <a:gd name="csX49" fmla="*/ 0 w 5409160"/>
              <a:gd name="csY49" fmla="*/ 8834630 h 11473546"/>
              <a:gd name="csX50" fmla="*/ 0 w 5409160"/>
              <a:gd name="csY50" fmla="*/ 8375689 h 11473546"/>
              <a:gd name="csX51" fmla="*/ 0 w 5409160"/>
              <a:gd name="csY51" fmla="*/ 8146218 h 11473546"/>
              <a:gd name="csX52" fmla="*/ 0 w 5409160"/>
              <a:gd name="csY52" fmla="*/ 7687276 h 11473546"/>
              <a:gd name="csX53" fmla="*/ 0 w 5409160"/>
              <a:gd name="csY53" fmla="*/ 7113599 h 11473546"/>
              <a:gd name="csX54" fmla="*/ 0 w 5409160"/>
              <a:gd name="csY54" fmla="*/ 6310450 h 11473546"/>
              <a:gd name="csX55" fmla="*/ 0 w 5409160"/>
              <a:gd name="csY55" fmla="*/ 5851508 h 11473546"/>
              <a:gd name="csX56" fmla="*/ 0 w 5409160"/>
              <a:gd name="csY56" fmla="*/ 5163096 h 11473546"/>
              <a:gd name="csX57" fmla="*/ 0 w 5409160"/>
              <a:gd name="csY57" fmla="*/ 4589418 h 11473546"/>
              <a:gd name="csX58" fmla="*/ 0 w 5409160"/>
              <a:gd name="csY58" fmla="*/ 3786270 h 11473546"/>
              <a:gd name="csX59" fmla="*/ 0 w 5409160"/>
              <a:gd name="csY59" fmla="*/ 3442064 h 11473546"/>
              <a:gd name="csX60" fmla="*/ 0 w 5409160"/>
              <a:gd name="csY60" fmla="*/ 2753651 h 11473546"/>
              <a:gd name="csX61" fmla="*/ 0 w 5409160"/>
              <a:gd name="csY61" fmla="*/ 1950503 h 11473546"/>
              <a:gd name="csX62" fmla="*/ 0 w 5409160"/>
              <a:gd name="csY62" fmla="*/ 1491561 h 11473546"/>
              <a:gd name="csX63" fmla="*/ 0 w 5409160"/>
              <a:gd name="csY63" fmla="*/ 1032619 h 11473546"/>
              <a:gd name="csX64" fmla="*/ 0 w 5409160"/>
              <a:gd name="csY64" fmla="*/ 0 h 114735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</a:cxnLst>
            <a:rect l="l" t="t" r="r" b="b"/>
            <a:pathLst>
              <a:path w="5409160" h="11473546" fill="none" extrusionOk="0">
                <a:moveTo>
                  <a:pt x="0" y="0"/>
                </a:moveTo>
                <a:cubicBezTo>
                  <a:pt x="196310" y="-23219"/>
                  <a:pt x="304582" y="41874"/>
                  <a:pt x="432733" y="0"/>
                </a:cubicBezTo>
                <a:cubicBezTo>
                  <a:pt x="560884" y="-41874"/>
                  <a:pt x="679636" y="10074"/>
                  <a:pt x="811374" y="0"/>
                </a:cubicBezTo>
                <a:cubicBezTo>
                  <a:pt x="943112" y="-10074"/>
                  <a:pt x="1149207" y="17624"/>
                  <a:pt x="1298198" y="0"/>
                </a:cubicBezTo>
                <a:cubicBezTo>
                  <a:pt x="1447189" y="-17624"/>
                  <a:pt x="1558360" y="34303"/>
                  <a:pt x="1676840" y="0"/>
                </a:cubicBezTo>
                <a:cubicBezTo>
                  <a:pt x="1795320" y="-34303"/>
                  <a:pt x="1967513" y="10963"/>
                  <a:pt x="2055481" y="0"/>
                </a:cubicBezTo>
                <a:cubicBezTo>
                  <a:pt x="2143449" y="-10963"/>
                  <a:pt x="2464527" y="61917"/>
                  <a:pt x="2596397" y="0"/>
                </a:cubicBezTo>
                <a:cubicBezTo>
                  <a:pt x="2728267" y="-61917"/>
                  <a:pt x="3011019" y="52878"/>
                  <a:pt x="3137313" y="0"/>
                </a:cubicBezTo>
                <a:cubicBezTo>
                  <a:pt x="3263607" y="-52878"/>
                  <a:pt x="3639672" y="42819"/>
                  <a:pt x="3786412" y="0"/>
                </a:cubicBezTo>
                <a:cubicBezTo>
                  <a:pt x="3933152" y="-42819"/>
                  <a:pt x="4113981" y="35490"/>
                  <a:pt x="4327328" y="0"/>
                </a:cubicBezTo>
                <a:cubicBezTo>
                  <a:pt x="4540675" y="-35490"/>
                  <a:pt x="4587041" y="10703"/>
                  <a:pt x="4705969" y="0"/>
                </a:cubicBezTo>
                <a:cubicBezTo>
                  <a:pt x="4824897" y="-10703"/>
                  <a:pt x="5069751" y="30909"/>
                  <a:pt x="5409160" y="0"/>
                </a:cubicBezTo>
                <a:cubicBezTo>
                  <a:pt x="5484703" y="315882"/>
                  <a:pt x="5378879" y="447221"/>
                  <a:pt x="5409160" y="803148"/>
                </a:cubicBezTo>
                <a:cubicBezTo>
                  <a:pt x="5439441" y="1159075"/>
                  <a:pt x="5379087" y="1003004"/>
                  <a:pt x="5409160" y="1147355"/>
                </a:cubicBezTo>
                <a:cubicBezTo>
                  <a:pt x="5439233" y="1291706"/>
                  <a:pt x="5406699" y="1283387"/>
                  <a:pt x="5409160" y="1376826"/>
                </a:cubicBezTo>
                <a:cubicBezTo>
                  <a:pt x="5411621" y="1470265"/>
                  <a:pt x="5324797" y="1866258"/>
                  <a:pt x="5409160" y="2179974"/>
                </a:cubicBezTo>
                <a:cubicBezTo>
                  <a:pt x="5493523" y="2493690"/>
                  <a:pt x="5390987" y="2418783"/>
                  <a:pt x="5409160" y="2524180"/>
                </a:cubicBezTo>
                <a:cubicBezTo>
                  <a:pt x="5427333" y="2629577"/>
                  <a:pt x="5389678" y="2653227"/>
                  <a:pt x="5409160" y="2753651"/>
                </a:cubicBezTo>
                <a:cubicBezTo>
                  <a:pt x="5428642" y="2854075"/>
                  <a:pt x="5345227" y="3261544"/>
                  <a:pt x="5409160" y="3556799"/>
                </a:cubicBezTo>
                <a:cubicBezTo>
                  <a:pt x="5473093" y="3852054"/>
                  <a:pt x="5383056" y="3798306"/>
                  <a:pt x="5409160" y="3901006"/>
                </a:cubicBezTo>
                <a:cubicBezTo>
                  <a:pt x="5435264" y="4003706"/>
                  <a:pt x="5393717" y="4159910"/>
                  <a:pt x="5409160" y="4359947"/>
                </a:cubicBezTo>
                <a:cubicBezTo>
                  <a:pt x="5424603" y="4559984"/>
                  <a:pt x="5350932" y="4804379"/>
                  <a:pt x="5409160" y="4933625"/>
                </a:cubicBezTo>
                <a:cubicBezTo>
                  <a:pt x="5467388" y="5062871"/>
                  <a:pt x="5406928" y="5168944"/>
                  <a:pt x="5409160" y="5277831"/>
                </a:cubicBezTo>
                <a:cubicBezTo>
                  <a:pt x="5411392" y="5386718"/>
                  <a:pt x="5378705" y="5651069"/>
                  <a:pt x="5409160" y="5966244"/>
                </a:cubicBezTo>
                <a:cubicBezTo>
                  <a:pt x="5439615" y="6281419"/>
                  <a:pt x="5349187" y="6396553"/>
                  <a:pt x="5409160" y="6654657"/>
                </a:cubicBezTo>
                <a:cubicBezTo>
                  <a:pt x="5469133" y="6912761"/>
                  <a:pt x="5403885" y="7259994"/>
                  <a:pt x="5409160" y="7457805"/>
                </a:cubicBezTo>
                <a:cubicBezTo>
                  <a:pt x="5414435" y="7655616"/>
                  <a:pt x="5400118" y="7633701"/>
                  <a:pt x="5409160" y="7687276"/>
                </a:cubicBezTo>
                <a:cubicBezTo>
                  <a:pt x="5418202" y="7740851"/>
                  <a:pt x="5380144" y="7938314"/>
                  <a:pt x="5409160" y="8031482"/>
                </a:cubicBezTo>
                <a:cubicBezTo>
                  <a:pt x="5438176" y="8124650"/>
                  <a:pt x="5400120" y="8196041"/>
                  <a:pt x="5409160" y="8260953"/>
                </a:cubicBezTo>
                <a:cubicBezTo>
                  <a:pt x="5418200" y="8325865"/>
                  <a:pt x="5407710" y="8612474"/>
                  <a:pt x="5409160" y="8834630"/>
                </a:cubicBezTo>
                <a:cubicBezTo>
                  <a:pt x="5410610" y="9056786"/>
                  <a:pt x="5371713" y="9077367"/>
                  <a:pt x="5409160" y="9178837"/>
                </a:cubicBezTo>
                <a:cubicBezTo>
                  <a:pt x="5446607" y="9280307"/>
                  <a:pt x="5390636" y="9565009"/>
                  <a:pt x="5409160" y="9752514"/>
                </a:cubicBezTo>
                <a:cubicBezTo>
                  <a:pt x="5427684" y="9940019"/>
                  <a:pt x="5381835" y="10044959"/>
                  <a:pt x="5409160" y="10211456"/>
                </a:cubicBezTo>
                <a:cubicBezTo>
                  <a:pt x="5436485" y="10377953"/>
                  <a:pt x="5368960" y="10626174"/>
                  <a:pt x="5409160" y="10785133"/>
                </a:cubicBezTo>
                <a:cubicBezTo>
                  <a:pt x="5449360" y="10944092"/>
                  <a:pt x="5336933" y="11270606"/>
                  <a:pt x="5409160" y="11473546"/>
                </a:cubicBezTo>
                <a:cubicBezTo>
                  <a:pt x="5188146" y="11514921"/>
                  <a:pt x="5140299" y="11454186"/>
                  <a:pt x="4922336" y="11473546"/>
                </a:cubicBezTo>
                <a:cubicBezTo>
                  <a:pt x="4704373" y="11492906"/>
                  <a:pt x="4632094" y="11428531"/>
                  <a:pt x="4489603" y="11473546"/>
                </a:cubicBezTo>
                <a:cubicBezTo>
                  <a:pt x="4347112" y="11518561"/>
                  <a:pt x="4106371" y="11463232"/>
                  <a:pt x="4002778" y="11473546"/>
                </a:cubicBezTo>
                <a:cubicBezTo>
                  <a:pt x="3899186" y="11483860"/>
                  <a:pt x="3626205" y="11451764"/>
                  <a:pt x="3353679" y="11473546"/>
                </a:cubicBezTo>
                <a:cubicBezTo>
                  <a:pt x="3081153" y="11495328"/>
                  <a:pt x="3038242" y="11431542"/>
                  <a:pt x="2866855" y="11473546"/>
                </a:cubicBezTo>
                <a:cubicBezTo>
                  <a:pt x="2695468" y="11515550"/>
                  <a:pt x="2485209" y="11397005"/>
                  <a:pt x="2217756" y="11473546"/>
                </a:cubicBezTo>
                <a:cubicBezTo>
                  <a:pt x="1950303" y="11550087"/>
                  <a:pt x="1922409" y="11438532"/>
                  <a:pt x="1785023" y="11473546"/>
                </a:cubicBezTo>
                <a:cubicBezTo>
                  <a:pt x="1647637" y="11508560"/>
                  <a:pt x="1468180" y="11407980"/>
                  <a:pt x="1190015" y="11473546"/>
                </a:cubicBezTo>
                <a:cubicBezTo>
                  <a:pt x="911850" y="11539112"/>
                  <a:pt x="957578" y="11432222"/>
                  <a:pt x="757282" y="11473546"/>
                </a:cubicBezTo>
                <a:cubicBezTo>
                  <a:pt x="556986" y="11514870"/>
                  <a:pt x="196320" y="11447472"/>
                  <a:pt x="0" y="11473546"/>
                </a:cubicBezTo>
                <a:cubicBezTo>
                  <a:pt x="-25622" y="11099146"/>
                  <a:pt x="78729" y="10957640"/>
                  <a:pt x="0" y="10670398"/>
                </a:cubicBezTo>
                <a:cubicBezTo>
                  <a:pt x="-78729" y="10383156"/>
                  <a:pt x="51411" y="10365108"/>
                  <a:pt x="0" y="10211456"/>
                </a:cubicBezTo>
                <a:cubicBezTo>
                  <a:pt x="-51411" y="10057804"/>
                  <a:pt x="16065" y="10056656"/>
                  <a:pt x="0" y="9981985"/>
                </a:cubicBezTo>
                <a:cubicBezTo>
                  <a:pt x="-16065" y="9907314"/>
                  <a:pt x="25584" y="9455429"/>
                  <a:pt x="0" y="9178837"/>
                </a:cubicBezTo>
                <a:cubicBezTo>
                  <a:pt x="-25584" y="8902245"/>
                  <a:pt x="9329" y="8907437"/>
                  <a:pt x="0" y="8834630"/>
                </a:cubicBezTo>
                <a:cubicBezTo>
                  <a:pt x="-9329" y="8761823"/>
                  <a:pt x="24946" y="8600667"/>
                  <a:pt x="0" y="8375689"/>
                </a:cubicBezTo>
                <a:cubicBezTo>
                  <a:pt x="-24946" y="8150711"/>
                  <a:pt x="264" y="8192587"/>
                  <a:pt x="0" y="8146218"/>
                </a:cubicBezTo>
                <a:cubicBezTo>
                  <a:pt x="-264" y="8099849"/>
                  <a:pt x="44572" y="7886711"/>
                  <a:pt x="0" y="7687276"/>
                </a:cubicBezTo>
                <a:cubicBezTo>
                  <a:pt x="-44572" y="7487841"/>
                  <a:pt x="43732" y="7304937"/>
                  <a:pt x="0" y="7113599"/>
                </a:cubicBezTo>
                <a:cubicBezTo>
                  <a:pt x="-43732" y="6922261"/>
                  <a:pt x="79039" y="6659134"/>
                  <a:pt x="0" y="6310450"/>
                </a:cubicBezTo>
                <a:cubicBezTo>
                  <a:pt x="-79039" y="5961766"/>
                  <a:pt x="47813" y="6017817"/>
                  <a:pt x="0" y="5851508"/>
                </a:cubicBezTo>
                <a:cubicBezTo>
                  <a:pt x="-47813" y="5685199"/>
                  <a:pt x="26410" y="5378877"/>
                  <a:pt x="0" y="5163096"/>
                </a:cubicBezTo>
                <a:cubicBezTo>
                  <a:pt x="-26410" y="4947315"/>
                  <a:pt x="63204" y="4871594"/>
                  <a:pt x="0" y="4589418"/>
                </a:cubicBezTo>
                <a:cubicBezTo>
                  <a:pt x="-63204" y="4307242"/>
                  <a:pt x="874" y="4127894"/>
                  <a:pt x="0" y="3786270"/>
                </a:cubicBezTo>
                <a:cubicBezTo>
                  <a:pt x="-874" y="3444646"/>
                  <a:pt x="12204" y="3514760"/>
                  <a:pt x="0" y="3442064"/>
                </a:cubicBezTo>
                <a:cubicBezTo>
                  <a:pt x="-12204" y="3369368"/>
                  <a:pt x="46306" y="3087165"/>
                  <a:pt x="0" y="2753651"/>
                </a:cubicBezTo>
                <a:cubicBezTo>
                  <a:pt x="-46306" y="2420137"/>
                  <a:pt x="12967" y="2227839"/>
                  <a:pt x="0" y="1950503"/>
                </a:cubicBezTo>
                <a:cubicBezTo>
                  <a:pt x="-12967" y="1673167"/>
                  <a:pt x="8362" y="1680058"/>
                  <a:pt x="0" y="1491561"/>
                </a:cubicBezTo>
                <a:cubicBezTo>
                  <a:pt x="-8362" y="1303064"/>
                  <a:pt x="9316" y="1182342"/>
                  <a:pt x="0" y="1032619"/>
                </a:cubicBezTo>
                <a:cubicBezTo>
                  <a:pt x="-9316" y="882896"/>
                  <a:pt x="11158" y="363626"/>
                  <a:pt x="0" y="0"/>
                </a:cubicBezTo>
                <a:close/>
              </a:path>
              <a:path w="5409160" h="11473546" stroke="0" extrusionOk="0">
                <a:moveTo>
                  <a:pt x="0" y="0"/>
                </a:moveTo>
                <a:cubicBezTo>
                  <a:pt x="247612" y="-59446"/>
                  <a:pt x="348870" y="13076"/>
                  <a:pt x="595008" y="0"/>
                </a:cubicBezTo>
                <a:cubicBezTo>
                  <a:pt x="841146" y="-13076"/>
                  <a:pt x="1096379" y="38414"/>
                  <a:pt x="1244107" y="0"/>
                </a:cubicBezTo>
                <a:cubicBezTo>
                  <a:pt x="1391835" y="-38414"/>
                  <a:pt x="1763327" y="53833"/>
                  <a:pt x="1893206" y="0"/>
                </a:cubicBezTo>
                <a:cubicBezTo>
                  <a:pt x="2023085" y="-53833"/>
                  <a:pt x="2390714" y="65684"/>
                  <a:pt x="2542305" y="0"/>
                </a:cubicBezTo>
                <a:cubicBezTo>
                  <a:pt x="2693896" y="-65684"/>
                  <a:pt x="2759782" y="12169"/>
                  <a:pt x="2975038" y="0"/>
                </a:cubicBezTo>
                <a:cubicBezTo>
                  <a:pt x="3190294" y="-12169"/>
                  <a:pt x="3321827" y="30224"/>
                  <a:pt x="3515954" y="0"/>
                </a:cubicBezTo>
                <a:cubicBezTo>
                  <a:pt x="3710081" y="-30224"/>
                  <a:pt x="3742625" y="34056"/>
                  <a:pt x="3894595" y="0"/>
                </a:cubicBezTo>
                <a:cubicBezTo>
                  <a:pt x="4046565" y="-34056"/>
                  <a:pt x="4144112" y="15202"/>
                  <a:pt x="4273236" y="0"/>
                </a:cubicBezTo>
                <a:cubicBezTo>
                  <a:pt x="4402360" y="-15202"/>
                  <a:pt x="4615488" y="40957"/>
                  <a:pt x="4922336" y="0"/>
                </a:cubicBezTo>
                <a:cubicBezTo>
                  <a:pt x="5229184" y="-40957"/>
                  <a:pt x="5171021" y="27081"/>
                  <a:pt x="5409160" y="0"/>
                </a:cubicBezTo>
                <a:cubicBezTo>
                  <a:pt x="5493702" y="180635"/>
                  <a:pt x="5385176" y="552789"/>
                  <a:pt x="5409160" y="803148"/>
                </a:cubicBezTo>
                <a:cubicBezTo>
                  <a:pt x="5433144" y="1053507"/>
                  <a:pt x="5397885" y="955586"/>
                  <a:pt x="5409160" y="1032619"/>
                </a:cubicBezTo>
                <a:cubicBezTo>
                  <a:pt x="5420435" y="1109652"/>
                  <a:pt x="5355190" y="1546507"/>
                  <a:pt x="5409160" y="1835767"/>
                </a:cubicBezTo>
                <a:cubicBezTo>
                  <a:pt x="5463130" y="2125027"/>
                  <a:pt x="5382945" y="2144383"/>
                  <a:pt x="5409160" y="2409445"/>
                </a:cubicBezTo>
                <a:cubicBezTo>
                  <a:pt x="5435375" y="2674507"/>
                  <a:pt x="5392671" y="3028152"/>
                  <a:pt x="5409160" y="3212593"/>
                </a:cubicBezTo>
                <a:cubicBezTo>
                  <a:pt x="5425649" y="3397034"/>
                  <a:pt x="5382805" y="3454049"/>
                  <a:pt x="5409160" y="3556799"/>
                </a:cubicBezTo>
                <a:cubicBezTo>
                  <a:pt x="5435515" y="3659549"/>
                  <a:pt x="5407257" y="3691298"/>
                  <a:pt x="5409160" y="3786270"/>
                </a:cubicBezTo>
                <a:cubicBezTo>
                  <a:pt x="5411063" y="3881242"/>
                  <a:pt x="5381827" y="4228329"/>
                  <a:pt x="5409160" y="4589418"/>
                </a:cubicBezTo>
                <a:cubicBezTo>
                  <a:pt x="5436493" y="4950507"/>
                  <a:pt x="5405953" y="4824301"/>
                  <a:pt x="5409160" y="4933625"/>
                </a:cubicBezTo>
                <a:cubicBezTo>
                  <a:pt x="5412367" y="5042949"/>
                  <a:pt x="5394643" y="5166553"/>
                  <a:pt x="5409160" y="5392567"/>
                </a:cubicBezTo>
                <a:cubicBezTo>
                  <a:pt x="5423677" y="5618581"/>
                  <a:pt x="5357289" y="5704259"/>
                  <a:pt x="5409160" y="5851508"/>
                </a:cubicBezTo>
                <a:cubicBezTo>
                  <a:pt x="5461031" y="5998757"/>
                  <a:pt x="5401631" y="6057780"/>
                  <a:pt x="5409160" y="6195715"/>
                </a:cubicBezTo>
                <a:cubicBezTo>
                  <a:pt x="5416689" y="6333650"/>
                  <a:pt x="5336472" y="6799005"/>
                  <a:pt x="5409160" y="6998863"/>
                </a:cubicBezTo>
                <a:cubicBezTo>
                  <a:pt x="5481848" y="7198721"/>
                  <a:pt x="5383323" y="7160147"/>
                  <a:pt x="5409160" y="7228334"/>
                </a:cubicBezTo>
                <a:cubicBezTo>
                  <a:pt x="5434997" y="7296521"/>
                  <a:pt x="5402275" y="7619667"/>
                  <a:pt x="5409160" y="7802011"/>
                </a:cubicBezTo>
                <a:cubicBezTo>
                  <a:pt x="5416045" y="7984355"/>
                  <a:pt x="5373179" y="8022652"/>
                  <a:pt x="5409160" y="8146218"/>
                </a:cubicBezTo>
                <a:cubicBezTo>
                  <a:pt x="5445141" y="8269784"/>
                  <a:pt x="5356876" y="8634607"/>
                  <a:pt x="5409160" y="8949366"/>
                </a:cubicBezTo>
                <a:cubicBezTo>
                  <a:pt x="5461444" y="9264125"/>
                  <a:pt x="5361978" y="9495794"/>
                  <a:pt x="5409160" y="9637779"/>
                </a:cubicBezTo>
                <a:cubicBezTo>
                  <a:pt x="5456342" y="9779764"/>
                  <a:pt x="5383253" y="10008029"/>
                  <a:pt x="5409160" y="10211456"/>
                </a:cubicBezTo>
                <a:cubicBezTo>
                  <a:pt x="5435067" y="10414883"/>
                  <a:pt x="5359493" y="11104089"/>
                  <a:pt x="5409160" y="11473546"/>
                </a:cubicBezTo>
                <a:cubicBezTo>
                  <a:pt x="5259694" y="11506632"/>
                  <a:pt x="5004337" y="11465367"/>
                  <a:pt x="4814152" y="11473546"/>
                </a:cubicBezTo>
                <a:cubicBezTo>
                  <a:pt x="4623967" y="11481725"/>
                  <a:pt x="4593403" y="11456894"/>
                  <a:pt x="4435511" y="11473546"/>
                </a:cubicBezTo>
                <a:cubicBezTo>
                  <a:pt x="4277619" y="11490198"/>
                  <a:pt x="4168865" y="11471438"/>
                  <a:pt x="4002778" y="11473546"/>
                </a:cubicBezTo>
                <a:cubicBezTo>
                  <a:pt x="3836691" y="11475654"/>
                  <a:pt x="3649643" y="11446659"/>
                  <a:pt x="3407771" y="11473546"/>
                </a:cubicBezTo>
                <a:cubicBezTo>
                  <a:pt x="3165899" y="11500433"/>
                  <a:pt x="3044029" y="11443670"/>
                  <a:pt x="2866855" y="11473546"/>
                </a:cubicBezTo>
                <a:cubicBezTo>
                  <a:pt x="2689681" y="11503422"/>
                  <a:pt x="2584686" y="11449817"/>
                  <a:pt x="2380030" y="11473546"/>
                </a:cubicBezTo>
                <a:cubicBezTo>
                  <a:pt x="2175375" y="11497275"/>
                  <a:pt x="2105695" y="11446209"/>
                  <a:pt x="1947298" y="11473546"/>
                </a:cubicBezTo>
                <a:cubicBezTo>
                  <a:pt x="1788901" y="11500883"/>
                  <a:pt x="1472369" y="11451298"/>
                  <a:pt x="1352290" y="11473546"/>
                </a:cubicBezTo>
                <a:cubicBezTo>
                  <a:pt x="1232211" y="11495794"/>
                  <a:pt x="1058269" y="11435771"/>
                  <a:pt x="811374" y="11473546"/>
                </a:cubicBezTo>
                <a:cubicBezTo>
                  <a:pt x="564479" y="11511321"/>
                  <a:pt x="297044" y="11448760"/>
                  <a:pt x="0" y="11473546"/>
                </a:cubicBezTo>
                <a:cubicBezTo>
                  <a:pt x="-81585" y="11256448"/>
                  <a:pt x="29116" y="11093832"/>
                  <a:pt x="0" y="10785133"/>
                </a:cubicBezTo>
                <a:cubicBezTo>
                  <a:pt x="-29116" y="10476434"/>
                  <a:pt x="32088" y="10383182"/>
                  <a:pt x="0" y="9981985"/>
                </a:cubicBezTo>
                <a:cubicBezTo>
                  <a:pt x="-32088" y="9580788"/>
                  <a:pt x="12389" y="9863860"/>
                  <a:pt x="0" y="9752514"/>
                </a:cubicBezTo>
                <a:cubicBezTo>
                  <a:pt x="-12389" y="9641168"/>
                  <a:pt x="13011" y="9215460"/>
                  <a:pt x="0" y="9064101"/>
                </a:cubicBezTo>
                <a:cubicBezTo>
                  <a:pt x="-13011" y="8912742"/>
                  <a:pt x="24429" y="8899538"/>
                  <a:pt x="0" y="8834630"/>
                </a:cubicBezTo>
                <a:cubicBezTo>
                  <a:pt x="-24429" y="8769722"/>
                  <a:pt x="1053" y="8702360"/>
                  <a:pt x="0" y="8605160"/>
                </a:cubicBezTo>
                <a:cubicBezTo>
                  <a:pt x="-1053" y="8507960"/>
                  <a:pt x="31472" y="8373960"/>
                  <a:pt x="0" y="8260953"/>
                </a:cubicBezTo>
                <a:cubicBezTo>
                  <a:pt x="-31472" y="8147946"/>
                  <a:pt x="52349" y="7885142"/>
                  <a:pt x="0" y="7572540"/>
                </a:cubicBezTo>
                <a:cubicBezTo>
                  <a:pt x="-52349" y="7259938"/>
                  <a:pt x="10052" y="7352843"/>
                  <a:pt x="0" y="7228334"/>
                </a:cubicBezTo>
                <a:cubicBezTo>
                  <a:pt x="-10052" y="7103825"/>
                  <a:pt x="14527" y="6768120"/>
                  <a:pt x="0" y="6539921"/>
                </a:cubicBezTo>
                <a:cubicBezTo>
                  <a:pt x="-14527" y="6311722"/>
                  <a:pt x="13861" y="6091509"/>
                  <a:pt x="0" y="5966244"/>
                </a:cubicBezTo>
                <a:cubicBezTo>
                  <a:pt x="-13861" y="5840979"/>
                  <a:pt x="1553" y="5581072"/>
                  <a:pt x="0" y="5277831"/>
                </a:cubicBezTo>
                <a:cubicBezTo>
                  <a:pt x="-1553" y="4974590"/>
                  <a:pt x="34291" y="4968620"/>
                  <a:pt x="0" y="4818889"/>
                </a:cubicBezTo>
                <a:cubicBezTo>
                  <a:pt x="-34291" y="4669158"/>
                  <a:pt x="12887" y="4617552"/>
                  <a:pt x="0" y="4474683"/>
                </a:cubicBezTo>
                <a:cubicBezTo>
                  <a:pt x="-12887" y="4331814"/>
                  <a:pt x="16017" y="4079296"/>
                  <a:pt x="0" y="3786270"/>
                </a:cubicBezTo>
                <a:cubicBezTo>
                  <a:pt x="-16017" y="3493244"/>
                  <a:pt x="60760" y="3357236"/>
                  <a:pt x="0" y="2983122"/>
                </a:cubicBezTo>
                <a:cubicBezTo>
                  <a:pt x="-60760" y="2609008"/>
                  <a:pt x="10926" y="2808542"/>
                  <a:pt x="0" y="2638916"/>
                </a:cubicBezTo>
                <a:cubicBezTo>
                  <a:pt x="-10926" y="2469290"/>
                  <a:pt x="1607" y="2439654"/>
                  <a:pt x="0" y="2294709"/>
                </a:cubicBezTo>
                <a:cubicBezTo>
                  <a:pt x="-1607" y="2149764"/>
                  <a:pt x="67953" y="1749222"/>
                  <a:pt x="0" y="1491561"/>
                </a:cubicBezTo>
                <a:cubicBezTo>
                  <a:pt x="-67953" y="1233900"/>
                  <a:pt x="27574" y="1200234"/>
                  <a:pt x="0" y="1032619"/>
                </a:cubicBezTo>
                <a:cubicBezTo>
                  <a:pt x="-27574" y="865004"/>
                  <a:pt x="36393" y="842274"/>
                  <a:pt x="0" y="688413"/>
                </a:cubicBezTo>
                <a:cubicBezTo>
                  <a:pt x="-36393" y="534552"/>
                  <a:pt x="47828" y="156616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78761546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35A318-ACDE-32E6-3707-B3D301D55298}"/>
              </a:ext>
            </a:extLst>
          </p:cNvPr>
          <p:cNvSpPr txBox="1"/>
          <p:nvPr/>
        </p:nvSpPr>
        <p:spPr>
          <a:xfrm>
            <a:off x="4086273" y="122349"/>
            <a:ext cx="358402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l-GR" dirty="0">
                <a:latin typeface="DejaVu Sans Condensed" pitchFamily="34" charset="0"/>
                <a:ea typeface="DejaVu Sans Condensed" pitchFamily="34" charset="0"/>
                <a:cs typeface="DejaVu Sans Condensed" pitchFamily="34" charset="0"/>
              </a:rPr>
              <a:t>Δυτική  Ασία</a:t>
            </a:r>
            <a:endParaRPr lang="el-GR" sz="1800" dirty="0">
              <a:latin typeface="DejaVu Sans Condensed" pitchFamily="34" charset="0"/>
              <a:ea typeface="DejaVu Sans Condensed" pitchFamily="34" charset="0"/>
              <a:cs typeface="DejaVu Sans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7464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ector illustration of teacher asks her students questions | Premium Vector">
            <a:extLst>
              <a:ext uri="{FF2B5EF4-FFF2-40B4-BE49-F238E27FC236}">
                <a16:creationId xmlns:a16="http://schemas.microsoft.com/office/drawing/2014/main" id="{2918A539-5A3A-4CFE-864B-46E91FC30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214" y="188529"/>
            <a:ext cx="10604938" cy="586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3CADACD3-DAF9-46D0-AC54-4172ED789A9A}"/>
              </a:ext>
            </a:extLst>
          </p:cNvPr>
          <p:cNvSpPr/>
          <p:nvPr/>
        </p:nvSpPr>
        <p:spPr>
          <a:xfrm>
            <a:off x="935421" y="998483"/>
            <a:ext cx="2953407" cy="1702676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A1276320-FA1C-4930-B504-C246C25096FF}"/>
              </a:ext>
            </a:extLst>
          </p:cNvPr>
          <p:cNvSpPr/>
          <p:nvPr/>
        </p:nvSpPr>
        <p:spPr>
          <a:xfrm>
            <a:off x="8697311" y="914400"/>
            <a:ext cx="2953407" cy="1702676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1CE98F80-DBA3-40B6-A78E-B88CF0C44A10}"/>
              </a:ext>
            </a:extLst>
          </p:cNvPr>
          <p:cNvSpPr/>
          <p:nvPr/>
        </p:nvSpPr>
        <p:spPr>
          <a:xfrm>
            <a:off x="4997670" y="3026979"/>
            <a:ext cx="2953407" cy="2611821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chemeClr val="tx1"/>
                </a:solidFill>
              </a:rPr>
              <a:t>Γράψτε 3  σημαντικά  πράγματα που   σχετίζονται  με το σημερινό  μάθημα   </a:t>
            </a:r>
            <a:r>
              <a:rPr lang="el-GR" dirty="0"/>
              <a:t> </a:t>
            </a:r>
            <a:endParaRPr lang="el-CY" dirty="0"/>
          </a:p>
        </p:txBody>
      </p:sp>
    </p:spTree>
    <p:extLst>
      <p:ext uri="{BB962C8B-B14F-4D97-AF65-F5344CB8AC3E}">
        <p14:creationId xmlns:p14="http://schemas.microsoft.com/office/powerpoint/2010/main" val="8817180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D3FAE-07FF-B73C-9116-3B7FB104A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Άκου τι έμαθα">
            <a:extLst>
              <a:ext uri="{FF2B5EF4-FFF2-40B4-BE49-F238E27FC236}">
                <a16:creationId xmlns:a16="http://schemas.microsoft.com/office/drawing/2014/main" id="{EFD74724-F6E0-88C2-F67C-FDE754DA1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364" y="3509216"/>
            <a:ext cx="2489937" cy="1881446"/>
          </a:xfrm>
          <a:custGeom>
            <a:avLst/>
            <a:gdLst>
              <a:gd name="csX0" fmla="*/ 0 w 2489937"/>
              <a:gd name="csY0" fmla="*/ 0 h 1881446"/>
              <a:gd name="csX1" fmla="*/ 423289 w 2489937"/>
              <a:gd name="csY1" fmla="*/ 0 h 1881446"/>
              <a:gd name="csX2" fmla="*/ 871478 w 2489937"/>
              <a:gd name="csY2" fmla="*/ 0 h 1881446"/>
              <a:gd name="csX3" fmla="*/ 1344566 w 2489937"/>
              <a:gd name="csY3" fmla="*/ 0 h 1881446"/>
              <a:gd name="csX4" fmla="*/ 1817654 w 2489937"/>
              <a:gd name="csY4" fmla="*/ 0 h 1881446"/>
              <a:gd name="csX5" fmla="*/ 2489937 w 2489937"/>
              <a:gd name="csY5" fmla="*/ 0 h 1881446"/>
              <a:gd name="csX6" fmla="*/ 2489937 w 2489937"/>
              <a:gd name="csY6" fmla="*/ 413918 h 1881446"/>
              <a:gd name="csX7" fmla="*/ 2489937 w 2489937"/>
              <a:gd name="csY7" fmla="*/ 865465 h 1881446"/>
              <a:gd name="csX8" fmla="*/ 2489937 w 2489937"/>
              <a:gd name="csY8" fmla="*/ 1298198 h 1881446"/>
              <a:gd name="csX9" fmla="*/ 2489937 w 2489937"/>
              <a:gd name="csY9" fmla="*/ 1881446 h 1881446"/>
              <a:gd name="csX10" fmla="*/ 2041748 w 2489937"/>
              <a:gd name="csY10" fmla="*/ 1881446 h 1881446"/>
              <a:gd name="csX11" fmla="*/ 1518862 w 2489937"/>
              <a:gd name="csY11" fmla="*/ 1881446 h 1881446"/>
              <a:gd name="csX12" fmla="*/ 1095572 w 2489937"/>
              <a:gd name="csY12" fmla="*/ 1881446 h 1881446"/>
              <a:gd name="csX13" fmla="*/ 622484 w 2489937"/>
              <a:gd name="csY13" fmla="*/ 1881446 h 1881446"/>
              <a:gd name="csX14" fmla="*/ 0 w 2489937"/>
              <a:gd name="csY14" fmla="*/ 1881446 h 1881446"/>
              <a:gd name="csX15" fmla="*/ 0 w 2489937"/>
              <a:gd name="csY15" fmla="*/ 1467528 h 1881446"/>
              <a:gd name="csX16" fmla="*/ 0 w 2489937"/>
              <a:gd name="csY16" fmla="*/ 1015981 h 1881446"/>
              <a:gd name="csX17" fmla="*/ 0 w 2489937"/>
              <a:gd name="csY17" fmla="*/ 602063 h 1881446"/>
              <a:gd name="csX18" fmla="*/ 0 w 2489937"/>
              <a:gd name="csY18" fmla="*/ 0 h 18814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489937" h="1881446" extrusionOk="0">
                <a:moveTo>
                  <a:pt x="0" y="0"/>
                </a:moveTo>
                <a:cubicBezTo>
                  <a:pt x="91660" y="-2430"/>
                  <a:pt x="221748" y="40145"/>
                  <a:pt x="423289" y="0"/>
                </a:cubicBezTo>
                <a:cubicBezTo>
                  <a:pt x="624830" y="-40145"/>
                  <a:pt x="680015" y="44875"/>
                  <a:pt x="871478" y="0"/>
                </a:cubicBezTo>
                <a:cubicBezTo>
                  <a:pt x="1062941" y="-44875"/>
                  <a:pt x="1169601" y="35614"/>
                  <a:pt x="1344566" y="0"/>
                </a:cubicBezTo>
                <a:cubicBezTo>
                  <a:pt x="1519531" y="-35614"/>
                  <a:pt x="1639307" y="16017"/>
                  <a:pt x="1817654" y="0"/>
                </a:cubicBezTo>
                <a:cubicBezTo>
                  <a:pt x="1996001" y="-16017"/>
                  <a:pt x="2266482" y="52371"/>
                  <a:pt x="2489937" y="0"/>
                </a:cubicBezTo>
                <a:cubicBezTo>
                  <a:pt x="2497565" y="164684"/>
                  <a:pt x="2465096" y="238261"/>
                  <a:pt x="2489937" y="413918"/>
                </a:cubicBezTo>
                <a:cubicBezTo>
                  <a:pt x="2514778" y="589575"/>
                  <a:pt x="2484541" y="655646"/>
                  <a:pt x="2489937" y="865465"/>
                </a:cubicBezTo>
                <a:cubicBezTo>
                  <a:pt x="2495333" y="1075284"/>
                  <a:pt x="2483843" y="1101928"/>
                  <a:pt x="2489937" y="1298198"/>
                </a:cubicBezTo>
                <a:cubicBezTo>
                  <a:pt x="2496031" y="1494468"/>
                  <a:pt x="2424408" y="1605065"/>
                  <a:pt x="2489937" y="1881446"/>
                </a:cubicBezTo>
                <a:cubicBezTo>
                  <a:pt x="2368914" y="1911617"/>
                  <a:pt x="2262856" y="1849618"/>
                  <a:pt x="2041748" y="1881446"/>
                </a:cubicBezTo>
                <a:cubicBezTo>
                  <a:pt x="1820640" y="1913274"/>
                  <a:pt x="1686339" y="1874593"/>
                  <a:pt x="1518862" y="1881446"/>
                </a:cubicBezTo>
                <a:cubicBezTo>
                  <a:pt x="1351385" y="1888299"/>
                  <a:pt x="1228525" y="1878478"/>
                  <a:pt x="1095572" y="1881446"/>
                </a:cubicBezTo>
                <a:cubicBezTo>
                  <a:pt x="962619" y="1884414"/>
                  <a:pt x="790477" y="1876783"/>
                  <a:pt x="622484" y="1881446"/>
                </a:cubicBezTo>
                <a:cubicBezTo>
                  <a:pt x="454491" y="1886109"/>
                  <a:pt x="129171" y="1817722"/>
                  <a:pt x="0" y="1881446"/>
                </a:cubicBezTo>
                <a:cubicBezTo>
                  <a:pt x="-17637" y="1697191"/>
                  <a:pt x="36899" y="1644918"/>
                  <a:pt x="0" y="1467528"/>
                </a:cubicBezTo>
                <a:cubicBezTo>
                  <a:pt x="-36899" y="1290138"/>
                  <a:pt x="33024" y="1155788"/>
                  <a:pt x="0" y="1015981"/>
                </a:cubicBezTo>
                <a:cubicBezTo>
                  <a:pt x="-33024" y="876174"/>
                  <a:pt x="40155" y="773163"/>
                  <a:pt x="0" y="602063"/>
                </a:cubicBezTo>
                <a:cubicBezTo>
                  <a:pt x="-40155" y="430963"/>
                  <a:pt x="55413" y="162743"/>
                  <a:pt x="0" y="0"/>
                </a:cubicBezTo>
                <a:close/>
              </a:path>
            </a:pathLst>
          </a:custGeom>
          <a:noFill/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83284342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BF5BC92A-7673-A398-B21F-C0F8FBC8CC52}"/>
              </a:ext>
            </a:extLst>
          </p:cNvPr>
          <p:cNvSpPr/>
          <p:nvPr/>
        </p:nvSpPr>
        <p:spPr>
          <a:xfrm>
            <a:off x="6614375" y="1556657"/>
            <a:ext cx="2579914" cy="606329"/>
          </a:xfrm>
          <a:custGeom>
            <a:avLst/>
            <a:gdLst>
              <a:gd name="csX0" fmla="*/ 0 w 2579914"/>
              <a:gd name="csY0" fmla="*/ 0 h 606329"/>
              <a:gd name="csX1" fmla="*/ 438585 w 2579914"/>
              <a:gd name="csY1" fmla="*/ 0 h 606329"/>
              <a:gd name="csX2" fmla="*/ 954568 w 2579914"/>
              <a:gd name="csY2" fmla="*/ 0 h 606329"/>
              <a:gd name="csX3" fmla="*/ 1470551 w 2579914"/>
              <a:gd name="csY3" fmla="*/ 0 h 606329"/>
              <a:gd name="csX4" fmla="*/ 1960735 w 2579914"/>
              <a:gd name="csY4" fmla="*/ 0 h 606329"/>
              <a:gd name="csX5" fmla="*/ 2579914 w 2579914"/>
              <a:gd name="csY5" fmla="*/ 0 h 606329"/>
              <a:gd name="csX6" fmla="*/ 2579914 w 2579914"/>
              <a:gd name="csY6" fmla="*/ 315291 h 606329"/>
              <a:gd name="csX7" fmla="*/ 2579914 w 2579914"/>
              <a:gd name="csY7" fmla="*/ 606329 h 606329"/>
              <a:gd name="csX8" fmla="*/ 2089730 w 2579914"/>
              <a:gd name="csY8" fmla="*/ 606329 h 606329"/>
              <a:gd name="csX9" fmla="*/ 1522149 w 2579914"/>
              <a:gd name="csY9" fmla="*/ 606329 h 606329"/>
              <a:gd name="csX10" fmla="*/ 980367 w 2579914"/>
              <a:gd name="csY10" fmla="*/ 606329 h 606329"/>
              <a:gd name="csX11" fmla="*/ 464385 w 2579914"/>
              <a:gd name="csY11" fmla="*/ 606329 h 606329"/>
              <a:gd name="csX12" fmla="*/ 0 w 2579914"/>
              <a:gd name="csY12" fmla="*/ 606329 h 606329"/>
              <a:gd name="csX13" fmla="*/ 0 w 2579914"/>
              <a:gd name="csY13" fmla="*/ 297101 h 606329"/>
              <a:gd name="csX14" fmla="*/ 0 w 2579914"/>
              <a:gd name="csY14" fmla="*/ 0 h 6063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579914" h="606329" fill="none" extrusionOk="0">
                <a:moveTo>
                  <a:pt x="0" y="0"/>
                </a:moveTo>
                <a:cubicBezTo>
                  <a:pt x="158322" y="-29789"/>
                  <a:pt x="292527" y="22146"/>
                  <a:pt x="438585" y="0"/>
                </a:cubicBezTo>
                <a:cubicBezTo>
                  <a:pt x="584643" y="-22146"/>
                  <a:pt x="804353" y="23840"/>
                  <a:pt x="954568" y="0"/>
                </a:cubicBezTo>
                <a:cubicBezTo>
                  <a:pt x="1104783" y="-23840"/>
                  <a:pt x="1348304" y="48204"/>
                  <a:pt x="1470551" y="0"/>
                </a:cubicBezTo>
                <a:cubicBezTo>
                  <a:pt x="1592798" y="-48204"/>
                  <a:pt x="1826381" y="19212"/>
                  <a:pt x="1960735" y="0"/>
                </a:cubicBezTo>
                <a:cubicBezTo>
                  <a:pt x="2095089" y="-19212"/>
                  <a:pt x="2429936" y="63116"/>
                  <a:pt x="2579914" y="0"/>
                </a:cubicBezTo>
                <a:cubicBezTo>
                  <a:pt x="2584803" y="99876"/>
                  <a:pt x="2557342" y="199525"/>
                  <a:pt x="2579914" y="315291"/>
                </a:cubicBezTo>
                <a:cubicBezTo>
                  <a:pt x="2602486" y="431057"/>
                  <a:pt x="2560894" y="501060"/>
                  <a:pt x="2579914" y="606329"/>
                </a:cubicBezTo>
                <a:cubicBezTo>
                  <a:pt x="2383830" y="635395"/>
                  <a:pt x="2281963" y="585707"/>
                  <a:pt x="2089730" y="606329"/>
                </a:cubicBezTo>
                <a:cubicBezTo>
                  <a:pt x="1897497" y="626951"/>
                  <a:pt x="1767785" y="603958"/>
                  <a:pt x="1522149" y="606329"/>
                </a:cubicBezTo>
                <a:cubicBezTo>
                  <a:pt x="1276513" y="608700"/>
                  <a:pt x="1107868" y="544880"/>
                  <a:pt x="980367" y="606329"/>
                </a:cubicBezTo>
                <a:cubicBezTo>
                  <a:pt x="852866" y="667778"/>
                  <a:pt x="704173" y="551966"/>
                  <a:pt x="464385" y="606329"/>
                </a:cubicBezTo>
                <a:cubicBezTo>
                  <a:pt x="224597" y="660692"/>
                  <a:pt x="207781" y="582656"/>
                  <a:pt x="0" y="606329"/>
                </a:cubicBezTo>
                <a:cubicBezTo>
                  <a:pt x="-3478" y="485968"/>
                  <a:pt x="5834" y="423047"/>
                  <a:pt x="0" y="297101"/>
                </a:cubicBezTo>
                <a:cubicBezTo>
                  <a:pt x="-5834" y="171155"/>
                  <a:pt x="20287" y="107436"/>
                  <a:pt x="0" y="0"/>
                </a:cubicBezTo>
                <a:close/>
              </a:path>
              <a:path w="2579914" h="606329" stroke="0" extrusionOk="0">
                <a:moveTo>
                  <a:pt x="0" y="0"/>
                </a:moveTo>
                <a:cubicBezTo>
                  <a:pt x="93027" y="-1262"/>
                  <a:pt x="279766" y="7786"/>
                  <a:pt x="438585" y="0"/>
                </a:cubicBezTo>
                <a:cubicBezTo>
                  <a:pt x="597405" y="-7786"/>
                  <a:pt x="772654" y="50750"/>
                  <a:pt x="928769" y="0"/>
                </a:cubicBezTo>
                <a:cubicBezTo>
                  <a:pt x="1084884" y="-50750"/>
                  <a:pt x="1239296" y="9585"/>
                  <a:pt x="1393154" y="0"/>
                </a:cubicBezTo>
                <a:cubicBezTo>
                  <a:pt x="1547012" y="-9585"/>
                  <a:pt x="1735893" y="44975"/>
                  <a:pt x="1831739" y="0"/>
                </a:cubicBezTo>
                <a:cubicBezTo>
                  <a:pt x="1927585" y="-44975"/>
                  <a:pt x="2406225" y="15583"/>
                  <a:pt x="2579914" y="0"/>
                </a:cubicBezTo>
                <a:cubicBezTo>
                  <a:pt x="2582583" y="136015"/>
                  <a:pt x="2546010" y="199598"/>
                  <a:pt x="2579914" y="309228"/>
                </a:cubicBezTo>
                <a:cubicBezTo>
                  <a:pt x="2613818" y="418858"/>
                  <a:pt x="2574380" y="536849"/>
                  <a:pt x="2579914" y="606329"/>
                </a:cubicBezTo>
                <a:cubicBezTo>
                  <a:pt x="2414163" y="628317"/>
                  <a:pt x="2245128" y="551230"/>
                  <a:pt x="2115529" y="606329"/>
                </a:cubicBezTo>
                <a:cubicBezTo>
                  <a:pt x="1985931" y="661428"/>
                  <a:pt x="1824966" y="601434"/>
                  <a:pt x="1625346" y="606329"/>
                </a:cubicBezTo>
                <a:cubicBezTo>
                  <a:pt x="1425726" y="611224"/>
                  <a:pt x="1354350" y="596479"/>
                  <a:pt x="1135162" y="606329"/>
                </a:cubicBezTo>
                <a:cubicBezTo>
                  <a:pt x="915974" y="616179"/>
                  <a:pt x="774036" y="559701"/>
                  <a:pt x="593380" y="606329"/>
                </a:cubicBezTo>
                <a:cubicBezTo>
                  <a:pt x="412724" y="652957"/>
                  <a:pt x="135270" y="583544"/>
                  <a:pt x="0" y="606329"/>
                </a:cubicBezTo>
                <a:cubicBezTo>
                  <a:pt x="-7806" y="503310"/>
                  <a:pt x="9123" y="427234"/>
                  <a:pt x="0" y="309228"/>
                </a:cubicBezTo>
                <a:cubicBezTo>
                  <a:pt x="-9123" y="191222"/>
                  <a:pt x="32510" y="141666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104234314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___/____/2026</a:t>
            </a:r>
          </a:p>
        </p:txBody>
      </p:sp>
      <p:pic>
        <p:nvPicPr>
          <p:cNvPr id="13" name="Εικόνα 12" descr="σημειωματάριο Στοκ Εικονογραφήσεις, Vectors, &amp; Clipart ...">
            <a:extLst>
              <a:ext uri="{FF2B5EF4-FFF2-40B4-BE49-F238E27FC236}">
                <a16:creationId xmlns:a16="http://schemas.microsoft.com/office/drawing/2014/main" id="{5F6E79B1-776C-E720-FC2B-796E84075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63863">
            <a:off x="862239" y="458018"/>
            <a:ext cx="5070476" cy="594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3222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Φυσαλίδα ομιλίας: Έλλειψη 1">
            <a:extLst>
              <a:ext uri="{FF2B5EF4-FFF2-40B4-BE49-F238E27FC236}">
                <a16:creationId xmlns:a16="http://schemas.microsoft.com/office/drawing/2014/main" id="{57E57279-4F86-3174-5251-76742A892683}"/>
              </a:ext>
            </a:extLst>
          </p:cNvPr>
          <p:cNvSpPr/>
          <p:nvPr/>
        </p:nvSpPr>
        <p:spPr>
          <a:xfrm>
            <a:off x="7092893" y="3429000"/>
            <a:ext cx="3243942" cy="2797628"/>
          </a:xfrm>
          <a:prstGeom prst="wedgeEllipse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chemeClr val="tx1"/>
                </a:solidFill>
              </a:rPr>
              <a:t>υπόμνημα</a:t>
            </a:r>
            <a:endParaRPr lang="el-CY" sz="2800" dirty="0">
              <a:solidFill>
                <a:schemeClr val="tx1"/>
              </a:solidFill>
            </a:endParaRPr>
          </a:p>
        </p:txBody>
      </p:sp>
      <p:sp>
        <p:nvSpPr>
          <p:cNvPr id="4" name="Φυσαλίδα ομιλίας: Έλλειψη 3">
            <a:extLst>
              <a:ext uri="{FF2B5EF4-FFF2-40B4-BE49-F238E27FC236}">
                <a16:creationId xmlns:a16="http://schemas.microsoft.com/office/drawing/2014/main" id="{B005ADB7-8675-7108-6C77-EA5DD9056014}"/>
              </a:ext>
            </a:extLst>
          </p:cNvPr>
          <p:cNvSpPr/>
          <p:nvPr/>
        </p:nvSpPr>
        <p:spPr>
          <a:xfrm>
            <a:off x="1881744" y="49281"/>
            <a:ext cx="2996953" cy="2797628"/>
          </a:xfrm>
          <a:prstGeom prst="wedgeEllipseCallou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μυθολογία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5" name="Φυσαλίδα ομιλίας: Έλλειψη 4">
            <a:extLst>
              <a:ext uri="{FF2B5EF4-FFF2-40B4-BE49-F238E27FC236}">
                <a16:creationId xmlns:a16="http://schemas.microsoft.com/office/drawing/2014/main" id="{3AF57BD7-C5B5-488A-EE68-9EF3609747BB}"/>
              </a:ext>
            </a:extLst>
          </p:cNvPr>
          <p:cNvSpPr/>
          <p:nvPr/>
        </p:nvSpPr>
        <p:spPr>
          <a:xfrm>
            <a:off x="4609229" y="25794"/>
            <a:ext cx="3243942" cy="2797628"/>
          </a:xfrm>
          <a:prstGeom prst="wedgeEllipse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ιστορία</a:t>
            </a:r>
            <a:r>
              <a:rPr lang="el-GR" dirty="0"/>
              <a:t> </a:t>
            </a:r>
            <a:endParaRPr lang="el-CY" dirty="0"/>
          </a:p>
        </p:txBody>
      </p:sp>
      <p:sp>
        <p:nvSpPr>
          <p:cNvPr id="6" name="Φυσαλίδα ομιλίας: Έλλειψη 5">
            <a:extLst>
              <a:ext uri="{FF2B5EF4-FFF2-40B4-BE49-F238E27FC236}">
                <a16:creationId xmlns:a16="http://schemas.microsoft.com/office/drawing/2014/main" id="{CD578C82-8D95-E524-EF38-592C1653028A}"/>
              </a:ext>
            </a:extLst>
          </p:cNvPr>
          <p:cNvSpPr/>
          <p:nvPr/>
        </p:nvSpPr>
        <p:spPr>
          <a:xfrm>
            <a:off x="7313304" y="911129"/>
            <a:ext cx="3243942" cy="2797628"/>
          </a:xfrm>
          <a:prstGeom prst="wedgeEllipse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σημεία  του  ορίζοντα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7" name="Φυσαλίδα ομιλίας: Έλλειψη 6">
            <a:extLst>
              <a:ext uri="{FF2B5EF4-FFF2-40B4-BE49-F238E27FC236}">
                <a16:creationId xmlns:a16="http://schemas.microsoft.com/office/drawing/2014/main" id="{48F33506-5560-4F45-807C-E49BB49F78CC}"/>
              </a:ext>
            </a:extLst>
          </p:cNvPr>
          <p:cNvSpPr/>
          <p:nvPr/>
        </p:nvSpPr>
        <p:spPr>
          <a:xfrm>
            <a:off x="1365287" y="2420421"/>
            <a:ext cx="3243942" cy="2797628"/>
          </a:xfrm>
          <a:prstGeom prst="wedgeEllipse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ιστορική γραμμή</a:t>
            </a:r>
            <a:r>
              <a:rPr lang="el-GR" dirty="0"/>
              <a:t> </a:t>
            </a:r>
            <a:endParaRPr lang="el-CY" dirty="0"/>
          </a:p>
        </p:txBody>
      </p:sp>
      <p:sp>
        <p:nvSpPr>
          <p:cNvPr id="8" name="Φυσαλίδα ομιλίας: Έλλειψη 7">
            <a:extLst>
              <a:ext uri="{FF2B5EF4-FFF2-40B4-BE49-F238E27FC236}">
                <a16:creationId xmlns:a16="http://schemas.microsoft.com/office/drawing/2014/main" id="{25270B23-1A8C-4A80-9BE8-4222AF3E053E}"/>
              </a:ext>
            </a:extLst>
          </p:cNvPr>
          <p:cNvSpPr/>
          <p:nvPr/>
        </p:nvSpPr>
        <p:spPr>
          <a:xfrm>
            <a:off x="3959157" y="3578021"/>
            <a:ext cx="3243942" cy="2797628"/>
          </a:xfrm>
          <a:prstGeom prst="wedgeEllipse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βασικά  στοιχεία χάρτη</a:t>
            </a:r>
            <a:endParaRPr lang="el-CY" sz="3200" dirty="0">
              <a:solidFill>
                <a:schemeClr val="tx1"/>
              </a:solidFill>
            </a:endParaRPr>
          </a:p>
        </p:txBody>
      </p:sp>
      <p:pic>
        <p:nvPicPr>
          <p:cNvPr id="7170" name="Picture 2" descr="Άκου τι έμαθα">
            <a:extLst>
              <a:ext uri="{FF2B5EF4-FFF2-40B4-BE49-F238E27FC236}">
                <a16:creationId xmlns:a16="http://schemas.microsoft.com/office/drawing/2014/main" id="{ED1D3F5A-8075-9631-9783-B8494C36A1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229" y="2248255"/>
            <a:ext cx="2489937" cy="1881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0268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96A2C748-B64C-7071-2925-3E820B3763C1}"/>
              </a:ext>
            </a:extLst>
          </p:cNvPr>
          <p:cNvSpPr/>
          <p:nvPr/>
        </p:nvSpPr>
        <p:spPr>
          <a:xfrm>
            <a:off x="146249" y="256445"/>
            <a:ext cx="12005443" cy="6129033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r>
              <a:rPr lang="el-GR" sz="4400" dirty="0">
                <a:solidFill>
                  <a:schemeClr val="tx1"/>
                </a:solidFill>
              </a:rPr>
              <a:t>Εργασία  για  το σπίτι  :</a:t>
            </a: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r>
              <a:rPr lang="el-GR" sz="4400" dirty="0">
                <a:solidFill>
                  <a:schemeClr val="tx1"/>
                </a:solidFill>
              </a:rPr>
              <a:t>Δημιουργία  ιστορικής  γραμμής</a:t>
            </a:r>
          </a:p>
          <a:p>
            <a:r>
              <a:rPr lang="el-GR" sz="1400" dirty="0">
                <a:solidFill>
                  <a:schemeClr val="tx1"/>
                </a:solidFill>
              </a:rPr>
              <a:t>Φτιάξε μια χρονική γραμμή της δικής σου ζωής. Σημείωσε πάνω στη γραμμή 5 σημαντικά γεγονότα (π.χ. τη χρονιά που γεννήθηκες, πότε πήγες πρώτη φορά σχολείο, ένα ταξίδι ή τη γέννηση ενός αδερφού). Δίπλα από κάθε χρονιά, γράψε μια σύντομη πρόταση και, αν θέλεις, κάνε μια ζωγραφιά ή κόλλησε μια φωτογραφία.</a:t>
            </a:r>
          </a:p>
          <a:p>
            <a:endParaRPr lang="el-GR" sz="1400" dirty="0">
              <a:solidFill>
                <a:schemeClr val="tx1"/>
              </a:solidFill>
            </a:endParaRPr>
          </a:p>
          <a:p>
            <a:endParaRPr lang="el-GR" sz="4400" dirty="0">
              <a:solidFill>
                <a:schemeClr val="tx1"/>
              </a:solidFill>
            </a:endParaRPr>
          </a:p>
          <a:p>
            <a:pPr algn="ctr"/>
            <a:r>
              <a:rPr lang="el-GR" sz="4400" dirty="0"/>
              <a:t>να</a:t>
            </a:r>
            <a:endParaRPr lang="el-GR" sz="4400" dirty="0">
              <a:solidFill>
                <a:schemeClr val="tx1"/>
              </a:solidFill>
            </a:endParaRPr>
          </a:p>
          <a:p>
            <a:pPr algn="ctr"/>
            <a:r>
              <a:rPr lang="el-GR" sz="4400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5" name="Βέλος: Δεξιό 4">
            <a:extLst>
              <a:ext uri="{FF2B5EF4-FFF2-40B4-BE49-F238E27FC236}">
                <a16:creationId xmlns:a16="http://schemas.microsoft.com/office/drawing/2014/main" id="{9869E7A9-2C7D-4BC0-A6F7-4E5D54C2F559}"/>
              </a:ext>
            </a:extLst>
          </p:cNvPr>
          <p:cNvSpPr/>
          <p:nvPr/>
        </p:nvSpPr>
        <p:spPr>
          <a:xfrm>
            <a:off x="555242" y="3725354"/>
            <a:ext cx="11529849" cy="159757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BB1F59B9-6E0D-46B2-8E20-411241C36A47}"/>
              </a:ext>
            </a:extLst>
          </p:cNvPr>
          <p:cNvSpPr/>
          <p:nvPr/>
        </p:nvSpPr>
        <p:spPr>
          <a:xfrm>
            <a:off x="479125" y="4145956"/>
            <a:ext cx="5843752" cy="7567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7A7BBC4B-DB99-4C4C-9630-601AD945305B}"/>
              </a:ext>
            </a:extLst>
          </p:cNvPr>
          <p:cNvSpPr/>
          <p:nvPr/>
        </p:nvSpPr>
        <p:spPr>
          <a:xfrm>
            <a:off x="3722915" y="4167260"/>
            <a:ext cx="7549806" cy="75674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cxnSp>
        <p:nvCxnSpPr>
          <p:cNvPr id="8" name="Ευθύγραμμο βέλος σύνδεσης 7">
            <a:extLst>
              <a:ext uri="{FF2B5EF4-FFF2-40B4-BE49-F238E27FC236}">
                <a16:creationId xmlns:a16="http://schemas.microsoft.com/office/drawing/2014/main" id="{D3E42A20-2A6C-4239-BFD6-D37DE3196E6D}"/>
              </a:ext>
            </a:extLst>
          </p:cNvPr>
          <p:cNvCxnSpPr/>
          <p:nvPr/>
        </p:nvCxnSpPr>
        <p:spPr>
          <a:xfrm>
            <a:off x="533624" y="4111608"/>
            <a:ext cx="0" cy="129014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Ευθύγραμμο βέλος σύνδεσης 9">
            <a:extLst>
              <a:ext uri="{FF2B5EF4-FFF2-40B4-BE49-F238E27FC236}">
                <a16:creationId xmlns:a16="http://schemas.microsoft.com/office/drawing/2014/main" id="{7582A455-63F9-4ADE-A446-FC87FC507E2C}"/>
              </a:ext>
            </a:extLst>
          </p:cNvPr>
          <p:cNvCxnSpPr/>
          <p:nvPr/>
        </p:nvCxnSpPr>
        <p:spPr>
          <a:xfrm>
            <a:off x="3722915" y="4149896"/>
            <a:ext cx="0" cy="129014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Ευθύγραμμο βέλος σύνδεσης 10">
            <a:extLst>
              <a:ext uri="{FF2B5EF4-FFF2-40B4-BE49-F238E27FC236}">
                <a16:creationId xmlns:a16="http://schemas.microsoft.com/office/drawing/2014/main" id="{3028652C-AE6D-4242-B6CC-4C00C3619E33}"/>
              </a:ext>
            </a:extLst>
          </p:cNvPr>
          <p:cNvCxnSpPr/>
          <p:nvPr/>
        </p:nvCxnSpPr>
        <p:spPr>
          <a:xfrm>
            <a:off x="9449000" y="4083549"/>
            <a:ext cx="0" cy="129014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Ευθύγραμμο βέλος σύνδεσης 11">
            <a:extLst>
              <a:ext uri="{FF2B5EF4-FFF2-40B4-BE49-F238E27FC236}">
                <a16:creationId xmlns:a16="http://schemas.microsoft.com/office/drawing/2014/main" id="{43B4EEC5-81AF-4535-A346-A1ADD3D7B803}"/>
              </a:ext>
            </a:extLst>
          </p:cNvPr>
          <p:cNvCxnSpPr/>
          <p:nvPr/>
        </p:nvCxnSpPr>
        <p:spPr>
          <a:xfrm>
            <a:off x="8136539" y="4149896"/>
            <a:ext cx="0" cy="129014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Ευθύγραμμο βέλος σύνδεσης 12">
            <a:extLst>
              <a:ext uri="{FF2B5EF4-FFF2-40B4-BE49-F238E27FC236}">
                <a16:creationId xmlns:a16="http://schemas.microsoft.com/office/drawing/2014/main" id="{32DA81CC-FFB9-4224-A89D-C4E676C05CCF}"/>
              </a:ext>
            </a:extLst>
          </p:cNvPr>
          <p:cNvCxnSpPr/>
          <p:nvPr/>
        </p:nvCxnSpPr>
        <p:spPr>
          <a:xfrm>
            <a:off x="6354701" y="4125498"/>
            <a:ext cx="0" cy="129014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BA0294F8-28E0-46CC-8C82-98D456D70C24}"/>
              </a:ext>
            </a:extLst>
          </p:cNvPr>
          <p:cNvSpPr/>
          <p:nvPr/>
        </p:nvSpPr>
        <p:spPr>
          <a:xfrm>
            <a:off x="6366416" y="4410121"/>
            <a:ext cx="1340069" cy="4834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8" name="Ορθογώνιο 17">
            <a:extLst>
              <a:ext uri="{FF2B5EF4-FFF2-40B4-BE49-F238E27FC236}">
                <a16:creationId xmlns:a16="http://schemas.microsoft.com/office/drawing/2014/main" id="{BAFBD9ED-D8DD-4E85-98A0-F9D76D50C3BC}"/>
              </a:ext>
            </a:extLst>
          </p:cNvPr>
          <p:cNvSpPr/>
          <p:nvPr/>
        </p:nvSpPr>
        <p:spPr>
          <a:xfrm>
            <a:off x="8175861" y="4424666"/>
            <a:ext cx="1065716" cy="4834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19" name="Ορθογώνιο 18">
            <a:extLst>
              <a:ext uri="{FF2B5EF4-FFF2-40B4-BE49-F238E27FC236}">
                <a16:creationId xmlns:a16="http://schemas.microsoft.com/office/drawing/2014/main" id="{4703E1BD-E045-4A40-A778-F43063AFFC6D}"/>
              </a:ext>
            </a:extLst>
          </p:cNvPr>
          <p:cNvSpPr/>
          <p:nvPr/>
        </p:nvSpPr>
        <p:spPr>
          <a:xfrm>
            <a:off x="9488322" y="4419225"/>
            <a:ext cx="1477131" cy="4834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0" name="Ορθογώνιο 19">
            <a:extLst>
              <a:ext uri="{FF2B5EF4-FFF2-40B4-BE49-F238E27FC236}">
                <a16:creationId xmlns:a16="http://schemas.microsoft.com/office/drawing/2014/main" id="{BCFD1552-725C-40B9-87F0-50865AFA1D6F}"/>
              </a:ext>
            </a:extLst>
          </p:cNvPr>
          <p:cNvSpPr/>
          <p:nvPr/>
        </p:nvSpPr>
        <p:spPr>
          <a:xfrm>
            <a:off x="529870" y="4410121"/>
            <a:ext cx="1515576" cy="4834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EA3FB150-9D35-4F86-9D15-E4A6405B353D}"/>
              </a:ext>
            </a:extLst>
          </p:cNvPr>
          <p:cNvSpPr/>
          <p:nvPr/>
        </p:nvSpPr>
        <p:spPr>
          <a:xfrm>
            <a:off x="3748288" y="4435551"/>
            <a:ext cx="1515576" cy="4834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50304723-FE01-79E1-4411-244250C458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66" t="71360" r="67731"/>
          <a:stretch>
            <a:fillRect/>
          </a:stretch>
        </p:blipFill>
        <p:spPr>
          <a:xfrm>
            <a:off x="827219" y="5498008"/>
            <a:ext cx="1817915" cy="1233586"/>
          </a:xfrm>
          <a:custGeom>
            <a:avLst/>
            <a:gdLst>
              <a:gd name="csX0" fmla="*/ 0 w 1817915"/>
              <a:gd name="csY0" fmla="*/ 0 h 1233586"/>
              <a:gd name="csX1" fmla="*/ 418120 w 1817915"/>
              <a:gd name="csY1" fmla="*/ 0 h 1233586"/>
              <a:gd name="csX2" fmla="*/ 872599 w 1817915"/>
              <a:gd name="csY2" fmla="*/ 0 h 1233586"/>
              <a:gd name="csX3" fmla="*/ 1327078 w 1817915"/>
              <a:gd name="csY3" fmla="*/ 0 h 1233586"/>
              <a:gd name="csX4" fmla="*/ 1817915 w 1817915"/>
              <a:gd name="csY4" fmla="*/ 0 h 1233586"/>
              <a:gd name="csX5" fmla="*/ 1817915 w 1817915"/>
              <a:gd name="csY5" fmla="*/ 411195 h 1233586"/>
              <a:gd name="csX6" fmla="*/ 1817915 w 1817915"/>
              <a:gd name="csY6" fmla="*/ 785383 h 1233586"/>
              <a:gd name="csX7" fmla="*/ 1817915 w 1817915"/>
              <a:gd name="csY7" fmla="*/ 1233586 h 1233586"/>
              <a:gd name="csX8" fmla="*/ 1345257 w 1817915"/>
              <a:gd name="csY8" fmla="*/ 1233586 h 1233586"/>
              <a:gd name="csX9" fmla="*/ 927137 w 1817915"/>
              <a:gd name="csY9" fmla="*/ 1233586 h 1233586"/>
              <a:gd name="csX10" fmla="*/ 472658 w 1817915"/>
              <a:gd name="csY10" fmla="*/ 1233586 h 1233586"/>
              <a:gd name="csX11" fmla="*/ 0 w 1817915"/>
              <a:gd name="csY11" fmla="*/ 1233586 h 1233586"/>
              <a:gd name="csX12" fmla="*/ 0 w 1817915"/>
              <a:gd name="csY12" fmla="*/ 810055 h 1233586"/>
              <a:gd name="csX13" fmla="*/ 0 w 1817915"/>
              <a:gd name="csY13" fmla="*/ 398859 h 1233586"/>
              <a:gd name="csX14" fmla="*/ 0 w 1817915"/>
              <a:gd name="csY14" fmla="*/ 0 h 12335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817915" h="1233586" fill="none" extrusionOk="0">
                <a:moveTo>
                  <a:pt x="0" y="0"/>
                </a:moveTo>
                <a:cubicBezTo>
                  <a:pt x="200996" y="-45707"/>
                  <a:pt x="221484" y="14891"/>
                  <a:pt x="418120" y="0"/>
                </a:cubicBezTo>
                <a:cubicBezTo>
                  <a:pt x="614756" y="-14891"/>
                  <a:pt x="684814" y="38330"/>
                  <a:pt x="872599" y="0"/>
                </a:cubicBezTo>
                <a:cubicBezTo>
                  <a:pt x="1060384" y="-38330"/>
                  <a:pt x="1221132" y="13046"/>
                  <a:pt x="1327078" y="0"/>
                </a:cubicBezTo>
                <a:cubicBezTo>
                  <a:pt x="1433024" y="-13046"/>
                  <a:pt x="1600977" y="7121"/>
                  <a:pt x="1817915" y="0"/>
                </a:cubicBezTo>
                <a:cubicBezTo>
                  <a:pt x="1832723" y="193541"/>
                  <a:pt x="1770637" y="231599"/>
                  <a:pt x="1817915" y="411195"/>
                </a:cubicBezTo>
                <a:cubicBezTo>
                  <a:pt x="1865193" y="590792"/>
                  <a:pt x="1784976" y="667871"/>
                  <a:pt x="1817915" y="785383"/>
                </a:cubicBezTo>
                <a:cubicBezTo>
                  <a:pt x="1850854" y="902895"/>
                  <a:pt x="1792249" y="1022404"/>
                  <a:pt x="1817915" y="1233586"/>
                </a:cubicBezTo>
                <a:cubicBezTo>
                  <a:pt x="1591492" y="1272132"/>
                  <a:pt x="1473413" y="1182381"/>
                  <a:pt x="1345257" y="1233586"/>
                </a:cubicBezTo>
                <a:cubicBezTo>
                  <a:pt x="1217101" y="1284791"/>
                  <a:pt x="1128672" y="1214535"/>
                  <a:pt x="927137" y="1233586"/>
                </a:cubicBezTo>
                <a:cubicBezTo>
                  <a:pt x="725602" y="1252637"/>
                  <a:pt x="612612" y="1210061"/>
                  <a:pt x="472658" y="1233586"/>
                </a:cubicBezTo>
                <a:cubicBezTo>
                  <a:pt x="332704" y="1257111"/>
                  <a:pt x="234759" y="1220453"/>
                  <a:pt x="0" y="1233586"/>
                </a:cubicBezTo>
                <a:cubicBezTo>
                  <a:pt x="-28065" y="1113167"/>
                  <a:pt x="7019" y="1001872"/>
                  <a:pt x="0" y="810055"/>
                </a:cubicBezTo>
                <a:cubicBezTo>
                  <a:pt x="-7019" y="618238"/>
                  <a:pt x="4471" y="485680"/>
                  <a:pt x="0" y="398859"/>
                </a:cubicBezTo>
                <a:cubicBezTo>
                  <a:pt x="-4471" y="312038"/>
                  <a:pt x="22027" y="83134"/>
                  <a:pt x="0" y="0"/>
                </a:cubicBezTo>
                <a:close/>
              </a:path>
              <a:path w="1817915" h="1233586" stroke="0" extrusionOk="0">
                <a:moveTo>
                  <a:pt x="0" y="0"/>
                </a:moveTo>
                <a:cubicBezTo>
                  <a:pt x="163888" y="-24029"/>
                  <a:pt x="266039" y="47540"/>
                  <a:pt x="436300" y="0"/>
                </a:cubicBezTo>
                <a:cubicBezTo>
                  <a:pt x="606561" y="-47540"/>
                  <a:pt x="695144" y="714"/>
                  <a:pt x="872599" y="0"/>
                </a:cubicBezTo>
                <a:cubicBezTo>
                  <a:pt x="1050054" y="-714"/>
                  <a:pt x="1241749" y="5021"/>
                  <a:pt x="1363436" y="0"/>
                </a:cubicBezTo>
                <a:cubicBezTo>
                  <a:pt x="1485123" y="-5021"/>
                  <a:pt x="1685199" y="19793"/>
                  <a:pt x="1817915" y="0"/>
                </a:cubicBezTo>
                <a:cubicBezTo>
                  <a:pt x="1867171" y="152330"/>
                  <a:pt x="1812303" y="278988"/>
                  <a:pt x="1817915" y="411195"/>
                </a:cubicBezTo>
                <a:cubicBezTo>
                  <a:pt x="1823527" y="543402"/>
                  <a:pt x="1814760" y="651524"/>
                  <a:pt x="1817915" y="822391"/>
                </a:cubicBezTo>
                <a:cubicBezTo>
                  <a:pt x="1821070" y="993258"/>
                  <a:pt x="1797557" y="1146864"/>
                  <a:pt x="1817915" y="1233586"/>
                </a:cubicBezTo>
                <a:cubicBezTo>
                  <a:pt x="1577884" y="1270219"/>
                  <a:pt x="1538570" y="1219171"/>
                  <a:pt x="1327078" y="1233586"/>
                </a:cubicBezTo>
                <a:cubicBezTo>
                  <a:pt x="1115586" y="1248001"/>
                  <a:pt x="1073054" y="1213136"/>
                  <a:pt x="890778" y="1233586"/>
                </a:cubicBezTo>
                <a:cubicBezTo>
                  <a:pt x="708502" y="1254036"/>
                  <a:pt x="584709" y="1195685"/>
                  <a:pt x="454479" y="1233586"/>
                </a:cubicBezTo>
                <a:cubicBezTo>
                  <a:pt x="324249" y="1271487"/>
                  <a:pt x="102949" y="1188633"/>
                  <a:pt x="0" y="1233586"/>
                </a:cubicBezTo>
                <a:cubicBezTo>
                  <a:pt x="-42124" y="1034457"/>
                  <a:pt x="24652" y="1000957"/>
                  <a:pt x="0" y="810055"/>
                </a:cubicBezTo>
                <a:cubicBezTo>
                  <a:pt x="-24652" y="619153"/>
                  <a:pt x="14157" y="562236"/>
                  <a:pt x="0" y="374188"/>
                </a:cubicBezTo>
                <a:cubicBezTo>
                  <a:pt x="-14157" y="186140"/>
                  <a:pt x="34748" y="167106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42715501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973808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293B3-D713-F8BE-A4E8-FF8C0CF71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12CB5629-5C2A-5FFB-887E-3AB22D91B42B}"/>
              </a:ext>
            </a:extLst>
          </p:cNvPr>
          <p:cNvSpPr/>
          <p:nvPr/>
        </p:nvSpPr>
        <p:spPr>
          <a:xfrm>
            <a:off x="146249" y="256445"/>
            <a:ext cx="12005443" cy="6129033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r>
              <a:rPr lang="el-GR" sz="4400" dirty="0">
                <a:solidFill>
                  <a:schemeClr val="tx1"/>
                </a:solidFill>
              </a:rPr>
              <a:t>Εργασία  για  το σπίτι  :</a:t>
            </a: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r>
              <a:rPr lang="el-GR" sz="4400" dirty="0">
                <a:solidFill>
                  <a:schemeClr val="tx1"/>
                </a:solidFill>
              </a:rPr>
              <a:t>Δημιουργία  ιστορικής  γραμμής</a:t>
            </a:r>
          </a:p>
          <a:p>
            <a:r>
              <a:rPr lang="el-GR" sz="1400" dirty="0">
                <a:solidFill>
                  <a:schemeClr val="tx1"/>
                </a:solidFill>
              </a:rPr>
              <a:t>Φτιάξε μια χρονική γραμμή της δικής σου ζωής. Σημείωσε πάνω στη γραμμή 5 σημαντικά γεγονότα (π.χ. τη χρονιά που γεννήθηκες, πότε πήγες πρώτη φορά σχολείο, ένα ταξίδι ή τη γέννηση ενός αδερφού). Δίπλα από κάθε χρονιά, γράψε μια σύντομη πρόταση και, αν θέλεις, κάνε μια ζωγραφιά ή κόλλησε μια φωτογραφία.</a:t>
            </a:r>
          </a:p>
          <a:p>
            <a:endParaRPr lang="el-GR" sz="1400" dirty="0">
              <a:solidFill>
                <a:schemeClr val="tx1"/>
              </a:solidFill>
            </a:endParaRPr>
          </a:p>
          <a:p>
            <a:endParaRPr lang="el-GR" sz="4400" dirty="0">
              <a:solidFill>
                <a:schemeClr val="tx1"/>
              </a:solidFill>
            </a:endParaRPr>
          </a:p>
          <a:p>
            <a:pPr algn="ctr"/>
            <a:r>
              <a:rPr lang="el-GR" sz="4400" dirty="0"/>
              <a:t>να</a:t>
            </a:r>
            <a:endParaRPr lang="el-GR" sz="4400" dirty="0">
              <a:solidFill>
                <a:schemeClr val="tx1"/>
              </a:solidFill>
            </a:endParaRPr>
          </a:p>
          <a:p>
            <a:pPr algn="ctr"/>
            <a:r>
              <a:rPr lang="el-GR" sz="4400" dirty="0">
                <a:solidFill>
                  <a:schemeClr val="tx1"/>
                </a:solidFill>
              </a:rPr>
              <a:t> </a:t>
            </a: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GR" sz="4400" dirty="0">
              <a:solidFill>
                <a:schemeClr val="tx1"/>
              </a:solidFill>
            </a:endParaRPr>
          </a:p>
          <a:p>
            <a:pPr algn="ctr"/>
            <a:endParaRPr lang="el-CY" dirty="0">
              <a:solidFill>
                <a:schemeClr val="tx1"/>
              </a:solidFill>
            </a:endParaRPr>
          </a:p>
        </p:txBody>
      </p:sp>
      <p:sp>
        <p:nvSpPr>
          <p:cNvPr id="5" name="Βέλος: Δεξιό 4">
            <a:extLst>
              <a:ext uri="{FF2B5EF4-FFF2-40B4-BE49-F238E27FC236}">
                <a16:creationId xmlns:a16="http://schemas.microsoft.com/office/drawing/2014/main" id="{676538ED-BEE3-7DA8-6AD3-65172B8349E1}"/>
              </a:ext>
            </a:extLst>
          </p:cNvPr>
          <p:cNvSpPr/>
          <p:nvPr/>
        </p:nvSpPr>
        <p:spPr>
          <a:xfrm>
            <a:off x="555242" y="3725354"/>
            <a:ext cx="11529849" cy="1597572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9FAC0C2F-1E4A-CFF9-305B-7CDEFED3FDE1}"/>
              </a:ext>
            </a:extLst>
          </p:cNvPr>
          <p:cNvSpPr/>
          <p:nvPr/>
        </p:nvSpPr>
        <p:spPr>
          <a:xfrm>
            <a:off x="479125" y="4145956"/>
            <a:ext cx="5843752" cy="7567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 dirty="0"/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8AB439AE-BD87-14AA-1FEF-C33A4F000C0A}"/>
              </a:ext>
            </a:extLst>
          </p:cNvPr>
          <p:cNvSpPr/>
          <p:nvPr/>
        </p:nvSpPr>
        <p:spPr>
          <a:xfrm>
            <a:off x="3722915" y="4167260"/>
            <a:ext cx="7549806" cy="75674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CY"/>
          </a:p>
        </p:txBody>
      </p:sp>
      <p:cxnSp>
        <p:nvCxnSpPr>
          <p:cNvPr id="8" name="Ευθύγραμμο βέλος σύνδεσης 7">
            <a:extLst>
              <a:ext uri="{FF2B5EF4-FFF2-40B4-BE49-F238E27FC236}">
                <a16:creationId xmlns:a16="http://schemas.microsoft.com/office/drawing/2014/main" id="{E3A56C76-03C5-B6AA-B5FD-AC5C0A56F75D}"/>
              </a:ext>
            </a:extLst>
          </p:cNvPr>
          <p:cNvCxnSpPr/>
          <p:nvPr/>
        </p:nvCxnSpPr>
        <p:spPr>
          <a:xfrm>
            <a:off x="533624" y="4111608"/>
            <a:ext cx="0" cy="129014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Ευθύγραμμο βέλος σύνδεσης 9">
            <a:extLst>
              <a:ext uri="{FF2B5EF4-FFF2-40B4-BE49-F238E27FC236}">
                <a16:creationId xmlns:a16="http://schemas.microsoft.com/office/drawing/2014/main" id="{DA019BAD-968B-0FDA-C4F2-D23D2AC6912A}"/>
              </a:ext>
            </a:extLst>
          </p:cNvPr>
          <p:cNvCxnSpPr/>
          <p:nvPr/>
        </p:nvCxnSpPr>
        <p:spPr>
          <a:xfrm>
            <a:off x="3722915" y="4149896"/>
            <a:ext cx="0" cy="129014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Ευθύγραμμο βέλος σύνδεσης 10">
            <a:extLst>
              <a:ext uri="{FF2B5EF4-FFF2-40B4-BE49-F238E27FC236}">
                <a16:creationId xmlns:a16="http://schemas.microsoft.com/office/drawing/2014/main" id="{D5637641-5565-D4FF-A12C-9637EC91347B}"/>
              </a:ext>
            </a:extLst>
          </p:cNvPr>
          <p:cNvCxnSpPr/>
          <p:nvPr/>
        </p:nvCxnSpPr>
        <p:spPr>
          <a:xfrm>
            <a:off x="9449000" y="4083549"/>
            <a:ext cx="0" cy="129014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Ευθύγραμμο βέλος σύνδεσης 12">
            <a:extLst>
              <a:ext uri="{FF2B5EF4-FFF2-40B4-BE49-F238E27FC236}">
                <a16:creationId xmlns:a16="http://schemas.microsoft.com/office/drawing/2014/main" id="{4C57D8F0-8B77-7925-114A-97885F278EF7}"/>
              </a:ext>
            </a:extLst>
          </p:cNvPr>
          <p:cNvCxnSpPr/>
          <p:nvPr/>
        </p:nvCxnSpPr>
        <p:spPr>
          <a:xfrm>
            <a:off x="6354701" y="4125498"/>
            <a:ext cx="0" cy="1290145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FAF88B29-A38D-BA2C-C7E1-8299116817AC}"/>
              </a:ext>
            </a:extLst>
          </p:cNvPr>
          <p:cNvSpPr/>
          <p:nvPr/>
        </p:nvSpPr>
        <p:spPr>
          <a:xfrm>
            <a:off x="6366416" y="3296026"/>
            <a:ext cx="1730800" cy="15975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2020: Έκανα εγγραφή  σε </a:t>
            </a:r>
            <a:r>
              <a:rPr lang="el-GR"/>
              <a:t>ακαδημία ποδοσφαίρου. </a:t>
            </a:r>
            <a:endParaRPr lang="el-CY" dirty="0"/>
          </a:p>
        </p:txBody>
      </p:sp>
      <p:sp>
        <p:nvSpPr>
          <p:cNvPr id="19" name="Ορθογώνιο 18">
            <a:extLst>
              <a:ext uri="{FF2B5EF4-FFF2-40B4-BE49-F238E27FC236}">
                <a16:creationId xmlns:a16="http://schemas.microsoft.com/office/drawing/2014/main" id="{B687AD09-6F29-63EF-EB4A-F438FD365CE4}"/>
              </a:ext>
            </a:extLst>
          </p:cNvPr>
          <p:cNvSpPr/>
          <p:nvPr/>
        </p:nvSpPr>
        <p:spPr>
          <a:xfrm>
            <a:off x="9488322" y="3296026"/>
            <a:ext cx="1477131" cy="16066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2026 : Πήγα στο Γυμνάσιο.</a:t>
            </a:r>
            <a:endParaRPr lang="el-CY" dirty="0"/>
          </a:p>
        </p:txBody>
      </p:sp>
      <p:sp>
        <p:nvSpPr>
          <p:cNvPr id="20" name="Ορθογώνιο 19">
            <a:extLst>
              <a:ext uri="{FF2B5EF4-FFF2-40B4-BE49-F238E27FC236}">
                <a16:creationId xmlns:a16="http://schemas.microsoft.com/office/drawing/2014/main" id="{872E0FA1-6CA6-146C-B4FF-9D7ECDCCDEA5}"/>
              </a:ext>
            </a:extLst>
          </p:cNvPr>
          <p:cNvSpPr/>
          <p:nvPr/>
        </p:nvSpPr>
        <p:spPr>
          <a:xfrm>
            <a:off x="529869" y="3674586"/>
            <a:ext cx="1880585" cy="12190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2014  : Γεννήθηκα στη Λευκωσία.</a:t>
            </a:r>
            <a:endParaRPr lang="el-CY" dirty="0"/>
          </a:p>
        </p:txBody>
      </p:sp>
      <p:sp>
        <p:nvSpPr>
          <p:cNvPr id="21" name="Ορθογώνιο 20">
            <a:extLst>
              <a:ext uri="{FF2B5EF4-FFF2-40B4-BE49-F238E27FC236}">
                <a16:creationId xmlns:a16="http://schemas.microsoft.com/office/drawing/2014/main" id="{A8EEAD1E-56A7-5683-87DA-F4EE1E18A062}"/>
              </a:ext>
            </a:extLst>
          </p:cNvPr>
          <p:cNvSpPr/>
          <p:nvPr/>
        </p:nvSpPr>
        <p:spPr>
          <a:xfrm>
            <a:off x="3748288" y="3725354"/>
            <a:ext cx="1515576" cy="119367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2016 : Γεννήθηκε η αδερφή  μου.</a:t>
            </a:r>
            <a:endParaRPr lang="el-CY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EF5599A0-5BCA-71FA-5C25-B298D28300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66" t="71360" r="67731"/>
          <a:stretch>
            <a:fillRect/>
          </a:stretch>
        </p:blipFill>
        <p:spPr>
          <a:xfrm>
            <a:off x="827219" y="5498008"/>
            <a:ext cx="1817915" cy="1233586"/>
          </a:xfrm>
          <a:custGeom>
            <a:avLst/>
            <a:gdLst>
              <a:gd name="csX0" fmla="*/ 0 w 1817915"/>
              <a:gd name="csY0" fmla="*/ 0 h 1233586"/>
              <a:gd name="csX1" fmla="*/ 418120 w 1817915"/>
              <a:gd name="csY1" fmla="*/ 0 h 1233586"/>
              <a:gd name="csX2" fmla="*/ 872599 w 1817915"/>
              <a:gd name="csY2" fmla="*/ 0 h 1233586"/>
              <a:gd name="csX3" fmla="*/ 1327078 w 1817915"/>
              <a:gd name="csY3" fmla="*/ 0 h 1233586"/>
              <a:gd name="csX4" fmla="*/ 1817915 w 1817915"/>
              <a:gd name="csY4" fmla="*/ 0 h 1233586"/>
              <a:gd name="csX5" fmla="*/ 1817915 w 1817915"/>
              <a:gd name="csY5" fmla="*/ 411195 h 1233586"/>
              <a:gd name="csX6" fmla="*/ 1817915 w 1817915"/>
              <a:gd name="csY6" fmla="*/ 785383 h 1233586"/>
              <a:gd name="csX7" fmla="*/ 1817915 w 1817915"/>
              <a:gd name="csY7" fmla="*/ 1233586 h 1233586"/>
              <a:gd name="csX8" fmla="*/ 1345257 w 1817915"/>
              <a:gd name="csY8" fmla="*/ 1233586 h 1233586"/>
              <a:gd name="csX9" fmla="*/ 927137 w 1817915"/>
              <a:gd name="csY9" fmla="*/ 1233586 h 1233586"/>
              <a:gd name="csX10" fmla="*/ 472658 w 1817915"/>
              <a:gd name="csY10" fmla="*/ 1233586 h 1233586"/>
              <a:gd name="csX11" fmla="*/ 0 w 1817915"/>
              <a:gd name="csY11" fmla="*/ 1233586 h 1233586"/>
              <a:gd name="csX12" fmla="*/ 0 w 1817915"/>
              <a:gd name="csY12" fmla="*/ 810055 h 1233586"/>
              <a:gd name="csX13" fmla="*/ 0 w 1817915"/>
              <a:gd name="csY13" fmla="*/ 398859 h 1233586"/>
              <a:gd name="csX14" fmla="*/ 0 w 1817915"/>
              <a:gd name="csY14" fmla="*/ 0 h 12335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817915" h="1233586" fill="none" extrusionOk="0">
                <a:moveTo>
                  <a:pt x="0" y="0"/>
                </a:moveTo>
                <a:cubicBezTo>
                  <a:pt x="200996" y="-45707"/>
                  <a:pt x="221484" y="14891"/>
                  <a:pt x="418120" y="0"/>
                </a:cubicBezTo>
                <a:cubicBezTo>
                  <a:pt x="614756" y="-14891"/>
                  <a:pt x="684814" y="38330"/>
                  <a:pt x="872599" y="0"/>
                </a:cubicBezTo>
                <a:cubicBezTo>
                  <a:pt x="1060384" y="-38330"/>
                  <a:pt x="1221132" y="13046"/>
                  <a:pt x="1327078" y="0"/>
                </a:cubicBezTo>
                <a:cubicBezTo>
                  <a:pt x="1433024" y="-13046"/>
                  <a:pt x="1600977" y="7121"/>
                  <a:pt x="1817915" y="0"/>
                </a:cubicBezTo>
                <a:cubicBezTo>
                  <a:pt x="1832723" y="193541"/>
                  <a:pt x="1770637" y="231599"/>
                  <a:pt x="1817915" y="411195"/>
                </a:cubicBezTo>
                <a:cubicBezTo>
                  <a:pt x="1865193" y="590792"/>
                  <a:pt x="1784976" y="667871"/>
                  <a:pt x="1817915" y="785383"/>
                </a:cubicBezTo>
                <a:cubicBezTo>
                  <a:pt x="1850854" y="902895"/>
                  <a:pt x="1792249" y="1022404"/>
                  <a:pt x="1817915" y="1233586"/>
                </a:cubicBezTo>
                <a:cubicBezTo>
                  <a:pt x="1591492" y="1272132"/>
                  <a:pt x="1473413" y="1182381"/>
                  <a:pt x="1345257" y="1233586"/>
                </a:cubicBezTo>
                <a:cubicBezTo>
                  <a:pt x="1217101" y="1284791"/>
                  <a:pt x="1128672" y="1214535"/>
                  <a:pt x="927137" y="1233586"/>
                </a:cubicBezTo>
                <a:cubicBezTo>
                  <a:pt x="725602" y="1252637"/>
                  <a:pt x="612612" y="1210061"/>
                  <a:pt x="472658" y="1233586"/>
                </a:cubicBezTo>
                <a:cubicBezTo>
                  <a:pt x="332704" y="1257111"/>
                  <a:pt x="234759" y="1220453"/>
                  <a:pt x="0" y="1233586"/>
                </a:cubicBezTo>
                <a:cubicBezTo>
                  <a:pt x="-28065" y="1113167"/>
                  <a:pt x="7019" y="1001872"/>
                  <a:pt x="0" y="810055"/>
                </a:cubicBezTo>
                <a:cubicBezTo>
                  <a:pt x="-7019" y="618238"/>
                  <a:pt x="4471" y="485680"/>
                  <a:pt x="0" y="398859"/>
                </a:cubicBezTo>
                <a:cubicBezTo>
                  <a:pt x="-4471" y="312038"/>
                  <a:pt x="22027" y="83134"/>
                  <a:pt x="0" y="0"/>
                </a:cubicBezTo>
                <a:close/>
              </a:path>
              <a:path w="1817915" h="1233586" stroke="0" extrusionOk="0">
                <a:moveTo>
                  <a:pt x="0" y="0"/>
                </a:moveTo>
                <a:cubicBezTo>
                  <a:pt x="163888" y="-24029"/>
                  <a:pt x="266039" y="47540"/>
                  <a:pt x="436300" y="0"/>
                </a:cubicBezTo>
                <a:cubicBezTo>
                  <a:pt x="606561" y="-47540"/>
                  <a:pt x="695144" y="714"/>
                  <a:pt x="872599" y="0"/>
                </a:cubicBezTo>
                <a:cubicBezTo>
                  <a:pt x="1050054" y="-714"/>
                  <a:pt x="1241749" y="5021"/>
                  <a:pt x="1363436" y="0"/>
                </a:cubicBezTo>
                <a:cubicBezTo>
                  <a:pt x="1485123" y="-5021"/>
                  <a:pt x="1685199" y="19793"/>
                  <a:pt x="1817915" y="0"/>
                </a:cubicBezTo>
                <a:cubicBezTo>
                  <a:pt x="1867171" y="152330"/>
                  <a:pt x="1812303" y="278988"/>
                  <a:pt x="1817915" y="411195"/>
                </a:cubicBezTo>
                <a:cubicBezTo>
                  <a:pt x="1823527" y="543402"/>
                  <a:pt x="1814760" y="651524"/>
                  <a:pt x="1817915" y="822391"/>
                </a:cubicBezTo>
                <a:cubicBezTo>
                  <a:pt x="1821070" y="993258"/>
                  <a:pt x="1797557" y="1146864"/>
                  <a:pt x="1817915" y="1233586"/>
                </a:cubicBezTo>
                <a:cubicBezTo>
                  <a:pt x="1577884" y="1270219"/>
                  <a:pt x="1538570" y="1219171"/>
                  <a:pt x="1327078" y="1233586"/>
                </a:cubicBezTo>
                <a:cubicBezTo>
                  <a:pt x="1115586" y="1248001"/>
                  <a:pt x="1073054" y="1213136"/>
                  <a:pt x="890778" y="1233586"/>
                </a:cubicBezTo>
                <a:cubicBezTo>
                  <a:pt x="708502" y="1254036"/>
                  <a:pt x="584709" y="1195685"/>
                  <a:pt x="454479" y="1233586"/>
                </a:cubicBezTo>
                <a:cubicBezTo>
                  <a:pt x="324249" y="1271487"/>
                  <a:pt x="102949" y="1188633"/>
                  <a:pt x="0" y="1233586"/>
                </a:cubicBezTo>
                <a:cubicBezTo>
                  <a:pt x="-42124" y="1034457"/>
                  <a:pt x="24652" y="1000957"/>
                  <a:pt x="0" y="810055"/>
                </a:cubicBezTo>
                <a:cubicBezTo>
                  <a:pt x="-24652" y="619153"/>
                  <a:pt x="14157" y="562236"/>
                  <a:pt x="0" y="374188"/>
                </a:cubicBezTo>
                <a:cubicBezTo>
                  <a:pt x="-14157" y="186140"/>
                  <a:pt x="34748" y="167106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427155013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Οβάλ 2">
            <a:extLst>
              <a:ext uri="{FF2B5EF4-FFF2-40B4-BE49-F238E27FC236}">
                <a16:creationId xmlns:a16="http://schemas.microsoft.com/office/drawing/2014/main" id="{59E72B49-5529-8909-A8BB-D61571E83541}"/>
              </a:ext>
            </a:extLst>
          </p:cNvPr>
          <p:cNvSpPr/>
          <p:nvPr/>
        </p:nvSpPr>
        <p:spPr>
          <a:xfrm>
            <a:off x="9449000" y="718457"/>
            <a:ext cx="2636091" cy="1426029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800" dirty="0">
                <a:solidFill>
                  <a:srgbClr val="FF0000"/>
                </a:solidFill>
              </a:rPr>
              <a:t>Ενδεικτική απάντηση</a:t>
            </a:r>
          </a:p>
        </p:txBody>
      </p:sp>
    </p:spTree>
    <p:extLst>
      <p:ext uri="{BB962C8B-B14F-4D97-AF65-F5344CB8AC3E}">
        <p14:creationId xmlns:p14="http://schemas.microsoft.com/office/powerpoint/2010/main" val="3773265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αιδιά που διαβάζουν βιβλία">
            <a:extLst>
              <a:ext uri="{FF2B5EF4-FFF2-40B4-BE49-F238E27FC236}">
                <a16:creationId xmlns:a16="http://schemas.microsoft.com/office/drawing/2014/main" id="{52E44803-7F84-4735-821B-98C790637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56" y="1135282"/>
            <a:ext cx="10710042" cy="39147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CE4AE0E2-FE28-417F-A0F4-D5306C368D04}"/>
              </a:ext>
            </a:extLst>
          </p:cNvPr>
          <p:cNvSpPr/>
          <p:nvPr/>
        </p:nvSpPr>
        <p:spPr>
          <a:xfrm>
            <a:off x="462455" y="178675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800" b="1" dirty="0">
                <a:solidFill>
                  <a:schemeClr val="tx1"/>
                </a:solidFill>
                <a:effectLst/>
                <a:ea typeface="Aptos" panose="020B0004020202020204" pitchFamily="34" charset="0"/>
              </a:rPr>
              <a:t>Διδακτικά  Εγχειρίδια</a:t>
            </a:r>
            <a:endParaRPr lang="el-CY" sz="18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9EA9348A-05C3-4CD3-8302-C8047CCBF233}"/>
              </a:ext>
            </a:extLst>
          </p:cNvPr>
          <p:cNvSpPr/>
          <p:nvPr/>
        </p:nvSpPr>
        <p:spPr>
          <a:xfrm>
            <a:off x="462455" y="5034290"/>
            <a:ext cx="10710042" cy="13980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dirty="0">
                <a:solidFill>
                  <a:schemeClr val="tx1"/>
                </a:solidFill>
                <a:ea typeface="Aptos" panose="020B0004020202020204" pitchFamily="34" charset="0"/>
              </a:rPr>
              <a:t> </a:t>
            </a:r>
            <a:r>
              <a:rPr lang="el-GR" b="1" dirty="0">
                <a:solidFill>
                  <a:schemeClr val="tx1"/>
                </a:solidFill>
                <a:ea typeface="Aptos" panose="020B0004020202020204" pitchFamily="34" charset="0"/>
              </a:rPr>
              <a:t>Διδακτικό  Εγχειρίδιο – Χρήσιμο Υλικό  </a:t>
            </a:r>
            <a:r>
              <a:rPr lang="el-GR" dirty="0">
                <a:solidFill>
                  <a:schemeClr val="tx1"/>
                </a:solidFill>
                <a:ea typeface="Aptos" panose="020B0004020202020204" pitchFamily="34" charset="0"/>
              </a:rPr>
              <a:t>:</a:t>
            </a:r>
          </a:p>
          <a:p>
            <a:r>
              <a:rPr lang="el-GR" dirty="0">
                <a:solidFill>
                  <a:schemeClr val="tx1"/>
                </a:solidFill>
                <a:ea typeface="Aptos" panose="020B0004020202020204" pitchFamily="34" charset="0"/>
              </a:rPr>
              <a:t> </a:t>
            </a:r>
            <a:r>
              <a:rPr lang="el-GR" dirty="0">
                <a:solidFill>
                  <a:schemeClr val="tx1"/>
                </a:solidFill>
              </a:rPr>
              <a:t>Για τη διδασκαλία του εισαγωγικού μαθήματος στην Ιστορία να αξιοποιηθεί το «Εισαγωγή στην Ιστορία Α΄ Γυμνασίου, 2022-2023».</a:t>
            </a:r>
          </a:p>
          <a:p>
            <a:r>
              <a:rPr lang="el-GR" dirty="0">
                <a:hlinkClick r:id="rId3"/>
              </a:rPr>
              <a:t>Α' Γυμνασίου</a:t>
            </a:r>
            <a:endParaRPr lang="el-CY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Μετά το κουδούνι: Ιστορία Α΄ Γυμνασίου (1) - διδακτέα ύλη και τρόπος ...">
            <a:extLst>
              <a:ext uri="{FF2B5EF4-FFF2-40B4-BE49-F238E27FC236}">
                <a16:creationId xmlns:a16="http://schemas.microsoft.com/office/drawing/2014/main" id="{1F4C4E86-D0BB-4697-BB64-88A7B142F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741" y="3147848"/>
            <a:ext cx="820341" cy="63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Εικόνα 5" descr="Εικόνα που περιέχει κείμενο, αφίσα, εξωτερικός χώρος/ύπαιθρος, βιβλίο&#10;&#10;Περιγραφή που δημιουργήθηκε αυτόματα">
            <a:extLst>
              <a:ext uri="{FF2B5EF4-FFF2-40B4-BE49-F238E27FC236}">
                <a16:creationId xmlns:a16="http://schemas.microsoft.com/office/drawing/2014/main" id="{1205834E-C85D-47EF-8DE1-C4BBCDD3DD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446" y="3244905"/>
            <a:ext cx="610134" cy="59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5573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Ωρολόγιο πρόγραμμα διδασκαλίας – ΓΥΜΝΑΣΙΟ ΑΝΩΓΕΙΩΝ">
            <a:extLst>
              <a:ext uri="{FF2B5EF4-FFF2-40B4-BE49-F238E27FC236}">
                <a16:creationId xmlns:a16="http://schemas.microsoft.com/office/drawing/2014/main" id="{9ED78206-0221-49EF-99E6-95D4A9D67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3" y="571500"/>
            <a:ext cx="791527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σκέψης: Σύννεφο 1">
            <a:extLst>
              <a:ext uri="{FF2B5EF4-FFF2-40B4-BE49-F238E27FC236}">
                <a16:creationId xmlns:a16="http://schemas.microsoft.com/office/drawing/2014/main" id="{B02FD06D-0D90-443E-B354-79DD5A59A293}"/>
              </a:ext>
            </a:extLst>
          </p:cNvPr>
          <p:cNvSpPr/>
          <p:nvPr/>
        </p:nvSpPr>
        <p:spPr>
          <a:xfrm>
            <a:off x="1418897" y="567559"/>
            <a:ext cx="3373820" cy="1292772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F43435B4-73AC-4445-A196-E64B5D878452}"/>
              </a:ext>
            </a:extLst>
          </p:cNvPr>
          <p:cNvSpPr/>
          <p:nvPr/>
        </p:nvSpPr>
        <p:spPr>
          <a:xfrm>
            <a:off x="5985642" y="173421"/>
            <a:ext cx="3373820" cy="1292772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5" name="Φυσαλίδα σκέψης: Σύννεφο 4">
            <a:extLst>
              <a:ext uri="{FF2B5EF4-FFF2-40B4-BE49-F238E27FC236}">
                <a16:creationId xmlns:a16="http://schemas.microsoft.com/office/drawing/2014/main" id="{D1074594-855D-48FE-991D-A3E7F1F6D10B}"/>
              </a:ext>
            </a:extLst>
          </p:cNvPr>
          <p:cNvSpPr/>
          <p:nvPr/>
        </p:nvSpPr>
        <p:spPr>
          <a:xfrm>
            <a:off x="783021" y="3704898"/>
            <a:ext cx="3373820" cy="1292772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68B562CF-20CB-4B65-BF81-08EBC09E257A}"/>
              </a:ext>
            </a:extLst>
          </p:cNvPr>
          <p:cNvSpPr/>
          <p:nvPr/>
        </p:nvSpPr>
        <p:spPr>
          <a:xfrm>
            <a:off x="4566745" y="4993728"/>
            <a:ext cx="3373820" cy="1292772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5E46111C-B0A5-4C23-A629-B4B88E3E5CDA}"/>
              </a:ext>
            </a:extLst>
          </p:cNvPr>
          <p:cNvSpPr/>
          <p:nvPr/>
        </p:nvSpPr>
        <p:spPr>
          <a:xfrm>
            <a:off x="8571187" y="3326524"/>
            <a:ext cx="3373820" cy="1292772"/>
          </a:xfrm>
          <a:prstGeom prst="cloud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1446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ινακίδα Στοκ Εικονογραφήσεις, Vectors, &amp; Clipart – (255,426 ...">
            <a:extLst>
              <a:ext uri="{FF2B5EF4-FFF2-40B4-BE49-F238E27FC236}">
                <a16:creationId xmlns:a16="http://schemas.microsoft.com/office/drawing/2014/main" id="{26378457-6B72-1E65-55B9-E563329FB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56" y="234056"/>
            <a:ext cx="11353800" cy="602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0AC93A7-BAFA-A153-DB01-0A405CA16016}"/>
              </a:ext>
            </a:extLst>
          </p:cNvPr>
          <p:cNvSpPr/>
          <p:nvPr/>
        </p:nvSpPr>
        <p:spPr>
          <a:xfrm>
            <a:off x="1012373" y="2242457"/>
            <a:ext cx="7151914" cy="118654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www.e-charalambous.com</a:t>
            </a:r>
            <a:endParaRPr lang="el-CY" sz="4400" dirty="0"/>
          </a:p>
        </p:txBody>
      </p:sp>
    </p:spTree>
    <p:extLst>
      <p:ext uri="{BB962C8B-B14F-4D97-AF65-F5344CB8AC3E}">
        <p14:creationId xmlns:p14="http://schemas.microsoft.com/office/powerpoint/2010/main" val="56856618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981</TotalTime>
  <Words>1183</Words>
  <Application>Microsoft Office PowerPoint</Application>
  <PresentationFormat>Ευρεία οθόνη</PresentationFormat>
  <Paragraphs>279</Paragraphs>
  <Slides>35</Slides>
  <Notes>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35</vt:i4>
      </vt:variant>
    </vt:vector>
  </HeadingPairs>
  <TitlesOfParts>
    <vt:vector size="42" baseType="lpstr">
      <vt:lpstr>Aptos</vt:lpstr>
      <vt:lpstr>Aptos Display</vt:lpstr>
      <vt:lpstr>Arial</vt:lpstr>
      <vt:lpstr>Calibri</vt:lpstr>
      <vt:lpstr>DejaVu Sans Condensed</vt:lpstr>
      <vt:lpstr>Tahoma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ΕΛΕΝΗ ΧΑΡΑΛΑΜΠΟΥΣ</dc:creator>
  <cp:lastModifiedBy>Ελένη Χαραλάμπους</cp:lastModifiedBy>
  <cp:revision>152</cp:revision>
  <dcterms:created xsi:type="dcterms:W3CDTF">2024-09-06T13:40:59Z</dcterms:created>
  <dcterms:modified xsi:type="dcterms:W3CDTF">2026-09-10T07:22:56Z</dcterms:modified>
</cp:coreProperties>
</file>