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73" r:id="rId2"/>
    <p:sldId id="374" r:id="rId3"/>
    <p:sldId id="282" r:id="rId4"/>
    <p:sldId id="375" r:id="rId5"/>
    <p:sldId id="323" r:id="rId6"/>
    <p:sldId id="334" r:id="rId7"/>
    <p:sldId id="376" r:id="rId8"/>
    <p:sldId id="326" r:id="rId9"/>
    <p:sldId id="341" r:id="rId10"/>
    <p:sldId id="377" r:id="rId11"/>
    <p:sldId id="335" r:id="rId12"/>
    <p:sldId id="336" r:id="rId13"/>
    <p:sldId id="320" r:id="rId14"/>
    <p:sldId id="330" r:id="rId15"/>
    <p:sldId id="346" r:id="rId16"/>
    <p:sldId id="331" r:id="rId17"/>
    <p:sldId id="339" r:id="rId18"/>
    <p:sldId id="340" r:id="rId19"/>
    <p:sldId id="329" r:id="rId20"/>
    <p:sldId id="327" r:id="rId21"/>
    <p:sldId id="345" r:id="rId22"/>
    <p:sldId id="367" r:id="rId23"/>
    <p:sldId id="378" r:id="rId24"/>
    <p:sldId id="285" r:id="rId25"/>
    <p:sldId id="286" r:id="rId26"/>
    <p:sldId id="495" r:id="rId27"/>
    <p:sldId id="493" r:id="rId28"/>
    <p:sldId id="492" r:id="rId29"/>
    <p:sldId id="468" r:id="rId30"/>
    <p:sldId id="464" r:id="rId31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3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2948A-F058-4022-9E2B-D5E039C3029C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CY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60C99-3B46-4079-A87F-EB9F7BD3530C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6463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1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87682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4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223968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29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7EDBCA-EF73-DE7D-F4BB-00681EFBE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FD4CFD-8FA0-3922-E8BE-21D032212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587383A-292B-AFBC-8B3E-55BB62D6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29B1EA-3B8B-72BB-24DF-4F523786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ADE9A3-FE97-FDA9-DF4C-ECFF67F7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57169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A2ADFB-04ED-7912-BE11-06CFDB89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C753A2-34E7-69D9-FD82-11E97E5A7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B493DC-EC8D-3BE1-4787-3CA980ECC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1C29B32-B986-3906-5198-77DABC17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0E6E85D-40B5-1CA6-0BE9-B666DAD4F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1630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6CB5A5-DEFE-D939-660A-E303B6CAE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0691DF3-1C61-694E-EAB1-F1FC35F92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043C13E-AD1C-272C-EFCC-0540CB65D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949D5A5-B376-1090-A93D-CAB54F20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98E7588-8194-1A5A-DB8F-00741995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3275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AC336D-5521-E714-9905-298D1379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7ECD6D-7C75-05AC-2800-2E5478FD1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AF80A26-BDBF-ECE6-B40D-C4E473B25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E48A949-CF01-3E9E-58F2-0284C353A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8CDB34-B406-DCDF-5579-F3B15A6A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FF834DC-EA1D-8FA0-87B3-16A5D647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770927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266990-378F-F366-C2E0-4F02C2A08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52EDED9-40D9-1CE1-D1EC-707AA50E7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79D219D-18CA-8871-1D4C-3C50B455E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CA4D783-B900-A7D4-7586-1DB3432D9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978A69C-D72C-722C-B04D-1D507D5E5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3F9E83C-0785-384F-FC72-438494978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6440E30-AD27-C0A2-0CC3-C76A1191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37F56C3-CAB7-1FA3-365C-4A7ABFA9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7818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DDC20A-0508-7C6D-F2E0-12382435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23C40D4-28A6-CB02-3F42-E92F2F2BB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3C2FC21-4119-230B-5BDD-14C6AE3BF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40ADEB0-A555-6CF5-18C7-1E6E8BDF7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9299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C9762F4-BBED-EA90-50A0-C95A460B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40458CB-C15D-C068-0328-E973D066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28E83AB-53CB-FD44-0A91-B82B6276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64144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FD83BF-5102-0C91-87A1-B46444904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6C447A-D0CD-A360-1143-151387D2E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8483253-87E5-9599-0EC7-6F627CAB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74920D3-54C9-956F-3FBE-8E7EEAA9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5F313A6-43DB-71F6-60F2-FCED140B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C1987B2-6787-9309-6C29-F20B70CF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00069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0E1A01-627E-15C7-2C65-E2074C73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81984AB-DD17-BBCE-CF03-9B979B2C6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0E99E76-7BB9-7162-72A9-96B9E2375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1F5855A-81EE-8993-1136-F844DAE7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E725B3A-4548-6645-9C86-7E7E961C3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148DF3E-A5C5-EB3A-717A-DD5E1DA2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69051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F09CBA-BFF0-1B66-DC46-ACBDA0B2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29DC2E9-61ED-3E94-7DA7-029DDC343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548C737-B149-D4B4-E0A6-21AAB19FE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73CC6EB-A9CD-133B-9FFE-C330C474B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D220FEE-71DE-E0B2-47D6-32385A25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2594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398A36F-02C9-3EDF-F95A-7898F8B95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278EDC5-A623-E992-30A9-79DCB8453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C5FB633-3EBD-14A7-67E5-43C751B8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2EBA4B-CD66-621F-8ED9-ED757BF1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C52089-DCEF-4B07-5613-BECB2621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1071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A8D32A1-F610-A922-645A-E8908C59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33070E2-267C-FCA4-7EF4-2BF2CA56D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6C84FC3-5429-5006-2AAA-633DF402E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25137-088E-4FE8-BBEA-E62EC1AB2435}" type="datetimeFigureOut">
              <a:rPr lang="el-CY" smtClean="0"/>
              <a:t>09/11/2026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EF94921-0060-CECF-3D72-3FCB0BB26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99E3F1-817D-02E4-BA25-C1DFD22E3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9505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lenecharalampous72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11" Type="http://schemas.openxmlformats.org/officeDocument/2006/relationships/image" Target="../media/image2.jpe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6.png"/><Relationship Id="rId9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istom.schools.ac.cy/index.php/el/yliko/chrisimo-yliko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E45CC3-76D8-85D0-E321-25D9EA0F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09" b="15369"/>
          <a:stretch>
            <a:fillRect/>
          </a:stretch>
        </p:blipFill>
        <p:spPr>
          <a:xfrm>
            <a:off x="1639662" y="148996"/>
            <a:ext cx="10272030" cy="5634718"/>
          </a:xfrm>
          <a:custGeom>
            <a:avLst/>
            <a:gdLst>
              <a:gd name="csX0" fmla="*/ 0 w 10272030"/>
              <a:gd name="csY0" fmla="*/ 0 h 5634718"/>
              <a:gd name="csX1" fmla="*/ 467948 w 10272030"/>
              <a:gd name="csY1" fmla="*/ 0 h 5634718"/>
              <a:gd name="csX2" fmla="*/ 1038616 w 10272030"/>
              <a:gd name="csY2" fmla="*/ 0 h 5634718"/>
              <a:gd name="csX3" fmla="*/ 1506564 w 10272030"/>
              <a:gd name="csY3" fmla="*/ 0 h 5634718"/>
              <a:gd name="csX4" fmla="*/ 2077233 w 10272030"/>
              <a:gd name="csY4" fmla="*/ 0 h 5634718"/>
              <a:gd name="csX5" fmla="*/ 2339740 w 10272030"/>
              <a:gd name="csY5" fmla="*/ 0 h 5634718"/>
              <a:gd name="csX6" fmla="*/ 3115849 w 10272030"/>
              <a:gd name="csY6" fmla="*/ 0 h 5634718"/>
              <a:gd name="csX7" fmla="*/ 3481077 w 10272030"/>
              <a:gd name="csY7" fmla="*/ 0 h 5634718"/>
              <a:gd name="csX8" fmla="*/ 4257186 w 10272030"/>
              <a:gd name="csY8" fmla="*/ 0 h 5634718"/>
              <a:gd name="csX9" fmla="*/ 4622414 w 10272030"/>
              <a:gd name="csY9" fmla="*/ 0 h 5634718"/>
              <a:gd name="csX10" fmla="*/ 5295802 w 10272030"/>
              <a:gd name="csY10" fmla="*/ 0 h 5634718"/>
              <a:gd name="csX11" fmla="*/ 5763750 w 10272030"/>
              <a:gd name="csY11" fmla="*/ 0 h 5634718"/>
              <a:gd name="csX12" fmla="*/ 6539859 w 10272030"/>
              <a:gd name="csY12" fmla="*/ 0 h 5634718"/>
              <a:gd name="csX13" fmla="*/ 6802367 w 10272030"/>
              <a:gd name="csY13" fmla="*/ 0 h 5634718"/>
              <a:gd name="csX14" fmla="*/ 7270315 w 10272030"/>
              <a:gd name="csY14" fmla="*/ 0 h 5634718"/>
              <a:gd name="csX15" fmla="*/ 7532822 w 10272030"/>
              <a:gd name="csY15" fmla="*/ 0 h 5634718"/>
              <a:gd name="csX16" fmla="*/ 8308931 w 10272030"/>
              <a:gd name="csY16" fmla="*/ 0 h 5634718"/>
              <a:gd name="csX17" fmla="*/ 8879599 w 10272030"/>
              <a:gd name="csY17" fmla="*/ 0 h 5634718"/>
              <a:gd name="csX18" fmla="*/ 9655708 w 10272030"/>
              <a:gd name="csY18" fmla="*/ 0 h 5634718"/>
              <a:gd name="csX19" fmla="*/ 10272030 w 10272030"/>
              <a:gd name="csY19" fmla="*/ 0 h 5634718"/>
              <a:gd name="csX20" fmla="*/ 10272030 w 10272030"/>
              <a:gd name="csY20" fmla="*/ 619819 h 5634718"/>
              <a:gd name="csX21" fmla="*/ 10272030 w 10272030"/>
              <a:gd name="csY21" fmla="*/ 1295985 h 5634718"/>
              <a:gd name="csX22" fmla="*/ 10272030 w 10272030"/>
              <a:gd name="csY22" fmla="*/ 1915804 h 5634718"/>
              <a:gd name="csX23" fmla="*/ 10272030 w 10272030"/>
              <a:gd name="csY23" fmla="*/ 2535623 h 5634718"/>
              <a:gd name="csX24" fmla="*/ 10272030 w 10272030"/>
              <a:gd name="csY24" fmla="*/ 3099095 h 5634718"/>
              <a:gd name="csX25" fmla="*/ 10272030 w 10272030"/>
              <a:gd name="csY25" fmla="*/ 3662567 h 5634718"/>
              <a:gd name="csX26" fmla="*/ 10272030 w 10272030"/>
              <a:gd name="csY26" fmla="*/ 4226039 h 5634718"/>
              <a:gd name="csX27" fmla="*/ 10272030 w 10272030"/>
              <a:gd name="csY27" fmla="*/ 4902205 h 5634718"/>
              <a:gd name="csX28" fmla="*/ 10272030 w 10272030"/>
              <a:gd name="csY28" fmla="*/ 5634718 h 5634718"/>
              <a:gd name="csX29" fmla="*/ 9495921 w 10272030"/>
              <a:gd name="csY29" fmla="*/ 5634718 h 5634718"/>
              <a:gd name="csX30" fmla="*/ 9130693 w 10272030"/>
              <a:gd name="csY30" fmla="*/ 5634718 h 5634718"/>
              <a:gd name="csX31" fmla="*/ 8662745 w 10272030"/>
              <a:gd name="csY31" fmla="*/ 5634718 h 5634718"/>
              <a:gd name="csX32" fmla="*/ 8194797 w 10272030"/>
              <a:gd name="csY32" fmla="*/ 5634718 h 5634718"/>
              <a:gd name="csX33" fmla="*/ 7726849 w 10272030"/>
              <a:gd name="csY33" fmla="*/ 5634718 h 5634718"/>
              <a:gd name="csX34" fmla="*/ 7156181 w 10272030"/>
              <a:gd name="csY34" fmla="*/ 5634718 h 5634718"/>
              <a:gd name="csX35" fmla="*/ 6790953 w 10272030"/>
              <a:gd name="csY35" fmla="*/ 5634718 h 5634718"/>
              <a:gd name="csX36" fmla="*/ 6425725 w 10272030"/>
              <a:gd name="csY36" fmla="*/ 5634718 h 5634718"/>
              <a:gd name="csX37" fmla="*/ 5649617 w 10272030"/>
              <a:gd name="csY37" fmla="*/ 5634718 h 5634718"/>
              <a:gd name="csX38" fmla="*/ 4873508 w 10272030"/>
              <a:gd name="csY38" fmla="*/ 5634718 h 5634718"/>
              <a:gd name="csX39" fmla="*/ 4097399 w 10272030"/>
              <a:gd name="csY39" fmla="*/ 5634718 h 5634718"/>
              <a:gd name="csX40" fmla="*/ 3629451 w 10272030"/>
              <a:gd name="csY40" fmla="*/ 5634718 h 5634718"/>
              <a:gd name="csX41" fmla="*/ 3264223 w 10272030"/>
              <a:gd name="csY41" fmla="*/ 5634718 h 5634718"/>
              <a:gd name="csX42" fmla="*/ 2488114 w 10272030"/>
              <a:gd name="csY42" fmla="*/ 5634718 h 5634718"/>
              <a:gd name="csX43" fmla="*/ 2020166 w 10272030"/>
              <a:gd name="csY43" fmla="*/ 5634718 h 5634718"/>
              <a:gd name="csX44" fmla="*/ 1757658 w 10272030"/>
              <a:gd name="csY44" fmla="*/ 5634718 h 5634718"/>
              <a:gd name="csX45" fmla="*/ 1084270 w 10272030"/>
              <a:gd name="csY45" fmla="*/ 5634718 h 5634718"/>
              <a:gd name="csX46" fmla="*/ 821762 w 10272030"/>
              <a:gd name="csY46" fmla="*/ 5634718 h 5634718"/>
              <a:gd name="csX47" fmla="*/ 0 w 10272030"/>
              <a:gd name="csY47" fmla="*/ 5634718 h 5634718"/>
              <a:gd name="csX48" fmla="*/ 0 w 10272030"/>
              <a:gd name="csY48" fmla="*/ 5240288 h 5634718"/>
              <a:gd name="csX49" fmla="*/ 0 w 10272030"/>
              <a:gd name="csY49" fmla="*/ 4620469 h 5634718"/>
              <a:gd name="csX50" fmla="*/ 0 w 10272030"/>
              <a:gd name="csY50" fmla="*/ 3944303 h 5634718"/>
              <a:gd name="csX51" fmla="*/ 0 w 10272030"/>
              <a:gd name="csY51" fmla="*/ 3549872 h 5634718"/>
              <a:gd name="csX52" fmla="*/ 0 w 10272030"/>
              <a:gd name="csY52" fmla="*/ 3099095 h 5634718"/>
              <a:gd name="csX53" fmla="*/ 0 w 10272030"/>
              <a:gd name="csY53" fmla="*/ 2535623 h 5634718"/>
              <a:gd name="csX54" fmla="*/ 0 w 10272030"/>
              <a:gd name="csY54" fmla="*/ 2084846 h 5634718"/>
              <a:gd name="csX55" fmla="*/ 0 w 10272030"/>
              <a:gd name="csY55" fmla="*/ 1465027 h 5634718"/>
              <a:gd name="csX56" fmla="*/ 0 w 10272030"/>
              <a:gd name="csY56" fmla="*/ 1014249 h 5634718"/>
              <a:gd name="csX57" fmla="*/ 0 w 10272030"/>
              <a:gd name="csY57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0272030" h="5634718" fill="none" extrusionOk="0">
                <a:moveTo>
                  <a:pt x="0" y="0"/>
                </a:moveTo>
                <a:cubicBezTo>
                  <a:pt x="162339" y="-34640"/>
                  <a:pt x="348882" y="20779"/>
                  <a:pt x="467948" y="0"/>
                </a:cubicBezTo>
                <a:cubicBezTo>
                  <a:pt x="587014" y="-20779"/>
                  <a:pt x="905748" y="63199"/>
                  <a:pt x="1038616" y="0"/>
                </a:cubicBezTo>
                <a:cubicBezTo>
                  <a:pt x="1171484" y="-63199"/>
                  <a:pt x="1379282" y="53062"/>
                  <a:pt x="1506564" y="0"/>
                </a:cubicBezTo>
                <a:cubicBezTo>
                  <a:pt x="1633846" y="-53062"/>
                  <a:pt x="1909336" y="9963"/>
                  <a:pt x="2077233" y="0"/>
                </a:cubicBezTo>
                <a:cubicBezTo>
                  <a:pt x="2245130" y="-9963"/>
                  <a:pt x="2238792" y="7507"/>
                  <a:pt x="2339740" y="0"/>
                </a:cubicBezTo>
                <a:cubicBezTo>
                  <a:pt x="2440688" y="-7507"/>
                  <a:pt x="2886258" y="60629"/>
                  <a:pt x="3115849" y="0"/>
                </a:cubicBezTo>
                <a:cubicBezTo>
                  <a:pt x="3345440" y="-60629"/>
                  <a:pt x="3312820" y="12140"/>
                  <a:pt x="3481077" y="0"/>
                </a:cubicBezTo>
                <a:cubicBezTo>
                  <a:pt x="3649334" y="-12140"/>
                  <a:pt x="3951050" y="80633"/>
                  <a:pt x="4257186" y="0"/>
                </a:cubicBezTo>
                <a:cubicBezTo>
                  <a:pt x="4563322" y="-80633"/>
                  <a:pt x="4459162" y="15918"/>
                  <a:pt x="4622414" y="0"/>
                </a:cubicBezTo>
                <a:cubicBezTo>
                  <a:pt x="4785666" y="-15918"/>
                  <a:pt x="5024726" y="63765"/>
                  <a:pt x="5295802" y="0"/>
                </a:cubicBezTo>
                <a:cubicBezTo>
                  <a:pt x="5566878" y="-63765"/>
                  <a:pt x="5596920" y="34011"/>
                  <a:pt x="5763750" y="0"/>
                </a:cubicBezTo>
                <a:cubicBezTo>
                  <a:pt x="5930580" y="-34011"/>
                  <a:pt x="6302271" y="2414"/>
                  <a:pt x="6539859" y="0"/>
                </a:cubicBezTo>
                <a:cubicBezTo>
                  <a:pt x="6777447" y="-2414"/>
                  <a:pt x="6725569" y="15836"/>
                  <a:pt x="6802367" y="0"/>
                </a:cubicBezTo>
                <a:cubicBezTo>
                  <a:pt x="6879165" y="-15836"/>
                  <a:pt x="7164876" y="39049"/>
                  <a:pt x="7270315" y="0"/>
                </a:cubicBezTo>
                <a:cubicBezTo>
                  <a:pt x="7375754" y="-39049"/>
                  <a:pt x="7480255" y="26362"/>
                  <a:pt x="7532822" y="0"/>
                </a:cubicBezTo>
                <a:cubicBezTo>
                  <a:pt x="7585389" y="-26362"/>
                  <a:pt x="7924777" y="66472"/>
                  <a:pt x="8308931" y="0"/>
                </a:cubicBezTo>
                <a:cubicBezTo>
                  <a:pt x="8693085" y="-66472"/>
                  <a:pt x="8678926" y="41148"/>
                  <a:pt x="8879599" y="0"/>
                </a:cubicBezTo>
                <a:cubicBezTo>
                  <a:pt x="9080272" y="-41148"/>
                  <a:pt x="9414904" y="7100"/>
                  <a:pt x="9655708" y="0"/>
                </a:cubicBezTo>
                <a:cubicBezTo>
                  <a:pt x="9896512" y="-7100"/>
                  <a:pt x="10045440" y="3376"/>
                  <a:pt x="10272030" y="0"/>
                </a:cubicBezTo>
                <a:cubicBezTo>
                  <a:pt x="10325048" y="212452"/>
                  <a:pt x="10258317" y="489076"/>
                  <a:pt x="10272030" y="619819"/>
                </a:cubicBezTo>
                <a:cubicBezTo>
                  <a:pt x="10285743" y="750562"/>
                  <a:pt x="10193981" y="969366"/>
                  <a:pt x="10272030" y="1295985"/>
                </a:cubicBezTo>
                <a:cubicBezTo>
                  <a:pt x="10350079" y="1622604"/>
                  <a:pt x="10216546" y="1710887"/>
                  <a:pt x="10272030" y="1915804"/>
                </a:cubicBezTo>
                <a:cubicBezTo>
                  <a:pt x="10327514" y="2120721"/>
                  <a:pt x="10226712" y="2241244"/>
                  <a:pt x="10272030" y="2535623"/>
                </a:cubicBezTo>
                <a:cubicBezTo>
                  <a:pt x="10317348" y="2830002"/>
                  <a:pt x="10265848" y="2933112"/>
                  <a:pt x="10272030" y="3099095"/>
                </a:cubicBezTo>
                <a:cubicBezTo>
                  <a:pt x="10278212" y="3265078"/>
                  <a:pt x="10211824" y="3407828"/>
                  <a:pt x="10272030" y="3662567"/>
                </a:cubicBezTo>
                <a:cubicBezTo>
                  <a:pt x="10332236" y="3917306"/>
                  <a:pt x="10239259" y="4099057"/>
                  <a:pt x="10272030" y="4226039"/>
                </a:cubicBezTo>
                <a:cubicBezTo>
                  <a:pt x="10304801" y="4353021"/>
                  <a:pt x="10233530" y="4624890"/>
                  <a:pt x="10272030" y="4902205"/>
                </a:cubicBezTo>
                <a:cubicBezTo>
                  <a:pt x="10310530" y="5179520"/>
                  <a:pt x="10217220" y="5291987"/>
                  <a:pt x="10272030" y="5634718"/>
                </a:cubicBezTo>
                <a:cubicBezTo>
                  <a:pt x="9939814" y="5655280"/>
                  <a:pt x="9865993" y="5552173"/>
                  <a:pt x="9495921" y="5634718"/>
                </a:cubicBezTo>
                <a:cubicBezTo>
                  <a:pt x="9125849" y="5717263"/>
                  <a:pt x="9205414" y="5634029"/>
                  <a:pt x="9130693" y="5634718"/>
                </a:cubicBezTo>
                <a:cubicBezTo>
                  <a:pt x="9055972" y="5635407"/>
                  <a:pt x="8783010" y="5606871"/>
                  <a:pt x="8662745" y="5634718"/>
                </a:cubicBezTo>
                <a:cubicBezTo>
                  <a:pt x="8542480" y="5662565"/>
                  <a:pt x="8302238" y="5593541"/>
                  <a:pt x="8194797" y="5634718"/>
                </a:cubicBezTo>
                <a:cubicBezTo>
                  <a:pt x="8087356" y="5675895"/>
                  <a:pt x="7938046" y="5632763"/>
                  <a:pt x="7726849" y="5634718"/>
                </a:cubicBezTo>
                <a:cubicBezTo>
                  <a:pt x="7515652" y="5636673"/>
                  <a:pt x="7416504" y="5628836"/>
                  <a:pt x="7156181" y="5634718"/>
                </a:cubicBezTo>
                <a:cubicBezTo>
                  <a:pt x="6895858" y="5640600"/>
                  <a:pt x="6966512" y="5633025"/>
                  <a:pt x="6790953" y="5634718"/>
                </a:cubicBezTo>
                <a:cubicBezTo>
                  <a:pt x="6615394" y="5636411"/>
                  <a:pt x="6562422" y="5614164"/>
                  <a:pt x="6425725" y="5634718"/>
                </a:cubicBezTo>
                <a:cubicBezTo>
                  <a:pt x="6289028" y="5655272"/>
                  <a:pt x="5830650" y="5571262"/>
                  <a:pt x="5649617" y="5634718"/>
                </a:cubicBezTo>
                <a:cubicBezTo>
                  <a:pt x="5468584" y="5698174"/>
                  <a:pt x="5058145" y="5581272"/>
                  <a:pt x="4873508" y="5634718"/>
                </a:cubicBezTo>
                <a:cubicBezTo>
                  <a:pt x="4688871" y="5688164"/>
                  <a:pt x="4427087" y="5546456"/>
                  <a:pt x="4097399" y="5634718"/>
                </a:cubicBezTo>
                <a:cubicBezTo>
                  <a:pt x="3767711" y="5722980"/>
                  <a:pt x="3735489" y="5627732"/>
                  <a:pt x="3629451" y="5634718"/>
                </a:cubicBezTo>
                <a:cubicBezTo>
                  <a:pt x="3523413" y="5641704"/>
                  <a:pt x="3359216" y="5625464"/>
                  <a:pt x="3264223" y="5634718"/>
                </a:cubicBezTo>
                <a:cubicBezTo>
                  <a:pt x="3169230" y="5643972"/>
                  <a:pt x="2780129" y="5560327"/>
                  <a:pt x="2488114" y="5634718"/>
                </a:cubicBezTo>
                <a:cubicBezTo>
                  <a:pt x="2196099" y="5709109"/>
                  <a:pt x="2122962" y="5606957"/>
                  <a:pt x="2020166" y="5634718"/>
                </a:cubicBezTo>
                <a:cubicBezTo>
                  <a:pt x="1917370" y="5662479"/>
                  <a:pt x="1886982" y="5618132"/>
                  <a:pt x="1757658" y="5634718"/>
                </a:cubicBezTo>
                <a:cubicBezTo>
                  <a:pt x="1628334" y="5651304"/>
                  <a:pt x="1399863" y="5565323"/>
                  <a:pt x="1084270" y="5634718"/>
                </a:cubicBezTo>
                <a:cubicBezTo>
                  <a:pt x="768677" y="5704113"/>
                  <a:pt x="914515" y="5607319"/>
                  <a:pt x="821762" y="5634718"/>
                </a:cubicBezTo>
                <a:cubicBezTo>
                  <a:pt x="729009" y="5662117"/>
                  <a:pt x="248166" y="5584852"/>
                  <a:pt x="0" y="5634718"/>
                </a:cubicBezTo>
                <a:cubicBezTo>
                  <a:pt x="-131" y="5476499"/>
                  <a:pt x="656" y="5323629"/>
                  <a:pt x="0" y="5240288"/>
                </a:cubicBezTo>
                <a:cubicBezTo>
                  <a:pt x="-656" y="5156947"/>
                  <a:pt x="33474" y="4835628"/>
                  <a:pt x="0" y="4620469"/>
                </a:cubicBezTo>
                <a:cubicBezTo>
                  <a:pt x="-33474" y="4405310"/>
                  <a:pt x="61444" y="4099869"/>
                  <a:pt x="0" y="3944303"/>
                </a:cubicBezTo>
                <a:cubicBezTo>
                  <a:pt x="-61444" y="3788737"/>
                  <a:pt x="5216" y="3668035"/>
                  <a:pt x="0" y="3549872"/>
                </a:cubicBezTo>
                <a:cubicBezTo>
                  <a:pt x="-5216" y="3431709"/>
                  <a:pt x="29092" y="3261084"/>
                  <a:pt x="0" y="3099095"/>
                </a:cubicBezTo>
                <a:cubicBezTo>
                  <a:pt x="-29092" y="2937106"/>
                  <a:pt x="61912" y="2690835"/>
                  <a:pt x="0" y="2535623"/>
                </a:cubicBezTo>
                <a:cubicBezTo>
                  <a:pt x="-61912" y="2380411"/>
                  <a:pt x="43394" y="2220970"/>
                  <a:pt x="0" y="2084846"/>
                </a:cubicBezTo>
                <a:cubicBezTo>
                  <a:pt x="-43394" y="1948722"/>
                  <a:pt x="73075" y="1634355"/>
                  <a:pt x="0" y="1465027"/>
                </a:cubicBezTo>
                <a:cubicBezTo>
                  <a:pt x="-73075" y="1295699"/>
                  <a:pt x="50831" y="1238680"/>
                  <a:pt x="0" y="1014249"/>
                </a:cubicBezTo>
                <a:cubicBezTo>
                  <a:pt x="-50831" y="789818"/>
                  <a:pt x="94112" y="414051"/>
                  <a:pt x="0" y="0"/>
                </a:cubicBezTo>
                <a:close/>
              </a:path>
              <a:path w="10272030" h="5634718" stroke="0" extrusionOk="0">
                <a:moveTo>
                  <a:pt x="0" y="0"/>
                </a:moveTo>
                <a:cubicBezTo>
                  <a:pt x="221982" y="-8418"/>
                  <a:pt x="332348" y="3208"/>
                  <a:pt x="467948" y="0"/>
                </a:cubicBezTo>
                <a:cubicBezTo>
                  <a:pt x="603548" y="-3208"/>
                  <a:pt x="608514" y="15425"/>
                  <a:pt x="730455" y="0"/>
                </a:cubicBezTo>
                <a:cubicBezTo>
                  <a:pt x="852396" y="-15425"/>
                  <a:pt x="915123" y="22926"/>
                  <a:pt x="1095683" y="0"/>
                </a:cubicBezTo>
                <a:cubicBezTo>
                  <a:pt x="1276243" y="-22926"/>
                  <a:pt x="1268472" y="11607"/>
                  <a:pt x="1358191" y="0"/>
                </a:cubicBezTo>
                <a:cubicBezTo>
                  <a:pt x="1447910" y="-11607"/>
                  <a:pt x="1533536" y="4130"/>
                  <a:pt x="1620698" y="0"/>
                </a:cubicBezTo>
                <a:cubicBezTo>
                  <a:pt x="1707860" y="-4130"/>
                  <a:pt x="1757348" y="19584"/>
                  <a:pt x="1883205" y="0"/>
                </a:cubicBezTo>
                <a:cubicBezTo>
                  <a:pt x="2009062" y="-19584"/>
                  <a:pt x="2103440" y="29623"/>
                  <a:pt x="2248433" y="0"/>
                </a:cubicBezTo>
                <a:cubicBezTo>
                  <a:pt x="2393426" y="-29623"/>
                  <a:pt x="2629357" y="66373"/>
                  <a:pt x="2921822" y="0"/>
                </a:cubicBezTo>
                <a:cubicBezTo>
                  <a:pt x="3214287" y="-66373"/>
                  <a:pt x="3182449" y="22629"/>
                  <a:pt x="3287050" y="0"/>
                </a:cubicBezTo>
                <a:cubicBezTo>
                  <a:pt x="3391651" y="-22629"/>
                  <a:pt x="3637585" y="64701"/>
                  <a:pt x="3960438" y="0"/>
                </a:cubicBezTo>
                <a:cubicBezTo>
                  <a:pt x="4283291" y="-64701"/>
                  <a:pt x="4101431" y="26051"/>
                  <a:pt x="4222946" y="0"/>
                </a:cubicBezTo>
                <a:cubicBezTo>
                  <a:pt x="4344461" y="-26051"/>
                  <a:pt x="4615987" y="63499"/>
                  <a:pt x="4793614" y="0"/>
                </a:cubicBezTo>
                <a:cubicBezTo>
                  <a:pt x="4971241" y="-63499"/>
                  <a:pt x="5000142" y="25950"/>
                  <a:pt x="5158842" y="0"/>
                </a:cubicBezTo>
                <a:cubicBezTo>
                  <a:pt x="5317542" y="-25950"/>
                  <a:pt x="5505788" y="58599"/>
                  <a:pt x="5729510" y="0"/>
                </a:cubicBezTo>
                <a:cubicBezTo>
                  <a:pt x="5953232" y="-58599"/>
                  <a:pt x="6156296" y="9973"/>
                  <a:pt x="6300178" y="0"/>
                </a:cubicBezTo>
                <a:cubicBezTo>
                  <a:pt x="6444060" y="-9973"/>
                  <a:pt x="6489221" y="35956"/>
                  <a:pt x="6665406" y="0"/>
                </a:cubicBezTo>
                <a:cubicBezTo>
                  <a:pt x="6841591" y="-35956"/>
                  <a:pt x="7120336" y="7073"/>
                  <a:pt x="7441515" y="0"/>
                </a:cubicBezTo>
                <a:cubicBezTo>
                  <a:pt x="7762694" y="-7073"/>
                  <a:pt x="7689945" y="11334"/>
                  <a:pt x="7909463" y="0"/>
                </a:cubicBezTo>
                <a:cubicBezTo>
                  <a:pt x="8128981" y="-11334"/>
                  <a:pt x="8365765" y="62775"/>
                  <a:pt x="8582852" y="0"/>
                </a:cubicBezTo>
                <a:cubicBezTo>
                  <a:pt x="8799939" y="-62775"/>
                  <a:pt x="8758079" y="23564"/>
                  <a:pt x="8845359" y="0"/>
                </a:cubicBezTo>
                <a:cubicBezTo>
                  <a:pt x="8932639" y="-23564"/>
                  <a:pt x="9334801" y="22153"/>
                  <a:pt x="9518748" y="0"/>
                </a:cubicBezTo>
                <a:cubicBezTo>
                  <a:pt x="9702695" y="-22153"/>
                  <a:pt x="9967231" y="30404"/>
                  <a:pt x="10272030" y="0"/>
                </a:cubicBezTo>
                <a:cubicBezTo>
                  <a:pt x="10324917" y="242845"/>
                  <a:pt x="10231121" y="286714"/>
                  <a:pt x="10272030" y="563472"/>
                </a:cubicBezTo>
                <a:cubicBezTo>
                  <a:pt x="10312939" y="840230"/>
                  <a:pt x="10242191" y="767903"/>
                  <a:pt x="10272030" y="957902"/>
                </a:cubicBezTo>
                <a:cubicBezTo>
                  <a:pt x="10301869" y="1147901"/>
                  <a:pt x="10262707" y="1222969"/>
                  <a:pt x="10272030" y="1408680"/>
                </a:cubicBezTo>
                <a:cubicBezTo>
                  <a:pt x="10281353" y="1594391"/>
                  <a:pt x="10260409" y="1924536"/>
                  <a:pt x="10272030" y="2084846"/>
                </a:cubicBezTo>
                <a:cubicBezTo>
                  <a:pt x="10283651" y="2245156"/>
                  <a:pt x="10218406" y="2424502"/>
                  <a:pt x="10272030" y="2704665"/>
                </a:cubicBezTo>
                <a:cubicBezTo>
                  <a:pt x="10325654" y="2984828"/>
                  <a:pt x="10198505" y="3115733"/>
                  <a:pt x="10272030" y="3324484"/>
                </a:cubicBezTo>
                <a:cubicBezTo>
                  <a:pt x="10345555" y="3533235"/>
                  <a:pt x="10242581" y="3757544"/>
                  <a:pt x="10272030" y="3887955"/>
                </a:cubicBezTo>
                <a:cubicBezTo>
                  <a:pt x="10301479" y="4018366"/>
                  <a:pt x="10232684" y="4179099"/>
                  <a:pt x="10272030" y="4338733"/>
                </a:cubicBezTo>
                <a:cubicBezTo>
                  <a:pt x="10311376" y="4498367"/>
                  <a:pt x="10245931" y="4768303"/>
                  <a:pt x="10272030" y="4902205"/>
                </a:cubicBezTo>
                <a:cubicBezTo>
                  <a:pt x="10298129" y="5036107"/>
                  <a:pt x="10231766" y="5387196"/>
                  <a:pt x="10272030" y="5634718"/>
                </a:cubicBezTo>
                <a:cubicBezTo>
                  <a:pt x="10132897" y="5664550"/>
                  <a:pt x="9803344" y="5609336"/>
                  <a:pt x="9598641" y="5634718"/>
                </a:cubicBezTo>
                <a:cubicBezTo>
                  <a:pt x="9393938" y="5660100"/>
                  <a:pt x="9198373" y="5555823"/>
                  <a:pt x="8822532" y="5634718"/>
                </a:cubicBezTo>
                <a:cubicBezTo>
                  <a:pt x="8446691" y="5713613"/>
                  <a:pt x="8294975" y="5622016"/>
                  <a:pt x="8149144" y="5634718"/>
                </a:cubicBezTo>
                <a:cubicBezTo>
                  <a:pt x="8003313" y="5647420"/>
                  <a:pt x="7612797" y="5549826"/>
                  <a:pt x="7373035" y="5634718"/>
                </a:cubicBezTo>
                <a:cubicBezTo>
                  <a:pt x="7133273" y="5719610"/>
                  <a:pt x="7109362" y="5617241"/>
                  <a:pt x="7007807" y="5634718"/>
                </a:cubicBezTo>
                <a:cubicBezTo>
                  <a:pt x="6906252" y="5652195"/>
                  <a:pt x="6756562" y="5627382"/>
                  <a:pt x="6539859" y="5634718"/>
                </a:cubicBezTo>
                <a:cubicBezTo>
                  <a:pt x="6323156" y="5642054"/>
                  <a:pt x="6394693" y="5629214"/>
                  <a:pt x="6277352" y="5634718"/>
                </a:cubicBezTo>
                <a:cubicBezTo>
                  <a:pt x="6160011" y="5640222"/>
                  <a:pt x="5764899" y="5616314"/>
                  <a:pt x="5603963" y="5634718"/>
                </a:cubicBezTo>
                <a:cubicBezTo>
                  <a:pt x="5443027" y="5653122"/>
                  <a:pt x="5268650" y="5612650"/>
                  <a:pt x="5136015" y="5634718"/>
                </a:cubicBezTo>
                <a:cubicBezTo>
                  <a:pt x="5003380" y="5656786"/>
                  <a:pt x="4590383" y="5592730"/>
                  <a:pt x="4359906" y="5634718"/>
                </a:cubicBezTo>
                <a:cubicBezTo>
                  <a:pt x="4129429" y="5676706"/>
                  <a:pt x="3948044" y="5580409"/>
                  <a:pt x="3789238" y="5634718"/>
                </a:cubicBezTo>
                <a:cubicBezTo>
                  <a:pt x="3630432" y="5689027"/>
                  <a:pt x="3310540" y="5626823"/>
                  <a:pt x="3115849" y="5634718"/>
                </a:cubicBezTo>
                <a:cubicBezTo>
                  <a:pt x="2921158" y="5642613"/>
                  <a:pt x="2909452" y="5610284"/>
                  <a:pt x="2853342" y="5634718"/>
                </a:cubicBezTo>
                <a:cubicBezTo>
                  <a:pt x="2797232" y="5659152"/>
                  <a:pt x="2672484" y="5632409"/>
                  <a:pt x="2590834" y="5634718"/>
                </a:cubicBezTo>
                <a:cubicBezTo>
                  <a:pt x="2509184" y="5637027"/>
                  <a:pt x="2304432" y="5613834"/>
                  <a:pt x="2225606" y="5634718"/>
                </a:cubicBezTo>
                <a:cubicBezTo>
                  <a:pt x="2146780" y="5655602"/>
                  <a:pt x="1734441" y="5623284"/>
                  <a:pt x="1449498" y="5634718"/>
                </a:cubicBezTo>
                <a:cubicBezTo>
                  <a:pt x="1164555" y="5646152"/>
                  <a:pt x="1211490" y="5616345"/>
                  <a:pt x="981550" y="5634718"/>
                </a:cubicBezTo>
                <a:cubicBezTo>
                  <a:pt x="751610" y="5653091"/>
                  <a:pt x="411134" y="5624917"/>
                  <a:pt x="0" y="5634718"/>
                </a:cubicBezTo>
                <a:cubicBezTo>
                  <a:pt x="-19778" y="5445299"/>
                  <a:pt x="26228" y="5285846"/>
                  <a:pt x="0" y="5127593"/>
                </a:cubicBezTo>
                <a:cubicBezTo>
                  <a:pt x="-26228" y="4969341"/>
                  <a:pt x="64389" y="4780259"/>
                  <a:pt x="0" y="4507774"/>
                </a:cubicBezTo>
                <a:cubicBezTo>
                  <a:pt x="-64389" y="4235289"/>
                  <a:pt x="35537" y="4220322"/>
                  <a:pt x="0" y="4056997"/>
                </a:cubicBezTo>
                <a:cubicBezTo>
                  <a:pt x="-35537" y="3893672"/>
                  <a:pt x="13778" y="3748224"/>
                  <a:pt x="0" y="3662567"/>
                </a:cubicBezTo>
                <a:cubicBezTo>
                  <a:pt x="-13778" y="3576910"/>
                  <a:pt x="5473" y="3449672"/>
                  <a:pt x="0" y="3268136"/>
                </a:cubicBezTo>
                <a:cubicBezTo>
                  <a:pt x="-5473" y="3086600"/>
                  <a:pt x="13797" y="2864404"/>
                  <a:pt x="0" y="2704665"/>
                </a:cubicBezTo>
                <a:cubicBezTo>
                  <a:pt x="-13797" y="2544926"/>
                  <a:pt x="5124" y="2389959"/>
                  <a:pt x="0" y="2141193"/>
                </a:cubicBezTo>
                <a:cubicBezTo>
                  <a:pt x="-5124" y="1892427"/>
                  <a:pt x="384" y="1931256"/>
                  <a:pt x="0" y="1746763"/>
                </a:cubicBezTo>
                <a:cubicBezTo>
                  <a:pt x="-384" y="1562270"/>
                  <a:pt x="61768" y="1458324"/>
                  <a:pt x="0" y="1183291"/>
                </a:cubicBezTo>
                <a:cubicBezTo>
                  <a:pt x="-61768" y="908258"/>
                  <a:pt x="35868" y="877514"/>
                  <a:pt x="0" y="619819"/>
                </a:cubicBezTo>
                <a:cubicBezTo>
                  <a:pt x="-35868" y="362124"/>
                  <a:pt x="60568" y="254128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7103098-D476-B187-FA30-F22D5EAB7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6" t="71360" r="67731"/>
          <a:stretch>
            <a:fillRect/>
          </a:stretch>
        </p:blipFill>
        <p:spPr>
          <a:xfrm>
            <a:off x="1284514" y="4696257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E31382-9EA7-0458-FB0D-0FB7952D8DBD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4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AE59B-646F-89C6-EA42-863E38B274B7}"/>
              </a:ext>
            </a:extLst>
          </p:cNvPr>
          <p:cNvSpPr txBox="1"/>
          <p:nvPr/>
        </p:nvSpPr>
        <p:spPr>
          <a:xfrm rot="16200000">
            <a:off x="106140" y="2359218"/>
            <a:ext cx="3814310" cy="523220"/>
          </a:xfrm>
          <a:custGeom>
            <a:avLst/>
            <a:gdLst>
              <a:gd name="csX0" fmla="*/ 0 w 3814310"/>
              <a:gd name="csY0" fmla="*/ 0 h 523220"/>
              <a:gd name="csX1" fmla="*/ 544901 w 3814310"/>
              <a:gd name="csY1" fmla="*/ 0 h 523220"/>
              <a:gd name="csX2" fmla="*/ 1013517 w 3814310"/>
              <a:gd name="csY2" fmla="*/ 0 h 523220"/>
              <a:gd name="csX3" fmla="*/ 1482132 w 3814310"/>
              <a:gd name="csY3" fmla="*/ 0 h 523220"/>
              <a:gd name="csX4" fmla="*/ 2103320 w 3814310"/>
              <a:gd name="csY4" fmla="*/ 0 h 523220"/>
              <a:gd name="csX5" fmla="*/ 2610078 w 3814310"/>
              <a:gd name="csY5" fmla="*/ 0 h 523220"/>
              <a:gd name="csX6" fmla="*/ 3231265 w 3814310"/>
              <a:gd name="csY6" fmla="*/ 0 h 523220"/>
              <a:gd name="csX7" fmla="*/ 3814310 w 3814310"/>
              <a:gd name="csY7" fmla="*/ 0 h 523220"/>
              <a:gd name="csX8" fmla="*/ 3814310 w 3814310"/>
              <a:gd name="csY8" fmla="*/ 523220 h 523220"/>
              <a:gd name="csX9" fmla="*/ 3345695 w 3814310"/>
              <a:gd name="csY9" fmla="*/ 523220 h 523220"/>
              <a:gd name="csX10" fmla="*/ 2724507 w 3814310"/>
              <a:gd name="csY10" fmla="*/ 523220 h 523220"/>
              <a:gd name="csX11" fmla="*/ 2103320 w 3814310"/>
              <a:gd name="csY11" fmla="*/ 523220 h 523220"/>
              <a:gd name="csX12" fmla="*/ 1634704 w 3814310"/>
              <a:gd name="csY12" fmla="*/ 523220 h 523220"/>
              <a:gd name="csX13" fmla="*/ 1204232 w 3814310"/>
              <a:gd name="csY13" fmla="*/ 523220 h 523220"/>
              <a:gd name="csX14" fmla="*/ 583045 w 3814310"/>
              <a:gd name="csY14" fmla="*/ 523220 h 523220"/>
              <a:gd name="csX15" fmla="*/ 0 w 3814310"/>
              <a:gd name="csY15" fmla="*/ 523220 h 523220"/>
              <a:gd name="csX16" fmla="*/ 0 w 3814310"/>
              <a:gd name="csY16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814310" h="523220" fill="none" extrusionOk="0">
                <a:moveTo>
                  <a:pt x="0" y="0"/>
                </a:moveTo>
                <a:cubicBezTo>
                  <a:pt x="128283" y="-30958"/>
                  <a:pt x="383003" y="26864"/>
                  <a:pt x="544901" y="0"/>
                </a:cubicBezTo>
                <a:cubicBezTo>
                  <a:pt x="706799" y="-26864"/>
                  <a:pt x="862612" y="18758"/>
                  <a:pt x="1013517" y="0"/>
                </a:cubicBezTo>
                <a:cubicBezTo>
                  <a:pt x="1164422" y="-18758"/>
                  <a:pt x="1333450" y="29595"/>
                  <a:pt x="1482132" y="0"/>
                </a:cubicBezTo>
                <a:cubicBezTo>
                  <a:pt x="1630815" y="-29595"/>
                  <a:pt x="1932966" y="68525"/>
                  <a:pt x="2103320" y="0"/>
                </a:cubicBezTo>
                <a:cubicBezTo>
                  <a:pt x="2273674" y="-68525"/>
                  <a:pt x="2506995" y="5369"/>
                  <a:pt x="2610078" y="0"/>
                </a:cubicBezTo>
                <a:cubicBezTo>
                  <a:pt x="2713161" y="-5369"/>
                  <a:pt x="3031364" y="28925"/>
                  <a:pt x="3231265" y="0"/>
                </a:cubicBezTo>
                <a:cubicBezTo>
                  <a:pt x="3431166" y="-28925"/>
                  <a:pt x="3612317" y="69793"/>
                  <a:pt x="3814310" y="0"/>
                </a:cubicBezTo>
                <a:cubicBezTo>
                  <a:pt x="3832999" y="237858"/>
                  <a:pt x="3785666" y="362815"/>
                  <a:pt x="3814310" y="523220"/>
                </a:cubicBezTo>
                <a:cubicBezTo>
                  <a:pt x="3695932" y="535837"/>
                  <a:pt x="3457939" y="475816"/>
                  <a:pt x="3345695" y="523220"/>
                </a:cubicBezTo>
                <a:cubicBezTo>
                  <a:pt x="3233451" y="570624"/>
                  <a:pt x="3015968" y="450539"/>
                  <a:pt x="2724507" y="523220"/>
                </a:cubicBezTo>
                <a:cubicBezTo>
                  <a:pt x="2433046" y="595901"/>
                  <a:pt x="2407083" y="457807"/>
                  <a:pt x="2103320" y="523220"/>
                </a:cubicBezTo>
                <a:cubicBezTo>
                  <a:pt x="1799557" y="588633"/>
                  <a:pt x="1766985" y="484628"/>
                  <a:pt x="1634704" y="523220"/>
                </a:cubicBezTo>
                <a:cubicBezTo>
                  <a:pt x="1502423" y="561812"/>
                  <a:pt x="1347510" y="491357"/>
                  <a:pt x="1204232" y="523220"/>
                </a:cubicBezTo>
                <a:cubicBezTo>
                  <a:pt x="1060954" y="555083"/>
                  <a:pt x="726424" y="512408"/>
                  <a:pt x="583045" y="523220"/>
                </a:cubicBezTo>
                <a:cubicBezTo>
                  <a:pt x="439666" y="534032"/>
                  <a:pt x="228011" y="492289"/>
                  <a:pt x="0" y="523220"/>
                </a:cubicBezTo>
                <a:cubicBezTo>
                  <a:pt x="-2631" y="293292"/>
                  <a:pt x="51365" y="165519"/>
                  <a:pt x="0" y="0"/>
                </a:cubicBezTo>
                <a:close/>
              </a:path>
              <a:path w="3814310" h="523220" stroke="0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24339" y="254963"/>
                  <a:pt x="3796545" y="305774"/>
                  <a:pt x="3814310" y="523220"/>
                </a:cubicBezTo>
                <a:cubicBezTo>
                  <a:pt x="3654498" y="535361"/>
                  <a:pt x="3574974" y="486573"/>
                  <a:pt x="3383838" y="523220"/>
                </a:cubicBezTo>
                <a:cubicBezTo>
                  <a:pt x="3192702" y="559867"/>
                  <a:pt x="2985198" y="483720"/>
                  <a:pt x="2762650" y="523220"/>
                </a:cubicBezTo>
                <a:cubicBezTo>
                  <a:pt x="2540102" y="562720"/>
                  <a:pt x="2284261" y="476698"/>
                  <a:pt x="2141463" y="523220"/>
                </a:cubicBezTo>
                <a:cubicBezTo>
                  <a:pt x="1998665" y="569742"/>
                  <a:pt x="1783254" y="470045"/>
                  <a:pt x="1520275" y="523220"/>
                </a:cubicBezTo>
                <a:cubicBezTo>
                  <a:pt x="1257296" y="576395"/>
                  <a:pt x="1056687" y="509725"/>
                  <a:pt x="899087" y="523220"/>
                </a:cubicBezTo>
                <a:cubicBezTo>
                  <a:pt x="741487" y="536715"/>
                  <a:pt x="410706" y="443383"/>
                  <a:pt x="0" y="523220"/>
                </a:cubicBezTo>
                <a:cubicBezTo>
                  <a:pt x="-25603" y="341791"/>
                  <a:pt x="53701" y="20688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2800" dirty="0"/>
              <a:t>ΙΣΤΟΡΙΑ  Α’ ΓΥΜΝΑΣΙΟΥ</a:t>
            </a:r>
          </a:p>
        </p:txBody>
      </p:sp>
    </p:spTree>
    <p:extLst>
      <p:ext uri="{BB962C8B-B14F-4D97-AF65-F5344CB8AC3E}">
        <p14:creationId xmlns:p14="http://schemas.microsoft.com/office/powerpoint/2010/main" val="192909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375D-F3B0-7888-6F33-792ADE5E4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F5505448-E005-42A9-6123-86948ABE7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77" b="15369"/>
          <a:stretch>
            <a:fillRect/>
          </a:stretch>
        </p:blipFill>
        <p:spPr>
          <a:xfrm>
            <a:off x="794658" y="216038"/>
            <a:ext cx="11117034" cy="5634718"/>
          </a:xfrm>
          <a:custGeom>
            <a:avLst/>
            <a:gdLst>
              <a:gd name="csX0" fmla="*/ 0 w 11117034"/>
              <a:gd name="csY0" fmla="*/ 0 h 5634718"/>
              <a:gd name="csX1" fmla="*/ 362766 w 11117034"/>
              <a:gd name="csY1" fmla="*/ 0 h 5634718"/>
              <a:gd name="csX2" fmla="*/ 614362 w 11117034"/>
              <a:gd name="csY2" fmla="*/ 0 h 5634718"/>
              <a:gd name="csX3" fmla="*/ 1421810 w 11117034"/>
              <a:gd name="csY3" fmla="*/ 0 h 5634718"/>
              <a:gd name="csX4" fmla="*/ 1784577 w 11117034"/>
              <a:gd name="csY4" fmla="*/ 0 h 5634718"/>
              <a:gd name="csX5" fmla="*/ 2592024 w 11117034"/>
              <a:gd name="csY5" fmla="*/ 0 h 5634718"/>
              <a:gd name="csX6" fmla="*/ 2954791 w 11117034"/>
              <a:gd name="csY6" fmla="*/ 0 h 5634718"/>
              <a:gd name="csX7" fmla="*/ 3651068 w 11117034"/>
              <a:gd name="csY7" fmla="*/ 0 h 5634718"/>
              <a:gd name="csX8" fmla="*/ 4125005 w 11117034"/>
              <a:gd name="csY8" fmla="*/ 0 h 5634718"/>
              <a:gd name="csX9" fmla="*/ 4932452 w 11117034"/>
              <a:gd name="csY9" fmla="*/ 0 h 5634718"/>
              <a:gd name="csX10" fmla="*/ 5184048 w 11117034"/>
              <a:gd name="csY10" fmla="*/ 0 h 5634718"/>
              <a:gd name="csX11" fmla="*/ 5657985 w 11117034"/>
              <a:gd name="csY11" fmla="*/ 0 h 5634718"/>
              <a:gd name="csX12" fmla="*/ 5909581 w 11117034"/>
              <a:gd name="csY12" fmla="*/ 0 h 5634718"/>
              <a:gd name="csX13" fmla="*/ 6717029 w 11117034"/>
              <a:gd name="csY13" fmla="*/ 0 h 5634718"/>
              <a:gd name="csX14" fmla="*/ 7302136 w 11117034"/>
              <a:gd name="csY14" fmla="*/ 0 h 5634718"/>
              <a:gd name="csX15" fmla="*/ 8109584 w 11117034"/>
              <a:gd name="csY15" fmla="*/ 0 h 5634718"/>
              <a:gd name="csX16" fmla="*/ 8472350 w 11117034"/>
              <a:gd name="csY16" fmla="*/ 0 h 5634718"/>
              <a:gd name="csX17" fmla="*/ 9168628 w 11117034"/>
              <a:gd name="csY17" fmla="*/ 0 h 5634718"/>
              <a:gd name="csX18" fmla="*/ 9420224 w 11117034"/>
              <a:gd name="csY18" fmla="*/ 0 h 5634718"/>
              <a:gd name="csX19" fmla="*/ 10116501 w 11117034"/>
              <a:gd name="csY19" fmla="*/ 0 h 5634718"/>
              <a:gd name="csX20" fmla="*/ 11117034 w 11117034"/>
              <a:gd name="csY20" fmla="*/ 0 h 5634718"/>
              <a:gd name="csX21" fmla="*/ 11117034 w 11117034"/>
              <a:gd name="csY21" fmla="*/ 507125 h 5634718"/>
              <a:gd name="csX22" fmla="*/ 11117034 w 11117034"/>
              <a:gd name="csY22" fmla="*/ 1070596 h 5634718"/>
              <a:gd name="csX23" fmla="*/ 11117034 w 11117034"/>
              <a:gd name="csY23" fmla="*/ 1634068 h 5634718"/>
              <a:gd name="csX24" fmla="*/ 11117034 w 11117034"/>
              <a:gd name="csY24" fmla="*/ 2310234 h 5634718"/>
              <a:gd name="csX25" fmla="*/ 11117034 w 11117034"/>
              <a:gd name="csY25" fmla="*/ 2817359 h 5634718"/>
              <a:gd name="csX26" fmla="*/ 11117034 w 11117034"/>
              <a:gd name="csY26" fmla="*/ 3493525 h 5634718"/>
              <a:gd name="csX27" fmla="*/ 11117034 w 11117034"/>
              <a:gd name="csY27" fmla="*/ 4113344 h 5634718"/>
              <a:gd name="csX28" fmla="*/ 11117034 w 11117034"/>
              <a:gd name="csY28" fmla="*/ 4507774 h 5634718"/>
              <a:gd name="csX29" fmla="*/ 11117034 w 11117034"/>
              <a:gd name="csY29" fmla="*/ 4958552 h 5634718"/>
              <a:gd name="csX30" fmla="*/ 11117034 w 11117034"/>
              <a:gd name="csY30" fmla="*/ 5634718 h 5634718"/>
              <a:gd name="csX31" fmla="*/ 10643097 w 11117034"/>
              <a:gd name="csY31" fmla="*/ 5634718 h 5634718"/>
              <a:gd name="csX32" fmla="*/ 10280331 w 11117034"/>
              <a:gd name="csY32" fmla="*/ 5634718 h 5634718"/>
              <a:gd name="csX33" fmla="*/ 9917565 w 11117034"/>
              <a:gd name="csY33" fmla="*/ 5634718 h 5634718"/>
              <a:gd name="csX34" fmla="*/ 9110117 w 11117034"/>
              <a:gd name="csY34" fmla="*/ 5634718 h 5634718"/>
              <a:gd name="csX35" fmla="*/ 8302669 w 11117034"/>
              <a:gd name="csY35" fmla="*/ 5634718 h 5634718"/>
              <a:gd name="csX36" fmla="*/ 7495221 w 11117034"/>
              <a:gd name="csY36" fmla="*/ 5634718 h 5634718"/>
              <a:gd name="csX37" fmla="*/ 7021285 w 11117034"/>
              <a:gd name="csY37" fmla="*/ 5634718 h 5634718"/>
              <a:gd name="csX38" fmla="*/ 6658518 w 11117034"/>
              <a:gd name="csY38" fmla="*/ 5634718 h 5634718"/>
              <a:gd name="csX39" fmla="*/ 5851071 w 11117034"/>
              <a:gd name="csY39" fmla="*/ 5634718 h 5634718"/>
              <a:gd name="csX40" fmla="*/ 5377134 w 11117034"/>
              <a:gd name="csY40" fmla="*/ 5634718 h 5634718"/>
              <a:gd name="csX41" fmla="*/ 5125538 w 11117034"/>
              <a:gd name="csY41" fmla="*/ 5634718 h 5634718"/>
              <a:gd name="csX42" fmla="*/ 4429260 w 11117034"/>
              <a:gd name="csY42" fmla="*/ 5634718 h 5634718"/>
              <a:gd name="csX43" fmla="*/ 4177664 w 11117034"/>
              <a:gd name="csY43" fmla="*/ 5634718 h 5634718"/>
              <a:gd name="csX44" fmla="*/ 3370217 w 11117034"/>
              <a:gd name="csY44" fmla="*/ 5634718 h 5634718"/>
              <a:gd name="csX45" fmla="*/ 3118621 w 11117034"/>
              <a:gd name="csY45" fmla="*/ 5634718 h 5634718"/>
              <a:gd name="csX46" fmla="*/ 2422343 w 11117034"/>
              <a:gd name="csY46" fmla="*/ 5634718 h 5634718"/>
              <a:gd name="csX47" fmla="*/ 1837236 w 11117034"/>
              <a:gd name="csY47" fmla="*/ 5634718 h 5634718"/>
              <a:gd name="csX48" fmla="*/ 1585640 w 11117034"/>
              <a:gd name="csY48" fmla="*/ 5634718 h 5634718"/>
              <a:gd name="csX49" fmla="*/ 1111703 w 11117034"/>
              <a:gd name="csY49" fmla="*/ 5634718 h 5634718"/>
              <a:gd name="csX50" fmla="*/ 748937 w 11117034"/>
              <a:gd name="csY50" fmla="*/ 5634718 h 5634718"/>
              <a:gd name="csX51" fmla="*/ 0 w 11117034"/>
              <a:gd name="csY51" fmla="*/ 5634718 h 5634718"/>
              <a:gd name="csX52" fmla="*/ 0 w 11117034"/>
              <a:gd name="csY52" fmla="*/ 4958552 h 5634718"/>
              <a:gd name="csX53" fmla="*/ 0 w 11117034"/>
              <a:gd name="csY53" fmla="*/ 4507774 h 5634718"/>
              <a:gd name="csX54" fmla="*/ 0 w 11117034"/>
              <a:gd name="csY54" fmla="*/ 3831608 h 5634718"/>
              <a:gd name="csX55" fmla="*/ 0 w 11117034"/>
              <a:gd name="csY55" fmla="*/ 3211789 h 5634718"/>
              <a:gd name="csX56" fmla="*/ 0 w 11117034"/>
              <a:gd name="csY56" fmla="*/ 2817359 h 5634718"/>
              <a:gd name="csX57" fmla="*/ 0 w 11117034"/>
              <a:gd name="csY57" fmla="*/ 2197540 h 5634718"/>
              <a:gd name="csX58" fmla="*/ 0 w 11117034"/>
              <a:gd name="csY58" fmla="*/ 1746763 h 5634718"/>
              <a:gd name="csX59" fmla="*/ 0 w 11117034"/>
              <a:gd name="csY59" fmla="*/ 1352332 h 5634718"/>
              <a:gd name="csX60" fmla="*/ 0 w 11117034"/>
              <a:gd name="csY60" fmla="*/ 788861 h 5634718"/>
              <a:gd name="csX61" fmla="*/ 0 w 11117034"/>
              <a:gd name="csY61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1117034" h="5634718" fill="none" extrusionOk="0">
                <a:moveTo>
                  <a:pt x="0" y="0"/>
                </a:moveTo>
                <a:cubicBezTo>
                  <a:pt x="128008" y="-11051"/>
                  <a:pt x="212685" y="10163"/>
                  <a:pt x="362766" y="0"/>
                </a:cubicBezTo>
                <a:cubicBezTo>
                  <a:pt x="512847" y="-10163"/>
                  <a:pt x="556004" y="13507"/>
                  <a:pt x="614362" y="0"/>
                </a:cubicBezTo>
                <a:cubicBezTo>
                  <a:pt x="672720" y="-13507"/>
                  <a:pt x="1161270" y="79594"/>
                  <a:pt x="1421810" y="0"/>
                </a:cubicBezTo>
                <a:cubicBezTo>
                  <a:pt x="1682350" y="-79594"/>
                  <a:pt x="1677126" y="3914"/>
                  <a:pt x="1784577" y="0"/>
                </a:cubicBezTo>
                <a:cubicBezTo>
                  <a:pt x="1892028" y="-3914"/>
                  <a:pt x="2282510" y="42396"/>
                  <a:pt x="2592024" y="0"/>
                </a:cubicBezTo>
                <a:cubicBezTo>
                  <a:pt x="2901538" y="-42396"/>
                  <a:pt x="2791884" y="19280"/>
                  <a:pt x="2954791" y="0"/>
                </a:cubicBezTo>
                <a:cubicBezTo>
                  <a:pt x="3117698" y="-19280"/>
                  <a:pt x="3471383" y="57509"/>
                  <a:pt x="3651068" y="0"/>
                </a:cubicBezTo>
                <a:cubicBezTo>
                  <a:pt x="3830753" y="-57509"/>
                  <a:pt x="3988881" y="282"/>
                  <a:pt x="4125005" y="0"/>
                </a:cubicBezTo>
                <a:cubicBezTo>
                  <a:pt x="4261129" y="-282"/>
                  <a:pt x="4759406" y="15487"/>
                  <a:pt x="4932452" y="0"/>
                </a:cubicBezTo>
                <a:cubicBezTo>
                  <a:pt x="5105498" y="-15487"/>
                  <a:pt x="5112636" y="1997"/>
                  <a:pt x="5184048" y="0"/>
                </a:cubicBezTo>
                <a:cubicBezTo>
                  <a:pt x="5255460" y="-1997"/>
                  <a:pt x="5498273" y="13962"/>
                  <a:pt x="5657985" y="0"/>
                </a:cubicBezTo>
                <a:cubicBezTo>
                  <a:pt x="5817697" y="-13962"/>
                  <a:pt x="5819670" y="28945"/>
                  <a:pt x="5909581" y="0"/>
                </a:cubicBezTo>
                <a:cubicBezTo>
                  <a:pt x="5999492" y="-28945"/>
                  <a:pt x="6498905" y="95497"/>
                  <a:pt x="6717029" y="0"/>
                </a:cubicBezTo>
                <a:cubicBezTo>
                  <a:pt x="6935153" y="-95497"/>
                  <a:pt x="7060199" y="7281"/>
                  <a:pt x="7302136" y="0"/>
                </a:cubicBezTo>
                <a:cubicBezTo>
                  <a:pt x="7544073" y="-7281"/>
                  <a:pt x="7919105" y="56423"/>
                  <a:pt x="8109584" y="0"/>
                </a:cubicBezTo>
                <a:cubicBezTo>
                  <a:pt x="8300063" y="-56423"/>
                  <a:pt x="8315808" y="14712"/>
                  <a:pt x="8472350" y="0"/>
                </a:cubicBezTo>
                <a:cubicBezTo>
                  <a:pt x="8628892" y="-14712"/>
                  <a:pt x="8992510" y="30313"/>
                  <a:pt x="9168628" y="0"/>
                </a:cubicBezTo>
                <a:cubicBezTo>
                  <a:pt x="9344746" y="-30313"/>
                  <a:pt x="9298578" y="2153"/>
                  <a:pt x="9420224" y="0"/>
                </a:cubicBezTo>
                <a:cubicBezTo>
                  <a:pt x="9541870" y="-2153"/>
                  <a:pt x="9840476" y="73332"/>
                  <a:pt x="10116501" y="0"/>
                </a:cubicBezTo>
                <a:cubicBezTo>
                  <a:pt x="10392526" y="-73332"/>
                  <a:pt x="10661660" y="45121"/>
                  <a:pt x="11117034" y="0"/>
                </a:cubicBezTo>
                <a:cubicBezTo>
                  <a:pt x="11136312" y="160237"/>
                  <a:pt x="11104695" y="335167"/>
                  <a:pt x="11117034" y="507125"/>
                </a:cubicBezTo>
                <a:cubicBezTo>
                  <a:pt x="11129373" y="679084"/>
                  <a:pt x="11116959" y="817166"/>
                  <a:pt x="11117034" y="1070596"/>
                </a:cubicBezTo>
                <a:cubicBezTo>
                  <a:pt x="11117109" y="1324026"/>
                  <a:pt x="11084263" y="1507086"/>
                  <a:pt x="11117034" y="1634068"/>
                </a:cubicBezTo>
                <a:cubicBezTo>
                  <a:pt x="11149805" y="1761050"/>
                  <a:pt x="11078534" y="2032919"/>
                  <a:pt x="11117034" y="2310234"/>
                </a:cubicBezTo>
                <a:cubicBezTo>
                  <a:pt x="11155534" y="2587549"/>
                  <a:pt x="11065649" y="2599883"/>
                  <a:pt x="11117034" y="2817359"/>
                </a:cubicBezTo>
                <a:cubicBezTo>
                  <a:pt x="11168419" y="3034836"/>
                  <a:pt x="11055747" y="3337316"/>
                  <a:pt x="11117034" y="3493525"/>
                </a:cubicBezTo>
                <a:cubicBezTo>
                  <a:pt x="11178321" y="3649734"/>
                  <a:pt x="11085885" y="3847182"/>
                  <a:pt x="11117034" y="4113344"/>
                </a:cubicBezTo>
                <a:cubicBezTo>
                  <a:pt x="11148183" y="4379506"/>
                  <a:pt x="11079268" y="4361940"/>
                  <a:pt x="11117034" y="4507774"/>
                </a:cubicBezTo>
                <a:cubicBezTo>
                  <a:pt x="11154800" y="4653608"/>
                  <a:pt x="11113954" y="4797073"/>
                  <a:pt x="11117034" y="4958552"/>
                </a:cubicBezTo>
                <a:cubicBezTo>
                  <a:pt x="11120114" y="5120031"/>
                  <a:pt x="11097711" y="5462663"/>
                  <a:pt x="11117034" y="5634718"/>
                </a:cubicBezTo>
                <a:cubicBezTo>
                  <a:pt x="10937283" y="5687130"/>
                  <a:pt x="10793346" y="5612657"/>
                  <a:pt x="10643097" y="5634718"/>
                </a:cubicBezTo>
                <a:cubicBezTo>
                  <a:pt x="10492848" y="5656779"/>
                  <a:pt x="10355009" y="5596855"/>
                  <a:pt x="10280331" y="5634718"/>
                </a:cubicBezTo>
                <a:cubicBezTo>
                  <a:pt x="10205653" y="5672581"/>
                  <a:pt x="10005515" y="5625160"/>
                  <a:pt x="9917565" y="5634718"/>
                </a:cubicBezTo>
                <a:cubicBezTo>
                  <a:pt x="9829615" y="5644276"/>
                  <a:pt x="9348161" y="5553705"/>
                  <a:pt x="9110117" y="5634718"/>
                </a:cubicBezTo>
                <a:cubicBezTo>
                  <a:pt x="8872073" y="5715731"/>
                  <a:pt x="8703181" y="5573766"/>
                  <a:pt x="8302669" y="5634718"/>
                </a:cubicBezTo>
                <a:cubicBezTo>
                  <a:pt x="7902157" y="5695670"/>
                  <a:pt x="7878122" y="5547983"/>
                  <a:pt x="7495221" y="5634718"/>
                </a:cubicBezTo>
                <a:cubicBezTo>
                  <a:pt x="7112320" y="5721453"/>
                  <a:pt x="7254793" y="5629168"/>
                  <a:pt x="7021285" y="5634718"/>
                </a:cubicBezTo>
                <a:cubicBezTo>
                  <a:pt x="6787777" y="5640268"/>
                  <a:pt x="6756040" y="5596460"/>
                  <a:pt x="6658518" y="5634718"/>
                </a:cubicBezTo>
                <a:cubicBezTo>
                  <a:pt x="6560996" y="5672976"/>
                  <a:pt x="6149581" y="5624272"/>
                  <a:pt x="5851071" y="5634718"/>
                </a:cubicBezTo>
                <a:cubicBezTo>
                  <a:pt x="5552561" y="5645164"/>
                  <a:pt x="5517305" y="5621629"/>
                  <a:pt x="5377134" y="5634718"/>
                </a:cubicBezTo>
                <a:cubicBezTo>
                  <a:pt x="5236963" y="5647807"/>
                  <a:pt x="5229492" y="5624426"/>
                  <a:pt x="5125538" y="5634718"/>
                </a:cubicBezTo>
                <a:cubicBezTo>
                  <a:pt x="5021584" y="5645010"/>
                  <a:pt x="4581515" y="5606009"/>
                  <a:pt x="4429260" y="5634718"/>
                </a:cubicBezTo>
                <a:cubicBezTo>
                  <a:pt x="4277005" y="5663427"/>
                  <a:pt x="4270628" y="5631826"/>
                  <a:pt x="4177664" y="5634718"/>
                </a:cubicBezTo>
                <a:cubicBezTo>
                  <a:pt x="4084700" y="5637610"/>
                  <a:pt x="3711446" y="5607554"/>
                  <a:pt x="3370217" y="5634718"/>
                </a:cubicBezTo>
                <a:cubicBezTo>
                  <a:pt x="3028988" y="5661882"/>
                  <a:pt x="3212743" y="5633604"/>
                  <a:pt x="3118621" y="5634718"/>
                </a:cubicBezTo>
                <a:cubicBezTo>
                  <a:pt x="3024499" y="5635832"/>
                  <a:pt x="2629922" y="5579810"/>
                  <a:pt x="2422343" y="5634718"/>
                </a:cubicBezTo>
                <a:cubicBezTo>
                  <a:pt x="2214764" y="5689626"/>
                  <a:pt x="2015020" y="5603128"/>
                  <a:pt x="1837236" y="5634718"/>
                </a:cubicBezTo>
                <a:cubicBezTo>
                  <a:pt x="1659452" y="5666308"/>
                  <a:pt x="1676585" y="5624662"/>
                  <a:pt x="1585640" y="5634718"/>
                </a:cubicBezTo>
                <a:cubicBezTo>
                  <a:pt x="1494695" y="5644774"/>
                  <a:pt x="1242375" y="5610683"/>
                  <a:pt x="1111703" y="5634718"/>
                </a:cubicBezTo>
                <a:cubicBezTo>
                  <a:pt x="981031" y="5658753"/>
                  <a:pt x="922196" y="5612205"/>
                  <a:pt x="748937" y="5634718"/>
                </a:cubicBezTo>
                <a:cubicBezTo>
                  <a:pt x="575678" y="5657231"/>
                  <a:pt x="278782" y="5599338"/>
                  <a:pt x="0" y="5634718"/>
                </a:cubicBezTo>
                <a:cubicBezTo>
                  <a:pt x="-31814" y="5462280"/>
                  <a:pt x="67296" y="5171228"/>
                  <a:pt x="0" y="4958552"/>
                </a:cubicBezTo>
                <a:cubicBezTo>
                  <a:pt x="-67296" y="4745876"/>
                  <a:pt x="50831" y="4732205"/>
                  <a:pt x="0" y="4507774"/>
                </a:cubicBezTo>
                <a:cubicBezTo>
                  <a:pt x="-50831" y="4283343"/>
                  <a:pt x="12972" y="4081343"/>
                  <a:pt x="0" y="3831608"/>
                </a:cubicBezTo>
                <a:cubicBezTo>
                  <a:pt x="-12972" y="3581873"/>
                  <a:pt x="44895" y="3442987"/>
                  <a:pt x="0" y="3211789"/>
                </a:cubicBezTo>
                <a:cubicBezTo>
                  <a:pt x="-44895" y="2980591"/>
                  <a:pt x="28685" y="3014069"/>
                  <a:pt x="0" y="2817359"/>
                </a:cubicBezTo>
                <a:cubicBezTo>
                  <a:pt x="-28685" y="2620649"/>
                  <a:pt x="11845" y="2421575"/>
                  <a:pt x="0" y="2197540"/>
                </a:cubicBezTo>
                <a:cubicBezTo>
                  <a:pt x="-11845" y="1973505"/>
                  <a:pt x="5573" y="1881289"/>
                  <a:pt x="0" y="1746763"/>
                </a:cubicBezTo>
                <a:cubicBezTo>
                  <a:pt x="-5573" y="1612237"/>
                  <a:pt x="23350" y="1519208"/>
                  <a:pt x="0" y="1352332"/>
                </a:cubicBezTo>
                <a:cubicBezTo>
                  <a:pt x="-23350" y="1185456"/>
                  <a:pt x="4559" y="1060711"/>
                  <a:pt x="0" y="788861"/>
                </a:cubicBezTo>
                <a:cubicBezTo>
                  <a:pt x="-4559" y="517011"/>
                  <a:pt x="17950" y="330040"/>
                  <a:pt x="0" y="0"/>
                </a:cubicBezTo>
                <a:close/>
              </a:path>
              <a:path w="11117034" h="5634718" stroke="0" extrusionOk="0">
                <a:moveTo>
                  <a:pt x="0" y="0"/>
                </a:moveTo>
                <a:cubicBezTo>
                  <a:pt x="136453" y="-46792"/>
                  <a:pt x="285035" y="22734"/>
                  <a:pt x="473937" y="0"/>
                </a:cubicBezTo>
                <a:cubicBezTo>
                  <a:pt x="662839" y="-22734"/>
                  <a:pt x="622881" y="30036"/>
                  <a:pt x="725533" y="0"/>
                </a:cubicBezTo>
                <a:cubicBezTo>
                  <a:pt x="828185" y="-30036"/>
                  <a:pt x="967597" y="43258"/>
                  <a:pt x="1088299" y="0"/>
                </a:cubicBezTo>
                <a:cubicBezTo>
                  <a:pt x="1209001" y="-43258"/>
                  <a:pt x="1262050" y="4063"/>
                  <a:pt x="1339895" y="0"/>
                </a:cubicBezTo>
                <a:cubicBezTo>
                  <a:pt x="1417740" y="-4063"/>
                  <a:pt x="1472072" y="26274"/>
                  <a:pt x="1591491" y="0"/>
                </a:cubicBezTo>
                <a:cubicBezTo>
                  <a:pt x="1710910" y="-26274"/>
                  <a:pt x="1722334" y="9788"/>
                  <a:pt x="1843087" y="0"/>
                </a:cubicBezTo>
                <a:cubicBezTo>
                  <a:pt x="1963840" y="-9788"/>
                  <a:pt x="2087534" y="7664"/>
                  <a:pt x="2205854" y="0"/>
                </a:cubicBezTo>
                <a:cubicBezTo>
                  <a:pt x="2324174" y="-7664"/>
                  <a:pt x="2746858" y="53066"/>
                  <a:pt x="2902131" y="0"/>
                </a:cubicBezTo>
                <a:cubicBezTo>
                  <a:pt x="3057404" y="-53066"/>
                  <a:pt x="3094183" y="14782"/>
                  <a:pt x="3264897" y="0"/>
                </a:cubicBezTo>
                <a:cubicBezTo>
                  <a:pt x="3435611" y="-14782"/>
                  <a:pt x="3641950" y="75545"/>
                  <a:pt x="3961175" y="0"/>
                </a:cubicBezTo>
                <a:cubicBezTo>
                  <a:pt x="4280400" y="-75545"/>
                  <a:pt x="4152204" y="17852"/>
                  <a:pt x="4212771" y="0"/>
                </a:cubicBezTo>
                <a:cubicBezTo>
                  <a:pt x="4273338" y="-17852"/>
                  <a:pt x="4599816" y="58858"/>
                  <a:pt x="4797878" y="0"/>
                </a:cubicBezTo>
                <a:cubicBezTo>
                  <a:pt x="4995940" y="-58858"/>
                  <a:pt x="4996227" y="10394"/>
                  <a:pt x="5160644" y="0"/>
                </a:cubicBezTo>
                <a:cubicBezTo>
                  <a:pt x="5325061" y="-10394"/>
                  <a:pt x="5472289" y="27186"/>
                  <a:pt x="5745751" y="0"/>
                </a:cubicBezTo>
                <a:cubicBezTo>
                  <a:pt x="6019213" y="-27186"/>
                  <a:pt x="6072086" y="40275"/>
                  <a:pt x="6330858" y="0"/>
                </a:cubicBezTo>
                <a:cubicBezTo>
                  <a:pt x="6589630" y="-40275"/>
                  <a:pt x="6595788" y="8622"/>
                  <a:pt x="6693625" y="0"/>
                </a:cubicBezTo>
                <a:cubicBezTo>
                  <a:pt x="6791462" y="-8622"/>
                  <a:pt x="7314557" y="41375"/>
                  <a:pt x="7501072" y="0"/>
                </a:cubicBezTo>
                <a:cubicBezTo>
                  <a:pt x="7687587" y="-41375"/>
                  <a:pt x="7775805" y="55486"/>
                  <a:pt x="7975009" y="0"/>
                </a:cubicBezTo>
                <a:cubicBezTo>
                  <a:pt x="8174213" y="-55486"/>
                  <a:pt x="8356836" y="32819"/>
                  <a:pt x="8671287" y="0"/>
                </a:cubicBezTo>
                <a:cubicBezTo>
                  <a:pt x="8985738" y="-32819"/>
                  <a:pt x="8823874" y="27145"/>
                  <a:pt x="8922883" y="0"/>
                </a:cubicBezTo>
                <a:cubicBezTo>
                  <a:pt x="9021892" y="-27145"/>
                  <a:pt x="9283774" y="40945"/>
                  <a:pt x="9619160" y="0"/>
                </a:cubicBezTo>
                <a:cubicBezTo>
                  <a:pt x="9954546" y="-40945"/>
                  <a:pt x="10202429" y="29978"/>
                  <a:pt x="10426608" y="0"/>
                </a:cubicBezTo>
                <a:cubicBezTo>
                  <a:pt x="10650787" y="-29978"/>
                  <a:pt x="10968996" y="75153"/>
                  <a:pt x="11117034" y="0"/>
                </a:cubicBezTo>
                <a:cubicBezTo>
                  <a:pt x="11158770" y="133511"/>
                  <a:pt x="11067052" y="363348"/>
                  <a:pt x="11117034" y="507125"/>
                </a:cubicBezTo>
                <a:cubicBezTo>
                  <a:pt x="11167016" y="650902"/>
                  <a:pt x="11100364" y="778920"/>
                  <a:pt x="11117034" y="957902"/>
                </a:cubicBezTo>
                <a:cubicBezTo>
                  <a:pt x="11133704" y="1136884"/>
                  <a:pt x="11105413" y="1473758"/>
                  <a:pt x="11117034" y="1634068"/>
                </a:cubicBezTo>
                <a:cubicBezTo>
                  <a:pt x="11128655" y="1794378"/>
                  <a:pt x="11063410" y="1973724"/>
                  <a:pt x="11117034" y="2253887"/>
                </a:cubicBezTo>
                <a:cubicBezTo>
                  <a:pt x="11170658" y="2534050"/>
                  <a:pt x="11043509" y="2664955"/>
                  <a:pt x="11117034" y="2873706"/>
                </a:cubicBezTo>
                <a:cubicBezTo>
                  <a:pt x="11190559" y="3082457"/>
                  <a:pt x="11094175" y="3304000"/>
                  <a:pt x="11117034" y="3437178"/>
                </a:cubicBezTo>
                <a:cubicBezTo>
                  <a:pt x="11139893" y="3570356"/>
                  <a:pt x="11069484" y="3735411"/>
                  <a:pt x="11117034" y="3887955"/>
                </a:cubicBezTo>
                <a:cubicBezTo>
                  <a:pt x="11164584" y="4040499"/>
                  <a:pt x="11090935" y="4317525"/>
                  <a:pt x="11117034" y="4451427"/>
                </a:cubicBezTo>
                <a:cubicBezTo>
                  <a:pt x="11143133" y="4585329"/>
                  <a:pt x="11090313" y="4923012"/>
                  <a:pt x="11117034" y="5127593"/>
                </a:cubicBezTo>
                <a:cubicBezTo>
                  <a:pt x="11143755" y="5332174"/>
                  <a:pt x="11107823" y="5526532"/>
                  <a:pt x="11117034" y="5634718"/>
                </a:cubicBezTo>
                <a:cubicBezTo>
                  <a:pt x="11027127" y="5638235"/>
                  <a:pt x="10960880" y="5630938"/>
                  <a:pt x="10865438" y="5634718"/>
                </a:cubicBezTo>
                <a:cubicBezTo>
                  <a:pt x="10769996" y="5638498"/>
                  <a:pt x="10408883" y="5588609"/>
                  <a:pt x="10169161" y="5634718"/>
                </a:cubicBezTo>
                <a:cubicBezTo>
                  <a:pt x="9929439" y="5680827"/>
                  <a:pt x="9576025" y="5598908"/>
                  <a:pt x="9361713" y="5634718"/>
                </a:cubicBezTo>
                <a:cubicBezTo>
                  <a:pt x="9147401" y="5670528"/>
                  <a:pt x="9079978" y="5628155"/>
                  <a:pt x="8998946" y="5634718"/>
                </a:cubicBezTo>
                <a:cubicBezTo>
                  <a:pt x="8917914" y="5641281"/>
                  <a:pt x="8737378" y="5632342"/>
                  <a:pt x="8525010" y="5634718"/>
                </a:cubicBezTo>
                <a:cubicBezTo>
                  <a:pt x="8312642" y="5637094"/>
                  <a:pt x="8354439" y="5612706"/>
                  <a:pt x="8273414" y="5634718"/>
                </a:cubicBezTo>
                <a:cubicBezTo>
                  <a:pt x="8192389" y="5656730"/>
                  <a:pt x="7902731" y="5557414"/>
                  <a:pt x="7577136" y="5634718"/>
                </a:cubicBezTo>
                <a:cubicBezTo>
                  <a:pt x="7251541" y="5712022"/>
                  <a:pt x="7233286" y="5599780"/>
                  <a:pt x="7103200" y="5634718"/>
                </a:cubicBezTo>
                <a:cubicBezTo>
                  <a:pt x="6973114" y="5669656"/>
                  <a:pt x="6575478" y="5594915"/>
                  <a:pt x="6295752" y="5634718"/>
                </a:cubicBezTo>
                <a:cubicBezTo>
                  <a:pt x="6016026" y="5674521"/>
                  <a:pt x="5995117" y="5624701"/>
                  <a:pt x="5710645" y="5634718"/>
                </a:cubicBezTo>
                <a:cubicBezTo>
                  <a:pt x="5426173" y="5644735"/>
                  <a:pt x="5348722" y="5576872"/>
                  <a:pt x="5014367" y="5634718"/>
                </a:cubicBezTo>
                <a:cubicBezTo>
                  <a:pt x="4680012" y="5692564"/>
                  <a:pt x="4839716" y="5619164"/>
                  <a:pt x="4762771" y="5634718"/>
                </a:cubicBezTo>
                <a:cubicBezTo>
                  <a:pt x="4685826" y="5650272"/>
                  <a:pt x="4571465" y="5628704"/>
                  <a:pt x="4511175" y="5634718"/>
                </a:cubicBezTo>
                <a:cubicBezTo>
                  <a:pt x="4450885" y="5640732"/>
                  <a:pt x="4298074" y="5629944"/>
                  <a:pt x="4148409" y="5634718"/>
                </a:cubicBezTo>
                <a:cubicBezTo>
                  <a:pt x="3998744" y="5639492"/>
                  <a:pt x="3601462" y="5560445"/>
                  <a:pt x="3340961" y="5634718"/>
                </a:cubicBezTo>
                <a:cubicBezTo>
                  <a:pt x="3080460" y="5708991"/>
                  <a:pt x="3086240" y="5609075"/>
                  <a:pt x="2867025" y="5634718"/>
                </a:cubicBezTo>
                <a:cubicBezTo>
                  <a:pt x="2647810" y="5660361"/>
                  <a:pt x="2350102" y="5591581"/>
                  <a:pt x="2170747" y="5634718"/>
                </a:cubicBezTo>
                <a:cubicBezTo>
                  <a:pt x="1991392" y="5677855"/>
                  <a:pt x="1842029" y="5628382"/>
                  <a:pt x="1696810" y="5634718"/>
                </a:cubicBezTo>
                <a:cubicBezTo>
                  <a:pt x="1551591" y="5641054"/>
                  <a:pt x="1270455" y="5570881"/>
                  <a:pt x="889363" y="5634718"/>
                </a:cubicBezTo>
                <a:cubicBezTo>
                  <a:pt x="508271" y="5698555"/>
                  <a:pt x="754682" y="5614715"/>
                  <a:pt x="637767" y="5634718"/>
                </a:cubicBezTo>
                <a:cubicBezTo>
                  <a:pt x="520852" y="5654721"/>
                  <a:pt x="205071" y="5597933"/>
                  <a:pt x="0" y="5634718"/>
                </a:cubicBezTo>
                <a:cubicBezTo>
                  <a:pt x="-21844" y="5496900"/>
                  <a:pt x="13204" y="5412751"/>
                  <a:pt x="0" y="5240288"/>
                </a:cubicBezTo>
                <a:cubicBezTo>
                  <a:pt x="-13204" y="5067825"/>
                  <a:pt x="6340" y="4838722"/>
                  <a:pt x="0" y="4676816"/>
                </a:cubicBezTo>
                <a:cubicBezTo>
                  <a:pt x="-6340" y="4514910"/>
                  <a:pt x="5124" y="4362110"/>
                  <a:pt x="0" y="4113344"/>
                </a:cubicBezTo>
                <a:cubicBezTo>
                  <a:pt x="-5124" y="3864578"/>
                  <a:pt x="384" y="3903407"/>
                  <a:pt x="0" y="3718914"/>
                </a:cubicBezTo>
                <a:cubicBezTo>
                  <a:pt x="-384" y="3534421"/>
                  <a:pt x="61768" y="3430475"/>
                  <a:pt x="0" y="3155442"/>
                </a:cubicBezTo>
                <a:cubicBezTo>
                  <a:pt x="-61768" y="2880409"/>
                  <a:pt x="35868" y="2849665"/>
                  <a:pt x="0" y="2591970"/>
                </a:cubicBezTo>
                <a:cubicBezTo>
                  <a:pt x="-35868" y="2334275"/>
                  <a:pt x="60568" y="2226279"/>
                  <a:pt x="0" y="1972151"/>
                </a:cubicBezTo>
                <a:cubicBezTo>
                  <a:pt x="-60568" y="1718023"/>
                  <a:pt x="1130" y="1568244"/>
                  <a:pt x="0" y="1465027"/>
                </a:cubicBezTo>
                <a:cubicBezTo>
                  <a:pt x="-1130" y="1361810"/>
                  <a:pt x="60363" y="1068295"/>
                  <a:pt x="0" y="957902"/>
                </a:cubicBezTo>
                <a:cubicBezTo>
                  <a:pt x="-60363" y="847510"/>
                  <a:pt x="68936" y="34933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B416EE-691C-7ACD-E235-A270BDF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391886" y="4876126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CFD28B-B2F3-88B1-1E7D-E2E6D49ECE30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3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F518E09-D5D8-16B7-7B5B-C0A2ECCE1387}"/>
              </a:ext>
            </a:extLst>
          </p:cNvPr>
          <p:cNvSpPr/>
          <p:nvPr/>
        </p:nvSpPr>
        <p:spPr>
          <a:xfrm>
            <a:off x="2495780" y="623563"/>
            <a:ext cx="8140686" cy="4184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2</a:t>
            </a:r>
            <a:r>
              <a:rPr lang="el-GR" b="1" baseline="30000" dirty="0"/>
              <a:t>ο</a:t>
            </a:r>
            <a:r>
              <a:rPr lang="el-GR" b="1" dirty="0"/>
              <a:t> ΜΑΘΗΜΑ :</a:t>
            </a:r>
          </a:p>
          <a:p>
            <a:pPr algn="ctr"/>
            <a:r>
              <a:rPr lang="el-GR" sz="2400" b="1" dirty="0"/>
              <a:t>Τίτλος</a:t>
            </a:r>
            <a:r>
              <a:rPr lang="el-GR" sz="2400" dirty="0"/>
              <a:t> : Εισαγωγή στο μάθημα της Ιστορίας  ΙΙ -Παραδείγματα Ιστορικών Πηγών</a:t>
            </a:r>
          </a:p>
          <a:p>
            <a:pPr algn="ctr"/>
            <a:r>
              <a:rPr lang="el-GR" sz="2400" b="1" dirty="0"/>
              <a:t>Στόχος</a:t>
            </a:r>
            <a:r>
              <a:rPr lang="el-GR" sz="2400" dirty="0"/>
              <a:t> : Ιστορικές περίοδοι αρχαίας ιστορίας: Εποχή του Λίθου, Εποχή του Χαλκού, Γεωμετρική Εποχή, Αρχαϊκή Εποχή, Κλασική Εποχή, Ελληνιστική Εποχή, Ρωμαϊκή Εποχή </a:t>
            </a:r>
          </a:p>
          <a:p>
            <a:pPr algn="ctr"/>
            <a:r>
              <a:rPr lang="el-GR" sz="2400" b="1" dirty="0"/>
              <a:t>Παραδείγματα Ιστορικών Πηγών</a:t>
            </a:r>
            <a:endParaRPr lang="en-US" sz="2400" b="1" dirty="0"/>
          </a:p>
          <a:p>
            <a:pPr algn="ctr"/>
            <a:r>
              <a:rPr lang="el-GR" sz="2400" dirty="0"/>
              <a:t>χάρτης  : παραστατική πηγή</a:t>
            </a:r>
          </a:p>
          <a:p>
            <a:pPr algn="ctr"/>
            <a:r>
              <a:rPr lang="el-GR" sz="2400" dirty="0"/>
              <a:t>πινακίδα : γραπτή πηγή </a:t>
            </a:r>
          </a:p>
          <a:p>
            <a:pPr algn="ctr"/>
            <a:r>
              <a:rPr lang="el-GR" sz="2400" dirty="0"/>
              <a:t>αρχαιολογικό εύρημα : πρωτογενής  πηγή </a:t>
            </a:r>
          </a:p>
          <a:p>
            <a:pPr algn="ctr"/>
            <a:r>
              <a:rPr lang="el-GR" sz="2400" dirty="0"/>
              <a:t>βιβλίο για την Αρχαία  Ιστορία  : δευτερογενής πηγή</a:t>
            </a: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429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EC158563-8EDE-7181-A51E-6A0667443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E64554C-144B-5E19-7705-31AC0AD8557E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 Ιστορικές περίοδοι αρχαίας ιστορίας </a:t>
            </a:r>
            <a:endParaRPr lang="el-CY" dirty="0"/>
          </a:p>
          <a:p>
            <a:pPr algn="ctr"/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4DF5A1E9-D9EB-6E43-46CE-A27527AE9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765" y="2373086"/>
            <a:ext cx="4003441" cy="3816195"/>
          </a:xfrm>
          <a:custGeom>
            <a:avLst/>
            <a:gdLst>
              <a:gd name="csX0" fmla="*/ 0 w 4003441"/>
              <a:gd name="csY0" fmla="*/ 0 h 3816195"/>
              <a:gd name="csX1" fmla="*/ 531886 w 4003441"/>
              <a:gd name="csY1" fmla="*/ 0 h 3816195"/>
              <a:gd name="csX2" fmla="*/ 1183875 w 4003441"/>
              <a:gd name="csY2" fmla="*/ 0 h 3816195"/>
              <a:gd name="csX3" fmla="*/ 1715760 w 4003441"/>
              <a:gd name="csY3" fmla="*/ 0 h 3816195"/>
              <a:gd name="csX4" fmla="*/ 2367749 w 4003441"/>
              <a:gd name="csY4" fmla="*/ 0 h 3816195"/>
              <a:gd name="csX5" fmla="*/ 2939670 w 4003441"/>
              <a:gd name="csY5" fmla="*/ 0 h 3816195"/>
              <a:gd name="csX6" fmla="*/ 3431521 w 4003441"/>
              <a:gd name="csY6" fmla="*/ 0 h 3816195"/>
              <a:gd name="csX7" fmla="*/ 4003441 w 4003441"/>
              <a:gd name="csY7" fmla="*/ 0 h 3816195"/>
              <a:gd name="csX8" fmla="*/ 4003441 w 4003441"/>
              <a:gd name="csY8" fmla="*/ 468847 h 3816195"/>
              <a:gd name="csX9" fmla="*/ 4003441 w 4003441"/>
              <a:gd name="csY9" fmla="*/ 1090341 h 3816195"/>
              <a:gd name="csX10" fmla="*/ 4003441 w 4003441"/>
              <a:gd name="csY10" fmla="*/ 1635512 h 3816195"/>
              <a:gd name="csX11" fmla="*/ 4003441 w 4003441"/>
              <a:gd name="csY11" fmla="*/ 2218845 h 3816195"/>
              <a:gd name="csX12" fmla="*/ 4003441 w 4003441"/>
              <a:gd name="csY12" fmla="*/ 2687692 h 3816195"/>
              <a:gd name="csX13" fmla="*/ 4003441 w 4003441"/>
              <a:gd name="csY13" fmla="*/ 3271024 h 3816195"/>
              <a:gd name="csX14" fmla="*/ 4003441 w 4003441"/>
              <a:gd name="csY14" fmla="*/ 3816195 h 3816195"/>
              <a:gd name="csX15" fmla="*/ 3391486 w 4003441"/>
              <a:gd name="csY15" fmla="*/ 3816195 h 3816195"/>
              <a:gd name="csX16" fmla="*/ 2859601 w 4003441"/>
              <a:gd name="csY16" fmla="*/ 3816195 h 3816195"/>
              <a:gd name="csX17" fmla="*/ 2207612 w 4003441"/>
              <a:gd name="csY17" fmla="*/ 3816195 h 3816195"/>
              <a:gd name="csX18" fmla="*/ 1715760 w 4003441"/>
              <a:gd name="csY18" fmla="*/ 3816195 h 3816195"/>
              <a:gd name="csX19" fmla="*/ 1183875 w 4003441"/>
              <a:gd name="csY19" fmla="*/ 3816195 h 3816195"/>
              <a:gd name="csX20" fmla="*/ 531886 w 4003441"/>
              <a:gd name="csY20" fmla="*/ 3816195 h 3816195"/>
              <a:gd name="csX21" fmla="*/ 0 w 4003441"/>
              <a:gd name="csY21" fmla="*/ 3816195 h 3816195"/>
              <a:gd name="csX22" fmla="*/ 0 w 4003441"/>
              <a:gd name="csY22" fmla="*/ 3385510 h 3816195"/>
              <a:gd name="csX23" fmla="*/ 0 w 4003441"/>
              <a:gd name="csY23" fmla="*/ 2878501 h 3816195"/>
              <a:gd name="csX24" fmla="*/ 0 w 4003441"/>
              <a:gd name="csY24" fmla="*/ 2371493 h 3816195"/>
              <a:gd name="csX25" fmla="*/ 0 w 4003441"/>
              <a:gd name="csY25" fmla="*/ 1940808 h 3816195"/>
              <a:gd name="csX26" fmla="*/ 0 w 4003441"/>
              <a:gd name="csY26" fmla="*/ 1395637 h 3816195"/>
              <a:gd name="csX27" fmla="*/ 0 w 4003441"/>
              <a:gd name="csY27" fmla="*/ 812304 h 3816195"/>
              <a:gd name="csX28" fmla="*/ 0 w 4003441"/>
              <a:gd name="csY28" fmla="*/ 0 h 38161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003441" h="3816195" fill="none" extrusionOk="0">
                <a:moveTo>
                  <a:pt x="0" y="0"/>
                </a:moveTo>
                <a:cubicBezTo>
                  <a:pt x="213532" y="-31075"/>
                  <a:pt x="343059" y="26379"/>
                  <a:pt x="531886" y="0"/>
                </a:cubicBezTo>
                <a:cubicBezTo>
                  <a:pt x="720713" y="-26379"/>
                  <a:pt x="1019684" y="71986"/>
                  <a:pt x="1183875" y="0"/>
                </a:cubicBezTo>
                <a:cubicBezTo>
                  <a:pt x="1348066" y="-71986"/>
                  <a:pt x="1551581" y="23880"/>
                  <a:pt x="1715760" y="0"/>
                </a:cubicBezTo>
                <a:cubicBezTo>
                  <a:pt x="1879940" y="-23880"/>
                  <a:pt x="2130916" y="58109"/>
                  <a:pt x="2367749" y="0"/>
                </a:cubicBezTo>
                <a:cubicBezTo>
                  <a:pt x="2604582" y="-58109"/>
                  <a:pt x="2811818" y="58958"/>
                  <a:pt x="2939670" y="0"/>
                </a:cubicBezTo>
                <a:cubicBezTo>
                  <a:pt x="3067522" y="-58958"/>
                  <a:pt x="3190141" y="49595"/>
                  <a:pt x="3431521" y="0"/>
                </a:cubicBezTo>
                <a:cubicBezTo>
                  <a:pt x="3672901" y="-49595"/>
                  <a:pt x="3731242" y="65791"/>
                  <a:pt x="4003441" y="0"/>
                </a:cubicBezTo>
                <a:cubicBezTo>
                  <a:pt x="4040804" y="161337"/>
                  <a:pt x="4000106" y="352339"/>
                  <a:pt x="4003441" y="468847"/>
                </a:cubicBezTo>
                <a:cubicBezTo>
                  <a:pt x="4006776" y="585355"/>
                  <a:pt x="3957742" y="907996"/>
                  <a:pt x="4003441" y="1090341"/>
                </a:cubicBezTo>
                <a:cubicBezTo>
                  <a:pt x="4049140" y="1272686"/>
                  <a:pt x="3964511" y="1457934"/>
                  <a:pt x="4003441" y="1635512"/>
                </a:cubicBezTo>
                <a:cubicBezTo>
                  <a:pt x="4042371" y="1813090"/>
                  <a:pt x="3995052" y="2038189"/>
                  <a:pt x="4003441" y="2218845"/>
                </a:cubicBezTo>
                <a:cubicBezTo>
                  <a:pt x="4011830" y="2399501"/>
                  <a:pt x="3978896" y="2461699"/>
                  <a:pt x="4003441" y="2687692"/>
                </a:cubicBezTo>
                <a:cubicBezTo>
                  <a:pt x="4027986" y="2913685"/>
                  <a:pt x="3965566" y="3045411"/>
                  <a:pt x="4003441" y="3271024"/>
                </a:cubicBezTo>
                <a:cubicBezTo>
                  <a:pt x="4041316" y="3496637"/>
                  <a:pt x="3967291" y="3579736"/>
                  <a:pt x="4003441" y="3816195"/>
                </a:cubicBezTo>
                <a:cubicBezTo>
                  <a:pt x="3862337" y="3886439"/>
                  <a:pt x="3684961" y="3797976"/>
                  <a:pt x="3391486" y="3816195"/>
                </a:cubicBezTo>
                <a:cubicBezTo>
                  <a:pt x="3098011" y="3834414"/>
                  <a:pt x="3012859" y="3814166"/>
                  <a:pt x="2859601" y="3816195"/>
                </a:cubicBezTo>
                <a:cubicBezTo>
                  <a:pt x="2706343" y="3818224"/>
                  <a:pt x="2351448" y="3758744"/>
                  <a:pt x="2207612" y="3816195"/>
                </a:cubicBezTo>
                <a:cubicBezTo>
                  <a:pt x="2063776" y="3873646"/>
                  <a:pt x="1861793" y="3815855"/>
                  <a:pt x="1715760" y="3816195"/>
                </a:cubicBezTo>
                <a:cubicBezTo>
                  <a:pt x="1569727" y="3816535"/>
                  <a:pt x="1323304" y="3769582"/>
                  <a:pt x="1183875" y="3816195"/>
                </a:cubicBezTo>
                <a:cubicBezTo>
                  <a:pt x="1044447" y="3862808"/>
                  <a:pt x="700130" y="3772254"/>
                  <a:pt x="531886" y="3816195"/>
                </a:cubicBezTo>
                <a:cubicBezTo>
                  <a:pt x="363642" y="3860136"/>
                  <a:pt x="255701" y="3753115"/>
                  <a:pt x="0" y="3816195"/>
                </a:cubicBezTo>
                <a:cubicBezTo>
                  <a:pt x="-19919" y="3714458"/>
                  <a:pt x="45399" y="3553846"/>
                  <a:pt x="0" y="3385510"/>
                </a:cubicBezTo>
                <a:cubicBezTo>
                  <a:pt x="-45399" y="3217175"/>
                  <a:pt x="40761" y="3055006"/>
                  <a:pt x="0" y="2878501"/>
                </a:cubicBezTo>
                <a:cubicBezTo>
                  <a:pt x="-40761" y="2701996"/>
                  <a:pt x="13908" y="2474697"/>
                  <a:pt x="0" y="2371493"/>
                </a:cubicBezTo>
                <a:cubicBezTo>
                  <a:pt x="-13908" y="2268289"/>
                  <a:pt x="14825" y="2065603"/>
                  <a:pt x="0" y="1940808"/>
                </a:cubicBezTo>
                <a:cubicBezTo>
                  <a:pt x="-14825" y="1816013"/>
                  <a:pt x="3047" y="1555154"/>
                  <a:pt x="0" y="1395637"/>
                </a:cubicBezTo>
                <a:cubicBezTo>
                  <a:pt x="-3047" y="1236120"/>
                  <a:pt x="48880" y="971555"/>
                  <a:pt x="0" y="812304"/>
                </a:cubicBezTo>
                <a:cubicBezTo>
                  <a:pt x="-48880" y="653054"/>
                  <a:pt x="54665" y="266154"/>
                  <a:pt x="0" y="0"/>
                </a:cubicBezTo>
                <a:close/>
              </a:path>
              <a:path w="4003441" h="3816195" stroke="0" extrusionOk="0">
                <a:moveTo>
                  <a:pt x="0" y="0"/>
                </a:moveTo>
                <a:cubicBezTo>
                  <a:pt x="260650" y="-50402"/>
                  <a:pt x="463808" y="20503"/>
                  <a:pt x="611955" y="0"/>
                </a:cubicBezTo>
                <a:cubicBezTo>
                  <a:pt x="760103" y="-20503"/>
                  <a:pt x="980417" y="38413"/>
                  <a:pt x="1143840" y="0"/>
                </a:cubicBezTo>
                <a:cubicBezTo>
                  <a:pt x="1307264" y="-38413"/>
                  <a:pt x="1562044" y="18536"/>
                  <a:pt x="1795829" y="0"/>
                </a:cubicBezTo>
                <a:cubicBezTo>
                  <a:pt x="2029614" y="-18536"/>
                  <a:pt x="2104599" y="29524"/>
                  <a:pt x="2287681" y="0"/>
                </a:cubicBezTo>
                <a:cubicBezTo>
                  <a:pt x="2470763" y="-29524"/>
                  <a:pt x="2577296" y="40511"/>
                  <a:pt x="2859601" y="0"/>
                </a:cubicBezTo>
                <a:cubicBezTo>
                  <a:pt x="3141906" y="-40511"/>
                  <a:pt x="3184101" y="7719"/>
                  <a:pt x="3311418" y="0"/>
                </a:cubicBezTo>
                <a:cubicBezTo>
                  <a:pt x="3438735" y="-7719"/>
                  <a:pt x="3763262" y="30228"/>
                  <a:pt x="4003441" y="0"/>
                </a:cubicBezTo>
                <a:cubicBezTo>
                  <a:pt x="4037837" y="114418"/>
                  <a:pt x="3966852" y="223785"/>
                  <a:pt x="4003441" y="430685"/>
                </a:cubicBezTo>
                <a:cubicBezTo>
                  <a:pt x="4040030" y="637586"/>
                  <a:pt x="3952178" y="775607"/>
                  <a:pt x="4003441" y="899532"/>
                </a:cubicBezTo>
                <a:cubicBezTo>
                  <a:pt x="4054704" y="1023457"/>
                  <a:pt x="3932284" y="1293285"/>
                  <a:pt x="4003441" y="1521026"/>
                </a:cubicBezTo>
                <a:cubicBezTo>
                  <a:pt x="4074598" y="1748767"/>
                  <a:pt x="3956571" y="1893028"/>
                  <a:pt x="4003441" y="2142521"/>
                </a:cubicBezTo>
                <a:cubicBezTo>
                  <a:pt x="4050311" y="2392014"/>
                  <a:pt x="3966900" y="2476319"/>
                  <a:pt x="4003441" y="2573206"/>
                </a:cubicBezTo>
                <a:cubicBezTo>
                  <a:pt x="4039982" y="2670093"/>
                  <a:pt x="3972739" y="2907204"/>
                  <a:pt x="4003441" y="3156538"/>
                </a:cubicBezTo>
                <a:cubicBezTo>
                  <a:pt x="4034143" y="3405872"/>
                  <a:pt x="3942720" y="3497805"/>
                  <a:pt x="4003441" y="3816195"/>
                </a:cubicBezTo>
                <a:cubicBezTo>
                  <a:pt x="3735920" y="3875543"/>
                  <a:pt x="3638125" y="3789466"/>
                  <a:pt x="3431521" y="3816195"/>
                </a:cubicBezTo>
                <a:cubicBezTo>
                  <a:pt x="3224917" y="3842924"/>
                  <a:pt x="3117962" y="3751141"/>
                  <a:pt x="2819566" y="3816195"/>
                </a:cubicBezTo>
                <a:cubicBezTo>
                  <a:pt x="2521170" y="3881249"/>
                  <a:pt x="2499979" y="3779936"/>
                  <a:pt x="2367749" y="3816195"/>
                </a:cubicBezTo>
                <a:cubicBezTo>
                  <a:pt x="2235519" y="3852454"/>
                  <a:pt x="1870470" y="3809965"/>
                  <a:pt x="1715760" y="3816195"/>
                </a:cubicBezTo>
                <a:cubicBezTo>
                  <a:pt x="1561050" y="3822425"/>
                  <a:pt x="1358422" y="3757721"/>
                  <a:pt x="1223909" y="3816195"/>
                </a:cubicBezTo>
                <a:cubicBezTo>
                  <a:pt x="1089396" y="3874669"/>
                  <a:pt x="831072" y="3811430"/>
                  <a:pt x="651989" y="3816195"/>
                </a:cubicBezTo>
                <a:cubicBezTo>
                  <a:pt x="472906" y="3820960"/>
                  <a:pt x="306754" y="3751327"/>
                  <a:pt x="0" y="3816195"/>
                </a:cubicBezTo>
                <a:cubicBezTo>
                  <a:pt x="-61101" y="3529288"/>
                  <a:pt x="35084" y="3392697"/>
                  <a:pt x="0" y="3194700"/>
                </a:cubicBezTo>
                <a:cubicBezTo>
                  <a:pt x="-35084" y="2996703"/>
                  <a:pt x="12074" y="2803282"/>
                  <a:pt x="0" y="2573206"/>
                </a:cubicBezTo>
                <a:cubicBezTo>
                  <a:pt x="-12074" y="2343130"/>
                  <a:pt x="72846" y="2178271"/>
                  <a:pt x="0" y="1951711"/>
                </a:cubicBezTo>
                <a:cubicBezTo>
                  <a:pt x="-72846" y="1725152"/>
                  <a:pt x="31240" y="1579195"/>
                  <a:pt x="0" y="1330217"/>
                </a:cubicBezTo>
                <a:cubicBezTo>
                  <a:pt x="-31240" y="1081239"/>
                  <a:pt x="33966" y="989353"/>
                  <a:pt x="0" y="785046"/>
                </a:cubicBezTo>
                <a:cubicBezTo>
                  <a:pt x="-33966" y="580739"/>
                  <a:pt x="65228" y="38122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046630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150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888" y="1368718"/>
            <a:ext cx="1898418" cy="18398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749" y="1357216"/>
            <a:ext cx="1547455" cy="1851349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/>
        </p:nvCxnSpPr>
        <p:spPr>
          <a:xfrm>
            <a:off x="5952308" y="3277143"/>
            <a:ext cx="0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534" y="1304575"/>
            <a:ext cx="1682324" cy="1938797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025" y="1318903"/>
            <a:ext cx="942261" cy="188966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875" y="1255048"/>
            <a:ext cx="1265992" cy="1977311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563" y="1242412"/>
            <a:ext cx="1092125" cy="1977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5877" y="1195906"/>
            <a:ext cx="1760683" cy="2014976"/>
          </a:xfrm>
          <a:prstGeom prst="rect">
            <a:avLst/>
          </a:prstGeom>
        </p:spPr>
      </p:pic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877F7712-A94C-1F1A-B271-E4899714D033}"/>
              </a:ext>
            </a:extLst>
          </p:cNvPr>
          <p:cNvSpPr/>
          <p:nvPr/>
        </p:nvSpPr>
        <p:spPr>
          <a:xfrm rot="16200000">
            <a:off x="5671509" y="-1924049"/>
            <a:ext cx="1001485" cy="1158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3" name="Βέλος: Επάνω 12">
            <a:extLst>
              <a:ext uri="{FF2B5EF4-FFF2-40B4-BE49-F238E27FC236}">
                <a16:creationId xmlns:a16="http://schemas.microsoft.com/office/drawing/2014/main" id="{3422B7DE-1C83-57F7-FD6E-4126CC56DB26}"/>
              </a:ext>
            </a:extLst>
          </p:cNvPr>
          <p:cNvSpPr/>
          <p:nvPr/>
        </p:nvSpPr>
        <p:spPr>
          <a:xfrm>
            <a:off x="752845" y="296091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5" name="Βέλος: Επάνω 14">
            <a:extLst>
              <a:ext uri="{FF2B5EF4-FFF2-40B4-BE49-F238E27FC236}">
                <a16:creationId xmlns:a16="http://schemas.microsoft.com/office/drawing/2014/main" id="{36412550-C5F7-308E-E477-E25FB15C5128}"/>
              </a:ext>
            </a:extLst>
          </p:cNvPr>
          <p:cNvSpPr/>
          <p:nvPr/>
        </p:nvSpPr>
        <p:spPr>
          <a:xfrm>
            <a:off x="9311406" y="2934090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7" name="Βέλος: Επάνω 16">
            <a:extLst>
              <a:ext uri="{FF2B5EF4-FFF2-40B4-BE49-F238E27FC236}">
                <a16:creationId xmlns:a16="http://schemas.microsoft.com/office/drawing/2014/main" id="{375F7974-9D45-3CAC-E353-603ACEDC26A4}"/>
              </a:ext>
            </a:extLst>
          </p:cNvPr>
          <p:cNvSpPr/>
          <p:nvPr/>
        </p:nvSpPr>
        <p:spPr>
          <a:xfrm>
            <a:off x="7874611" y="292250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9" name="Βέλος: Επάνω 18">
            <a:extLst>
              <a:ext uri="{FF2B5EF4-FFF2-40B4-BE49-F238E27FC236}">
                <a16:creationId xmlns:a16="http://schemas.microsoft.com/office/drawing/2014/main" id="{AF21C633-2073-706E-BA48-8F77FE3D4919}"/>
              </a:ext>
            </a:extLst>
          </p:cNvPr>
          <p:cNvSpPr/>
          <p:nvPr/>
        </p:nvSpPr>
        <p:spPr>
          <a:xfrm>
            <a:off x="5618128" y="292080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4" name="Βέλος: Επάνω 23">
            <a:extLst>
              <a:ext uri="{FF2B5EF4-FFF2-40B4-BE49-F238E27FC236}">
                <a16:creationId xmlns:a16="http://schemas.microsoft.com/office/drawing/2014/main" id="{45565D96-14C0-1621-7170-FA1ED00178B2}"/>
              </a:ext>
            </a:extLst>
          </p:cNvPr>
          <p:cNvSpPr/>
          <p:nvPr/>
        </p:nvSpPr>
        <p:spPr>
          <a:xfrm>
            <a:off x="4333084" y="292080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5" name="Βέλος: Επάνω 24">
            <a:extLst>
              <a:ext uri="{FF2B5EF4-FFF2-40B4-BE49-F238E27FC236}">
                <a16:creationId xmlns:a16="http://schemas.microsoft.com/office/drawing/2014/main" id="{F7D6D917-A331-DE4E-28AD-DFE497160A2B}"/>
              </a:ext>
            </a:extLst>
          </p:cNvPr>
          <p:cNvSpPr/>
          <p:nvPr/>
        </p:nvSpPr>
        <p:spPr>
          <a:xfrm>
            <a:off x="2442125" y="293661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7" name="Βέλος: Επάνω 26">
            <a:extLst>
              <a:ext uri="{FF2B5EF4-FFF2-40B4-BE49-F238E27FC236}">
                <a16:creationId xmlns:a16="http://schemas.microsoft.com/office/drawing/2014/main" id="{1A0580A0-16C7-4050-550F-91385ECECE96}"/>
              </a:ext>
            </a:extLst>
          </p:cNvPr>
          <p:cNvSpPr/>
          <p:nvPr/>
        </p:nvSpPr>
        <p:spPr>
          <a:xfrm>
            <a:off x="10503872" y="291162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8E6925F4-5399-8591-524A-5647E619AD76}"/>
              </a:ext>
            </a:extLst>
          </p:cNvPr>
          <p:cNvSpPr/>
          <p:nvPr/>
        </p:nvSpPr>
        <p:spPr>
          <a:xfrm>
            <a:off x="141514" y="6198163"/>
            <a:ext cx="11825046" cy="5116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400" b="1" dirty="0"/>
          </a:p>
          <a:p>
            <a:pPr algn="ctr"/>
            <a:r>
              <a:rPr lang="el-GR" sz="1400" b="1" dirty="0"/>
              <a:t>Φωτογραφικό υλικό από: </a:t>
            </a:r>
            <a:r>
              <a:rPr lang="el-CY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Θεόδωρος Κατσουλάκος, Γεωργία Κοκκορού - Αλευρά, Βασίλειος Σκουλάτος, </a:t>
            </a:r>
            <a:r>
              <a:rPr lang="el-CY" sz="1400" i="1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Αρχαία Ιστορία, Α΄ Γυμνασίου</a:t>
            </a:r>
            <a:r>
              <a:rPr lang="el-CY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Εκδόσεις ΙΤΥΕ «Διόφαντος», Αθήνα 2015</a:t>
            </a:r>
            <a:r>
              <a:rPr lang="el-GR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σ. 7, 9, 34, 41, 66, 114, 127, 133.</a:t>
            </a:r>
            <a:endParaRPr lang="el-CY" sz="1400" kern="100" dirty="0">
              <a:solidFill>
                <a:schemeClr val="tx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dirty="0"/>
              <a:t>  </a:t>
            </a:r>
          </a:p>
        </p:txBody>
      </p:sp>
      <p:pic>
        <p:nvPicPr>
          <p:cNvPr id="6" name="Εικόνα 5" descr="Η Φρασίκλεια και ο Κούρος. Τα αριστουργήματα της αρχαϊκής γλυπτικής που ενταφιάστηκαν για να σωθούν από τους Πέρσες εισβολείς. Πώς βρέθηκαν στο Πόρτο Ράφτη - ΜΗΧΑΝΗ ΤΟΥ ΧΡΟΝΟΥ">
            <a:extLst>
              <a:ext uri="{FF2B5EF4-FFF2-40B4-BE49-F238E27FC236}">
                <a16:creationId xmlns:a16="http://schemas.microsoft.com/office/drawing/2014/main" id="{3C691C66-1EA1-1FF3-3D67-1858859A757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414"/>
          <a:stretch>
            <a:fillRect/>
          </a:stretch>
        </p:blipFill>
        <p:spPr>
          <a:xfrm>
            <a:off x="6713038" y="1242412"/>
            <a:ext cx="818838" cy="2120303"/>
          </a:xfrm>
          <a:prstGeom prst="rect">
            <a:avLst/>
          </a:prstGeom>
        </p:spPr>
      </p:pic>
      <p:sp>
        <p:nvSpPr>
          <p:cNvPr id="18" name="Βέλος: Επάνω 17">
            <a:extLst>
              <a:ext uri="{FF2B5EF4-FFF2-40B4-BE49-F238E27FC236}">
                <a16:creationId xmlns:a16="http://schemas.microsoft.com/office/drawing/2014/main" id="{654B15DC-FBE3-C9F0-7A03-47C64BD32030}"/>
              </a:ext>
            </a:extLst>
          </p:cNvPr>
          <p:cNvSpPr/>
          <p:nvPr/>
        </p:nvSpPr>
        <p:spPr>
          <a:xfrm>
            <a:off x="6823746" y="2930862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26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76BACC83-2EE0-6F85-C12B-FA9E05CA48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3453423" y="205897"/>
            <a:ext cx="1930526" cy="926088"/>
          </a:xfrm>
          <a:custGeom>
            <a:avLst/>
            <a:gdLst>
              <a:gd name="csX0" fmla="*/ 0 w 1930526"/>
              <a:gd name="csY0" fmla="*/ 0 h 926088"/>
              <a:gd name="csX1" fmla="*/ 501937 w 1930526"/>
              <a:gd name="csY1" fmla="*/ 0 h 926088"/>
              <a:gd name="csX2" fmla="*/ 945958 w 1930526"/>
              <a:gd name="csY2" fmla="*/ 0 h 926088"/>
              <a:gd name="csX3" fmla="*/ 1428589 w 1930526"/>
              <a:gd name="csY3" fmla="*/ 0 h 926088"/>
              <a:gd name="csX4" fmla="*/ 1930526 w 1930526"/>
              <a:gd name="csY4" fmla="*/ 0 h 926088"/>
              <a:gd name="csX5" fmla="*/ 1930526 w 1930526"/>
              <a:gd name="csY5" fmla="*/ 435261 h 926088"/>
              <a:gd name="csX6" fmla="*/ 1930526 w 1930526"/>
              <a:gd name="csY6" fmla="*/ 926088 h 926088"/>
              <a:gd name="csX7" fmla="*/ 1428589 w 1930526"/>
              <a:gd name="csY7" fmla="*/ 926088 h 926088"/>
              <a:gd name="csX8" fmla="*/ 1003874 w 1930526"/>
              <a:gd name="csY8" fmla="*/ 926088 h 926088"/>
              <a:gd name="csX9" fmla="*/ 501937 w 1930526"/>
              <a:gd name="csY9" fmla="*/ 926088 h 926088"/>
              <a:gd name="csX10" fmla="*/ 0 w 1930526"/>
              <a:gd name="csY10" fmla="*/ 926088 h 926088"/>
              <a:gd name="csX11" fmla="*/ 0 w 1930526"/>
              <a:gd name="csY11" fmla="*/ 463044 h 926088"/>
              <a:gd name="csX12" fmla="*/ 0 w 1930526"/>
              <a:gd name="csY12" fmla="*/ 0 h 9260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30526" h="926088" fill="none" extrusionOk="0">
                <a:moveTo>
                  <a:pt x="0" y="0"/>
                </a:moveTo>
                <a:cubicBezTo>
                  <a:pt x="153976" y="-13335"/>
                  <a:pt x="377888" y="47073"/>
                  <a:pt x="501937" y="0"/>
                </a:cubicBezTo>
                <a:cubicBezTo>
                  <a:pt x="625986" y="-47073"/>
                  <a:pt x="747187" y="28917"/>
                  <a:pt x="945958" y="0"/>
                </a:cubicBezTo>
                <a:cubicBezTo>
                  <a:pt x="1144729" y="-28917"/>
                  <a:pt x="1302880" y="12852"/>
                  <a:pt x="1428589" y="0"/>
                </a:cubicBezTo>
                <a:cubicBezTo>
                  <a:pt x="1554298" y="-12852"/>
                  <a:pt x="1824261" y="22901"/>
                  <a:pt x="1930526" y="0"/>
                </a:cubicBezTo>
                <a:cubicBezTo>
                  <a:pt x="1975084" y="124304"/>
                  <a:pt x="1915399" y="305371"/>
                  <a:pt x="1930526" y="435261"/>
                </a:cubicBezTo>
                <a:cubicBezTo>
                  <a:pt x="1945653" y="565151"/>
                  <a:pt x="1883178" y="690669"/>
                  <a:pt x="1930526" y="926088"/>
                </a:cubicBezTo>
                <a:cubicBezTo>
                  <a:pt x="1807541" y="968487"/>
                  <a:pt x="1559861" y="891680"/>
                  <a:pt x="1428589" y="926088"/>
                </a:cubicBezTo>
                <a:cubicBezTo>
                  <a:pt x="1297317" y="960496"/>
                  <a:pt x="1154397" y="922501"/>
                  <a:pt x="1003874" y="926088"/>
                </a:cubicBezTo>
                <a:cubicBezTo>
                  <a:pt x="853352" y="929675"/>
                  <a:pt x="712177" y="874899"/>
                  <a:pt x="501937" y="926088"/>
                </a:cubicBezTo>
                <a:cubicBezTo>
                  <a:pt x="291697" y="977277"/>
                  <a:pt x="244859" y="900002"/>
                  <a:pt x="0" y="926088"/>
                </a:cubicBezTo>
                <a:cubicBezTo>
                  <a:pt x="-8152" y="807213"/>
                  <a:pt x="36115" y="576738"/>
                  <a:pt x="0" y="463044"/>
                </a:cubicBezTo>
                <a:cubicBezTo>
                  <a:pt x="-36115" y="349350"/>
                  <a:pt x="28362" y="152449"/>
                  <a:pt x="0" y="0"/>
                </a:cubicBezTo>
                <a:close/>
              </a:path>
              <a:path w="1930526" h="926088" stroke="0" extrusionOk="0">
                <a:moveTo>
                  <a:pt x="0" y="0"/>
                </a:moveTo>
                <a:cubicBezTo>
                  <a:pt x="102752" y="-27883"/>
                  <a:pt x="264735" y="4885"/>
                  <a:pt x="444021" y="0"/>
                </a:cubicBezTo>
                <a:cubicBezTo>
                  <a:pt x="623307" y="-4885"/>
                  <a:pt x="754248" y="23223"/>
                  <a:pt x="888042" y="0"/>
                </a:cubicBezTo>
                <a:cubicBezTo>
                  <a:pt x="1021836" y="-23223"/>
                  <a:pt x="1147063" y="26779"/>
                  <a:pt x="1312758" y="0"/>
                </a:cubicBezTo>
                <a:cubicBezTo>
                  <a:pt x="1478453" y="-26779"/>
                  <a:pt x="1702251" y="63047"/>
                  <a:pt x="1930526" y="0"/>
                </a:cubicBezTo>
                <a:cubicBezTo>
                  <a:pt x="1937412" y="198719"/>
                  <a:pt x="1885456" y="361293"/>
                  <a:pt x="1930526" y="453783"/>
                </a:cubicBezTo>
                <a:cubicBezTo>
                  <a:pt x="1975596" y="546273"/>
                  <a:pt x="1875341" y="800268"/>
                  <a:pt x="1930526" y="926088"/>
                </a:cubicBezTo>
                <a:cubicBezTo>
                  <a:pt x="1795234" y="974616"/>
                  <a:pt x="1514155" y="922030"/>
                  <a:pt x="1409284" y="926088"/>
                </a:cubicBezTo>
                <a:cubicBezTo>
                  <a:pt x="1304413" y="930146"/>
                  <a:pt x="1082228" y="923492"/>
                  <a:pt x="907347" y="926088"/>
                </a:cubicBezTo>
                <a:cubicBezTo>
                  <a:pt x="732466" y="928684"/>
                  <a:pt x="588231" y="910430"/>
                  <a:pt x="463326" y="926088"/>
                </a:cubicBezTo>
                <a:cubicBezTo>
                  <a:pt x="338421" y="941746"/>
                  <a:pt x="136284" y="922314"/>
                  <a:pt x="0" y="926088"/>
                </a:cubicBezTo>
                <a:cubicBezTo>
                  <a:pt x="-42219" y="830921"/>
                  <a:pt x="42198" y="667980"/>
                  <a:pt x="0" y="472305"/>
                </a:cubicBezTo>
                <a:cubicBezTo>
                  <a:pt x="-42198" y="276630"/>
                  <a:pt x="27260" y="192190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Ορθογώνιο 29">
            <a:extLst>
              <a:ext uri="{FF2B5EF4-FFF2-40B4-BE49-F238E27FC236}">
                <a16:creationId xmlns:a16="http://schemas.microsoft.com/office/drawing/2014/main" id="{CD65D44E-A9CE-DE5D-39F9-114D3466BBE2}"/>
              </a:ext>
            </a:extLst>
          </p:cNvPr>
          <p:cNvSpPr/>
          <p:nvPr/>
        </p:nvSpPr>
        <p:spPr>
          <a:xfrm>
            <a:off x="5666858" y="281086"/>
            <a:ext cx="3363686" cy="793102"/>
          </a:xfrm>
          <a:custGeom>
            <a:avLst/>
            <a:gdLst>
              <a:gd name="csX0" fmla="*/ 0 w 3363686"/>
              <a:gd name="csY0" fmla="*/ 0 h 793102"/>
              <a:gd name="csX1" fmla="*/ 594251 w 3363686"/>
              <a:gd name="csY1" fmla="*/ 0 h 793102"/>
              <a:gd name="csX2" fmla="*/ 1087592 w 3363686"/>
              <a:gd name="csY2" fmla="*/ 0 h 793102"/>
              <a:gd name="csX3" fmla="*/ 1614569 w 3363686"/>
              <a:gd name="csY3" fmla="*/ 0 h 793102"/>
              <a:gd name="csX4" fmla="*/ 2107910 w 3363686"/>
              <a:gd name="csY4" fmla="*/ 0 h 793102"/>
              <a:gd name="csX5" fmla="*/ 2567614 w 3363686"/>
              <a:gd name="csY5" fmla="*/ 0 h 793102"/>
              <a:gd name="csX6" fmla="*/ 3363686 w 3363686"/>
              <a:gd name="csY6" fmla="*/ 0 h 793102"/>
              <a:gd name="csX7" fmla="*/ 3363686 w 3363686"/>
              <a:gd name="csY7" fmla="*/ 380689 h 793102"/>
              <a:gd name="csX8" fmla="*/ 3363686 w 3363686"/>
              <a:gd name="csY8" fmla="*/ 793102 h 793102"/>
              <a:gd name="csX9" fmla="*/ 2836709 w 3363686"/>
              <a:gd name="csY9" fmla="*/ 793102 h 793102"/>
              <a:gd name="csX10" fmla="*/ 2377005 w 3363686"/>
              <a:gd name="csY10" fmla="*/ 793102 h 793102"/>
              <a:gd name="csX11" fmla="*/ 1850027 w 3363686"/>
              <a:gd name="csY11" fmla="*/ 793102 h 793102"/>
              <a:gd name="csX12" fmla="*/ 1222139 w 3363686"/>
              <a:gd name="csY12" fmla="*/ 793102 h 793102"/>
              <a:gd name="csX13" fmla="*/ 661525 w 3363686"/>
              <a:gd name="csY13" fmla="*/ 793102 h 793102"/>
              <a:gd name="csX14" fmla="*/ 0 w 3363686"/>
              <a:gd name="csY14" fmla="*/ 793102 h 793102"/>
              <a:gd name="csX15" fmla="*/ 0 w 3363686"/>
              <a:gd name="csY15" fmla="*/ 396551 h 793102"/>
              <a:gd name="csX16" fmla="*/ 0 w 3363686"/>
              <a:gd name="csY16" fmla="*/ 0 h 7931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793102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2227" y="82283"/>
                  <a:pt x="3338617" y="214098"/>
                  <a:pt x="3363686" y="380689"/>
                </a:cubicBezTo>
                <a:cubicBezTo>
                  <a:pt x="3388755" y="547280"/>
                  <a:pt x="3358494" y="601650"/>
                  <a:pt x="3363686" y="793102"/>
                </a:cubicBezTo>
                <a:cubicBezTo>
                  <a:pt x="3159869" y="810914"/>
                  <a:pt x="3076521" y="753818"/>
                  <a:pt x="2836709" y="793102"/>
                </a:cubicBezTo>
                <a:cubicBezTo>
                  <a:pt x="2596897" y="832386"/>
                  <a:pt x="2529416" y="745846"/>
                  <a:pt x="2377005" y="793102"/>
                </a:cubicBezTo>
                <a:cubicBezTo>
                  <a:pt x="2224594" y="840358"/>
                  <a:pt x="2087831" y="782778"/>
                  <a:pt x="1850027" y="793102"/>
                </a:cubicBezTo>
                <a:cubicBezTo>
                  <a:pt x="1612223" y="803426"/>
                  <a:pt x="1473048" y="776117"/>
                  <a:pt x="1222139" y="793102"/>
                </a:cubicBezTo>
                <a:cubicBezTo>
                  <a:pt x="971230" y="810087"/>
                  <a:pt x="871420" y="741903"/>
                  <a:pt x="661525" y="793102"/>
                </a:cubicBezTo>
                <a:cubicBezTo>
                  <a:pt x="451630" y="844301"/>
                  <a:pt x="138900" y="753794"/>
                  <a:pt x="0" y="793102"/>
                </a:cubicBezTo>
                <a:cubicBezTo>
                  <a:pt x="-34382" y="647487"/>
                  <a:pt x="29072" y="513795"/>
                  <a:pt x="0" y="396551"/>
                </a:cubicBezTo>
                <a:cubicBezTo>
                  <a:pt x="-29072" y="279307"/>
                  <a:pt x="33690" y="134441"/>
                  <a:pt x="0" y="0"/>
                </a:cubicBezTo>
                <a:close/>
              </a:path>
              <a:path w="3363686" h="793102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8803" y="166396"/>
                  <a:pt x="3344432" y="260534"/>
                  <a:pt x="3363686" y="372758"/>
                </a:cubicBezTo>
                <a:cubicBezTo>
                  <a:pt x="3382940" y="484982"/>
                  <a:pt x="3334402" y="634443"/>
                  <a:pt x="3363686" y="793102"/>
                </a:cubicBezTo>
                <a:cubicBezTo>
                  <a:pt x="3207521" y="830237"/>
                  <a:pt x="2891427" y="764905"/>
                  <a:pt x="2769435" y="793102"/>
                </a:cubicBezTo>
                <a:cubicBezTo>
                  <a:pt x="2647443" y="821299"/>
                  <a:pt x="2333278" y="753934"/>
                  <a:pt x="2141547" y="793102"/>
                </a:cubicBezTo>
                <a:cubicBezTo>
                  <a:pt x="1949816" y="832270"/>
                  <a:pt x="1783608" y="768252"/>
                  <a:pt x="1513659" y="793102"/>
                </a:cubicBezTo>
                <a:cubicBezTo>
                  <a:pt x="1243710" y="817952"/>
                  <a:pt x="1188801" y="783414"/>
                  <a:pt x="919408" y="793102"/>
                </a:cubicBezTo>
                <a:cubicBezTo>
                  <a:pt x="650015" y="802790"/>
                  <a:pt x="385451" y="718668"/>
                  <a:pt x="0" y="793102"/>
                </a:cubicBezTo>
                <a:cubicBezTo>
                  <a:pt x="-12218" y="674549"/>
                  <a:pt x="12195" y="502462"/>
                  <a:pt x="0" y="388620"/>
                </a:cubicBezTo>
                <a:cubicBezTo>
                  <a:pt x="-12195" y="274778"/>
                  <a:pt x="621" y="13041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Ιστορική γραμμή </a:t>
            </a:r>
            <a:endParaRPr lang="el-CY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4E5E007-CAEE-24A4-C5CF-3D1C33233E2D}"/>
              </a:ext>
            </a:extLst>
          </p:cNvPr>
          <p:cNvSpPr/>
          <p:nvPr/>
        </p:nvSpPr>
        <p:spPr>
          <a:xfrm>
            <a:off x="7073069" y="4312121"/>
            <a:ext cx="4740990" cy="1186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rtlCol="0" anchor="ctr"/>
          <a:lstStyle/>
          <a:p>
            <a:pPr algn="ctr"/>
            <a:endParaRPr lang="el-GR" dirty="0"/>
          </a:p>
          <a:p>
            <a:pPr algn="ctr"/>
            <a:r>
              <a:rPr lang="el-GR" dirty="0"/>
              <a:t>Αρχαϊκή Εποχή </a:t>
            </a:r>
          </a:p>
          <a:p>
            <a:pPr algn="ctr"/>
            <a:r>
              <a:rPr lang="el-GR" dirty="0"/>
              <a:t>Γεωμετρική Εποχή</a:t>
            </a:r>
          </a:p>
          <a:p>
            <a:pPr algn="ctr"/>
            <a:r>
              <a:rPr lang="el-GR" dirty="0"/>
              <a:t>Ελληνιστική Εποχή</a:t>
            </a:r>
          </a:p>
          <a:p>
            <a:pPr algn="ctr"/>
            <a:r>
              <a:rPr lang="el-GR" dirty="0"/>
              <a:t>Εποχή του Χαλκού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r>
              <a:rPr lang="el-GR" dirty="0"/>
              <a:t>Κλασική Εποχή</a:t>
            </a:r>
          </a:p>
          <a:p>
            <a:pPr algn="ctr"/>
            <a:r>
              <a:rPr lang="el-GR" dirty="0"/>
              <a:t>Νεολιθική Εποχή</a:t>
            </a:r>
          </a:p>
          <a:p>
            <a:pPr algn="ctr"/>
            <a:r>
              <a:rPr lang="el-GR" dirty="0"/>
              <a:t>Παλαιολιθική Εποχή  </a:t>
            </a:r>
          </a:p>
          <a:p>
            <a:pPr algn="ctr"/>
            <a:r>
              <a:rPr lang="el-GR" dirty="0"/>
              <a:t>Ρωμαϊκή Εποχή  </a:t>
            </a:r>
            <a:endParaRPr lang="el-CY" dirty="0"/>
          </a:p>
        </p:txBody>
      </p:sp>
      <p:pic>
        <p:nvPicPr>
          <p:cNvPr id="16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2C5BF2F2-F6A8-AA49-9805-A5D3AA374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88" y="4570171"/>
            <a:ext cx="5387567" cy="110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Βέλος: Κάτω 27">
            <a:extLst>
              <a:ext uri="{FF2B5EF4-FFF2-40B4-BE49-F238E27FC236}">
                <a16:creationId xmlns:a16="http://schemas.microsoft.com/office/drawing/2014/main" id="{5C64DC77-E5DB-D06A-85EA-3BCBB994B786}"/>
              </a:ext>
            </a:extLst>
          </p:cNvPr>
          <p:cNvSpPr/>
          <p:nvPr/>
        </p:nvSpPr>
        <p:spPr>
          <a:xfrm rot="16200000">
            <a:off x="2992248" y="4952063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01687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100" y="404022"/>
            <a:ext cx="7886700" cy="916322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+mn-lt"/>
              </a:rPr>
              <a:t>    </a:t>
            </a:r>
            <a:r>
              <a:rPr lang="el-GR" sz="3100" b="1" dirty="0">
                <a:latin typeface="+mn-lt"/>
              </a:rPr>
              <a:t>Περιοδολόγηση στην Ιστορία- Ταξιδεύουμε στον χρόνο.  </a:t>
            </a:r>
            <a:endParaRPr lang="en-US" sz="3100" b="1" dirty="0">
              <a:latin typeface="+mn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41" y="1589153"/>
            <a:ext cx="1898418" cy="1839847"/>
          </a:xfrm>
          <a:custGeom>
            <a:avLst/>
            <a:gdLst>
              <a:gd name="csX0" fmla="*/ 0 w 1898418"/>
              <a:gd name="csY0" fmla="*/ 0 h 1839847"/>
              <a:gd name="csX1" fmla="*/ 474605 w 1898418"/>
              <a:gd name="csY1" fmla="*/ 0 h 1839847"/>
              <a:gd name="csX2" fmla="*/ 892256 w 1898418"/>
              <a:gd name="csY2" fmla="*/ 0 h 1839847"/>
              <a:gd name="csX3" fmla="*/ 1328893 w 1898418"/>
              <a:gd name="csY3" fmla="*/ 0 h 1839847"/>
              <a:gd name="csX4" fmla="*/ 1898418 w 1898418"/>
              <a:gd name="csY4" fmla="*/ 0 h 1839847"/>
              <a:gd name="csX5" fmla="*/ 1898418 w 1898418"/>
              <a:gd name="csY5" fmla="*/ 441563 h 1839847"/>
              <a:gd name="csX6" fmla="*/ 1898418 w 1898418"/>
              <a:gd name="csY6" fmla="*/ 883127 h 1839847"/>
              <a:gd name="csX7" fmla="*/ 1898418 w 1898418"/>
              <a:gd name="csY7" fmla="*/ 1379885 h 1839847"/>
              <a:gd name="csX8" fmla="*/ 1898418 w 1898418"/>
              <a:gd name="csY8" fmla="*/ 1839847 h 1839847"/>
              <a:gd name="csX9" fmla="*/ 1461782 w 1898418"/>
              <a:gd name="csY9" fmla="*/ 1839847 h 1839847"/>
              <a:gd name="csX10" fmla="*/ 949209 w 1898418"/>
              <a:gd name="csY10" fmla="*/ 1839847 h 1839847"/>
              <a:gd name="csX11" fmla="*/ 474605 w 1898418"/>
              <a:gd name="csY11" fmla="*/ 1839847 h 1839847"/>
              <a:gd name="csX12" fmla="*/ 0 w 1898418"/>
              <a:gd name="csY12" fmla="*/ 1839847 h 1839847"/>
              <a:gd name="csX13" fmla="*/ 0 w 1898418"/>
              <a:gd name="csY13" fmla="*/ 1398284 h 1839847"/>
              <a:gd name="csX14" fmla="*/ 0 w 1898418"/>
              <a:gd name="csY14" fmla="*/ 956720 h 1839847"/>
              <a:gd name="csX15" fmla="*/ 0 w 1898418"/>
              <a:gd name="csY15" fmla="*/ 533556 h 1839847"/>
              <a:gd name="csX16" fmla="*/ 0 w 1898418"/>
              <a:gd name="csY16" fmla="*/ 0 h 18398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898418" h="1839847" fill="none" extrusionOk="0">
                <a:moveTo>
                  <a:pt x="0" y="0"/>
                </a:moveTo>
                <a:cubicBezTo>
                  <a:pt x="156167" y="-15218"/>
                  <a:pt x="272324" y="45937"/>
                  <a:pt x="474605" y="0"/>
                </a:cubicBezTo>
                <a:cubicBezTo>
                  <a:pt x="676887" y="-45937"/>
                  <a:pt x="786211" y="7355"/>
                  <a:pt x="892256" y="0"/>
                </a:cubicBezTo>
                <a:cubicBezTo>
                  <a:pt x="998301" y="-7355"/>
                  <a:pt x="1169967" y="45047"/>
                  <a:pt x="1328893" y="0"/>
                </a:cubicBezTo>
                <a:cubicBezTo>
                  <a:pt x="1487819" y="-45047"/>
                  <a:pt x="1729458" y="9961"/>
                  <a:pt x="1898418" y="0"/>
                </a:cubicBezTo>
                <a:cubicBezTo>
                  <a:pt x="1948548" y="158902"/>
                  <a:pt x="1863308" y="289016"/>
                  <a:pt x="1898418" y="441563"/>
                </a:cubicBezTo>
                <a:cubicBezTo>
                  <a:pt x="1933528" y="594110"/>
                  <a:pt x="1877555" y="707192"/>
                  <a:pt x="1898418" y="883127"/>
                </a:cubicBezTo>
                <a:cubicBezTo>
                  <a:pt x="1919281" y="1059062"/>
                  <a:pt x="1897854" y="1219364"/>
                  <a:pt x="1898418" y="1379885"/>
                </a:cubicBezTo>
                <a:cubicBezTo>
                  <a:pt x="1898982" y="1540406"/>
                  <a:pt x="1851615" y="1656905"/>
                  <a:pt x="1898418" y="1839847"/>
                </a:cubicBezTo>
                <a:cubicBezTo>
                  <a:pt x="1718183" y="1866527"/>
                  <a:pt x="1675501" y="1829839"/>
                  <a:pt x="1461782" y="1839847"/>
                </a:cubicBezTo>
                <a:cubicBezTo>
                  <a:pt x="1248063" y="1849855"/>
                  <a:pt x="1147145" y="1790780"/>
                  <a:pt x="949209" y="1839847"/>
                </a:cubicBezTo>
                <a:cubicBezTo>
                  <a:pt x="751273" y="1888914"/>
                  <a:pt x="656887" y="1827736"/>
                  <a:pt x="474605" y="1839847"/>
                </a:cubicBezTo>
                <a:cubicBezTo>
                  <a:pt x="292323" y="1851958"/>
                  <a:pt x="121779" y="1808210"/>
                  <a:pt x="0" y="1839847"/>
                </a:cubicBezTo>
                <a:cubicBezTo>
                  <a:pt x="-1305" y="1697883"/>
                  <a:pt x="11357" y="1494458"/>
                  <a:pt x="0" y="1398284"/>
                </a:cubicBezTo>
                <a:cubicBezTo>
                  <a:pt x="-11357" y="1302110"/>
                  <a:pt x="16927" y="1078493"/>
                  <a:pt x="0" y="956720"/>
                </a:cubicBezTo>
                <a:cubicBezTo>
                  <a:pt x="-16927" y="834947"/>
                  <a:pt x="32741" y="663337"/>
                  <a:pt x="0" y="533556"/>
                </a:cubicBezTo>
                <a:cubicBezTo>
                  <a:pt x="-32741" y="403775"/>
                  <a:pt x="35913" y="206610"/>
                  <a:pt x="0" y="0"/>
                </a:cubicBezTo>
                <a:close/>
              </a:path>
              <a:path w="1898418" h="1839847" stroke="0" extrusionOk="0">
                <a:moveTo>
                  <a:pt x="0" y="0"/>
                </a:moveTo>
                <a:cubicBezTo>
                  <a:pt x="111276" y="-27388"/>
                  <a:pt x="386665" y="26548"/>
                  <a:pt x="493589" y="0"/>
                </a:cubicBezTo>
                <a:cubicBezTo>
                  <a:pt x="600513" y="-26548"/>
                  <a:pt x="852725" y="52998"/>
                  <a:pt x="968193" y="0"/>
                </a:cubicBezTo>
                <a:cubicBezTo>
                  <a:pt x="1083661" y="-52998"/>
                  <a:pt x="1352095" y="413"/>
                  <a:pt x="1461782" y="0"/>
                </a:cubicBezTo>
                <a:cubicBezTo>
                  <a:pt x="1571469" y="-413"/>
                  <a:pt x="1712755" y="30888"/>
                  <a:pt x="1898418" y="0"/>
                </a:cubicBezTo>
                <a:cubicBezTo>
                  <a:pt x="1921913" y="188944"/>
                  <a:pt x="1888103" y="267084"/>
                  <a:pt x="1898418" y="459962"/>
                </a:cubicBezTo>
                <a:cubicBezTo>
                  <a:pt x="1908733" y="652840"/>
                  <a:pt x="1851184" y="795097"/>
                  <a:pt x="1898418" y="919924"/>
                </a:cubicBezTo>
                <a:cubicBezTo>
                  <a:pt x="1945652" y="1044751"/>
                  <a:pt x="1892358" y="1182519"/>
                  <a:pt x="1898418" y="1416682"/>
                </a:cubicBezTo>
                <a:cubicBezTo>
                  <a:pt x="1904478" y="1650845"/>
                  <a:pt x="1872667" y="1673932"/>
                  <a:pt x="1898418" y="1839847"/>
                </a:cubicBezTo>
                <a:cubicBezTo>
                  <a:pt x="1675870" y="1869591"/>
                  <a:pt x="1612716" y="1796572"/>
                  <a:pt x="1442798" y="1839847"/>
                </a:cubicBezTo>
                <a:cubicBezTo>
                  <a:pt x="1272880" y="1883122"/>
                  <a:pt x="1145098" y="1793983"/>
                  <a:pt x="1006162" y="1839847"/>
                </a:cubicBezTo>
                <a:cubicBezTo>
                  <a:pt x="867226" y="1885711"/>
                  <a:pt x="641969" y="1825180"/>
                  <a:pt x="531557" y="1839847"/>
                </a:cubicBezTo>
                <a:cubicBezTo>
                  <a:pt x="421146" y="1854514"/>
                  <a:pt x="231826" y="1801423"/>
                  <a:pt x="0" y="1839847"/>
                </a:cubicBezTo>
                <a:cubicBezTo>
                  <a:pt x="-22781" y="1633463"/>
                  <a:pt x="37553" y="1516639"/>
                  <a:pt x="0" y="1379885"/>
                </a:cubicBezTo>
                <a:cubicBezTo>
                  <a:pt x="-37553" y="1243131"/>
                  <a:pt x="18636" y="1095921"/>
                  <a:pt x="0" y="883127"/>
                </a:cubicBezTo>
                <a:cubicBezTo>
                  <a:pt x="-18636" y="670333"/>
                  <a:pt x="44513" y="40473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5069354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34" y="1553661"/>
            <a:ext cx="1547455" cy="1851349"/>
          </a:xfrm>
          <a:custGeom>
            <a:avLst/>
            <a:gdLst>
              <a:gd name="csX0" fmla="*/ 0 w 1547455"/>
              <a:gd name="csY0" fmla="*/ 0 h 1851349"/>
              <a:gd name="csX1" fmla="*/ 531293 w 1547455"/>
              <a:gd name="csY1" fmla="*/ 0 h 1851349"/>
              <a:gd name="csX2" fmla="*/ 1016162 w 1547455"/>
              <a:gd name="csY2" fmla="*/ 0 h 1851349"/>
              <a:gd name="csX3" fmla="*/ 1547455 w 1547455"/>
              <a:gd name="csY3" fmla="*/ 0 h 1851349"/>
              <a:gd name="csX4" fmla="*/ 1547455 w 1547455"/>
              <a:gd name="csY4" fmla="*/ 462837 h 1851349"/>
              <a:gd name="csX5" fmla="*/ 1547455 w 1547455"/>
              <a:gd name="csY5" fmla="*/ 907161 h 1851349"/>
              <a:gd name="csX6" fmla="*/ 1547455 w 1547455"/>
              <a:gd name="csY6" fmla="*/ 1369998 h 1851349"/>
              <a:gd name="csX7" fmla="*/ 1547455 w 1547455"/>
              <a:gd name="csY7" fmla="*/ 1851349 h 1851349"/>
              <a:gd name="csX8" fmla="*/ 1031637 w 1547455"/>
              <a:gd name="csY8" fmla="*/ 1851349 h 1851349"/>
              <a:gd name="csX9" fmla="*/ 500344 w 1547455"/>
              <a:gd name="csY9" fmla="*/ 1851349 h 1851349"/>
              <a:gd name="csX10" fmla="*/ 0 w 1547455"/>
              <a:gd name="csY10" fmla="*/ 1851349 h 1851349"/>
              <a:gd name="csX11" fmla="*/ 0 w 1547455"/>
              <a:gd name="csY11" fmla="*/ 1369998 h 1851349"/>
              <a:gd name="csX12" fmla="*/ 0 w 1547455"/>
              <a:gd name="csY12" fmla="*/ 870134 h 1851349"/>
              <a:gd name="csX13" fmla="*/ 0 w 1547455"/>
              <a:gd name="csY13" fmla="*/ 425810 h 1851349"/>
              <a:gd name="csX14" fmla="*/ 0 w 1547455"/>
              <a:gd name="csY14" fmla="*/ 0 h 18513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47455" h="1851349" fill="none" extrusionOk="0">
                <a:moveTo>
                  <a:pt x="0" y="0"/>
                </a:moveTo>
                <a:cubicBezTo>
                  <a:pt x="246401" y="-38256"/>
                  <a:pt x="375973" y="35394"/>
                  <a:pt x="531293" y="0"/>
                </a:cubicBezTo>
                <a:cubicBezTo>
                  <a:pt x="686613" y="-35394"/>
                  <a:pt x="843308" y="57069"/>
                  <a:pt x="1016162" y="0"/>
                </a:cubicBezTo>
                <a:cubicBezTo>
                  <a:pt x="1189016" y="-57069"/>
                  <a:pt x="1414874" y="26174"/>
                  <a:pt x="1547455" y="0"/>
                </a:cubicBezTo>
                <a:cubicBezTo>
                  <a:pt x="1567732" y="155327"/>
                  <a:pt x="1533092" y="324099"/>
                  <a:pt x="1547455" y="462837"/>
                </a:cubicBezTo>
                <a:cubicBezTo>
                  <a:pt x="1561818" y="601575"/>
                  <a:pt x="1501721" y="808996"/>
                  <a:pt x="1547455" y="907161"/>
                </a:cubicBezTo>
                <a:cubicBezTo>
                  <a:pt x="1593189" y="1005326"/>
                  <a:pt x="1503315" y="1259878"/>
                  <a:pt x="1547455" y="1369998"/>
                </a:cubicBezTo>
                <a:cubicBezTo>
                  <a:pt x="1591595" y="1480118"/>
                  <a:pt x="1539707" y="1721167"/>
                  <a:pt x="1547455" y="1851349"/>
                </a:cubicBezTo>
                <a:cubicBezTo>
                  <a:pt x="1368951" y="1878292"/>
                  <a:pt x="1171954" y="1792320"/>
                  <a:pt x="1031637" y="1851349"/>
                </a:cubicBezTo>
                <a:cubicBezTo>
                  <a:pt x="891320" y="1910378"/>
                  <a:pt x="670594" y="1833746"/>
                  <a:pt x="500344" y="1851349"/>
                </a:cubicBezTo>
                <a:cubicBezTo>
                  <a:pt x="330094" y="1868952"/>
                  <a:pt x="106801" y="1840622"/>
                  <a:pt x="0" y="1851349"/>
                </a:cubicBezTo>
                <a:cubicBezTo>
                  <a:pt x="-52402" y="1666861"/>
                  <a:pt x="12479" y="1576949"/>
                  <a:pt x="0" y="1369998"/>
                </a:cubicBezTo>
                <a:cubicBezTo>
                  <a:pt x="-12479" y="1163047"/>
                  <a:pt x="51528" y="1100421"/>
                  <a:pt x="0" y="870134"/>
                </a:cubicBezTo>
                <a:cubicBezTo>
                  <a:pt x="-51528" y="639847"/>
                  <a:pt x="28596" y="613328"/>
                  <a:pt x="0" y="425810"/>
                </a:cubicBezTo>
                <a:cubicBezTo>
                  <a:pt x="-28596" y="238292"/>
                  <a:pt x="19314" y="152745"/>
                  <a:pt x="0" y="0"/>
                </a:cubicBezTo>
                <a:close/>
              </a:path>
              <a:path w="1547455" h="1851349" stroke="0" extrusionOk="0">
                <a:moveTo>
                  <a:pt x="0" y="0"/>
                </a:moveTo>
                <a:cubicBezTo>
                  <a:pt x="210272" y="-7122"/>
                  <a:pt x="273404" y="32360"/>
                  <a:pt x="531293" y="0"/>
                </a:cubicBezTo>
                <a:cubicBezTo>
                  <a:pt x="789182" y="-32360"/>
                  <a:pt x="955564" y="49136"/>
                  <a:pt x="1078060" y="0"/>
                </a:cubicBezTo>
                <a:cubicBezTo>
                  <a:pt x="1200556" y="-49136"/>
                  <a:pt x="1378073" y="29485"/>
                  <a:pt x="1547455" y="0"/>
                </a:cubicBezTo>
                <a:cubicBezTo>
                  <a:pt x="1583390" y="224347"/>
                  <a:pt x="1501363" y="270793"/>
                  <a:pt x="1547455" y="462837"/>
                </a:cubicBezTo>
                <a:cubicBezTo>
                  <a:pt x="1593547" y="654881"/>
                  <a:pt x="1535852" y="684885"/>
                  <a:pt x="1547455" y="870134"/>
                </a:cubicBezTo>
                <a:cubicBezTo>
                  <a:pt x="1559058" y="1055383"/>
                  <a:pt x="1532431" y="1121748"/>
                  <a:pt x="1547455" y="1295944"/>
                </a:cubicBezTo>
                <a:cubicBezTo>
                  <a:pt x="1562479" y="1470140"/>
                  <a:pt x="1524471" y="1699580"/>
                  <a:pt x="1547455" y="1851349"/>
                </a:cubicBezTo>
                <a:cubicBezTo>
                  <a:pt x="1393740" y="1897121"/>
                  <a:pt x="1205443" y="1822325"/>
                  <a:pt x="1016162" y="1851349"/>
                </a:cubicBezTo>
                <a:cubicBezTo>
                  <a:pt x="826881" y="1880373"/>
                  <a:pt x="720673" y="1809797"/>
                  <a:pt x="500344" y="1851349"/>
                </a:cubicBezTo>
                <a:cubicBezTo>
                  <a:pt x="280015" y="1892901"/>
                  <a:pt x="188815" y="1822937"/>
                  <a:pt x="0" y="1851349"/>
                </a:cubicBezTo>
                <a:cubicBezTo>
                  <a:pt x="-15576" y="1705064"/>
                  <a:pt x="21235" y="1599864"/>
                  <a:pt x="0" y="1425539"/>
                </a:cubicBezTo>
                <a:cubicBezTo>
                  <a:pt x="-21235" y="1251214"/>
                  <a:pt x="50285" y="1195027"/>
                  <a:pt x="0" y="981215"/>
                </a:cubicBezTo>
                <a:cubicBezTo>
                  <a:pt x="-50285" y="767403"/>
                  <a:pt x="32117" y="693016"/>
                  <a:pt x="0" y="573918"/>
                </a:cubicBezTo>
                <a:cubicBezTo>
                  <a:pt x="-32117" y="454820"/>
                  <a:pt x="9436" y="16790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571542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cxnSp>
        <p:nvCxnSpPr>
          <p:cNvPr id="48" name="Straight Arrow Connector 47"/>
          <p:cNvCxnSpPr/>
          <p:nvPr/>
        </p:nvCxnSpPr>
        <p:spPr>
          <a:xfrm>
            <a:off x="5952308" y="3277143"/>
            <a:ext cx="0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480" y="1545447"/>
            <a:ext cx="2179403" cy="1938797"/>
          </a:xfrm>
          <a:custGeom>
            <a:avLst/>
            <a:gdLst>
              <a:gd name="csX0" fmla="*/ 0 w 2179403"/>
              <a:gd name="csY0" fmla="*/ 0 h 1938797"/>
              <a:gd name="csX1" fmla="*/ 566645 w 2179403"/>
              <a:gd name="csY1" fmla="*/ 0 h 1938797"/>
              <a:gd name="csX2" fmla="*/ 1133290 w 2179403"/>
              <a:gd name="csY2" fmla="*/ 0 h 1938797"/>
              <a:gd name="csX3" fmla="*/ 1634552 w 2179403"/>
              <a:gd name="csY3" fmla="*/ 0 h 1938797"/>
              <a:gd name="csX4" fmla="*/ 2179403 w 2179403"/>
              <a:gd name="csY4" fmla="*/ 0 h 1938797"/>
              <a:gd name="csX5" fmla="*/ 2179403 w 2179403"/>
              <a:gd name="csY5" fmla="*/ 504087 h 1938797"/>
              <a:gd name="csX6" fmla="*/ 2179403 w 2179403"/>
              <a:gd name="csY6" fmla="*/ 930623 h 1938797"/>
              <a:gd name="csX7" fmla="*/ 2179403 w 2179403"/>
              <a:gd name="csY7" fmla="*/ 1415322 h 1938797"/>
              <a:gd name="csX8" fmla="*/ 2179403 w 2179403"/>
              <a:gd name="csY8" fmla="*/ 1938797 h 1938797"/>
              <a:gd name="csX9" fmla="*/ 1699934 w 2179403"/>
              <a:gd name="csY9" fmla="*/ 1938797 h 1938797"/>
              <a:gd name="csX10" fmla="*/ 1155084 w 2179403"/>
              <a:gd name="csY10" fmla="*/ 1938797 h 1938797"/>
              <a:gd name="csX11" fmla="*/ 632027 w 2179403"/>
              <a:gd name="csY11" fmla="*/ 1938797 h 1938797"/>
              <a:gd name="csX12" fmla="*/ 0 w 2179403"/>
              <a:gd name="csY12" fmla="*/ 1938797 h 1938797"/>
              <a:gd name="csX13" fmla="*/ 0 w 2179403"/>
              <a:gd name="csY13" fmla="*/ 1415322 h 1938797"/>
              <a:gd name="csX14" fmla="*/ 0 w 2179403"/>
              <a:gd name="csY14" fmla="*/ 891847 h 1938797"/>
              <a:gd name="csX15" fmla="*/ 0 w 2179403"/>
              <a:gd name="csY15" fmla="*/ 445923 h 1938797"/>
              <a:gd name="csX16" fmla="*/ 0 w 2179403"/>
              <a:gd name="csY16" fmla="*/ 0 h 1938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179403" h="1938797" fill="none" extrusionOk="0">
                <a:moveTo>
                  <a:pt x="0" y="0"/>
                </a:moveTo>
                <a:cubicBezTo>
                  <a:pt x="133375" y="-46195"/>
                  <a:pt x="297410" y="47109"/>
                  <a:pt x="566645" y="0"/>
                </a:cubicBezTo>
                <a:cubicBezTo>
                  <a:pt x="835880" y="-47109"/>
                  <a:pt x="1008808" y="53904"/>
                  <a:pt x="1133290" y="0"/>
                </a:cubicBezTo>
                <a:cubicBezTo>
                  <a:pt x="1257772" y="-53904"/>
                  <a:pt x="1509324" y="13974"/>
                  <a:pt x="1634552" y="0"/>
                </a:cubicBezTo>
                <a:cubicBezTo>
                  <a:pt x="1759780" y="-13974"/>
                  <a:pt x="1965832" y="6050"/>
                  <a:pt x="2179403" y="0"/>
                </a:cubicBezTo>
                <a:cubicBezTo>
                  <a:pt x="2204672" y="177267"/>
                  <a:pt x="2123959" y="277416"/>
                  <a:pt x="2179403" y="504087"/>
                </a:cubicBezTo>
                <a:cubicBezTo>
                  <a:pt x="2234847" y="730758"/>
                  <a:pt x="2173911" y="748784"/>
                  <a:pt x="2179403" y="930623"/>
                </a:cubicBezTo>
                <a:cubicBezTo>
                  <a:pt x="2184895" y="1112462"/>
                  <a:pt x="2179016" y="1194404"/>
                  <a:pt x="2179403" y="1415322"/>
                </a:cubicBezTo>
                <a:cubicBezTo>
                  <a:pt x="2179790" y="1636240"/>
                  <a:pt x="2138487" y="1729261"/>
                  <a:pt x="2179403" y="1938797"/>
                </a:cubicBezTo>
                <a:cubicBezTo>
                  <a:pt x="2054908" y="1984934"/>
                  <a:pt x="1839437" y="1933923"/>
                  <a:pt x="1699934" y="1938797"/>
                </a:cubicBezTo>
                <a:cubicBezTo>
                  <a:pt x="1560431" y="1943671"/>
                  <a:pt x="1378264" y="1928849"/>
                  <a:pt x="1155084" y="1938797"/>
                </a:cubicBezTo>
                <a:cubicBezTo>
                  <a:pt x="931904" y="1948745"/>
                  <a:pt x="868074" y="1932977"/>
                  <a:pt x="632027" y="1938797"/>
                </a:cubicBezTo>
                <a:cubicBezTo>
                  <a:pt x="395980" y="1944617"/>
                  <a:pt x="290137" y="1876851"/>
                  <a:pt x="0" y="1938797"/>
                </a:cubicBezTo>
                <a:cubicBezTo>
                  <a:pt x="-57870" y="1736555"/>
                  <a:pt x="44175" y="1577834"/>
                  <a:pt x="0" y="1415322"/>
                </a:cubicBezTo>
                <a:cubicBezTo>
                  <a:pt x="-44175" y="1252811"/>
                  <a:pt x="24898" y="1008139"/>
                  <a:pt x="0" y="891847"/>
                </a:cubicBezTo>
                <a:cubicBezTo>
                  <a:pt x="-24898" y="775556"/>
                  <a:pt x="43449" y="607734"/>
                  <a:pt x="0" y="445923"/>
                </a:cubicBezTo>
                <a:cubicBezTo>
                  <a:pt x="-43449" y="284112"/>
                  <a:pt x="3130" y="92563"/>
                  <a:pt x="0" y="0"/>
                </a:cubicBezTo>
                <a:close/>
              </a:path>
              <a:path w="2179403" h="1938797" stroke="0" extrusionOk="0">
                <a:moveTo>
                  <a:pt x="0" y="0"/>
                </a:moveTo>
                <a:cubicBezTo>
                  <a:pt x="228228" y="-15984"/>
                  <a:pt x="319620" y="9072"/>
                  <a:pt x="523057" y="0"/>
                </a:cubicBezTo>
                <a:cubicBezTo>
                  <a:pt x="726494" y="-9072"/>
                  <a:pt x="871969" y="37293"/>
                  <a:pt x="1067907" y="0"/>
                </a:cubicBezTo>
                <a:cubicBezTo>
                  <a:pt x="1263845" y="-37293"/>
                  <a:pt x="1504460" y="51463"/>
                  <a:pt x="1656346" y="0"/>
                </a:cubicBezTo>
                <a:cubicBezTo>
                  <a:pt x="1808232" y="-51463"/>
                  <a:pt x="1958803" y="21659"/>
                  <a:pt x="2179403" y="0"/>
                </a:cubicBezTo>
                <a:cubicBezTo>
                  <a:pt x="2223894" y="136047"/>
                  <a:pt x="2165884" y="337068"/>
                  <a:pt x="2179403" y="484699"/>
                </a:cubicBezTo>
                <a:cubicBezTo>
                  <a:pt x="2192922" y="632330"/>
                  <a:pt x="2145230" y="708399"/>
                  <a:pt x="2179403" y="930623"/>
                </a:cubicBezTo>
                <a:cubicBezTo>
                  <a:pt x="2213576" y="1152847"/>
                  <a:pt x="2134968" y="1187747"/>
                  <a:pt x="2179403" y="1357158"/>
                </a:cubicBezTo>
                <a:cubicBezTo>
                  <a:pt x="2223838" y="1526569"/>
                  <a:pt x="2148462" y="1721582"/>
                  <a:pt x="2179403" y="1938797"/>
                </a:cubicBezTo>
                <a:cubicBezTo>
                  <a:pt x="2062987" y="1947487"/>
                  <a:pt x="1766607" y="1910120"/>
                  <a:pt x="1612758" y="1938797"/>
                </a:cubicBezTo>
                <a:cubicBezTo>
                  <a:pt x="1458909" y="1967474"/>
                  <a:pt x="1329050" y="1896979"/>
                  <a:pt x="1133290" y="1938797"/>
                </a:cubicBezTo>
                <a:cubicBezTo>
                  <a:pt x="937530" y="1980615"/>
                  <a:pt x="801870" y="1879496"/>
                  <a:pt x="544851" y="1938797"/>
                </a:cubicBezTo>
                <a:cubicBezTo>
                  <a:pt x="287832" y="1998098"/>
                  <a:pt x="172313" y="1901948"/>
                  <a:pt x="0" y="1938797"/>
                </a:cubicBezTo>
                <a:cubicBezTo>
                  <a:pt x="-55547" y="1704692"/>
                  <a:pt x="18641" y="1612386"/>
                  <a:pt x="0" y="1415322"/>
                </a:cubicBezTo>
                <a:cubicBezTo>
                  <a:pt x="-18641" y="1218258"/>
                  <a:pt x="876" y="1055689"/>
                  <a:pt x="0" y="950011"/>
                </a:cubicBezTo>
                <a:cubicBezTo>
                  <a:pt x="-876" y="844333"/>
                  <a:pt x="35178" y="656175"/>
                  <a:pt x="0" y="445923"/>
                </a:cubicBezTo>
                <a:cubicBezTo>
                  <a:pt x="-35178" y="235671"/>
                  <a:pt x="6435" y="17822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809010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85" y="1631850"/>
            <a:ext cx="2080858" cy="1889662"/>
          </a:xfrm>
          <a:custGeom>
            <a:avLst/>
            <a:gdLst>
              <a:gd name="csX0" fmla="*/ 0 w 2080858"/>
              <a:gd name="csY0" fmla="*/ 0 h 1889662"/>
              <a:gd name="csX1" fmla="*/ 520215 w 2080858"/>
              <a:gd name="csY1" fmla="*/ 0 h 1889662"/>
              <a:gd name="csX2" fmla="*/ 998812 w 2080858"/>
              <a:gd name="csY2" fmla="*/ 0 h 1889662"/>
              <a:gd name="csX3" fmla="*/ 1560644 w 2080858"/>
              <a:gd name="csY3" fmla="*/ 0 h 1889662"/>
              <a:gd name="csX4" fmla="*/ 2080858 w 2080858"/>
              <a:gd name="csY4" fmla="*/ 0 h 1889662"/>
              <a:gd name="csX5" fmla="*/ 2080858 w 2080858"/>
              <a:gd name="csY5" fmla="*/ 491312 h 1889662"/>
              <a:gd name="csX6" fmla="*/ 2080858 w 2080858"/>
              <a:gd name="csY6" fmla="*/ 944831 h 1889662"/>
              <a:gd name="csX7" fmla="*/ 2080858 w 2080858"/>
              <a:gd name="csY7" fmla="*/ 1417247 h 1889662"/>
              <a:gd name="csX8" fmla="*/ 2080858 w 2080858"/>
              <a:gd name="csY8" fmla="*/ 1889662 h 1889662"/>
              <a:gd name="csX9" fmla="*/ 1602261 w 2080858"/>
              <a:gd name="csY9" fmla="*/ 1889662 h 1889662"/>
              <a:gd name="csX10" fmla="*/ 1123663 w 2080858"/>
              <a:gd name="csY10" fmla="*/ 1889662 h 1889662"/>
              <a:gd name="csX11" fmla="*/ 561832 w 2080858"/>
              <a:gd name="csY11" fmla="*/ 1889662 h 1889662"/>
              <a:gd name="csX12" fmla="*/ 0 w 2080858"/>
              <a:gd name="csY12" fmla="*/ 1889662 h 1889662"/>
              <a:gd name="csX13" fmla="*/ 0 w 2080858"/>
              <a:gd name="csY13" fmla="*/ 1455040 h 1889662"/>
              <a:gd name="csX14" fmla="*/ 0 w 2080858"/>
              <a:gd name="csY14" fmla="*/ 1001521 h 1889662"/>
              <a:gd name="csX15" fmla="*/ 0 w 2080858"/>
              <a:gd name="csY15" fmla="*/ 566899 h 1889662"/>
              <a:gd name="csX16" fmla="*/ 0 w 2080858"/>
              <a:gd name="csY16" fmla="*/ 0 h 18896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080858" h="1889662" fill="none" extrusionOk="0">
                <a:moveTo>
                  <a:pt x="0" y="0"/>
                </a:moveTo>
                <a:cubicBezTo>
                  <a:pt x="170829" y="-16636"/>
                  <a:pt x="349108" y="22527"/>
                  <a:pt x="520215" y="0"/>
                </a:cubicBezTo>
                <a:cubicBezTo>
                  <a:pt x="691323" y="-22527"/>
                  <a:pt x="805950" y="7262"/>
                  <a:pt x="998812" y="0"/>
                </a:cubicBezTo>
                <a:cubicBezTo>
                  <a:pt x="1191674" y="-7262"/>
                  <a:pt x="1309711" y="43549"/>
                  <a:pt x="1560644" y="0"/>
                </a:cubicBezTo>
                <a:cubicBezTo>
                  <a:pt x="1811577" y="-43549"/>
                  <a:pt x="1974785" y="61013"/>
                  <a:pt x="2080858" y="0"/>
                </a:cubicBezTo>
                <a:cubicBezTo>
                  <a:pt x="2131289" y="190137"/>
                  <a:pt x="2046506" y="334631"/>
                  <a:pt x="2080858" y="491312"/>
                </a:cubicBezTo>
                <a:cubicBezTo>
                  <a:pt x="2115210" y="647993"/>
                  <a:pt x="2077589" y="801970"/>
                  <a:pt x="2080858" y="944831"/>
                </a:cubicBezTo>
                <a:cubicBezTo>
                  <a:pt x="2084127" y="1087692"/>
                  <a:pt x="2024645" y="1184161"/>
                  <a:pt x="2080858" y="1417247"/>
                </a:cubicBezTo>
                <a:cubicBezTo>
                  <a:pt x="2137071" y="1650333"/>
                  <a:pt x="2043593" y="1739956"/>
                  <a:pt x="2080858" y="1889662"/>
                </a:cubicBezTo>
                <a:cubicBezTo>
                  <a:pt x="1946556" y="1943848"/>
                  <a:pt x="1719857" y="1835911"/>
                  <a:pt x="1602261" y="1889662"/>
                </a:cubicBezTo>
                <a:cubicBezTo>
                  <a:pt x="1484665" y="1943413"/>
                  <a:pt x="1273384" y="1857803"/>
                  <a:pt x="1123663" y="1889662"/>
                </a:cubicBezTo>
                <a:cubicBezTo>
                  <a:pt x="973942" y="1921521"/>
                  <a:pt x="741879" y="1855130"/>
                  <a:pt x="561832" y="1889662"/>
                </a:cubicBezTo>
                <a:cubicBezTo>
                  <a:pt x="381785" y="1924194"/>
                  <a:pt x="157412" y="1862020"/>
                  <a:pt x="0" y="1889662"/>
                </a:cubicBezTo>
                <a:cubicBezTo>
                  <a:pt x="-7577" y="1763514"/>
                  <a:pt x="19247" y="1610344"/>
                  <a:pt x="0" y="1455040"/>
                </a:cubicBezTo>
                <a:cubicBezTo>
                  <a:pt x="-19247" y="1299736"/>
                  <a:pt x="2163" y="1226861"/>
                  <a:pt x="0" y="1001521"/>
                </a:cubicBezTo>
                <a:cubicBezTo>
                  <a:pt x="-2163" y="776181"/>
                  <a:pt x="15883" y="735301"/>
                  <a:pt x="0" y="566899"/>
                </a:cubicBezTo>
                <a:cubicBezTo>
                  <a:pt x="-15883" y="398497"/>
                  <a:pt x="34183" y="234418"/>
                  <a:pt x="0" y="0"/>
                </a:cubicBezTo>
                <a:close/>
              </a:path>
              <a:path w="2080858" h="1889662" stroke="0" extrusionOk="0">
                <a:moveTo>
                  <a:pt x="0" y="0"/>
                </a:moveTo>
                <a:cubicBezTo>
                  <a:pt x="239008" y="-31025"/>
                  <a:pt x="329484" y="48887"/>
                  <a:pt x="520215" y="0"/>
                </a:cubicBezTo>
                <a:cubicBezTo>
                  <a:pt x="710946" y="-48887"/>
                  <a:pt x="834016" y="40795"/>
                  <a:pt x="1019620" y="0"/>
                </a:cubicBezTo>
                <a:cubicBezTo>
                  <a:pt x="1205225" y="-40795"/>
                  <a:pt x="1403322" y="39418"/>
                  <a:pt x="1539835" y="0"/>
                </a:cubicBezTo>
                <a:cubicBezTo>
                  <a:pt x="1676349" y="-39418"/>
                  <a:pt x="1844580" y="47600"/>
                  <a:pt x="2080858" y="0"/>
                </a:cubicBezTo>
                <a:cubicBezTo>
                  <a:pt x="2086897" y="187885"/>
                  <a:pt x="2036743" y="234330"/>
                  <a:pt x="2080858" y="453519"/>
                </a:cubicBezTo>
                <a:cubicBezTo>
                  <a:pt x="2124973" y="672708"/>
                  <a:pt x="2031292" y="742630"/>
                  <a:pt x="2080858" y="907038"/>
                </a:cubicBezTo>
                <a:cubicBezTo>
                  <a:pt x="2130424" y="1071446"/>
                  <a:pt x="2061597" y="1131887"/>
                  <a:pt x="2080858" y="1322763"/>
                </a:cubicBezTo>
                <a:cubicBezTo>
                  <a:pt x="2100119" y="1513640"/>
                  <a:pt x="2042914" y="1762014"/>
                  <a:pt x="2080858" y="1889662"/>
                </a:cubicBezTo>
                <a:cubicBezTo>
                  <a:pt x="1902874" y="1938137"/>
                  <a:pt x="1786181" y="1873023"/>
                  <a:pt x="1581452" y="1889662"/>
                </a:cubicBezTo>
                <a:cubicBezTo>
                  <a:pt x="1376723" y="1906301"/>
                  <a:pt x="1270547" y="1889272"/>
                  <a:pt x="1123663" y="1889662"/>
                </a:cubicBezTo>
                <a:cubicBezTo>
                  <a:pt x="976779" y="1890052"/>
                  <a:pt x="786050" y="1845472"/>
                  <a:pt x="665875" y="1889662"/>
                </a:cubicBezTo>
                <a:cubicBezTo>
                  <a:pt x="545700" y="1933852"/>
                  <a:pt x="134877" y="1846539"/>
                  <a:pt x="0" y="1889662"/>
                </a:cubicBezTo>
                <a:cubicBezTo>
                  <a:pt x="-11669" y="1688415"/>
                  <a:pt x="54544" y="1515521"/>
                  <a:pt x="0" y="1379453"/>
                </a:cubicBezTo>
                <a:cubicBezTo>
                  <a:pt x="-54544" y="1243385"/>
                  <a:pt x="49701" y="1100147"/>
                  <a:pt x="0" y="963728"/>
                </a:cubicBezTo>
                <a:cubicBezTo>
                  <a:pt x="-49701" y="827309"/>
                  <a:pt x="58341" y="564887"/>
                  <a:pt x="0" y="453519"/>
                </a:cubicBezTo>
                <a:cubicBezTo>
                  <a:pt x="-58341" y="342151"/>
                  <a:pt x="4698" y="14038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6749134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877F7712-A94C-1F1A-B271-E4899714D033}"/>
              </a:ext>
            </a:extLst>
          </p:cNvPr>
          <p:cNvSpPr/>
          <p:nvPr/>
        </p:nvSpPr>
        <p:spPr>
          <a:xfrm rot="16200000">
            <a:off x="5671509" y="-1924049"/>
            <a:ext cx="1001485" cy="1158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2BA5F64-F539-F69B-FEAD-C2D41C2B7185}"/>
              </a:ext>
            </a:extLst>
          </p:cNvPr>
          <p:cNvSpPr/>
          <p:nvPr/>
        </p:nvSpPr>
        <p:spPr>
          <a:xfrm>
            <a:off x="804878" y="5298623"/>
            <a:ext cx="2071345" cy="8518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/>
              </a:solidFill>
            </a:endParaRPr>
          </a:p>
          <a:p>
            <a:pPr algn="ctr"/>
            <a:r>
              <a:rPr lang="el-GR" dirty="0"/>
              <a:t>Παλαιολιθική Εποχή </a:t>
            </a:r>
          </a:p>
          <a:p>
            <a:pPr algn="ctr"/>
            <a:r>
              <a:rPr lang="el-G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030DC13-68EB-13C2-C0B4-850A9F63554B}"/>
              </a:ext>
            </a:extLst>
          </p:cNvPr>
          <p:cNvSpPr/>
          <p:nvPr/>
        </p:nvSpPr>
        <p:spPr>
          <a:xfrm>
            <a:off x="6789474" y="5341206"/>
            <a:ext cx="2071345" cy="8092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bg1"/>
              </a:solidFill>
            </a:endParaRPr>
          </a:p>
          <a:p>
            <a:pPr algn="ctr"/>
            <a:endParaRPr lang="el-GR" dirty="0">
              <a:solidFill>
                <a:schemeClr val="bg1"/>
              </a:solidFill>
            </a:endParaRPr>
          </a:p>
          <a:p>
            <a:pPr algn="ctr"/>
            <a:r>
              <a:rPr lang="el-GR" dirty="0"/>
              <a:t>Εποχή του Χαλκού</a:t>
            </a:r>
            <a:r>
              <a:rPr lang="el-GR" dirty="0">
                <a:solidFill>
                  <a:schemeClr val="bg1"/>
                </a:solidFill>
              </a:rPr>
              <a:t> του Χαλκού</a:t>
            </a:r>
          </a:p>
          <a:p>
            <a:pPr algn="ctr"/>
            <a:endParaRPr lang="el-CY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2A63283-6AAE-2CBE-CEC8-228810485EB7}"/>
              </a:ext>
            </a:extLst>
          </p:cNvPr>
          <p:cNvSpPr/>
          <p:nvPr/>
        </p:nvSpPr>
        <p:spPr>
          <a:xfrm>
            <a:off x="4024655" y="5301898"/>
            <a:ext cx="2071345" cy="8603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bg1"/>
                </a:solidFill>
              </a:rPr>
              <a:t>Νεολιθική Εποχή</a:t>
            </a:r>
          </a:p>
          <a:p>
            <a:pPr algn="ctr"/>
            <a:r>
              <a:rPr lang="el-GR" dirty="0"/>
              <a:t>Νεολιθική Εποχή</a:t>
            </a:r>
          </a:p>
          <a:p>
            <a:pPr algn="ctr"/>
            <a:endParaRPr lang="el-CY" dirty="0">
              <a:solidFill>
                <a:schemeClr val="bg1"/>
              </a:solidFill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69280C00-C2DE-E2DD-E87A-F99C89ADBF0F}"/>
              </a:ext>
            </a:extLst>
          </p:cNvPr>
          <p:cNvSpPr/>
          <p:nvPr/>
        </p:nvSpPr>
        <p:spPr>
          <a:xfrm>
            <a:off x="9554293" y="5171657"/>
            <a:ext cx="2071345" cy="1001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Γεωμετρική Εποχή</a:t>
            </a:r>
          </a:p>
        </p:txBody>
      </p:sp>
      <p:pic>
        <p:nvPicPr>
          <p:cNvPr id="1026" name="Picture 2" descr="Cut Out Number 1 White Large 80cm Ea - Lombard Party &amp; Events">
            <a:extLst>
              <a:ext uri="{FF2B5EF4-FFF2-40B4-BE49-F238E27FC236}">
                <a16:creationId xmlns:a16="http://schemas.microsoft.com/office/drawing/2014/main" id="{89C0CDBF-1C1F-4D00-AC3F-76CE207E6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751" y="1250110"/>
            <a:ext cx="678086" cy="67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mber 2, 3-1/2&quot;, White Vinyl - ICC Compliance Center Inc - USA">
            <a:extLst>
              <a:ext uri="{FF2B5EF4-FFF2-40B4-BE49-F238E27FC236}">
                <a16:creationId xmlns:a16="http://schemas.microsoft.com/office/drawing/2014/main" id="{D4DA17D3-22D0-4007-F365-E6FB8FF82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21" y="1381627"/>
            <a:ext cx="586001" cy="67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3, White Vinyl, 4&quot; - ICC Compliance Center Inc - USA">
            <a:extLst>
              <a:ext uri="{FF2B5EF4-FFF2-40B4-BE49-F238E27FC236}">
                <a16:creationId xmlns:a16="http://schemas.microsoft.com/office/drawing/2014/main" id="{8F0B3043-956F-8E01-891D-49B83416E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317" y="1182333"/>
            <a:ext cx="432791" cy="50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4, White Vinyl, 4&quot; - ICC Compliance Center Inc - USA">
            <a:extLst>
              <a:ext uri="{FF2B5EF4-FFF2-40B4-BE49-F238E27FC236}">
                <a16:creationId xmlns:a16="http://schemas.microsoft.com/office/drawing/2014/main" id="{D34290F3-AA27-1316-063E-C6C67D96F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144" y="859706"/>
            <a:ext cx="791883" cy="91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96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100" y="404022"/>
            <a:ext cx="7886700" cy="916322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latin typeface="+mn-lt"/>
              </a:rPr>
              <a:t>    </a:t>
            </a:r>
            <a:r>
              <a:rPr lang="el-GR" sz="3100" b="1" dirty="0">
                <a:latin typeface="+mn-lt"/>
              </a:rPr>
              <a:t>Περιοδολόγηση στην Ιστορία- Ταξιδεύουμε στον χρόνο.  </a:t>
            </a:r>
            <a:endParaRPr lang="en-US" sz="3100" b="1" dirty="0">
              <a:latin typeface="+mn-lt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5952308" y="3277143"/>
            <a:ext cx="0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201" y="1320345"/>
            <a:ext cx="1760683" cy="2327578"/>
          </a:xfrm>
          <a:custGeom>
            <a:avLst/>
            <a:gdLst>
              <a:gd name="csX0" fmla="*/ 0 w 1760683"/>
              <a:gd name="csY0" fmla="*/ 0 h 2327578"/>
              <a:gd name="csX1" fmla="*/ 569288 w 1760683"/>
              <a:gd name="csY1" fmla="*/ 0 h 2327578"/>
              <a:gd name="csX2" fmla="*/ 1173789 w 1760683"/>
              <a:gd name="csY2" fmla="*/ 0 h 2327578"/>
              <a:gd name="csX3" fmla="*/ 1760683 w 1760683"/>
              <a:gd name="csY3" fmla="*/ 0 h 2327578"/>
              <a:gd name="csX4" fmla="*/ 1760683 w 1760683"/>
              <a:gd name="csY4" fmla="*/ 512067 h 2327578"/>
              <a:gd name="csX5" fmla="*/ 1760683 w 1760683"/>
              <a:gd name="csY5" fmla="*/ 1093962 h 2327578"/>
              <a:gd name="csX6" fmla="*/ 1760683 w 1760683"/>
              <a:gd name="csY6" fmla="*/ 1652580 h 2327578"/>
              <a:gd name="csX7" fmla="*/ 1760683 w 1760683"/>
              <a:gd name="csY7" fmla="*/ 2327578 h 2327578"/>
              <a:gd name="csX8" fmla="*/ 1191395 w 1760683"/>
              <a:gd name="csY8" fmla="*/ 2327578 h 2327578"/>
              <a:gd name="csX9" fmla="*/ 622108 w 1760683"/>
              <a:gd name="csY9" fmla="*/ 2327578 h 2327578"/>
              <a:gd name="csX10" fmla="*/ 0 w 1760683"/>
              <a:gd name="csY10" fmla="*/ 2327578 h 2327578"/>
              <a:gd name="csX11" fmla="*/ 0 w 1760683"/>
              <a:gd name="csY11" fmla="*/ 1745684 h 2327578"/>
              <a:gd name="csX12" fmla="*/ 0 w 1760683"/>
              <a:gd name="csY12" fmla="*/ 1210341 h 2327578"/>
              <a:gd name="csX13" fmla="*/ 0 w 1760683"/>
              <a:gd name="csY13" fmla="*/ 581895 h 2327578"/>
              <a:gd name="csX14" fmla="*/ 0 w 1760683"/>
              <a:gd name="csY14" fmla="*/ 0 h 2327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760683" h="2327578" fill="none" extrusionOk="0">
                <a:moveTo>
                  <a:pt x="0" y="0"/>
                </a:moveTo>
                <a:cubicBezTo>
                  <a:pt x="126133" y="-20725"/>
                  <a:pt x="367488" y="63130"/>
                  <a:pt x="569288" y="0"/>
                </a:cubicBezTo>
                <a:cubicBezTo>
                  <a:pt x="771088" y="-63130"/>
                  <a:pt x="954730" y="3622"/>
                  <a:pt x="1173789" y="0"/>
                </a:cubicBezTo>
                <a:cubicBezTo>
                  <a:pt x="1392848" y="-3622"/>
                  <a:pt x="1512028" y="46503"/>
                  <a:pt x="1760683" y="0"/>
                </a:cubicBezTo>
                <a:cubicBezTo>
                  <a:pt x="1796001" y="108291"/>
                  <a:pt x="1714981" y="404052"/>
                  <a:pt x="1760683" y="512067"/>
                </a:cubicBezTo>
                <a:cubicBezTo>
                  <a:pt x="1806385" y="620082"/>
                  <a:pt x="1720136" y="861759"/>
                  <a:pt x="1760683" y="1093962"/>
                </a:cubicBezTo>
                <a:cubicBezTo>
                  <a:pt x="1801230" y="1326166"/>
                  <a:pt x="1720427" y="1444849"/>
                  <a:pt x="1760683" y="1652580"/>
                </a:cubicBezTo>
                <a:cubicBezTo>
                  <a:pt x="1800939" y="1860311"/>
                  <a:pt x="1722388" y="2119989"/>
                  <a:pt x="1760683" y="2327578"/>
                </a:cubicBezTo>
                <a:cubicBezTo>
                  <a:pt x="1576464" y="2355231"/>
                  <a:pt x="1314844" y="2317533"/>
                  <a:pt x="1191395" y="2327578"/>
                </a:cubicBezTo>
                <a:cubicBezTo>
                  <a:pt x="1067946" y="2337623"/>
                  <a:pt x="766161" y="2270599"/>
                  <a:pt x="622108" y="2327578"/>
                </a:cubicBezTo>
                <a:cubicBezTo>
                  <a:pt x="478055" y="2384557"/>
                  <a:pt x="126229" y="2326289"/>
                  <a:pt x="0" y="2327578"/>
                </a:cubicBezTo>
                <a:cubicBezTo>
                  <a:pt x="-64561" y="2169722"/>
                  <a:pt x="49429" y="2011486"/>
                  <a:pt x="0" y="1745684"/>
                </a:cubicBezTo>
                <a:cubicBezTo>
                  <a:pt x="-49429" y="1479882"/>
                  <a:pt x="53763" y="1411276"/>
                  <a:pt x="0" y="1210341"/>
                </a:cubicBezTo>
                <a:cubicBezTo>
                  <a:pt x="-53763" y="1009406"/>
                  <a:pt x="63394" y="798330"/>
                  <a:pt x="0" y="581895"/>
                </a:cubicBezTo>
                <a:cubicBezTo>
                  <a:pt x="-63394" y="365460"/>
                  <a:pt x="26655" y="284912"/>
                  <a:pt x="0" y="0"/>
                </a:cubicBezTo>
                <a:close/>
              </a:path>
              <a:path w="1760683" h="2327578" stroke="0" extrusionOk="0">
                <a:moveTo>
                  <a:pt x="0" y="0"/>
                </a:moveTo>
                <a:cubicBezTo>
                  <a:pt x="299817" y="-3782"/>
                  <a:pt x="447454" y="56322"/>
                  <a:pt x="622108" y="0"/>
                </a:cubicBezTo>
                <a:cubicBezTo>
                  <a:pt x="796762" y="-56322"/>
                  <a:pt x="998427" y="47489"/>
                  <a:pt x="1209002" y="0"/>
                </a:cubicBezTo>
                <a:cubicBezTo>
                  <a:pt x="1419577" y="-47489"/>
                  <a:pt x="1650101" y="20642"/>
                  <a:pt x="1760683" y="0"/>
                </a:cubicBezTo>
                <a:cubicBezTo>
                  <a:pt x="1815505" y="207916"/>
                  <a:pt x="1751094" y="434127"/>
                  <a:pt x="1760683" y="628446"/>
                </a:cubicBezTo>
                <a:cubicBezTo>
                  <a:pt x="1770272" y="822765"/>
                  <a:pt x="1723266" y="916569"/>
                  <a:pt x="1760683" y="1140513"/>
                </a:cubicBezTo>
                <a:cubicBezTo>
                  <a:pt x="1798100" y="1364457"/>
                  <a:pt x="1760027" y="1481750"/>
                  <a:pt x="1760683" y="1652580"/>
                </a:cubicBezTo>
                <a:cubicBezTo>
                  <a:pt x="1761339" y="1823410"/>
                  <a:pt x="1744473" y="2003041"/>
                  <a:pt x="1760683" y="2327578"/>
                </a:cubicBezTo>
                <a:cubicBezTo>
                  <a:pt x="1461155" y="2370332"/>
                  <a:pt x="1452375" y="2294170"/>
                  <a:pt x="1156182" y="2327578"/>
                </a:cubicBezTo>
                <a:cubicBezTo>
                  <a:pt x="859989" y="2360986"/>
                  <a:pt x="764057" y="2311187"/>
                  <a:pt x="586894" y="2327578"/>
                </a:cubicBezTo>
                <a:cubicBezTo>
                  <a:pt x="409731" y="2343969"/>
                  <a:pt x="141085" y="2282433"/>
                  <a:pt x="0" y="2327578"/>
                </a:cubicBezTo>
                <a:cubicBezTo>
                  <a:pt x="-25213" y="2081181"/>
                  <a:pt x="29771" y="2021986"/>
                  <a:pt x="0" y="1792235"/>
                </a:cubicBezTo>
                <a:cubicBezTo>
                  <a:pt x="-29771" y="1562484"/>
                  <a:pt x="11071" y="1495248"/>
                  <a:pt x="0" y="1280168"/>
                </a:cubicBezTo>
                <a:cubicBezTo>
                  <a:pt x="-11071" y="1065088"/>
                  <a:pt x="22222" y="886603"/>
                  <a:pt x="0" y="698273"/>
                </a:cubicBezTo>
                <a:cubicBezTo>
                  <a:pt x="-22222" y="509943"/>
                  <a:pt x="78501" y="23581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2639725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41" y="1320345"/>
            <a:ext cx="1760683" cy="2377898"/>
          </a:xfrm>
          <a:custGeom>
            <a:avLst/>
            <a:gdLst>
              <a:gd name="csX0" fmla="*/ 0 w 1760683"/>
              <a:gd name="csY0" fmla="*/ 0 h 2377898"/>
              <a:gd name="csX1" fmla="*/ 622108 w 1760683"/>
              <a:gd name="csY1" fmla="*/ 0 h 2377898"/>
              <a:gd name="csX2" fmla="*/ 1173789 w 1760683"/>
              <a:gd name="csY2" fmla="*/ 0 h 2377898"/>
              <a:gd name="csX3" fmla="*/ 1760683 w 1760683"/>
              <a:gd name="csY3" fmla="*/ 0 h 2377898"/>
              <a:gd name="csX4" fmla="*/ 1760683 w 1760683"/>
              <a:gd name="csY4" fmla="*/ 570696 h 2377898"/>
              <a:gd name="csX5" fmla="*/ 1760683 w 1760683"/>
              <a:gd name="csY5" fmla="*/ 1165170 h 2377898"/>
              <a:gd name="csX6" fmla="*/ 1760683 w 1760683"/>
              <a:gd name="csY6" fmla="*/ 1759645 h 2377898"/>
              <a:gd name="csX7" fmla="*/ 1760683 w 1760683"/>
              <a:gd name="csY7" fmla="*/ 2377898 h 2377898"/>
              <a:gd name="csX8" fmla="*/ 1209002 w 1760683"/>
              <a:gd name="csY8" fmla="*/ 2377898 h 2377898"/>
              <a:gd name="csX9" fmla="*/ 657322 w 1760683"/>
              <a:gd name="csY9" fmla="*/ 2377898 h 2377898"/>
              <a:gd name="csX10" fmla="*/ 0 w 1760683"/>
              <a:gd name="csY10" fmla="*/ 2377898 h 2377898"/>
              <a:gd name="csX11" fmla="*/ 0 w 1760683"/>
              <a:gd name="csY11" fmla="*/ 1783424 h 2377898"/>
              <a:gd name="csX12" fmla="*/ 0 w 1760683"/>
              <a:gd name="csY12" fmla="*/ 1165170 h 2377898"/>
              <a:gd name="csX13" fmla="*/ 0 w 1760683"/>
              <a:gd name="csY13" fmla="*/ 570696 h 2377898"/>
              <a:gd name="csX14" fmla="*/ 0 w 1760683"/>
              <a:gd name="csY14" fmla="*/ 0 h 23778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760683" h="2377898" fill="none" extrusionOk="0">
                <a:moveTo>
                  <a:pt x="0" y="0"/>
                </a:moveTo>
                <a:cubicBezTo>
                  <a:pt x="282503" y="-63931"/>
                  <a:pt x="326387" y="53079"/>
                  <a:pt x="622108" y="0"/>
                </a:cubicBezTo>
                <a:cubicBezTo>
                  <a:pt x="917829" y="-53079"/>
                  <a:pt x="990336" y="20190"/>
                  <a:pt x="1173789" y="0"/>
                </a:cubicBezTo>
                <a:cubicBezTo>
                  <a:pt x="1357242" y="-20190"/>
                  <a:pt x="1501596" y="1247"/>
                  <a:pt x="1760683" y="0"/>
                </a:cubicBezTo>
                <a:cubicBezTo>
                  <a:pt x="1797415" y="234492"/>
                  <a:pt x="1738944" y="445011"/>
                  <a:pt x="1760683" y="570696"/>
                </a:cubicBezTo>
                <a:cubicBezTo>
                  <a:pt x="1782422" y="696381"/>
                  <a:pt x="1739952" y="941646"/>
                  <a:pt x="1760683" y="1165170"/>
                </a:cubicBezTo>
                <a:cubicBezTo>
                  <a:pt x="1781414" y="1388694"/>
                  <a:pt x="1729021" y="1535080"/>
                  <a:pt x="1760683" y="1759645"/>
                </a:cubicBezTo>
                <a:cubicBezTo>
                  <a:pt x="1792345" y="1984210"/>
                  <a:pt x="1745951" y="2078384"/>
                  <a:pt x="1760683" y="2377898"/>
                </a:cubicBezTo>
                <a:cubicBezTo>
                  <a:pt x="1598577" y="2394531"/>
                  <a:pt x="1346356" y="2327944"/>
                  <a:pt x="1209002" y="2377898"/>
                </a:cubicBezTo>
                <a:cubicBezTo>
                  <a:pt x="1071648" y="2427852"/>
                  <a:pt x="806437" y="2367786"/>
                  <a:pt x="657322" y="2377898"/>
                </a:cubicBezTo>
                <a:cubicBezTo>
                  <a:pt x="508207" y="2388010"/>
                  <a:pt x="305692" y="2305290"/>
                  <a:pt x="0" y="2377898"/>
                </a:cubicBezTo>
                <a:cubicBezTo>
                  <a:pt x="-69676" y="2233200"/>
                  <a:pt x="31662" y="1987282"/>
                  <a:pt x="0" y="1783424"/>
                </a:cubicBezTo>
                <a:cubicBezTo>
                  <a:pt x="-31662" y="1579566"/>
                  <a:pt x="59412" y="1295519"/>
                  <a:pt x="0" y="1165170"/>
                </a:cubicBezTo>
                <a:cubicBezTo>
                  <a:pt x="-59412" y="1034821"/>
                  <a:pt x="69743" y="789982"/>
                  <a:pt x="0" y="570696"/>
                </a:cubicBezTo>
                <a:cubicBezTo>
                  <a:pt x="-69743" y="351410"/>
                  <a:pt x="50345" y="130087"/>
                  <a:pt x="0" y="0"/>
                </a:cubicBezTo>
                <a:close/>
              </a:path>
              <a:path w="1760683" h="2377898" stroke="0" extrusionOk="0">
                <a:moveTo>
                  <a:pt x="0" y="0"/>
                </a:moveTo>
                <a:cubicBezTo>
                  <a:pt x="109382" y="-22592"/>
                  <a:pt x="312883" y="2166"/>
                  <a:pt x="534074" y="0"/>
                </a:cubicBezTo>
                <a:cubicBezTo>
                  <a:pt x="755265" y="-2166"/>
                  <a:pt x="1029180" y="21012"/>
                  <a:pt x="1156182" y="0"/>
                </a:cubicBezTo>
                <a:cubicBezTo>
                  <a:pt x="1283184" y="-21012"/>
                  <a:pt x="1486964" y="61533"/>
                  <a:pt x="1760683" y="0"/>
                </a:cubicBezTo>
                <a:cubicBezTo>
                  <a:pt x="1806760" y="309301"/>
                  <a:pt x="1702253" y="478534"/>
                  <a:pt x="1760683" y="642032"/>
                </a:cubicBezTo>
                <a:cubicBezTo>
                  <a:pt x="1819113" y="805530"/>
                  <a:pt x="1739370" y="943615"/>
                  <a:pt x="1760683" y="1212728"/>
                </a:cubicBezTo>
                <a:cubicBezTo>
                  <a:pt x="1781996" y="1481841"/>
                  <a:pt x="1692220" y="1685203"/>
                  <a:pt x="1760683" y="1854760"/>
                </a:cubicBezTo>
                <a:cubicBezTo>
                  <a:pt x="1829146" y="2024317"/>
                  <a:pt x="1699476" y="2174444"/>
                  <a:pt x="1760683" y="2377898"/>
                </a:cubicBezTo>
                <a:cubicBezTo>
                  <a:pt x="1519050" y="2430993"/>
                  <a:pt x="1415856" y="2328773"/>
                  <a:pt x="1156182" y="2377898"/>
                </a:cubicBezTo>
                <a:cubicBezTo>
                  <a:pt x="896508" y="2427023"/>
                  <a:pt x="732256" y="2308628"/>
                  <a:pt x="569288" y="2377898"/>
                </a:cubicBezTo>
                <a:cubicBezTo>
                  <a:pt x="406320" y="2447168"/>
                  <a:pt x="206182" y="2335345"/>
                  <a:pt x="0" y="2377898"/>
                </a:cubicBezTo>
                <a:cubicBezTo>
                  <a:pt x="-40309" y="2191144"/>
                  <a:pt x="6756" y="1939880"/>
                  <a:pt x="0" y="1807202"/>
                </a:cubicBezTo>
                <a:cubicBezTo>
                  <a:pt x="-6756" y="1674524"/>
                  <a:pt x="61382" y="1358104"/>
                  <a:pt x="0" y="1212728"/>
                </a:cubicBezTo>
                <a:cubicBezTo>
                  <a:pt x="-61382" y="1067352"/>
                  <a:pt x="35320" y="895608"/>
                  <a:pt x="0" y="689590"/>
                </a:cubicBezTo>
                <a:cubicBezTo>
                  <a:pt x="-35320" y="483572"/>
                  <a:pt x="7959" y="28418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71643382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8088" y="1355761"/>
            <a:ext cx="1760683" cy="2377898"/>
          </a:xfrm>
          <a:custGeom>
            <a:avLst/>
            <a:gdLst>
              <a:gd name="csX0" fmla="*/ 0 w 1760683"/>
              <a:gd name="csY0" fmla="*/ 0 h 2377898"/>
              <a:gd name="csX1" fmla="*/ 604501 w 1760683"/>
              <a:gd name="csY1" fmla="*/ 0 h 2377898"/>
              <a:gd name="csX2" fmla="*/ 1173789 w 1760683"/>
              <a:gd name="csY2" fmla="*/ 0 h 2377898"/>
              <a:gd name="csX3" fmla="*/ 1760683 w 1760683"/>
              <a:gd name="csY3" fmla="*/ 0 h 2377898"/>
              <a:gd name="csX4" fmla="*/ 1760683 w 1760683"/>
              <a:gd name="csY4" fmla="*/ 642032 h 2377898"/>
              <a:gd name="csX5" fmla="*/ 1760683 w 1760683"/>
              <a:gd name="csY5" fmla="*/ 1212728 h 2377898"/>
              <a:gd name="csX6" fmla="*/ 1760683 w 1760683"/>
              <a:gd name="csY6" fmla="*/ 1854760 h 2377898"/>
              <a:gd name="csX7" fmla="*/ 1760683 w 1760683"/>
              <a:gd name="csY7" fmla="*/ 2377898 h 2377898"/>
              <a:gd name="csX8" fmla="*/ 1173789 w 1760683"/>
              <a:gd name="csY8" fmla="*/ 2377898 h 2377898"/>
              <a:gd name="csX9" fmla="*/ 639715 w 1760683"/>
              <a:gd name="csY9" fmla="*/ 2377898 h 2377898"/>
              <a:gd name="csX10" fmla="*/ 0 w 1760683"/>
              <a:gd name="csY10" fmla="*/ 2377898 h 2377898"/>
              <a:gd name="csX11" fmla="*/ 0 w 1760683"/>
              <a:gd name="csY11" fmla="*/ 1807202 h 2377898"/>
              <a:gd name="csX12" fmla="*/ 0 w 1760683"/>
              <a:gd name="csY12" fmla="*/ 1212728 h 2377898"/>
              <a:gd name="csX13" fmla="*/ 0 w 1760683"/>
              <a:gd name="csY13" fmla="*/ 618253 h 2377898"/>
              <a:gd name="csX14" fmla="*/ 0 w 1760683"/>
              <a:gd name="csY14" fmla="*/ 0 h 23778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760683" h="2377898" fill="none" extrusionOk="0">
                <a:moveTo>
                  <a:pt x="0" y="0"/>
                </a:moveTo>
                <a:cubicBezTo>
                  <a:pt x="206313" y="-35317"/>
                  <a:pt x="362914" y="23051"/>
                  <a:pt x="604501" y="0"/>
                </a:cubicBezTo>
                <a:cubicBezTo>
                  <a:pt x="846088" y="-23051"/>
                  <a:pt x="1020331" y="25130"/>
                  <a:pt x="1173789" y="0"/>
                </a:cubicBezTo>
                <a:cubicBezTo>
                  <a:pt x="1327247" y="-25130"/>
                  <a:pt x="1552914" y="65176"/>
                  <a:pt x="1760683" y="0"/>
                </a:cubicBezTo>
                <a:cubicBezTo>
                  <a:pt x="1764316" y="181745"/>
                  <a:pt x="1723293" y="362621"/>
                  <a:pt x="1760683" y="642032"/>
                </a:cubicBezTo>
                <a:cubicBezTo>
                  <a:pt x="1798073" y="921443"/>
                  <a:pt x="1733388" y="1075394"/>
                  <a:pt x="1760683" y="1212728"/>
                </a:cubicBezTo>
                <a:cubicBezTo>
                  <a:pt x="1787978" y="1350062"/>
                  <a:pt x="1740844" y="1654662"/>
                  <a:pt x="1760683" y="1854760"/>
                </a:cubicBezTo>
                <a:cubicBezTo>
                  <a:pt x="1780522" y="2054858"/>
                  <a:pt x="1755251" y="2124327"/>
                  <a:pt x="1760683" y="2377898"/>
                </a:cubicBezTo>
                <a:cubicBezTo>
                  <a:pt x="1608208" y="2424891"/>
                  <a:pt x="1357320" y="2352451"/>
                  <a:pt x="1173789" y="2377898"/>
                </a:cubicBezTo>
                <a:cubicBezTo>
                  <a:pt x="990258" y="2403345"/>
                  <a:pt x="851067" y="2331514"/>
                  <a:pt x="639715" y="2377898"/>
                </a:cubicBezTo>
                <a:cubicBezTo>
                  <a:pt x="428363" y="2424282"/>
                  <a:pt x="132596" y="2325775"/>
                  <a:pt x="0" y="2377898"/>
                </a:cubicBezTo>
                <a:cubicBezTo>
                  <a:pt x="-22964" y="2147941"/>
                  <a:pt x="33635" y="1994871"/>
                  <a:pt x="0" y="1807202"/>
                </a:cubicBezTo>
                <a:cubicBezTo>
                  <a:pt x="-33635" y="1619533"/>
                  <a:pt x="43210" y="1504095"/>
                  <a:pt x="0" y="1212728"/>
                </a:cubicBezTo>
                <a:cubicBezTo>
                  <a:pt x="-43210" y="921361"/>
                  <a:pt x="44145" y="880682"/>
                  <a:pt x="0" y="618253"/>
                </a:cubicBezTo>
                <a:cubicBezTo>
                  <a:pt x="-44145" y="355825"/>
                  <a:pt x="15687" y="190098"/>
                  <a:pt x="0" y="0"/>
                </a:cubicBezTo>
                <a:close/>
              </a:path>
              <a:path w="1760683" h="2377898" stroke="0" extrusionOk="0">
                <a:moveTo>
                  <a:pt x="0" y="0"/>
                </a:moveTo>
                <a:cubicBezTo>
                  <a:pt x="153651" y="-24750"/>
                  <a:pt x="431515" y="34885"/>
                  <a:pt x="622108" y="0"/>
                </a:cubicBezTo>
                <a:cubicBezTo>
                  <a:pt x="812701" y="-34885"/>
                  <a:pt x="969298" y="44960"/>
                  <a:pt x="1173789" y="0"/>
                </a:cubicBezTo>
                <a:cubicBezTo>
                  <a:pt x="1378280" y="-44960"/>
                  <a:pt x="1487281" y="12694"/>
                  <a:pt x="1760683" y="0"/>
                </a:cubicBezTo>
                <a:cubicBezTo>
                  <a:pt x="1813746" y="127662"/>
                  <a:pt x="1732964" y="446101"/>
                  <a:pt x="1760683" y="570696"/>
                </a:cubicBezTo>
                <a:cubicBezTo>
                  <a:pt x="1788402" y="695291"/>
                  <a:pt x="1734392" y="884335"/>
                  <a:pt x="1760683" y="1165170"/>
                </a:cubicBezTo>
                <a:cubicBezTo>
                  <a:pt x="1786974" y="1446005"/>
                  <a:pt x="1717502" y="1433322"/>
                  <a:pt x="1760683" y="1688308"/>
                </a:cubicBezTo>
                <a:cubicBezTo>
                  <a:pt x="1803864" y="1943294"/>
                  <a:pt x="1727039" y="2048893"/>
                  <a:pt x="1760683" y="2377898"/>
                </a:cubicBezTo>
                <a:cubicBezTo>
                  <a:pt x="1512148" y="2399476"/>
                  <a:pt x="1396357" y="2342932"/>
                  <a:pt x="1226609" y="2377898"/>
                </a:cubicBezTo>
                <a:cubicBezTo>
                  <a:pt x="1056861" y="2412864"/>
                  <a:pt x="811454" y="2317853"/>
                  <a:pt x="622108" y="2377898"/>
                </a:cubicBezTo>
                <a:cubicBezTo>
                  <a:pt x="432762" y="2437943"/>
                  <a:pt x="224901" y="2316964"/>
                  <a:pt x="0" y="2377898"/>
                </a:cubicBezTo>
                <a:cubicBezTo>
                  <a:pt x="-62134" y="2081000"/>
                  <a:pt x="70646" y="1952946"/>
                  <a:pt x="0" y="1783424"/>
                </a:cubicBezTo>
                <a:cubicBezTo>
                  <a:pt x="-70646" y="1613902"/>
                  <a:pt x="4633" y="1467423"/>
                  <a:pt x="0" y="1260286"/>
                </a:cubicBezTo>
                <a:cubicBezTo>
                  <a:pt x="-4633" y="1053149"/>
                  <a:pt x="1728" y="839252"/>
                  <a:pt x="0" y="665811"/>
                </a:cubicBezTo>
                <a:cubicBezTo>
                  <a:pt x="-1728" y="492370"/>
                  <a:pt x="62832" y="31439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6634415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877F7712-A94C-1F1A-B271-E4899714D033}"/>
              </a:ext>
            </a:extLst>
          </p:cNvPr>
          <p:cNvSpPr/>
          <p:nvPr/>
        </p:nvSpPr>
        <p:spPr>
          <a:xfrm rot="16200000">
            <a:off x="5595257" y="-1245058"/>
            <a:ext cx="1001485" cy="1158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2BA5F64-F539-F69B-FEAD-C2D41C2B7185}"/>
              </a:ext>
            </a:extLst>
          </p:cNvPr>
          <p:cNvSpPr/>
          <p:nvPr/>
        </p:nvSpPr>
        <p:spPr>
          <a:xfrm>
            <a:off x="652479" y="5524108"/>
            <a:ext cx="2071345" cy="7429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Αρχαϊκή Εποχή </a:t>
            </a:r>
          </a:p>
          <a:p>
            <a:pPr algn="ctr"/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030DC13-68EB-13C2-C0B4-850A9F63554B}"/>
              </a:ext>
            </a:extLst>
          </p:cNvPr>
          <p:cNvSpPr/>
          <p:nvPr/>
        </p:nvSpPr>
        <p:spPr>
          <a:xfrm>
            <a:off x="6791884" y="5265571"/>
            <a:ext cx="2071345" cy="1001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Ελληνιστική Εποχή  </a:t>
            </a:r>
          </a:p>
          <a:p>
            <a:pPr algn="ctr"/>
            <a:endParaRPr lang="el-CY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2A63283-6AAE-2CBE-CEC8-228810485EB7}"/>
              </a:ext>
            </a:extLst>
          </p:cNvPr>
          <p:cNvSpPr/>
          <p:nvPr/>
        </p:nvSpPr>
        <p:spPr>
          <a:xfrm>
            <a:off x="3667025" y="5493279"/>
            <a:ext cx="2071345" cy="7429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Κλασική Εποχή </a:t>
            </a:r>
          </a:p>
          <a:p>
            <a:pPr algn="ctr"/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69280C00-C2DE-E2DD-E87A-F99C89ADBF0F}"/>
              </a:ext>
            </a:extLst>
          </p:cNvPr>
          <p:cNvSpPr/>
          <p:nvPr/>
        </p:nvSpPr>
        <p:spPr>
          <a:xfrm>
            <a:off x="9467800" y="5448334"/>
            <a:ext cx="2071345" cy="7787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Ρωμαϊκή Εποχή  </a:t>
            </a:r>
            <a:endParaRPr lang="el-CY" dirty="0"/>
          </a:p>
          <a:p>
            <a:pPr algn="ctr"/>
            <a:endParaRPr lang="el-CY" dirty="0"/>
          </a:p>
        </p:txBody>
      </p:sp>
      <p:pic>
        <p:nvPicPr>
          <p:cNvPr id="2052" name="Picture 4" descr="Number “5”&quot; Sticker for Sale by m------ | Redbubble">
            <a:extLst>
              <a:ext uri="{FF2B5EF4-FFF2-40B4-BE49-F238E27FC236}">
                <a16:creationId xmlns:a16="http://schemas.microsoft.com/office/drawing/2014/main" id="{5A277FF7-AD20-6A9F-3834-4B7CA04B8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05" y="1370873"/>
            <a:ext cx="927870" cy="92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VG &gt; 6 number six - Free SVG Image &amp; Icon. | SVG Silh">
            <a:extLst>
              <a:ext uri="{FF2B5EF4-FFF2-40B4-BE49-F238E27FC236}">
                <a16:creationId xmlns:a16="http://schemas.microsoft.com/office/drawing/2014/main" id="{A3E333F2-EAD8-9D28-1B08-99F3764D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368" y="1380782"/>
            <a:ext cx="706479" cy="100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rintable Number 7 Outline - Print Bubble Number 7">
            <a:extLst>
              <a:ext uri="{FF2B5EF4-FFF2-40B4-BE49-F238E27FC236}">
                <a16:creationId xmlns:a16="http://schemas.microsoft.com/office/drawing/2014/main" id="{ED644A6E-0C19-8FFC-5C61-8E47BA0FF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551" y="1084493"/>
            <a:ext cx="976058" cy="126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Number – 8">
            <a:extLst>
              <a:ext uri="{FF2B5EF4-FFF2-40B4-BE49-F238E27FC236}">
                <a16:creationId xmlns:a16="http://schemas.microsoft.com/office/drawing/2014/main" id="{D887A477-E000-217E-7308-57BDA491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9404" y="1084493"/>
            <a:ext cx="978376" cy="147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Περιήγηση Στην Τέχνη">
            <a:extLst>
              <a:ext uri="{FF2B5EF4-FFF2-40B4-BE49-F238E27FC236}">
                <a16:creationId xmlns:a16="http://schemas.microsoft.com/office/drawing/2014/main" id="{8E322751-2B67-E535-3884-9E163C10B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9" y="1370873"/>
            <a:ext cx="1648301" cy="2277049"/>
          </a:xfrm>
          <a:custGeom>
            <a:avLst/>
            <a:gdLst>
              <a:gd name="csX0" fmla="*/ 0 w 1648301"/>
              <a:gd name="csY0" fmla="*/ 0 h 2277049"/>
              <a:gd name="csX1" fmla="*/ 516468 w 1648301"/>
              <a:gd name="csY1" fmla="*/ 0 h 2277049"/>
              <a:gd name="csX2" fmla="*/ 1049418 w 1648301"/>
              <a:gd name="csY2" fmla="*/ 0 h 2277049"/>
              <a:gd name="csX3" fmla="*/ 1648301 w 1648301"/>
              <a:gd name="csY3" fmla="*/ 0 h 2277049"/>
              <a:gd name="csX4" fmla="*/ 1648301 w 1648301"/>
              <a:gd name="csY4" fmla="*/ 592033 h 2277049"/>
              <a:gd name="csX5" fmla="*/ 1648301 w 1648301"/>
              <a:gd name="csY5" fmla="*/ 1184065 h 2277049"/>
              <a:gd name="csX6" fmla="*/ 1648301 w 1648301"/>
              <a:gd name="csY6" fmla="*/ 1776098 h 2277049"/>
              <a:gd name="csX7" fmla="*/ 1648301 w 1648301"/>
              <a:gd name="csY7" fmla="*/ 2277049 h 2277049"/>
              <a:gd name="csX8" fmla="*/ 1131833 w 1648301"/>
              <a:gd name="csY8" fmla="*/ 2277049 h 2277049"/>
              <a:gd name="csX9" fmla="*/ 565917 w 1648301"/>
              <a:gd name="csY9" fmla="*/ 2277049 h 2277049"/>
              <a:gd name="csX10" fmla="*/ 0 w 1648301"/>
              <a:gd name="csY10" fmla="*/ 2277049 h 2277049"/>
              <a:gd name="csX11" fmla="*/ 0 w 1648301"/>
              <a:gd name="csY11" fmla="*/ 1685016 h 2277049"/>
              <a:gd name="csX12" fmla="*/ 0 w 1648301"/>
              <a:gd name="csY12" fmla="*/ 1161295 h 2277049"/>
              <a:gd name="csX13" fmla="*/ 0 w 1648301"/>
              <a:gd name="csY13" fmla="*/ 660344 h 2277049"/>
              <a:gd name="csX14" fmla="*/ 0 w 1648301"/>
              <a:gd name="csY14" fmla="*/ 0 h 2277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48301" h="2277049" extrusionOk="0">
                <a:moveTo>
                  <a:pt x="0" y="0"/>
                </a:moveTo>
                <a:cubicBezTo>
                  <a:pt x="187481" y="-26443"/>
                  <a:pt x="342387" y="949"/>
                  <a:pt x="516468" y="0"/>
                </a:cubicBezTo>
                <a:cubicBezTo>
                  <a:pt x="690549" y="-949"/>
                  <a:pt x="911803" y="41382"/>
                  <a:pt x="1049418" y="0"/>
                </a:cubicBezTo>
                <a:cubicBezTo>
                  <a:pt x="1187033" y="-41382"/>
                  <a:pt x="1457093" y="24671"/>
                  <a:pt x="1648301" y="0"/>
                </a:cubicBezTo>
                <a:cubicBezTo>
                  <a:pt x="1651238" y="145421"/>
                  <a:pt x="1647465" y="468478"/>
                  <a:pt x="1648301" y="592033"/>
                </a:cubicBezTo>
                <a:cubicBezTo>
                  <a:pt x="1649137" y="715588"/>
                  <a:pt x="1639851" y="1023357"/>
                  <a:pt x="1648301" y="1184065"/>
                </a:cubicBezTo>
                <a:cubicBezTo>
                  <a:pt x="1656751" y="1344773"/>
                  <a:pt x="1639547" y="1591762"/>
                  <a:pt x="1648301" y="1776098"/>
                </a:cubicBezTo>
                <a:cubicBezTo>
                  <a:pt x="1657055" y="1960434"/>
                  <a:pt x="1635750" y="2111142"/>
                  <a:pt x="1648301" y="2277049"/>
                </a:cubicBezTo>
                <a:cubicBezTo>
                  <a:pt x="1457202" y="2285558"/>
                  <a:pt x="1288955" y="2255677"/>
                  <a:pt x="1131833" y="2277049"/>
                </a:cubicBezTo>
                <a:cubicBezTo>
                  <a:pt x="974711" y="2298421"/>
                  <a:pt x="772048" y="2239287"/>
                  <a:pt x="565917" y="2277049"/>
                </a:cubicBezTo>
                <a:cubicBezTo>
                  <a:pt x="359786" y="2314811"/>
                  <a:pt x="206721" y="2210911"/>
                  <a:pt x="0" y="2277049"/>
                </a:cubicBezTo>
                <a:cubicBezTo>
                  <a:pt x="-64784" y="2027380"/>
                  <a:pt x="9485" y="1892207"/>
                  <a:pt x="0" y="1685016"/>
                </a:cubicBezTo>
                <a:cubicBezTo>
                  <a:pt x="-9485" y="1477825"/>
                  <a:pt x="27247" y="1396575"/>
                  <a:pt x="0" y="1161295"/>
                </a:cubicBezTo>
                <a:cubicBezTo>
                  <a:pt x="-27247" y="926015"/>
                  <a:pt x="12430" y="890470"/>
                  <a:pt x="0" y="660344"/>
                </a:cubicBezTo>
                <a:cubicBezTo>
                  <a:pt x="-12430" y="430218"/>
                  <a:pt x="9951" y="1487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464690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78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49585-FF1A-3B8A-B7A8-7C3578CCD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9B4577AE-6A7E-C995-B878-B59AC0527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589189D-0B11-E45E-A243-DC9F2051C289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 Πηγές </a:t>
            </a:r>
            <a:endParaRPr lang="el-CY" dirty="0"/>
          </a:p>
          <a:p>
            <a:pPr algn="ctr"/>
            <a:endParaRPr lang="el-GR" dirty="0"/>
          </a:p>
        </p:txBody>
      </p:sp>
      <p:pic>
        <p:nvPicPr>
          <p:cNvPr id="3" name="Picture 2" descr="Πάπυρος - Βικιπαίδεια">
            <a:extLst>
              <a:ext uri="{FF2B5EF4-FFF2-40B4-BE49-F238E27FC236}">
                <a16:creationId xmlns:a16="http://schemas.microsoft.com/office/drawing/2014/main" id="{79348953-3725-E54F-F614-7EFAF4DCB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415" y="2443091"/>
            <a:ext cx="6461071" cy="3865179"/>
          </a:xfrm>
          <a:custGeom>
            <a:avLst/>
            <a:gdLst>
              <a:gd name="csX0" fmla="*/ 0 w 6461071"/>
              <a:gd name="csY0" fmla="*/ 0 h 3865179"/>
              <a:gd name="csX1" fmla="*/ 716592 w 6461071"/>
              <a:gd name="csY1" fmla="*/ 0 h 3865179"/>
              <a:gd name="csX2" fmla="*/ 1368572 w 6461071"/>
              <a:gd name="csY2" fmla="*/ 0 h 3865179"/>
              <a:gd name="csX3" fmla="*/ 2020553 w 6461071"/>
              <a:gd name="csY3" fmla="*/ 0 h 3865179"/>
              <a:gd name="csX4" fmla="*/ 2737145 w 6461071"/>
              <a:gd name="csY4" fmla="*/ 0 h 3865179"/>
              <a:gd name="csX5" fmla="*/ 3453736 w 6461071"/>
              <a:gd name="csY5" fmla="*/ 0 h 3865179"/>
              <a:gd name="csX6" fmla="*/ 3976496 w 6461071"/>
              <a:gd name="csY6" fmla="*/ 0 h 3865179"/>
              <a:gd name="csX7" fmla="*/ 4499255 w 6461071"/>
              <a:gd name="csY7" fmla="*/ 0 h 3865179"/>
              <a:gd name="csX8" fmla="*/ 4957404 w 6461071"/>
              <a:gd name="csY8" fmla="*/ 0 h 3865179"/>
              <a:gd name="csX9" fmla="*/ 5480163 w 6461071"/>
              <a:gd name="csY9" fmla="*/ 0 h 3865179"/>
              <a:gd name="csX10" fmla="*/ 6461071 w 6461071"/>
              <a:gd name="csY10" fmla="*/ 0 h 3865179"/>
              <a:gd name="csX11" fmla="*/ 6461071 w 6461071"/>
              <a:gd name="csY11" fmla="*/ 513517 h 3865179"/>
              <a:gd name="csX12" fmla="*/ 6461071 w 6461071"/>
              <a:gd name="csY12" fmla="*/ 988381 h 3865179"/>
              <a:gd name="csX13" fmla="*/ 6461071 w 6461071"/>
              <a:gd name="csY13" fmla="*/ 1579202 h 3865179"/>
              <a:gd name="csX14" fmla="*/ 6461071 w 6461071"/>
              <a:gd name="csY14" fmla="*/ 2015415 h 3865179"/>
              <a:gd name="csX15" fmla="*/ 6461071 w 6461071"/>
              <a:gd name="csY15" fmla="*/ 2567583 h 3865179"/>
              <a:gd name="csX16" fmla="*/ 6461071 w 6461071"/>
              <a:gd name="csY16" fmla="*/ 3119752 h 3865179"/>
              <a:gd name="csX17" fmla="*/ 6461071 w 6461071"/>
              <a:gd name="csY17" fmla="*/ 3865179 h 3865179"/>
              <a:gd name="csX18" fmla="*/ 6002922 w 6461071"/>
              <a:gd name="csY18" fmla="*/ 3865179 h 3865179"/>
              <a:gd name="csX19" fmla="*/ 5609384 w 6461071"/>
              <a:gd name="csY19" fmla="*/ 3865179 h 3865179"/>
              <a:gd name="csX20" fmla="*/ 4957404 w 6461071"/>
              <a:gd name="csY20" fmla="*/ 3865179 h 3865179"/>
              <a:gd name="csX21" fmla="*/ 4434644 w 6461071"/>
              <a:gd name="csY21" fmla="*/ 3865179 h 3865179"/>
              <a:gd name="csX22" fmla="*/ 3782663 w 6461071"/>
              <a:gd name="csY22" fmla="*/ 3865179 h 3865179"/>
              <a:gd name="csX23" fmla="*/ 3389125 w 6461071"/>
              <a:gd name="csY23" fmla="*/ 3865179 h 3865179"/>
              <a:gd name="csX24" fmla="*/ 2995587 w 6461071"/>
              <a:gd name="csY24" fmla="*/ 3865179 h 3865179"/>
              <a:gd name="csX25" fmla="*/ 2343607 w 6461071"/>
              <a:gd name="csY25" fmla="*/ 3865179 h 3865179"/>
              <a:gd name="csX26" fmla="*/ 1885458 w 6461071"/>
              <a:gd name="csY26" fmla="*/ 3865179 h 3865179"/>
              <a:gd name="csX27" fmla="*/ 1427309 w 6461071"/>
              <a:gd name="csY27" fmla="*/ 3865179 h 3865179"/>
              <a:gd name="csX28" fmla="*/ 969161 w 6461071"/>
              <a:gd name="csY28" fmla="*/ 3865179 h 3865179"/>
              <a:gd name="csX29" fmla="*/ 0 w 6461071"/>
              <a:gd name="csY29" fmla="*/ 3865179 h 3865179"/>
              <a:gd name="csX30" fmla="*/ 0 w 6461071"/>
              <a:gd name="csY30" fmla="*/ 3351662 h 3865179"/>
              <a:gd name="csX31" fmla="*/ 0 w 6461071"/>
              <a:gd name="csY31" fmla="*/ 2915449 h 3865179"/>
              <a:gd name="csX32" fmla="*/ 0 w 6461071"/>
              <a:gd name="csY32" fmla="*/ 2363281 h 3865179"/>
              <a:gd name="csX33" fmla="*/ 0 w 6461071"/>
              <a:gd name="csY33" fmla="*/ 1772461 h 3865179"/>
              <a:gd name="csX34" fmla="*/ 0 w 6461071"/>
              <a:gd name="csY34" fmla="*/ 1336248 h 3865179"/>
              <a:gd name="csX35" fmla="*/ 0 w 6461071"/>
              <a:gd name="csY35" fmla="*/ 784079 h 3865179"/>
              <a:gd name="csX36" fmla="*/ 0 w 6461071"/>
              <a:gd name="csY36" fmla="*/ 0 h 38651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6461071" h="3865179" fill="none" extrusionOk="0">
                <a:moveTo>
                  <a:pt x="0" y="0"/>
                </a:moveTo>
                <a:cubicBezTo>
                  <a:pt x="234156" y="-76619"/>
                  <a:pt x="558795" y="7436"/>
                  <a:pt x="716592" y="0"/>
                </a:cubicBezTo>
                <a:cubicBezTo>
                  <a:pt x="874389" y="-7436"/>
                  <a:pt x="1169808" y="72054"/>
                  <a:pt x="1368572" y="0"/>
                </a:cubicBezTo>
                <a:cubicBezTo>
                  <a:pt x="1567336" y="-72054"/>
                  <a:pt x="1726783" y="33612"/>
                  <a:pt x="2020553" y="0"/>
                </a:cubicBezTo>
                <a:cubicBezTo>
                  <a:pt x="2314323" y="-33612"/>
                  <a:pt x="2420500" y="33015"/>
                  <a:pt x="2737145" y="0"/>
                </a:cubicBezTo>
                <a:cubicBezTo>
                  <a:pt x="3053790" y="-33015"/>
                  <a:pt x="3282392" y="68177"/>
                  <a:pt x="3453736" y="0"/>
                </a:cubicBezTo>
                <a:cubicBezTo>
                  <a:pt x="3625080" y="-68177"/>
                  <a:pt x="3849353" y="7409"/>
                  <a:pt x="3976496" y="0"/>
                </a:cubicBezTo>
                <a:cubicBezTo>
                  <a:pt x="4103639" y="-7409"/>
                  <a:pt x="4326996" y="362"/>
                  <a:pt x="4499255" y="0"/>
                </a:cubicBezTo>
                <a:cubicBezTo>
                  <a:pt x="4671514" y="-362"/>
                  <a:pt x="4827743" y="35966"/>
                  <a:pt x="4957404" y="0"/>
                </a:cubicBezTo>
                <a:cubicBezTo>
                  <a:pt x="5087065" y="-35966"/>
                  <a:pt x="5230457" y="23394"/>
                  <a:pt x="5480163" y="0"/>
                </a:cubicBezTo>
                <a:cubicBezTo>
                  <a:pt x="5729869" y="-23394"/>
                  <a:pt x="6097790" y="115970"/>
                  <a:pt x="6461071" y="0"/>
                </a:cubicBezTo>
                <a:cubicBezTo>
                  <a:pt x="6493510" y="161988"/>
                  <a:pt x="6400960" y="300224"/>
                  <a:pt x="6461071" y="513517"/>
                </a:cubicBezTo>
                <a:cubicBezTo>
                  <a:pt x="6521182" y="726810"/>
                  <a:pt x="6423035" y="811066"/>
                  <a:pt x="6461071" y="988381"/>
                </a:cubicBezTo>
                <a:cubicBezTo>
                  <a:pt x="6499107" y="1165696"/>
                  <a:pt x="6420728" y="1336358"/>
                  <a:pt x="6461071" y="1579202"/>
                </a:cubicBezTo>
                <a:cubicBezTo>
                  <a:pt x="6501414" y="1822046"/>
                  <a:pt x="6414978" y="1910779"/>
                  <a:pt x="6461071" y="2015415"/>
                </a:cubicBezTo>
                <a:cubicBezTo>
                  <a:pt x="6507164" y="2120051"/>
                  <a:pt x="6440159" y="2413920"/>
                  <a:pt x="6461071" y="2567583"/>
                </a:cubicBezTo>
                <a:cubicBezTo>
                  <a:pt x="6481983" y="2721246"/>
                  <a:pt x="6436260" y="2940299"/>
                  <a:pt x="6461071" y="3119752"/>
                </a:cubicBezTo>
                <a:cubicBezTo>
                  <a:pt x="6485882" y="3299205"/>
                  <a:pt x="6429165" y="3583419"/>
                  <a:pt x="6461071" y="3865179"/>
                </a:cubicBezTo>
                <a:cubicBezTo>
                  <a:pt x="6258575" y="3895774"/>
                  <a:pt x="6212495" y="3827804"/>
                  <a:pt x="6002922" y="3865179"/>
                </a:cubicBezTo>
                <a:cubicBezTo>
                  <a:pt x="5793349" y="3902554"/>
                  <a:pt x="5761508" y="3819589"/>
                  <a:pt x="5609384" y="3865179"/>
                </a:cubicBezTo>
                <a:cubicBezTo>
                  <a:pt x="5457260" y="3910769"/>
                  <a:pt x="5199838" y="3816407"/>
                  <a:pt x="4957404" y="3865179"/>
                </a:cubicBezTo>
                <a:cubicBezTo>
                  <a:pt x="4714970" y="3913951"/>
                  <a:pt x="4627933" y="3825043"/>
                  <a:pt x="4434644" y="3865179"/>
                </a:cubicBezTo>
                <a:cubicBezTo>
                  <a:pt x="4241355" y="3905315"/>
                  <a:pt x="4100013" y="3836785"/>
                  <a:pt x="3782663" y="3865179"/>
                </a:cubicBezTo>
                <a:cubicBezTo>
                  <a:pt x="3465313" y="3893573"/>
                  <a:pt x="3477189" y="3843867"/>
                  <a:pt x="3389125" y="3865179"/>
                </a:cubicBezTo>
                <a:cubicBezTo>
                  <a:pt x="3301061" y="3886491"/>
                  <a:pt x="3180294" y="3860575"/>
                  <a:pt x="2995587" y="3865179"/>
                </a:cubicBezTo>
                <a:cubicBezTo>
                  <a:pt x="2810880" y="3869783"/>
                  <a:pt x="2662823" y="3800590"/>
                  <a:pt x="2343607" y="3865179"/>
                </a:cubicBezTo>
                <a:cubicBezTo>
                  <a:pt x="2024391" y="3929768"/>
                  <a:pt x="1993616" y="3811861"/>
                  <a:pt x="1885458" y="3865179"/>
                </a:cubicBezTo>
                <a:cubicBezTo>
                  <a:pt x="1777300" y="3918497"/>
                  <a:pt x="1632253" y="3819959"/>
                  <a:pt x="1427309" y="3865179"/>
                </a:cubicBezTo>
                <a:cubicBezTo>
                  <a:pt x="1222365" y="3910399"/>
                  <a:pt x="1073389" y="3826888"/>
                  <a:pt x="969161" y="3865179"/>
                </a:cubicBezTo>
                <a:cubicBezTo>
                  <a:pt x="864933" y="3903470"/>
                  <a:pt x="473568" y="3839832"/>
                  <a:pt x="0" y="3865179"/>
                </a:cubicBezTo>
                <a:cubicBezTo>
                  <a:pt x="-39676" y="3719270"/>
                  <a:pt x="31239" y="3504048"/>
                  <a:pt x="0" y="3351662"/>
                </a:cubicBezTo>
                <a:cubicBezTo>
                  <a:pt x="-31239" y="3199276"/>
                  <a:pt x="51823" y="3100747"/>
                  <a:pt x="0" y="2915449"/>
                </a:cubicBezTo>
                <a:cubicBezTo>
                  <a:pt x="-51823" y="2730151"/>
                  <a:pt x="21682" y="2594170"/>
                  <a:pt x="0" y="2363281"/>
                </a:cubicBezTo>
                <a:cubicBezTo>
                  <a:pt x="-21682" y="2132392"/>
                  <a:pt x="4996" y="2037975"/>
                  <a:pt x="0" y="1772461"/>
                </a:cubicBezTo>
                <a:cubicBezTo>
                  <a:pt x="-4996" y="1506947"/>
                  <a:pt x="14548" y="1462348"/>
                  <a:pt x="0" y="1336248"/>
                </a:cubicBezTo>
                <a:cubicBezTo>
                  <a:pt x="-14548" y="1210148"/>
                  <a:pt x="3221" y="935233"/>
                  <a:pt x="0" y="784079"/>
                </a:cubicBezTo>
                <a:cubicBezTo>
                  <a:pt x="-3221" y="632925"/>
                  <a:pt x="87412" y="376405"/>
                  <a:pt x="0" y="0"/>
                </a:cubicBezTo>
                <a:close/>
              </a:path>
              <a:path w="6461071" h="3865179" stroke="0" extrusionOk="0">
                <a:moveTo>
                  <a:pt x="0" y="0"/>
                </a:moveTo>
                <a:cubicBezTo>
                  <a:pt x="131854" y="-59042"/>
                  <a:pt x="416425" y="26501"/>
                  <a:pt x="587370" y="0"/>
                </a:cubicBezTo>
                <a:cubicBezTo>
                  <a:pt x="758315" y="-26501"/>
                  <a:pt x="874923" y="20230"/>
                  <a:pt x="980908" y="0"/>
                </a:cubicBezTo>
                <a:cubicBezTo>
                  <a:pt x="1086893" y="-20230"/>
                  <a:pt x="1369230" y="74722"/>
                  <a:pt x="1632889" y="0"/>
                </a:cubicBezTo>
                <a:cubicBezTo>
                  <a:pt x="1896548" y="-74722"/>
                  <a:pt x="1959744" y="55580"/>
                  <a:pt x="2155648" y="0"/>
                </a:cubicBezTo>
                <a:cubicBezTo>
                  <a:pt x="2351552" y="-55580"/>
                  <a:pt x="2398590" y="26831"/>
                  <a:pt x="2549186" y="0"/>
                </a:cubicBezTo>
                <a:cubicBezTo>
                  <a:pt x="2699782" y="-26831"/>
                  <a:pt x="3003529" y="56190"/>
                  <a:pt x="3201167" y="0"/>
                </a:cubicBezTo>
                <a:cubicBezTo>
                  <a:pt x="3398805" y="-56190"/>
                  <a:pt x="3499785" y="35736"/>
                  <a:pt x="3723926" y="0"/>
                </a:cubicBezTo>
                <a:cubicBezTo>
                  <a:pt x="3948067" y="-35736"/>
                  <a:pt x="4220316" y="60111"/>
                  <a:pt x="4375907" y="0"/>
                </a:cubicBezTo>
                <a:cubicBezTo>
                  <a:pt x="4531498" y="-60111"/>
                  <a:pt x="4727842" y="15686"/>
                  <a:pt x="4834056" y="0"/>
                </a:cubicBezTo>
                <a:cubicBezTo>
                  <a:pt x="4940271" y="-15686"/>
                  <a:pt x="5246297" y="61570"/>
                  <a:pt x="5550647" y="0"/>
                </a:cubicBezTo>
                <a:cubicBezTo>
                  <a:pt x="5854997" y="-61570"/>
                  <a:pt x="6079310" y="10657"/>
                  <a:pt x="6461071" y="0"/>
                </a:cubicBezTo>
                <a:cubicBezTo>
                  <a:pt x="6507714" y="154888"/>
                  <a:pt x="6397627" y="365342"/>
                  <a:pt x="6461071" y="552168"/>
                </a:cubicBezTo>
                <a:cubicBezTo>
                  <a:pt x="6524515" y="738994"/>
                  <a:pt x="6458931" y="873900"/>
                  <a:pt x="6461071" y="1065685"/>
                </a:cubicBezTo>
                <a:cubicBezTo>
                  <a:pt x="6463211" y="1257470"/>
                  <a:pt x="6427367" y="1315421"/>
                  <a:pt x="6461071" y="1501898"/>
                </a:cubicBezTo>
                <a:cubicBezTo>
                  <a:pt x="6494775" y="1688375"/>
                  <a:pt x="6421713" y="1887031"/>
                  <a:pt x="6461071" y="2015415"/>
                </a:cubicBezTo>
                <a:cubicBezTo>
                  <a:pt x="6500429" y="2143799"/>
                  <a:pt x="6432706" y="2418420"/>
                  <a:pt x="6461071" y="2528931"/>
                </a:cubicBezTo>
                <a:cubicBezTo>
                  <a:pt x="6489436" y="2639442"/>
                  <a:pt x="6451561" y="2781756"/>
                  <a:pt x="6461071" y="2965144"/>
                </a:cubicBezTo>
                <a:cubicBezTo>
                  <a:pt x="6470581" y="3148532"/>
                  <a:pt x="6432612" y="3451573"/>
                  <a:pt x="6461071" y="3865179"/>
                </a:cubicBezTo>
                <a:cubicBezTo>
                  <a:pt x="6328391" y="3924955"/>
                  <a:pt x="6152494" y="3844483"/>
                  <a:pt x="5938312" y="3865179"/>
                </a:cubicBezTo>
                <a:cubicBezTo>
                  <a:pt x="5724130" y="3885875"/>
                  <a:pt x="5475578" y="3813701"/>
                  <a:pt x="5221720" y="3865179"/>
                </a:cubicBezTo>
                <a:cubicBezTo>
                  <a:pt x="4967862" y="3916657"/>
                  <a:pt x="4879103" y="3830789"/>
                  <a:pt x="4569739" y="3865179"/>
                </a:cubicBezTo>
                <a:cubicBezTo>
                  <a:pt x="4260375" y="3899569"/>
                  <a:pt x="4291425" y="3831634"/>
                  <a:pt x="4111591" y="3865179"/>
                </a:cubicBezTo>
                <a:cubicBezTo>
                  <a:pt x="3931757" y="3898724"/>
                  <a:pt x="3707837" y="3843256"/>
                  <a:pt x="3588831" y="3865179"/>
                </a:cubicBezTo>
                <a:cubicBezTo>
                  <a:pt x="3469825" y="3887102"/>
                  <a:pt x="3260147" y="3864327"/>
                  <a:pt x="3066072" y="3865179"/>
                </a:cubicBezTo>
                <a:cubicBezTo>
                  <a:pt x="2871997" y="3866031"/>
                  <a:pt x="2645951" y="3806946"/>
                  <a:pt x="2414091" y="3865179"/>
                </a:cubicBezTo>
                <a:cubicBezTo>
                  <a:pt x="2182231" y="3923412"/>
                  <a:pt x="1906567" y="3809143"/>
                  <a:pt x="1697500" y="3865179"/>
                </a:cubicBezTo>
                <a:cubicBezTo>
                  <a:pt x="1488433" y="3921215"/>
                  <a:pt x="1242945" y="3834448"/>
                  <a:pt x="1110129" y="3865179"/>
                </a:cubicBezTo>
                <a:cubicBezTo>
                  <a:pt x="977313" y="3895910"/>
                  <a:pt x="833461" y="3818752"/>
                  <a:pt x="587370" y="3865179"/>
                </a:cubicBezTo>
                <a:cubicBezTo>
                  <a:pt x="341279" y="3911606"/>
                  <a:pt x="292595" y="3864410"/>
                  <a:pt x="0" y="3865179"/>
                </a:cubicBezTo>
                <a:cubicBezTo>
                  <a:pt x="-36429" y="3645667"/>
                  <a:pt x="31362" y="3477324"/>
                  <a:pt x="0" y="3313011"/>
                </a:cubicBezTo>
                <a:cubicBezTo>
                  <a:pt x="-31362" y="3148698"/>
                  <a:pt x="47825" y="2916725"/>
                  <a:pt x="0" y="2722190"/>
                </a:cubicBezTo>
                <a:cubicBezTo>
                  <a:pt x="-47825" y="2527655"/>
                  <a:pt x="3908" y="2441109"/>
                  <a:pt x="0" y="2247326"/>
                </a:cubicBezTo>
                <a:cubicBezTo>
                  <a:pt x="-3908" y="2053543"/>
                  <a:pt x="12037" y="1911391"/>
                  <a:pt x="0" y="1695157"/>
                </a:cubicBezTo>
                <a:cubicBezTo>
                  <a:pt x="-12037" y="1478923"/>
                  <a:pt x="37868" y="1311909"/>
                  <a:pt x="0" y="1181640"/>
                </a:cubicBezTo>
                <a:cubicBezTo>
                  <a:pt x="-37868" y="1051371"/>
                  <a:pt x="12643" y="897586"/>
                  <a:pt x="0" y="668124"/>
                </a:cubicBezTo>
                <a:cubicBezTo>
                  <a:pt x="-12643" y="438662"/>
                  <a:pt x="54228" y="294540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82584741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07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F6E41-A4CE-0343-9BCB-1DA4E1150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0"/>
            <a:ext cx="9644743" cy="3842657"/>
          </a:xfrm>
          <a:ln>
            <a:solidFill>
              <a:schemeClr val="tx1"/>
            </a:solidFill>
          </a:ln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l-GR" sz="8600" b="1" dirty="0">
                <a:solidFill>
                  <a:srgbClr val="FF0000"/>
                </a:solidFill>
              </a:rPr>
              <a:t>Οι πηγές  για έναν ιστορικό μπορεί να είναι  : </a:t>
            </a:r>
          </a:p>
          <a:p>
            <a:pPr marL="0" indent="0">
              <a:buNone/>
            </a:pPr>
            <a:r>
              <a:rPr lang="el-GR" sz="9600" b="1" dirty="0"/>
              <a:t>γραπτές πηγές (πινακίδες κ.ά.)</a:t>
            </a:r>
          </a:p>
          <a:p>
            <a:pPr marL="0" indent="0">
              <a:buNone/>
            </a:pPr>
            <a:r>
              <a:rPr lang="el-GR" sz="9000" b="1" dirty="0"/>
              <a:t>αγάλματα</a:t>
            </a:r>
          </a:p>
          <a:p>
            <a:pPr marL="0" indent="0">
              <a:buNone/>
            </a:pPr>
            <a:r>
              <a:rPr lang="el-GR" sz="9000" b="1" dirty="0"/>
              <a:t>ειδώλια</a:t>
            </a:r>
          </a:p>
          <a:p>
            <a:pPr marL="0" indent="0">
              <a:buNone/>
            </a:pPr>
            <a:r>
              <a:rPr lang="el-GR" sz="9000" b="1" dirty="0"/>
              <a:t>μνημεία</a:t>
            </a:r>
          </a:p>
          <a:p>
            <a:pPr marL="0" indent="0">
              <a:buNone/>
            </a:pPr>
            <a:r>
              <a:rPr lang="el-GR" sz="9000" b="1" dirty="0"/>
              <a:t>κτίρια</a:t>
            </a:r>
          </a:p>
          <a:p>
            <a:pPr marL="0" indent="0">
              <a:buNone/>
            </a:pPr>
            <a:r>
              <a:rPr lang="el-GR" sz="9000" b="1" dirty="0"/>
              <a:t>αρχαιολογικό υλικό  (νομίσματα, πολεμικό οπλισμό, σκήπτρα, πολύτιμα μέταλλα)  </a:t>
            </a:r>
          </a:p>
          <a:p>
            <a:pPr marL="0" indent="0">
              <a:buNone/>
            </a:pPr>
            <a:r>
              <a:rPr lang="el-GR" sz="9000" b="1" dirty="0"/>
              <a:t>οικισμοί </a:t>
            </a:r>
          </a:p>
        </p:txBody>
      </p:sp>
      <p:pic>
        <p:nvPicPr>
          <p:cNvPr id="7" name="Εικόνα 6" descr="Εικόνα που περιέχει κείμενο, βιβλίο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2323C7D5-CA1D-B4C7-8A49-7BB90439A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6" t="40905" r="15079"/>
          <a:stretch/>
        </p:blipFill>
        <p:spPr>
          <a:xfrm rot="5400000">
            <a:off x="1052273" y="4578767"/>
            <a:ext cx="1567543" cy="2163607"/>
          </a:xfrm>
          <a:custGeom>
            <a:avLst/>
            <a:gdLst>
              <a:gd name="csX0" fmla="*/ 0 w 1567543"/>
              <a:gd name="csY0" fmla="*/ 0 h 2163607"/>
              <a:gd name="csX1" fmla="*/ 553865 w 1567543"/>
              <a:gd name="csY1" fmla="*/ 0 h 2163607"/>
              <a:gd name="csX2" fmla="*/ 1060704 w 1567543"/>
              <a:gd name="csY2" fmla="*/ 0 h 2163607"/>
              <a:gd name="csX3" fmla="*/ 1567543 w 1567543"/>
              <a:gd name="csY3" fmla="*/ 0 h 2163607"/>
              <a:gd name="csX4" fmla="*/ 1567543 w 1567543"/>
              <a:gd name="csY4" fmla="*/ 540902 h 2163607"/>
              <a:gd name="csX5" fmla="*/ 1567543 w 1567543"/>
              <a:gd name="csY5" fmla="*/ 1103440 h 2163607"/>
              <a:gd name="csX6" fmla="*/ 1567543 w 1567543"/>
              <a:gd name="csY6" fmla="*/ 1665977 h 2163607"/>
              <a:gd name="csX7" fmla="*/ 1567543 w 1567543"/>
              <a:gd name="csY7" fmla="*/ 2163607 h 2163607"/>
              <a:gd name="csX8" fmla="*/ 1076380 w 1567543"/>
              <a:gd name="csY8" fmla="*/ 2163607 h 2163607"/>
              <a:gd name="csX9" fmla="*/ 585216 w 1567543"/>
              <a:gd name="csY9" fmla="*/ 2163607 h 2163607"/>
              <a:gd name="csX10" fmla="*/ 0 w 1567543"/>
              <a:gd name="csY10" fmla="*/ 2163607 h 2163607"/>
              <a:gd name="csX11" fmla="*/ 0 w 1567543"/>
              <a:gd name="csY11" fmla="*/ 1665977 h 2163607"/>
              <a:gd name="csX12" fmla="*/ 0 w 1567543"/>
              <a:gd name="csY12" fmla="*/ 1146712 h 2163607"/>
              <a:gd name="csX13" fmla="*/ 0 w 1567543"/>
              <a:gd name="csY13" fmla="*/ 649082 h 2163607"/>
              <a:gd name="csX14" fmla="*/ 0 w 1567543"/>
              <a:gd name="csY14" fmla="*/ 0 h 21636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567543" h="2163607" fill="none" extrusionOk="0">
                <a:moveTo>
                  <a:pt x="0" y="0"/>
                </a:moveTo>
                <a:cubicBezTo>
                  <a:pt x="256873" y="-45364"/>
                  <a:pt x="386661" y="64888"/>
                  <a:pt x="553865" y="0"/>
                </a:cubicBezTo>
                <a:cubicBezTo>
                  <a:pt x="721069" y="-64888"/>
                  <a:pt x="826792" y="35508"/>
                  <a:pt x="1060704" y="0"/>
                </a:cubicBezTo>
                <a:cubicBezTo>
                  <a:pt x="1294616" y="-35508"/>
                  <a:pt x="1373485" y="25612"/>
                  <a:pt x="1567543" y="0"/>
                </a:cubicBezTo>
                <a:cubicBezTo>
                  <a:pt x="1612012" y="225755"/>
                  <a:pt x="1519383" y="310663"/>
                  <a:pt x="1567543" y="540902"/>
                </a:cubicBezTo>
                <a:cubicBezTo>
                  <a:pt x="1615703" y="771141"/>
                  <a:pt x="1538530" y="858160"/>
                  <a:pt x="1567543" y="1103440"/>
                </a:cubicBezTo>
                <a:cubicBezTo>
                  <a:pt x="1596556" y="1348720"/>
                  <a:pt x="1511713" y="1447509"/>
                  <a:pt x="1567543" y="1665977"/>
                </a:cubicBezTo>
                <a:cubicBezTo>
                  <a:pt x="1623373" y="1884445"/>
                  <a:pt x="1527832" y="1990483"/>
                  <a:pt x="1567543" y="2163607"/>
                </a:cubicBezTo>
                <a:cubicBezTo>
                  <a:pt x="1332281" y="2165920"/>
                  <a:pt x="1241199" y="2128459"/>
                  <a:pt x="1076380" y="2163607"/>
                </a:cubicBezTo>
                <a:cubicBezTo>
                  <a:pt x="911561" y="2198755"/>
                  <a:pt x="688664" y="2147604"/>
                  <a:pt x="585216" y="2163607"/>
                </a:cubicBezTo>
                <a:cubicBezTo>
                  <a:pt x="481768" y="2179610"/>
                  <a:pt x="156672" y="2124157"/>
                  <a:pt x="0" y="2163607"/>
                </a:cubicBezTo>
                <a:cubicBezTo>
                  <a:pt x="-14019" y="1983731"/>
                  <a:pt x="19364" y="1885248"/>
                  <a:pt x="0" y="1665977"/>
                </a:cubicBezTo>
                <a:cubicBezTo>
                  <a:pt x="-19364" y="1446706"/>
                  <a:pt x="35585" y="1336717"/>
                  <a:pt x="0" y="1146712"/>
                </a:cubicBezTo>
                <a:cubicBezTo>
                  <a:pt x="-35585" y="956707"/>
                  <a:pt x="39309" y="888762"/>
                  <a:pt x="0" y="649082"/>
                </a:cubicBezTo>
                <a:cubicBezTo>
                  <a:pt x="-39309" y="409402"/>
                  <a:pt x="27343" y="152334"/>
                  <a:pt x="0" y="0"/>
                </a:cubicBezTo>
                <a:close/>
              </a:path>
              <a:path w="1567543" h="2163607" stroke="0" extrusionOk="0">
                <a:moveTo>
                  <a:pt x="0" y="0"/>
                </a:moveTo>
                <a:cubicBezTo>
                  <a:pt x="218348" y="-19713"/>
                  <a:pt x="316924" y="12669"/>
                  <a:pt x="538190" y="0"/>
                </a:cubicBezTo>
                <a:cubicBezTo>
                  <a:pt x="759456" y="-12669"/>
                  <a:pt x="826260" y="27259"/>
                  <a:pt x="1013678" y="0"/>
                </a:cubicBezTo>
                <a:cubicBezTo>
                  <a:pt x="1201096" y="-27259"/>
                  <a:pt x="1419360" y="49288"/>
                  <a:pt x="1567543" y="0"/>
                </a:cubicBezTo>
                <a:cubicBezTo>
                  <a:pt x="1594027" y="157982"/>
                  <a:pt x="1526265" y="270105"/>
                  <a:pt x="1567543" y="475994"/>
                </a:cubicBezTo>
                <a:cubicBezTo>
                  <a:pt x="1608821" y="681883"/>
                  <a:pt x="1539240" y="881958"/>
                  <a:pt x="1567543" y="1038531"/>
                </a:cubicBezTo>
                <a:cubicBezTo>
                  <a:pt x="1595846" y="1195104"/>
                  <a:pt x="1553818" y="1404344"/>
                  <a:pt x="1567543" y="1536161"/>
                </a:cubicBezTo>
                <a:cubicBezTo>
                  <a:pt x="1581268" y="1667978"/>
                  <a:pt x="1541718" y="1949929"/>
                  <a:pt x="1567543" y="2163607"/>
                </a:cubicBezTo>
                <a:cubicBezTo>
                  <a:pt x="1337283" y="2222934"/>
                  <a:pt x="1256133" y="2162581"/>
                  <a:pt x="1045029" y="2163607"/>
                </a:cubicBezTo>
                <a:cubicBezTo>
                  <a:pt x="833925" y="2164633"/>
                  <a:pt x="630000" y="2100538"/>
                  <a:pt x="491163" y="2163607"/>
                </a:cubicBezTo>
                <a:cubicBezTo>
                  <a:pt x="352326" y="2226676"/>
                  <a:pt x="158292" y="2141741"/>
                  <a:pt x="0" y="2163607"/>
                </a:cubicBezTo>
                <a:cubicBezTo>
                  <a:pt x="-44627" y="1923936"/>
                  <a:pt x="18322" y="1778818"/>
                  <a:pt x="0" y="1601069"/>
                </a:cubicBezTo>
                <a:cubicBezTo>
                  <a:pt x="-18322" y="1423320"/>
                  <a:pt x="10175" y="1191354"/>
                  <a:pt x="0" y="1016895"/>
                </a:cubicBezTo>
                <a:cubicBezTo>
                  <a:pt x="-10175" y="842436"/>
                  <a:pt x="40123" y="650944"/>
                  <a:pt x="0" y="519266"/>
                </a:cubicBezTo>
                <a:cubicBezTo>
                  <a:pt x="-40123" y="387588"/>
                  <a:pt x="58213" y="16405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2384594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Εικόνα 8" descr="Εικόνα που περιέχει κείμενο, βιβλίο, γραφικός χαρακτήρας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5BCF3501-4E05-DB07-3C13-EBF16EF2D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13140" r="22619" b="26718"/>
          <a:stretch/>
        </p:blipFill>
        <p:spPr>
          <a:xfrm>
            <a:off x="3293165" y="4795154"/>
            <a:ext cx="1937660" cy="1706788"/>
          </a:xfrm>
          <a:custGeom>
            <a:avLst/>
            <a:gdLst>
              <a:gd name="csX0" fmla="*/ 0 w 1937660"/>
              <a:gd name="csY0" fmla="*/ 0 h 1706788"/>
              <a:gd name="csX1" fmla="*/ 484415 w 1937660"/>
              <a:gd name="csY1" fmla="*/ 0 h 1706788"/>
              <a:gd name="csX2" fmla="*/ 968830 w 1937660"/>
              <a:gd name="csY2" fmla="*/ 0 h 1706788"/>
              <a:gd name="csX3" fmla="*/ 1414492 w 1937660"/>
              <a:gd name="csY3" fmla="*/ 0 h 1706788"/>
              <a:gd name="csX4" fmla="*/ 1937660 w 1937660"/>
              <a:gd name="csY4" fmla="*/ 0 h 1706788"/>
              <a:gd name="csX5" fmla="*/ 1937660 w 1937660"/>
              <a:gd name="csY5" fmla="*/ 603065 h 1706788"/>
              <a:gd name="csX6" fmla="*/ 1937660 w 1937660"/>
              <a:gd name="csY6" fmla="*/ 1189062 h 1706788"/>
              <a:gd name="csX7" fmla="*/ 1937660 w 1937660"/>
              <a:gd name="csY7" fmla="*/ 1706788 h 1706788"/>
              <a:gd name="csX8" fmla="*/ 1491998 w 1937660"/>
              <a:gd name="csY8" fmla="*/ 1706788 h 1706788"/>
              <a:gd name="csX9" fmla="*/ 1046336 w 1937660"/>
              <a:gd name="csY9" fmla="*/ 1706788 h 1706788"/>
              <a:gd name="csX10" fmla="*/ 600675 w 1937660"/>
              <a:gd name="csY10" fmla="*/ 1706788 h 1706788"/>
              <a:gd name="csX11" fmla="*/ 0 w 1937660"/>
              <a:gd name="csY11" fmla="*/ 1706788 h 1706788"/>
              <a:gd name="csX12" fmla="*/ 0 w 1937660"/>
              <a:gd name="csY12" fmla="*/ 1154927 h 1706788"/>
              <a:gd name="csX13" fmla="*/ 0 w 1937660"/>
              <a:gd name="csY13" fmla="*/ 637201 h 1706788"/>
              <a:gd name="csX14" fmla="*/ 0 w 1937660"/>
              <a:gd name="csY14" fmla="*/ 0 h 17067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37660" h="1706788" fill="none" extrusionOk="0">
                <a:moveTo>
                  <a:pt x="0" y="0"/>
                </a:moveTo>
                <a:cubicBezTo>
                  <a:pt x="203346" y="-36323"/>
                  <a:pt x="374218" y="38144"/>
                  <a:pt x="484415" y="0"/>
                </a:cubicBezTo>
                <a:cubicBezTo>
                  <a:pt x="594613" y="-38144"/>
                  <a:pt x="772361" y="1126"/>
                  <a:pt x="968830" y="0"/>
                </a:cubicBezTo>
                <a:cubicBezTo>
                  <a:pt x="1165300" y="-1126"/>
                  <a:pt x="1310499" y="51099"/>
                  <a:pt x="1414492" y="0"/>
                </a:cubicBezTo>
                <a:cubicBezTo>
                  <a:pt x="1518485" y="-51099"/>
                  <a:pt x="1827444" y="61498"/>
                  <a:pt x="1937660" y="0"/>
                </a:cubicBezTo>
                <a:cubicBezTo>
                  <a:pt x="2008975" y="170319"/>
                  <a:pt x="1924476" y="453977"/>
                  <a:pt x="1937660" y="603065"/>
                </a:cubicBezTo>
                <a:cubicBezTo>
                  <a:pt x="1950844" y="752153"/>
                  <a:pt x="1878431" y="915971"/>
                  <a:pt x="1937660" y="1189062"/>
                </a:cubicBezTo>
                <a:cubicBezTo>
                  <a:pt x="1996889" y="1462153"/>
                  <a:pt x="1920060" y="1589377"/>
                  <a:pt x="1937660" y="1706788"/>
                </a:cubicBezTo>
                <a:cubicBezTo>
                  <a:pt x="1778055" y="1749330"/>
                  <a:pt x="1641070" y="1700073"/>
                  <a:pt x="1491998" y="1706788"/>
                </a:cubicBezTo>
                <a:cubicBezTo>
                  <a:pt x="1342926" y="1713503"/>
                  <a:pt x="1217900" y="1669788"/>
                  <a:pt x="1046336" y="1706788"/>
                </a:cubicBezTo>
                <a:cubicBezTo>
                  <a:pt x="874772" y="1743788"/>
                  <a:pt x="821119" y="1703230"/>
                  <a:pt x="600675" y="1706788"/>
                </a:cubicBezTo>
                <a:cubicBezTo>
                  <a:pt x="380231" y="1710346"/>
                  <a:pt x="287635" y="1682569"/>
                  <a:pt x="0" y="1706788"/>
                </a:cubicBezTo>
                <a:cubicBezTo>
                  <a:pt x="-10537" y="1563433"/>
                  <a:pt x="19056" y="1355678"/>
                  <a:pt x="0" y="1154927"/>
                </a:cubicBezTo>
                <a:cubicBezTo>
                  <a:pt x="-19056" y="954176"/>
                  <a:pt x="2206" y="779716"/>
                  <a:pt x="0" y="637201"/>
                </a:cubicBezTo>
                <a:cubicBezTo>
                  <a:pt x="-2206" y="494686"/>
                  <a:pt x="29551" y="256859"/>
                  <a:pt x="0" y="0"/>
                </a:cubicBezTo>
                <a:close/>
              </a:path>
              <a:path w="1937660" h="1706788" stroke="0" extrusionOk="0">
                <a:moveTo>
                  <a:pt x="0" y="0"/>
                </a:moveTo>
                <a:cubicBezTo>
                  <a:pt x="112118" y="-32519"/>
                  <a:pt x="308472" y="18744"/>
                  <a:pt x="465038" y="0"/>
                </a:cubicBezTo>
                <a:cubicBezTo>
                  <a:pt x="621604" y="-18744"/>
                  <a:pt x="756547" y="45172"/>
                  <a:pt x="910700" y="0"/>
                </a:cubicBezTo>
                <a:cubicBezTo>
                  <a:pt x="1064853" y="-45172"/>
                  <a:pt x="1291675" y="59284"/>
                  <a:pt x="1414492" y="0"/>
                </a:cubicBezTo>
                <a:cubicBezTo>
                  <a:pt x="1537309" y="-59284"/>
                  <a:pt x="1759357" y="17422"/>
                  <a:pt x="1937660" y="0"/>
                </a:cubicBezTo>
                <a:cubicBezTo>
                  <a:pt x="1999928" y="211859"/>
                  <a:pt x="1899459" y="363176"/>
                  <a:pt x="1937660" y="534794"/>
                </a:cubicBezTo>
                <a:cubicBezTo>
                  <a:pt x="1975861" y="706412"/>
                  <a:pt x="1873637" y="948544"/>
                  <a:pt x="1937660" y="1103723"/>
                </a:cubicBezTo>
                <a:cubicBezTo>
                  <a:pt x="2001683" y="1258902"/>
                  <a:pt x="1915252" y="1462504"/>
                  <a:pt x="1937660" y="1706788"/>
                </a:cubicBezTo>
                <a:cubicBezTo>
                  <a:pt x="1765457" y="1737926"/>
                  <a:pt x="1554530" y="1700925"/>
                  <a:pt x="1414492" y="1706788"/>
                </a:cubicBezTo>
                <a:cubicBezTo>
                  <a:pt x="1274454" y="1712651"/>
                  <a:pt x="1062935" y="1676283"/>
                  <a:pt x="891324" y="1706788"/>
                </a:cubicBezTo>
                <a:cubicBezTo>
                  <a:pt x="719713" y="1737293"/>
                  <a:pt x="613488" y="1665505"/>
                  <a:pt x="465038" y="1706788"/>
                </a:cubicBezTo>
                <a:cubicBezTo>
                  <a:pt x="316588" y="1748071"/>
                  <a:pt x="171439" y="1704071"/>
                  <a:pt x="0" y="1706788"/>
                </a:cubicBezTo>
                <a:cubicBezTo>
                  <a:pt x="-10038" y="1478151"/>
                  <a:pt x="68943" y="1328670"/>
                  <a:pt x="0" y="1103723"/>
                </a:cubicBezTo>
                <a:cubicBezTo>
                  <a:pt x="-68943" y="878777"/>
                  <a:pt x="23458" y="757466"/>
                  <a:pt x="0" y="500658"/>
                </a:cubicBezTo>
                <a:cubicBezTo>
                  <a:pt x="-23458" y="243850"/>
                  <a:pt x="23148" y="22649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606897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1" name="Εικόνα 10" descr="Εικόνα που περιέχει κείμενο, γραφικός χαρακτήρας, χαρτί, εφημερίδα&#10;&#10;Περιγραφή που δημιουργήθηκε αυτόματα">
            <a:extLst>
              <a:ext uri="{FF2B5EF4-FFF2-40B4-BE49-F238E27FC236}">
                <a16:creationId xmlns:a16="http://schemas.microsoft.com/office/drawing/2014/main" id="{6430102B-0233-CCDF-A9FA-88D5CFECC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t="13175" r="7078" b="6684"/>
          <a:stretch/>
        </p:blipFill>
        <p:spPr>
          <a:xfrm>
            <a:off x="5606142" y="4517565"/>
            <a:ext cx="6019800" cy="2112031"/>
          </a:xfrm>
          <a:custGeom>
            <a:avLst/>
            <a:gdLst>
              <a:gd name="csX0" fmla="*/ 0 w 6019800"/>
              <a:gd name="csY0" fmla="*/ 0 h 2112031"/>
              <a:gd name="csX1" fmla="*/ 487057 w 6019800"/>
              <a:gd name="csY1" fmla="*/ 0 h 2112031"/>
              <a:gd name="csX2" fmla="*/ 1034311 w 6019800"/>
              <a:gd name="csY2" fmla="*/ 0 h 2112031"/>
              <a:gd name="csX3" fmla="*/ 1400972 w 6019800"/>
              <a:gd name="csY3" fmla="*/ 0 h 2112031"/>
              <a:gd name="csX4" fmla="*/ 1888028 w 6019800"/>
              <a:gd name="csY4" fmla="*/ 0 h 2112031"/>
              <a:gd name="csX5" fmla="*/ 2435283 w 6019800"/>
              <a:gd name="csY5" fmla="*/ 0 h 2112031"/>
              <a:gd name="csX6" fmla="*/ 2862141 w 6019800"/>
              <a:gd name="csY6" fmla="*/ 0 h 2112031"/>
              <a:gd name="csX7" fmla="*/ 3228802 w 6019800"/>
              <a:gd name="csY7" fmla="*/ 0 h 2112031"/>
              <a:gd name="csX8" fmla="*/ 3776056 w 6019800"/>
              <a:gd name="csY8" fmla="*/ 0 h 2112031"/>
              <a:gd name="csX9" fmla="*/ 4202915 w 6019800"/>
              <a:gd name="csY9" fmla="*/ 0 h 2112031"/>
              <a:gd name="csX10" fmla="*/ 4870565 w 6019800"/>
              <a:gd name="csY10" fmla="*/ 0 h 2112031"/>
              <a:gd name="csX11" fmla="*/ 5478018 w 6019800"/>
              <a:gd name="csY11" fmla="*/ 0 h 2112031"/>
              <a:gd name="csX12" fmla="*/ 6019800 w 6019800"/>
              <a:gd name="csY12" fmla="*/ 0 h 2112031"/>
              <a:gd name="csX13" fmla="*/ 6019800 w 6019800"/>
              <a:gd name="csY13" fmla="*/ 549128 h 2112031"/>
              <a:gd name="csX14" fmla="*/ 6019800 w 6019800"/>
              <a:gd name="csY14" fmla="*/ 1034895 h 2112031"/>
              <a:gd name="csX15" fmla="*/ 6019800 w 6019800"/>
              <a:gd name="csY15" fmla="*/ 1562903 h 2112031"/>
              <a:gd name="csX16" fmla="*/ 6019800 w 6019800"/>
              <a:gd name="csY16" fmla="*/ 2112031 h 2112031"/>
              <a:gd name="csX17" fmla="*/ 5472545 w 6019800"/>
              <a:gd name="csY17" fmla="*/ 2112031 h 2112031"/>
              <a:gd name="csX18" fmla="*/ 4804895 w 6019800"/>
              <a:gd name="csY18" fmla="*/ 2112031 h 2112031"/>
              <a:gd name="csX19" fmla="*/ 4137244 w 6019800"/>
              <a:gd name="csY19" fmla="*/ 2112031 h 2112031"/>
              <a:gd name="csX20" fmla="*/ 3650188 w 6019800"/>
              <a:gd name="csY20" fmla="*/ 2112031 h 2112031"/>
              <a:gd name="csX21" fmla="*/ 3223329 w 6019800"/>
              <a:gd name="csY21" fmla="*/ 2112031 h 2112031"/>
              <a:gd name="csX22" fmla="*/ 2676075 w 6019800"/>
              <a:gd name="csY22" fmla="*/ 2112031 h 2112031"/>
              <a:gd name="csX23" fmla="*/ 2189018 w 6019800"/>
              <a:gd name="csY23" fmla="*/ 2112031 h 2112031"/>
              <a:gd name="csX24" fmla="*/ 1581566 w 6019800"/>
              <a:gd name="csY24" fmla="*/ 2112031 h 2112031"/>
              <a:gd name="csX25" fmla="*/ 1034311 w 6019800"/>
              <a:gd name="csY25" fmla="*/ 2112031 h 2112031"/>
              <a:gd name="csX26" fmla="*/ 487057 w 6019800"/>
              <a:gd name="csY26" fmla="*/ 2112031 h 2112031"/>
              <a:gd name="csX27" fmla="*/ 0 w 6019800"/>
              <a:gd name="csY27" fmla="*/ 2112031 h 2112031"/>
              <a:gd name="csX28" fmla="*/ 0 w 6019800"/>
              <a:gd name="csY28" fmla="*/ 1647384 h 2112031"/>
              <a:gd name="csX29" fmla="*/ 0 w 6019800"/>
              <a:gd name="csY29" fmla="*/ 1161617 h 2112031"/>
              <a:gd name="csX30" fmla="*/ 0 w 6019800"/>
              <a:gd name="csY30" fmla="*/ 654730 h 2112031"/>
              <a:gd name="csX31" fmla="*/ 0 w 6019800"/>
              <a:gd name="csY31" fmla="*/ 0 h 2112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6019800" h="2112031" fill="none" extrusionOk="0">
                <a:moveTo>
                  <a:pt x="0" y="0"/>
                </a:moveTo>
                <a:cubicBezTo>
                  <a:pt x="219000" y="-51472"/>
                  <a:pt x="274107" y="50560"/>
                  <a:pt x="487057" y="0"/>
                </a:cubicBezTo>
                <a:cubicBezTo>
                  <a:pt x="700007" y="-50560"/>
                  <a:pt x="884121" y="13785"/>
                  <a:pt x="1034311" y="0"/>
                </a:cubicBezTo>
                <a:cubicBezTo>
                  <a:pt x="1184501" y="-13785"/>
                  <a:pt x="1232952" y="13062"/>
                  <a:pt x="1400972" y="0"/>
                </a:cubicBezTo>
                <a:cubicBezTo>
                  <a:pt x="1568992" y="-13062"/>
                  <a:pt x="1727093" y="43449"/>
                  <a:pt x="1888028" y="0"/>
                </a:cubicBezTo>
                <a:cubicBezTo>
                  <a:pt x="2048963" y="-43449"/>
                  <a:pt x="2209698" y="52207"/>
                  <a:pt x="2435283" y="0"/>
                </a:cubicBezTo>
                <a:cubicBezTo>
                  <a:pt x="2660869" y="-52207"/>
                  <a:pt x="2775798" y="47379"/>
                  <a:pt x="2862141" y="0"/>
                </a:cubicBezTo>
                <a:cubicBezTo>
                  <a:pt x="2948484" y="-47379"/>
                  <a:pt x="3125198" y="3677"/>
                  <a:pt x="3228802" y="0"/>
                </a:cubicBezTo>
                <a:cubicBezTo>
                  <a:pt x="3332406" y="-3677"/>
                  <a:pt x="3528914" y="40605"/>
                  <a:pt x="3776056" y="0"/>
                </a:cubicBezTo>
                <a:cubicBezTo>
                  <a:pt x="4023198" y="-40605"/>
                  <a:pt x="4015992" y="11664"/>
                  <a:pt x="4202915" y="0"/>
                </a:cubicBezTo>
                <a:cubicBezTo>
                  <a:pt x="4389838" y="-11664"/>
                  <a:pt x="4538128" y="36114"/>
                  <a:pt x="4870565" y="0"/>
                </a:cubicBezTo>
                <a:cubicBezTo>
                  <a:pt x="5203002" y="-36114"/>
                  <a:pt x="5284350" y="63916"/>
                  <a:pt x="5478018" y="0"/>
                </a:cubicBezTo>
                <a:cubicBezTo>
                  <a:pt x="5671686" y="-63916"/>
                  <a:pt x="5759242" y="52536"/>
                  <a:pt x="6019800" y="0"/>
                </a:cubicBezTo>
                <a:cubicBezTo>
                  <a:pt x="6059968" y="230678"/>
                  <a:pt x="5985205" y="332856"/>
                  <a:pt x="6019800" y="549128"/>
                </a:cubicBezTo>
                <a:cubicBezTo>
                  <a:pt x="6054395" y="765400"/>
                  <a:pt x="5983780" y="842125"/>
                  <a:pt x="6019800" y="1034895"/>
                </a:cubicBezTo>
                <a:cubicBezTo>
                  <a:pt x="6055820" y="1227665"/>
                  <a:pt x="6015659" y="1422534"/>
                  <a:pt x="6019800" y="1562903"/>
                </a:cubicBezTo>
                <a:cubicBezTo>
                  <a:pt x="6023941" y="1703272"/>
                  <a:pt x="5968350" y="1870677"/>
                  <a:pt x="6019800" y="2112031"/>
                </a:cubicBezTo>
                <a:cubicBezTo>
                  <a:pt x="5837508" y="2146814"/>
                  <a:pt x="5634232" y="2091531"/>
                  <a:pt x="5472545" y="2112031"/>
                </a:cubicBezTo>
                <a:cubicBezTo>
                  <a:pt x="5310858" y="2132531"/>
                  <a:pt x="5079778" y="2095448"/>
                  <a:pt x="4804895" y="2112031"/>
                </a:cubicBezTo>
                <a:cubicBezTo>
                  <a:pt x="4530012" y="2128614"/>
                  <a:pt x="4290566" y="2044570"/>
                  <a:pt x="4137244" y="2112031"/>
                </a:cubicBezTo>
                <a:cubicBezTo>
                  <a:pt x="3983922" y="2179492"/>
                  <a:pt x="3886897" y="2062975"/>
                  <a:pt x="3650188" y="2112031"/>
                </a:cubicBezTo>
                <a:cubicBezTo>
                  <a:pt x="3413479" y="2161087"/>
                  <a:pt x="3387614" y="2093030"/>
                  <a:pt x="3223329" y="2112031"/>
                </a:cubicBezTo>
                <a:cubicBezTo>
                  <a:pt x="3059044" y="2131032"/>
                  <a:pt x="2876076" y="2062038"/>
                  <a:pt x="2676075" y="2112031"/>
                </a:cubicBezTo>
                <a:cubicBezTo>
                  <a:pt x="2476074" y="2162024"/>
                  <a:pt x="2343805" y="2076344"/>
                  <a:pt x="2189018" y="2112031"/>
                </a:cubicBezTo>
                <a:cubicBezTo>
                  <a:pt x="2034231" y="2147718"/>
                  <a:pt x="1741711" y="2102448"/>
                  <a:pt x="1581566" y="2112031"/>
                </a:cubicBezTo>
                <a:cubicBezTo>
                  <a:pt x="1421421" y="2121614"/>
                  <a:pt x="1244431" y="2102853"/>
                  <a:pt x="1034311" y="2112031"/>
                </a:cubicBezTo>
                <a:cubicBezTo>
                  <a:pt x="824192" y="2121209"/>
                  <a:pt x="697189" y="2099892"/>
                  <a:pt x="487057" y="2112031"/>
                </a:cubicBezTo>
                <a:cubicBezTo>
                  <a:pt x="276925" y="2124170"/>
                  <a:pt x="183833" y="2068021"/>
                  <a:pt x="0" y="2112031"/>
                </a:cubicBezTo>
                <a:cubicBezTo>
                  <a:pt x="-49615" y="1995142"/>
                  <a:pt x="5987" y="1767221"/>
                  <a:pt x="0" y="1647384"/>
                </a:cubicBezTo>
                <a:cubicBezTo>
                  <a:pt x="-5987" y="1527547"/>
                  <a:pt x="212" y="1402555"/>
                  <a:pt x="0" y="1161617"/>
                </a:cubicBezTo>
                <a:cubicBezTo>
                  <a:pt x="-212" y="920679"/>
                  <a:pt x="24002" y="828708"/>
                  <a:pt x="0" y="654730"/>
                </a:cubicBezTo>
                <a:cubicBezTo>
                  <a:pt x="-24002" y="480752"/>
                  <a:pt x="53653" y="294707"/>
                  <a:pt x="0" y="0"/>
                </a:cubicBezTo>
                <a:close/>
              </a:path>
              <a:path w="6019800" h="2112031" stroke="0" extrusionOk="0">
                <a:moveTo>
                  <a:pt x="0" y="0"/>
                </a:moveTo>
                <a:cubicBezTo>
                  <a:pt x="116161" y="-17226"/>
                  <a:pt x="263044" y="5081"/>
                  <a:pt x="366661" y="0"/>
                </a:cubicBezTo>
                <a:cubicBezTo>
                  <a:pt x="470278" y="-5081"/>
                  <a:pt x="628733" y="15298"/>
                  <a:pt x="793519" y="0"/>
                </a:cubicBezTo>
                <a:cubicBezTo>
                  <a:pt x="958305" y="-15298"/>
                  <a:pt x="1080088" y="26529"/>
                  <a:pt x="1160180" y="0"/>
                </a:cubicBezTo>
                <a:cubicBezTo>
                  <a:pt x="1240272" y="-26529"/>
                  <a:pt x="1412139" y="37687"/>
                  <a:pt x="1587038" y="0"/>
                </a:cubicBezTo>
                <a:cubicBezTo>
                  <a:pt x="1761937" y="-37687"/>
                  <a:pt x="1859692" y="37270"/>
                  <a:pt x="1953699" y="0"/>
                </a:cubicBezTo>
                <a:cubicBezTo>
                  <a:pt x="2047706" y="-37270"/>
                  <a:pt x="2370655" y="47610"/>
                  <a:pt x="2561151" y="0"/>
                </a:cubicBezTo>
                <a:cubicBezTo>
                  <a:pt x="2751647" y="-47610"/>
                  <a:pt x="2975204" y="6814"/>
                  <a:pt x="3228802" y="0"/>
                </a:cubicBezTo>
                <a:cubicBezTo>
                  <a:pt x="3482400" y="-6814"/>
                  <a:pt x="3751878" y="65722"/>
                  <a:pt x="3896452" y="0"/>
                </a:cubicBezTo>
                <a:cubicBezTo>
                  <a:pt x="4041026" y="-65722"/>
                  <a:pt x="4293306" y="9226"/>
                  <a:pt x="4564103" y="0"/>
                </a:cubicBezTo>
                <a:cubicBezTo>
                  <a:pt x="4834900" y="-9226"/>
                  <a:pt x="4934365" y="58446"/>
                  <a:pt x="5111357" y="0"/>
                </a:cubicBezTo>
                <a:cubicBezTo>
                  <a:pt x="5288349" y="-58446"/>
                  <a:pt x="5352332" y="15413"/>
                  <a:pt x="5478018" y="0"/>
                </a:cubicBezTo>
                <a:cubicBezTo>
                  <a:pt x="5603704" y="-15413"/>
                  <a:pt x="5889984" y="812"/>
                  <a:pt x="6019800" y="0"/>
                </a:cubicBezTo>
                <a:cubicBezTo>
                  <a:pt x="6059811" y="140692"/>
                  <a:pt x="6006038" y="295399"/>
                  <a:pt x="6019800" y="464647"/>
                </a:cubicBezTo>
                <a:cubicBezTo>
                  <a:pt x="6033562" y="633895"/>
                  <a:pt x="5994793" y="726361"/>
                  <a:pt x="6019800" y="950414"/>
                </a:cubicBezTo>
                <a:cubicBezTo>
                  <a:pt x="6044807" y="1174467"/>
                  <a:pt x="5992532" y="1263391"/>
                  <a:pt x="6019800" y="1457301"/>
                </a:cubicBezTo>
                <a:cubicBezTo>
                  <a:pt x="6047068" y="1651211"/>
                  <a:pt x="5984426" y="1835543"/>
                  <a:pt x="6019800" y="2112031"/>
                </a:cubicBezTo>
                <a:cubicBezTo>
                  <a:pt x="5812494" y="2157960"/>
                  <a:pt x="5620233" y="2034937"/>
                  <a:pt x="5352149" y="2112031"/>
                </a:cubicBezTo>
                <a:cubicBezTo>
                  <a:pt x="5084065" y="2189125"/>
                  <a:pt x="5081716" y="2089721"/>
                  <a:pt x="4925291" y="2112031"/>
                </a:cubicBezTo>
                <a:cubicBezTo>
                  <a:pt x="4768866" y="2134341"/>
                  <a:pt x="4739926" y="2071672"/>
                  <a:pt x="4558630" y="2112031"/>
                </a:cubicBezTo>
                <a:cubicBezTo>
                  <a:pt x="4377334" y="2152390"/>
                  <a:pt x="4270790" y="2063655"/>
                  <a:pt x="4011376" y="2112031"/>
                </a:cubicBezTo>
                <a:cubicBezTo>
                  <a:pt x="3751962" y="2160407"/>
                  <a:pt x="3730924" y="2081497"/>
                  <a:pt x="3584517" y="2112031"/>
                </a:cubicBezTo>
                <a:cubicBezTo>
                  <a:pt x="3438110" y="2142565"/>
                  <a:pt x="3276503" y="2093439"/>
                  <a:pt x="3157659" y="2112031"/>
                </a:cubicBezTo>
                <a:cubicBezTo>
                  <a:pt x="3038815" y="2130623"/>
                  <a:pt x="2904589" y="2070025"/>
                  <a:pt x="2730800" y="2112031"/>
                </a:cubicBezTo>
                <a:cubicBezTo>
                  <a:pt x="2557011" y="2154037"/>
                  <a:pt x="2277122" y="2043155"/>
                  <a:pt x="2123348" y="2112031"/>
                </a:cubicBezTo>
                <a:cubicBezTo>
                  <a:pt x="1969574" y="2180907"/>
                  <a:pt x="1777988" y="2108020"/>
                  <a:pt x="1576093" y="2112031"/>
                </a:cubicBezTo>
                <a:cubicBezTo>
                  <a:pt x="1374199" y="2116042"/>
                  <a:pt x="1213411" y="2108337"/>
                  <a:pt x="1028839" y="2112031"/>
                </a:cubicBezTo>
                <a:cubicBezTo>
                  <a:pt x="844267" y="2115725"/>
                  <a:pt x="300706" y="2099367"/>
                  <a:pt x="0" y="2112031"/>
                </a:cubicBezTo>
                <a:cubicBezTo>
                  <a:pt x="-5777" y="1984137"/>
                  <a:pt x="51806" y="1834035"/>
                  <a:pt x="0" y="1647384"/>
                </a:cubicBezTo>
                <a:cubicBezTo>
                  <a:pt x="-51806" y="1460733"/>
                  <a:pt x="39099" y="1327231"/>
                  <a:pt x="0" y="1161617"/>
                </a:cubicBezTo>
                <a:cubicBezTo>
                  <a:pt x="-39099" y="996003"/>
                  <a:pt x="38449" y="799522"/>
                  <a:pt x="0" y="591369"/>
                </a:cubicBezTo>
                <a:cubicBezTo>
                  <a:pt x="-38449" y="383216"/>
                  <a:pt x="41898" y="13800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1972966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3" name="Εικόνα 12" descr="Εικόνα που περιέχει Τεχνούργημα, κείμενο, μουσείο, εσωτερικός χώ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3AD8A385-78E1-EF3F-E907-245C83AA29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1" r="20143" b="30317"/>
          <a:stretch/>
        </p:blipFill>
        <p:spPr>
          <a:xfrm>
            <a:off x="9895110" y="43542"/>
            <a:ext cx="1894118" cy="2939143"/>
          </a:xfrm>
          <a:custGeom>
            <a:avLst/>
            <a:gdLst>
              <a:gd name="csX0" fmla="*/ 0 w 1894118"/>
              <a:gd name="csY0" fmla="*/ 0 h 2939143"/>
              <a:gd name="csX1" fmla="*/ 416706 w 1894118"/>
              <a:gd name="csY1" fmla="*/ 0 h 2939143"/>
              <a:gd name="csX2" fmla="*/ 890235 w 1894118"/>
              <a:gd name="csY2" fmla="*/ 0 h 2939143"/>
              <a:gd name="csX3" fmla="*/ 1363765 w 1894118"/>
              <a:gd name="csY3" fmla="*/ 0 h 2939143"/>
              <a:gd name="csX4" fmla="*/ 1894118 w 1894118"/>
              <a:gd name="csY4" fmla="*/ 0 h 2939143"/>
              <a:gd name="csX5" fmla="*/ 1894118 w 1894118"/>
              <a:gd name="csY5" fmla="*/ 529046 h 2939143"/>
              <a:gd name="csX6" fmla="*/ 1894118 w 1894118"/>
              <a:gd name="csY6" fmla="*/ 1028700 h 2939143"/>
              <a:gd name="csX7" fmla="*/ 1894118 w 1894118"/>
              <a:gd name="csY7" fmla="*/ 1557746 h 2939143"/>
              <a:gd name="csX8" fmla="*/ 1894118 w 1894118"/>
              <a:gd name="csY8" fmla="*/ 2086792 h 2939143"/>
              <a:gd name="csX9" fmla="*/ 1894118 w 1894118"/>
              <a:gd name="csY9" fmla="*/ 2939143 h 2939143"/>
              <a:gd name="csX10" fmla="*/ 1382706 w 1894118"/>
              <a:gd name="csY10" fmla="*/ 2939143 h 2939143"/>
              <a:gd name="csX11" fmla="*/ 966000 w 1894118"/>
              <a:gd name="csY11" fmla="*/ 2939143 h 2939143"/>
              <a:gd name="csX12" fmla="*/ 473530 w 1894118"/>
              <a:gd name="csY12" fmla="*/ 2939143 h 2939143"/>
              <a:gd name="csX13" fmla="*/ 0 w 1894118"/>
              <a:gd name="csY13" fmla="*/ 2939143 h 2939143"/>
              <a:gd name="csX14" fmla="*/ 0 w 1894118"/>
              <a:gd name="csY14" fmla="*/ 2292532 h 2939143"/>
              <a:gd name="csX15" fmla="*/ 0 w 1894118"/>
              <a:gd name="csY15" fmla="*/ 1645920 h 2939143"/>
              <a:gd name="csX16" fmla="*/ 0 w 1894118"/>
              <a:gd name="csY16" fmla="*/ 999309 h 2939143"/>
              <a:gd name="csX17" fmla="*/ 0 w 1894118"/>
              <a:gd name="csY17" fmla="*/ 0 h 29391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894118" h="2939143" fill="none" extrusionOk="0">
                <a:moveTo>
                  <a:pt x="0" y="0"/>
                </a:moveTo>
                <a:cubicBezTo>
                  <a:pt x="191446" y="-15094"/>
                  <a:pt x="237670" y="33439"/>
                  <a:pt x="416706" y="0"/>
                </a:cubicBezTo>
                <a:cubicBezTo>
                  <a:pt x="595742" y="-33439"/>
                  <a:pt x="670148" y="17043"/>
                  <a:pt x="890235" y="0"/>
                </a:cubicBezTo>
                <a:cubicBezTo>
                  <a:pt x="1110322" y="-17043"/>
                  <a:pt x="1136181" y="36543"/>
                  <a:pt x="1363765" y="0"/>
                </a:cubicBezTo>
                <a:cubicBezTo>
                  <a:pt x="1591349" y="-36543"/>
                  <a:pt x="1660961" y="49979"/>
                  <a:pt x="1894118" y="0"/>
                </a:cubicBezTo>
                <a:cubicBezTo>
                  <a:pt x="1948280" y="195252"/>
                  <a:pt x="1848393" y="370914"/>
                  <a:pt x="1894118" y="529046"/>
                </a:cubicBezTo>
                <a:cubicBezTo>
                  <a:pt x="1939843" y="687178"/>
                  <a:pt x="1874131" y="840621"/>
                  <a:pt x="1894118" y="1028700"/>
                </a:cubicBezTo>
                <a:cubicBezTo>
                  <a:pt x="1914105" y="1216779"/>
                  <a:pt x="1849659" y="1402202"/>
                  <a:pt x="1894118" y="1557746"/>
                </a:cubicBezTo>
                <a:cubicBezTo>
                  <a:pt x="1938577" y="1713290"/>
                  <a:pt x="1852440" y="1882818"/>
                  <a:pt x="1894118" y="2086792"/>
                </a:cubicBezTo>
                <a:cubicBezTo>
                  <a:pt x="1935796" y="2290766"/>
                  <a:pt x="1846210" y="2751253"/>
                  <a:pt x="1894118" y="2939143"/>
                </a:cubicBezTo>
                <a:cubicBezTo>
                  <a:pt x="1774964" y="2944315"/>
                  <a:pt x="1608114" y="2886013"/>
                  <a:pt x="1382706" y="2939143"/>
                </a:cubicBezTo>
                <a:cubicBezTo>
                  <a:pt x="1157298" y="2992273"/>
                  <a:pt x="1138162" y="2893223"/>
                  <a:pt x="966000" y="2939143"/>
                </a:cubicBezTo>
                <a:cubicBezTo>
                  <a:pt x="793838" y="2985063"/>
                  <a:pt x="603357" y="2895077"/>
                  <a:pt x="473530" y="2939143"/>
                </a:cubicBezTo>
                <a:cubicBezTo>
                  <a:pt x="343703" y="2983209"/>
                  <a:pt x="130419" y="2883543"/>
                  <a:pt x="0" y="2939143"/>
                </a:cubicBezTo>
                <a:cubicBezTo>
                  <a:pt x="-60527" y="2657725"/>
                  <a:pt x="19920" y="2609721"/>
                  <a:pt x="0" y="2292532"/>
                </a:cubicBezTo>
                <a:cubicBezTo>
                  <a:pt x="-19920" y="1975343"/>
                  <a:pt x="45023" y="1799735"/>
                  <a:pt x="0" y="1645920"/>
                </a:cubicBezTo>
                <a:cubicBezTo>
                  <a:pt x="-45023" y="1492105"/>
                  <a:pt x="52363" y="1253925"/>
                  <a:pt x="0" y="999309"/>
                </a:cubicBezTo>
                <a:cubicBezTo>
                  <a:pt x="-52363" y="744693"/>
                  <a:pt x="8642" y="350472"/>
                  <a:pt x="0" y="0"/>
                </a:cubicBezTo>
                <a:close/>
              </a:path>
              <a:path w="1894118" h="2939143" stroke="0" extrusionOk="0">
                <a:moveTo>
                  <a:pt x="0" y="0"/>
                </a:moveTo>
                <a:cubicBezTo>
                  <a:pt x="166125" y="-13795"/>
                  <a:pt x="350277" y="32213"/>
                  <a:pt x="492471" y="0"/>
                </a:cubicBezTo>
                <a:cubicBezTo>
                  <a:pt x="634665" y="-32213"/>
                  <a:pt x="807637" y="56041"/>
                  <a:pt x="966000" y="0"/>
                </a:cubicBezTo>
                <a:cubicBezTo>
                  <a:pt x="1124363" y="-56041"/>
                  <a:pt x="1224524" y="19824"/>
                  <a:pt x="1382706" y="0"/>
                </a:cubicBezTo>
                <a:cubicBezTo>
                  <a:pt x="1540888" y="-19824"/>
                  <a:pt x="1790865" y="43326"/>
                  <a:pt x="1894118" y="0"/>
                </a:cubicBezTo>
                <a:cubicBezTo>
                  <a:pt x="1933987" y="200882"/>
                  <a:pt x="1893012" y="280022"/>
                  <a:pt x="1894118" y="529046"/>
                </a:cubicBezTo>
                <a:cubicBezTo>
                  <a:pt x="1895224" y="778070"/>
                  <a:pt x="1884007" y="863835"/>
                  <a:pt x="1894118" y="1116874"/>
                </a:cubicBezTo>
                <a:cubicBezTo>
                  <a:pt x="1904229" y="1369913"/>
                  <a:pt x="1835816" y="1532529"/>
                  <a:pt x="1894118" y="1675312"/>
                </a:cubicBezTo>
                <a:cubicBezTo>
                  <a:pt x="1952420" y="1818095"/>
                  <a:pt x="1859319" y="1995059"/>
                  <a:pt x="1894118" y="2292532"/>
                </a:cubicBezTo>
                <a:cubicBezTo>
                  <a:pt x="1928917" y="2590005"/>
                  <a:pt x="1888128" y="2756670"/>
                  <a:pt x="1894118" y="2939143"/>
                </a:cubicBezTo>
                <a:cubicBezTo>
                  <a:pt x="1770039" y="2940970"/>
                  <a:pt x="1662879" y="2892626"/>
                  <a:pt x="1477412" y="2939143"/>
                </a:cubicBezTo>
                <a:cubicBezTo>
                  <a:pt x="1291945" y="2985660"/>
                  <a:pt x="1229149" y="2916936"/>
                  <a:pt x="984941" y="2939143"/>
                </a:cubicBezTo>
                <a:cubicBezTo>
                  <a:pt x="740733" y="2961350"/>
                  <a:pt x="704918" y="2934488"/>
                  <a:pt x="549294" y="2939143"/>
                </a:cubicBezTo>
                <a:cubicBezTo>
                  <a:pt x="393670" y="2943798"/>
                  <a:pt x="235844" y="2933567"/>
                  <a:pt x="0" y="2939143"/>
                </a:cubicBezTo>
                <a:cubicBezTo>
                  <a:pt x="-7904" y="2764331"/>
                  <a:pt x="46469" y="2463671"/>
                  <a:pt x="0" y="2321923"/>
                </a:cubicBezTo>
                <a:cubicBezTo>
                  <a:pt x="-46469" y="2180175"/>
                  <a:pt x="44859" y="1937905"/>
                  <a:pt x="0" y="1704703"/>
                </a:cubicBezTo>
                <a:cubicBezTo>
                  <a:pt x="-44859" y="1471501"/>
                  <a:pt x="12735" y="1410632"/>
                  <a:pt x="0" y="1205049"/>
                </a:cubicBezTo>
                <a:cubicBezTo>
                  <a:pt x="-12735" y="999466"/>
                  <a:pt x="51699" y="933010"/>
                  <a:pt x="0" y="705394"/>
                </a:cubicBezTo>
                <a:cubicBezTo>
                  <a:pt x="-51699" y="477779"/>
                  <a:pt x="44789" y="21579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212046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1FB9B89-54D2-9D87-8BB4-AE8A86A7EF50}"/>
              </a:ext>
            </a:extLst>
          </p:cNvPr>
          <p:cNvSpPr/>
          <p:nvPr/>
        </p:nvSpPr>
        <p:spPr>
          <a:xfrm>
            <a:off x="0" y="3935182"/>
            <a:ext cx="12192000" cy="48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Αθήνα, 1970.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186600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γραφικός χαρακτήρας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558CD5CA-DF90-B387-B823-C19C95CD6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5" t="28351" r="41995" b="18832"/>
          <a:stretch>
            <a:fillRect/>
          </a:stretch>
        </p:blipFill>
        <p:spPr>
          <a:xfrm rot="5400000">
            <a:off x="1294352" y="173128"/>
            <a:ext cx="3529069" cy="4724398"/>
          </a:xfrm>
          <a:custGeom>
            <a:avLst/>
            <a:gdLst>
              <a:gd name="csX0" fmla="*/ 0 w 3529069"/>
              <a:gd name="csY0" fmla="*/ 0 h 4724398"/>
              <a:gd name="csX1" fmla="*/ 658760 w 3529069"/>
              <a:gd name="csY1" fmla="*/ 0 h 4724398"/>
              <a:gd name="csX2" fmla="*/ 1246938 w 3529069"/>
              <a:gd name="csY2" fmla="*/ 0 h 4724398"/>
              <a:gd name="csX3" fmla="*/ 1729244 w 3529069"/>
              <a:gd name="csY3" fmla="*/ 0 h 4724398"/>
              <a:gd name="csX4" fmla="*/ 2352713 w 3529069"/>
              <a:gd name="csY4" fmla="*/ 0 h 4724398"/>
              <a:gd name="csX5" fmla="*/ 2870309 w 3529069"/>
              <a:gd name="csY5" fmla="*/ 0 h 4724398"/>
              <a:gd name="csX6" fmla="*/ 3529069 w 3529069"/>
              <a:gd name="csY6" fmla="*/ 0 h 4724398"/>
              <a:gd name="csX7" fmla="*/ 3529069 w 3529069"/>
              <a:gd name="csY7" fmla="*/ 543306 h 4724398"/>
              <a:gd name="csX8" fmla="*/ 3529069 w 3529069"/>
              <a:gd name="csY8" fmla="*/ 992124 h 4724398"/>
              <a:gd name="csX9" fmla="*/ 3529069 w 3529069"/>
              <a:gd name="csY9" fmla="*/ 1535429 h 4724398"/>
              <a:gd name="csX10" fmla="*/ 3529069 w 3529069"/>
              <a:gd name="csY10" fmla="*/ 2125979 h 4724398"/>
              <a:gd name="csX11" fmla="*/ 3529069 w 3529069"/>
              <a:gd name="csY11" fmla="*/ 2622041 h 4724398"/>
              <a:gd name="csX12" fmla="*/ 3529069 w 3529069"/>
              <a:gd name="csY12" fmla="*/ 3259835 h 4724398"/>
              <a:gd name="csX13" fmla="*/ 3529069 w 3529069"/>
              <a:gd name="csY13" fmla="*/ 3803140 h 4724398"/>
              <a:gd name="csX14" fmla="*/ 3529069 w 3529069"/>
              <a:gd name="csY14" fmla="*/ 4724398 h 4724398"/>
              <a:gd name="csX15" fmla="*/ 3011472 w 3529069"/>
              <a:gd name="csY15" fmla="*/ 4724398 h 4724398"/>
              <a:gd name="csX16" fmla="*/ 2458585 w 3529069"/>
              <a:gd name="csY16" fmla="*/ 4724398 h 4724398"/>
              <a:gd name="csX17" fmla="*/ 1870407 w 3529069"/>
              <a:gd name="csY17" fmla="*/ 4724398 h 4724398"/>
              <a:gd name="csX18" fmla="*/ 1317519 w 3529069"/>
              <a:gd name="csY18" fmla="*/ 4724398 h 4724398"/>
              <a:gd name="csX19" fmla="*/ 694050 w 3529069"/>
              <a:gd name="csY19" fmla="*/ 4724398 h 4724398"/>
              <a:gd name="csX20" fmla="*/ 0 w 3529069"/>
              <a:gd name="csY20" fmla="*/ 4724398 h 4724398"/>
              <a:gd name="csX21" fmla="*/ 0 w 3529069"/>
              <a:gd name="csY21" fmla="*/ 4275580 h 4724398"/>
              <a:gd name="csX22" fmla="*/ 0 w 3529069"/>
              <a:gd name="csY22" fmla="*/ 3637786 h 4724398"/>
              <a:gd name="csX23" fmla="*/ 0 w 3529069"/>
              <a:gd name="csY23" fmla="*/ 2999993 h 4724398"/>
              <a:gd name="csX24" fmla="*/ 0 w 3529069"/>
              <a:gd name="csY24" fmla="*/ 2456687 h 4724398"/>
              <a:gd name="csX25" fmla="*/ 0 w 3529069"/>
              <a:gd name="csY25" fmla="*/ 1913381 h 4724398"/>
              <a:gd name="csX26" fmla="*/ 0 w 3529069"/>
              <a:gd name="csY26" fmla="*/ 1417319 h 4724398"/>
              <a:gd name="csX27" fmla="*/ 0 w 3529069"/>
              <a:gd name="csY27" fmla="*/ 826770 h 4724398"/>
              <a:gd name="csX28" fmla="*/ 0 w 3529069"/>
              <a:gd name="csY28" fmla="*/ 0 h 47243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3529069" h="4724398" fill="none" extrusionOk="0">
                <a:moveTo>
                  <a:pt x="0" y="0"/>
                </a:moveTo>
                <a:cubicBezTo>
                  <a:pt x="172705" y="-48162"/>
                  <a:pt x="381186" y="75339"/>
                  <a:pt x="658760" y="0"/>
                </a:cubicBezTo>
                <a:cubicBezTo>
                  <a:pt x="936334" y="-75339"/>
                  <a:pt x="1123717" y="38769"/>
                  <a:pt x="1246938" y="0"/>
                </a:cubicBezTo>
                <a:cubicBezTo>
                  <a:pt x="1370159" y="-38769"/>
                  <a:pt x="1537203" y="2894"/>
                  <a:pt x="1729244" y="0"/>
                </a:cubicBezTo>
                <a:cubicBezTo>
                  <a:pt x="1921285" y="-2894"/>
                  <a:pt x="2059888" y="21790"/>
                  <a:pt x="2352713" y="0"/>
                </a:cubicBezTo>
                <a:cubicBezTo>
                  <a:pt x="2645538" y="-21790"/>
                  <a:pt x="2675095" y="60538"/>
                  <a:pt x="2870309" y="0"/>
                </a:cubicBezTo>
                <a:cubicBezTo>
                  <a:pt x="3065523" y="-60538"/>
                  <a:pt x="3328971" y="5669"/>
                  <a:pt x="3529069" y="0"/>
                </a:cubicBezTo>
                <a:cubicBezTo>
                  <a:pt x="3552085" y="226648"/>
                  <a:pt x="3521924" y="407672"/>
                  <a:pt x="3529069" y="543306"/>
                </a:cubicBezTo>
                <a:cubicBezTo>
                  <a:pt x="3536214" y="678940"/>
                  <a:pt x="3522776" y="898688"/>
                  <a:pt x="3529069" y="992124"/>
                </a:cubicBezTo>
                <a:cubicBezTo>
                  <a:pt x="3535362" y="1085560"/>
                  <a:pt x="3471290" y="1395439"/>
                  <a:pt x="3529069" y="1535429"/>
                </a:cubicBezTo>
                <a:cubicBezTo>
                  <a:pt x="3586848" y="1675419"/>
                  <a:pt x="3483522" y="1860988"/>
                  <a:pt x="3529069" y="2125979"/>
                </a:cubicBezTo>
                <a:cubicBezTo>
                  <a:pt x="3574616" y="2390970"/>
                  <a:pt x="3500748" y="2379865"/>
                  <a:pt x="3529069" y="2622041"/>
                </a:cubicBezTo>
                <a:cubicBezTo>
                  <a:pt x="3557390" y="2864217"/>
                  <a:pt x="3465970" y="3041267"/>
                  <a:pt x="3529069" y="3259835"/>
                </a:cubicBezTo>
                <a:cubicBezTo>
                  <a:pt x="3592168" y="3478403"/>
                  <a:pt x="3528301" y="3616569"/>
                  <a:pt x="3529069" y="3803140"/>
                </a:cubicBezTo>
                <a:cubicBezTo>
                  <a:pt x="3529837" y="3989712"/>
                  <a:pt x="3430298" y="4512750"/>
                  <a:pt x="3529069" y="4724398"/>
                </a:cubicBezTo>
                <a:cubicBezTo>
                  <a:pt x="3354885" y="4731305"/>
                  <a:pt x="3231988" y="4667731"/>
                  <a:pt x="3011472" y="4724398"/>
                </a:cubicBezTo>
                <a:cubicBezTo>
                  <a:pt x="2790956" y="4781065"/>
                  <a:pt x="2665118" y="4707377"/>
                  <a:pt x="2458585" y="4724398"/>
                </a:cubicBezTo>
                <a:cubicBezTo>
                  <a:pt x="2252052" y="4741419"/>
                  <a:pt x="2159239" y="4667508"/>
                  <a:pt x="1870407" y="4724398"/>
                </a:cubicBezTo>
                <a:cubicBezTo>
                  <a:pt x="1581575" y="4781288"/>
                  <a:pt x="1532173" y="4665913"/>
                  <a:pt x="1317519" y="4724398"/>
                </a:cubicBezTo>
                <a:cubicBezTo>
                  <a:pt x="1102865" y="4782883"/>
                  <a:pt x="891046" y="4684369"/>
                  <a:pt x="694050" y="4724398"/>
                </a:cubicBezTo>
                <a:cubicBezTo>
                  <a:pt x="497054" y="4764427"/>
                  <a:pt x="258368" y="4681247"/>
                  <a:pt x="0" y="4724398"/>
                </a:cubicBezTo>
                <a:cubicBezTo>
                  <a:pt x="-29455" y="4592101"/>
                  <a:pt x="53266" y="4377547"/>
                  <a:pt x="0" y="4275580"/>
                </a:cubicBezTo>
                <a:cubicBezTo>
                  <a:pt x="-53266" y="4173613"/>
                  <a:pt x="6516" y="3774419"/>
                  <a:pt x="0" y="3637786"/>
                </a:cubicBezTo>
                <a:cubicBezTo>
                  <a:pt x="-6516" y="3501153"/>
                  <a:pt x="74283" y="3144895"/>
                  <a:pt x="0" y="2999993"/>
                </a:cubicBezTo>
                <a:cubicBezTo>
                  <a:pt x="-74283" y="2855091"/>
                  <a:pt x="19465" y="2681194"/>
                  <a:pt x="0" y="2456687"/>
                </a:cubicBezTo>
                <a:cubicBezTo>
                  <a:pt x="-19465" y="2232180"/>
                  <a:pt x="59117" y="2136801"/>
                  <a:pt x="0" y="1913381"/>
                </a:cubicBezTo>
                <a:cubicBezTo>
                  <a:pt x="-59117" y="1689961"/>
                  <a:pt x="32175" y="1654851"/>
                  <a:pt x="0" y="1417319"/>
                </a:cubicBezTo>
                <a:cubicBezTo>
                  <a:pt x="-32175" y="1179787"/>
                  <a:pt x="7846" y="1008258"/>
                  <a:pt x="0" y="826770"/>
                </a:cubicBezTo>
                <a:cubicBezTo>
                  <a:pt x="-7846" y="645282"/>
                  <a:pt x="94072" y="331021"/>
                  <a:pt x="0" y="0"/>
                </a:cubicBezTo>
                <a:close/>
              </a:path>
              <a:path w="3529069" h="4724398" stroke="0" extrusionOk="0">
                <a:moveTo>
                  <a:pt x="0" y="0"/>
                </a:moveTo>
                <a:cubicBezTo>
                  <a:pt x="193409" y="-10698"/>
                  <a:pt x="422718" y="23335"/>
                  <a:pt x="623469" y="0"/>
                </a:cubicBezTo>
                <a:cubicBezTo>
                  <a:pt x="824220" y="-23335"/>
                  <a:pt x="1051445" y="59613"/>
                  <a:pt x="1176356" y="0"/>
                </a:cubicBezTo>
                <a:cubicBezTo>
                  <a:pt x="1301267" y="-59613"/>
                  <a:pt x="1488991" y="6160"/>
                  <a:pt x="1799825" y="0"/>
                </a:cubicBezTo>
                <a:cubicBezTo>
                  <a:pt x="2110659" y="-6160"/>
                  <a:pt x="2151085" y="63368"/>
                  <a:pt x="2423294" y="0"/>
                </a:cubicBezTo>
                <a:cubicBezTo>
                  <a:pt x="2695503" y="-63368"/>
                  <a:pt x="3221604" y="56156"/>
                  <a:pt x="3529069" y="0"/>
                </a:cubicBezTo>
                <a:cubicBezTo>
                  <a:pt x="3567906" y="221352"/>
                  <a:pt x="3475460" y="353098"/>
                  <a:pt x="3529069" y="496062"/>
                </a:cubicBezTo>
                <a:cubicBezTo>
                  <a:pt x="3582678" y="639026"/>
                  <a:pt x="3451498" y="952332"/>
                  <a:pt x="3529069" y="1181100"/>
                </a:cubicBezTo>
                <a:cubicBezTo>
                  <a:pt x="3606640" y="1409868"/>
                  <a:pt x="3493864" y="1505327"/>
                  <a:pt x="3529069" y="1724405"/>
                </a:cubicBezTo>
                <a:cubicBezTo>
                  <a:pt x="3564274" y="1943483"/>
                  <a:pt x="3490290" y="2053073"/>
                  <a:pt x="3529069" y="2314955"/>
                </a:cubicBezTo>
                <a:cubicBezTo>
                  <a:pt x="3567848" y="2576837"/>
                  <a:pt x="3452719" y="2856914"/>
                  <a:pt x="3529069" y="2999993"/>
                </a:cubicBezTo>
                <a:cubicBezTo>
                  <a:pt x="3605419" y="3143072"/>
                  <a:pt x="3526446" y="3398038"/>
                  <a:pt x="3529069" y="3543299"/>
                </a:cubicBezTo>
                <a:cubicBezTo>
                  <a:pt x="3531692" y="3688560"/>
                  <a:pt x="3501049" y="3821020"/>
                  <a:pt x="3529069" y="4086604"/>
                </a:cubicBezTo>
                <a:cubicBezTo>
                  <a:pt x="3557089" y="4352189"/>
                  <a:pt x="3460072" y="4581176"/>
                  <a:pt x="3529069" y="4724398"/>
                </a:cubicBezTo>
                <a:cubicBezTo>
                  <a:pt x="3419916" y="4753390"/>
                  <a:pt x="3150648" y="4681459"/>
                  <a:pt x="3046763" y="4724398"/>
                </a:cubicBezTo>
                <a:cubicBezTo>
                  <a:pt x="2942878" y="4767337"/>
                  <a:pt x="2688082" y="4668588"/>
                  <a:pt x="2529166" y="4724398"/>
                </a:cubicBezTo>
                <a:cubicBezTo>
                  <a:pt x="2370250" y="4780208"/>
                  <a:pt x="2146812" y="4669210"/>
                  <a:pt x="1870407" y="4724398"/>
                </a:cubicBezTo>
                <a:cubicBezTo>
                  <a:pt x="1594002" y="4779586"/>
                  <a:pt x="1479523" y="4697099"/>
                  <a:pt x="1317519" y="4724398"/>
                </a:cubicBezTo>
                <a:cubicBezTo>
                  <a:pt x="1155515" y="4751697"/>
                  <a:pt x="957621" y="4694347"/>
                  <a:pt x="729341" y="4724398"/>
                </a:cubicBezTo>
                <a:cubicBezTo>
                  <a:pt x="501061" y="4754449"/>
                  <a:pt x="182447" y="4675508"/>
                  <a:pt x="0" y="4724398"/>
                </a:cubicBezTo>
                <a:cubicBezTo>
                  <a:pt x="-2815" y="4541507"/>
                  <a:pt x="36825" y="4252769"/>
                  <a:pt x="0" y="4133848"/>
                </a:cubicBezTo>
                <a:cubicBezTo>
                  <a:pt x="-36825" y="4014927"/>
                  <a:pt x="1573" y="3803163"/>
                  <a:pt x="0" y="3496055"/>
                </a:cubicBezTo>
                <a:cubicBezTo>
                  <a:pt x="-1573" y="3188947"/>
                  <a:pt x="29199" y="3187816"/>
                  <a:pt x="0" y="3047237"/>
                </a:cubicBezTo>
                <a:cubicBezTo>
                  <a:pt x="-29199" y="2906658"/>
                  <a:pt x="33250" y="2603250"/>
                  <a:pt x="0" y="2362199"/>
                </a:cubicBezTo>
                <a:cubicBezTo>
                  <a:pt x="-33250" y="2121148"/>
                  <a:pt x="74368" y="1858495"/>
                  <a:pt x="0" y="1724405"/>
                </a:cubicBezTo>
                <a:cubicBezTo>
                  <a:pt x="-74368" y="1590315"/>
                  <a:pt x="5485" y="1348688"/>
                  <a:pt x="0" y="1086612"/>
                </a:cubicBezTo>
                <a:cubicBezTo>
                  <a:pt x="-5485" y="824536"/>
                  <a:pt x="25483" y="844095"/>
                  <a:pt x="0" y="637794"/>
                </a:cubicBezTo>
                <a:cubicBezTo>
                  <a:pt x="-25483" y="431493"/>
                  <a:pt x="47752" y="226670"/>
                  <a:pt x="0" y="0"/>
                </a:cubicBezTo>
                <a:close/>
              </a:path>
            </a:pathLst>
          </a:custGeom>
          <a:ln w="38100" cap="sq">
            <a:solidFill>
              <a:schemeClr val="tx1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7267243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Εικόνα 3" descr="Εικόνα που περιέχει κείμενο, βιβλίο, γραφικός χαρακτήρας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22B3D523-7531-6059-26C3-42E307A05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13139" r="22619" b="27524"/>
          <a:stretch>
            <a:fillRect/>
          </a:stretch>
        </p:blipFill>
        <p:spPr>
          <a:xfrm>
            <a:off x="5660570" y="770791"/>
            <a:ext cx="6291944" cy="3529071"/>
          </a:xfrm>
          <a:custGeom>
            <a:avLst/>
            <a:gdLst>
              <a:gd name="csX0" fmla="*/ 0 w 6291944"/>
              <a:gd name="csY0" fmla="*/ 0 h 3529071"/>
              <a:gd name="csX1" fmla="*/ 509075 w 6291944"/>
              <a:gd name="csY1" fmla="*/ 0 h 3529071"/>
              <a:gd name="csX2" fmla="*/ 1018151 w 6291944"/>
              <a:gd name="csY2" fmla="*/ 0 h 3529071"/>
              <a:gd name="csX3" fmla="*/ 1715985 w 6291944"/>
              <a:gd name="csY3" fmla="*/ 0 h 3529071"/>
              <a:gd name="csX4" fmla="*/ 2350899 w 6291944"/>
              <a:gd name="csY4" fmla="*/ 0 h 3529071"/>
              <a:gd name="csX5" fmla="*/ 2922894 w 6291944"/>
              <a:gd name="csY5" fmla="*/ 0 h 3529071"/>
              <a:gd name="csX6" fmla="*/ 3557808 w 6291944"/>
              <a:gd name="csY6" fmla="*/ 0 h 3529071"/>
              <a:gd name="csX7" fmla="*/ 4255642 w 6291944"/>
              <a:gd name="csY7" fmla="*/ 0 h 3529071"/>
              <a:gd name="csX8" fmla="*/ 4953476 w 6291944"/>
              <a:gd name="csY8" fmla="*/ 0 h 3529071"/>
              <a:gd name="csX9" fmla="*/ 5462551 w 6291944"/>
              <a:gd name="csY9" fmla="*/ 0 h 3529071"/>
              <a:gd name="csX10" fmla="*/ 6291944 w 6291944"/>
              <a:gd name="csY10" fmla="*/ 0 h 3529071"/>
              <a:gd name="csX11" fmla="*/ 6291944 w 6291944"/>
              <a:gd name="csY11" fmla="*/ 623469 h 3529071"/>
              <a:gd name="csX12" fmla="*/ 6291944 w 6291944"/>
              <a:gd name="csY12" fmla="*/ 1176357 h 3529071"/>
              <a:gd name="csX13" fmla="*/ 6291944 w 6291944"/>
              <a:gd name="csY13" fmla="*/ 1729245 h 3529071"/>
              <a:gd name="csX14" fmla="*/ 6291944 w 6291944"/>
              <a:gd name="csY14" fmla="*/ 2317423 h 3529071"/>
              <a:gd name="csX15" fmla="*/ 6291944 w 6291944"/>
              <a:gd name="csY15" fmla="*/ 2905602 h 3529071"/>
              <a:gd name="csX16" fmla="*/ 6291944 w 6291944"/>
              <a:gd name="csY16" fmla="*/ 3529071 h 3529071"/>
              <a:gd name="csX17" fmla="*/ 5845788 w 6291944"/>
              <a:gd name="csY17" fmla="*/ 3529071 h 3529071"/>
              <a:gd name="csX18" fmla="*/ 5273793 w 6291944"/>
              <a:gd name="csY18" fmla="*/ 3529071 h 3529071"/>
              <a:gd name="csX19" fmla="*/ 4827637 w 6291944"/>
              <a:gd name="csY19" fmla="*/ 3529071 h 3529071"/>
              <a:gd name="csX20" fmla="*/ 4192723 w 6291944"/>
              <a:gd name="csY20" fmla="*/ 3529071 h 3529071"/>
              <a:gd name="csX21" fmla="*/ 3746567 w 6291944"/>
              <a:gd name="csY21" fmla="*/ 3529071 h 3529071"/>
              <a:gd name="csX22" fmla="*/ 3111652 w 6291944"/>
              <a:gd name="csY22" fmla="*/ 3529071 h 3529071"/>
              <a:gd name="csX23" fmla="*/ 2602577 w 6291944"/>
              <a:gd name="csY23" fmla="*/ 3529071 h 3529071"/>
              <a:gd name="csX24" fmla="*/ 2030582 w 6291944"/>
              <a:gd name="csY24" fmla="*/ 3529071 h 3529071"/>
              <a:gd name="csX25" fmla="*/ 1521506 w 6291944"/>
              <a:gd name="csY25" fmla="*/ 3529071 h 3529071"/>
              <a:gd name="csX26" fmla="*/ 823673 w 6291944"/>
              <a:gd name="csY26" fmla="*/ 3529071 h 3529071"/>
              <a:gd name="csX27" fmla="*/ 0 w 6291944"/>
              <a:gd name="csY27" fmla="*/ 3529071 h 3529071"/>
              <a:gd name="csX28" fmla="*/ 0 w 6291944"/>
              <a:gd name="csY28" fmla="*/ 2905602 h 3529071"/>
              <a:gd name="csX29" fmla="*/ 0 w 6291944"/>
              <a:gd name="csY29" fmla="*/ 2352714 h 3529071"/>
              <a:gd name="csX30" fmla="*/ 0 w 6291944"/>
              <a:gd name="csY30" fmla="*/ 1799826 h 3529071"/>
              <a:gd name="csX31" fmla="*/ 0 w 6291944"/>
              <a:gd name="csY31" fmla="*/ 1246938 h 3529071"/>
              <a:gd name="csX32" fmla="*/ 0 w 6291944"/>
              <a:gd name="csY32" fmla="*/ 588179 h 3529071"/>
              <a:gd name="csX33" fmla="*/ 0 w 6291944"/>
              <a:gd name="csY33" fmla="*/ 0 h 352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6291944" h="3529071" fill="none" extrusionOk="0">
                <a:moveTo>
                  <a:pt x="0" y="0"/>
                </a:moveTo>
                <a:cubicBezTo>
                  <a:pt x="196957" y="-58116"/>
                  <a:pt x="289670" y="59244"/>
                  <a:pt x="509075" y="0"/>
                </a:cubicBezTo>
                <a:cubicBezTo>
                  <a:pt x="728481" y="-59244"/>
                  <a:pt x="841268" y="21973"/>
                  <a:pt x="1018151" y="0"/>
                </a:cubicBezTo>
                <a:cubicBezTo>
                  <a:pt x="1195034" y="-21973"/>
                  <a:pt x="1458057" y="73889"/>
                  <a:pt x="1715985" y="0"/>
                </a:cubicBezTo>
                <a:cubicBezTo>
                  <a:pt x="1973913" y="-73889"/>
                  <a:pt x="2097306" y="45085"/>
                  <a:pt x="2350899" y="0"/>
                </a:cubicBezTo>
                <a:cubicBezTo>
                  <a:pt x="2604492" y="-45085"/>
                  <a:pt x="2710691" y="23719"/>
                  <a:pt x="2922894" y="0"/>
                </a:cubicBezTo>
                <a:cubicBezTo>
                  <a:pt x="3135097" y="-23719"/>
                  <a:pt x="3297052" y="72162"/>
                  <a:pt x="3557808" y="0"/>
                </a:cubicBezTo>
                <a:cubicBezTo>
                  <a:pt x="3818564" y="-72162"/>
                  <a:pt x="4069839" y="11127"/>
                  <a:pt x="4255642" y="0"/>
                </a:cubicBezTo>
                <a:cubicBezTo>
                  <a:pt x="4441445" y="-11127"/>
                  <a:pt x="4764872" y="28504"/>
                  <a:pt x="4953476" y="0"/>
                </a:cubicBezTo>
                <a:cubicBezTo>
                  <a:pt x="5142080" y="-28504"/>
                  <a:pt x="5332278" y="45555"/>
                  <a:pt x="5462551" y="0"/>
                </a:cubicBezTo>
                <a:cubicBezTo>
                  <a:pt x="5592824" y="-45555"/>
                  <a:pt x="5998458" y="46908"/>
                  <a:pt x="6291944" y="0"/>
                </a:cubicBezTo>
                <a:cubicBezTo>
                  <a:pt x="6341531" y="158149"/>
                  <a:pt x="6223415" y="372556"/>
                  <a:pt x="6291944" y="623469"/>
                </a:cubicBezTo>
                <a:cubicBezTo>
                  <a:pt x="6360473" y="874382"/>
                  <a:pt x="6284395" y="925432"/>
                  <a:pt x="6291944" y="1176357"/>
                </a:cubicBezTo>
                <a:cubicBezTo>
                  <a:pt x="6299493" y="1427282"/>
                  <a:pt x="6251329" y="1608249"/>
                  <a:pt x="6291944" y="1729245"/>
                </a:cubicBezTo>
                <a:cubicBezTo>
                  <a:pt x="6332559" y="1850241"/>
                  <a:pt x="6221543" y="2067443"/>
                  <a:pt x="6291944" y="2317423"/>
                </a:cubicBezTo>
                <a:cubicBezTo>
                  <a:pt x="6362345" y="2567403"/>
                  <a:pt x="6248065" y="2785800"/>
                  <a:pt x="6291944" y="2905602"/>
                </a:cubicBezTo>
                <a:cubicBezTo>
                  <a:pt x="6335823" y="3025404"/>
                  <a:pt x="6266352" y="3367499"/>
                  <a:pt x="6291944" y="3529071"/>
                </a:cubicBezTo>
                <a:cubicBezTo>
                  <a:pt x="6091538" y="3536949"/>
                  <a:pt x="5938625" y="3510377"/>
                  <a:pt x="5845788" y="3529071"/>
                </a:cubicBezTo>
                <a:cubicBezTo>
                  <a:pt x="5752951" y="3547765"/>
                  <a:pt x="5503588" y="3478637"/>
                  <a:pt x="5273793" y="3529071"/>
                </a:cubicBezTo>
                <a:cubicBezTo>
                  <a:pt x="5043999" y="3579505"/>
                  <a:pt x="5035180" y="3503007"/>
                  <a:pt x="4827637" y="3529071"/>
                </a:cubicBezTo>
                <a:cubicBezTo>
                  <a:pt x="4620094" y="3555135"/>
                  <a:pt x="4365282" y="3523550"/>
                  <a:pt x="4192723" y="3529071"/>
                </a:cubicBezTo>
                <a:cubicBezTo>
                  <a:pt x="4020164" y="3534592"/>
                  <a:pt x="3914707" y="3520954"/>
                  <a:pt x="3746567" y="3529071"/>
                </a:cubicBezTo>
                <a:cubicBezTo>
                  <a:pt x="3578427" y="3537188"/>
                  <a:pt x="3254083" y="3501160"/>
                  <a:pt x="3111652" y="3529071"/>
                </a:cubicBezTo>
                <a:cubicBezTo>
                  <a:pt x="2969221" y="3556982"/>
                  <a:pt x="2845107" y="3523407"/>
                  <a:pt x="2602577" y="3529071"/>
                </a:cubicBezTo>
                <a:cubicBezTo>
                  <a:pt x="2360047" y="3534735"/>
                  <a:pt x="2315713" y="3523034"/>
                  <a:pt x="2030582" y="3529071"/>
                </a:cubicBezTo>
                <a:cubicBezTo>
                  <a:pt x="1745452" y="3535108"/>
                  <a:pt x="1688886" y="3485420"/>
                  <a:pt x="1521506" y="3529071"/>
                </a:cubicBezTo>
                <a:cubicBezTo>
                  <a:pt x="1354126" y="3572722"/>
                  <a:pt x="1163153" y="3478575"/>
                  <a:pt x="823673" y="3529071"/>
                </a:cubicBezTo>
                <a:cubicBezTo>
                  <a:pt x="484193" y="3579567"/>
                  <a:pt x="386877" y="3452999"/>
                  <a:pt x="0" y="3529071"/>
                </a:cubicBezTo>
                <a:cubicBezTo>
                  <a:pt x="-74597" y="3295511"/>
                  <a:pt x="29324" y="3072082"/>
                  <a:pt x="0" y="2905602"/>
                </a:cubicBezTo>
                <a:cubicBezTo>
                  <a:pt x="-29324" y="2739122"/>
                  <a:pt x="8340" y="2504575"/>
                  <a:pt x="0" y="2352714"/>
                </a:cubicBezTo>
                <a:cubicBezTo>
                  <a:pt x="-8340" y="2200853"/>
                  <a:pt x="49657" y="2048157"/>
                  <a:pt x="0" y="1799826"/>
                </a:cubicBezTo>
                <a:cubicBezTo>
                  <a:pt x="-49657" y="1551495"/>
                  <a:pt x="21940" y="1450003"/>
                  <a:pt x="0" y="1246938"/>
                </a:cubicBezTo>
                <a:cubicBezTo>
                  <a:pt x="-21940" y="1043873"/>
                  <a:pt x="41507" y="768069"/>
                  <a:pt x="0" y="588179"/>
                </a:cubicBezTo>
                <a:cubicBezTo>
                  <a:pt x="-41507" y="408289"/>
                  <a:pt x="15733" y="252038"/>
                  <a:pt x="0" y="0"/>
                </a:cubicBezTo>
                <a:close/>
              </a:path>
              <a:path w="6291944" h="3529071" stroke="0" extrusionOk="0">
                <a:moveTo>
                  <a:pt x="0" y="0"/>
                </a:moveTo>
                <a:cubicBezTo>
                  <a:pt x="258239" y="-73505"/>
                  <a:pt x="466572" y="14321"/>
                  <a:pt x="697834" y="0"/>
                </a:cubicBezTo>
                <a:cubicBezTo>
                  <a:pt x="929096" y="-14321"/>
                  <a:pt x="1113670" y="52011"/>
                  <a:pt x="1332748" y="0"/>
                </a:cubicBezTo>
                <a:cubicBezTo>
                  <a:pt x="1551826" y="-52011"/>
                  <a:pt x="1604343" y="30657"/>
                  <a:pt x="1841824" y="0"/>
                </a:cubicBezTo>
                <a:cubicBezTo>
                  <a:pt x="2079305" y="-30657"/>
                  <a:pt x="2193390" y="8359"/>
                  <a:pt x="2350899" y="0"/>
                </a:cubicBezTo>
                <a:cubicBezTo>
                  <a:pt x="2508408" y="-8359"/>
                  <a:pt x="2605802" y="14380"/>
                  <a:pt x="2859975" y="0"/>
                </a:cubicBezTo>
                <a:cubicBezTo>
                  <a:pt x="3114148" y="-14380"/>
                  <a:pt x="3152029" y="5343"/>
                  <a:pt x="3243211" y="0"/>
                </a:cubicBezTo>
                <a:cubicBezTo>
                  <a:pt x="3334393" y="-5343"/>
                  <a:pt x="3578502" y="35859"/>
                  <a:pt x="3815206" y="0"/>
                </a:cubicBezTo>
                <a:cubicBezTo>
                  <a:pt x="4051910" y="-35859"/>
                  <a:pt x="4206492" y="7710"/>
                  <a:pt x="4324282" y="0"/>
                </a:cubicBezTo>
                <a:cubicBezTo>
                  <a:pt x="4442072" y="-7710"/>
                  <a:pt x="4853921" y="48514"/>
                  <a:pt x="5022115" y="0"/>
                </a:cubicBezTo>
                <a:cubicBezTo>
                  <a:pt x="5190309" y="-48514"/>
                  <a:pt x="5293746" y="3376"/>
                  <a:pt x="5405352" y="0"/>
                </a:cubicBezTo>
                <a:cubicBezTo>
                  <a:pt x="5516958" y="-3376"/>
                  <a:pt x="5905704" y="73062"/>
                  <a:pt x="6291944" y="0"/>
                </a:cubicBezTo>
                <a:cubicBezTo>
                  <a:pt x="6329723" y="251220"/>
                  <a:pt x="6262580" y="417679"/>
                  <a:pt x="6291944" y="623469"/>
                </a:cubicBezTo>
                <a:cubicBezTo>
                  <a:pt x="6321308" y="829259"/>
                  <a:pt x="6254230" y="957158"/>
                  <a:pt x="6291944" y="1246938"/>
                </a:cubicBezTo>
                <a:cubicBezTo>
                  <a:pt x="6329658" y="1536718"/>
                  <a:pt x="6225663" y="1610992"/>
                  <a:pt x="6291944" y="1835117"/>
                </a:cubicBezTo>
                <a:cubicBezTo>
                  <a:pt x="6358225" y="2059242"/>
                  <a:pt x="6256780" y="2219253"/>
                  <a:pt x="6291944" y="2388005"/>
                </a:cubicBezTo>
                <a:cubicBezTo>
                  <a:pt x="6327108" y="2556757"/>
                  <a:pt x="6277286" y="2734807"/>
                  <a:pt x="6291944" y="2905602"/>
                </a:cubicBezTo>
                <a:cubicBezTo>
                  <a:pt x="6306602" y="3076397"/>
                  <a:pt x="6242352" y="3280582"/>
                  <a:pt x="6291944" y="3529071"/>
                </a:cubicBezTo>
                <a:cubicBezTo>
                  <a:pt x="6074968" y="3597582"/>
                  <a:pt x="5936664" y="3459949"/>
                  <a:pt x="5594110" y="3529071"/>
                </a:cubicBezTo>
                <a:cubicBezTo>
                  <a:pt x="5251556" y="3598193"/>
                  <a:pt x="5277954" y="3482358"/>
                  <a:pt x="5147954" y="3529071"/>
                </a:cubicBezTo>
                <a:cubicBezTo>
                  <a:pt x="5017954" y="3575784"/>
                  <a:pt x="4733573" y="3511029"/>
                  <a:pt x="4575959" y="3529071"/>
                </a:cubicBezTo>
                <a:cubicBezTo>
                  <a:pt x="4418345" y="3547113"/>
                  <a:pt x="4129531" y="3473646"/>
                  <a:pt x="3941045" y="3529071"/>
                </a:cubicBezTo>
                <a:cubicBezTo>
                  <a:pt x="3752559" y="3584496"/>
                  <a:pt x="3599667" y="3522397"/>
                  <a:pt x="3369050" y="3529071"/>
                </a:cubicBezTo>
                <a:cubicBezTo>
                  <a:pt x="3138434" y="3535745"/>
                  <a:pt x="3104731" y="3505620"/>
                  <a:pt x="2859975" y="3529071"/>
                </a:cubicBezTo>
                <a:cubicBezTo>
                  <a:pt x="2615220" y="3552522"/>
                  <a:pt x="2573967" y="3503263"/>
                  <a:pt x="2413819" y="3529071"/>
                </a:cubicBezTo>
                <a:cubicBezTo>
                  <a:pt x="2253671" y="3554879"/>
                  <a:pt x="1997366" y="3446655"/>
                  <a:pt x="1715985" y="3529071"/>
                </a:cubicBezTo>
                <a:cubicBezTo>
                  <a:pt x="1434604" y="3611487"/>
                  <a:pt x="1404871" y="3474609"/>
                  <a:pt x="1206909" y="3529071"/>
                </a:cubicBezTo>
                <a:cubicBezTo>
                  <a:pt x="1008947" y="3583533"/>
                  <a:pt x="928896" y="3523954"/>
                  <a:pt x="697834" y="3529071"/>
                </a:cubicBezTo>
                <a:cubicBezTo>
                  <a:pt x="466773" y="3534188"/>
                  <a:pt x="161350" y="3471179"/>
                  <a:pt x="0" y="3529071"/>
                </a:cubicBezTo>
                <a:cubicBezTo>
                  <a:pt x="-25506" y="3314902"/>
                  <a:pt x="50517" y="3062816"/>
                  <a:pt x="0" y="2870311"/>
                </a:cubicBezTo>
                <a:cubicBezTo>
                  <a:pt x="-50517" y="2677806"/>
                  <a:pt x="671" y="2431924"/>
                  <a:pt x="0" y="2246842"/>
                </a:cubicBezTo>
                <a:cubicBezTo>
                  <a:pt x="-671" y="2061760"/>
                  <a:pt x="34274" y="1826021"/>
                  <a:pt x="0" y="1693954"/>
                </a:cubicBezTo>
                <a:cubicBezTo>
                  <a:pt x="-34274" y="1561887"/>
                  <a:pt x="62762" y="1241488"/>
                  <a:pt x="0" y="1035194"/>
                </a:cubicBezTo>
                <a:cubicBezTo>
                  <a:pt x="-62762" y="828900"/>
                  <a:pt x="1383" y="770626"/>
                  <a:pt x="0" y="517597"/>
                </a:cubicBezTo>
                <a:cubicBezTo>
                  <a:pt x="-1383" y="264568"/>
                  <a:pt x="4687" y="2343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5292372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69B1338-3AFD-B0CA-666A-3151C5FD77E5}"/>
              </a:ext>
            </a:extLst>
          </p:cNvPr>
          <p:cNvSpPr/>
          <p:nvPr/>
        </p:nvSpPr>
        <p:spPr>
          <a:xfrm>
            <a:off x="3842657" y="4833257"/>
            <a:ext cx="4811486" cy="1447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πινακίδες  -γραπτές πηγές 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98706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911E8-E293-ABF8-271B-C5A62AAB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γραφικός χαρακτήρας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276B2AB3-FFC1-AF18-1EEE-0E6ECB8BB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5" t="28351" r="41995" b="18832"/>
          <a:stretch>
            <a:fillRect/>
          </a:stretch>
        </p:blipFill>
        <p:spPr>
          <a:xfrm rot="5400000">
            <a:off x="1261695" y="-337456"/>
            <a:ext cx="3529069" cy="4724398"/>
          </a:xfrm>
          <a:custGeom>
            <a:avLst/>
            <a:gdLst>
              <a:gd name="csX0" fmla="*/ 0 w 3529069"/>
              <a:gd name="csY0" fmla="*/ 0 h 4724398"/>
              <a:gd name="csX1" fmla="*/ 658760 w 3529069"/>
              <a:gd name="csY1" fmla="*/ 0 h 4724398"/>
              <a:gd name="csX2" fmla="*/ 1246938 w 3529069"/>
              <a:gd name="csY2" fmla="*/ 0 h 4724398"/>
              <a:gd name="csX3" fmla="*/ 1729244 w 3529069"/>
              <a:gd name="csY3" fmla="*/ 0 h 4724398"/>
              <a:gd name="csX4" fmla="*/ 2352713 w 3529069"/>
              <a:gd name="csY4" fmla="*/ 0 h 4724398"/>
              <a:gd name="csX5" fmla="*/ 2870309 w 3529069"/>
              <a:gd name="csY5" fmla="*/ 0 h 4724398"/>
              <a:gd name="csX6" fmla="*/ 3529069 w 3529069"/>
              <a:gd name="csY6" fmla="*/ 0 h 4724398"/>
              <a:gd name="csX7" fmla="*/ 3529069 w 3529069"/>
              <a:gd name="csY7" fmla="*/ 543306 h 4724398"/>
              <a:gd name="csX8" fmla="*/ 3529069 w 3529069"/>
              <a:gd name="csY8" fmla="*/ 992124 h 4724398"/>
              <a:gd name="csX9" fmla="*/ 3529069 w 3529069"/>
              <a:gd name="csY9" fmla="*/ 1535429 h 4724398"/>
              <a:gd name="csX10" fmla="*/ 3529069 w 3529069"/>
              <a:gd name="csY10" fmla="*/ 2125979 h 4724398"/>
              <a:gd name="csX11" fmla="*/ 3529069 w 3529069"/>
              <a:gd name="csY11" fmla="*/ 2622041 h 4724398"/>
              <a:gd name="csX12" fmla="*/ 3529069 w 3529069"/>
              <a:gd name="csY12" fmla="*/ 3259835 h 4724398"/>
              <a:gd name="csX13" fmla="*/ 3529069 w 3529069"/>
              <a:gd name="csY13" fmla="*/ 3803140 h 4724398"/>
              <a:gd name="csX14" fmla="*/ 3529069 w 3529069"/>
              <a:gd name="csY14" fmla="*/ 4724398 h 4724398"/>
              <a:gd name="csX15" fmla="*/ 3011472 w 3529069"/>
              <a:gd name="csY15" fmla="*/ 4724398 h 4724398"/>
              <a:gd name="csX16" fmla="*/ 2458585 w 3529069"/>
              <a:gd name="csY16" fmla="*/ 4724398 h 4724398"/>
              <a:gd name="csX17" fmla="*/ 1870407 w 3529069"/>
              <a:gd name="csY17" fmla="*/ 4724398 h 4724398"/>
              <a:gd name="csX18" fmla="*/ 1317519 w 3529069"/>
              <a:gd name="csY18" fmla="*/ 4724398 h 4724398"/>
              <a:gd name="csX19" fmla="*/ 694050 w 3529069"/>
              <a:gd name="csY19" fmla="*/ 4724398 h 4724398"/>
              <a:gd name="csX20" fmla="*/ 0 w 3529069"/>
              <a:gd name="csY20" fmla="*/ 4724398 h 4724398"/>
              <a:gd name="csX21" fmla="*/ 0 w 3529069"/>
              <a:gd name="csY21" fmla="*/ 4275580 h 4724398"/>
              <a:gd name="csX22" fmla="*/ 0 w 3529069"/>
              <a:gd name="csY22" fmla="*/ 3637786 h 4724398"/>
              <a:gd name="csX23" fmla="*/ 0 w 3529069"/>
              <a:gd name="csY23" fmla="*/ 2999993 h 4724398"/>
              <a:gd name="csX24" fmla="*/ 0 w 3529069"/>
              <a:gd name="csY24" fmla="*/ 2456687 h 4724398"/>
              <a:gd name="csX25" fmla="*/ 0 w 3529069"/>
              <a:gd name="csY25" fmla="*/ 1913381 h 4724398"/>
              <a:gd name="csX26" fmla="*/ 0 w 3529069"/>
              <a:gd name="csY26" fmla="*/ 1417319 h 4724398"/>
              <a:gd name="csX27" fmla="*/ 0 w 3529069"/>
              <a:gd name="csY27" fmla="*/ 826770 h 4724398"/>
              <a:gd name="csX28" fmla="*/ 0 w 3529069"/>
              <a:gd name="csY28" fmla="*/ 0 h 47243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3529069" h="4724398" fill="none" extrusionOk="0">
                <a:moveTo>
                  <a:pt x="0" y="0"/>
                </a:moveTo>
                <a:cubicBezTo>
                  <a:pt x="172705" y="-48162"/>
                  <a:pt x="381186" y="75339"/>
                  <a:pt x="658760" y="0"/>
                </a:cubicBezTo>
                <a:cubicBezTo>
                  <a:pt x="936334" y="-75339"/>
                  <a:pt x="1123717" y="38769"/>
                  <a:pt x="1246938" y="0"/>
                </a:cubicBezTo>
                <a:cubicBezTo>
                  <a:pt x="1370159" y="-38769"/>
                  <a:pt x="1537203" y="2894"/>
                  <a:pt x="1729244" y="0"/>
                </a:cubicBezTo>
                <a:cubicBezTo>
                  <a:pt x="1921285" y="-2894"/>
                  <a:pt x="2059888" y="21790"/>
                  <a:pt x="2352713" y="0"/>
                </a:cubicBezTo>
                <a:cubicBezTo>
                  <a:pt x="2645538" y="-21790"/>
                  <a:pt x="2675095" y="60538"/>
                  <a:pt x="2870309" y="0"/>
                </a:cubicBezTo>
                <a:cubicBezTo>
                  <a:pt x="3065523" y="-60538"/>
                  <a:pt x="3328971" y="5669"/>
                  <a:pt x="3529069" y="0"/>
                </a:cubicBezTo>
                <a:cubicBezTo>
                  <a:pt x="3552085" y="226648"/>
                  <a:pt x="3521924" y="407672"/>
                  <a:pt x="3529069" y="543306"/>
                </a:cubicBezTo>
                <a:cubicBezTo>
                  <a:pt x="3536214" y="678940"/>
                  <a:pt x="3522776" y="898688"/>
                  <a:pt x="3529069" y="992124"/>
                </a:cubicBezTo>
                <a:cubicBezTo>
                  <a:pt x="3535362" y="1085560"/>
                  <a:pt x="3471290" y="1395439"/>
                  <a:pt x="3529069" y="1535429"/>
                </a:cubicBezTo>
                <a:cubicBezTo>
                  <a:pt x="3586848" y="1675419"/>
                  <a:pt x="3483522" y="1860988"/>
                  <a:pt x="3529069" y="2125979"/>
                </a:cubicBezTo>
                <a:cubicBezTo>
                  <a:pt x="3574616" y="2390970"/>
                  <a:pt x="3500748" y="2379865"/>
                  <a:pt x="3529069" y="2622041"/>
                </a:cubicBezTo>
                <a:cubicBezTo>
                  <a:pt x="3557390" y="2864217"/>
                  <a:pt x="3465970" y="3041267"/>
                  <a:pt x="3529069" y="3259835"/>
                </a:cubicBezTo>
                <a:cubicBezTo>
                  <a:pt x="3592168" y="3478403"/>
                  <a:pt x="3528301" y="3616569"/>
                  <a:pt x="3529069" y="3803140"/>
                </a:cubicBezTo>
                <a:cubicBezTo>
                  <a:pt x="3529837" y="3989712"/>
                  <a:pt x="3430298" y="4512750"/>
                  <a:pt x="3529069" y="4724398"/>
                </a:cubicBezTo>
                <a:cubicBezTo>
                  <a:pt x="3354885" y="4731305"/>
                  <a:pt x="3231988" y="4667731"/>
                  <a:pt x="3011472" y="4724398"/>
                </a:cubicBezTo>
                <a:cubicBezTo>
                  <a:pt x="2790956" y="4781065"/>
                  <a:pt x="2665118" y="4707377"/>
                  <a:pt x="2458585" y="4724398"/>
                </a:cubicBezTo>
                <a:cubicBezTo>
                  <a:pt x="2252052" y="4741419"/>
                  <a:pt x="2159239" y="4667508"/>
                  <a:pt x="1870407" y="4724398"/>
                </a:cubicBezTo>
                <a:cubicBezTo>
                  <a:pt x="1581575" y="4781288"/>
                  <a:pt x="1532173" y="4665913"/>
                  <a:pt x="1317519" y="4724398"/>
                </a:cubicBezTo>
                <a:cubicBezTo>
                  <a:pt x="1102865" y="4782883"/>
                  <a:pt x="891046" y="4684369"/>
                  <a:pt x="694050" y="4724398"/>
                </a:cubicBezTo>
                <a:cubicBezTo>
                  <a:pt x="497054" y="4764427"/>
                  <a:pt x="258368" y="4681247"/>
                  <a:pt x="0" y="4724398"/>
                </a:cubicBezTo>
                <a:cubicBezTo>
                  <a:pt x="-29455" y="4592101"/>
                  <a:pt x="53266" y="4377547"/>
                  <a:pt x="0" y="4275580"/>
                </a:cubicBezTo>
                <a:cubicBezTo>
                  <a:pt x="-53266" y="4173613"/>
                  <a:pt x="6516" y="3774419"/>
                  <a:pt x="0" y="3637786"/>
                </a:cubicBezTo>
                <a:cubicBezTo>
                  <a:pt x="-6516" y="3501153"/>
                  <a:pt x="74283" y="3144895"/>
                  <a:pt x="0" y="2999993"/>
                </a:cubicBezTo>
                <a:cubicBezTo>
                  <a:pt x="-74283" y="2855091"/>
                  <a:pt x="19465" y="2681194"/>
                  <a:pt x="0" y="2456687"/>
                </a:cubicBezTo>
                <a:cubicBezTo>
                  <a:pt x="-19465" y="2232180"/>
                  <a:pt x="59117" y="2136801"/>
                  <a:pt x="0" y="1913381"/>
                </a:cubicBezTo>
                <a:cubicBezTo>
                  <a:pt x="-59117" y="1689961"/>
                  <a:pt x="32175" y="1654851"/>
                  <a:pt x="0" y="1417319"/>
                </a:cubicBezTo>
                <a:cubicBezTo>
                  <a:pt x="-32175" y="1179787"/>
                  <a:pt x="7846" y="1008258"/>
                  <a:pt x="0" y="826770"/>
                </a:cubicBezTo>
                <a:cubicBezTo>
                  <a:pt x="-7846" y="645282"/>
                  <a:pt x="94072" y="331021"/>
                  <a:pt x="0" y="0"/>
                </a:cubicBezTo>
                <a:close/>
              </a:path>
              <a:path w="3529069" h="4724398" stroke="0" extrusionOk="0">
                <a:moveTo>
                  <a:pt x="0" y="0"/>
                </a:moveTo>
                <a:cubicBezTo>
                  <a:pt x="193409" y="-10698"/>
                  <a:pt x="422718" y="23335"/>
                  <a:pt x="623469" y="0"/>
                </a:cubicBezTo>
                <a:cubicBezTo>
                  <a:pt x="824220" y="-23335"/>
                  <a:pt x="1051445" y="59613"/>
                  <a:pt x="1176356" y="0"/>
                </a:cubicBezTo>
                <a:cubicBezTo>
                  <a:pt x="1301267" y="-59613"/>
                  <a:pt x="1488991" y="6160"/>
                  <a:pt x="1799825" y="0"/>
                </a:cubicBezTo>
                <a:cubicBezTo>
                  <a:pt x="2110659" y="-6160"/>
                  <a:pt x="2151085" y="63368"/>
                  <a:pt x="2423294" y="0"/>
                </a:cubicBezTo>
                <a:cubicBezTo>
                  <a:pt x="2695503" y="-63368"/>
                  <a:pt x="3221604" y="56156"/>
                  <a:pt x="3529069" y="0"/>
                </a:cubicBezTo>
                <a:cubicBezTo>
                  <a:pt x="3567906" y="221352"/>
                  <a:pt x="3475460" y="353098"/>
                  <a:pt x="3529069" y="496062"/>
                </a:cubicBezTo>
                <a:cubicBezTo>
                  <a:pt x="3582678" y="639026"/>
                  <a:pt x="3451498" y="952332"/>
                  <a:pt x="3529069" y="1181100"/>
                </a:cubicBezTo>
                <a:cubicBezTo>
                  <a:pt x="3606640" y="1409868"/>
                  <a:pt x="3493864" y="1505327"/>
                  <a:pt x="3529069" y="1724405"/>
                </a:cubicBezTo>
                <a:cubicBezTo>
                  <a:pt x="3564274" y="1943483"/>
                  <a:pt x="3490290" y="2053073"/>
                  <a:pt x="3529069" y="2314955"/>
                </a:cubicBezTo>
                <a:cubicBezTo>
                  <a:pt x="3567848" y="2576837"/>
                  <a:pt x="3452719" y="2856914"/>
                  <a:pt x="3529069" y="2999993"/>
                </a:cubicBezTo>
                <a:cubicBezTo>
                  <a:pt x="3605419" y="3143072"/>
                  <a:pt x="3526446" y="3398038"/>
                  <a:pt x="3529069" y="3543299"/>
                </a:cubicBezTo>
                <a:cubicBezTo>
                  <a:pt x="3531692" y="3688560"/>
                  <a:pt x="3501049" y="3821020"/>
                  <a:pt x="3529069" y="4086604"/>
                </a:cubicBezTo>
                <a:cubicBezTo>
                  <a:pt x="3557089" y="4352189"/>
                  <a:pt x="3460072" y="4581176"/>
                  <a:pt x="3529069" y="4724398"/>
                </a:cubicBezTo>
                <a:cubicBezTo>
                  <a:pt x="3419916" y="4753390"/>
                  <a:pt x="3150648" y="4681459"/>
                  <a:pt x="3046763" y="4724398"/>
                </a:cubicBezTo>
                <a:cubicBezTo>
                  <a:pt x="2942878" y="4767337"/>
                  <a:pt x="2688082" y="4668588"/>
                  <a:pt x="2529166" y="4724398"/>
                </a:cubicBezTo>
                <a:cubicBezTo>
                  <a:pt x="2370250" y="4780208"/>
                  <a:pt x="2146812" y="4669210"/>
                  <a:pt x="1870407" y="4724398"/>
                </a:cubicBezTo>
                <a:cubicBezTo>
                  <a:pt x="1594002" y="4779586"/>
                  <a:pt x="1479523" y="4697099"/>
                  <a:pt x="1317519" y="4724398"/>
                </a:cubicBezTo>
                <a:cubicBezTo>
                  <a:pt x="1155515" y="4751697"/>
                  <a:pt x="957621" y="4694347"/>
                  <a:pt x="729341" y="4724398"/>
                </a:cubicBezTo>
                <a:cubicBezTo>
                  <a:pt x="501061" y="4754449"/>
                  <a:pt x="182447" y="4675508"/>
                  <a:pt x="0" y="4724398"/>
                </a:cubicBezTo>
                <a:cubicBezTo>
                  <a:pt x="-2815" y="4541507"/>
                  <a:pt x="36825" y="4252769"/>
                  <a:pt x="0" y="4133848"/>
                </a:cubicBezTo>
                <a:cubicBezTo>
                  <a:pt x="-36825" y="4014927"/>
                  <a:pt x="1573" y="3803163"/>
                  <a:pt x="0" y="3496055"/>
                </a:cubicBezTo>
                <a:cubicBezTo>
                  <a:pt x="-1573" y="3188947"/>
                  <a:pt x="29199" y="3187816"/>
                  <a:pt x="0" y="3047237"/>
                </a:cubicBezTo>
                <a:cubicBezTo>
                  <a:pt x="-29199" y="2906658"/>
                  <a:pt x="33250" y="2603250"/>
                  <a:pt x="0" y="2362199"/>
                </a:cubicBezTo>
                <a:cubicBezTo>
                  <a:pt x="-33250" y="2121148"/>
                  <a:pt x="74368" y="1858495"/>
                  <a:pt x="0" y="1724405"/>
                </a:cubicBezTo>
                <a:cubicBezTo>
                  <a:pt x="-74368" y="1590315"/>
                  <a:pt x="5485" y="1348688"/>
                  <a:pt x="0" y="1086612"/>
                </a:cubicBezTo>
                <a:cubicBezTo>
                  <a:pt x="-5485" y="824536"/>
                  <a:pt x="25483" y="844095"/>
                  <a:pt x="0" y="637794"/>
                </a:cubicBezTo>
                <a:cubicBezTo>
                  <a:pt x="-25483" y="431493"/>
                  <a:pt x="47752" y="226670"/>
                  <a:pt x="0" y="0"/>
                </a:cubicBezTo>
                <a:close/>
              </a:path>
            </a:pathLst>
          </a:custGeom>
          <a:ln w="38100" cap="sq">
            <a:solidFill>
              <a:schemeClr val="tx1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7267243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Εικόνα 3" descr="Εικόνα που περιέχει κείμενο, βιβλίο, γραφικός χαρακτήρας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19735231-3D8F-3F34-14CE-09AE64CE3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13139" r="22619" b="27524"/>
          <a:stretch>
            <a:fillRect/>
          </a:stretch>
        </p:blipFill>
        <p:spPr>
          <a:xfrm>
            <a:off x="5573485" y="102363"/>
            <a:ext cx="6291944" cy="3529071"/>
          </a:xfrm>
          <a:custGeom>
            <a:avLst/>
            <a:gdLst>
              <a:gd name="csX0" fmla="*/ 0 w 6291944"/>
              <a:gd name="csY0" fmla="*/ 0 h 3529071"/>
              <a:gd name="csX1" fmla="*/ 509075 w 6291944"/>
              <a:gd name="csY1" fmla="*/ 0 h 3529071"/>
              <a:gd name="csX2" fmla="*/ 1018151 w 6291944"/>
              <a:gd name="csY2" fmla="*/ 0 h 3529071"/>
              <a:gd name="csX3" fmla="*/ 1715985 w 6291944"/>
              <a:gd name="csY3" fmla="*/ 0 h 3529071"/>
              <a:gd name="csX4" fmla="*/ 2350899 w 6291944"/>
              <a:gd name="csY4" fmla="*/ 0 h 3529071"/>
              <a:gd name="csX5" fmla="*/ 2922894 w 6291944"/>
              <a:gd name="csY5" fmla="*/ 0 h 3529071"/>
              <a:gd name="csX6" fmla="*/ 3557808 w 6291944"/>
              <a:gd name="csY6" fmla="*/ 0 h 3529071"/>
              <a:gd name="csX7" fmla="*/ 4255642 w 6291944"/>
              <a:gd name="csY7" fmla="*/ 0 h 3529071"/>
              <a:gd name="csX8" fmla="*/ 4953476 w 6291944"/>
              <a:gd name="csY8" fmla="*/ 0 h 3529071"/>
              <a:gd name="csX9" fmla="*/ 5462551 w 6291944"/>
              <a:gd name="csY9" fmla="*/ 0 h 3529071"/>
              <a:gd name="csX10" fmla="*/ 6291944 w 6291944"/>
              <a:gd name="csY10" fmla="*/ 0 h 3529071"/>
              <a:gd name="csX11" fmla="*/ 6291944 w 6291944"/>
              <a:gd name="csY11" fmla="*/ 623469 h 3529071"/>
              <a:gd name="csX12" fmla="*/ 6291944 w 6291944"/>
              <a:gd name="csY12" fmla="*/ 1176357 h 3529071"/>
              <a:gd name="csX13" fmla="*/ 6291944 w 6291944"/>
              <a:gd name="csY13" fmla="*/ 1729245 h 3529071"/>
              <a:gd name="csX14" fmla="*/ 6291944 w 6291944"/>
              <a:gd name="csY14" fmla="*/ 2317423 h 3529071"/>
              <a:gd name="csX15" fmla="*/ 6291944 w 6291944"/>
              <a:gd name="csY15" fmla="*/ 2905602 h 3529071"/>
              <a:gd name="csX16" fmla="*/ 6291944 w 6291944"/>
              <a:gd name="csY16" fmla="*/ 3529071 h 3529071"/>
              <a:gd name="csX17" fmla="*/ 5845788 w 6291944"/>
              <a:gd name="csY17" fmla="*/ 3529071 h 3529071"/>
              <a:gd name="csX18" fmla="*/ 5273793 w 6291944"/>
              <a:gd name="csY18" fmla="*/ 3529071 h 3529071"/>
              <a:gd name="csX19" fmla="*/ 4827637 w 6291944"/>
              <a:gd name="csY19" fmla="*/ 3529071 h 3529071"/>
              <a:gd name="csX20" fmla="*/ 4192723 w 6291944"/>
              <a:gd name="csY20" fmla="*/ 3529071 h 3529071"/>
              <a:gd name="csX21" fmla="*/ 3746567 w 6291944"/>
              <a:gd name="csY21" fmla="*/ 3529071 h 3529071"/>
              <a:gd name="csX22" fmla="*/ 3111652 w 6291944"/>
              <a:gd name="csY22" fmla="*/ 3529071 h 3529071"/>
              <a:gd name="csX23" fmla="*/ 2602577 w 6291944"/>
              <a:gd name="csY23" fmla="*/ 3529071 h 3529071"/>
              <a:gd name="csX24" fmla="*/ 2030582 w 6291944"/>
              <a:gd name="csY24" fmla="*/ 3529071 h 3529071"/>
              <a:gd name="csX25" fmla="*/ 1521506 w 6291944"/>
              <a:gd name="csY25" fmla="*/ 3529071 h 3529071"/>
              <a:gd name="csX26" fmla="*/ 823673 w 6291944"/>
              <a:gd name="csY26" fmla="*/ 3529071 h 3529071"/>
              <a:gd name="csX27" fmla="*/ 0 w 6291944"/>
              <a:gd name="csY27" fmla="*/ 3529071 h 3529071"/>
              <a:gd name="csX28" fmla="*/ 0 w 6291944"/>
              <a:gd name="csY28" fmla="*/ 2905602 h 3529071"/>
              <a:gd name="csX29" fmla="*/ 0 w 6291944"/>
              <a:gd name="csY29" fmla="*/ 2352714 h 3529071"/>
              <a:gd name="csX30" fmla="*/ 0 w 6291944"/>
              <a:gd name="csY30" fmla="*/ 1799826 h 3529071"/>
              <a:gd name="csX31" fmla="*/ 0 w 6291944"/>
              <a:gd name="csY31" fmla="*/ 1246938 h 3529071"/>
              <a:gd name="csX32" fmla="*/ 0 w 6291944"/>
              <a:gd name="csY32" fmla="*/ 588179 h 3529071"/>
              <a:gd name="csX33" fmla="*/ 0 w 6291944"/>
              <a:gd name="csY33" fmla="*/ 0 h 35290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6291944" h="3529071" fill="none" extrusionOk="0">
                <a:moveTo>
                  <a:pt x="0" y="0"/>
                </a:moveTo>
                <a:cubicBezTo>
                  <a:pt x="196957" y="-58116"/>
                  <a:pt x="289670" y="59244"/>
                  <a:pt x="509075" y="0"/>
                </a:cubicBezTo>
                <a:cubicBezTo>
                  <a:pt x="728481" y="-59244"/>
                  <a:pt x="841268" y="21973"/>
                  <a:pt x="1018151" y="0"/>
                </a:cubicBezTo>
                <a:cubicBezTo>
                  <a:pt x="1195034" y="-21973"/>
                  <a:pt x="1458057" y="73889"/>
                  <a:pt x="1715985" y="0"/>
                </a:cubicBezTo>
                <a:cubicBezTo>
                  <a:pt x="1973913" y="-73889"/>
                  <a:pt x="2097306" y="45085"/>
                  <a:pt x="2350899" y="0"/>
                </a:cubicBezTo>
                <a:cubicBezTo>
                  <a:pt x="2604492" y="-45085"/>
                  <a:pt x="2710691" y="23719"/>
                  <a:pt x="2922894" y="0"/>
                </a:cubicBezTo>
                <a:cubicBezTo>
                  <a:pt x="3135097" y="-23719"/>
                  <a:pt x="3297052" y="72162"/>
                  <a:pt x="3557808" y="0"/>
                </a:cubicBezTo>
                <a:cubicBezTo>
                  <a:pt x="3818564" y="-72162"/>
                  <a:pt x="4069839" y="11127"/>
                  <a:pt x="4255642" y="0"/>
                </a:cubicBezTo>
                <a:cubicBezTo>
                  <a:pt x="4441445" y="-11127"/>
                  <a:pt x="4764872" y="28504"/>
                  <a:pt x="4953476" y="0"/>
                </a:cubicBezTo>
                <a:cubicBezTo>
                  <a:pt x="5142080" y="-28504"/>
                  <a:pt x="5332278" y="45555"/>
                  <a:pt x="5462551" y="0"/>
                </a:cubicBezTo>
                <a:cubicBezTo>
                  <a:pt x="5592824" y="-45555"/>
                  <a:pt x="5998458" y="46908"/>
                  <a:pt x="6291944" y="0"/>
                </a:cubicBezTo>
                <a:cubicBezTo>
                  <a:pt x="6341531" y="158149"/>
                  <a:pt x="6223415" y="372556"/>
                  <a:pt x="6291944" y="623469"/>
                </a:cubicBezTo>
                <a:cubicBezTo>
                  <a:pt x="6360473" y="874382"/>
                  <a:pt x="6284395" y="925432"/>
                  <a:pt x="6291944" y="1176357"/>
                </a:cubicBezTo>
                <a:cubicBezTo>
                  <a:pt x="6299493" y="1427282"/>
                  <a:pt x="6251329" y="1608249"/>
                  <a:pt x="6291944" y="1729245"/>
                </a:cubicBezTo>
                <a:cubicBezTo>
                  <a:pt x="6332559" y="1850241"/>
                  <a:pt x="6221543" y="2067443"/>
                  <a:pt x="6291944" y="2317423"/>
                </a:cubicBezTo>
                <a:cubicBezTo>
                  <a:pt x="6362345" y="2567403"/>
                  <a:pt x="6248065" y="2785800"/>
                  <a:pt x="6291944" y="2905602"/>
                </a:cubicBezTo>
                <a:cubicBezTo>
                  <a:pt x="6335823" y="3025404"/>
                  <a:pt x="6266352" y="3367499"/>
                  <a:pt x="6291944" y="3529071"/>
                </a:cubicBezTo>
                <a:cubicBezTo>
                  <a:pt x="6091538" y="3536949"/>
                  <a:pt x="5938625" y="3510377"/>
                  <a:pt x="5845788" y="3529071"/>
                </a:cubicBezTo>
                <a:cubicBezTo>
                  <a:pt x="5752951" y="3547765"/>
                  <a:pt x="5503588" y="3478637"/>
                  <a:pt x="5273793" y="3529071"/>
                </a:cubicBezTo>
                <a:cubicBezTo>
                  <a:pt x="5043999" y="3579505"/>
                  <a:pt x="5035180" y="3503007"/>
                  <a:pt x="4827637" y="3529071"/>
                </a:cubicBezTo>
                <a:cubicBezTo>
                  <a:pt x="4620094" y="3555135"/>
                  <a:pt x="4365282" y="3523550"/>
                  <a:pt x="4192723" y="3529071"/>
                </a:cubicBezTo>
                <a:cubicBezTo>
                  <a:pt x="4020164" y="3534592"/>
                  <a:pt x="3914707" y="3520954"/>
                  <a:pt x="3746567" y="3529071"/>
                </a:cubicBezTo>
                <a:cubicBezTo>
                  <a:pt x="3578427" y="3537188"/>
                  <a:pt x="3254083" y="3501160"/>
                  <a:pt x="3111652" y="3529071"/>
                </a:cubicBezTo>
                <a:cubicBezTo>
                  <a:pt x="2969221" y="3556982"/>
                  <a:pt x="2845107" y="3523407"/>
                  <a:pt x="2602577" y="3529071"/>
                </a:cubicBezTo>
                <a:cubicBezTo>
                  <a:pt x="2360047" y="3534735"/>
                  <a:pt x="2315713" y="3523034"/>
                  <a:pt x="2030582" y="3529071"/>
                </a:cubicBezTo>
                <a:cubicBezTo>
                  <a:pt x="1745452" y="3535108"/>
                  <a:pt x="1688886" y="3485420"/>
                  <a:pt x="1521506" y="3529071"/>
                </a:cubicBezTo>
                <a:cubicBezTo>
                  <a:pt x="1354126" y="3572722"/>
                  <a:pt x="1163153" y="3478575"/>
                  <a:pt x="823673" y="3529071"/>
                </a:cubicBezTo>
                <a:cubicBezTo>
                  <a:pt x="484193" y="3579567"/>
                  <a:pt x="386877" y="3452999"/>
                  <a:pt x="0" y="3529071"/>
                </a:cubicBezTo>
                <a:cubicBezTo>
                  <a:pt x="-74597" y="3295511"/>
                  <a:pt x="29324" y="3072082"/>
                  <a:pt x="0" y="2905602"/>
                </a:cubicBezTo>
                <a:cubicBezTo>
                  <a:pt x="-29324" y="2739122"/>
                  <a:pt x="8340" y="2504575"/>
                  <a:pt x="0" y="2352714"/>
                </a:cubicBezTo>
                <a:cubicBezTo>
                  <a:pt x="-8340" y="2200853"/>
                  <a:pt x="49657" y="2048157"/>
                  <a:pt x="0" y="1799826"/>
                </a:cubicBezTo>
                <a:cubicBezTo>
                  <a:pt x="-49657" y="1551495"/>
                  <a:pt x="21940" y="1450003"/>
                  <a:pt x="0" y="1246938"/>
                </a:cubicBezTo>
                <a:cubicBezTo>
                  <a:pt x="-21940" y="1043873"/>
                  <a:pt x="41507" y="768069"/>
                  <a:pt x="0" y="588179"/>
                </a:cubicBezTo>
                <a:cubicBezTo>
                  <a:pt x="-41507" y="408289"/>
                  <a:pt x="15733" y="252038"/>
                  <a:pt x="0" y="0"/>
                </a:cubicBezTo>
                <a:close/>
              </a:path>
              <a:path w="6291944" h="3529071" stroke="0" extrusionOk="0">
                <a:moveTo>
                  <a:pt x="0" y="0"/>
                </a:moveTo>
                <a:cubicBezTo>
                  <a:pt x="258239" y="-73505"/>
                  <a:pt x="466572" y="14321"/>
                  <a:pt x="697834" y="0"/>
                </a:cubicBezTo>
                <a:cubicBezTo>
                  <a:pt x="929096" y="-14321"/>
                  <a:pt x="1113670" y="52011"/>
                  <a:pt x="1332748" y="0"/>
                </a:cubicBezTo>
                <a:cubicBezTo>
                  <a:pt x="1551826" y="-52011"/>
                  <a:pt x="1604343" y="30657"/>
                  <a:pt x="1841824" y="0"/>
                </a:cubicBezTo>
                <a:cubicBezTo>
                  <a:pt x="2079305" y="-30657"/>
                  <a:pt x="2193390" y="8359"/>
                  <a:pt x="2350899" y="0"/>
                </a:cubicBezTo>
                <a:cubicBezTo>
                  <a:pt x="2508408" y="-8359"/>
                  <a:pt x="2605802" y="14380"/>
                  <a:pt x="2859975" y="0"/>
                </a:cubicBezTo>
                <a:cubicBezTo>
                  <a:pt x="3114148" y="-14380"/>
                  <a:pt x="3152029" y="5343"/>
                  <a:pt x="3243211" y="0"/>
                </a:cubicBezTo>
                <a:cubicBezTo>
                  <a:pt x="3334393" y="-5343"/>
                  <a:pt x="3578502" y="35859"/>
                  <a:pt x="3815206" y="0"/>
                </a:cubicBezTo>
                <a:cubicBezTo>
                  <a:pt x="4051910" y="-35859"/>
                  <a:pt x="4206492" y="7710"/>
                  <a:pt x="4324282" y="0"/>
                </a:cubicBezTo>
                <a:cubicBezTo>
                  <a:pt x="4442072" y="-7710"/>
                  <a:pt x="4853921" y="48514"/>
                  <a:pt x="5022115" y="0"/>
                </a:cubicBezTo>
                <a:cubicBezTo>
                  <a:pt x="5190309" y="-48514"/>
                  <a:pt x="5293746" y="3376"/>
                  <a:pt x="5405352" y="0"/>
                </a:cubicBezTo>
                <a:cubicBezTo>
                  <a:pt x="5516958" y="-3376"/>
                  <a:pt x="5905704" y="73062"/>
                  <a:pt x="6291944" y="0"/>
                </a:cubicBezTo>
                <a:cubicBezTo>
                  <a:pt x="6329723" y="251220"/>
                  <a:pt x="6262580" y="417679"/>
                  <a:pt x="6291944" y="623469"/>
                </a:cubicBezTo>
                <a:cubicBezTo>
                  <a:pt x="6321308" y="829259"/>
                  <a:pt x="6254230" y="957158"/>
                  <a:pt x="6291944" y="1246938"/>
                </a:cubicBezTo>
                <a:cubicBezTo>
                  <a:pt x="6329658" y="1536718"/>
                  <a:pt x="6225663" y="1610992"/>
                  <a:pt x="6291944" y="1835117"/>
                </a:cubicBezTo>
                <a:cubicBezTo>
                  <a:pt x="6358225" y="2059242"/>
                  <a:pt x="6256780" y="2219253"/>
                  <a:pt x="6291944" y="2388005"/>
                </a:cubicBezTo>
                <a:cubicBezTo>
                  <a:pt x="6327108" y="2556757"/>
                  <a:pt x="6277286" y="2734807"/>
                  <a:pt x="6291944" y="2905602"/>
                </a:cubicBezTo>
                <a:cubicBezTo>
                  <a:pt x="6306602" y="3076397"/>
                  <a:pt x="6242352" y="3280582"/>
                  <a:pt x="6291944" y="3529071"/>
                </a:cubicBezTo>
                <a:cubicBezTo>
                  <a:pt x="6074968" y="3597582"/>
                  <a:pt x="5936664" y="3459949"/>
                  <a:pt x="5594110" y="3529071"/>
                </a:cubicBezTo>
                <a:cubicBezTo>
                  <a:pt x="5251556" y="3598193"/>
                  <a:pt x="5277954" y="3482358"/>
                  <a:pt x="5147954" y="3529071"/>
                </a:cubicBezTo>
                <a:cubicBezTo>
                  <a:pt x="5017954" y="3575784"/>
                  <a:pt x="4733573" y="3511029"/>
                  <a:pt x="4575959" y="3529071"/>
                </a:cubicBezTo>
                <a:cubicBezTo>
                  <a:pt x="4418345" y="3547113"/>
                  <a:pt x="4129531" y="3473646"/>
                  <a:pt x="3941045" y="3529071"/>
                </a:cubicBezTo>
                <a:cubicBezTo>
                  <a:pt x="3752559" y="3584496"/>
                  <a:pt x="3599667" y="3522397"/>
                  <a:pt x="3369050" y="3529071"/>
                </a:cubicBezTo>
                <a:cubicBezTo>
                  <a:pt x="3138434" y="3535745"/>
                  <a:pt x="3104731" y="3505620"/>
                  <a:pt x="2859975" y="3529071"/>
                </a:cubicBezTo>
                <a:cubicBezTo>
                  <a:pt x="2615220" y="3552522"/>
                  <a:pt x="2573967" y="3503263"/>
                  <a:pt x="2413819" y="3529071"/>
                </a:cubicBezTo>
                <a:cubicBezTo>
                  <a:pt x="2253671" y="3554879"/>
                  <a:pt x="1997366" y="3446655"/>
                  <a:pt x="1715985" y="3529071"/>
                </a:cubicBezTo>
                <a:cubicBezTo>
                  <a:pt x="1434604" y="3611487"/>
                  <a:pt x="1404871" y="3474609"/>
                  <a:pt x="1206909" y="3529071"/>
                </a:cubicBezTo>
                <a:cubicBezTo>
                  <a:pt x="1008947" y="3583533"/>
                  <a:pt x="928896" y="3523954"/>
                  <a:pt x="697834" y="3529071"/>
                </a:cubicBezTo>
                <a:cubicBezTo>
                  <a:pt x="466773" y="3534188"/>
                  <a:pt x="161350" y="3471179"/>
                  <a:pt x="0" y="3529071"/>
                </a:cubicBezTo>
                <a:cubicBezTo>
                  <a:pt x="-25506" y="3314902"/>
                  <a:pt x="50517" y="3062816"/>
                  <a:pt x="0" y="2870311"/>
                </a:cubicBezTo>
                <a:cubicBezTo>
                  <a:pt x="-50517" y="2677806"/>
                  <a:pt x="671" y="2431924"/>
                  <a:pt x="0" y="2246842"/>
                </a:cubicBezTo>
                <a:cubicBezTo>
                  <a:pt x="-671" y="2061760"/>
                  <a:pt x="34274" y="1826021"/>
                  <a:pt x="0" y="1693954"/>
                </a:cubicBezTo>
                <a:cubicBezTo>
                  <a:pt x="-34274" y="1561887"/>
                  <a:pt x="62762" y="1241488"/>
                  <a:pt x="0" y="1035194"/>
                </a:cubicBezTo>
                <a:cubicBezTo>
                  <a:pt x="-62762" y="828900"/>
                  <a:pt x="1383" y="770626"/>
                  <a:pt x="0" y="517597"/>
                </a:cubicBezTo>
                <a:cubicBezTo>
                  <a:pt x="-1383" y="264568"/>
                  <a:pt x="4687" y="2343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52923720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7C40D69-809B-1A83-4EB1-B963D73C239F}"/>
              </a:ext>
            </a:extLst>
          </p:cNvPr>
          <p:cNvSpPr/>
          <p:nvPr/>
        </p:nvSpPr>
        <p:spPr>
          <a:xfrm>
            <a:off x="7053943" y="4991101"/>
            <a:ext cx="4811486" cy="1447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πινακίδες  -γραπτές πηγές </a:t>
            </a:r>
            <a:endParaRPr lang="el-CY" sz="4400" dirty="0"/>
          </a:p>
        </p:txBody>
      </p:sp>
      <p:pic>
        <p:nvPicPr>
          <p:cNvPr id="6" name="Εικόνα 5" descr="Εικόνα που περιέχει κείμενο, βιβλίο, γραφικός χαρακτήρας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03614092-CF26-1CC3-FC98-1ABD8EF31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7" t="24715" r="23729" b="16287"/>
          <a:stretch>
            <a:fillRect/>
          </a:stretch>
        </p:blipFill>
        <p:spPr>
          <a:xfrm rot="5400000">
            <a:off x="2536372" y="1828802"/>
            <a:ext cx="1589312" cy="6183085"/>
          </a:xfrm>
          <a:custGeom>
            <a:avLst/>
            <a:gdLst>
              <a:gd name="csX0" fmla="*/ 0 w 1589312"/>
              <a:gd name="csY0" fmla="*/ 0 h 6183085"/>
              <a:gd name="csX1" fmla="*/ 561557 w 1589312"/>
              <a:gd name="csY1" fmla="*/ 0 h 6183085"/>
              <a:gd name="csX2" fmla="*/ 1059541 w 1589312"/>
              <a:gd name="csY2" fmla="*/ 0 h 6183085"/>
              <a:gd name="csX3" fmla="*/ 1589312 w 1589312"/>
              <a:gd name="csY3" fmla="*/ 0 h 6183085"/>
              <a:gd name="csX4" fmla="*/ 1589312 w 1589312"/>
              <a:gd name="csY4" fmla="*/ 623929 h 6183085"/>
              <a:gd name="csX5" fmla="*/ 1589312 w 1589312"/>
              <a:gd name="csY5" fmla="*/ 1062366 h 6183085"/>
              <a:gd name="csX6" fmla="*/ 1589312 w 1589312"/>
              <a:gd name="csY6" fmla="*/ 1500803 h 6183085"/>
              <a:gd name="csX7" fmla="*/ 1589312 w 1589312"/>
              <a:gd name="csY7" fmla="*/ 2001071 h 6183085"/>
              <a:gd name="csX8" fmla="*/ 1589312 w 1589312"/>
              <a:gd name="csY8" fmla="*/ 2625001 h 6183085"/>
              <a:gd name="csX9" fmla="*/ 1589312 w 1589312"/>
              <a:gd name="csY9" fmla="*/ 3001607 h 6183085"/>
              <a:gd name="csX10" fmla="*/ 1589312 w 1589312"/>
              <a:gd name="csY10" fmla="*/ 3687367 h 6183085"/>
              <a:gd name="csX11" fmla="*/ 1589312 w 1589312"/>
              <a:gd name="csY11" fmla="*/ 4311297 h 6183085"/>
              <a:gd name="csX12" fmla="*/ 1589312 w 1589312"/>
              <a:gd name="csY12" fmla="*/ 4749733 h 6183085"/>
              <a:gd name="csX13" fmla="*/ 1589312 w 1589312"/>
              <a:gd name="csY13" fmla="*/ 5373663 h 6183085"/>
              <a:gd name="csX14" fmla="*/ 1589312 w 1589312"/>
              <a:gd name="csY14" fmla="*/ 6183085 h 6183085"/>
              <a:gd name="csX15" fmla="*/ 1043648 w 1589312"/>
              <a:gd name="csY15" fmla="*/ 6183085 h 6183085"/>
              <a:gd name="csX16" fmla="*/ 545664 w 1589312"/>
              <a:gd name="csY16" fmla="*/ 6183085 h 6183085"/>
              <a:gd name="csX17" fmla="*/ 0 w 1589312"/>
              <a:gd name="csY17" fmla="*/ 6183085 h 6183085"/>
              <a:gd name="csX18" fmla="*/ 0 w 1589312"/>
              <a:gd name="csY18" fmla="*/ 5682817 h 6183085"/>
              <a:gd name="csX19" fmla="*/ 0 w 1589312"/>
              <a:gd name="csY19" fmla="*/ 5244380 h 6183085"/>
              <a:gd name="csX20" fmla="*/ 0 w 1589312"/>
              <a:gd name="csY20" fmla="*/ 4682282 h 6183085"/>
              <a:gd name="csX21" fmla="*/ 0 w 1589312"/>
              <a:gd name="csY21" fmla="*/ 4058352 h 6183085"/>
              <a:gd name="csX22" fmla="*/ 0 w 1589312"/>
              <a:gd name="csY22" fmla="*/ 3434423 h 6183085"/>
              <a:gd name="csX23" fmla="*/ 0 w 1589312"/>
              <a:gd name="csY23" fmla="*/ 2810493 h 6183085"/>
              <a:gd name="csX24" fmla="*/ 0 w 1589312"/>
              <a:gd name="csY24" fmla="*/ 2372056 h 6183085"/>
              <a:gd name="csX25" fmla="*/ 0 w 1589312"/>
              <a:gd name="csY25" fmla="*/ 1686296 h 6183085"/>
              <a:gd name="csX26" fmla="*/ 0 w 1589312"/>
              <a:gd name="csY26" fmla="*/ 1186028 h 6183085"/>
              <a:gd name="csX27" fmla="*/ 0 w 1589312"/>
              <a:gd name="csY27" fmla="*/ 747591 h 6183085"/>
              <a:gd name="csX28" fmla="*/ 0 w 1589312"/>
              <a:gd name="csY28" fmla="*/ 0 h 61830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589312" h="6183085" fill="none" extrusionOk="0">
                <a:moveTo>
                  <a:pt x="0" y="0"/>
                </a:moveTo>
                <a:cubicBezTo>
                  <a:pt x="204355" y="-16946"/>
                  <a:pt x="406329" y="40096"/>
                  <a:pt x="561557" y="0"/>
                </a:cubicBezTo>
                <a:cubicBezTo>
                  <a:pt x="716785" y="-40096"/>
                  <a:pt x="841484" y="28430"/>
                  <a:pt x="1059541" y="0"/>
                </a:cubicBezTo>
                <a:cubicBezTo>
                  <a:pt x="1277598" y="-28430"/>
                  <a:pt x="1333352" y="43739"/>
                  <a:pt x="1589312" y="0"/>
                </a:cubicBezTo>
                <a:cubicBezTo>
                  <a:pt x="1594819" y="186021"/>
                  <a:pt x="1564020" y="479715"/>
                  <a:pt x="1589312" y="623929"/>
                </a:cubicBezTo>
                <a:cubicBezTo>
                  <a:pt x="1614604" y="768143"/>
                  <a:pt x="1538051" y="961555"/>
                  <a:pt x="1589312" y="1062366"/>
                </a:cubicBezTo>
                <a:cubicBezTo>
                  <a:pt x="1640573" y="1163177"/>
                  <a:pt x="1585892" y="1336795"/>
                  <a:pt x="1589312" y="1500803"/>
                </a:cubicBezTo>
                <a:cubicBezTo>
                  <a:pt x="1592732" y="1664811"/>
                  <a:pt x="1555705" y="1794260"/>
                  <a:pt x="1589312" y="2001071"/>
                </a:cubicBezTo>
                <a:cubicBezTo>
                  <a:pt x="1622919" y="2207882"/>
                  <a:pt x="1527487" y="2389989"/>
                  <a:pt x="1589312" y="2625001"/>
                </a:cubicBezTo>
                <a:cubicBezTo>
                  <a:pt x="1651137" y="2860013"/>
                  <a:pt x="1569089" y="2911640"/>
                  <a:pt x="1589312" y="3001607"/>
                </a:cubicBezTo>
                <a:cubicBezTo>
                  <a:pt x="1609535" y="3091574"/>
                  <a:pt x="1534242" y="3443563"/>
                  <a:pt x="1589312" y="3687367"/>
                </a:cubicBezTo>
                <a:cubicBezTo>
                  <a:pt x="1644382" y="3931171"/>
                  <a:pt x="1579377" y="4118376"/>
                  <a:pt x="1589312" y="4311297"/>
                </a:cubicBezTo>
                <a:cubicBezTo>
                  <a:pt x="1599247" y="4504218"/>
                  <a:pt x="1586424" y="4581069"/>
                  <a:pt x="1589312" y="4749733"/>
                </a:cubicBezTo>
                <a:cubicBezTo>
                  <a:pt x="1592200" y="4918397"/>
                  <a:pt x="1549148" y="5173848"/>
                  <a:pt x="1589312" y="5373663"/>
                </a:cubicBezTo>
                <a:cubicBezTo>
                  <a:pt x="1629476" y="5573478"/>
                  <a:pt x="1497477" y="5869395"/>
                  <a:pt x="1589312" y="6183085"/>
                </a:cubicBezTo>
                <a:cubicBezTo>
                  <a:pt x="1459662" y="6235516"/>
                  <a:pt x="1249857" y="6174318"/>
                  <a:pt x="1043648" y="6183085"/>
                </a:cubicBezTo>
                <a:cubicBezTo>
                  <a:pt x="837439" y="6191852"/>
                  <a:pt x="662554" y="6174555"/>
                  <a:pt x="545664" y="6183085"/>
                </a:cubicBezTo>
                <a:cubicBezTo>
                  <a:pt x="428774" y="6191615"/>
                  <a:pt x="257463" y="6156354"/>
                  <a:pt x="0" y="6183085"/>
                </a:cubicBezTo>
                <a:cubicBezTo>
                  <a:pt x="-11273" y="5971977"/>
                  <a:pt x="18689" y="5840095"/>
                  <a:pt x="0" y="5682817"/>
                </a:cubicBezTo>
                <a:cubicBezTo>
                  <a:pt x="-18689" y="5525539"/>
                  <a:pt x="5165" y="5436919"/>
                  <a:pt x="0" y="5244380"/>
                </a:cubicBezTo>
                <a:cubicBezTo>
                  <a:pt x="-5165" y="5051841"/>
                  <a:pt x="55478" y="4808714"/>
                  <a:pt x="0" y="4682282"/>
                </a:cubicBezTo>
                <a:cubicBezTo>
                  <a:pt x="-55478" y="4555850"/>
                  <a:pt x="42021" y="4226802"/>
                  <a:pt x="0" y="4058352"/>
                </a:cubicBezTo>
                <a:cubicBezTo>
                  <a:pt x="-42021" y="3889902"/>
                  <a:pt x="68363" y="3744752"/>
                  <a:pt x="0" y="3434423"/>
                </a:cubicBezTo>
                <a:cubicBezTo>
                  <a:pt x="-68363" y="3124094"/>
                  <a:pt x="57569" y="2938717"/>
                  <a:pt x="0" y="2810493"/>
                </a:cubicBezTo>
                <a:cubicBezTo>
                  <a:pt x="-57569" y="2682269"/>
                  <a:pt x="8662" y="2548860"/>
                  <a:pt x="0" y="2372056"/>
                </a:cubicBezTo>
                <a:cubicBezTo>
                  <a:pt x="-8662" y="2195252"/>
                  <a:pt x="81430" y="1854241"/>
                  <a:pt x="0" y="1686296"/>
                </a:cubicBezTo>
                <a:cubicBezTo>
                  <a:pt x="-81430" y="1518351"/>
                  <a:pt x="58461" y="1414811"/>
                  <a:pt x="0" y="1186028"/>
                </a:cubicBezTo>
                <a:cubicBezTo>
                  <a:pt x="-58461" y="957245"/>
                  <a:pt x="5921" y="906743"/>
                  <a:pt x="0" y="747591"/>
                </a:cubicBezTo>
                <a:cubicBezTo>
                  <a:pt x="-5921" y="588439"/>
                  <a:pt x="4698" y="372516"/>
                  <a:pt x="0" y="0"/>
                </a:cubicBezTo>
                <a:close/>
              </a:path>
              <a:path w="1589312" h="6183085" stroke="0" extrusionOk="0">
                <a:moveTo>
                  <a:pt x="0" y="0"/>
                </a:moveTo>
                <a:cubicBezTo>
                  <a:pt x="248835" y="-44267"/>
                  <a:pt x="311094" y="48284"/>
                  <a:pt x="497984" y="0"/>
                </a:cubicBezTo>
                <a:cubicBezTo>
                  <a:pt x="684874" y="-48284"/>
                  <a:pt x="751568" y="54338"/>
                  <a:pt x="980076" y="0"/>
                </a:cubicBezTo>
                <a:cubicBezTo>
                  <a:pt x="1208584" y="-54338"/>
                  <a:pt x="1332011" y="34751"/>
                  <a:pt x="1589312" y="0"/>
                </a:cubicBezTo>
                <a:cubicBezTo>
                  <a:pt x="1610434" y="91664"/>
                  <a:pt x="1562446" y="257687"/>
                  <a:pt x="1589312" y="438437"/>
                </a:cubicBezTo>
                <a:cubicBezTo>
                  <a:pt x="1616178" y="619187"/>
                  <a:pt x="1548062" y="658928"/>
                  <a:pt x="1589312" y="876874"/>
                </a:cubicBezTo>
                <a:cubicBezTo>
                  <a:pt x="1630562" y="1094820"/>
                  <a:pt x="1525015" y="1255385"/>
                  <a:pt x="1589312" y="1500803"/>
                </a:cubicBezTo>
                <a:cubicBezTo>
                  <a:pt x="1653609" y="1746221"/>
                  <a:pt x="1579879" y="1796974"/>
                  <a:pt x="1589312" y="1939240"/>
                </a:cubicBezTo>
                <a:cubicBezTo>
                  <a:pt x="1598745" y="2081506"/>
                  <a:pt x="1515302" y="2277876"/>
                  <a:pt x="1589312" y="2563170"/>
                </a:cubicBezTo>
                <a:cubicBezTo>
                  <a:pt x="1663322" y="2848464"/>
                  <a:pt x="1565786" y="3018414"/>
                  <a:pt x="1589312" y="3248930"/>
                </a:cubicBezTo>
                <a:cubicBezTo>
                  <a:pt x="1612838" y="3479446"/>
                  <a:pt x="1573816" y="3656788"/>
                  <a:pt x="1589312" y="3811029"/>
                </a:cubicBezTo>
                <a:cubicBezTo>
                  <a:pt x="1604808" y="3965270"/>
                  <a:pt x="1584183" y="4064210"/>
                  <a:pt x="1589312" y="4187635"/>
                </a:cubicBezTo>
                <a:cubicBezTo>
                  <a:pt x="1594441" y="4311060"/>
                  <a:pt x="1535028" y="4449851"/>
                  <a:pt x="1589312" y="4687903"/>
                </a:cubicBezTo>
                <a:cubicBezTo>
                  <a:pt x="1643596" y="4925955"/>
                  <a:pt x="1563254" y="5055485"/>
                  <a:pt x="1589312" y="5188170"/>
                </a:cubicBezTo>
                <a:cubicBezTo>
                  <a:pt x="1615370" y="5320855"/>
                  <a:pt x="1522341" y="5957947"/>
                  <a:pt x="1589312" y="6183085"/>
                </a:cubicBezTo>
                <a:cubicBezTo>
                  <a:pt x="1345325" y="6208579"/>
                  <a:pt x="1304427" y="6134403"/>
                  <a:pt x="1027755" y="6183085"/>
                </a:cubicBezTo>
                <a:cubicBezTo>
                  <a:pt x="751083" y="6231767"/>
                  <a:pt x="641466" y="6164268"/>
                  <a:pt x="466198" y="6183085"/>
                </a:cubicBezTo>
                <a:cubicBezTo>
                  <a:pt x="290930" y="6201902"/>
                  <a:pt x="138492" y="6137753"/>
                  <a:pt x="0" y="6183085"/>
                </a:cubicBezTo>
                <a:cubicBezTo>
                  <a:pt x="-43369" y="6106406"/>
                  <a:pt x="23093" y="5920416"/>
                  <a:pt x="0" y="5806479"/>
                </a:cubicBezTo>
                <a:cubicBezTo>
                  <a:pt x="-23093" y="5692542"/>
                  <a:pt x="19166" y="5493639"/>
                  <a:pt x="0" y="5244380"/>
                </a:cubicBezTo>
                <a:cubicBezTo>
                  <a:pt x="-19166" y="4995121"/>
                  <a:pt x="55127" y="4904982"/>
                  <a:pt x="0" y="4744112"/>
                </a:cubicBezTo>
                <a:cubicBezTo>
                  <a:pt x="-55127" y="4583242"/>
                  <a:pt x="11324" y="4303168"/>
                  <a:pt x="0" y="4058352"/>
                </a:cubicBezTo>
                <a:cubicBezTo>
                  <a:pt x="-11324" y="3813536"/>
                  <a:pt x="25056" y="3734444"/>
                  <a:pt x="0" y="3558084"/>
                </a:cubicBezTo>
                <a:cubicBezTo>
                  <a:pt x="-25056" y="3381724"/>
                  <a:pt x="7689" y="3178843"/>
                  <a:pt x="0" y="2872324"/>
                </a:cubicBezTo>
                <a:cubicBezTo>
                  <a:pt x="-7689" y="2565805"/>
                  <a:pt x="56825" y="2384289"/>
                  <a:pt x="0" y="2248395"/>
                </a:cubicBezTo>
                <a:cubicBezTo>
                  <a:pt x="-56825" y="2112501"/>
                  <a:pt x="37927" y="1914514"/>
                  <a:pt x="0" y="1624465"/>
                </a:cubicBezTo>
                <a:cubicBezTo>
                  <a:pt x="-37927" y="1334416"/>
                  <a:pt x="49883" y="1184865"/>
                  <a:pt x="0" y="1062366"/>
                </a:cubicBezTo>
                <a:cubicBezTo>
                  <a:pt x="-49883" y="939867"/>
                  <a:pt x="10038" y="630424"/>
                  <a:pt x="0" y="500268"/>
                </a:cubicBezTo>
                <a:cubicBezTo>
                  <a:pt x="-10038" y="370112"/>
                  <a:pt x="17401" y="11448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84836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Εικόνα που περιέχει κείμενο, βιβλίο, γραφικός χαρακτήρας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E8B2E8B3-27D8-94D6-1CF8-272DDCCB9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6" t="77026" r="22619" b="6984"/>
          <a:stretch>
            <a:fillRect/>
          </a:stretch>
        </p:blipFill>
        <p:spPr>
          <a:xfrm>
            <a:off x="6923315" y="3789278"/>
            <a:ext cx="4506684" cy="1085222"/>
          </a:xfrm>
          <a:custGeom>
            <a:avLst/>
            <a:gdLst>
              <a:gd name="csX0" fmla="*/ 0 w 4506684"/>
              <a:gd name="csY0" fmla="*/ 0 h 1085222"/>
              <a:gd name="csX1" fmla="*/ 653469 w 4506684"/>
              <a:gd name="csY1" fmla="*/ 0 h 1085222"/>
              <a:gd name="csX2" fmla="*/ 1171738 w 4506684"/>
              <a:gd name="csY2" fmla="*/ 0 h 1085222"/>
              <a:gd name="csX3" fmla="*/ 1735073 w 4506684"/>
              <a:gd name="csY3" fmla="*/ 0 h 1085222"/>
              <a:gd name="csX4" fmla="*/ 2388543 w 4506684"/>
              <a:gd name="csY4" fmla="*/ 0 h 1085222"/>
              <a:gd name="csX5" fmla="*/ 2996945 w 4506684"/>
              <a:gd name="csY5" fmla="*/ 0 h 1085222"/>
              <a:gd name="csX6" fmla="*/ 3605347 w 4506684"/>
              <a:gd name="csY6" fmla="*/ 0 h 1085222"/>
              <a:gd name="csX7" fmla="*/ 4506684 w 4506684"/>
              <a:gd name="csY7" fmla="*/ 0 h 1085222"/>
              <a:gd name="csX8" fmla="*/ 4506684 w 4506684"/>
              <a:gd name="csY8" fmla="*/ 520907 h 1085222"/>
              <a:gd name="csX9" fmla="*/ 4506684 w 4506684"/>
              <a:gd name="csY9" fmla="*/ 1085222 h 1085222"/>
              <a:gd name="csX10" fmla="*/ 3898282 w 4506684"/>
              <a:gd name="csY10" fmla="*/ 1085222 h 1085222"/>
              <a:gd name="csX11" fmla="*/ 3334946 w 4506684"/>
              <a:gd name="csY11" fmla="*/ 1085222 h 1085222"/>
              <a:gd name="csX12" fmla="*/ 2906811 w 4506684"/>
              <a:gd name="csY12" fmla="*/ 1085222 h 1085222"/>
              <a:gd name="csX13" fmla="*/ 2388543 w 4506684"/>
              <a:gd name="csY13" fmla="*/ 1085222 h 1085222"/>
              <a:gd name="csX14" fmla="*/ 1915341 w 4506684"/>
              <a:gd name="csY14" fmla="*/ 1085222 h 1085222"/>
              <a:gd name="csX15" fmla="*/ 1306938 w 4506684"/>
              <a:gd name="csY15" fmla="*/ 1085222 h 1085222"/>
              <a:gd name="csX16" fmla="*/ 698536 w 4506684"/>
              <a:gd name="csY16" fmla="*/ 1085222 h 1085222"/>
              <a:gd name="csX17" fmla="*/ 0 w 4506684"/>
              <a:gd name="csY17" fmla="*/ 1085222 h 1085222"/>
              <a:gd name="csX18" fmla="*/ 0 w 4506684"/>
              <a:gd name="csY18" fmla="*/ 575168 h 1085222"/>
              <a:gd name="csX19" fmla="*/ 0 w 4506684"/>
              <a:gd name="csY19" fmla="*/ 0 h 1085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4506684" h="1085222" fill="none" extrusionOk="0">
                <a:moveTo>
                  <a:pt x="0" y="0"/>
                </a:moveTo>
                <a:cubicBezTo>
                  <a:pt x="136931" y="-56763"/>
                  <a:pt x="406663" y="71311"/>
                  <a:pt x="653469" y="0"/>
                </a:cubicBezTo>
                <a:cubicBezTo>
                  <a:pt x="900275" y="-71311"/>
                  <a:pt x="914062" y="31907"/>
                  <a:pt x="1171738" y="0"/>
                </a:cubicBezTo>
                <a:cubicBezTo>
                  <a:pt x="1429414" y="-31907"/>
                  <a:pt x="1574514" y="56935"/>
                  <a:pt x="1735073" y="0"/>
                </a:cubicBezTo>
                <a:cubicBezTo>
                  <a:pt x="1895633" y="-56935"/>
                  <a:pt x="2245258" y="27250"/>
                  <a:pt x="2388543" y="0"/>
                </a:cubicBezTo>
                <a:cubicBezTo>
                  <a:pt x="2531828" y="-27250"/>
                  <a:pt x="2701077" y="64414"/>
                  <a:pt x="2996945" y="0"/>
                </a:cubicBezTo>
                <a:cubicBezTo>
                  <a:pt x="3292813" y="-64414"/>
                  <a:pt x="3396331" y="36955"/>
                  <a:pt x="3605347" y="0"/>
                </a:cubicBezTo>
                <a:cubicBezTo>
                  <a:pt x="3814363" y="-36955"/>
                  <a:pt x="4160982" y="65447"/>
                  <a:pt x="4506684" y="0"/>
                </a:cubicBezTo>
                <a:cubicBezTo>
                  <a:pt x="4512397" y="225999"/>
                  <a:pt x="4481148" y="350178"/>
                  <a:pt x="4506684" y="520907"/>
                </a:cubicBezTo>
                <a:cubicBezTo>
                  <a:pt x="4532220" y="691636"/>
                  <a:pt x="4462012" y="824357"/>
                  <a:pt x="4506684" y="1085222"/>
                </a:cubicBezTo>
                <a:cubicBezTo>
                  <a:pt x="4372944" y="1126787"/>
                  <a:pt x="4192042" y="1020869"/>
                  <a:pt x="3898282" y="1085222"/>
                </a:cubicBezTo>
                <a:cubicBezTo>
                  <a:pt x="3604522" y="1149575"/>
                  <a:pt x="3581128" y="1036793"/>
                  <a:pt x="3334946" y="1085222"/>
                </a:cubicBezTo>
                <a:cubicBezTo>
                  <a:pt x="3088764" y="1133651"/>
                  <a:pt x="3060882" y="1078692"/>
                  <a:pt x="2906811" y="1085222"/>
                </a:cubicBezTo>
                <a:cubicBezTo>
                  <a:pt x="2752741" y="1091752"/>
                  <a:pt x="2532416" y="1052095"/>
                  <a:pt x="2388543" y="1085222"/>
                </a:cubicBezTo>
                <a:cubicBezTo>
                  <a:pt x="2244670" y="1118349"/>
                  <a:pt x="2120492" y="1078259"/>
                  <a:pt x="1915341" y="1085222"/>
                </a:cubicBezTo>
                <a:cubicBezTo>
                  <a:pt x="1710190" y="1092185"/>
                  <a:pt x="1459828" y="1041743"/>
                  <a:pt x="1306938" y="1085222"/>
                </a:cubicBezTo>
                <a:cubicBezTo>
                  <a:pt x="1154048" y="1128701"/>
                  <a:pt x="849333" y="1065282"/>
                  <a:pt x="698536" y="1085222"/>
                </a:cubicBezTo>
                <a:cubicBezTo>
                  <a:pt x="547739" y="1105162"/>
                  <a:pt x="298401" y="1074857"/>
                  <a:pt x="0" y="1085222"/>
                </a:cubicBezTo>
                <a:cubicBezTo>
                  <a:pt x="-43368" y="917701"/>
                  <a:pt x="53422" y="727849"/>
                  <a:pt x="0" y="575168"/>
                </a:cubicBezTo>
                <a:cubicBezTo>
                  <a:pt x="-53422" y="422487"/>
                  <a:pt x="31868" y="151974"/>
                  <a:pt x="0" y="0"/>
                </a:cubicBezTo>
                <a:close/>
              </a:path>
              <a:path w="4506684" h="1085222" stroke="0" extrusionOk="0">
                <a:moveTo>
                  <a:pt x="0" y="0"/>
                </a:moveTo>
                <a:cubicBezTo>
                  <a:pt x="231842" y="-3783"/>
                  <a:pt x="286631" y="7258"/>
                  <a:pt x="473202" y="0"/>
                </a:cubicBezTo>
                <a:cubicBezTo>
                  <a:pt x="659773" y="-7258"/>
                  <a:pt x="844016" y="25753"/>
                  <a:pt x="991470" y="0"/>
                </a:cubicBezTo>
                <a:cubicBezTo>
                  <a:pt x="1138924" y="-25753"/>
                  <a:pt x="1359564" y="46814"/>
                  <a:pt x="1644940" y="0"/>
                </a:cubicBezTo>
                <a:cubicBezTo>
                  <a:pt x="1930316" y="-46814"/>
                  <a:pt x="2005318" y="51128"/>
                  <a:pt x="2118141" y="0"/>
                </a:cubicBezTo>
                <a:cubicBezTo>
                  <a:pt x="2230964" y="-51128"/>
                  <a:pt x="2435176" y="1326"/>
                  <a:pt x="2636410" y="0"/>
                </a:cubicBezTo>
                <a:cubicBezTo>
                  <a:pt x="2837644" y="-1326"/>
                  <a:pt x="2921926" y="32531"/>
                  <a:pt x="3064545" y="0"/>
                </a:cubicBezTo>
                <a:cubicBezTo>
                  <a:pt x="3207164" y="-32531"/>
                  <a:pt x="3329925" y="85"/>
                  <a:pt x="3537747" y="0"/>
                </a:cubicBezTo>
                <a:cubicBezTo>
                  <a:pt x="3745569" y="-85"/>
                  <a:pt x="4257951" y="49157"/>
                  <a:pt x="4506684" y="0"/>
                </a:cubicBezTo>
                <a:cubicBezTo>
                  <a:pt x="4551303" y="236104"/>
                  <a:pt x="4460003" y="293064"/>
                  <a:pt x="4506684" y="553463"/>
                </a:cubicBezTo>
                <a:cubicBezTo>
                  <a:pt x="4553365" y="813862"/>
                  <a:pt x="4486512" y="959652"/>
                  <a:pt x="4506684" y="1085222"/>
                </a:cubicBezTo>
                <a:cubicBezTo>
                  <a:pt x="4285634" y="1133476"/>
                  <a:pt x="4061948" y="1042776"/>
                  <a:pt x="3898282" y="1085222"/>
                </a:cubicBezTo>
                <a:cubicBezTo>
                  <a:pt x="3734616" y="1127668"/>
                  <a:pt x="3500598" y="1048852"/>
                  <a:pt x="3289879" y="1085222"/>
                </a:cubicBezTo>
                <a:cubicBezTo>
                  <a:pt x="3079160" y="1121592"/>
                  <a:pt x="2897995" y="1042594"/>
                  <a:pt x="2726544" y="1085222"/>
                </a:cubicBezTo>
                <a:cubicBezTo>
                  <a:pt x="2555094" y="1127850"/>
                  <a:pt x="2460233" y="1037262"/>
                  <a:pt x="2208275" y="1085222"/>
                </a:cubicBezTo>
                <a:cubicBezTo>
                  <a:pt x="1956317" y="1133182"/>
                  <a:pt x="1885706" y="1079392"/>
                  <a:pt x="1690007" y="1085222"/>
                </a:cubicBezTo>
                <a:cubicBezTo>
                  <a:pt x="1494308" y="1091052"/>
                  <a:pt x="1394474" y="1075472"/>
                  <a:pt x="1261872" y="1085222"/>
                </a:cubicBezTo>
                <a:cubicBezTo>
                  <a:pt x="1129271" y="1094972"/>
                  <a:pt x="1003213" y="1081048"/>
                  <a:pt x="788670" y="1085222"/>
                </a:cubicBezTo>
                <a:cubicBezTo>
                  <a:pt x="574127" y="1089396"/>
                  <a:pt x="257277" y="1029208"/>
                  <a:pt x="0" y="1085222"/>
                </a:cubicBezTo>
                <a:cubicBezTo>
                  <a:pt x="-19465" y="850031"/>
                  <a:pt x="41177" y="794683"/>
                  <a:pt x="0" y="564315"/>
                </a:cubicBezTo>
                <a:cubicBezTo>
                  <a:pt x="-41177" y="333947"/>
                  <a:pt x="48363" y="22990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8470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061CADD-7930-3483-C4EA-600DABBEFDA2}"/>
              </a:ext>
            </a:extLst>
          </p:cNvPr>
          <p:cNvSpPr/>
          <p:nvPr/>
        </p:nvSpPr>
        <p:spPr>
          <a:xfrm>
            <a:off x="239485" y="6051411"/>
            <a:ext cx="6531428" cy="48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  1970, σ. 210, 289.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47028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βιβλίο, εξωτερικός χώρος/ύπαιθ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D65F1E7A-5C73-12D4-D87D-39983C6BC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2" t="14602" r="28300" b="33139"/>
          <a:stretch>
            <a:fillRect/>
          </a:stretch>
        </p:blipFill>
        <p:spPr>
          <a:xfrm>
            <a:off x="289399" y="709404"/>
            <a:ext cx="11162371" cy="4079513"/>
          </a:xfrm>
          <a:custGeom>
            <a:avLst/>
            <a:gdLst>
              <a:gd name="csX0" fmla="*/ 0 w 11162371"/>
              <a:gd name="csY0" fmla="*/ 0 h 4079513"/>
              <a:gd name="csX1" fmla="*/ 810741 w 11162371"/>
              <a:gd name="csY1" fmla="*/ 0 h 4079513"/>
              <a:gd name="csX2" fmla="*/ 1398234 w 11162371"/>
              <a:gd name="csY2" fmla="*/ 0 h 4079513"/>
              <a:gd name="csX3" fmla="*/ 1650856 w 11162371"/>
              <a:gd name="csY3" fmla="*/ 0 h 4079513"/>
              <a:gd name="csX4" fmla="*/ 2126725 w 11162371"/>
              <a:gd name="csY4" fmla="*/ 0 h 4079513"/>
              <a:gd name="csX5" fmla="*/ 2379348 w 11162371"/>
              <a:gd name="csY5" fmla="*/ 0 h 4079513"/>
              <a:gd name="csX6" fmla="*/ 2631970 w 11162371"/>
              <a:gd name="csY6" fmla="*/ 0 h 4079513"/>
              <a:gd name="csX7" fmla="*/ 3107839 w 11162371"/>
              <a:gd name="csY7" fmla="*/ 0 h 4079513"/>
              <a:gd name="csX8" fmla="*/ 3360461 w 11162371"/>
              <a:gd name="csY8" fmla="*/ 0 h 4079513"/>
              <a:gd name="csX9" fmla="*/ 3947954 w 11162371"/>
              <a:gd name="csY9" fmla="*/ 0 h 4079513"/>
              <a:gd name="csX10" fmla="*/ 4200576 w 11162371"/>
              <a:gd name="csY10" fmla="*/ 0 h 4079513"/>
              <a:gd name="csX11" fmla="*/ 5011317 w 11162371"/>
              <a:gd name="csY11" fmla="*/ 0 h 4079513"/>
              <a:gd name="csX12" fmla="*/ 5487187 w 11162371"/>
              <a:gd name="csY12" fmla="*/ 0 h 4079513"/>
              <a:gd name="csX13" fmla="*/ 5963056 w 11162371"/>
              <a:gd name="csY13" fmla="*/ 0 h 4079513"/>
              <a:gd name="csX14" fmla="*/ 6215678 w 11162371"/>
              <a:gd name="csY14" fmla="*/ 0 h 4079513"/>
              <a:gd name="csX15" fmla="*/ 6691548 w 11162371"/>
              <a:gd name="csY15" fmla="*/ 0 h 4079513"/>
              <a:gd name="csX16" fmla="*/ 7390665 w 11162371"/>
              <a:gd name="csY16" fmla="*/ 0 h 4079513"/>
              <a:gd name="csX17" fmla="*/ 8089782 w 11162371"/>
              <a:gd name="csY17" fmla="*/ 0 h 4079513"/>
              <a:gd name="csX18" fmla="*/ 8342404 w 11162371"/>
              <a:gd name="csY18" fmla="*/ 0 h 4079513"/>
              <a:gd name="csX19" fmla="*/ 8706649 w 11162371"/>
              <a:gd name="csY19" fmla="*/ 0 h 4079513"/>
              <a:gd name="csX20" fmla="*/ 8959271 w 11162371"/>
              <a:gd name="csY20" fmla="*/ 0 h 4079513"/>
              <a:gd name="csX21" fmla="*/ 9211894 w 11162371"/>
              <a:gd name="csY21" fmla="*/ 0 h 4079513"/>
              <a:gd name="csX22" fmla="*/ 10022634 w 11162371"/>
              <a:gd name="csY22" fmla="*/ 0 h 4079513"/>
              <a:gd name="csX23" fmla="*/ 11162371 w 11162371"/>
              <a:gd name="csY23" fmla="*/ 0 h 4079513"/>
              <a:gd name="csX24" fmla="*/ 11162371 w 11162371"/>
              <a:gd name="csY24" fmla="*/ 501197 h 4079513"/>
              <a:gd name="csX25" fmla="*/ 11162371 w 11162371"/>
              <a:gd name="csY25" fmla="*/ 1124780 h 4079513"/>
              <a:gd name="csX26" fmla="*/ 11162371 w 11162371"/>
              <a:gd name="csY26" fmla="*/ 1748363 h 4079513"/>
              <a:gd name="csX27" fmla="*/ 11162371 w 11162371"/>
              <a:gd name="csY27" fmla="*/ 2208765 h 4079513"/>
              <a:gd name="csX28" fmla="*/ 11162371 w 11162371"/>
              <a:gd name="csY28" fmla="*/ 2750757 h 4079513"/>
              <a:gd name="csX29" fmla="*/ 11162371 w 11162371"/>
              <a:gd name="csY29" fmla="*/ 3251955 h 4079513"/>
              <a:gd name="csX30" fmla="*/ 11162371 w 11162371"/>
              <a:gd name="csY30" fmla="*/ 4079513 h 4079513"/>
              <a:gd name="csX31" fmla="*/ 10798125 w 11162371"/>
              <a:gd name="csY31" fmla="*/ 4079513 h 4079513"/>
              <a:gd name="csX32" fmla="*/ 10433879 w 11162371"/>
              <a:gd name="csY32" fmla="*/ 4079513 h 4079513"/>
              <a:gd name="csX33" fmla="*/ 9958010 w 11162371"/>
              <a:gd name="csY33" fmla="*/ 4079513 h 4079513"/>
              <a:gd name="csX34" fmla="*/ 9147269 w 11162371"/>
              <a:gd name="csY34" fmla="*/ 4079513 h 4079513"/>
              <a:gd name="csX35" fmla="*/ 8336529 w 11162371"/>
              <a:gd name="csY35" fmla="*/ 4079513 h 4079513"/>
              <a:gd name="csX36" fmla="*/ 7749035 w 11162371"/>
              <a:gd name="csY36" fmla="*/ 4079513 h 4079513"/>
              <a:gd name="csX37" fmla="*/ 6938295 w 11162371"/>
              <a:gd name="csY37" fmla="*/ 4079513 h 4079513"/>
              <a:gd name="csX38" fmla="*/ 6350802 w 11162371"/>
              <a:gd name="csY38" fmla="*/ 4079513 h 4079513"/>
              <a:gd name="csX39" fmla="*/ 5651685 w 11162371"/>
              <a:gd name="csY39" fmla="*/ 4079513 h 4079513"/>
              <a:gd name="csX40" fmla="*/ 5064191 w 11162371"/>
              <a:gd name="csY40" fmla="*/ 4079513 h 4079513"/>
              <a:gd name="csX41" fmla="*/ 4699946 w 11162371"/>
              <a:gd name="csY41" fmla="*/ 4079513 h 4079513"/>
              <a:gd name="csX42" fmla="*/ 4112452 w 11162371"/>
              <a:gd name="csY42" fmla="*/ 4079513 h 4079513"/>
              <a:gd name="csX43" fmla="*/ 3859830 w 11162371"/>
              <a:gd name="csY43" fmla="*/ 4079513 h 4079513"/>
              <a:gd name="csX44" fmla="*/ 3160713 w 11162371"/>
              <a:gd name="csY44" fmla="*/ 4079513 h 4079513"/>
              <a:gd name="csX45" fmla="*/ 2461597 w 11162371"/>
              <a:gd name="csY45" fmla="*/ 4079513 h 4079513"/>
              <a:gd name="csX46" fmla="*/ 2097351 w 11162371"/>
              <a:gd name="csY46" fmla="*/ 4079513 h 4079513"/>
              <a:gd name="csX47" fmla="*/ 1621481 w 11162371"/>
              <a:gd name="csY47" fmla="*/ 4079513 h 4079513"/>
              <a:gd name="csX48" fmla="*/ 1368859 w 11162371"/>
              <a:gd name="csY48" fmla="*/ 4079513 h 4079513"/>
              <a:gd name="csX49" fmla="*/ 1004613 w 11162371"/>
              <a:gd name="csY49" fmla="*/ 4079513 h 4079513"/>
              <a:gd name="csX50" fmla="*/ 640368 w 11162371"/>
              <a:gd name="csY50" fmla="*/ 4079513 h 4079513"/>
              <a:gd name="csX51" fmla="*/ 0 w 11162371"/>
              <a:gd name="csY51" fmla="*/ 4079513 h 4079513"/>
              <a:gd name="csX52" fmla="*/ 0 w 11162371"/>
              <a:gd name="csY52" fmla="*/ 3619111 h 4079513"/>
              <a:gd name="csX53" fmla="*/ 0 w 11162371"/>
              <a:gd name="csY53" fmla="*/ 2995528 h 4079513"/>
              <a:gd name="csX54" fmla="*/ 0 w 11162371"/>
              <a:gd name="csY54" fmla="*/ 2453536 h 4079513"/>
              <a:gd name="csX55" fmla="*/ 0 w 11162371"/>
              <a:gd name="csY55" fmla="*/ 1993133 h 4079513"/>
              <a:gd name="csX56" fmla="*/ 0 w 11162371"/>
              <a:gd name="csY56" fmla="*/ 1369551 h 4079513"/>
              <a:gd name="csX57" fmla="*/ 0 w 11162371"/>
              <a:gd name="csY57" fmla="*/ 868353 h 4079513"/>
              <a:gd name="csX58" fmla="*/ 0 w 11162371"/>
              <a:gd name="csY58" fmla="*/ 0 h 40795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11162371" h="4079513" fill="none" extrusionOk="0">
                <a:moveTo>
                  <a:pt x="0" y="0"/>
                </a:moveTo>
                <a:cubicBezTo>
                  <a:pt x="316202" y="-30537"/>
                  <a:pt x="608197" y="6406"/>
                  <a:pt x="810741" y="0"/>
                </a:cubicBezTo>
                <a:cubicBezTo>
                  <a:pt x="1013285" y="-6406"/>
                  <a:pt x="1193311" y="39281"/>
                  <a:pt x="1398234" y="0"/>
                </a:cubicBezTo>
                <a:cubicBezTo>
                  <a:pt x="1603157" y="-39281"/>
                  <a:pt x="1532204" y="11978"/>
                  <a:pt x="1650856" y="0"/>
                </a:cubicBezTo>
                <a:cubicBezTo>
                  <a:pt x="1769508" y="-11978"/>
                  <a:pt x="2025118" y="20230"/>
                  <a:pt x="2126725" y="0"/>
                </a:cubicBezTo>
                <a:cubicBezTo>
                  <a:pt x="2228332" y="-20230"/>
                  <a:pt x="2315942" y="23998"/>
                  <a:pt x="2379348" y="0"/>
                </a:cubicBezTo>
                <a:cubicBezTo>
                  <a:pt x="2442754" y="-23998"/>
                  <a:pt x="2575617" y="10226"/>
                  <a:pt x="2631970" y="0"/>
                </a:cubicBezTo>
                <a:cubicBezTo>
                  <a:pt x="2688323" y="-10226"/>
                  <a:pt x="2940302" y="11660"/>
                  <a:pt x="3107839" y="0"/>
                </a:cubicBezTo>
                <a:cubicBezTo>
                  <a:pt x="3275376" y="-11660"/>
                  <a:pt x="3234211" y="500"/>
                  <a:pt x="3360461" y="0"/>
                </a:cubicBezTo>
                <a:cubicBezTo>
                  <a:pt x="3486711" y="-500"/>
                  <a:pt x="3754021" y="6446"/>
                  <a:pt x="3947954" y="0"/>
                </a:cubicBezTo>
                <a:cubicBezTo>
                  <a:pt x="4141887" y="-6446"/>
                  <a:pt x="4124397" y="24882"/>
                  <a:pt x="4200576" y="0"/>
                </a:cubicBezTo>
                <a:cubicBezTo>
                  <a:pt x="4276755" y="-24882"/>
                  <a:pt x="4792891" y="22746"/>
                  <a:pt x="5011317" y="0"/>
                </a:cubicBezTo>
                <a:cubicBezTo>
                  <a:pt x="5229743" y="-22746"/>
                  <a:pt x="5312472" y="47681"/>
                  <a:pt x="5487187" y="0"/>
                </a:cubicBezTo>
                <a:cubicBezTo>
                  <a:pt x="5661902" y="-47681"/>
                  <a:pt x="5729453" y="9103"/>
                  <a:pt x="5963056" y="0"/>
                </a:cubicBezTo>
                <a:cubicBezTo>
                  <a:pt x="6196659" y="-9103"/>
                  <a:pt x="6147158" y="633"/>
                  <a:pt x="6215678" y="0"/>
                </a:cubicBezTo>
                <a:cubicBezTo>
                  <a:pt x="6284198" y="-633"/>
                  <a:pt x="6528055" y="21226"/>
                  <a:pt x="6691548" y="0"/>
                </a:cubicBezTo>
                <a:cubicBezTo>
                  <a:pt x="6855041" y="-21226"/>
                  <a:pt x="7064373" y="60038"/>
                  <a:pt x="7390665" y="0"/>
                </a:cubicBezTo>
                <a:cubicBezTo>
                  <a:pt x="7716957" y="-60038"/>
                  <a:pt x="7933454" y="75787"/>
                  <a:pt x="8089782" y="0"/>
                </a:cubicBezTo>
                <a:cubicBezTo>
                  <a:pt x="8246110" y="-75787"/>
                  <a:pt x="8289974" y="24304"/>
                  <a:pt x="8342404" y="0"/>
                </a:cubicBezTo>
                <a:cubicBezTo>
                  <a:pt x="8394834" y="-24304"/>
                  <a:pt x="8585005" y="43051"/>
                  <a:pt x="8706649" y="0"/>
                </a:cubicBezTo>
                <a:cubicBezTo>
                  <a:pt x="8828294" y="-43051"/>
                  <a:pt x="8848360" y="13781"/>
                  <a:pt x="8959271" y="0"/>
                </a:cubicBezTo>
                <a:cubicBezTo>
                  <a:pt x="9070182" y="-13781"/>
                  <a:pt x="9106367" y="26624"/>
                  <a:pt x="9211894" y="0"/>
                </a:cubicBezTo>
                <a:cubicBezTo>
                  <a:pt x="9317421" y="-26624"/>
                  <a:pt x="9796880" y="1293"/>
                  <a:pt x="10022634" y="0"/>
                </a:cubicBezTo>
                <a:cubicBezTo>
                  <a:pt x="10248388" y="-1293"/>
                  <a:pt x="10781827" y="86919"/>
                  <a:pt x="11162371" y="0"/>
                </a:cubicBezTo>
                <a:cubicBezTo>
                  <a:pt x="11197131" y="226930"/>
                  <a:pt x="11119088" y="357180"/>
                  <a:pt x="11162371" y="501197"/>
                </a:cubicBezTo>
                <a:cubicBezTo>
                  <a:pt x="11205654" y="645214"/>
                  <a:pt x="11107614" y="873242"/>
                  <a:pt x="11162371" y="1124780"/>
                </a:cubicBezTo>
                <a:cubicBezTo>
                  <a:pt x="11217128" y="1376318"/>
                  <a:pt x="11143776" y="1462311"/>
                  <a:pt x="11162371" y="1748363"/>
                </a:cubicBezTo>
                <a:cubicBezTo>
                  <a:pt x="11180966" y="2034415"/>
                  <a:pt x="11155765" y="2092402"/>
                  <a:pt x="11162371" y="2208765"/>
                </a:cubicBezTo>
                <a:cubicBezTo>
                  <a:pt x="11168977" y="2325128"/>
                  <a:pt x="11145043" y="2641386"/>
                  <a:pt x="11162371" y="2750757"/>
                </a:cubicBezTo>
                <a:cubicBezTo>
                  <a:pt x="11179699" y="2860128"/>
                  <a:pt x="11102627" y="3132952"/>
                  <a:pt x="11162371" y="3251955"/>
                </a:cubicBezTo>
                <a:cubicBezTo>
                  <a:pt x="11222115" y="3370958"/>
                  <a:pt x="11111171" y="3681666"/>
                  <a:pt x="11162371" y="4079513"/>
                </a:cubicBezTo>
                <a:cubicBezTo>
                  <a:pt x="11034202" y="4091536"/>
                  <a:pt x="10971574" y="4073381"/>
                  <a:pt x="10798125" y="4079513"/>
                </a:cubicBezTo>
                <a:cubicBezTo>
                  <a:pt x="10624676" y="4085645"/>
                  <a:pt x="10540929" y="4069840"/>
                  <a:pt x="10433879" y="4079513"/>
                </a:cubicBezTo>
                <a:cubicBezTo>
                  <a:pt x="10326829" y="4089186"/>
                  <a:pt x="10097655" y="4029713"/>
                  <a:pt x="9958010" y="4079513"/>
                </a:cubicBezTo>
                <a:cubicBezTo>
                  <a:pt x="9818365" y="4129313"/>
                  <a:pt x="9413121" y="4027982"/>
                  <a:pt x="9147269" y="4079513"/>
                </a:cubicBezTo>
                <a:cubicBezTo>
                  <a:pt x="8881417" y="4131044"/>
                  <a:pt x="8733507" y="4063067"/>
                  <a:pt x="8336529" y="4079513"/>
                </a:cubicBezTo>
                <a:cubicBezTo>
                  <a:pt x="7939551" y="4095959"/>
                  <a:pt x="7953877" y="4047053"/>
                  <a:pt x="7749035" y="4079513"/>
                </a:cubicBezTo>
                <a:cubicBezTo>
                  <a:pt x="7544193" y="4111973"/>
                  <a:pt x="7276383" y="4032530"/>
                  <a:pt x="6938295" y="4079513"/>
                </a:cubicBezTo>
                <a:cubicBezTo>
                  <a:pt x="6600207" y="4126496"/>
                  <a:pt x="6631622" y="4079045"/>
                  <a:pt x="6350802" y="4079513"/>
                </a:cubicBezTo>
                <a:cubicBezTo>
                  <a:pt x="6069982" y="4079981"/>
                  <a:pt x="5947947" y="4010935"/>
                  <a:pt x="5651685" y="4079513"/>
                </a:cubicBezTo>
                <a:cubicBezTo>
                  <a:pt x="5355423" y="4148091"/>
                  <a:pt x="5288890" y="4037356"/>
                  <a:pt x="5064191" y="4079513"/>
                </a:cubicBezTo>
                <a:cubicBezTo>
                  <a:pt x="4839492" y="4121670"/>
                  <a:pt x="4788813" y="4070508"/>
                  <a:pt x="4699946" y="4079513"/>
                </a:cubicBezTo>
                <a:cubicBezTo>
                  <a:pt x="4611079" y="4088518"/>
                  <a:pt x="4399626" y="4062000"/>
                  <a:pt x="4112452" y="4079513"/>
                </a:cubicBezTo>
                <a:cubicBezTo>
                  <a:pt x="3825278" y="4097026"/>
                  <a:pt x="3947080" y="4073640"/>
                  <a:pt x="3859830" y="4079513"/>
                </a:cubicBezTo>
                <a:cubicBezTo>
                  <a:pt x="3772580" y="4085386"/>
                  <a:pt x="3399806" y="4017459"/>
                  <a:pt x="3160713" y="4079513"/>
                </a:cubicBezTo>
                <a:cubicBezTo>
                  <a:pt x="2921620" y="4141567"/>
                  <a:pt x="2719294" y="4011405"/>
                  <a:pt x="2461597" y="4079513"/>
                </a:cubicBezTo>
                <a:cubicBezTo>
                  <a:pt x="2203900" y="4147621"/>
                  <a:pt x="2199165" y="4055090"/>
                  <a:pt x="2097351" y="4079513"/>
                </a:cubicBezTo>
                <a:cubicBezTo>
                  <a:pt x="1995537" y="4103936"/>
                  <a:pt x="1821276" y="4022441"/>
                  <a:pt x="1621481" y="4079513"/>
                </a:cubicBezTo>
                <a:cubicBezTo>
                  <a:pt x="1421686" y="4136585"/>
                  <a:pt x="1422278" y="4079095"/>
                  <a:pt x="1368859" y="4079513"/>
                </a:cubicBezTo>
                <a:cubicBezTo>
                  <a:pt x="1315440" y="4079931"/>
                  <a:pt x="1122347" y="4042269"/>
                  <a:pt x="1004613" y="4079513"/>
                </a:cubicBezTo>
                <a:cubicBezTo>
                  <a:pt x="886879" y="4116757"/>
                  <a:pt x="754258" y="4076916"/>
                  <a:pt x="640368" y="4079513"/>
                </a:cubicBezTo>
                <a:cubicBezTo>
                  <a:pt x="526479" y="4082110"/>
                  <a:pt x="181328" y="4042327"/>
                  <a:pt x="0" y="4079513"/>
                </a:cubicBezTo>
                <a:cubicBezTo>
                  <a:pt x="-5246" y="3926808"/>
                  <a:pt x="38957" y="3743375"/>
                  <a:pt x="0" y="3619111"/>
                </a:cubicBezTo>
                <a:cubicBezTo>
                  <a:pt x="-38957" y="3494847"/>
                  <a:pt x="52452" y="3304867"/>
                  <a:pt x="0" y="2995528"/>
                </a:cubicBezTo>
                <a:cubicBezTo>
                  <a:pt x="-52452" y="2686189"/>
                  <a:pt x="4623" y="2596383"/>
                  <a:pt x="0" y="2453536"/>
                </a:cubicBezTo>
                <a:cubicBezTo>
                  <a:pt x="-4623" y="2310689"/>
                  <a:pt x="15660" y="2214469"/>
                  <a:pt x="0" y="1993133"/>
                </a:cubicBezTo>
                <a:cubicBezTo>
                  <a:pt x="-15660" y="1771797"/>
                  <a:pt x="30107" y="1632535"/>
                  <a:pt x="0" y="1369551"/>
                </a:cubicBezTo>
                <a:cubicBezTo>
                  <a:pt x="-30107" y="1106567"/>
                  <a:pt x="16399" y="1100445"/>
                  <a:pt x="0" y="868353"/>
                </a:cubicBezTo>
                <a:cubicBezTo>
                  <a:pt x="-16399" y="636261"/>
                  <a:pt x="83369" y="272758"/>
                  <a:pt x="0" y="0"/>
                </a:cubicBezTo>
                <a:close/>
              </a:path>
              <a:path w="11162371" h="4079513" stroke="0" extrusionOk="0">
                <a:moveTo>
                  <a:pt x="0" y="0"/>
                </a:moveTo>
                <a:cubicBezTo>
                  <a:pt x="120056" y="-1010"/>
                  <a:pt x="289241" y="35210"/>
                  <a:pt x="364246" y="0"/>
                </a:cubicBezTo>
                <a:cubicBezTo>
                  <a:pt x="439251" y="-35210"/>
                  <a:pt x="975449" y="87328"/>
                  <a:pt x="1174986" y="0"/>
                </a:cubicBezTo>
                <a:cubicBezTo>
                  <a:pt x="1374523" y="-87328"/>
                  <a:pt x="1350199" y="29558"/>
                  <a:pt x="1427609" y="0"/>
                </a:cubicBezTo>
                <a:cubicBezTo>
                  <a:pt x="1505019" y="-29558"/>
                  <a:pt x="1665342" y="19911"/>
                  <a:pt x="1791854" y="0"/>
                </a:cubicBezTo>
                <a:cubicBezTo>
                  <a:pt x="1918366" y="-19911"/>
                  <a:pt x="2406288" y="66560"/>
                  <a:pt x="2602595" y="0"/>
                </a:cubicBezTo>
                <a:cubicBezTo>
                  <a:pt x="2798902" y="-66560"/>
                  <a:pt x="2966384" y="2360"/>
                  <a:pt x="3078464" y="0"/>
                </a:cubicBezTo>
                <a:cubicBezTo>
                  <a:pt x="3190544" y="-2360"/>
                  <a:pt x="3405527" y="10672"/>
                  <a:pt x="3665958" y="0"/>
                </a:cubicBezTo>
                <a:cubicBezTo>
                  <a:pt x="3926389" y="-10672"/>
                  <a:pt x="4006938" y="51636"/>
                  <a:pt x="4141827" y="0"/>
                </a:cubicBezTo>
                <a:cubicBezTo>
                  <a:pt x="4276716" y="-51636"/>
                  <a:pt x="4733966" y="51936"/>
                  <a:pt x="4952568" y="0"/>
                </a:cubicBezTo>
                <a:cubicBezTo>
                  <a:pt x="5171170" y="-51936"/>
                  <a:pt x="5146786" y="43585"/>
                  <a:pt x="5316814" y="0"/>
                </a:cubicBezTo>
                <a:cubicBezTo>
                  <a:pt x="5486842" y="-43585"/>
                  <a:pt x="5732090" y="69065"/>
                  <a:pt x="5904307" y="0"/>
                </a:cubicBezTo>
                <a:cubicBezTo>
                  <a:pt x="6076524" y="-69065"/>
                  <a:pt x="6177188" y="4529"/>
                  <a:pt x="6268553" y="0"/>
                </a:cubicBezTo>
                <a:cubicBezTo>
                  <a:pt x="6359918" y="-4529"/>
                  <a:pt x="6748894" y="55389"/>
                  <a:pt x="7079293" y="0"/>
                </a:cubicBezTo>
                <a:cubicBezTo>
                  <a:pt x="7409692" y="-55389"/>
                  <a:pt x="7235884" y="8277"/>
                  <a:pt x="7331915" y="0"/>
                </a:cubicBezTo>
                <a:cubicBezTo>
                  <a:pt x="7427946" y="-8277"/>
                  <a:pt x="7615858" y="9643"/>
                  <a:pt x="7696161" y="0"/>
                </a:cubicBezTo>
                <a:cubicBezTo>
                  <a:pt x="7776464" y="-9643"/>
                  <a:pt x="7957493" y="36849"/>
                  <a:pt x="8060407" y="0"/>
                </a:cubicBezTo>
                <a:cubicBezTo>
                  <a:pt x="8163321" y="-36849"/>
                  <a:pt x="8399376" y="40190"/>
                  <a:pt x="8536276" y="0"/>
                </a:cubicBezTo>
                <a:cubicBezTo>
                  <a:pt x="8673176" y="-40190"/>
                  <a:pt x="8886077" y="32540"/>
                  <a:pt x="9012146" y="0"/>
                </a:cubicBezTo>
                <a:cubicBezTo>
                  <a:pt x="9138215" y="-32540"/>
                  <a:pt x="9397358" y="83142"/>
                  <a:pt x="9711263" y="0"/>
                </a:cubicBezTo>
                <a:cubicBezTo>
                  <a:pt x="10025168" y="-83142"/>
                  <a:pt x="10228673" y="56846"/>
                  <a:pt x="10410380" y="0"/>
                </a:cubicBezTo>
                <a:cubicBezTo>
                  <a:pt x="10592087" y="-56846"/>
                  <a:pt x="10930657" y="72283"/>
                  <a:pt x="11162371" y="0"/>
                </a:cubicBezTo>
                <a:cubicBezTo>
                  <a:pt x="11196536" y="240210"/>
                  <a:pt x="11117458" y="389337"/>
                  <a:pt x="11162371" y="501197"/>
                </a:cubicBezTo>
                <a:cubicBezTo>
                  <a:pt x="11207284" y="613057"/>
                  <a:pt x="11113354" y="785115"/>
                  <a:pt x="11162371" y="1043190"/>
                </a:cubicBezTo>
                <a:cubicBezTo>
                  <a:pt x="11211388" y="1301265"/>
                  <a:pt x="11136609" y="1412047"/>
                  <a:pt x="11162371" y="1544387"/>
                </a:cubicBezTo>
                <a:cubicBezTo>
                  <a:pt x="11188133" y="1676727"/>
                  <a:pt x="11143880" y="2021359"/>
                  <a:pt x="11162371" y="2167970"/>
                </a:cubicBezTo>
                <a:cubicBezTo>
                  <a:pt x="11180862" y="2314581"/>
                  <a:pt x="11102285" y="2636501"/>
                  <a:pt x="11162371" y="2791552"/>
                </a:cubicBezTo>
                <a:cubicBezTo>
                  <a:pt x="11222457" y="2946603"/>
                  <a:pt x="11149362" y="3106432"/>
                  <a:pt x="11162371" y="3374340"/>
                </a:cubicBezTo>
                <a:cubicBezTo>
                  <a:pt x="11175380" y="3642248"/>
                  <a:pt x="11078861" y="3931375"/>
                  <a:pt x="11162371" y="4079513"/>
                </a:cubicBezTo>
                <a:cubicBezTo>
                  <a:pt x="11048451" y="4097379"/>
                  <a:pt x="10995318" y="4068631"/>
                  <a:pt x="10909749" y="4079513"/>
                </a:cubicBezTo>
                <a:cubicBezTo>
                  <a:pt x="10824180" y="4090395"/>
                  <a:pt x="10634919" y="4052362"/>
                  <a:pt x="10433879" y="4079513"/>
                </a:cubicBezTo>
                <a:cubicBezTo>
                  <a:pt x="10232839" y="4106664"/>
                  <a:pt x="10184043" y="4045332"/>
                  <a:pt x="10069634" y="4079513"/>
                </a:cubicBezTo>
                <a:cubicBezTo>
                  <a:pt x="9955226" y="4113694"/>
                  <a:pt x="9542995" y="4044708"/>
                  <a:pt x="9258893" y="4079513"/>
                </a:cubicBezTo>
                <a:cubicBezTo>
                  <a:pt x="8974791" y="4114318"/>
                  <a:pt x="8972568" y="4052991"/>
                  <a:pt x="8783023" y="4079513"/>
                </a:cubicBezTo>
                <a:cubicBezTo>
                  <a:pt x="8593478" y="4106035"/>
                  <a:pt x="8545259" y="4070408"/>
                  <a:pt x="8418778" y="4079513"/>
                </a:cubicBezTo>
                <a:cubicBezTo>
                  <a:pt x="8292298" y="4088618"/>
                  <a:pt x="7816727" y="4049280"/>
                  <a:pt x="7608037" y="4079513"/>
                </a:cubicBezTo>
                <a:cubicBezTo>
                  <a:pt x="7399347" y="4109746"/>
                  <a:pt x="7201108" y="4022626"/>
                  <a:pt x="7020544" y="4079513"/>
                </a:cubicBezTo>
                <a:cubicBezTo>
                  <a:pt x="6839980" y="4136400"/>
                  <a:pt x="6556432" y="4026481"/>
                  <a:pt x="6433051" y="4079513"/>
                </a:cubicBezTo>
                <a:cubicBezTo>
                  <a:pt x="6309670" y="4132545"/>
                  <a:pt x="6058417" y="4062634"/>
                  <a:pt x="5957181" y="4079513"/>
                </a:cubicBezTo>
                <a:cubicBezTo>
                  <a:pt x="5855945" y="4096392"/>
                  <a:pt x="5425310" y="4038825"/>
                  <a:pt x="5258064" y="4079513"/>
                </a:cubicBezTo>
                <a:cubicBezTo>
                  <a:pt x="5090818" y="4120201"/>
                  <a:pt x="5094460" y="4051174"/>
                  <a:pt x="5005442" y="4079513"/>
                </a:cubicBezTo>
                <a:cubicBezTo>
                  <a:pt x="4916424" y="4107852"/>
                  <a:pt x="4624792" y="4063785"/>
                  <a:pt x="4417949" y="4079513"/>
                </a:cubicBezTo>
                <a:cubicBezTo>
                  <a:pt x="4211106" y="4095241"/>
                  <a:pt x="4210808" y="4071961"/>
                  <a:pt x="4053703" y="4079513"/>
                </a:cubicBezTo>
                <a:cubicBezTo>
                  <a:pt x="3896598" y="4087065"/>
                  <a:pt x="3692221" y="4054247"/>
                  <a:pt x="3577834" y="4079513"/>
                </a:cubicBezTo>
                <a:cubicBezTo>
                  <a:pt x="3463447" y="4104779"/>
                  <a:pt x="3263428" y="4070697"/>
                  <a:pt x="3101964" y="4079513"/>
                </a:cubicBezTo>
                <a:cubicBezTo>
                  <a:pt x="2940500" y="4088329"/>
                  <a:pt x="2713614" y="4011510"/>
                  <a:pt x="2514471" y="4079513"/>
                </a:cubicBezTo>
                <a:cubicBezTo>
                  <a:pt x="2315328" y="4147516"/>
                  <a:pt x="2325158" y="4046916"/>
                  <a:pt x="2150225" y="4079513"/>
                </a:cubicBezTo>
                <a:cubicBezTo>
                  <a:pt x="1975292" y="4112110"/>
                  <a:pt x="1912572" y="4079107"/>
                  <a:pt x="1785979" y="4079513"/>
                </a:cubicBezTo>
                <a:cubicBezTo>
                  <a:pt x="1659386" y="4079919"/>
                  <a:pt x="1631699" y="4071053"/>
                  <a:pt x="1533357" y="4079513"/>
                </a:cubicBezTo>
                <a:cubicBezTo>
                  <a:pt x="1435015" y="4087973"/>
                  <a:pt x="1063338" y="4058669"/>
                  <a:pt x="722617" y="4079513"/>
                </a:cubicBezTo>
                <a:cubicBezTo>
                  <a:pt x="381896" y="4100357"/>
                  <a:pt x="250779" y="4066067"/>
                  <a:pt x="0" y="4079513"/>
                </a:cubicBezTo>
                <a:cubicBezTo>
                  <a:pt x="-34714" y="3859545"/>
                  <a:pt x="9437" y="3741158"/>
                  <a:pt x="0" y="3619111"/>
                </a:cubicBezTo>
                <a:cubicBezTo>
                  <a:pt x="-9437" y="3497064"/>
                  <a:pt x="26676" y="3340255"/>
                  <a:pt x="0" y="3117914"/>
                </a:cubicBezTo>
                <a:cubicBezTo>
                  <a:pt x="-26676" y="2895573"/>
                  <a:pt x="26807" y="2813189"/>
                  <a:pt x="0" y="2616716"/>
                </a:cubicBezTo>
                <a:cubicBezTo>
                  <a:pt x="-26807" y="2420243"/>
                  <a:pt x="25668" y="2161843"/>
                  <a:pt x="0" y="1952338"/>
                </a:cubicBezTo>
                <a:cubicBezTo>
                  <a:pt x="-25668" y="1742833"/>
                  <a:pt x="16499" y="1646064"/>
                  <a:pt x="0" y="1410346"/>
                </a:cubicBezTo>
                <a:cubicBezTo>
                  <a:pt x="-16499" y="1174628"/>
                  <a:pt x="11837" y="1050444"/>
                  <a:pt x="0" y="909149"/>
                </a:cubicBezTo>
                <a:cubicBezTo>
                  <a:pt x="-11837" y="767854"/>
                  <a:pt x="19111" y="20397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639889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2C5CF25-3BE0-7285-25C6-CFD947C367E2}"/>
              </a:ext>
            </a:extLst>
          </p:cNvPr>
          <p:cNvSpPr/>
          <p:nvPr/>
        </p:nvSpPr>
        <p:spPr>
          <a:xfrm>
            <a:off x="-43543" y="0"/>
            <a:ext cx="12235541" cy="48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Αθήνα, 1970, σελ. 60.</a:t>
            </a:r>
            <a:endParaRPr lang="el-CY" dirty="0"/>
          </a:p>
        </p:txBody>
      </p:sp>
      <p:pic>
        <p:nvPicPr>
          <p:cNvPr id="5" name="Εικόνα 4" descr="Εικόνα που περιέχει κείμενο, βιβλί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51D7F5F1-D857-B48B-35DC-81E7E6BC6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6" t="69524" r="53444" b="15238"/>
          <a:stretch>
            <a:fillRect/>
          </a:stretch>
        </p:blipFill>
        <p:spPr>
          <a:xfrm>
            <a:off x="289399" y="5008463"/>
            <a:ext cx="5988205" cy="1632856"/>
          </a:xfrm>
          <a:custGeom>
            <a:avLst/>
            <a:gdLst>
              <a:gd name="csX0" fmla="*/ 0 w 5988205"/>
              <a:gd name="csY0" fmla="*/ 0 h 1632856"/>
              <a:gd name="csX1" fmla="*/ 658703 w 5988205"/>
              <a:gd name="csY1" fmla="*/ 0 h 1632856"/>
              <a:gd name="csX2" fmla="*/ 1317405 w 5988205"/>
              <a:gd name="csY2" fmla="*/ 0 h 1632856"/>
              <a:gd name="csX3" fmla="*/ 1976108 w 5988205"/>
              <a:gd name="csY3" fmla="*/ 0 h 1632856"/>
              <a:gd name="csX4" fmla="*/ 2515046 w 5988205"/>
              <a:gd name="csY4" fmla="*/ 0 h 1632856"/>
              <a:gd name="csX5" fmla="*/ 3053985 w 5988205"/>
              <a:gd name="csY5" fmla="*/ 0 h 1632856"/>
              <a:gd name="csX6" fmla="*/ 3473159 w 5988205"/>
              <a:gd name="csY6" fmla="*/ 0 h 1632856"/>
              <a:gd name="csX7" fmla="*/ 3952215 w 5988205"/>
              <a:gd name="csY7" fmla="*/ 0 h 1632856"/>
              <a:gd name="csX8" fmla="*/ 4431272 w 5988205"/>
              <a:gd name="csY8" fmla="*/ 0 h 1632856"/>
              <a:gd name="csX9" fmla="*/ 5089974 w 5988205"/>
              <a:gd name="csY9" fmla="*/ 0 h 1632856"/>
              <a:gd name="csX10" fmla="*/ 5988205 w 5988205"/>
              <a:gd name="csY10" fmla="*/ 0 h 1632856"/>
              <a:gd name="csX11" fmla="*/ 5988205 w 5988205"/>
              <a:gd name="csY11" fmla="*/ 576942 h 1632856"/>
              <a:gd name="csX12" fmla="*/ 5988205 w 5988205"/>
              <a:gd name="csY12" fmla="*/ 1104899 h 1632856"/>
              <a:gd name="csX13" fmla="*/ 5988205 w 5988205"/>
              <a:gd name="csY13" fmla="*/ 1632856 h 1632856"/>
              <a:gd name="csX14" fmla="*/ 5269620 w 5988205"/>
              <a:gd name="csY14" fmla="*/ 1632856 h 1632856"/>
              <a:gd name="csX15" fmla="*/ 4730682 w 5988205"/>
              <a:gd name="csY15" fmla="*/ 1632856 h 1632856"/>
              <a:gd name="csX16" fmla="*/ 4012097 w 5988205"/>
              <a:gd name="csY16" fmla="*/ 1632856 h 1632856"/>
              <a:gd name="csX17" fmla="*/ 3413277 w 5988205"/>
              <a:gd name="csY17" fmla="*/ 1632856 h 1632856"/>
              <a:gd name="csX18" fmla="*/ 2994103 w 5988205"/>
              <a:gd name="csY18" fmla="*/ 1632856 h 1632856"/>
              <a:gd name="csX19" fmla="*/ 2335400 w 5988205"/>
              <a:gd name="csY19" fmla="*/ 1632856 h 1632856"/>
              <a:gd name="csX20" fmla="*/ 1856344 w 5988205"/>
              <a:gd name="csY20" fmla="*/ 1632856 h 1632856"/>
              <a:gd name="csX21" fmla="*/ 1317405 w 5988205"/>
              <a:gd name="csY21" fmla="*/ 1632856 h 1632856"/>
              <a:gd name="csX22" fmla="*/ 898231 w 5988205"/>
              <a:gd name="csY22" fmla="*/ 1632856 h 1632856"/>
              <a:gd name="csX23" fmla="*/ 0 w 5988205"/>
              <a:gd name="csY23" fmla="*/ 1632856 h 1632856"/>
              <a:gd name="csX24" fmla="*/ 0 w 5988205"/>
              <a:gd name="csY24" fmla="*/ 1104899 h 1632856"/>
              <a:gd name="csX25" fmla="*/ 0 w 5988205"/>
              <a:gd name="csY25" fmla="*/ 560614 h 1632856"/>
              <a:gd name="csX26" fmla="*/ 0 w 5988205"/>
              <a:gd name="csY26" fmla="*/ 0 h 16328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988205" h="1632856" fill="none" extrusionOk="0">
                <a:moveTo>
                  <a:pt x="0" y="0"/>
                </a:moveTo>
                <a:cubicBezTo>
                  <a:pt x="156116" y="-5238"/>
                  <a:pt x="395971" y="17634"/>
                  <a:pt x="658703" y="0"/>
                </a:cubicBezTo>
                <a:cubicBezTo>
                  <a:pt x="921435" y="-17634"/>
                  <a:pt x="1065568" y="41556"/>
                  <a:pt x="1317405" y="0"/>
                </a:cubicBezTo>
                <a:cubicBezTo>
                  <a:pt x="1569242" y="-41556"/>
                  <a:pt x="1815885" y="27066"/>
                  <a:pt x="1976108" y="0"/>
                </a:cubicBezTo>
                <a:cubicBezTo>
                  <a:pt x="2136331" y="-27066"/>
                  <a:pt x="2274292" y="37741"/>
                  <a:pt x="2515046" y="0"/>
                </a:cubicBezTo>
                <a:cubicBezTo>
                  <a:pt x="2755800" y="-37741"/>
                  <a:pt x="2806541" y="28318"/>
                  <a:pt x="3053985" y="0"/>
                </a:cubicBezTo>
                <a:cubicBezTo>
                  <a:pt x="3301429" y="-28318"/>
                  <a:pt x="3291705" y="14497"/>
                  <a:pt x="3473159" y="0"/>
                </a:cubicBezTo>
                <a:cubicBezTo>
                  <a:pt x="3654613" y="-14497"/>
                  <a:pt x="3781271" y="37579"/>
                  <a:pt x="3952215" y="0"/>
                </a:cubicBezTo>
                <a:cubicBezTo>
                  <a:pt x="4123159" y="-37579"/>
                  <a:pt x="4245027" y="53024"/>
                  <a:pt x="4431272" y="0"/>
                </a:cubicBezTo>
                <a:cubicBezTo>
                  <a:pt x="4617517" y="-53024"/>
                  <a:pt x="4919063" y="20350"/>
                  <a:pt x="5089974" y="0"/>
                </a:cubicBezTo>
                <a:cubicBezTo>
                  <a:pt x="5260885" y="-20350"/>
                  <a:pt x="5639266" y="96089"/>
                  <a:pt x="5988205" y="0"/>
                </a:cubicBezTo>
                <a:cubicBezTo>
                  <a:pt x="6027998" y="154753"/>
                  <a:pt x="5986600" y="367834"/>
                  <a:pt x="5988205" y="576942"/>
                </a:cubicBezTo>
                <a:cubicBezTo>
                  <a:pt x="5989810" y="786050"/>
                  <a:pt x="5941744" y="927467"/>
                  <a:pt x="5988205" y="1104899"/>
                </a:cubicBezTo>
                <a:cubicBezTo>
                  <a:pt x="6034666" y="1282331"/>
                  <a:pt x="5969762" y="1461433"/>
                  <a:pt x="5988205" y="1632856"/>
                </a:cubicBezTo>
                <a:cubicBezTo>
                  <a:pt x="5674534" y="1658197"/>
                  <a:pt x="5564064" y="1594015"/>
                  <a:pt x="5269620" y="1632856"/>
                </a:cubicBezTo>
                <a:cubicBezTo>
                  <a:pt x="4975177" y="1671697"/>
                  <a:pt x="4950004" y="1617892"/>
                  <a:pt x="4730682" y="1632856"/>
                </a:cubicBezTo>
                <a:cubicBezTo>
                  <a:pt x="4511360" y="1647820"/>
                  <a:pt x="4196171" y="1631761"/>
                  <a:pt x="4012097" y="1632856"/>
                </a:cubicBezTo>
                <a:cubicBezTo>
                  <a:pt x="3828023" y="1633951"/>
                  <a:pt x="3569342" y="1621261"/>
                  <a:pt x="3413277" y="1632856"/>
                </a:cubicBezTo>
                <a:cubicBezTo>
                  <a:pt x="3257212" y="1644451"/>
                  <a:pt x="3096221" y="1608669"/>
                  <a:pt x="2994103" y="1632856"/>
                </a:cubicBezTo>
                <a:cubicBezTo>
                  <a:pt x="2891985" y="1657043"/>
                  <a:pt x="2559168" y="1564337"/>
                  <a:pt x="2335400" y="1632856"/>
                </a:cubicBezTo>
                <a:cubicBezTo>
                  <a:pt x="2111632" y="1701375"/>
                  <a:pt x="1995293" y="1589365"/>
                  <a:pt x="1856344" y="1632856"/>
                </a:cubicBezTo>
                <a:cubicBezTo>
                  <a:pt x="1717395" y="1676347"/>
                  <a:pt x="1427739" y="1619694"/>
                  <a:pt x="1317405" y="1632856"/>
                </a:cubicBezTo>
                <a:cubicBezTo>
                  <a:pt x="1207071" y="1646018"/>
                  <a:pt x="986967" y="1593640"/>
                  <a:pt x="898231" y="1632856"/>
                </a:cubicBezTo>
                <a:cubicBezTo>
                  <a:pt x="809495" y="1672072"/>
                  <a:pt x="423263" y="1623385"/>
                  <a:pt x="0" y="1632856"/>
                </a:cubicBezTo>
                <a:cubicBezTo>
                  <a:pt x="-53723" y="1414908"/>
                  <a:pt x="15166" y="1236767"/>
                  <a:pt x="0" y="1104899"/>
                </a:cubicBezTo>
                <a:cubicBezTo>
                  <a:pt x="-15166" y="973031"/>
                  <a:pt x="24706" y="733422"/>
                  <a:pt x="0" y="560614"/>
                </a:cubicBezTo>
                <a:cubicBezTo>
                  <a:pt x="-24706" y="387807"/>
                  <a:pt x="43412" y="242828"/>
                  <a:pt x="0" y="0"/>
                </a:cubicBezTo>
                <a:close/>
              </a:path>
              <a:path w="5988205" h="1632856" stroke="0" extrusionOk="0">
                <a:moveTo>
                  <a:pt x="0" y="0"/>
                </a:moveTo>
                <a:cubicBezTo>
                  <a:pt x="114854" y="-8939"/>
                  <a:pt x="418216" y="1368"/>
                  <a:pt x="538938" y="0"/>
                </a:cubicBezTo>
                <a:cubicBezTo>
                  <a:pt x="659660" y="-1368"/>
                  <a:pt x="810137" y="27742"/>
                  <a:pt x="1077877" y="0"/>
                </a:cubicBezTo>
                <a:cubicBezTo>
                  <a:pt x="1345617" y="-27742"/>
                  <a:pt x="1459693" y="36489"/>
                  <a:pt x="1796462" y="0"/>
                </a:cubicBezTo>
                <a:cubicBezTo>
                  <a:pt x="2133231" y="-36489"/>
                  <a:pt x="2059490" y="29605"/>
                  <a:pt x="2215636" y="0"/>
                </a:cubicBezTo>
                <a:cubicBezTo>
                  <a:pt x="2371782" y="-29605"/>
                  <a:pt x="2492927" y="60410"/>
                  <a:pt x="2754574" y="0"/>
                </a:cubicBezTo>
                <a:cubicBezTo>
                  <a:pt x="3016221" y="-60410"/>
                  <a:pt x="3196291" y="65173"/>
                  <a:pt x="3353395" y="0"/>
                </a:cubicBezTo>
                <a:cubicBezTo>
                  <a:pt x="3510499" y="-65173"/>
                  <a:pt x="3719223" y="48940"/>
                  <a:pt x="4071979" y="0"/>
                </a:cubicBezTo>
                <a:cubicBezTo>
                  <a:pt x="4424735" y="-48940"/>
                  <a:pt x="4315665" y="40269"/>
                  <a:pt x="4551036" y="0"/>
                </a:cubicBezTo>
                <a:cubicBezTo>
                  <a:pt x="4786407" y="-40269"/>
                  <a:pt x="4839552" y="56306"/>
                  <a:pt x="5089974" y="0"/>
                </a:cubicBezTo>
                <a:cubicBezTo>
                  <a:pt x="5340396" y="-56306"/>
                  <a:pt x="5691792" y="44504"/>
                  <a:pt x="5988205" y="0"/>
                </a:cubicBezTo>
                <a:cubicBezTo>
                  <a:pt x="6025227" y="245460"/>
                  <a:pt x="5950472" y="367975"/>
                  <a:pt x="5988205" y="544285"/>
                </a:cubicBezTo>
                <a:cubicBezTo>
                  <a:pt x="6025938" y="720595"/>
                  <a:pt x="5961659" y="844904"/>
                  <a:pt x="5988205" y="1039585"/>
                </a:cubicBezTo>
                <a:cubicBezTo>
                  <a:pt x="6014751" y="1234266"/>
                  <a:pt x="5982762" y="1447574"/>
                  <a:pt x="5988205" y="1632856"/>
                </a:cubicBezTo>
                <a:cubicBezTo>
                  <a:pt x="5724201" y="1688601"/>
                  <a:pt x="5658464" y="1619532"/>
                  <a:pt x="5389385" y="1632856"/>
                </a:cubicBezTo>
                <a:cubicBezTo>
                  <a:pt x="5120306" y="1646180"/>
                  <a:pt x="5011270" y="1624937"/>
                  <a:pt x="4790564" y="1632856"/>
                </a:cubicBezTo>
                <a:cubicBezTo>
                  <a:pt x="4569858" y="1640775"/>
                  <a:pt x="4393551" y="1585825"/>
                  <a:pt x="4191743" y="1632856"/>
                </a:cubicBezTo>
                <a:cubicBezTo>
                  <a:pt x="3989935" y="1679887"/>
                  <a:pt x="3691625" y="1582909"/>
                  <a:pt x="3533041" y="1632856"/>
                </a:cubicBezTo>
                <a:cubicBezTo>
                  <a:pt x="3374457" y="1682803"/>
                  <a:pt x="3170913" y="1602346"/>
                  <a:pt x="2934220" y="1632856"/>
                </a:cubicBezTo>
                <a:cubicBezTo>
                  <a:pt x="2697527" y="1663366"/>
                  <a:pt x="2461159" y="1608176"/>
                  <a:pt x="2275518" y="1632856"/>
                </a:cubicBezTo>
                <a:cubicBezTo>
                  <a:pt x="2089877" y="1657536"/>
                  <a:pt x="1860239" y="1573912"/>
                  <a:pt x="1736579" y="1632856"/>
                </a:cubicBezTo>
                <a:cubicBezTo>
                  <a:pt x="1612919" y="1691800"/>
                  <a:pt x="1343677" y="1623654"/>
                  <a:pt x="1017995" y="1632856"/>
                </a:cubicBezTo>
                <a:cubicBezTo>
                  <a:pt x="692313" y="1642058"/>
                  <a:pt x="318881" y="1611268"/>
                  <a:pt x="0" y="1632856"/>
                </a:cubicBezTo>
                <a:cubicBezTo>
                  <a:pt x="-49543" y="1479835"/>
                  <a:pt x="46391" y="1291480"/>
                  <a:pt x="0" y="1121228"/>
                </a:cubicBezTo>
                <a:cubicBezTo>
                  <a:pt x="-46391" y="950976"/>
                  <a:pt x="28575" y="738643"/>
                  <a:pt x="0" y="544285"/>
                </a:cubicBezTo>
                <a:cubicBezTo>
                  <a:pt x="-28575" y="349927"/>
                  <a:pt x="1531" y="11160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6163047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6" name="Εικόνα 5" descr="Εικόνα που περιέχει κείμενο, βιβλί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7130B234-4AC3-EADA-CB36-E309C321D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4" t="69524" r="21309" b="17349"/>
          <a:stretch>
            <a:fillRect/>
          </a:stretch>
        </p:blipFill>
        <p:spPr>
          <a:xfrm>
            <a:off x="6451912" y="5121581"/>
            <a:ext cx="5740088" cy="1406619"/>
          </a:xfrm>
          <a:custGeom>
            <a:avLst/>
            <a:gdLst>
              <a:gd name="csX0" fmla="*/ 0 w 5740088"/>
              <a:gd name="csY0" fmla="*/ 0 h 1406619"/>
              <a:gd name="csX1" fmla="*/ 631410 w 5740088"/>
              <a:gd name="csY1" fmla="*/ 0 h 1406619"/>
              <a:gd name="csX2" fmla="*/ 1262819 w 5740088"/>
              <a:gd name="csY2" fmla="*/ 0 h 1406619"/>
              <a:gd name="csX3" fmla="*/ 1894229 w 5740088"/>
              <a:gd name="csY3" fmla="*/ 0 h 1406619"/>
              <a:gd name="csX4" fmla="*/ 2410837 w 5740088"/>
              <a:gd name="csY4" fmla="*/ 0 h 1406619"/>
              <a:gd name="csX5" fmla="*/ 2927445 w 5740088"/>
              <a:gd name="csY5" fmla="*/ 0 h 1406619"/>
              <a:gd name="csX6" fmla="*/ 3329251 w 5740088"/>
              <a:gd name="csY6" fmla="*/ 0 h 1406619"/>
              <a:gd name="csX7" fmla="*/ 3788458 w 5740088"/>
              <a:gd name="csY7" fmla="*/ 0 h 1406619"/>
              <a:gd name="csX8" fmla="*/ 4247665 w 5740088"/>
              <a:gd name="csY8" fmla="*/ 0 h 1406619"/>
              <a:gd name="csX9" fmla="*/ 4879075 w 5740088"/>
              <a:gd name="csY9" fmla="*/ 0 h 1406619"/>
              <a:gd name="csX10" fmla="*/ 5740088 w 5740088"/>
              <a:gd name="csY10" fmla="*/ 0 h 1406619"/>
              <a:gd name="csX11" fmla="*/ 5740088 w 5740088"/>
              <a:gd name="csY11" fmla="*/ 497005 h 1406619"/>
              <a:gd name="csX12" fmla="*/ 5740088 w 5740088"/>
              <a:gd name="csY12" fmla="*/ 951812 h 1406619"/>
              <a:gd name="csX13" fmla="*/ 5740088 w 5740088"/>
              <a:gd name="csY13" fmla="*/ 1406619 h 1406619"/>
              <a:gd name="csX14" fmla="*/ 5051277 w 5740088"/>
              <a:gd name="csY14" fmla="*/ 1406619 h 1406619"/>
              <a:gd name="csX15" fmla="*/ 4534670 w 5740088"/>
              <a:gd name="csY15" fmla="*/ 1406619 h 1406619"/>
              <a:gd name="csX16" fmla="*/ 3845859 w 5740088"/>
              <a:gd name="csY16" fmla="*/ 1406619 h 1406619"/>
              <a:gd name="csX17" fmla="*/ 3271850 w 5740088"/>
              <a:gd name="csY17" fmla="*/ 1406619 h 1406619"/>
              <a:gd name="csX18" fmla="*/ 2870044 w 5740088"/>
              <a:gd name="csY18" fmla="*/ 1406619 h 1406619"/>
              <a:gd name="csX19" fmla="*/ 2238634 w 5740088"/>
              <a:gd name="csY19" fmla="*/ 1406619 h 1406619"/>
              <a:gd name="csX20" fmla="*/ 1779427 w 5740088"/>
              <a:gd name="csY20" fmla="*/ 1406619 h 1406619"/>
              <a:gd name="csX21" fmla="*/ 1262819 w 5740088"/>
              <a:gd name="csY21" fmla="*/ 1406619 h 1406619"/>
              <a:gd name="csX22" fmla="*/ 861013 w 5740088"/>
              <a:gd name="csY22" fmla="*/ 1406619 h 1406619"/>
              <a:gd name="csX23" fmla="*/ 0 w 5740088"/>
              <a:gd name="csY23" fmla="*/ 1406619 h 1406619"/>
              <a:gd name="csX24" fmla="*/ 0 w 5740088"/>
              <a:gd name="csY24" fmla="*/ 951812 h 1406619"/>
              <a:gd name="csX25" fmla="*/ 0 w 5740088"/>
              <a:gd name="csY25" fmla="*/ 482939 h 1406619"/>
              <a:gd name="csX26" fmla="*/ 0 w 5740088"/>
              <a:gd name="csY26" fmla="*/ 0 h 14066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740088" h="1406619" fill="none" extrusionOk="0">
                <a:moveTo>
                  <a:pt x="0" y="0"/>
                </a:moveTo>
                <a:cubicBezTo>
                  <a:pt x="171065" y="-69326"/>
                  <a:pt x="394398" y="33032"/>
                  <a:pt x="631410" y="0"/>
                </a:cubicBezTo>
                <a:cubicBezTo>
                  <a:pt x="868422" y="-33032"/>
                  <a:pt x="983990" y="67454"/>
                  <a:pt x="1262819" y="0"/>
                </a:cubicBezTo>
                <a:cubicBezTo>
                  <a:pt x="1541648" y="-67454"/>
                  <a:pt x="1705744" y="58993"/>
                  <a:pt x="1894229" y="0"/>
                </a:cubicBezTo>
                <a:cubicBezTo>
                  <a:pt x="2082714" y="-58993"/>
                  <a:pt x="2185424" y="12843"/>
                  <a:pt x="2410837" y="0"/>
                </a:cubicBezTo>
                <a:cubicBezTo>
                  <a:pt x="2636250" y="-12843"/>
                  <a:pt x="2685560" y="48979"/>
                  <a:pt x="2927445" y="0"/>
                </a:cubicBezTo>
                <a:cubicBezTo>
                  <a:pt x="3169330" y="-48979"/>
                  <a:pt x="3204797" y="5545"/>
                  <a:pt x="3329251" y="0"/>
                </a:cubicBezTo>
                <a:cubicBezTo>
                  <a:pt x="3453705" y="-5545"/>
                  <a:pt x="3633467" y="3031"/>
                  <a:pt x="3788458" y="0"/>
                </a:cubicBezTo>
                <a:cubicBezTo>
                  <a:pt x="3943449" y="-3031"/>
                  <a:pt x="4147096" y="31589"/>
                  <a:pt x="4247665" y="0"/>
                </a:cubicBezTo>
                <a:cubicBezTo>
                  <a:pt x="4348234" y="-31589"/>
                  <a:pt x="4748369" y="20786"/>
                  <a:pt x="4879075" y="0"/>
                </a:cubicBezTo>
                <a:cubicBezTo>
                  <a:pt x="5009781" y="-20786"/>
                  <a:pt x="5516856" y="30744"/>
                  <a:pt x="5740088" y="0"/>
                </a:cubicBezTo>
                <a:cubicBezTo>
                  <a:pt x="5761134" y="152358"/>
                  <a:pt x="5737993" y="358795"/>
                  <a:pt x="5740088" y="497005"/>
                </a:cubicBezTo>
                <a:cubicBezTo>
                  <a:pt x="5742183" y="635215"/>
                  <a:pt x="5720259" y="747335"/>
                  <a:pt x="5740088" y="951812"/>
                </a:cubicBezTo>
                <a:cubicBezTo>
                  <a:pt x="5759917" y="1156289"/>
                  <a:pt x="5691395" y="1180857"/>
                  <a:pt x="5740088" y="1406619"/>
                </a:cubicBezTo>
                <a:cubicBezTo>
                  <a:pt x="5584038" y="1464950"/>
                  <a:pt x="5340979" y="1396646"/>
                  <a:pt x="5051277" y="1406619"/>
                </a:cubicBezTo>
                <a:cubicBezTo>
                  <a:pt x="4761575" y="1416592"/>
                  <a:pt x="4710556" y="1369925"/>
                  <a:pt x="4534670" y="1406619"/>
                </a:cubicBezTo>
                <a:cubicBezTo>
                  <a:pt x="4358784" y="1443313"/>
                  <a:pt x="4138064" y="1380644"/>
                  <a:pt x="3845859" y="1406619"/>
                </a:cubicBezTo>
                <a:cubicBezTo>
                  <a:pt x="3553654" y="1432594"/>
                  <a:pt x="3435409" y="1373475"/>
                  <a:pt x="3271850" y="1406619"/>
                </a:cubicBezTo>
                <a:cubicBezTo>
                  <a:pt x="3108291" y="1439763"/>
                  <a:pt x="3042250" y="1366398"/>
                  <a:pt x="2870044" y="1406619"/>
                </a:cubicBezTo>
                <a:cubicBezTo>
                  <a:pt x="2697838" y="1446840"/>
                  <a:pt x="2456806" y="1406266"/>
                  <a:pt x="2238634" y="1406619"/>
                </a:cubicBezTo>
                <a:cubicBezTo>
                  <a:pt x="2020462" y="1406972"/>
                  <a:pt x="1874757" y="1370583"/>
                  <a:pt x="1779427" y="1406619"/>
                </a:cubicBezTo>
                <a:cubicBezTo>
                  <a:pt x="1684097" y="1442655"/>
                  <a:pt x="1495568" y="1371194"/>
                  <a:pt x="1262819" y="1406619"/>
                </a:cubicBezTo>
                <a:cubicBezTo>
                  <a:pt x="1030070" y="1442044"/>
                  <a:pt x="1047069" y="1402387"/>
                  <a:pt x="861013" y="1406619"/>
                </a:cubicBezTo>
                <a:cubicBezTo>
                  <a:pt x="674957" y="1410851"/>
                  <a:pt x="297556" y="1332354"/>
                  <a:pt x="0" y="1406619"/>
                </a:cubicBezTo>
                <a:cubicBezTo>
                  <a:pt x="-27092" y="1274809"/>
                  <a:pt x="5599" y="1056982"/>
                  <a:pt x="0" y="951812"/>
                </a:cubicBezTo>
                <a:cubicBezTo>
                  <a:pt x="-5599" y="846642"/>
                  <a:pt x="20317" y="587135"/>
                  <a:pt x="0" y="482939"/>
                </a:cubicBezTo>
                <a:cubicBezTo>
                  <a:pt x="-20317" y="378743"/>
                  <a:pt x="34324" y="208257"/>
                  <a:pt x="0" y="0"/>
                </a:cubicBezTo>
                <a:close/>
              </a:path>
              <a:path w="5740088" h="1406619" stroke="0" extrusionOk="0">
                <a:moveTo>
                  <a:pt x="0" y="0"/>
                </a:moveTo>
                <a:cubicBezTo>
                  <a:pt x="230050" y="-5864"/>
                  <a:pt x="388617" y="50743"/>
                  <a:pt x="516608" y="0"/>
                </a:cubicBezTo>
                <a:cubicBezTo>
                  <a:pt x="644599" y="-50743"/>
                  <a:pt x="855382" y="46506"/>
                  <a:pt x="1033216" y="0"/>
                </a:cubicBezTo>
                <a:cubicBezTo>
                  <a:pt x="1211050" y="-46506"/>
                  <a:pt x="1524994" y="19079"/>
                  <a:pt x="1722026" y="0"/>
                </a:cubicBezTo>
                <a:cubicBezTo>
                  <a:pt x="1919058" y="-19079"/>
                  <a:pt x="1988301" y="42400"/>
                  <a:pt x="2123833" y="0"/>
                </a:cubicBezTo>
                <a:cubicBezTo>
                  <a:pt x="2259365" y="-42400"/>
                  <a:pt x="2484516" y="37305"/>
                  <a:pt x="2640440" y="0"/>
                </a:cubicBezTo>
                <a:cubicBezTo>
                  <a:pt x="2796364" y="-37305"/>
                  <a:pt x="3061928" y="19749"/>
                  <a:pt x="3214449" y="0"/>
                </a:cubicBezTo>
                <a:cubicBezTo>
                  <a:pt x="3366970" y="-19749"/>
                  <a:pt x="3762824" y="15191"/>
                  <a:pt x="3903260" y="0"/>
                </a:cubicBezTo>
                <a:cubicBezTo>
                  <a:pt x="4043696" y="-15191"/>
                  <a:pt x="4268270" y="53983"/>
                  <a:pt x="4362467" y="0"/>
                </a:cubicBezTo>
                <a:cubicBezTo>
                  <a:pt x="4456664" y="-53983"/>
                  <a:pt x="4772212" y="24007"/>
                  <a:pt x="4879075" y="0"/>
                </a:cubicBezTo>
                <a:cubicBezTo>
                  <a:pt x="4985938" y="-24007"/>
                  <a:pt x="5463741" y="10484"/>
                  <a:pt x="5740088" y="0"/>
                </a:cubicBezTo>
                <a:cubicBezTo>
                  <a:pt x="5756735" y="110769"/>
                  <a:pt x="5699783" y="328628"/>
                  <a:pt x="5740088" y="468873"/>
                </a:cubicBezTo>
                <a:cubicBezTo>
                  <a:pt x="5780393" y="609118"/>
                  <a:pt x="5693307" y="706632"/>
                  <a:pt x="5740088" y="895547"/>
                </a:cubicBezTo>
                <a:cubicBezTo>
                  <a:pt x="5786869" y="1084462"/>
                  <a:pt x="5700414" y="1301086"/>
                  <a:pt x="5740088" y="1406619"/>
                </a:cubicBezTo>
                <a:cubicBezTo>
                  <a:pt x="5475202" y="1432038"/>
                  <a:pt x="5329950" y="1389447"/>
                  <a:pt x="5166079" y="1406619"/>
                </a:cubicBezTo>
                <a:cubicBezTo>
                  <a:pt x="5002208" y="1423791"/>
                  <a:pt x="4812690" y="1395778"/>
                  <a:pt x="4592070" y="1406619"/>
                </a:cubicBezTo>
                <a:cubicBezTo>
                  <a:pt x="4371450" y="1417460"/>
                  <a:pt x="4184412" y="1380236"/>
                  <a:pt x="4018062" y="1406619"/>
                </a:cubicBezTo>
                <a:cubicBezTo>
                  <a:pt x="3851712" y="1433002"/>
                  <a:pt x="3567409" y="1384205"/>
                  <a:pt x="3386652" y="1406619"/>
                </a:cubicBezTo>
                <a:cubicBezTo>
                  <a:pt x="3205895" y="1429033"/>
                  <a:pt x="3046491" y="1381892"/>
                  <a:pt x="2812643" y="1406619"/>
                </a:cubicBezTo>
                <a:cubicBezTo>
                  <a:pt x="2578795" y="1431346"/>
                  <a:pt x="2415784" y="1372589"/>
                  <a:pt x="2181233" y="1406619"/>
                </a:cubicBezTo>
                <a:cubicBezTo>
                  <a:pt x="1946682" y="1440649"/>
                  <a:pt x="1866872" y="1368514"/>
                  <a:pt x="1664626" y="1406619"/>
                </a:cubicBezTo>
                <a:cubicBezTo>
                  <a:pt x="1462380" y="1444724"/>
                  <a:pt x="1266694" y="1378961"/>
                  <a:pt x="975815" y="1406619"/>
                </a:cubicBezTo>
                <a:cubicBezTo>
                  <a:pt x="684936" y="1434277"/>
                  <a:pt x="470602" y="1403646"/>
                  <a:pt x="0" y="1406619"/>
                </a:cubicBezTo>
                <a:cubicBezTo>
                  <a:pt x="-7565" y="1199988"/>
                  <a:pt x="6469" y="1117602"/>
                  <a:pt x="0" y="965878"/>
                </a:cubicBezTo>
                <a:cubicBezTo>
                  <a:pt x="-6469" y="814154"/>
                  <a:pt x="32243" y="605672"/>
                  <a:pt x="0" y="468873"/>
                </a:cubicBezTo>
                <a:cubicBezTo>
                  <a:pt x="-32243" y="332075"/>
                  <a:pt x="652" y="21163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6163047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824551E-4D14-4949-DFE7-A3BE55C9D201}"/>
              </a:ext>
            </a:extLst>
          </p:cNvPr>
          <p:cNvSpPr/>
          <p:nvPr/>
        </p:nvSpPr>
        <p:spPr>
          <a:xfrm>
            <a:off x="296968" y="709404"/>
            <a:ext cx="4942115" cy="751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οικισμός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421648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τέχνη, εσωτερικός χώρος, μουσε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DD394B2-D953-61A3-455A-05C6D003D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t="5767" r="15844" b="40942"/>
          <a:stretch>
            <a:fillRect/>
          </a:stretch>
        </p:blipFill>
        <p:spPr>
          <a:xfrm rot="5400000">
            <a:off x="2381536" y="2316220"/>
            <a:ext cx="4811484" cy="2617444"/>
          </a:xfrm>
          <a:custGeom>
            <a:avLst/>
            <a:gdLst>
              <a:gd name="csX0" fmla="*/ 0 w 4811484"/>
              <a:gd name="csY0" fmla="*/ 0 h 2617444"/>
              <a:gd name="csX1" fmla="*/ 630839 w 4811484"/>
              <a:gd name="csY1" fmla="*/ 0 h 2617444"/>
              <a:gd name="csX2" fmla="*/ 1165448 w 4811484"/>
              <a:gd name="csY2" fmla="*/ 0 h 2617444"/>
              <a:gd name="csX3" fmla="*/ 1651943 w 4811484"/>
              <a:gd name="csY3" fmla="*/ 0 h 2617444"/>
              <a:gd name="csX4" fmla="*/ 2186552 w 4811484"/>
              <a:gd name="csY4" fmla="*/ 0 h 2617444"/>
              <a:gd name="csX5" fmla="*/ 2576817 w 4811484"/>
              <a:gd name="csY5" fmla="*/ 0 h 2617444"/>
              <a:gd name="csX6" fmla="*/ 3015197 w 4811484"/>
              <a:gd name="csY6" fmla="*/ 0 h 2617444"/>
              <a:gd name="csX7" fmla="*/ 3405461 w 4811484"/>
              <a:gd name="csY7" fmla="*/ 0 h 2617444"/>
              <a:gd name="csX8" fmla="*/ 4036300 w 4811484"/>
              <a:gd name="csY8" fmla="*/ 0 h 2617444"/>
              <a:gd name="csX9" fmla="*/ 4811484 w 4811484"/>
              <a:gd name="csY9" fmla="*/ 0 h 2617444"/>
              <a:gd name="csX10" fmla="*/ 4811484 w 4811484"/>
              <a:gd name="csY10" fmla="*/ 575838 h 2617444"/>
              <a:gd name="csX11" fmla="*/ 4811484 w 4811484"/>
              <a:gd name="csY11" fmla="*/ 1099326 h 2617444"/>
              <a:gd name="csX12" fmla="*/ 4811484 w 4811484"/>
              <a:gd name="csY12" fmla="*/ 1675164 h 2617444"/>
              <a:gd name="csX13" fmla="*/ 4811484 w 4811484"/>
              <a:gd name="csY13" fmla="*/ 2617444 h 2617444"/>
              <a:gd name="csX14" fmla="*/ 4421219 w 4811484"/>
              <a:gd name="csY14" fmla="*/ 2617444 h 2617444"/>
              <a:gd name="csX15" fmla="*/ 3934725 w 4811484"/>
              <a:gd name="csY15" fmla="*/ 2617444 h 2617444"/>
              <a:gd name="csX16" fmla="*/ 3400115 w 4811484"/>
              <a:gd name="csY16" fmla="*/ 2617444 h 2617444"/>
              <a:gd name="csX17" fmla="*/ 2817391 w 4811484"/>
              <a:gd name="csY17" fmla="*/ 2617444 h 2617444"/>
              <a:gd name="csX18" fmla="*/ 2186552 w 4811484"/>
              <a:gd name="csY18" fmla="*/ 2617444 h 2617444"/>
              <a:gd name="csX19" fmla="*/ 1603828 w 4811484"/>
              <a:gd name="csY19" fmla="*/ 2617444 h 2617444"/>
              <a:gd name="csX20" fmla="*/ 1069219 w 4811484"/>
              <a:gd name="csY20" fmla="*/ 2617444 h 2617444"/>
              <a:gd name="csX21" fmla="*/ 630839 w 4811484"/>
              <a:gd name="csY21" fmla="*/ 2617444 h 2617444"/>
              <a:gd name="csX22" fmla="*/ 0 w 4811484"/>
              <a:gd name="csY22" fmla="*/ 2617444 h 2617444"/>
              <a:gd name="csX23" fmla="*/ 0 w 4811484"/>
              <a:gd name="csY23" fmla="*/ 2093955 h 2617444"/>
              <a:gd name="csX24" fmla="*/ 0 w 4811484"/>
              <a:gd name="csY24" fmla="*/ 1622815 h 2617444"/>
              <a:gd name="csX25" fmla="*/ 0 w 4811484"/>
              <a:gd name="csY25" fmla="*/ 1151675 h 2617444"/>
              <a:gd name="csX26" fmla="*/ 0 w 4811484"/>
              <a:gd name="csY26" fmla="*/ 575838 h 2617444"/>
              <a:gd name="csX27" fmla="*/ 0 w 4811484"/>
              <a:gd name="csY27" fmla="*/ 0 h 26174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4811484" h="2617444" fill="none" extrusionOk="0">
                <a:moveTo>
                  <a:pt x="0" y="0"/>
                </a:moveTo>
                <a:cubicBezTo>
                  <a:pt x="146701" y="-5512"/>
                  <a:pt x="330572" y="54516"/>
                  <a:pt x="630839" y="0"/>
                </a:cubicBezTo>
                <a:cubicBezTo>
                  <a:pt x="931106" y="-54516"/>
                  <a:pt x="1007649" y="57372"/>
                  <a:pt x="1165448" y="0"/>
                </a:cubicBezTo>
                <a:cubicBezTo>
                  <a:pt x="1323247" y="-57372"/>
                  <a:pt x="1425802" y="48275"/>
                  <a:pt x="1651943" y="0"/>
                </a:cubicBezTo>
                <a:cubicBezTo>
                  <a:pt x="1878084" y="-48275"/>
                  <a:pt x="1967175" y="22876"/>
                  <a:pt x="2186552" y="0"/>
                </a:cubicBezTo>
                <a:cubicBezTo>
                  <a:pt x="2405929" y="-22876"/>
                  <a:pt x="2462323" y="1825"/>
                  <a:pt x="2576817" y="0"/>
                </a:cubicBezTo>
                <a:cubicBezTo>
                  <a:pt x="2691312" y="-1825"/>
                  <a:pt x="2861681" y="2677"/>
                  <a:pt x="3015197" y="0"/>
                </a:cubicBezTo>
                <a:cubicBezTo>
                  <a:pt x="3168713" y="-2677"/>
                  <a:pt x="3305816" y="29760"/>
                  <a:pt x="3405461" y="0"/>
                </a:cubicBezTo>
                <a:cubicBezTo>
                  <a:pt x="3505106" y="-29760"/>
                  <a:pt x="3780535" y="44289"/>
                  <a:pt x="4036300" y="0"/>
                </a:cubicBezTo>
                <a:cubicBezTo>
                  <a:pt x="4292065" y="-44289"/>
                  <a:pt x="4427455" y="51858"/>
                  <a:pt x="4811484" y="0"/>
                </a:cubicBezTo>
                <a:cubicBezTo>
                  <a:pt x="4824380" y="244120"/>
                  <a:pt x="4767689" y="292768"/>
                  <a:pt x="4811484" y="575838"/>
                </a:cubicBezTo>
                <a:cubicBezTo>
                  <a:pt x="4855279" y="858908"/>
                  <a:pt x="4799062" y="981655"/>
                  <a:pt x="4811484" y="1099326"/>
                </a:cubicBezTo>
                <a:cubicBezTo>
                  <a:pt x="4823906" y="1216997"/>
                  <a:pt x="4747195" y="1549462"/>
                  <a:pt x="4811484" y="1675164"/>
                </a:cubicBezTo>
                <a:cubicBezTo>
                  <a:pt x="4875773" y="1800866"/>
                  <a:pt x="4743537" y="2148561"/>
                  <a:pt x="4811484" y="2617444"/>
                </a:cubicBezTo>
                <a:cubicBezTo>
                  <a:pt x="4645402" y="2625915"/>
                  <a:pt x="4526319" y="2611436"/>
                  <a:pt x="4421219" y="2617444"/>
                </a:cubicBezTo>
                <a:cubicBezTo>
                  <a:pt x="4316120" y="2623452"/>
                  <a:pt x="4076497" y="2564547"/>
                  <a:pt x="3934725" y="2617444"/>
                </a:cubicBezTo>
                <a:cubicBezTo>
                  <a:pt x="3792953" y="2670341"/>
                  <a:pt x="3644631" y="2608871"/>
                  <a:pt x="3400115" y="2617444"/>
                </a:cubicBezTo>
                <a:cubicBezTo>
                  <a:pt x="3155599" y="2626017"/>
                  <a:pt x="3072273" y="2580092"/>
                  <a:pt x="2817391" y="2617444"/>
                </a:cubicBezTo>
                <a:cubicBezTo>
                  <a:pt x="2562509" y="2654796"/>
                  <a:pt x="2326715" y="2614637"/>
                  <a:pt x="2186552" y="2617444"/>
                </a:cubicBezTo>
                <a:cubicBezTo>
                  <a:pt x="2046389" y="2620251"/>
                  <a:pt x="1801559" y="2581333"/>
                  <a:pt x="1603828" y="2617444"/>
                </a:cubicBezTo>
                <a:cubicBezTo>
                  <a:pt x="1406097" y="2653555"/>
                  <a:pt x="1219118" y="2554456"/>
                  <a:pt x="1069219" y="2617444"/>
                </a:cubicBezTo>
                <a:cubicBezTo>
                  <a:pt x="919320" y="2680432"/>
                  <a:pt x="778708" y="2598123"/>
                  <a:pt x="630839" y="2617444"/>
                </a:cubicBezTo>
                <a:cubicBezTo>
                  <a:pt x="482970" y="2636765"/>
                  <a:pt x="203856" y="2575064"/>
                  <a:pt x="0" y="2617444"/>
                </a:cubicBezTo>
                <a:cubicBezTo>
                  <a:pt x="-55123" y="2437674"/>
                  <a:pt x="41348" y="2301124"/>
                  <a:pt x="0" y="2093955"/>
                </a:cubicBezTo>
                <a:cubicBezTo>
                  <a:pt x="-41348" y="1886786"/>
                  <a:pt x="56527" y="1831428"/>
                  <a:pt x="0" y="1622815"/>
                </a:cubicBezTo>
                <a:cubicBezTo>
                  <a:pt x="-56527" y="1414202"/>
                  <a:pt x="19627" y="1345036"/>
                  <a:pt x="0" y="1151675"/>
                </a:cubicBezTo>
                <a:cubicBezTo>
                  <a:pt x="-19627" y="958314"/>
                  <a:pt x="11891" y="861294"/>
                  <a:pt x="0" y="575838"/>
                </a:cubicBezTo>
                <a:cubicBezTo>
                  <a:pt x="-11891" y="290382"/>
                  <a:pt x="12433" y="128006"/>
                  <a:pt x="0" y="0"/>
                </a:cubicBezTo>
                <a:close/>
              </a:path>
              <a:path w="4811484" h="2617444" stroke="0" extrusionOk="0">
                <a:moveTo>
                  <a:pt x="0" y="0"/>
                </a:moveTo>
                <a:cubicBezTo>
                  <a:pt x="136899" y="-48770"/>
                  <a:pt x="366554" y="22747"/>
                  <a:pt x="486494" y="0"/>
                </a:cubicBezTo>
                <a:cubicBezTo>
                  <a:pt x="606434" y="-22747"/>
                  <a:pt x="761386" y="37101"/>
                  <a:pt x="876759" y="0"/>
                </a:cubicBezTo>
                <a:cubicBezTo>
                  <a:pt x="992132" y="-37101"/>
                  <a:pt x="1151094" y="25365"/>
                  <a:pt x="1315139" y="0"/>
                </a:cubicBezTo>
                <a:cubicBezTo>
                  <a:pt x="1479184" y="-25365"/>
                  <a:pt x="1638641" y="17093"/>
                  <a:pt x="1753519" y="0"/>
                </a:cubicBezTo>
                <a:cubicBezTo>
                  <a:pt x="1868397" y="-17093"/>
                  <a:pt x="2088470" y="6157"/>
                  <a:pt x="2336243" y="0"/>
                </a:cubicBezTo>
                <a:cubicBezTo>
                  <a:pt x="2584016" y="-6157"/>
                  <a:pt x="2691828" y="46453"/>
                  <a:pt x="2870852" y="0"/>
                </a:cubicBezTo>
                <a:cubicBezTo>
                  <a:pt x="3049876" y="-46453"/>
                  <a:pt x="3118321" y="44423"/>
                  <a:pt x="3357347" y="0"/>
                </a:cubicBezTo>
                <a:cubicBezTo>
                  <a:pt x="3596374" y="-44423"/>
                  <a:pt x="3561699" y="13143"/>
                  <a:pt x="3747611" y="0"/>
                </a:cubicBezTo>
                <a:cubicBezTo>
                  <a:pt x="3933523" y="-13143"/>
                  <a:pt x="4008067" y="31205"/>
                  <a:pt x="4137876" y="0"/>
                </a:cubicBezTo>
                <a:cubicBezTo>
                  <a:pt x="4267686" y="-31205"/>
                  <a:pt x="4494149" y="40106"/>
                  <a:pt x="4811484" y="0"/>
                </a:cubicBezTo>
                <a:cubicBezTo>
                  <a:pt x="4843229" y="127135"/>
                  <a:pt x="4757885" y="290139"/>
                  <a:pt x="4811484" y="471140"/>
                </a:cubicBezTo>
                <a:cubicBezTo>
                  <a:pt x="4865083" y="652141"/>
                  <a:pt x="4771584" y="818192"/>
                  <a:pt x="4811484" y="916105"/>
                </a:cubicBezTo>
                <a:cubicBezTo>
                  <a:pt x="4851384" y="1014018"/>
                  <a:pt x="4767819" y="1255803"/>
                  <a:pt x="4811484" y="1387245"/>
                </a:cubicBezTo>
                <a:cubicBezTo>
                  <a:pt x="4855149" y="1518687"/>
                  <a:pt x="4780016" y="1754782"/>
                  <a:pt x="4811484" y="1858385"/>
                </a:cubicBezTo>
                <a:cubicBezTo>
                  <a:pt x="4842952" y="1961988"/>
                  <a:pt x="4771951" y="2256140"/>
                  <a:pt x="4811484" y="2617444"/>
                </a:cubicBezTo>
                <a:cubicBezTo>
                  <a:pt x="4700071" y="2662416"/>
                  <a:pt x="4540857" y="2567760"/>
                  <a:pt x="4373104" y="2617444"/>
                </a:cubicBezTo>
                <a:cubicBezTo>
                  <a:pt x="4205351" y="2667128"/>
                  <a:pt x="4011596" y="2587545"/>
                  <a:pt x="3742265" y="2617444"/>
                </a:cubicBezTo>
                <a:cubicBezTo>
                  <a:pt x="3472934" y="2647343"/>
                  <a:pt x="3444905" y="2601237"/>
                  <a:pt x="3207656" y="2617444"/>
                </a:cubicBezTo>
                <a:cubicBezTo>
                  <a:pt x="2970407" y="2633651"/>
                  <a:pt x="2821395" y="2564414"/>
                  <a:pt x="2624932" y="2617444"/>
                </a:cubicBezTo>
                <a:cubicBezTo>
                  <a:pt x="2428469" y="2670474"/>
                  <a:pt x="2359507" y="2589235"/>
                  <a:pt x="2234667" y="2617444"/>
                </a:cubicBezTo>
                <a:cubicBezTo>
                  <a:pt x="2109827" y="2645653"/>
                  <a:pt x="1848983" y="2555365"/>
                  <a:pt x="1603828" y="2617444"/>
                </a:cubicBezTo>
                <a:cubicBezTo>
                  <a:pt x="1358673" y="2679523"/>
                  <a:pt x="1322592" y="2597611"/>
                  <a:pt x="1165448" y="2617444"/>
                </a:cubicBezTo>
                <a:cubicBezTo>
                  <a:pt x="1008304" y="2637277"/>
                  <a:pt x="833143" y="2605445"/>
                  <a:pt x="678954" y="2617444"/>
                </a:cubicBezTo>
                <a:cubicBezTo>
                  <a:pt x="524765" y="2629443"/>
                  <a:pt x="201513" y="2591695"/>
                  <a:pt x="0" y="2617444"/>
                </a:cubicBezTo>
                <a:cubicBezTo>
                  <a:pt x="-65530" y="2365756"/>
                  <a:pt x="22824" y="2255331"/>
                  <a:pt x="0" y="2067781"/>
                </a:cubicBezTo>
                <a:cubicBezTo>
                  <a:pt x="-22824" y="1880231"/>
                  <a:pt x="45537" y="1723716"/>
                  <a:pt x="0" y="1596641"/>
                </a:cubicBezTo>
                <a:cubicBezTo>
                  <a:pt x="-45537" y="1469566"/>
                  <a:pt x="59687" y="1202430"/>
                  <a:pt x="0" y="1020803"/>
                </a:cubicBezTo>
                <a:cubicBezTo>
                  <a:pt x="-59687" y="839176"/>
                  <a:pt x="14506" y="720711"/>
                  <a:pt x="0" y="575838"/>
                </a:cubicBezTo>
                <a:cubicBezTo>
                  <a:pt x="-14506" y="430966"/>
                  <a:pt x="45991" y="19082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3190443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77B1BCE-8A5A-F031-20BD-0E6AE91B9EBC}"/>
              </a:ext>
            </a:extLst>
          </p:cNvPr>
          <p:cNvSpPr/>
          <p:nvPr/>
        </p:nvSpPr>
        <p:spPr>
          <a:xfrm>
            <a:off x="3813372" y="6143552"/>
            <a:ext cx="4669973" cy="5798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Στυλιανός Αλεξίου κ.ά., </a:t>
            </a:r>
            <a:r>
              <a:rPr lang="el-GR" sz="1400" i="1" dirty="0"/>
              <a:t>Ιστορία  του Ελληνικού Έθνους,</a:t>
            </a:r>
            <a:r>
              <a:rPr lang="el-GR" sz="1400" dirty="0"/>
              <a:t> τόμος  Α’, Αθήνα 1970, σ 76, 79.</a:t>
            </a:r>
            <a:endParaRPr lang="el-CY" sz="1400" dirty="0"/>
          </a:p>
        </p:txBody>
      </p:sp>
      <p:pic>
        <p:nvPicPr>
          <p:cNvPr id="6" name="Εικόνα 5" descr="Εικόνα που περιέχει κείμενο, βιβλίο, χαρτί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ED9C72EB-D3D4-E512-2E2E-1D0B57EEB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6" t="44158" r="19583" b="29268"/>
          <a:stretch>
            <a:fillRect/>
          </a:stretch>
        </p:blipFill>
        <p:spPr>
          <a:xfrm rot="5400000">
            <a:off x="-682429" y="2536372"/>
            <a:ext cx="4637314" cy="3156858"/>
          </a:xfrm>
          <a:custGeom>
            <a:avLst/>
            <a:gdLst>
              <a:gd name="csX0" fmla="*/ 0 w 4637314"/>
              <a:gd name="csY0" fmla="*/ 0 h 3156858"/>
              <a:gd name="csX1" fmla="*/ 579664 w 4637314"/>
              <a:gd name="csY1" fmla="*/ 0 h 3156858"/>
              <a:gd name="csX2" fmla="*/ 1066582 w 4637314"/>
              <a:gd name="csY2" fmla="*/ 0 h 3156858"/>
              <a:gd name="csX3" fmla="*/ 1692620 w 4637314"/>
              <a:gd name="csY3" fmla="*/ 0 h 3156858"/>
              <a:gd name="csX4" fmla="*/ 2318657 w 4637314"/>
              <a:gd name="csY4" fmla="*/ 0 h 3156858"/>
              <a:gd name="csX5" fmla="*/ 2944694 w 4637314"/>
              <a:gd name="csY5" fmla="*/ 0 h 3156858"/>
              <a:gd name="csX6" fmla="*/ 3477986 w 4637314"/>
              <a:gd name="csY6" fmla="*/ 0 h 3156858"/>
              <a:gd name="csX7" fmla="*/ 4104023 w 4637314"/>
              <a:gd name="csY7" fmla="*/ 0 h 3156858"/>
              <a:gd name="csX8" fmla="*/ 4637314 w 4637314"/>
              <a:gd name="csY8" fmla="*/ 0 h 3156858"/>
              <a:gd name="csX9" fmla="*/ 4637314 w 4637314"/>
              <a:gd name="csY9" fmla="*/ 463006 h 3156858"/>
              <a:gd name="csX10" fmla="*/ 4637314 w 4637314"/>
              <a:gd name="csY10" fmla="*/ 989149 h 3156858"/>
              <a:gd name="csX11" fmla="*/ 4637314 w 4637314"/>
              <a:gd name="csY11" fmla="*/ 1483723 h 3156858"/>
              <a:gd name="csX12" fmla="*/ 4637314 w 4637314"/>
              <a:gd name="csY12" fmla="*/ 2041435 h 3156858"/>
              <a:gd name="csX13" fmla="*/ 4637314 w 4637314"/>
              <a:gd name="csY13" fmla="*/ 2504441 h 3156858"/>
              <a:gd name="csX14" fmla="*/ 4637314 w 4637314"/>
              <a:gd name="csY14" fmla="*/ 3156858 h 3156858"/>
              <a:gd name="csX15" fmla="*/ 3964903 w 4637314"/>
              <a:gd name="csY15" fmla="*/ 3156858 h 3156858"/>
              <a:gd name="csX16" fmla="*/ 3524359 w 4637314"/>
              <a:gd name="csY16" fmla="*/ 3156858 h 3156858"/>
              <a:gd name="csX17" fmla="*/ 2944694 w 4637314"/>
              <a:gd name="csY17" fmla="*/ 3156858 h 3156858"/>
              <a:gd name="csX18" fmla="*/ 2318657 w 4637314"/>
              <a:gd name="csY18" fmla="*/ 3156858 h 3156858"/>
              <a:gd name="csX19" fmla="*/ 1692620 w 4637314"/>
              <a:gd name="csY19" fmla="*/ 3156858 h 3156858"/>
              <a:gd name="csX20" fmla="*/ 1112955 w 4637314"/>
              <a:gd name="csY20" fmla="*/ 3156858 h 3156858"/>
              <a:gd name="csX21" fmla="*/ 672411 w 4637314"/>
              <a:gd name="csY21" fmla="*/ 3156858 h 3156858"/>
              <a:gd name="csX22" fmla="*/ 0 w 4637314"/>
              <a:gd name="csY22" fmla="*/ 3156858 h 3156858"/>
              <a:gd name="csX23" fmla="*/ 0 w 4637314"/>
              <a:gd name="csY23" fmla="*/ 2725421 h 3156858"/>
              <a:gd name="csX24" fmla="*/ 0 w 4637314"/>
              <a:gd name="csY24" fmla="*/ 2136141 h 3156858"/>
              <a:gd name="csX25" fmla="*/ 0 w 4637314"/>
              <a:gd name="csY25" fmla="*/ 1704703 h 3156858"/>
              <a:gd name="csX26" fmla="*/ 0 w 4637314"/>
              <a:gd name="csY26" fmla="*/ 1146992 h 3156858"/>
              <a:gd name="csX27" fmla="*/ 0 w 4637314"/>
              <a:gd name="csY27" fmla="*/ 557712 h 3156858"/>
              <a:gd name="csX28" fmla="*/ 0 w 4637314"/>
              <a:gd name="csY28" fmla="*/ 0 h 31568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637314" h="3156858" fill="none" extrusionOk="0">
                <a:moveTo>
                  <a:pt x="0" y="0"/>
                </a:moveTo>
                <a:cubicBezTo>
                  <a:pt x="127048" y="-8694"/>
                  <a:pt x="451735" y="59750"/>
                  <a:pt x="579664" y="0"/>
                </a:cubicBezTo>
                <a:cubicBezTo>
                  <a:pt x="707593" y="-59750"/>
                  <a:pt x="874974" y="25171"/>
                  <a:pt x="1066582" y="0"/>
                </a:cubicBezTo>
                <a:cubicBezTo>
                  <a:pt x="1258190" y="-25171"/>
                  <a:pt x="1487532" y="10249"/>
                  <a:pt x="1692620" y="0"/>
                </a:cubicBezTo>
                <a:cubicBezTo>
                  <a:pt x="1897708" y="-10249"/>
                  <a:pt x="2191398" y="42381"/>
                  <a:pt x="2318657" y="0"/>
                </a:cubicBezTo>
                <a:cubicBezTo>
                  <a:pt x="2445916" y="-42381"/>
                  <a:pt x="2729605" y="30593"/>
                  <a:pt x="2944694" y="0"/>
                </a:cubicBezTo>
                <a:cubicBezTo>
                  <a:pt x="3159783" y="-30593"/>
                  <a:pt x="3259732" y="53216"/>
                  <a:pt x="3477986" y="0"/>
                </a:cubicBezTo>
                <a:cubicBezTo>
                  <a:pt x="3696240" y="-53216"/>
                  <a:pt x="3828709" y="55994"/>
                  <a:pt x="4104023" y="0"/>
                </a:cubicBezTo>
                <a:cubicBezTo>
                  <a:pt x="4379337" y="-55994"/>
                  <a:pt x="4494738" y="48485"/>
                  <a:pt x="4637314" y="0"/>
                </a:cubicBezTo>
                <a:cubicBezTo>
                  <a:pt x="4647006" y="190325"/>
                  <a:pt x="4590093" y="341471"/>
                  <a:pt x="4637314" y="463006"/>
                </a:cubicBezTo>
                <a:cubicBezTo>
                  <a:pt x="4684535" y="584541"/>
                  <a:pt x="4601356" y="816558"/>
                  <a:pt x="4637314" y="989149"/>
                </a:cubicBezTo>
                <a:cubicBezTo>
                  <a:pt x="4673272" y="1161740"/>
                  <a:pt x="4579421" y="1372118"/>
                  <a:pt x="4637314" y="1483723"/>
                </a:cubicBezTo>
                <a:cubicBezTo>
                  <a:pt x="4695207" y="1595328"/>
                  <a:pt x="4588562" y="1880486"/>
                  <a:pt x="4637314" y="2041435"/>
                </a:cubicBezTo>
                <a:cubicBezTo>
                  <a:pt x="4686066" y="2202384"/>
                  <a:pt x="4633928" y="2296724"/>
                  <a:pt x="4637314" y="2504441"/>
                </a:cubicBezTo>
                <a:cubicBezTo>
                  <a:pt x="4640700" y="2712158"/>
                  <a:pt x="4589142" y="3020902"/>
                  <a:pt x="4637314" y="3156858"/>
                </a:cubicBezTo>
                <a:cubicBezTo>
                  <a:pt x="4362359" y="3207577"/>
                  <a:pt x="4200716" y="3123186"/>
                  <a:pt x="3964903" y="3156858"/>
                </a:cubicBezTo>
                <a:cubicBezTo>
                  <a:pt x="3729090" y="3190530"/>
                  <a:pt x="3651481" y="3125064"/>
                  <a:pt x="3524359" y="3156858"/>
                </a:cubicBezTo>
                <a:cubicBezTo>
                  <a:pt x="3397237" y="3188652"/>
                  <a:pt x="3232448" y="3149639"/>
                  <a:pt x="2944694" y="3156858"/>
                </a:cubicBezTo>
                <a:cubicBezTo>
                  <a:pt x="2656940" y="3164077"/>
                  <a:pt x="2448381" y="3089151"/>
                  <a:pt x="2318657" y="3156858"/>
                </a:cubicBezTo>
                <a:cubicBezTo>
                  <a:pt x="2188933" y="3224565"/>
                  <a:pt x="1946057" y="3102454"/>
                  <a:pt x="1692620" y="3156858"/>
                </a:cubicBezTo>
                <a:cubicBezTo>
                  <a:pt x="1439183" y="3211262"/>
                  <a:pt x="1230617" y="3087651"/>
                  <a:pt x="1112955" y="3156858"/>
                </a:cubicBezTo>
                <a:cubicBezTo>
                  <a:pt x="995293" y="3226065"/>
                  <a:pt x="870211" y="3122597"/>
                  <a:pt x="672411" y="3156858"/>
                </a:cubicBezTo>
                <a:cubicBezTo>
                  <a:pt x="474611" y="3191119"/>
                  <a:pt x="140423" y="3108821"/>
                  <a:pt x="0" y="3156858"/>
                </a:cubicBezTo>
                <a:cubicBezTo>
                  <a:pt x="-13421" y="2955876"/>
                  <a:pt x="41917" y="2908718"/>
                  <a:pt x="0" y="2725421"/>
                </a:cubicBezTo>
                <a:cubicBezTo>
                  <a:pt x="-41917" y="2542124"/>
                  <a:pt x="49067" y="2275508"/>
                  <a:pt x="0" y="2136141"/>
                </a:cubicBezTo>
                <a:cubicBezTo>
                  <a:pt x="-49067" y="1996774"/>
                  <a:pt x="9166" y="1792195"/>
                  <a:pt x="0" y="1704703"/>
                </a:cubicBezTo>
                <a:cubicBezTo>
                  <a:pt x="-9166" y="1617211"/>
                  <a:pt x="30537" y="1326861"/>
                  <a:pt x="0" y="1146992"/>
                </a:cubicBezTo>
                <a:cubicBezTo>
                  <a:pt x="-30537" y="967123"/>
                  <a:pt x="30504" y="687010"/>
                  <a:pt x="0" y="557712"/>
                </a:cubicBezTo>
                <a:cubicBezTo>
                  <a:pt x="-30504" y="428414"/>
                  <a:pt x="64558" y="252017"/>
                  <a:pt x="0" y="0"/>
                </a:cubicBezTo>
                <a:close/>
              </a:path>
              <a:path w="4637314" h="3156858" stroke="0" extrusionOk="0">
                <a:moveTo>
                  <a:pt x="0" y="0"/>
                </a:moveTo>
                <a:cubicBezTo>
                  <a:pt x="135508" y="-25087"/>
                  <a:pt x="425586" y="4753"/>
                  <a:pt x="579664" y="0"/>
                </a:cubicBezTo>
                <a:cubicBezTo>
                  <a:pt x="733742" y="-4753"/>
                  <a:pt x="921501" y="41211"/>
                  <a:pt x="1066582" y="0"/>
                </a:cubicBezTo>
                <a:cubicBezTo>
                  <a:pt x="1211663" y="-41211"/>
                  <a:pt x="1362763" y="46832"/>
                  <a:pt x="1646246" y="0"/>
                </a:cubicBezTo>
                <a:cubicBezTo>
                  <a:pt x="1929729" y="-46832"/>
                  <a:pt x="2052357" y="2240"/>
                  <a:pt x="2318657" y="0"/>
                </a:cubicBezTo>
                <a:cubicBezTo>
                  <a:pt x="2584957" y="-2240"/>
                  <a:pt x="2558909" y="5425"/>
                  <a:pt x="2759202" y="0"/>
                </a:cubicBezTo>
                <a:cubicBezTo>
                  <a:pt x="2959495" y="-5425"/>
                  <a:pt x="3202549" y="60899"/>
                  <a:pt x="3431612" y="0"/>
                </a:cubicBezTo>
                <a:cubicBezTo>
                  <a:pt x="3660675" y="-60899"/>
                  <a:pt x="3878580" y="53353"/>
                  <a:pt x="4104023" y="0"/>
                </a:cubicBezTo>
                <a:cubicBezTo>
                  <a:pt x="4329466" y="-53353"/>
                  <a:pt x="4470929" y="3797"/>
                  <a:pt x="4637314" y="0"/>
                </a:cubicBezTo>
                <a:cubicBezTo>
                  <a:pt x="4676129" y="182020"/>
                  <a:pt x="4610166" y="312620"/>
                  <a:pt x="4637314" y="494574"/>
                </a:cubicBezTo>
                <a:cubicBezTo>
                  <a:pt x="4664462" y="676528"/>
                  <a:pt x="4599749" y="867359"/>
                  <a:pt x="4637314" y="989149"/>
                </a:cubicBezTo>
                <a:cubicBezTo>
                  <a:pt x="4674879" y="1110939"/>
                  <a:pt x="4603489" y="1326408"/>
                  <a:pt x="4637314" y="1420586"/>
                </a:cubicBezTo>
                <a:cubicBezTo>
                  <a:pt x="4671139" y="1514764"/>
                  <a:pt x="4590285" y="1779408"/>
                  <a:pt x="4637314" y="1946729"/>
                </a:cubicBezTo>
                <a:cubicBezTo>
                  <a:pt x="4684343" y="2114050"/>
                  <a:pt x="4605386" y="2216274"/>
                  <a:pt x="4637314" y="2409735"/>
                </a:cubicBezTo>
                <a:cubicBezTo>
                  <a:pt x="4669242" y="2603196"/>
                  <a:pt x="4555987" y="2860368"/>
                  <a:pt x="4637314" y="3156858"/>
                </a:cubicBezTo>
                <a:cubicBezTo>
                  <a:pt x="4511855" y="3170456"/>
                  <a:pt x="4160459" y="3103537"/>
                  <a:pt x="4011277" y="3156858"/>
                </a:cubicBezTo>
                <a:cubicBezTo>
                  <a:pt x="3862095" y="3210179"/>
                  <a:pt x="3639565" y="3114938"/>
                  <a:pt x="3524359" y="3156858"/>
                </a:cubicBezTo>
                <a:cubicBezTo>
                  <a:pt x="3409153" y="3198778"/>
                  <a:pt x="3126385" y="3106795"/>
                  <a:pt x="2898321" y="3156858"/>
                </a:cubicBezTo>
                <a:cubicBezTo>
                  <a:pt x="2670257" y="3206921"/>
                  <a:pt x="2383765" y="3078751"/>
                  <a:pt x="2225911" y="3156858"/>
                </a:cubicBezTo>
                <a:cubicBezTo>
                  <a:pt x="2068057" y="3234965"/>
                  <a:pt x="1776819" y="3118537"/>
                  <a:pt x="1646246" y="3156858"/>
                </a:cubicBezTo>
                <a:cubicBezTo>
                  <a:pt x="1515674" y="3195179"/>
                  <a:pt x="1145070" y="3134809"/>
                  <a:pt x="973836" y="3156858"/>
                </a:cubicBezTo>
                <a:cubicBezTo>
                  <a:pt x="802602" y="3178907"/>
                  <a:pt x="285169" y="3116006"/>
                  <a:pt x="0" y="3156858"/>
                </a:cubicBezTo>
                <a:cubicBezTo>
                  <a:pt x="-54000" y="2967330"/>
                  <a:pt x="45409" y="2888409"/>
                  <a:pt x="0" y="2693852"/>
                </a:cubicBezTo>
                <a:cubicBezTo>
                  <a:pt x="-45409" y="2499295"/>
                  <a:pt x="45069" y="2348990"/>
                  <a:pt x="0" y="2199278"/>
                </a:cubicBezTo>
                <a:cubicBezTo>
                  <a:pt x="-45069" y="2049566"/>
                  <a:pt x="24006" y="1845566"/>
                  <a:pt x="0" y="1704703"/>
                </a:cubicBezTo>
                <a:cubicBezTo>
                  <a:pt x="-24006" y="1563841"/>
                  <a:pt x="44250" y="1345676"/>
                  <a:pt x="0" y="1241697"/>
                </a:cubicBezTo>
                <a:cubicBezTo>
                  <a:pt x="-44250" y="1137718"/>
                  <a:pt x="60747" y="853501"/>
                  <a:pt x="0" y="652417"/>
                </a:cubicBezTo>
                <a:cubicBezTo>
                  <a:pt x="-60747" y="451333"/>
                  <a:pt x="38290" y="23644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793436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Εικόνα που περιέχει κείμενο, βιβλίο, ζωγραφική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DEAF3C87-CE66-4219-A82B-25D42524B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4" t="10952" r="32638" b="17220"/>
          <a:stretch>
            <a:fillRect/>
          </a:stretch>
        </p:blipFill>
        <p:spPr>
          <a:xfrm>
            <a:off x="6200717" y="1198860"/>
            <a:ext cx="2699655" cy="4811484"/>
          </a:xfrm>
          <a:custGeom>
            <a:avLst/>
            <a:gdLst>
              <a:gd name="csX0" fmla="*/ 0 w 2699655"/>
              <a:gd name="csY0" fmla="*/ 0 h 4811484"/>
              <a:gd name="csX1" fmla="*/ 458941 w 2699655"/>
              <a:gd name="csY1" fmla="*/ 0 h 4811484"/>
              <a:gd name="csX2" fmla="*/ 1052865 w 2699655"/>
              <a:gd name="csY2" fmla="*/ 0 h 4811484"/>
              <a:gd name="csX3" fmla="*/ 1511807 w 2699655"/>
              <a:gd name="csY3" fmla="*/ 0 h 4811484"/>
              <a:gd name="csX4" fmla="*/ 2105731 w 2699655"/>
              <a:gd name="csY4" fmla="*/ 0 h 4811484"/>
              <a:gd name="csX5" fmla="*/ 2699655 w 2699655"/>
              <a:gd name="csY5" fmla="*/ 0 h 4811484"/>
              <a:gd name="csX6" fmla="*/ 2699655 w 2699655"/>
              <a:gd name="csY6" fmla="*/ 582724 h 4811484"/>
              <a:gd name="csX7" fmla="*/ 2699655 w 2699655"/>
              <a:gd name="csY7" fmla="*/ 1069219 h 4811484"/>
              <a:gd name="csX8" fmla="*/ 2699655 w 2699655"/>
              <a:gd name="csY8" fmla="*/ 1555713 h 4811484"/>
              <a:gd name="csX9" fmla="*/ 2699655 w 2699655"/>
              <a:gd name="csY9" fmla="*/ 2042208 h 4811484"/>
              <a:gd name="csX10" fmla="*/ 2699655 w 2699655"/>
              <a:gd name="csY10" fmla="*/ 2576817 h 4811484"/>
              <a:gd name="csX11" fmla="*/ 2699655 w 2699655"/>
              <a:gd name="csY11" fmla="*/ 3063311 h 4811484"/>
              <a:gd name="csX12" fmla="*/ 2699655 w 2699655"/>
              <a:gd name="csY12" fmla="*/ 3549806 h 4811484"/>
              <a:gd name="csX13" fmla="*/ 2699655 w 2699655"/>
              <a:gd name="csY13" fmla="*/ 4180645 h 4811484"/>
              <a:gd name="csX14" fmla="*/ 2699655 w 2699655"/>
              <a:gd name="csY14" fmla="*/ 4811484 h 4811484"/>
              <a:gd name="csX15" fmla="*/ 2132727 w 2699655"/>
              <a:gd name="csY15" fmla="*/ 4811484 h 4811484"/>
              <a:gd name="csX16" fmla="*/ 1538803 w 2699655"/>
              <a:gd name="csY16" fmla="*/ 4811484 h 4811484"/>
              <a:gd name="csX17" fmla="*/ 1025869 w 2699655"/>
              <a:gd name="csY17" fmla="*/ 4811484 h 4811484"/>
              <a:gd name="csX18" fmla="*/ 0 w 2699655"/>
              <a:gd name="csY18" fmla="*/ 4811484 h 4811484"/>
              <a:gd name="csX19" fmla="*/ 0 w 2699655"/>
              <a:gd name="csY19" fmla="*/ 4276875 h 4811484"/>
              <a:gd name="csX20" fmla="*/ 0 w 2699655"/>
              <a:gd name="csY20" fmla="*/ 3742265 h 4811484"/>
              <a:gd name="csX21" fmla="*/ 0 w 2699655"/>
              <a:gd name="csY21" fmla="*/ 3159541 h 4811484"/>
              <a:gd name="csX22" fmla="*/ 0 w 2699655"/>
              <a:gd name="csY22" fmla="*/ 2721162 h 4811484"/>
              <a:gd name="csX23" fmla="*/ 0 w 2699655"/>
              <a:gd name="csY23" fmla="*/ 2234667 h 4811484"/>
              <a:gd name="csX24" fmla="*/ 0 w 2699655"/>
              <a:gd name="csY24" fmla="*/ 1748173 h 4811484"/>
              <a:gd name="csX25" fmla="*/ 0 w 2699655"/>
              <a:gd name="csY25" fmla="*/ 1117334 h 4811484"/>
              <a:gd name="csX26" fmla="*/ 0 w 2699655"/>
              <a:gd name="csY26" fmla="*/ 727069 h 4811484"/>
              <a:gd name="csX27" fmla="*/ 0 w 2699655"/>
              <a:gd name="csY27" fmla="*/ 0 h 4811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699655" h="4811484" fill="none" extrusionOk="0">
                <a:moveTo>
                  <a:pt x="0" y="0"/>
                </a:moveTo>
                <a:cubicBezTo>
                  <a:pt x="224134" y="-40424"/>
                  <a:pt x="254491" y="42437"/>
                  <a:pt x="458941" y="0"/>
                </a:cubicBezTo>
                <a:cubicBezTo>
                  <a:pt x="663391" y="-42437"/>
                  <a:pt x="913035" y="24978"/>
                  <a:pt x="1052865" y="0"/>
                </a:cubicBezTo>
                <a:cubicBezTo>
                  <a:pt x="1192695" y="-24978"/>
                  <a:pt x="1332655" y="43391"/>
                  <a:pt x="1511807" y="0"/>
                </a:cubicBezTo>
                <a:cubicBezTo>
                  <a:pt x="1690959" y="-43391"/>
                  <a:pt x="1970841" y="43546"/>
                  <a:pt x="2105731" y="0"/>
                </a:cubicBezTo>
                <a:cubicBezTo>
                  <a:pt x="2240621" y="-43546"/>
                  <a:pt x="2457221" y="8002"/>
                  <a:pt x="2699655" y="0"/>
                </a:cubicBezTo>
                <a:cubicBezTo>
                  <a:pt x="2731023" y="144629"/>
                  <a:pt x="2692094" y="380445"/>
                  <a:pt x="2699655" y="582724"/>
                </a:cubicBezTo>
                <a:cubicBezTo>
                  <a:pt x="2707216" y="785003"/>
                  <a:pt x="2666720" y="900255"/>
                  <a:pt x="2699655" y="1069219"/>
                </a:cubicBezTo>
                <a:cubicBezTo>
                  <a:pt x="2732590" y="1238184"/>
                  <a:pt x="2664893" y="1337631"/>
                  <a:pt x="2699655" y="1555713"/>
                </a:cubicBezTo>
                <a:cubicBezTo>
                  <a:pt x="2734417" y="1773795"/>
                  <a:pt x="2644661" y="1904574"/>
                  <a:pt x="2699655" y="2042208"/>
                </a:cubicBezTo>
                <a:cubicBezTo>
                  <a:pt x="2754649" y="2179843"/>
                  <a:pt x="2670388" y="2453090"/>
                  <a:pt x="2699655" y="2576817"/>
                </a:cubicBezTo>
                <a:cubicBezTo>
                  <a:pt x="2728922" y="2700544"/>
                  <a:pt x="2645568" y="2934499"/>
                  <a:pt x="2699655" y="3063311"/>
                </a:cubicBezTo>
                <a:cubicBezTo>
                  <a:pt x="2753742" y="3192123"/>
                  <a:pt x="2689671" y="3451141"/>
                  <a:pt x="2699655" y="3549806"/>
                </a:cubicBezTo>
                <a:cubicBezTo>
                  <a:pt x="2709639" y="3648471"/>
                  <a:pt x="2634113" y="3928247"/>
                  <a:pt x="2699655" y="4180645"/>
                </a:cubicBezTo>
                <a:cubicBezTo>
                  <a:pt x="2765197" y="4433043"/>
                  <a:pt x="2676667" y="4587880"/>
                  <a:pt x="2699655" y="4811484"/>
                </a:cubicBezTo>
                <a:cubicBezTo>
                  <a:pt x="2481797" y="4878262"/>
                  <a:pt x="2268982" y="4758443"/>
                  <a:pt x="2132727" y="4811484"/>
                </a:cubicBezTo>
                <a:cubicBezTo>
                  <a:pt x="1996472" y="4864525"/>
                  <a:pt x="1726265" y="4747215"/>
                  <a:pt x="1538803" y="4811484"/>
                </a:cubicBezTo>
                <a:cubicBezTo>
                  <a:pt x="1351341" y="4875753"/>
                  <a:pt x="1223587" y="4754778"/>
                  <a:pt x="1025869" y="4811484"/>
                </a:cubicBezTo>
                <a:cubicBezTo>
                  <a:pt x="828151" y="4868190"/>
                  <a:pt x="351810" y="4765061"/>
                  <a:pt x="0" y="4811484"/>
                </a:cubicBezTo>
                <a:cubicBezTo>
                  <a:pt x="-20838" y="4601075"/>
                  <a:pt x="57210" y="4470304"/>
                  <a:pt x="0" y="4276875"/>
                </a:cubicBezTo>
                <a:cubicBezTo>
                  <a:pt x="-57210" y="4083446"/>
                  <a:pt x="11930" y="3958047"/>
                  <a:pt x="0" y="3742265"/>
                </a:cubicBezTo>
                <a:cubicBezTo>
                  <a:pt x="-11930" y="3526483"/>
                  <a:pt x="50394" y="3450876"/>
                  <a:pt x="0" y="3159541"/>
                </a:cubicBezTo>
                <a:cubicBezTo>
                  <a:pt x="-50394" y="2868206"/>
                  <a:pt x="50353" y="2929494"/>
                  <a:pt x="0" y="2721162"/>
                </a:cubicBezTo>
                <a:cubicBezTo>
                  <a:pt x="-50353" y="2512830"/>
                  <a:pt x="14778" y="2336361"/>
                  <a:pt x="0" y="2234667"/>
                </a:cubicBezTo>
                <a:cubicBezTo>
                  <a:pt x="-14778" y="2132973"/>
                  <a:pt x="53051" y="1925208"/>
                  <a:pt x="0" y="1748173"/>
                </a:cubicBezTo>
                <a:cubicBezTo>
                  <a:pt x="-53051" y="1571138"/>
                  <a:pt x="64094" y="1283327"/>
                  <a:pt x="0" y="1117334"/>
                </a:cubicBezTo>
                <a:cubicBezTo>
                  <a:pt x="-64094" y="951341"/>
                  <a:pt x="9555" y="850473"/>
                  <a:pt x="0" y="727069"/>
                </a:cubicBezTo>
                <a:cubicBezTo>
                  <a:pt x="-9555" y="603666"/>
                  <a:pt x="1252" y="194823"/>
                  <a:pt x="0" y="0"/>
                </a:cubicBezTo>
                <a:close/>
              </a:path>
              <a:path w="2699655" h="4811484" stroke="0" extrusionOk="0">
                <a:moveTo>
                  <a:pt x="0" y="0"/>
                </a:moveTo>
                <a:cubicBezTo>
                  <a:pt x="154346" y="-17444"/>
                  <a:pt x="317144" y="35189"/>
                  <a:pt x="539931" y="0"/>
                </a:cubicBezTo>
                <a:cubicBezTo>
                  <a:pt x="762718" y="-35189"/>
                  <a:pt x="790996" y="30886"/>
                  <a:pt x="998872" y="0"/>
                </a:cubicBezTo>
                <a:cubicBezTo>
                  <a:pt x="1206748" y="-30886"/>
                  <a:pt x="1361556" y="57530"/>
                  <a:pt x="1565800" y="0"/>
                </a:cubicBezTo>
                <a:cubicBezTo>
                  <a:pt x="1770044" y="-57530"/>
                  <a:pt x="1864404" y="8246"/>
                  <a:pt x="2105731" y="0"/>
                </a:cubicBezTo>
                <a:cubicBezTo>
                  <a:pt x="2347058" y="-8246"/>
                  <a:pt x="2417121" y="36759"/>
                  <a:pt x="2699655" y="0"/>
                </a:cubicBezTo>
                <a:cubicBezTo>
                  <a:pt x="2757918" y="148671"/>
                  <a:pt x="2651293" y="305121"/>
                  <a:pt x="2699655" y="486494"/>
                </a:cubicBezTo>
                <a:cubicBezTo>
                  <a:pt x="2748017" y="667867"/>
                  <a:pt x="2678420" y="856473"/>
                  <a:pt x="2699655" y="972989"/>
                </a:cubicBezTo>
                <a:cubicBezTo>
                  <a:pt x="2720890" y="1089506"/>
                  <a:pt x="2665611" y="1243878"/>
                  <a:pt x="2699655" y="1507598"/>
                </a:cubicBezTo>
                <a:cubicBezTo>
                  <a:pt x="2733699" y="1771318"/>
                  <a:pt x="2695321" y="1813783"/>
                  <a:pt x="2699655" y="1994093"/>
                </a:cubicBezTo>
                <a:cubicBezTo>
                  <a:pt x="2703989" y="2174403"/>
                  <a:pt x="2681215" y="2296780"/>
                  <a:pt x="2699655" y="2432472"/>
                </a:cubicBezTo>
                <a:cubicBezTo>
                  <a:pt x="2718095" y="2568164"/>
                  <a:pt x="2671037" y="2701004"/>
                  <a:pt x="2699655" y="2822737"/>
                </a:cubicBezTo>
                <a:cubicBezTo>
                  <a:pt x="2728273" y="2944470"/>
                  <a:pt x="2688594" y="3105707"/>
                  <a:pt x="2699655" y="3213002"/>
                </a:cubicBezTo>
                <a:cubicBezTo>
                  <a:pt x="2710716" y="3320298"/>
                  <a:pt x="2697038" y="3717259"/>
                  <a:pt x="2699655" y="3843841"/>
                </a:cubicBezTo>
                <a:cubicBezTo>
                  <a:pt x="2702272" y="3970423"/>
                  <a:pt x="2680490" y="4118897"/>
                  <a:pt x="2699655" y="4234106"/>
                </a:cubicBezTo>
                <a:cubicBezTo>
                  <a:pt x="2718820" y="4349316"/>
                  <a:pt x="2632441" y="4609449"/>
                  <a:pt x="2699655" y="4811484"/>
                </a:cubicBezTo>
                <a:cubicBezTo>
                  <a:pt x="2585762" y="4845307"/>
                  <a:pt x="2381442" y="4802550"/>
                  <a:pt x="2240714" y="4811484"/>
                </a:cubicBezTo>
                <a:cubicBezTo>
                  <a:pt x="2099986" y="4820418"/>
                  <a:pt x="1889944" y="4775383"/>
                  <a:pt x="1781772" y="4811484"/>
                </a:cubicBezTo>
                <a:cubicBezTo>
                  <a:pt x="1673600" y="4847585"/>
                  <a:pt x="1417695" y="4783428"/>
                  <a:pt x="1295834" y="4811484"/>
                </a:cubicBezTo>
                <a:cubicBezTo>
                  <a:pt x="1173973" y="4839540"/>
                  <a:pt x="926178" y="4772063"/>
                  <a:pt x="701910" y="4811484"/>
                </a:cubicBezTo>
                <a:cubicBezTo>
                  <a:pt x="477642" y="4850905"/>
                  <a:pt x="207005" y="4781934"/>
                  <a:pt x="0" y="4811484"/>
                </a:cubicBezTo>
                <a:cubicBezTo>
                  <a:pt x="-6636" y="4625870"/>
                  <a:pt x="22149" y="4574435"/>
                  <a:pt x="0" y="4373104"/>
                </a:cubicBezTo>
                <a:cubicBezTo>
                  <a:pt x="-22149" y="4171773"/>
                  <a:pt x="19349" y="4094491"/>
                  <a:pt x="0" y="3934725"/>
                </a:cubicBezTo>
                <a:cubicBezTo>
                  <a:pt x="-19349" y="3774959"/>
                  <a:pt x="6328" y="3563165"/>
                  <a:pt x="0" y="3400115"/>
                </a:cubicBezTo>
                <a:cubicBezTo>
                  <a:pt x="-6328" y="3237065"/>
                  <a:pt x="69112" y="3016911"/>
                  <a:pt x="0" y="2817391"/>
                </a:cubicBezTo>
                <a:cubicBezTo>
                  <a:pt x="-69112" y="2617871"/>
                  <a:pt x="44115" y="2455823"/>
                  <a:pt x="0" y="2330897"/>
                </a:cubicBezTo>
                <a:cubicBezTo>
                  <a:pt x="-44115" y="2205971"/>
                  <a:pt x="51341" y="2011688"/>
                  <a:pt x="0" y="1892517"/>
                </a:cubicBezTo>
                <a:cubicBezTo>
                  <a:pt x="-51341" y="1773346"/>
                  <a:pt x="20111" y="1594959"/>
                  <a:pt x="0" y="1502252"/>
                </a:cubicBezTo>
                <a:cubicBezTo>
                  <a:pt x="-20111" y="1409545"/>
                  <a:pt x="15393" y="1240006"/>
                  <a:pt x="0" y="1063873"/>
                </a:cubicBezTo>
                <a:cubicBezTo>
                  <a:pt x="-15393" y="887740"/>
                  <a:pt x="56716" y="643959"/>
                  <a:pt x="0" y="481148"/>
                </a:cubicBezTo>
                <a:cubicBezTo>
                  <a:pt x="-56716" y="318337"/>
                  <a:pt x="6479" y="9911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1188408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Εικόνα 4" descr="Εικόνα που περιέχει κείμενο, βιβλίο, ζωγραφική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872B3EA0-DC9E-D6C2-B417-CAE751768E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4" t="47709" r="16838" b="15197"/>
          <a:stretch>
            <a:fillRect/>
          </a:stretch>
        </p:blipFill>
        <p:spPr>
          <a:xfrm>
            <a:off x="9082060" y="424541"/>
            <a:ext cx="3052141" cy="6185954"/>
          </a:xfrm>
          <a:custGeom>
            <a:avLst/>
            <a:gdLst>
              <a:gd name="csX0" fmla="*/ 0 w 3052141"/>
              <a:gd name="csY0" fmla="*/ 0 h 6185954"/>
              <a:gd name="csX1" fmla="*/ 478169 w 3052141"/>
              <a:gd name="csY1" fmla="*/ 0 h 6185954"/>
              <a:gd name="csX2" fmla="*/ 956338 w 3052141"/>
              <a:gd name="csY2" fmla="*/ 0 h 6185954"/>
              <a:gd name="csX3" fmla="*/ 1495549 w 3052141"/>
              <a:gd name="csY3" fmla="*/ 0 h 6185954"/>
              <a:gd name="csX4" fmla="*/ 2004239 w 3052141"/>
              <a:gd name="csY4" fmla="*/ 0 h 6185954"/>
              <a:gd name="csX5" fmla="*/ 2421365 w 3052141"/>
              <a:gd name="csY5" fmla="*/ 0 h 6185954"/>
              <a:gd name="csX6" fmla="*/ 3052141 w 3052141"/>
              <a:gd name="csY6" fmla="*/ 0 h 6185954"/>
              <a:gd name="csX7" fmla="*/ 3052141 w 3052141"/>
              <a:gd name="csY7" fmla="*/ 624219 h 6185954"/>
              <a:gd name="csX8" fmla="*/ 3052141 w 3052141"/>
              <a:gd name="csY8" fmla="*/ 1248438 h 6185954"/>
              <a:gd name="csX9" fmla="*/ 3052141 w 3052141"/>
              <a:gd name="csY9" fmla="*/ 1625219 h 6185954"/>
              <a:gd name="csX10" fmla="*/ 3052141 w 3052141"/>
              <a:gd name="csY10" fmla="*/ 2311297 h 6185954"/>
              <a:gd name="csX11" fmla="*/ 3052141 w 3052141"/>
              <a:gd name="csY11" fmla="*/ 2873657 h 6185954"/>
              <a:gd name="csX12" fmla="*/ 3052141 w 3052141"/>
              <a:gd name="csY12" fmla="*/ 3497876 h 6185954"/>
              <a:gd name="csX13" fmla="*/ 3052141 w 3052141"/>
              <a:gd name="csY13" fmla="*/ 4122095 h 6185954"/>
              <a:gd name="csX14" fmla="*/ 3052141 w 3052141"/>
              <a:gd name="csY14" fmla="*/ 4746314 h 6185954"/>
              <a:gd name="csX15" fmla="*/ 3052141 w 3052141"/>
              <a:gd name="csY15" fmla="*/ 5308673 h 6185954"/>
              <a:gd name="csX16" fmla="*/ 3052141 w 3052141"/>
              <a:gd name="csY16" fmla="*/ 5685454 h 6185954"/>
              <a:gd name="csX17" fmla="*/ 3052141 w 3052141"/>
              <a:gd name="csY17" fmla="*/ 6185954 h 6185954"/>
              <a:gd name="csX18" fmla="*/ 2573972 w 3052141"/>
              <a:gd name="csY18" fmla="*/ 6185954 h 6185954"/>
              <a:gd name="csX19" fmla="*/ 2156846 w 3052141"/>
              <a:gd name="csY19" fmla="*/ 6185954 h 6185954"/>
              <a:gd name="csX20" fmla="*/ 1678678 w 3052141"/>
              <a:gd name="csY20" fmla="*/ 6185954 h 6185954"/>
              <a:gd name="csX21" fmla="*/ 1108945 w 3052141"/>
              <a:gd name="csY21" fmla="*/ 6185954 h 6185954"/>
              <a:gd name="csX22" fmla="*/ 630776 w 3052141"/>
              <a:gd name="csY22" fmla="*/ 6185954 h 6185954"/>
              <a:gd name="csX23" fmla="*/ 0 w 3052141"/>
              <a:gd name="csY23" fmla="*/ 6185954 h 6185954"/>
              <a:gd name="csX24" fmla="*/ 0 w 3052141"/>
              <a:gd name="csY24" fmla="*/ 5623595 h 6185954"/>
              <a:gd name="csX25" fmla="*/ 0 w 3052141"/>
              <a:gd name="csY25" fmla="*/ 5123095 h 6185954"/>
              <a:gd name="csX26" fmla="*/ 0 w 3052141"/>
              <a:gd name="csY26" fmla="*/ 4746314 h 6185954"/>
              <a:gd name="csX27" fmla="*/ 0 w 3052141"/>
              <a:gd name="csY27" fmla="*/ 4245814 h 6185954"/>
              <a:gd name="csX28" fmla="*/ 0 w 3052141"/>
              <a:gd name="csY28" fmla="*/ 3807174 h 6185954"/>
              <a:gd name="csX29" fmla="*/ 0 w 3052141"/>
              <a:gd name="csY29" fmla="*/ 3244814 h 6185954"/>
              <a:gd name="csX30" fmla="*/ 0 w 3052141"/>
              <a:gd name="csY30" fmla="*/ 2868033 h 6185954"/>
              <a:gd name="csX31" fmla="*/ 0 w 3052141"/>
              <a:gd name="csY31" fmla="*/ 2305674 h 6185954"/>
              <a:gd name="csX32" fmla="*/ 0 w 3052141"/>
              <a:gd name="csY32" fmla="*/ 1743314 h 6185954"/>
              <a:gd name="csX33" fmla="*/ 0 w 3052141"/>
              <a:gd name="csY33" fmla="*/ 1304674 h 6185954"/>
              <a:gd name="csX34" fmla="*/ 0 w 3052141"/>
              <a:gd name="csY34" fmla="*/ 742314 h 6185954"/>
              <a:gd name="csX35" fmla="*/ 0 w 3052141"/>
              <a:gd name="csY35" fmla="*/ 0 h 61859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052141" h="6185954" fill="none" extrusionOk="0">
                <a:moveTo>
                  <a:pt x="0" y="0"/>
                </a:moveTo>
                <a:cubicBezTo>
                  <a:pt x="230348" y="-23055"/>
                  <a:pt x="311676" y="32148"/>
                  <a:pt x="478169" y="0"/>
                </a:cubicBezTo>
                <a:cubicBezTo>
                  <a:pt x="644662" y="-32148"/>
                  <a:pt x="720087" y="1103"/>
                  <a:pt x="956338" y="0"/>
                </a:cubicBezTo>
                <a:cubicBezTo>
                  <a:pt x="1192589" y="-1103"/>
                  <a:pt x="1269874" y="43504"/>
                  <a:pt x="1495549" y="0"/>
                </a:cubicBezTo>
                <a:cubicBezTo>
                  <a:pt x="1721224" y="-43504"/>
                  <a:pt x="1783883" y="8050"/>
                  <a:pt x="2004239" y="0"/>
                </a:cubicBezTo>
                <a:cubicBezTo>
                  <a:pt x="2224595" y="-8050"/>
                  <a:pt x="2215434" y="9533"/>
                  <a:pt x="2421365" y="0"/>
                </a:cubicBezTo>
                <a:cubicBezTo>
                  <a:pt x="2627296" y="-9533"/>
                  <a:pt x="2741859" y="10862"/>
                  <a:pt x="3052141" y="0"/>
                </a:cubicBezTo>
                <a:cubicBezTo>
                  <a:pt x="3118964" y="247565"/>
                  <a:pt x="3020704" y="413810"/>
                  <a:pt x="3052141" y="624219"/>
                </a:cubicBezTo>
                <a:cubicBezTo>
                  <a:pt x="3083578" y="834628"/>
                  <a:pt x="3015842" y="953461"/>
                  <a:pt x="3052141" y="1248438"/>
                </a:cubicBezTo>
                <a:cubicBezTo>
                  <a:pt x="3088440" y="1543415"/>
                  <a:pt x="3046315" y="1457254"/>
                  <a:pt x="3052141" y="1625219"/>
                </a:cubicBezTo>
                <a:cubicBezTo>
                  <a:pt x="3057967" y="1793184"/>
                  <a:pt x="2980730" y="2166876"/>
                  <a:pt x="3052141" y="2311297"/>
                </a:cubicBezTo>
                <a:cubicBezTo>
                  <a:pt x="3123552" y="2455718"/>
                  <a:pt x="3048138" y="2737151"/>
                  <a:pt x="3052141" y="2873657"/>
                </a:cubicBezTo>
                <a:cubicBezTo>
                  <a:pt x="3056144" y="3010163"/>
                  <a:pt x="2980783" y="3270501"/>
                  <a:pt x="3052141" y="3497876"/>
                </a:cubicBezTo>
                <a:cubicBezTo>
                  <a:pt x="3123499" y="3725251"/>
                  <a:pt x="2981395" y="3873455"/>
                  <a:pt x="3052141" y="4122095"/>
                </a:cubicBezTo>
                <a:cubicBezTo>
                  <a:pt x="3122887" y="4370735"/>
                  <a:pt x="3017515" y="4524660"/>
                  <a:pt x="3052141" y="4746314"/>
                </a:cubicBezTo>
                <a:cubicBezTo>
                  <a:pt x="3086767" y="4967968"/>
                  <a:pt x="2996573" y="5133494"/>
                  <a:pt x="3052141" y="5308673"/>
                </a:cubicBezTo>
                <a:cubicBezTo>
                  <a:pt x="3107709" y="5483852"/>
                  <a:pt x="3009433" y="5506675"/>
                  <a:pt x="3052141" y="5685454"/>
                </a:cubicBezTo>
                <a:cubicBezTo>
                  <a:pt x="3094849" y="5864233"/>
                  <a:pt x="3022579" y="6050449"/>
                  <a:pt x="3052141" y="6185954"/>
                </a:cubicBezTo>
                <a:cubicBezTo>
                  <a:pt x="2832000" y="6208379"/>
                  <a:pt x="2729538" y="6147999"/>
                  <a:pt x="2573972" y="6185954"/>
                </a:cubicBezTo>
                <a:cubicBezTo>
                  <a:pt x="2418406" y="6223909"/>
                  <a:pt x="2333177" y="6180741"/>
                  <a:pt x="2156846" y="6185954"/>
                </a:cubicBezTo>
                <a:cubicBezTo>
                  <a:pt x="1980515" y="6191167"/>
                  <a:pt x="1903934" y="6153132"/>
                  <a:pt x="1678678" y="6185954"/>
                </a:cubicBezTo>
                <a:cubicBezTo>
                  <a:pt x="1453422" y="6218776"/>
                  <a:pt x="1250052" y="6141182"/>
                  <a:pt x="1108945" y="6185954"/>
                </a:cubicBezTo>
                <a:cubicBezTo>
                  <a:pt x="967838" y="6230726"/>
                  <a:pt x="771037" y="6146194"/>
                  <a:pt x="630776" y="6185954"/>
                </a:cubicBezTo>
                <a:cubicBezTo>
                  <a:pt x="490515" y="6225714"/>
                  <a:pt x="303072" y="6118223"/>
                  <a:pt x="0" y="6185954"/>
                </a:cubicBezTo>
                <a:cubicBezTo>
                  <a:pt x="-11190" y="5943407"/>
                  <a:pt x="20118" y="5823229"/>
                  <a:pt x="0" y="5623595"/>
                </a:cubicBezTo>
                <a:cubicBezTo>
                  <a:pt x="-20118" y="5423961"/>
                  <a:pt x="12459" y="5252402"/>
                  <a:pt x="0" y="5123095"/>
                </a:cubicBezTo>
                <a:cubicBezTo>
                  <a:pt x="-12459" y="4993788"/>
                  <a:pt x="19318" y="4928429"/>
                  <a:pt x="0" y="4746314"/>
                </a:cubicBezTo>
                <a:cubicBezTo>
                  <a:pt x="-19318" y="4564199"/>
                  <a:pt x="5111" y="4363168"/>
                  <a:pt x="0" y="4245814"/>
                </a:cubicBezTo>
                <a:cubicBezTo>
                  <a:pt x="-5111" y="4128460"/>
                  <a:pt x="52250" y="3909645"/>
                  <a:pt x="0" y="3807174"/>
                </a:cubicBezTo>
                <a:cubicBezTo>
                  <a:pt x="-52250" y="3704703"/>
                  <a:pt x="48775" y="3519590"/>
                  <a:pt x="0" y="3244814"/>
                </a:cubicBezTo>
                <a:cubicBezTo>
                  <a:pt x="-48775" y="2970038"/>
                  <a:pt x="27413" y="3031563"/>
                  <a:pt x="0" y="2868033"/>
                </a:cubicBezTo>
                <a:cubicBezTo>
                  <a:pt x="-27413" y="2704503"/>
                  <a:pt x="47822" y="2439700"/>
                  <a:pt x="0" y="2305674"/>
                </a:cubicBezTo>
                <a:cubicBezTo>
                  <a:pt x="-47822" y="2171648"/>
                  <a:pt x="6468" y="1931741"/>
                  <a:pt x="0" y="1743314"/>
                </a:cubicBezTo>
                <a:cubicBezTo>
                  <a:pt x="-6468" y="1554887"/>
                  <a:pt x="49656" y="1465999"/>
                  <a:pt x="0" y="1304674"/>
                </a:cubicBezTo>
                <a:cubicBezTo>
                  <a:pt x="-49656" y="1143349"/>
                  <a:pt x="6413" y="864600"/>
                  <a:pt x="0" y="742314"/>
                </a:cubicBezTo>
                <a:cubicBezTo>
                  <a:pt x="-6413" y="620028"/>
                  <a:pt x="83836" y="361396"/>
                  <a:pt x="0" y="0"/>
                </a:cubicBezTo>
                <a:close/>
              </a:path>
              <a:path w="3052141" h="6185954" stroke="0" extrusionOk="0">
                <a:moveTo>
                  <a:pt x="0" y="0"/>
                </a:moveTo>
                <a:cubicBezTo>
                  <a:pt x="138035" y="-17025"/>
                  <a:pt x="367707" y="24132"/>
                  <a:pt x="539212" y="0"/>
                </a:cubicBezTo>
                <a:cubicBezTo>
                  <a:pt x="710717" y="-24132"/>
                  <a:pt x="795487" y="52117"/>
                  <a:pt x="986859" y="0"/>
                </a:cubicBezTo>
                <a:cubicBezTo>
                  <a:pt x="1178231" y="-52117"/>
                  <a:pt x="1298234" y="14427"/>
                  <a:pt x="1556592" y="0"/>
                </a:cubicBezTo>
                <a:cubicBezTo>
                  <a:pt x="1814950" y="-14427"/>
                  <a:pt x="1820024" y="16007"/>
                  <a:pt x="2034761" y="0"/>
                </a:cubicBezTo>
                <a:cubicBezTo>
                  <a:pt x="2249498" y="-16007"/>
                  <a:pt x="2354626" y="81"/>
                  <a:pt x="2482408" y="0"/>
                </a:cubicBezTo>
                <a:cubicBezTo>
                  <a:pt x="2610190" y="-81"/>
                  <a:pt x="2783675" y="63428"/>
                  <a:pt x="3052141" y="0"/>
                </a:cubicBezTo>
                <a:cubicBezTo>
                  <a:pt x="3095061" y="307795"/>
                  <a:pt x="3052105" y="446434"/>
                  <a:pt x="3052141" y="624219"/>
                </a:cubicBezTo>
                <a:cubicBezTo>
                  <a:pt x="3052177" y="802004"/>
                  <a:pt x="3047626" y="916714"/>
                  <a:pt x="3052141" y="1062859"/>
                </a:cubicBezTo>
                <a:cubicBezTo>
                  <a:pt x="3056656" y="1209004"/>
                  <a:pt x="3031386" y="1386438"/>
                  <a:pt x="3052141" y="1501500"/>
                </a:cubicBezTo>
                <a:cubicBezTo>
                  <a:pt x="3072896" y="1616562"/>
                  <a:pt x="3021153" y="1982334"/>
                  <a:pt x="3052141" y="2187578"/>
                </a:cubicBezTo>
                <a:cubicBezTo>
                  <a:pt x="3083129" y="2392822"/>
                  <a:pt x="3001144" y="2538988"/>
                  <a:pt x="3052141" y="2873657"/>
                </a:cubicBezTo>
                <a:cubicBezTo>
                  <a:pt x="3103138" y="3208326"/>
                  <a:pt x="2996261" y="3133308"/>
                  <a:pt x="3052141" y="3374157"/>
                </a:cubicBezTo>
                <a:cubicBezTo>
                  <a:pt x="3108021" y="3615006"/>
                  <a:pt x="3045268" y="3656364"/>
                  <a:pt x="3052141" y="3936516"/>
                </a:cubicBezTo>
                <a:cubicBezTo>
                  <a:pt x="3059014" y="4216668"/>
                  <a:pt x="3012055" y="4139891"/>
                  <a:pt x="3052141" y="4313297"/>
                </a:cubicBezTo>
                <a:cubicBezTo>
                  <a:pt x="3092227" y="4486703"/>
                  <a:pt x="3032777" y="4595359"/>
                  <a:pt x="3052141" y="4813797"/>
                </a:cubicBezTo>
                <a:cubicBezTo>
                  <a:pt x="3071505" y="5032235"/>
                  <a:pt x="3026916" y="5185058"/>
                  <a:pt x="3052141" y="5499875"/>
                </a:cubicBezTo>
                <a:cubicBezTo>
                  <a:pt x="3077366" y="5814692"/>
                  <a:pt x="2973770" y="5947314"/>
                  <a:pt x="3052141" y="6185954"/>
                </a:cubicBezTo>
                <a:cubicBezTo>
                  <a:pt x="2834778" y="6235838"/>
                  <a:pt x="2793993" y="6144300"/>
                  <a:pt x="2604494" y="6185954"/>
                </a:cubicBezTo>
                <a:cubicBezTo>
                  <a:pt x="2414995" y="6227608"/>
                  <a:pt x="2308748" y="6128706"/>
                  <a:pt x="2034761" y="6185954"/>
                </a:cubicBezTo>
                <a:cubicBezTo>
                  <a:pt x="1760774" y="6243202"/>
                  <a:pt x="1616073" y="6184406"/>
                  <a:pt x="1465028" y="6185954"/>
                </a:cubicBezTo>
                <a:cubicBezTo>
                  <a:pt x="1313983" y="6187502"/>
                  <a:pt x="1160640" y="6161832"/>
                  <a:pt x="895295" y="6185954"/>
                </a:cubicBezTo>
                <a:cubicBezTo>
                  <a:pt x="629950" y="6210076"/>
                  <a:pt x="192509" y="6169200"/>
                  <a:pt x="0" y="6185954"/>
                </a:cubicBezTo>
                <a:cubicBezTo>
                  <a:pt x="-54467" y="5949150"/>
                  <a:pt x="55775" y="5807927"/>
                  <a:pt x="0" y="5685454"/>
                </a:cubicBezTo>
                <a:cubicBezTo>
                  <a:pt x="-55775" y="5562981"/>
                  <a:pt x="67460" y="5367071"/>
                  <a:pt x="0" y="5061235"/>
                </a:cubicBezTo>
                <a:cubicBezTo>
                  <a:pt x="-67460" y="4755399"/>
                  <a:pt x="13264" y="4732147"/>
                  <a:pt x="0" y="4437016"/>
                </a:cubicBezTo>
                <a:cubicBezTo>
                  <a:pt x="-13264" y="4141885"/>
                  <a:pt x="21746" y="3984358"/>
                  <a:pt x="0" y="3750938"/>
                </a:cubicBezTo>
                <a:cubicBezTo>
                  <a:pt x="-21746" y="3517518"/>
                  <a:pt x="42218" y="3419491"/>
                  <a:pt x="0" y="3312297"/>
                </a:cubicBezTo>
                <a:cubicBezTo>
                  <a:pt x="-42218" y="3205103"/>
                  <a:pt x="61104" y="2886170"/>
                  <a:pt x="0" y="2749938"/>
                </a:cubicBezTo>
                <a:cubicBezTo>
                  <a:pt x="-61104" y="2613706"/>
                  <a:pt x="28842" y="2417667"/>
                  <a:pt x="0" y="2311297"/>
                </a:cubicBezTo>
                <a:cubicBezTo>
                  <a:pt x="-28842" y="2204927"/>
                  <a:pt x="11720" y="1971017"/>
                  <a:pt x="0" y="1748938"/>
                </a:cubicBezTo>
                <a:cubicBezTo>
                  <a:pt x="-11720" y="1526859"/>
                  <a:pt x="72731" y="1209696"/>
                  <a:pt x="0" y="1062859"/>
                </a:cubicBezTo>
                <a:cubicBezTo>
                  <a:pt x="-72731" y="916022"/>
                  <a:pt x="42840" y="47708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1523634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4247B32A-4FD0-564B-18B8-1ED224D03371}"/>
              </a:ext>
            </a:extLst>
          </p:cNvPr>
          <p:cNvSpPr/>
          <p:nvPr/>
        </p:nvSpPr>
        <p:spPr>
          <a:xfrm>
            <a:off x="3471042" y="134637"/>
            <a:ext cx="2367645" cy="751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ειδώλιο</a:t>
            </a:r>
            <a:endParaRPr lang="el-CY" sz="44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2621F51-0E69-F9D0-3FAC-AAAA3FC6EB8C}"/>
              </a:ext>
            </a:extLst>
          </p:cNvPr>
          <p:cNvSpPr/>
          <p:nvPr/>
        </p:nvSpPr>
        <p:spPr>
          <a:xfrm>
            <a:off x="6053957" y="96542"/>
            <a:ext cx="2728745" cy="751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οικισμός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95987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A53E6C-EC8A-BCF0-386B-578B59BB735F}"/>
              </a:ext>
            </a:extLst>
          </p:cNvPr>
          <p:cNvSpPr txBox="1"/>
          <p:nvPr/>
        </p:nvSpPr>
        <p:spPr>
          <a:xfrm>
            <a:off x="3431379" y="3092399"/>
            <a:ext cx="4049485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αρχαιολογικό εύρημα (κάτι που  βρίσκει κάποιος)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67374-2014-76DC-7D47-835EA77BA9F7}"/>
              </a:ext>
            </a:extLst>
          </p:cNvPr>
          <p:cNvSpPr txBox="1"/>
          <p:nvPr/>
        </p:nvSpPr>
        <p:spPr>
          <a:xfrm>
            <a:off x="2854553" y="5961164"/>
            <a:ext cx="441710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ιστοριογραφικό έργο</a:t>
            </a:r>
            <a:endParaRPr lang="el-CY" sz="36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Όταν μεγαλώσω… θέλω να γίνω αρχαιολόγος» – Αρχαιολογικό Μουσείο Πατρών">
            <a:extLst>
              <a:ext uri="{FF2B5EF4-FFF2-40B4-BE49-F238E27FC236}">
                <a16:creationId xmlns:a16="http://schemas.microsoft.com/office/drawing/2014/main" id="{CA7D7D61-910D-D754-F86A-C49B7BC0D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75" y="2285236"/>
            <a:ext cx="2769729" cy="2892723"/>
          </a:xfrm>
          <a:custGeom>
            <a:avLst/>
            <a:gdLst>
              <a:gd name="csX0" fmla="*/ 0 w 2769729"/>
              <a:gd name="csY0" fmla="*/ 0 h 2892723"/>
              <a:gd name="csX1" fmla="*/ 470854 w 2769729"/>
              <a:gd name="csY1" fmla="*/ 0 h 2892723"/>
              <a:gd name="csX2" fmla="*/ 1080194 w 2769729"/>
              <a:gd name="csY2" fmla="*/ 0 h 2892723"/>
              <a:gd name="csX3" fmla="*/ 1661837 w 2769729"/>
              <a:gd name="csY3" fmla="*/ 0 h 2892723"/>
              <a:gd name="csX4" fmla="*/ 2215783 w 2769729"/>
              <a:gd name="csY4" fmla="*/ 0 h 2892723"/>
              <a:gd name="csX5" fmla="*/ 2769729 w 2769729"/>
              <a:gd name="csY5" fmla="*/ 0 h 2892723"/>
              <a:gd name="csX6" fmla="*/ 2769729 w 2769729"/>
              <a:gd name="csY6" fmla="*/ 520690 h 2892723"/>
              <a:gd name="csX7" fmla="*/ 2769729 w 2769729"/>
              <a:gd name="csY7" fmla="*/ 1128162 h 2892723"/>
              <a:gd name="csX8" fmla="*/ 2769729 w 2769729"/>
              <a:gd name="csY8" fmla="*/ 1677779 h 2892723"/>
              <a:gd name="csX9" fmla="*/ 2769729 w 2769729"/>
              <a:gd name="csY9" fmla="*/ 2227397 h 2892723"/>
              <a:gd name="csX10" fmla="*/ 2769729 w 2769729"/>
              <a:gd name="csY10" fmla="*/ 2892723 h 2892723"/>
              <a:gd name="csX11" fmla="*/ 2298875 w 2769729"/>
              <a:gd name="csY11" fmla="*/ 2892723 h 2892723"/>
              <a:gd name="csX12" fmla="*/ 1689535 w 2769729"/>
              <a:gd name="csY12" fmla="*/ 2892723 h 2892723"/>
              <a:gd name="csX13" fmla="*/ 1218681 w 2769729"/>
              <a:gd name="csY13" fmla="*/ 2892723 h 2892723"/>
              <a:gd name="csX14" fmla="*/ 692432 w 2769729"/>
              <a:gd name="csY14" fmla="*/ 2892723 h 2892723"/>
              <a:gd name="csX15" fmla="*/ 0 w 2769729"/>
              <a:gd name="csY15" fmla="*/ 2892723 h 2892723"/>
              <a:gd name="csX16" fmla="*/ 0 w 2769729"/>
              <a:gd name="csY16" fmla="*/ 2256324 h 2892723"/>
              <a:gd name="csX17" fmla="*/ 0 w 2769729"/>
              <a:gd name="csY17" fmla="*/ 1648852 h 2892723"/>
              <a:gd name="csX18" fmla="*/ 0 w 2769729"/>
              <a:gd name="csY18" fmla="*/ 1128162 h 2892723"/>
              <a:gd name="csX19" fmla="*/ 0 w 2769729"/>
              <a:gd name="csY19" fmla="*/ 578545 h 2892723"/>
              <a:gd name="csX20" fmla="*/ 0 w 2769729"/>
              <a:gd name="csY20" fmla="*/ 0 h 28927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769729" h="2892723" extrusionOk="0">
                <a:moveTo>
                  <a:pt x="0" y="0"/>
                </a:moveTo>
                <a:cubicBezTo>
                  <a:pt x="135420" y="-46555"/>
                  <a:pt x="309009" y="52252"/>
                  <a:pt x="470854" y="0"/>
                </a:cubicBezTo>
                <a:cubicBezTo>
                  <a:pt x="632699" y="-52252"/>
                  <a:pt x="794375" y="36112"/>
                  <a:pt x="1080194" y="0"/>
                </a:cubicBezTo>
                <a:cubicBezTo>
                  <a:pt x="1366013" y="-36112"/>
                  <a:pt x="1542008" y="1968"/>
                  <a:pt x="1661837" y="0"/>
                </a:cubicBezTo>
                <a:cubicBezTo>
                  <a:pt x="1781666" y="-1968"/>
                  <a:pt x="1962068" y="16025"/>
                  <a:pt x="2215783" y="0"/>
                </a:cubicBezTo>
                <a:cubicBezTo>
                  <a:pt x="2469498" y="-16025"/>
                  <a:pt x="2536421" y="18804"/>
                  <a:pt x="2769729" y="0"/>
                </a:cubicBezTo>
                <a:cubicBezTo>
                  <a:pt x="2802287" y="134551"/>
                  <a:pt x="2715095" y="276451"/>
                  <a:pt x="2769729" y="520690"/>
                </a:cubicBezTo>
                <a:cubicBezTo>
                  <a:pt x="2824363" y="764929"/>
                  <a:pt x="2702577" y="866839"/>
                  <a:pt x="2769729" y="1128162"/>
                </a:cubicBezTo>
                <a:cubicBezTo>
                  <a:pt x="2836881" y="1389485"/>
                  <a:pt x="2755181" y="1520079"/>
                  <a:pt x="2769729" y="1677779"/>
                </a:cubicBezTo>
                <a:cubicBezTo>
                  <a:pt x="2784277" y="1835479"/>
                  <a:pt x="2736152" y="1974360"/>
                  <a:pt x="2769729" y="2227397"/>
                </a:cubicBezTo>
                <a:cubicBezTo>
                  <a:pt x="2803306" y="2480434"/>
                  <a:pt x="2738497" y="2716806"/>
                  <a:pt x="2769729" y="2892723"/>
                </a:cubicBezTo>
                <a:cubicBezTo>
                  <a:pt x="2583324" y="2920120"/>
                  <a:pt x="2451952" y="2846055"/>
                  <a:pt x="2298875" y="2892723"/>
                </a:cubicBezTo>
                <a:cubicBezTo>
                  <a:pt x="2145798" y="2939391"/>
                  <a:pt x="1954941" y="2879232"/>
                  <a:pt x="1689535" y="2892723"/>
                </a:cubicBezTo>
                <a:cubicBezTo>
                  <a:pt x="1424129" y="2906214"/>
                  <a:pt x="1319836" y="2881744"/>
                  <a:pt x="1218681" y="2892723"/>
                </a:cubicBezTo>
                <a:cubicBezTo>
                  <a:pt x="1117526" y="2903702"/>
                  <a:pt x="897842" y="2839638"/>
                  <a:pt x="692432" y="2892723"/>
                </a:cubicBezTo>
                <a:cubicBezTo>
                  <a:pt x="487022" y="2945808"/>
                  <a:pt x="313267" y="2824325"/>
                  <a:pt x="0" y="2892723"/>
                </a:cubicBezTo>
                <a:cubicBezTo>
                  <a:pt x="-41941" y="2700851"/>
                  <a:pt x="51967" y="2400496"/>
                  <a:pt x="0" y="2256324"/>
                </a:cubicBezTo>
                <a:cubicBezTo>
                  <a:pt x="-51967" y="2112152"/>
                  <a:pt x="54560" y="1872626"/>
                  <a:pt x="0" y="1648852"/>
                </a:cubicBezTo>
                <a:cubicBezTo>
                  <a:pt x="-54560" y="1425078"/>
                  <a:pt x="2681" y="1322916"/>
                  <a:pt x="0" y="1128162"/>
                </a:cubicBezTo>
                <a:cubicBezTo>
                  <a:pt x="-2681" y="933408"/>
                  <a:pt x="19746" y="778966"/>
                  <a:pt x="0" y="578545"/>
                </a:cubicBezTo>
                <a:cubicBezTo>
                  <a:pt x="-19746" y="378124"/>
                  <a:pt x="52375" y="25661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6006750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βάλ 1">
            <a:extLst>
              <a:ext uri="{FF2B5EF4-FFF2-40B4-BE49-F238E27FC236}">
                <a16:creationId xmlns:a16="http://schemas.microsoft.com/office/drawing/2014/main" id="{230ABDB4-90A1-4E7E-8A17-218327B06D9E}"/>
              </a:ext>
            </a:extLst>
          </p:cNvPr>
          <p:cNvSpPr/>
          <p:nvPr/>
        </p:nvSpPr>
        <p:spPr>
          <a:xfrm>
            <a:off x="3592285" y="1077972"/>
            <a:ext cx="3455987" cy="18750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Διαφορά  της  πρωτογενούς από τη δευτερογενή πηγή </a:t>
            </a:r>
            <a:endParaRPr lang="el-CY" dirty="0"/>
          </a:p>
        </p:txBody>
      </p:sp>
      <p:sp>
        <p:nvSpPr>
          <p:cNvPr id="3" name="Βέλος: Κάτω 2">
            <a:extLst>
              <a:ext uri="{FF2B5EF4-FFF2-40B4-BE49-F238E27FC236}">
                <a16:creationId xmlns:a16="http://schemas.microsoft.com/office/drawing/2014/main" id="{84955131-9525-8D8C-0783-7A7A6E47FD63}"/>
              </a:ext>
            </a:extLst>
          </p:cNvPr>
          <p:cNvSpPr/>
          <p:nvPr/>
        </p:nvSpPr>
        <p:spPr>
          <a:xfrm>
            <a:off x="4573249" y="5019605"/>
            <a:ext cx="979714" cy="84908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3C381D-721C-C106-5116-A6D68A5F1C5D}"/>
              </a:ext>
            </a:extLst>
          </p:cNvPr>
          <p:cNvSpPr txBox="1"/>
          <p:nvPr/>
        </p:nvSpPr>
        <p:spPr>
          <a:xfrm>
            <a:off x="7729084" y="1323934"/>
            <a:ext cx="404948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/>
              <a:t>Προέρχεται  από τη  συγκεκριμένη  περίοδο  που μελετά ο ιστορικός</a:t>
            </a:r>
            <a:endParaRPr lang="el-CY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20FD6-6B39-8974-5A09-57E93EB57769}"/>
              </a:ext>
            </a:extLst>
          </p:cNvPr>
          <p:cNvSpPr txBox="1"/>
          <p:nvPr/>
        </p:nvSpPr>
        <p:spPr>
          <a:xfrm>
            <a:off x="7637794" y="3987072"/>
            <a:ext cx="4049485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/>
              <a:t>Προέρχεται  από μεταγενέστερη εποχή</a:t>
            </a:r>
          </a:p>
          <a:p>
            <a:r>
              <a:rPr lang="el-GR" sz="3600" dirty="0"/>
              <a:t>Εξήγηση / ερμηνεία  ενός  γεγονότος </a:t>
            </a:r>
            <a:endParaRPr lang="el-CY" sz="3600" dirty="0"/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D3C22FFF-5CB0-82D0-CCA8-06137940B3CB}"/>
              </a:ext>
            </a:extLst>
          </p:cNvPr>
          <p:cNvCxnSpPr>
            <a:cxnSpLocks/>
          </p:cNvCxnSpPr>
          <p:nvPr/>
        </p:nvCxnSpPr>
        <p:spPr>
          <a:xfrm flipV="1">
            <a:off x="7453422" y="1654794"/>
            <a:ext cx="275662" cy="14376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239E6F5E-2C66-53FA-42F9-78221214F5EE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7269050" y="5418233"/>
            <a:ext cx="368744" cy="6233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D4C63471-D908-2168-A1E5-3C09E5966C51}"/>
              </a:ext>
            </a:extLst>
          </p:cNvPr>
          <p:cNvSpPr/>
          <p:nvPr/>
        </p:nvSpPr>
        <p:spPr>
          <a:xfrm>
            <a:off x="0" y="269098"/>
            <a:ext cx="726905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ΚΑΤΑΤΑΞΗ ΠΗΓΩΝ ΩΣ ΠΡΟΣ ΤΟ ΠΟΣΟ ΚΟΝΤΑ  ΕΙΝΑΙ  ΣΤΟ ΓΕΝΟΝΟΣ</a:t>
            </a:r>
            <a:endParaRPr lang="el-CY" b="1" dirty="0">
              <a:solidFill>
                <a:srgbClr val="FF0000"/>
              </a:solidFill>
            </a:endParaRPr>
          </a:p>
        </p:txBody>
      </p: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CF0EC27D-C358-8C43-37AA-7CEB23CCE946}"/>
              </a:ext>
            </a:extLst>
          </p:cNvPr>
          <p:cNvCxnSpPr>
            <a:cxnSpLocks/>
          </p:cNvCxnSpPr>
          <p:nvPr/>
        </p:nvCxnSpPr>
        <p:spPr>
          <a:xfrm flipV="1">
            <a:off x="7269050" y="6064602"/>
            <a:ext cx="327579" cy="5428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9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7D4C-6834-DB45-8305-A70831470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46" y="407977"/>
            <a:ext cx="7886700" cy="108011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dirty="0"/>
              <a:t>Πηγές της Ιστορίας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53E6C-EC8A-BCF0-386B-578B59BB735F}"/>
              </a:ext>
            </a:extLst>
          </p:cNvPr>
          <p:cNvSpPr txBox="1"/>
          <p:nvPr/>
        </p:nvSpPr>
        <p:spPr>
          <a:xfrm>
            <a:off x="6060735" y="2662534"/>
            <a:ext cx="5298621" cy="668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αρχαιολογικό εύρημα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67374-2014-76DC-7D47-835EA77BA9F7}"/>
              </a:ext>
            </a:extLst>
          </p:cNvPr>
          <p:cNvSpPr txBox="1"/>
          <p:nvPr/>
        </p:nvSpPr>
        <p:spPr>
          <a:xfrm>
            <a:off x="6251123" y="4828792"/>
            <a:ext cx="441710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ιστοριογραφικό έργο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462A5EA1-A2CB-6B57-D703-A0C3C7058CAC}"/>
              </a:ext>
            </a:extLst>
          </p:cNvPr>
          <p:cNvSpPr/>
          <p:nvPr/>
        </p:nvSpPr>
        <p:spPr>
          <a:xfrm>
            <a:off x="4206196" y="2996781"/>
            <a:ext cx="1617661" cy="668494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FCBF73EF-ECBF-7510-2349-9042AC100DF5}"/>
              </a:ext>
            </a:extLst>
          </p:cNvPr>
          <p:cNvSpPr/>
          <p:nvPr/>
        </p:nvSpPr>
        <p:spPr>
          <a:xfrm>
            <a:off x="4443074" y="5040085"/>
            <a:ext cx="1617661" cy="668494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667157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7D4C-6834-DB45-8305-A70831470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846" y="407977"/>
            <a:ext cx="7886700" cy="1080119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dirty="0"/>
              <a:t>Πηγές της Ιστορίας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0BE88-3A55-2146-B695-6703081FF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846" y="1621971"/>
            <a:ext cx="4711925" cy="4430486"/>
          </a:xfrm>
        </p:spPr>
        <p:txBody>
          <a:bodyPr>
            <a:noAutofit/>
          </a:bodyPr>
          <a:lstStyle/>
          <a:p>
            <a:r>
              <a:rPr lang="el-GR" sz="4800" dirty="0"/>
              <a:t>Πρωτογενής πηγή     </a:t>
            </a:r>
          </a:p>
          <a:p>
            <a:endParaRPr lang="el-GR" sz="4800" dirty="0"/>
          </a:p>
          <a:p>
            <a:r>
              <a:rPr lang="el-GR" sz="4800" dirty="0"/>
              <a:t>Δευτερογενής πηγή </a:t>
            </a:r>
            <a:endParaRPr lang="en-US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53E6C-EC8A-BCF0-386B-578B59BB735F}"/>
              </a:ext>
            </a:extLst>
          </p:cNvPr>
          <p:cNvSpPr txBox="1"/>
          <p:nvPr/>
        </p:nvSpPr>
        <p:spPr>
          <a:xfrm>
            <a:off x="6060735" y="2662534"/>
            <a:ext cx="5298621" cy="668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αρχαιολογικό εύρημα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867374-2014-76DC-7D47-835EA77BA9F7}"/>
              </a:ext>
            </a:extLst>
          </p:cNvPr>
          <p:cNvSpPr txBox="1"/>
          <p:nvPr/>
        </p:nvSpPr>
        <p:spPr>
          <a:xfrm>
            <a:off x="6251123" y="4828792"/>
            <a:ext cx="441710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>
                <a:solidFill>
                  <a:srgbClr val="FF0000"/>
                </a:solidFill>
              </a:rPr>
              <a:t>ιστοριογραφικό έργο</a:t>
            </a:r>
            <a:endParaRPr lang="el-CY" sz="3600" dirty="0">
              <a:solidFill>
                <a:srgbClr val="FF0000"/>
              </a:solidFill>
            </a:endParaRP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462A5EA1-A2CB-6B57-D703-A0C3C7058CAC}"/>
              </a:ext>
            </a:extLst>
          </p:cNvPr>
          <p:cNvSpPr/>
          <p:nvPr/>
        </p:nvSpPr>
        <p:spPr>
          <a:xfrm>
            <a:off x="4206196" y="2996781"/>
            <a:ext cx="1617661" cy="668494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FCBF73EF-ECBF-7510-2349-9042AC100DF5}"/>
              </a:ext>
            </a:extLst>
          </p:cNvPr>
          <p:cNvSpPr/>
          <p:nvPr/>
        </p:nvSpPr>
        <p:spPr>
          <a:xfrm>
            <a:off x="4443074" y="5040085"/>
            <a:ext cx="1617661" cy="668494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2931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κείμενο, χαρτί, βιβλί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09B59722-19E4-C6D6-1DC5-5F8EE093D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1" b="7851"/>
          <a:stretch>
            <a:fillRect/>
          </a:stretch>
        </p:blipFill>
        <p:spPr>
          <a:xfrm>
            <a:off x="5998029" y="1687900"/>
            <a:ext cx="5878286" cy="4357720"/>
          </a:xfrm>
          <a:custGeom>
            <a:avLst/>
            <a:gdLst>
              <a:gd name="csX0" fmla="*/ 0 w 5878286"/>
              <a:gd name="csY0" fmla="*/ 0 h 4357720"/>
              <a:gd name="csX1" fmla="*/ 705394 w 5878286"/>
              <a:gd name="csY1" fmla="*/ 0 h 4357720"/>
              <a:gd name="csX2" fmla="*/ 1175657 w 5878286"/>
              <a:gd name="csY2" fmla="*/ 0 h 4357720"/>
              <a:gd name="csX3" fmla="*/ 1763486 w 5878286"/>
              <a:gd name="csY3" fmla="*/ 0 h 4357720"/>
              <a:gd name="csX4" fmla="*/ 2468880 w 5878286"/>
              <a:gd name="csY4" fmla="*/ 0 h 4357720"/>
              <a:gd name="csX5" fmla="*/ 2939143 w 5878286"/>
              <a:gd name="csY5" fmla="*/ 0 h 4357720"/>
              <a:gd name="csX6" fmla="*/ 3350623 w 5878286"/>
              <a:gd name="csY6" fmla="*/ 0 h 4357720"/>
              <a:gd name="csX7" fmla="*/ 3997234 w 5878286"/>
              <a:gd name="csY7" fmla="*/ 0 h 4357720"/>
              <a:gd name="csX8" fmla="*/ 4467497 w 5878286"/>
              <a:gd name="csY8" fmla="*/ 0 h 4357720"/>
              <a:gd name="csX9" fmla="*/ 5172892 w 5878286"/>
              <a:gd name="csY9" fmla="*/ 0 h 4357720"/>
              <a:gd name="csX10" fmla="*/ 5878286 w 5878286"/>
              <a:gd name="csY10" fmla="*/ 0 h 4357720"/>
              <a:gd name="csX11" fmla="*/ 5878286 w 5878286"/>
              <a:gd name="csY11" fmla="*/ 631869 h 4357720"/>
              <a:gd name="csX12" fmla="*/ 5878286 w 5878286"/>
              <a:gd name="csY12" fmla="*/ 1089430 h 4357720"/>
              <a:gd name="csX13" fmla="*/ 5878286 w 5878286"/>
              <a:gd name="csY13" fmla="*/ 1634145 h 4357720"/>
              <a:gd name="csX14" fmla="*/ 5878286 w 5878286"/>
              <a:gd name="csY14" fmla="*/ 2266014 h 4357720"/>
              <a:gd name="csX15" fmla="*/ 5878286 w 5878286"/>
              <a:gd name="csY15" fmla="*/ 2897884 h 4357720"/>
              <a:gd name="csX16" fmla="*/ 5878286 w 5878286"/>
              <a:gd name="csY16" fmla="*/ 3399022 h 4357720"/>
              <a:gd name="csX17" fmla="*/ 5878286 w 5878286"/>
              <a:gd name="csY17" fmla="*/ 4357720 h 4357720"/>
              <a:gd name="csX18" fmla="*/ 5290457 w 5878286"/>
              <a:gd name="csY18" fmla="*/ 4357720 h 4357720"/>
              <a:gd name="csX19" fmla="*/ 4585063 w 5878286"/>
              <a:gd name="csY19" fmla="*/ 4357720 h 4357720"/>
              <a:gd name="csX20" fmla="*/ 3879669 w 5878286"/>
              <a:gd name="csY20" fmla="*/ 4357720 h 4357720"/>
              <a:gd name="csX21" fmla="*/ 3233057 w 5878286"/>
              <a:gd name="csY21" fmla="*/ 4357720 h 4357720"/>
              <a:gd name="csX22" fmla="*/ 2704012 w 5878286"/>
              <a:gd name="csY22" fmla="*/ 4357720 h 4357720"/>
              <a:gd name="csX23" fmla="*/ 2057400 w 5878286"/>
              <a:gd name="csY23" fmla="*/ 4357720 h 4357720"/>
              <a:gd name="csX24" fmla="*/ 1587137 w 5878286"/>
              <a:gd name="csY24" fmla="*/ 4357720 h 4357720"/>
              <a:gd name="csX25" fmla="*/ 1175657 w 5878286"/>
              <a:gd name="csY25" fmla="*/ 4357720 h 4357720"/>
              <a:gd name="csX26" fmla="*/ 705394 w 5878286"/>
              <a:gd name="csY26" fmla="*/ 4357720 h 4357720"/>
              <a:gd name="csX27" fmla="*/ 0 w 5878286"/>
              <a:gd name="csY27" fmla="*/ 4357720 h 4357720"/>
              <a:gd name="csX28" fmla="*/ 0 w 5878286"/>
              <a:gd name="csY28" fmla="*/ 3769428 h 4357720"/>
              <a:gd name="csX29" fmla="*/ 0 w 5878286"/>
              <a:gd name="csY29" fmla="*/ 3268290 h 4357720"/>
              <a:gd name="csX30" fmla="*/ 0 w 5878286"/>
              <a:gd name="csY30" fmla="*/ 2767152 h 4357720"/>
              <a:gd name="csX31" fmla="*/ 0 w 5878286"/>
              <a:gd name="csY31" fmla="*/ 2309592 h 4357720"/>
              <a:gd name="csX32" fmla="*/ 0 w 5878286"/>
              <a:gd name="csY32" fmla="*/ 1764877 h 4357720"/>
              <a:gd name="csX33" fmla="*/ 0 w 5878286"/>
              <a:gd name="csY33" fmla="*/ 1176584 h 4357720"/>
              <a:gd name="csX34" fmla="*/ 0 w 5878286"/>
              <a:gd name="csY34" fmla="*/ 762601 h 4357720"/>
              <a:gd name="csX35" fmla="*/ 0 w 5878286"/>
              <a:gd name="csY35" fmla="*/ 0 h 43577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5878286" h="4357720" fill="none" extrusionOk="0">
                <a:moveTo>
                  <a:pt x="0" y="0"/>
                </a:moveTo>
                <a:cubicBezTo>
                  <a:pt x="256680" y="-79085"/>
                  <a:pt x="426550" y="71798"/>
                  <a:pt x="705394" y="0"/>
                </a:cubicBezTo>
                <a:cubicBezTo>
                  <a:pt x="984238" y="-71798"/>
                  <a:pt x="982116" y="34088"/>
                  <a:pt x="1175657" y="0"/>
                </a:cubicBezTo>
                <a:cubicBezTo>
                  <a:pt x="1369198" y="-34088"/>
                  <a:pt x="1626887" y="51591"/>
                  <a:pt x="1763486" y="0"/>
                </a:cubicBezTo>
                <a:cubicBezTo>
                  <a:pt x="1900085" y="-51591"/>
                  <a:pt x="2147433" y="73965"/>
                  <a:pt x="2468880" y="0"/>
                </a:cubicBezTo>
                <a:cubicBezTo>
                  <a:pt x="2790327" y="-73965"/>
                  <a:pt x="2807333" y="51561"/>
                  <a:pt x="2939143" y="0"/>
                </a:cubicBezTo>
                <a:cubicBezTo>
                  <a:pt x="3070953" y="-51561"/>
                  <a:pt x="3221411" y="46901"/>
                  <a:pt x="3350623" y="0"/>
                </a:cubicBezTo>
                <a:cubicBezTo>
                  <a:pt x="3479835" y="-46901"/>
                  <a:pt x="3794791" y="77281"/>
                  <a:pt x="3997234" y="0"/>
                </a:cubicBezTo>
                <a:cubicBezTo>
                  <a:pt x="4199677" y="-77281"/>
                  <a:pt x="4341924" y="28411"/>
                  <a:pt x="4467497" y="0"/>
                </a:cubicBezTo>
                <a:cubicBezTo>
                  <a:pt x="4593070" y="-28411"/>
                  <a:pt x="5020105" y="69003"/>
                  <a:pt x="5172892" y="0"/>
                </a:cubicBezTo>
                <a:cubicBezTo>
                  <a:pt x="5325680" y="-69003"/>
                  <a:pt x="5687940" y="39560"/>
                  <a:pt x="5878286" y="0"/>
                </a:cubicBezTo>
                <a:cubicBezTo>
                  <a:pt x="5934064" y="221915"/>
                  <a:pt x="5808260" y="370800"/>
                  <a:pt x="5878286" y="631869"/>
                </a:cubicBezTo>
                <a:cubicBezTo>
                  <a:pt x="5948312" y="892938"/>
                  <a:pt x="5860849" y="872440"/>
                  <a:pt x="5878286" y="1089430"/>
                </a:cubicBezTo>
                <a:cubicBezTo>
                  <a:pt x="5895723" y="1306420"/>
                  <a:pt x="5840383" y="1444640"/>
                  <a:pt x="5878286" y="1634145"/>
                </a:cubicBezTo>
                <a:cubicBezTo>
                  <a:pt x="5916189" y="1823651"/>
                  <a:pt x="5809354" y="2072681"/>
                  <a:pt x="5878286" y="2266014"/>
                </a:cubicBezTo>
                <a:cubicBezTo>
                  <a:pt x="5947218" y="2459347"/>
                  <a:pt x="5820503" y="2704740"/>
                  <a:pt x="5878286" y="2897884"/>
                </a:cubicBezTo>
                <a:cubicBezTo>
                  <a:pt x="5936069" y="3091028"/>
                  <a:pt x="5868944" y="3165338"/>
                  <a:pt x="5878286" y="3399022"/>
                </a:cubicBezTo>
                <a:cubicBezTo>
                  <a:pt x="5887628" y="3632706"/>
                  <a:pt x="5847881" y="4080646"/>
                  <a:pt x="5878286" y="4357720"/>
                </a:cubicBezTo>
                <a:cubicBezTo>
                  <a:pt x="5656628" y="4401705"/>
                  <a:pt x="5512081" y="4353841"/>
                  <a:pt x="5290457" y="4357720"/>
                </a:cubicBezTo>
                <a:cubicBezTo>
                  <a:pt x="5068833" y="4361599"/>
                  <a:pt x="4814667" y="4351289"/>
                  <a:pt x="4585063" y="4357720"/>
                </a:cubicBezTo>
                <a:cubicBezTo>
                  <a:pt x="4355459" y="4364151"/>
                  <a:pt x="4169478" y="4302153"/>
                  <a:pt x="3879669" y="4357720"/>
                </a:cubicBezTo>
                <a:cubicBezTo>
                  <a:pt x="3589860" y="4413287"/>
                  <a:pt x="3384683" y="4338605"/>
                  <a:pt x="3233057" y="4357720"/>
                </a:cubicBezTo>
                <a:cubicBezTo>
                  <a:pt x="3081431" y="4376835"/>
                  <a:pt x="2845944" y="4343726"/>
                  <a:pt x="2704012" y="4357720"/>
                </a:cubicBezTo>
                <a:cubicBezTo>
                  <a:pt x="2562080" y="4371714"/>
                  <a:pt x="2211749" y="4289758"/>
                  <a:pt x="2057400" y="4357720"/>
                </a:cubicBezTo>
                <a:cubicBezTo>
                  <a:pt x="1903051" y="4425682"/>
                  <a:pt x="1821267" y="4354568"/>
                  <a:pt x="1587137" y="4357720"/>
                </a:cubicBezTo>
                <a:cubicBezTo>
                  <a:pt x="1353007" y="4360872"/>
                  <a:pt x="1331726" y="4344957"/>
                  <a:pt x="1175657" y="4357720"/>
                </a:cubicBezTo>
                <a:cubicBezTo>
                  <a:pt x="1019588" y="4370483"/>
                  <a:pt x="799666" y="4351090"/>
                  <a:pt x="705394" y="4357720"/>
                </a:cubicBezTo>
                <a:cubicBezTo>
                  <a:pt x="611122" y="4364350"/>
                  <a:pt x="148619" y="4323553"/>
                  <a:pt x="0" y="4357720"/>
                </a:cubicBezTo>
                <a:cubicBezTo>
                  <a:pt x="-40746" y="4128897"/>
                  <a:pt x="3154" y="3947049"/>
                  <a:pt x="0" y="3769428"/>
                </a:cubicBezTo>
                <a:cubicBezTo>
                  <a:pt x="-3154" y="3591807"/>
                  <a:pt x="1394" y="3507730"/>
                  <a:pt x="0" y="3268290"/>
                </a:cubicBezTo>
                <a:cubicBezTo>
                  <a:pt x="-1394" y="3028850"/>
                  <a:pt x="13822" y="3001766"/>
                  <a:pt x="0" y="2767152"/>
                </a:cubicBezTo>
                <a:cubicBezTo>
                  <a:pt x="-13822" y="2532538"/>
                  <a:pt x="16306" y="2499127"/>
                  <a:pt x="0" y="2309592"/>
                </a:cubicBezTo>
                <a:cubicBezTo>
                  <a:pt x="-16306" y="2120057"/>
                  <a:pt x="50089" y="1947954"/>
                  <a:pt x="0" y="1764877"/>
                </a:cubicBezTo>
                <a:cubicBezTo>
                  <a:pt x="-50089" y="1581801"/>
                  <a:pt x="47046" y="1378887"/>
                  <a:pt x="0" y="1176584"/>
                </a:cubicBezTo>
                <a:cubicBezTo>
                  <a:pt x="-47046" y="974281"/>
                  <a:pt x="22487" y="857009"/>
                  <a:pt x="0" y="762601"/>
                </a:cubicBezTo>
                <a:cubicBezTo>
                  <a:pt x="-22487" y="668193"/>
                  <a:pt x="84498" y="251972"/>
                  <a:pt x="0" y="0"/>
                </a:cubicBezTo>
                <a:close/>
              </a:path>
              <a:path w="5878286" h="4357720" stroke="0" extrusionOk="0">
                <a:moveTo>
                  <a:pt x="0" y="0"/>
                </a:moveTo>
                <a:cubicBezTo>
                  <a:pt x="95227" y="-44236"/>
                  <a:pt x="252837" y="6819"/>
                  <a:pt x="411480" y="0"/>
                </a:cubicBezTo>
                <a:cubicBezTo>
                  <a:pt x="570123" y="-6819"/>
                  <a:pt x="653719" y="21474"/>
                  <a:pt x="822960" y="0"/>
                </a:cubicBezTo>
                <a:cubicBezTo>
                  <a:pt x="992201" y="-21474"/>
                  <a:pt x="1281890" y="11656"/>
                  <a:pt x="1410789" y="0"/>
                </a:cubicBezTo>
                <a:cubicBezTo>
                  <a:pt x="1539688" y="-11656"/>
                  <a:pt x="1847829" y="978"/>
                  <a:pt x="1998617" y="0"/>
                </a:cubicBezTo>
                <a:cubicBezTo>
                  <a:pt x="2149405" y="-978"/>
                  <a:pt x="2368336" y="36902"/>
                  <a:pt x="2704012" y="0"/>
                </a:cubicBezTo>
                <a:cubicBezTo>
                  <a:pt x="3039689" y="-36902"/>
                  <a:pt x="2912286" y="36611"/>
                  <a:pt x="3115492" y="0"/>
                </a:cubicBezTo>
                <a:cubicBezTo>
                  <a:pt x="3318698" y="-36611"/>
                  <a:pt x="3451749" y="24982"/>
                  <a:pt x="3703320" y="0"/>
                </a:cubicBezTo>
                <a:cubicBezTo>
                  <a:pt x="3954891" y="-24982"/>
                  <a:pt x="4121831" y="41992"/>
                  <a:pt x="4232366" y="0"/>
                </a:cubicBezTo>
                <a:cubicBezTo>
                  <a:pt x="4342901" y="-41992"/>
                  <a:pt x="4635256" y="51980"/>
                  <a:pt x="4761412" y="0"/>
                </a:cubicBezTo>
                <a:cubicBezTo>
                  <a:pt x="4887568" y="-51980"/>
                  <a:pt x="5412576" y="28688"/>
                  <a:pt x="5878286" y="0"/>
                </a:cubicBezTo>
                <a:cubicBezTo>
                  <a:pt x="5885773" y="265036"/>
                  <a:pt x="5831923" y="314198"/>
                  <a:pt x="5878286" y="544715"/>
                </a:cubicBezTo>
                <a:cubicBezTo>
                  <a:pt x="5924649" y="775233"/>
                  <a:pt x="5859493" y="900531"/>
                  <a:pt x="5878286" y="1133007"/>
                </a:cubicBezTo>
                <a:cubicBezTo>
                  <a:pt x="5897079" y="1365483"/>
                  <a:pt x="5841608" y="1368901"/>
                  <a:pt x="5878286" y="1590568"/>
                </a:cubicBezTo>
                <a:cubicBezTo>
                  <a:pt x="5914964" y="1812235"/>
                  <a:pt x="5820681" y="1879953"/>
                  <a:pt x="5878286" y="2135283"/>
                </a:cubicBezTo>
                <a:cubicBezTo>
                  <a:pt x="5935891" y="2390613"/>
                  <a:pt x="5825770" y="2439821"/>
                  <a:pt x="5878286" y="2592843"/>
                </a:cubicBezTo>
                <a:cubicBezTo>
                  <a:pt x="5930802" y="2745865"/>
                  <a:pt x="5842507" y="2907888"/>
                  <a:pt x="5878286" y="3093981"/>
                </a:cubicBezTo>
                <a:cubicBezTo>
                  <a:pt x="5914065" y="3280074"/>
                  <a:pt x="5848192" y="3439597"/>
                  <a:pt x="5878286" y="3595119"/>
                </a:cubicBezTo>
                <a:cubicBezTo>
                  <a:pt x="5908380" y="3750641"/>
                  <a:pt x="5839007" y="4100840"/>
                  <a:pt x="5878286" y="4357720"/>
                </a:cubicBezTo>
                <a:cubicBezTo>
                  <a:pt x="5642720" y="4410190"/>
                  <a:pt x="5595517" y="4325334"/>
                  <a:pt x="5349240" y="4357720"/>
                </a:cubicBezTo>
                <a:cubicBezTo>
                  <a:pt x="5102963" y="4390106"/>
                  <a:pt x="5004053" y="4322930"/>
                  <a:pt x="4820195" y="4357720"/>
                </a:cubicBezTo>
                <a:cubicBezTo>
                  <a:pt x="4636337" y="4392510"/>
                  <a:pt x="4549348" y="4329141"/>
                  <a:pt x="4408715" y="4357720"/>
                </a:cubicBezTo>
                <a:cubicBezTo>
                  <a:pt x="4268082" y="4386299"/>
                  <a:pt x="4175225" y="4347142"/>
                  <a:pt x="3997234" y="4357720"/>
                </a:cubicBezTo>
                <a:cubicBezTo>
                  <a:pt x="3819243" y="4368298"/>
                  <a:pt x="3537462" y="4312908"/>
                  <a:pt x="3291840" y="4357720"/>
                </a:cubicBezTo>
                <a:cubicBezTo>
                  <a:pt x="3046218" y="4402532"/>
                  <a:pt x="2919872" y="4325718"/>
                  <a:pt x="2821577" y="4357720"/>
                </a:cubicBezTo>
                <a:cubicBezTo>
                  <a:pt x="2723282" y="4389722"/>
                  <a:pt x="2556277" y="4332831"/>
                  <a:pt x="2410097" y="4357720"/>
                </a:cubicBezTo>
                <a:cubicBezTo>
                  <a:pt x="2263917" y="4382609"/>
                  <a:pt x="1898346" y="4292260"/>
                  <a:pt x="1763486" y="4357720"/>
                </a:cubicBezTo>
                <a:cubicBezTo>
                  <a:pt x="1628626" y="4423180"/>
                  <a:pt x="1393302" y="4282489"/>
                  <a:pt x="1116874" y="4357720"/>
                </a:cubicBezTo>
                <a:cubicBezTo>
                  <a:pt x="840446" y="4432951"/>
                  <a:pt x="496677" y="4271176"/>
                  <a:pt x="0" y="4357720"/>
                </a:cubicBezTo>
                <a:cubicBezTo>
                  <a:pt x="-12331" y="4090466"/>
                  <a:pt x="47240" y="4056593"/>
                  <a:pt x="0" y="3813005"/>
                </a:cubicBezTo>
                <a:cubicBezTo>
                  <a:pt x="-47240" y="3569417"/>
                  <a:pt x="33173" y="3535749"/>
                  <a:pt x="0" y="3355444"/>
                </a:cubicBezTo>
                <a:cubicBezTo>
                  <a:pt x="-33173" y="3175139"/>
                  <a:pt x="15861" y="2971340"/>
                  <a:pt x="0" y="2854307"/>
                </a:cubicBezTo>
                <a:cubicBezTo>
                  <a:pt x="-15861" y="2737274"/>
                  <a:pt x="36739" y="2474415"/>
                  <a:pt x="0" y="2309592"/>
                </a:cubicBezTo>
                <a:cubicBezTo>
                  <a:pt x="-36739" y="2144769"/>
                  <a:pt x="6368" y="2003065"/>
                  <a:pt x="0" y="1895608"/>
                </a:cubicBezTo>
                <a:cubicBezTo>
                  <a:pt x="-6368" y="1788151"/>
                  <a:pt x="11097" y="1589188"/>
                  <a:pt x="0" y="1438048"/>
                </a:cubicBezTo>
                <a:cubicBezTo>
                  <a:pt x="-11097" y="1286908"/>
                  <a:pt x="26698" y="1167753"/>
                  <a:pt x="0" y="1024064"/>
                </a:cubicBezTo>
                <a:cubicBezTo>
                  <a:pt x="-26698" y="880375"/>
                  <a:pt x="3234" y="761113"/>
                  <a:pt x="0" y="610081"/>
                </a:cubicBezTo>
                <a:cubicBezTo>
                  <a:pt x="-3234" y="459049"/>
                  <a:pt x="9635" y="15335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495153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3EA047A9-897B-756B-48CD-0573B4D1D860}"/>
              </a:ext>
            </a:extLst>
          </p:cNvPr>
          <p:cNvSpPr/>
          <p:nvPr/>
        </p:nvSpPr>
        <p:spPr>
          <a:xfrm>
            <a:off x="159702" y="6445743"/>
            <a:ext cx="9832190" cy="2524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Μ. Β. Σακελλαρίου, </a:t>
            </a:r>
            <a:r>
              <a:rPr lang="el-GR" sz="1200" i="1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Η αθηναϊκή δημοκρατία</a:t>
            </a:r>
            <a:r>
              <a:rPr lang="el-G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el-GR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l-GR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Πανεπιστημιακές Εκδόσεις Κρήτης, Ηράκλειο, 2000, </a:t>
            </a:r>
            <a:r>
              <a:rPr lang="el-GR" sz="1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 </a:t>
            </a:r>
            <a:r>
              <a:rPr lang="el-GR" sz="120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σελ. 315.</a:t>
            </a:r>
            <a:endParaRPr lang="el-CY" sz="1200" dirty="0"/>
          </a:p>
        </p:txBody>
      </p:sp>
      <p:pic>
        <p:nvPicPr>
          <p:cNvPr id="4" name="Εικόνα 3" descr="Εικόνα που περιέχει κείμενο, κύκλος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C125F1A2-02C9-E7BC-54D0-7151158B5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t="17302" r="14524" b="31827"/>
          <a:stretch>
            <a:fillRect/>
          </a:stretch>
        </p:blipFill>
        <p:spPr>
          <a:xfrm>
            <a:off x="702129" y="1766976"/>
            <a:ext cx="4887685" cy="2868079"/>
          </a:xfrm>
          <a:custGeom>
            <a:avLst/>
            <a:gdLst>
              <a:gd name="csX0" fmla="*/ 0 w 4887685"/>
              <a:gd name="csY0" fmla="*/ 0 h 2868079"/>
              <a:gd name="csX1" fmla="*/ 591953 w 4887685"/>
              <a:gd name="csY1" fmla="*/ 0 h 2868079"/>
              <a:gd name="csX2" fmla="*/ 1135029 w 4887685"/>
              <a:gd name="csY2" fmla="*/ 0 h 2868079"/>
              <a:gd name="csX3" fmla="*/ 1775859 w 4887685"/>
              <a:gd name="csY3" fmla="*/ 0 h 2868079"/>
              <a:gd name="csX4" fmla="*/ 2270058 w 4887685"/>
              <a:gd name="csY4" fmla="*/ 0 h 2868079"/>
              <a:gd name="csX5" fmla="*/ 2764257 w 4887685"/>
              <a:gd name="csY5" fmla="*/ 0 h 2868079"/>
              <a:gd name="csX6" fmla="*/ 3258457 w 4887685"/>
              <a:gd name="csY6" fmla="*/ 0 h 2868079"/>
              <a:gd name="csX7" fmla="*/ 3752656 w 4887685"/>
              <a:gd name="csY7" fmla="*/ 0 h 2868079"/>
              <a:gd name="csX8" fmla="*/ 4246855 w 4887685"/>
              <a:gd name="csY8" fmla="*/ 0 h 2868079"/>
              <a:gd name="csX9" fmla="*/ 4887685 w 4887685"/>
              <a:gd name="csY9" fmla="*/ 0 h 2868079"/>
              <a:gd name="csX10" fmla="*/ 4887685 w 4887685"/>
              <a:gd name="csY10" fmla="*/ 544935 h 2868079"/>
              <a:gd name="csX11" fmla="*/ 4887685 w 4887685"/>
              <a:gd name="csY11" fmla="*/ 1089870 h 2868079"/>
              <a:gd name="csX12" fmla="*/ 4887685 w 4887685"/>
              <a:gd name="csY12" fmla="*/ 1720847 h 2868079"/>
              <a:gd name="csX13" fmla="*/ 4887685 w 4887685"/>
              <a:gd name="csY13" fmla="*/ 2208421 h 2868079"/>
              <a:gd name="csX14" fmla="*/ 4887685 w 4887685"/>
              <a:gd name="csY14" fmla="*/ 2868079 h 2868079"/>
              <a:gd name="csX15" fmla="*/ 4491239 w 4887685"/>
              <a:gd name="csY15" fmla="*/ 2868079 h 2868079"/>
              <a:gd name="csX16" fmla="*/ 3948163 w 4887685"/>
              <a:gd name="csY16" fmla="*/ 2868079 h 2868079"/>
              <a:gd name="csX17" fmla="*/ 3405087 w 4887685"/>
              <a:gd name="csY17" fmla="*/ 2868079 h 2868079"/>
              <a:gd name="csX18" fmla="*/ 2910888 w 4887685"/>
              <a:gd name="csY18" fmla="*/ 2868079 h 2868079"/>
              <a:gd name="csX19" fmla="*/ 2270058 w 4887685"/>
              <a:gd name="csY19" fmla="*/ 2868079 h 2868079"/>
              <a:gd name="csX20" fmla="*/ 1873613 w 4887685"/>
              <a:gd name="csY20" fmla="*/ 2868079 h 2868079"/>
              <a:gd name="csX21" fmla="*/ 1428290 w 4887685"/>
              <a:gd name="csY21" fmla="*/ 2868079 h 2868079"/>
              <a:gd name="csX22" fmla="*/ 1031845 w 4887685"/>
              <a:gd name="csY22" fmla="*/ 2868079 h 2868079"/>
              <a:gd name="csX23" fmla="*/ 586522 w 4887685"/>
              <a:gd name="csY23" fmla="*/ 2868079 h 2868079"/>
              <a:gd name="csX24" fmla="*/ 0 w 4887685"/>
              <a:gd name="csY24" fmla="*/ 2868079 h 2868079"/>
              <a:gd name="csX25" fmla="*/ 0 w 4887685"/>
              <a:gd name="csY25" fmla="*/ 2351825 h 2868079"/>
              <a:gd name="csX26" fmla="*/ 0 w 4887685"/>
              <a:gd name="csY26" fmla="*/ 1806890 h 2868079"/>
              <a:gd name="csX27" fmla="*/ 0 w 4887685"/>
              <a:gd name="csY27" fmla="*/ 1319316 h 2868079"/>
              <a:gd name="csX28" fmla="*/ 0 w 4887685"/>
              <a:gd name="csY28" fmla="*/ 831743 h 2868079"/>
              <a:gd name="csX29" fmla="*/ 0 w 4887685"/>
              <a:gd name="csY29" fmla="*/ 0 h 28680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4887685" h="2868079" fill="none" extrusionOk="0">
                <a:moveTo>
                  <a:pt x="0" y="0"/>
                </a:moveTo>
                <a:cubicBezTo>
                  <a:pt x="210056" y="-65789"/>
                  <a:pt x="401632" y="70895"/>
                  <a:pt x="591953" y="0"/>
                </a:cubicBezTo>
                <a:cubicBezTo>
                  <a:pt x="782274" y="-70895"/>
                  <a:pt x="997362" y="13406"/>
                  <a:pt x="1135029" y="0"/>
                </a:cubicBezTo>
                <a:cubicBezTo>
                  <a:pt x="1272696" y="-13406"/>
                  <a:pt x="1605645" y="28010"/>
                  <a:pt x="1775859" y="0"/>
                </a:cubicBezTo>
                <a:cubicBezTo>
                  <a:pt x="1946073" y="-28010"/>
                  <a:pt x="2143271" y="32588"/>
                  <a:pt x="2270058" y="0"/>
                </a:cubicBezTo>
                <a:cubicBezTo>
                  <a:pt x="2396845" y="-32588"/>
                  <a:pt x="2622386" y="51172"/>
                  <a:pt x="2764257" y="0"/>
                </a:cubicBezTo>
                <a:cubicBezTo>
                  <a:pt x="2906128" y="-51172"/>
                  <a:pt x="3086790" y="16922"/>
                  <a:pt x="3258457" y="0"/>
                </a:cubicBezTo>
                <a:cubicBezTo>
                  <a:pt x="3430124" y="-16922"/>
                  <a:pt x="3626810" y="38721"/>
                  <a:pt x="3752656" y="0"/>
                </a:cubicBezTo>
                <a:cubicBezTo>
                  <a:pt x="3878502" y="-38721"/>
                  <a:pt x="4074455" y="4213"/>
                  <a:pt x="4246855" y="0"/>
                </a:cubicBezTo>
                <a:cubicBezTo>
                  <a:pt x="4419255" y="-4213"/>
                  <a:pt x="4581884" y="50140"/>
                  <a:pt x="4887685" y="0"/>
                </a:cubicBezTo>
                <a:cubicBezTo>
                  <a:pt x="4942736" y="159237"/>
                  <a:pt x="4863408" y="327165"/>
                  <a:pt x="4887685" y="544935"/>
                </a:cubicBezTo>
                <a:cubicBezTo>
                  <a:pt x="4911962" y="762706"/>
                  <a:pt x="4851500" y="924362"/>
                  <a:pt x="4887685" y="1089870"/>
                </a:cubicBezTo>
                <a:cubicBezTo>
                  <a:pt x="4923870" y="1255379"/>
                  <a:pt x="4859869" y="1419080"/>
                  <a:pt x="4887685" y="1720847"/>
                </a:cubicBezTo>
                <a:cubicBezTo>
                  <a:pt x="4915501" y="2022614"/>
                  <a:pt x="4874598" y="1971726"/>
                  <a:pt x="4887685" y="2208421"/>
                </a:cubicBezTo>
                <a:cubicBezTo>
                  <a:pt x="4900772" y="2445116"/>
                  <a:pt x="4867319" y="2710214"/>
                  <a:pt x="4887685" y="2868079"/>
                </a:cubicBezTo>
                <a:cubicBezTo>
                  <a:pt x="4722480" y="2900623"/>
                  <a:pt x="4634871" y="2836530"/>
                  <a:pt x="4491239" y="2868079"/>
                </a:cubicBezTo>
                <a:cubicBezTo>
                  <a:pt x="4347607" y="2899628"/>
                  <a:pt x="4182206" y="2823783"/>
                  <a:pt x="3948163" y="2868079"/>
                </a:cubicBezTo>
                <a:cubicBezTo>
                  <a:pt x="3714120" y="2912375"/>
                  <a:pt x="3615282" y="2808861"/>
                  <a:pt x="3405087" y="2868079"/>
                </a:cubicBezTo>
                <a:cubicBezTo>
                  <a:pt x="3194892" y="2927297"/>
                  <a:pt x="3135434" y="2847748"/>
                  <a:pt x="2910888" y="2868079"/>
                </a:cubicBezTo>
                <a:cubicBezTo>
                  <a:pt x="2686342" y="2888410"/>
                  <a:pt x="2579316" y="2828931"/>
                  <a:pt x="2270058" y="2868079"/>
                </a:cubicBezTo>
                <a:cubicBezTo>
                  <a:pt x="1960800" y="2907227"/>
                  <a:pt x="2039304" y="2830022"/>
                  <a:pt x="1873613" y="2868079"/>
                </a:cubicBezTo>
                <a:cubicBezTo>
                  <a:pt x="1707923" y="2906136"/>
                  <a:pt x="1529734" y="2844060"/>
                  <a:pt x="1428290" y="2868079"/>
                </a:cubicBezTo>
                <a:cubicBezTo>
                  <a:pt x="1326846" y="2892098"/>
                  <a:pt x="1173711" y="2845629"/>
                  <a:pt x="1031845" y="2868079"/>
                </a:cubicBezTo>
                <a:cubicBezTo>
                  <a:pt x="889979" y="2890529"/>
                  <a:pt x="699229" y="2834277"/>
                  <a:pt x="586522" y="2868079"/>
                </a:cubicBezTo>
                <a:cubicBezTo>
                  <a:pt x="473815" y="2901881"/>
                  <a:pt x="280182" y="2825841"/>
                  <a:pt x="0" y="2868079"/>
                </a:cubicBezTo>
                <a:cubicBezTo>
                  <a:pt x="-6876" y="2730370"/>
                  <a:pt x="28662" y="2462011"/>
                  <a:pt x="0" y="2351825"/>
                </a:cubicBezTo>
                <a:cubicBezTo>
                  <a:pt x="-28662" y="2241639"/>
                  <a:pt x="5641" y="1981041"/>
                  <a:pt x="0" y="1806890"/>
                </a:cubicBezTo>
                <a:cubicBezTo>
                  <a:pt x="-5641" y="1632739"/>
                  <a:pt x="21522" y="1538977"/>
                  <a:pt x="0" y="1319316"/>
                </a:cubicBezTo>
                <a:cubicBezTo>
                  <a:pt x="-21522" y="1099655"/>
                  <a:pt x="33335" y="1063766"/>
                  <a:pt x="0" y="831743"/>
                </a:cubicBezTo>
                <a:cubicBezTo>
                  <a:pt x="-33335" y="599720"/>
                  <a:pt x="66380" y="278919"/>
                  <a:pt x="0" y="0"/>
                </a:cubicBezTo>
                <a:close/>
              </a:path>
              <a:path w="4887685" h="2868079" stroke="0" extrusionOk="0">
                <a:moveTo>
                  <a:pt x="0" y="0"/>
                </a:moveTo>
                <a:cubicBezTo>
                  <a:pt x="138638" y="-28383"/>
                  <a:pt x="279936" y="13774"/>
                  <a:pt x="445322" y="0"/>
                </a:cubicBezTo>
                <a:cubicBezTo>
                  <a:pt x="610708" y="-13774"/>
                  <a:pt x="737636" y="36665"/>
                  <a:pt x="841768" y="0"/>
                </a:cubicBezTo>
                <a:cubicBezTo>
                  <a:pt x="945900" y="-36665"/>
                  <a:pt x="1194405" y="54951"/>
                  <a:pt x="1433721" y="0"/>
                </a:cubicBezTo>
                <a:cubicBezTo>
                  <a:pt x="1673037" y="-54951"/>
                  <a:pt x="1873584" y="4909"/>
                  <a:pt x="2074551" y="0"/>
                </a:cubicBezTo>
                <a:cubicBezTo>
                  <a:pt x="2275518" y="-4909"/>
                  <a:pt x="2441738" y="57985"/>
                  <a:pt x="2666504" y="0"/>
                </a:cubicBezTo>
                <a:cubicBezTo>
                  <a:pt x="2891270" y="-57985"/>
                  <a:pt x="2987963" y="44953"/>
                  <a:pt x="3258457" y="0"/>
                </a:cubicBezTo>
                <a:cubicBezTo>
                  <a:pt x="3528951" y="-44953"/>
                  <a:pt x="3642396" y="16455"/>
                  <a:pt x="3899286" y="0"/>
                </a:cubicBezTo>
                <a:cubicBezTo>
                  <a:pt x="4156176" y="-16455"/>
                  <a:pt x="4250431" y="45925"/>
                  <a:pt x="4393486" y="0"/>
                </a:cubicBezTo>
                <a:cubicBezTo>
                  <a:pt x="4536541" y="-45925"/>
                  <a:pt x="4650473" y="15898"/>
                  <a:pt x="4887685" y="0"/>
                </a:cubicBezTo>
                <a:cubicBezTo>
                  <a:pt x="4927619" y="292824"/>
                  <a:pt x="4835750" y="384146"/>
                  <a:pt x="4887685" y="602297"/>
                </a:cubicBezTo>
                <a:cubicBezTo>
                  <a:pt x="4939620" y="820448"/>
                  <a:pt x="4877013" y="911821"/>
                  <a:pt x="4887685" y="1089870"/>
                </a:cubicBezTo>
                <a:cubicBezTo>
                  <a:pt x="4898357" y="1267919"/>
                  <a:pt x="4878199" y="1384152"/>
                  <a:pt x="4887685" y="1663486"/>
                </a:cubicBezTo>
                <a:cubicBezTo>
                  <a:pt x="4897171" y="1942820"/>
                  <a:pt x="4881226" y="2080888"/>
                  <a:pt x="4887685" y="2208421"/>
                </a:cubicBezTo>
                <a:cubicBezTo>
                  <a:pt x="4894144" y="2335955"/>
                  <a:pt x="4882610" y="2620569"/>
                  <a:pt x="4887685" y="2868079"/>
                </a:cubicBezTo>
                <a:cubicBezTo>
                  <a:pt x="4604168" y="2908797"/>
                  <a:pt x="4443732" y="2799379"/>
                  <a:pt x="4295732" y="2868079"/>
                </a:cubicBezTo>
                <a:cubicBezTo>
                  <a:pt x="4147732" y="2936779"/>
                  <a:pt x="3934170" y="2839624"/>
                  <a:pt x="3654902" y="2868079"/>
                </a:cubicBezTo>
                <a:cubicBezTo>
                  <a:pt x="3375634" y="2896534"/>
                  <a:pt x="3398270" y="2844465"/>
                  <a:pt x="3209580" y="2868079"/>
                </a:cubicBezTo>
                <a:cubicBezTo>
                  <a:pt x="3020890" y="2891693"/>
                  <a:pt x="2752392" y="2856325"/>
                  <a:pt x="2568750" y="2868079"/>
                </a:cubicBezTo>
                <a:cubicBezTo>
                  <a:pt x="2385108" y="2879833"/>
                  <a:pt x="2078679" y="2849979"/>
                  <a:pt x="1927920" y="2868079"/>
                </a:cubicBezTo>
                <a:cubicBezTo>
                  <a:pt x="1777161" y="2886179"/>
                  <a:pt x="1596337" y="2843556"/>
                  <a:pt x="1335967" y="2868079"/>
                </a:cubicBezTo>
                <a:cubicBezTo>
                  <a:pt x="1075597" y="2892602"/>
                  <a:pt x="1007690" y="2865190"/>
                  <a:pt x="841768" y="2868079"/>
                </a:cubicBezTo>
                <a:cubicBezTo>
                  <a:pt x="675846" y="2870968"/>
                  <a:pt x="399068" y="2817548"/>
                  <a:pt x="0" y="2868079"/>
                </a:cubicBezTo>
                <a:cubicBezTo>
                  <a:pt x="-28681" y="2765351"/>
                  <a:pt x="17915" y="2555082"/>
                  <a:pt x="0" y="2380506"/>
                </a:cubicBezTo>
                <a:cubicBezTo>
                  <a:pt x="-17915" y="2205930"/>
                  <a:pt x="39824" y="2078024"/>
                  <a:pt x="0" y="1892932"/>
                </a:cubicBezTo>
                <a:cubicBezTo>
                  <a:pt x="-39824" y="1707840"/>
                  <a:pt x="43619" y="1574415"/>
                  <a:pt x="0" y="1347997"/>
                </a:cubicBezTo>
                <a:cubicBezTo>
                  <a:pt x="-43619" y="1121580"/>
                  <a:pt x="35728" y="919641"/>
                  <a:pt x="0" y="745701"/>
                </a:cubicBezTo>
                <a:cubicBezTo>
                  <a:pt x="-35728" y="571761"/>
                  <a:pt x="76811" y="223484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143567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A7AB55-6262-8013-744C-4D9D8886339A}"/>
              </a:ext>
            </a:extLst>
          </p:cNvPr>
          <p:cNvSpPr txBox="1"/>
          <p:nvPr/>
        </p:nvSpPr>
        <p:spPr>
          <a:xfrm>
            <a:off x="1050471" y="487979"/>
            <a:ext cx="434884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/>
              <a:t>Πρωτογενής πηγή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3CD58B-1240-3711-F0AE-5D50FDFC5ADB}"/>
              </a:ext>
            </a:extLst>
          </p:cNvPr>
          <p:cNvSpPr txBox="1"/>
          <p:nvPr/>
        </p:nvSpPr>
        <p:spPr>
          <a:xfrm>
            <a:off x="6792687" y="518342"/>
            <a:ext cx="4680855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/>
              <a:t>Δευτερογενής πηγή </a:t>
            </a:r>
            <a:endParaRPr lang="en-US" sz="3600" dirty="0"/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B34E84F6-0D48-8D16-358C-BF2E97756E14}"/>
              </a:ext>
            </a:extLst>
          </p:cNvPr>
          <p:cNvSpPr/>
          <p:nvPr/>
        </p:nvSpPr>
        <p:spPr>
          <a:xfrm>
            <a:off x="702129" y="4783842"/>
            <a:ext cx="4991098" cy="1513114"/>
          </a:xfrm>
          <a:custGeom>
            <a:avLst/>
            <a:gdLst>
              <a:gd name="csX0" fmla="*/ 0 w 4991098"/>
              <a:gd name="csY0" fmla="*/ 252191 h 1513114"/>
              <a:gd name="csX1" fmla="*/ 252191 w 4991098"/>
              <a:gd name="csY1" fmla="*/ 0 h 1513114"/>
              <a:gd name="csX2" fmla="*/ 813031 w 4991098"/>
              <a:gd name="csY2" fmla="*/ 0 h 1513114"/>
              <a:gd name="csX3" fmla="*/ 1418737 w 4991098"/>
              <a:gd name="csY3" fmla="*/ 0 h 1513114"/>
              <a:gd name="csX4" fmla="*/ 1979577 w 4991098"/>
              <a:gd name="csY4" fmla="*/ 0 h 1513114"/>
              <a:gd name="csX5" fmla="*/ 2495549 w 4991098"/>
              <a:gd name="csY5" fmla="*/ 0 h 1513114"/>
              <a:gd name="csX6" fmla="*/ 3056389 w 4991098"/>
              <a:gd name="csY6" fmla="*/ 0 h 1513114"/>
              <a:gd name="csX7" fmla="*/ 3662095 w 4991098"/>
              <a:gd name="csY7" fmla="*/ 0 h 1513114"/>
              <a:gd name="csX8" fmla="*/ 4738907 w 4991098"/>
              <a:gd name="csY8" fmla="*/ 0 h 1513114"/>
              <a:gd name="csX9" fmla="*/ 4991098 w 4991098"/>
              <a:gd name="csY9" fmla="*/ 252191 h 1513114"/>
              <a:gd name="csX10" fmla="*/ 4991098 w 4991098"/>
              <a:gd name="csY10" fmla="*/ 766644 h 1513114"/>
              <a:gd name="csX11" fmla="*/ 4991098 w 4991098"/>
              <a:gd name="csY11" fmla="*/ 1260923 h 1513114"/>
              <a:gd name="csX12" fmla="*/ 4738907 w 4991098"/>
              <a:gd name="csY12" fmla="*/ 1513114 h 1513114"/>
              <a:gd name="csX13" fmla="*/ 4088333 w 4991098"/>
              <a:gd name="csY13" fmla="*/ 1513114 h 1513114"/>
              <a:gd name="csX14" fmla="*/ 3527494 w 4991098"/>
              <a:gd name="csY14" fmla="*/ 1513114 h 1513114"/>
              <a:gd name="csX15" fmla="*/ 3011521 w 4991098"/>
              <a:gd name="csY15" fmla="*/ 1513114 h 1513114"/>
              <a:gd name="csX16" fmla="*/ 2360948 w 4991098"/>
              <a:gd name="csY16" fmla="*/ 1513114 h 1513114"/>
              <a:gd name="csX17" fmla="*/ 1755241 w 4991098"/>
              <a:gd name="csY17" fmla="*/ 1513114 h 1513114"/>
              <a:gd name="csX18" fmla="*/ 1149534 w 4991098"/>
              <a:gd name="csY18" fmla="*/ 1513114 h 1513114"/>
              <a:gd name="csX19" fmla="*/ 252191 w 4991098"/>
              <a:gd name="csY19" fmla="*/ 1513114 h 1513114"/>
              <a:gd name="csX20" fmla="*/ 0 w 4991098"/>
              <a:gd name="csY20" fmla="*/ 1260923 h 1513114"/>
              <a:gd name="csX21" fmla="*/ 0 w 4991098"/>
              <a:gd name="csY21" fmla="*/ 746470 h 1513114"/>
              <a:gd name="csX22" fmla="*/ 0 w 4991098"/>
              <a:gd name="csY22" fmla="*/ 252191 h 1513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991098" h="1513114" fill="none" extrusionOk="0">
                <a:moveTo>
                  <a:pt x="0" y="252191"/>
                </a:moveTo>
                <a:cubicBezTo>
                  <a:pt x="-11014" y="90287"/>
                  <a:pt x="133109" y="3658"/>
                  <a:pt x="252191" y="0"/>
                </a:cubicBezTo>
                <a:cubicBezTo>
                  <a:pt x="428400" y="-36974"/>
                  <a:pt x="699243" y="1278"/>
                  <a:pt x="813031" y="0"/>
                </a:cubicBezTo>
                <a:cubicBezTo>
                  <a:pt x="926819" y="-1278"/>
                  <a:pt x="1246029" y="49455"/>
                  <a:pt x="1418737" y="0"/>
                </a:cubicBezTo>
                <a:cubicBezTo>
                  <a:pt x="1591445" y="-49455"/>
                  <a:pt x="1790212" y="4819"/>
                  <a:pt x="1979577" y="0"/>
                </a:cubicBezTo>
                <a:cubicBezTo>
                  <a:pt x="2168942" y="-4819"/>
                  <a:pt x="2313095" y="54687"/>
                  <a:pt x="2495549" y="0"/>
                </a:cubicBezTo>
                <a:cubicBezTo>
                  <a:pt x="2678003" y="-54687"/>
                  <a:pt x="2780899" y="59261"/>
                  <a:pt x="3056389" y="0"/>
                </a:cubicBezTo>
                <a:cubicBezTo>
                  <a:pt x="3331879" y="-59261"/>
                  <a:pt x="3432377" y="60880"/>
                  <a:pt x="3662095" y="0"/>
                </a:cubicBezTo>
                <a:cubicBezTo>
                  <a:pt x="3891813" y="-60880"/>
                  <a:pt x="4269456" y="27919"/>
                  <a:pt x="4738907" y="0"/>
                </a:cubicBezTo>
                <a:cubicBezTo>
                  <a:pt x="4889511" y="-301"/>
                  <a:pt x="5021037" y="113265"/>
                  <a:pt x="4991098" y="252191"/>
                </a:cubicBezTo>
                <a:cubicBezTo>
                  <a:pt x="5000540" y="490490"/>
                  <a:pt x="4937659" y="618044"/>
                  <a:pt x="4991098" y="766644"/>
                </a:cubicBezTo>
                <a:cubicBezTo>
                  <a:pt x="5044537" y="915244"/>
                  <a:pt x="4940732" y="1095386"/>
                  <a:pt x="4991098" y="1260923"/>
                </a:cubicBezTo>
                <a:cubicBezTo>
                  <a:pt x="5006403" y="1432972"/>
                  <a:pt x="4904826" y="1539770"/>
                  <a:pt x="4738907" y="1513114"/>
                </a:cubicBezTo>
                <a:cubicBezTo>
                  <a:pt x="4421313" y="1532805"/>
                  <a:pt x="4343138" y="1475590"/>
                  <a:pt x="4088333" y="1513114"/>
                </a:cubicBezTo>
                <a:cubicBezTo>
                  <a:pt x="3833528" y="1550638"/>
                  <a:pt x="3728843" y="1448562"/>
                  <a:pt x="3527494" y="1513114"/>
                </a:cubicBezTo>
                <a:cubicBezTo>
                  <a:pt x="3326145" y="1577666"/>
                  <a:pt x="3136803" y="1485024"/>
                  <a:pt x="3011521" y="1513114"/>
                </a:cubicBezTo>
                <a:cubicBezTo>
                  <a:pt x="2886239" y="1541204"/>
                  <a:pt x="2518712" y="1446043"/>
                  <a:pt x="2360948" y="1513114"/>
                </a:cubicBezTo>
                <a:cubicBezTo>
                  <a:pt x="2203184" y="1580185"/>
                  <a:pt x="1927875" y="1457813"/>
                  <a:pt x="1755241" y="1513114"/>
                </a:cubicBezTo>
                <a:cubicBezTo>
                  <a:pt x="1582607" y="1568415"/>
                  <a:pt x="1339519" y="1506442"/>
                  <a:pt x="1149534" y="1513114"/>
                </a:cubicBezTo>
                <a:cubicBezTo>
                  <a:pt x="959549" y="1519786"/>
                  <a:pt x="499636" y="1510417"/>
                  <a:pt x="252191" y="1513114"/>
                </a:cubicBezTo>
                <a:cubicBezTo>
                  <a:pt x="79090" y="1493553"/>
                  <a:pt x="18394" y="1381759"/>
                  <a:pt x="0" y="1260923"/>
                </a:cubicBezTo>
                <a:cubicBezTo>
                  <a:pt x="-4707" y="1130366"/>
                  <a:pt x="40576" y="1002924"/>
                  <a:pt x="0" y="746470"/>
                </a:cubicBezTo>
                <a:cubicBezTo>
                  <a:pt x="-40576" y="490016"/>
                  <a:pt x="31658" y="351508"/>
                  <a:pt x="0" y="252191"/>
                </a:cubicBezTo>
                <a:close/>
              </a:path>
              <a:path w="4991098" h="1513114" stroke="0" extrusionOk="0">
                <a:moveTo>
                  <a:pt x="0" y="252191"/>
                </a:moveTo>
                <a:cubicBezTo>
                  <a:pt x="3082" y="114266"/>
                  <a:pt x="78065" y="841"/>
                  <a:pt x="252191" y="0"/>
                </a:cubicBezTo>
                <a:cubicBezTo>
                  <a:pt x="400951" y="-33353"/>
                  <a:pt x="559072" y="31057"/>
                  <a:pt x="678429" y="0"/>
                </a:cubicBezTo>
                <a:cubicBezTo>
                  <a:pt x="797786" y="-31057"/>
                  <a:pt x="1105234" y="3259"/>
                  <a:pt x="1239269" y="0"/>
                </a:cubicBezTo>
                <a:cubicBezTo>
                  <a:pt x="1373304" y="-3259"/>
                  <a:pt x="1639917" y="35539"/>
                  <a:pt x="1755241" y="0"/>
                </a:cubicBezTo>
                <a:cubicBezTo>
                  <a:pt x="1870565" y="-35539"/>
                  <a:pt x="2273444" y="76836"/>
                  <a:pt x="2405815" y="0"/>
                </a:cubicBezTo>
                <a:cubicBezTo>
                  <a:pt x="2538186" y="-76836"/>
                  <a:pt x="2781411" y="43043"/>
                  <a:pt x="2876920" y="0"/>
                </a:cubicBezTo>
                <a:cubicBezTo>
                  <a:pt x="2972430" y="-43043"/>
                  <a:pt x="3242406" y="2453"/>
                  <a:pt x="3527494" y="0"/>
                </a:cubicBezTo>
                <a:cubicBezTo>
                  <a:pt x="3812582" y="-2453"/>
                  <a:pt x="3811008" y="30169"/>
                  <a:pt x="3953732" y="0"/>
                </a:cubicBezTo>
                <a:cubicBezTo>
                  <a:pt x="4096456" y="-30169"/>
                  <a:pt x="4580346" y="44904"/>
                  <a:pt x="4738907" y="0"/>
                </a:cubicBezTo>
                <a:cubicBezTo>
                  <a:pt x="4879391" y="-5733"/>
                  <a:pt x="4980915" y="134713"/>
                  <a:pt x="4991098" y="252191"/>
                </a:cubicBezTo>
                <a:cubicBezTo>
                  <a:pt x="5046549" y="443092"/>
                  <a:pt x="4970882" y="551678"/>
                  <a:pt x="4991098" y="756557"/>
                </a:cubicBezTo>
                <a:cubicBezTo>
                  <a:pt x="5011314" y="961436"/>
                  <a:pt x="4940987" y="1090990"/>
                  <a:pt x="4991098" y="1260923"/>
                </a:cubicBezTo>
                <a:cubicBezTo>
                  <a:pt x="5000066" y="1410443"/>
                  <a:pt x="4870079" y="1497050"/>
                  <a:pt x="4738907" y="1513114"/>
                </a:cubicBezTo>
                <a:cubicBezTo>
                  <a:pt x="4507707" y="1587622"/>
                  <a:pt x="4237218" y="1496940"/>
                  <a:pt x="4088333" y="1513114"/>
                </a:cubicBezTo>
                <a:cubicBezTo>
                  <a:pt x="3939448" y="1529288"/>
                  <a:pt x="3856932" y="1466578"/>
                  <a:pt x="3662095" y="1513114"/>
                </a:cubicBezTo>
                <a:cubicBezTo>
                  <a:pt x="3467258" y="1559650"/>
                  <a:pt x="3372774" y="1486897"/>
                  <a:pt x="3190990" y="1513114"/>
                </a:cubicBezTo>
                <a:cubicBezTo>
                  <a:pt x="3009207" y="1539331"/>
                  <a:pt x="2853791" y="1481573"/>
                  <a:pt x="2675018" y="1513114"/>
                </a:cubicBezTo>
                <a:cubicBezTo>
                  <a:pt x="2496245" y="1544655"/>
                  <a:pt x="2310023" y="1492467"/>
                  <a:pt x="2203912" y="1513114"/>
                </a:cubicBezTo>
                <a:cubicBezTo>
                  <a:pt x="2097801" y="1533761"/>
                  <a:pt x="1761727" y="1500525"/>
                  <a:pt x="1643073" y="1513114"/>
                </a:cubicBezTo>
                <a:cubicBezTo>
                  <a:pt x="1524419" y="1525703"/>
                  <a:pt x="1376915" y="1480324"/>
                  <a:pt x="1171968" y="1513114"/>
                </a:cubicBezTo>
                <a:cubicBezTo>
                  <a:pt x="967021" y="1545904"/>
                  <a:pt x="876782" y="1485431"/>
                  <a:pt x="745730" y="1513114"/>
                </a:cubicBezTo>
                <a:cubicBezTo>
                  <a:pt x="614678" y="1540797"/>
                  <a:pt x="415320" y="1471919"/>
                  <a:pt x="252191" y="1513114"/>
                </a:cubicBezTo>
                <a:cubicBezTo>
                  <a:pt x="108914" y="1552955"/>
                  <a:pt x="-14477" y="1388825"/>
                  <a:pt x="0" y="1260923"/>
                </a:cubicBezTo>
                <a:cubicBezTo>
                  <a:pt x="-41944" y="1066714"/>
                  <a:pt x="46444" y="955257"/>
                  <a:pt x="0" y="786819"/>
                </a:cubicBezTo>
                <a:cubicBezTo>
                  <a:pt x="-46444" y="618381"/>
                  <a:pt x="36951" y="442608"/>
                  <a:pt x="0" y="252191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4049808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Ψήφοι δικαστών</a:t>
            </a:r>
          </a:p>
          <a:p>
            <a:pPr algn="ctr"/>
            <a:r>
              <a:rPr lang="el-GR" dirty="0"/>
              <a:t>Αριστερά  : Η ψήφος  με  άξονα είναι αθωωτική.</a:t>
            </a:r>
          </a:p>
          <a:p>
            <a:pPr algn="ctr"/>
            <a:r>
              <a:rPr lang="el-GR" dirty="0"/>
              <a:t>Δεξιά : Η ψήφος  με  τρύπα  είναι καταδικαστική.</a:t>
            </a:r>
          </a:p>
        </p:txBody>
      </p:sp>
    </p:spTree>
    <p:extLst>
      <p:ext uri="{BB962C8B-B14F-4D97-AF65-F5344CB8AC3E}">
        <p14:creationId xmlns:p14="http://schemas.microsoft.com/office/powerpoint/2010/main" val="333996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εφημερίδα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BF34EF4-62EA-B53E-1EED-277521E7E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26554" r="31428" b="22541"/>
          <a:stretch>
            <a:fillRect/>
          </a:stretch>
        </p:blipFill>
        <p:spPr>
          <a:xfrm>
            <a:off x="566057" y="1126182"/>
            <a:ext cx="4114800" cy="3995057"/>
          </a:xfrm>
          <a:custGeom>
            <a:avLst/>
            <a:gdLst>
              <a:gd name="csX0" fmla="*/ 0 w 4114800"/>
              <a:gd name="csY0" fmla="*/ 0 h 3995057"/>
              <a:gd name="csX1" fmla="*/ 505533 w 4114800"/>
              <a:gd name="csY1" fmla="*/ 0 h 3995057"/>
              <a:gd name="csX2" fmla="*/ 1134509 w 4114800"/>
              <a:gd name="csY2" fmla="*/ 0 h 3995057"/>
              <a:gd name="csX3" fmla="*/ 1598894 w 4114800"/>
              <a:gd name="csY3" fmla="*/ 0 h 3995057"/>
              <a:gd name="csX4" fmla="*/ 2145574 w 4114800"/>
              <a:gd name="csY4" fmla="*/ 0 h 3995057"/>
              <a:gd name="csX5" fmla="*/ 2609959 w 4114800"/>
              <a:gd name="csY5" fmla="*/ 0 h 3995057"/>
              <a:gd name="csX6" fmla="*/ 3238935 w 4114800"/>
              <a:gd name="csY6" fmla="*/ 0 h 3995057"/>
              <a:gd name="csX7" fmla="*/ 4114800 w 4114800"/>
              <a:gd name="csY7" fmla="*/ 0 h 3995057"/>
              <a:gd name="csX8" fmla="*/ 4114800 w 4114800"/>
              <a:gd name="csY8" fmla="*/ 570722 h 3995057"/>
              <a:gd name="csX9" fmla="*/ 4114800 w 4114800"/>
              <a:gd name="csY9" fmla="*/ 1141445 h 3995057"/>
              <a:gd name="csX10" fmla="*/ 4114800 w 4114800"/>
              <a:gd name="csY10" fmla="*/ 1632266 h 3995057"/>
              <a:gd name="csX11" fmla="*/ 4114800 w 4114800"/>
              <a:gd name="csY11" fmla="*/ 2123087 h 3995057"/>
              <a:gd name="csX12" fmla="*/ 4114800 w 4114800"/>
              <a:gd name="csY12" fmla="*/ 2773711 h 3995057"/>
              <a:gd name="csX13" fmla="*/ 4114800 w 4114800"/>
              <a:gd name="csY13" fmla="*/ 3384384 h 3995057"/>
              <a:gd name="csX14" fmla="*/ 4114800 w 4114800"/>
              <a:gd name="csY14" fmla="*/ 3995057 h 3995057"/>
              <a:gd name="csX15" fmla="*/ 3526971 w 4114800"/>
              <a:gd name="csY15" fmla="*/ 3995057 h 3995057"/>
              <a:gd name="csX16" fmla="*/ 3021439 w 4114800"/>
              <a:gd name="csY16" fmla="*/ 3995057 h 3995057"/>
              <a:gd name="csX17" fmla="*/ 2515906 w 4114800"/>
              <a:gd name="csY17" fmla="*/ 3995057 h 3995057"/>
              <a:gd name="csX18" fmla="*/ 2051522 w 4114800"/>
              <a:gd name="csY18" fmla="*/ 3995057 h 3995057"/>
              <a:gd name="csX19" fmla="*/ 1463693 w 4114800"/>
              <a:gd name="csY19" fmla="*/ 3995057 h 3995057"/>
              <a:gd name="csX20" fmla="*/ 834717 w 4114800"/>
              <a:gd name="csY20" fmla="*/ 3995057 h 3995057"/>
              <a:gd name="csX21" fmla="*/ 0 w 4114800"/>
              <a:gd name="csY21" fmla="*/ 3995057 h 3995057"/>
              <a:gd name="csX22" fmla="*/ 0 w 4114800"/>
              <a:gd name="csY22" fmla="*/ 3544186 h 3995057"/>
              <a:gd name="csX23" fmla="*/ 0 w 4114800"/>
              <a:gd name="csY23" fmla="*/ 2973464 h 3995057"/>
              <a:gd name="csX24" fmla="*/ 0 w 4114800"/>
              <a:gd name="csY24" fmla="*/ 2322840 h 3995057"/>
              <a:gd name="csX25" fmla="*/ 0 w 4114800"/>
              <a:gd name="csY25" fmla="*/ 1792068 h 3995057"/>
              <a:gd name="csX26" fmla="*/ 0 w 4114800"/>
              <a:gd name="csY26" fmla="*/ 1221346 h 3995057"/>
              <a:gd name="csX27" fmla="*/ 0 w 4114800"/>
              <a:gd name="csY27" fmla="*/ 730525 h 3995057"/>
              <a:gd name="csX28" fmla="*/ 0 w 4114800"/>
              <a:gd name="csY28" fmla="*/ 0 h 3995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114800" h="3995057" fill="none" extrusionOk="0">
                <a:moveTo>
                  <a:pt x="0" y="0"/>
                </a:moveTo>
                <a:cubicBezTo>
                  <a:pt x="175081" y="-56629"/>
                  <a:pt x="356141" y="31693"/>
                  <a:pt x="505533" y="0"/>
                </a:cubicBezTo>
                <a:cubicBezTo>
                  <a:pt x="654925" y="-31693"/>
                  <a:pt x="949257" y="27444"/>
                  <a:pt x="1134509" y="0"/>
                </a:cubicBezTo>
                <a:cubicBezTo>
                  <a:pt x="1319761" y="-27444"/>
                  <a:pt x="1469702" y="49511"/>
                  <a:pt x="1598894" y="0"/>
                </a:cubicBezTo>
                <a:cubicBezTo>
                  <a:pt x="1728086" y="-49511"/>
                  <a:pt x="1935087" y="18623"/>
                  <a:pt x="2145574" y="0"/>
                </a:cubicBezTo>
                <a:cubicBezTo>
                  <a:pt x="2356061" y="-18623"/>
                  <a:pt x="2501089" y="1668"/>
                  <a:pt x="2609959" y="0"/>
                </a:cubicBezTo>
                <a:cubicBezTo>
                  <a:pt x="2718829" y="-1668"/>
                  <a:pt x="3074427" y="36293"/>
                  <a:pt x="3238935" y="0"/>
                </a:cubicBezTo>
                <a:cubicBezTo>
                  <a:pt x="3403443" y="-36293"/>
                  <a:pt x="3830624" y="4488"/>
                  <a:pt x="4114800" y="0"/>
                </a:cubicBezTo>
                <a:cubicBezTo>
                  <a:pt x="4117451" y="181461"/>
                  <a:pt x="4060693" y="408868"/>
                  <a:pt x="4114800" y="570722"/>
                </a:cubicBezTo>
                <a:cubicBezTo>
                  <a:pt x="4168907" y="732576"/>
                  <a:pt x="4047432" y="899791"/>
                  <a:pt x="4114800" y="1141445"/>
                </a:cubicBezTo>
                <a:cubicBezTo>
                  <a:pt x="4182168" y="1383099"/>
                  <a:pt x="4059255" y="1400973"/>
                  <a:pt x="4114800" y="1632266"/>
                </a:cubicBezTo>
                <a:cubicBezTo>
                  <a:pt x="4170345" y="1863559"/>
                  <a:pt x="4084353" y="1915718"/>
                  <a:pt x="4114800" y="2123087"/>
                </a:cubicBezTo>
                <a:cubicBezTo>
                  <a:pt x="4145247" y="2330456"/>
                  <a:pt x="4039467" y="2491691"/>
                  <a:pt x="4114800" y="2773711"/>
                </a:cubicBezTo>
                <a:cubicBezTo>
                  <a:pt x="4190133" y="3055731"/>
                  <a:pt x="4087583" y="3224840"/>
                  <a:pt x="4114800" y="3384384"/>
                </a:cubicBezTo>
                <a:cubicBezTo>
                  <a:pt x="4142017" y="3543928"/>
                  <a:pt x="4084125" y="3742730"/>
                  <a:pt x="4114800" y="3995057"/>
                </a:cubicBezTo>
                <a:cubicBezTo>
                  <a:pt x="3873663" y="4002638"/>
                  <a:pt x="3702525" y="3992802"/>
                  <a:pt x="3526971" y="3995057"/>
                </a:cubicBezTo>
                <a:cubicBezTo>
                  <a:pt x="3351417" y="3997312"/>
                  <a:pt x="3161733" y="3940260"/>
                  <a:pt x="3021439" y="3995057"/>
                </a:cubicBezTo>
                <a:cubicBezTo>
                  <a:pt x="2881145" y="4049854"/>
                  <a:pt x="2767326" y="3986339"/>
                  <a:pt x="2515906" y="3995057"/>
                </a:cubicBezTo>
                <a:cubicBezTo>
                  <a:pt x="2264486" y="4003775"/>
                  <a:pt x="2153873" y="3955067"/>
                  <a:pt x="2051522" y="3995057"/>
                </a:cubicBezTo>
                <a:cubicBezTo>
                  <a:pt x="1949171" y="4035047"/>
                  <a:pt x="1756959" y="3937678"/>
                  <a:pt x="1463693" y="3995057"/>
                </a:cubicBezTo>
                <a:cubicBezTo>
                  <a:pt x="1170427" y="4052436"/>
                  <a:pt x="1079656" y="3945834"/>
                  <a:pt x="834717" y="3995057"/>
                </a:cubicBezTo>
                <a:cubicBezTo>
                  <a:pt x="589778" y="4044280"/>
                  <a:pt x="391027" y="3979542"/>
                  <a:pt x="0" y="3995057"/>
                </a:cubicBezTo>
                <a:cubicBezTo>
                  <a:pt x="-51481" y="3884332"/>
                  <a:pt x="9195" y="3641877"/>
                  <a:pt x="0" y="3544186"/>
                </a:cubicBezTo>
                <a:cubicBezTo>
                  <a:pt x="-9195" y="3446495"/>
                  <a:pt x="51623" y="3241071"/>
                  <a:pt x="0" y="2973464"/>
                </a:cubicBezTo>
                <a:cubicBezTo>
                  <a:pt x="-51623" y="2705857"/>
                  <a:pt x="54408" y="2566662"/>
                  <a:pt x="0" y="2322840"/>
                </a:cubicBezTo>
                <a:cubicBezTo>
                  <a:pt x="-54408" y="2079018"/>
                  <a:pt x="62593" y="1943424"/>
                  <a:pt x="0" y="1792068"/>
                </a:cubicBezTo>
                <a:cubicBezTo>
                  <a:pt x="-62593" y="1640712"/>
                  <a:pt x="52277" y="1504593"/>
                  <a:pt x="0" y="1221346"/>
                </a:cubicBezTo>
                <a:cubicBezTo>
                  <a:pt x="-52277" y="938099"/>
                  <a:pt x="2081" y="898640"/>
                  <a:pt x="0" y="730525"/>
                </a:cubicBezTo>
                <a:cubicBezTo>
                  <a:pt x="-2081" y="562410"/>
                  <a:pt x="40935" y="201203"/>
                  <a:pt x="0" y="0"/>
                </a:cubicBezTo>
                <a:close/>
              </a:path>
              <a:path w="4114800" h="3995057" stroke="0" extrusionOk="0">
                <a:moveTo>
                  <a:pt x="0" y="0"/>
                </a:moveTo>
                <a:cubicBezTo>
                  <a:pt x="207733" y="-34858"/>
                  <a:pt x="305870" y="27092"/>
                  <a:pt x="505533" y="0"/>
                </a:cubicBezTo>
                <a:cubicBezTo>
                  <a:pt x="705196" y="-27092"/>
                  <a:pt x="857040" y="8979"/>
                  <a:pt x="1093361" y="0"/>
                </a:cubicBezTo>
                <a:cubicBezTo>
                  <a:pt x="1329682" y="-8979"/>
                  <a:pt x="1583438" y="75835"/>
                  <a:pt x="1763486" y="0"/>
                </a:cubicBezTo>
                <a:cubicBezTo>
                  <a:pt x="1943534" y="-75835"/>
                  <a:pt x="2115867" y="64893"/>
                  <a:pt x="2351314" y="0"/>
                </a:cubicBezTo>
                <a:cubicBezTo>
                  <a:pt x="2586761" y="-64893"/>
                  <a:pt x="2729445" y="6443"/>
                  <a:pt x="2980291" y="0"/>
                </a:cubicBezTo>
                <a:cubicBezTo>
                  <a:pt x="3231137" y="-6443"/>
                  <a:pt x="3317631" y="68912"/>
                  <a:pt x="3568119" y="0"/>
                </a:cubicBezTo>
                <a:cubicBezTo>
                  <a:pt x="3818607" y="-68912"/>
                  <a:pt x="3888277" y="56503"/>
                  <a:pt x="4114800" y="0"/>
                </a:cubicBezTo>
                <a:cubicBezTo>
                  <a:pt x="4147591" y="210012"/>
                  <a:pt x="4111968" y="271103"/>
                  <a:pt x="4114800" y="530772"/>
                </a:cubicBezTo>
                <a:cubicBezTo>
                  <a:pt x="4117632" y="790441"/>
                  <a:pt x="4065369" y="878091"/>
                  <a:pt x="4114800" y="981643"/>
                </a:cubicBezTo>
                <a:cubicBezTo>
                  <a:pt x="4164231" y="1085195"/>
                  <a:pt x="4077327" y="1425339"/>
                  <a:pt x="4114800" y="1552365"/>
                </a:cubicBezTo>
                <a:cubicBezTo>
                  <a:pt x="4152273" y="1679391"/>
                  <a:pt x="4049985" y="1990226"/>
                  <a:pt x="4114800" y="2123087"/>
                </a:cubicBezTo>
                <a:cubicBezTo>
                  <a:pt x="4179615" y="2255948"/>
                  <a:pt x="4061706" y="2546600"/>
                  <a:pt x="4114800" y="2693810"/>
                </a:cubicBezTo>
                <a:cubicBezTo>
                  <a:pt x="4167894" y="2841020"/>
                  <a:pt x="4085966" y="3076085"/>
                  <a:pt x="4114800" y="3224582"/>
                </a:cubicBezTo>
                <a:cubicBezTo>
                  <a:pt x="4143634" y="3373079"/>
                  <a:pt x="4061673" y="3770835"/>
                  <a:pt x="4114800" y="3995057"/>
                </a:cubicBezTo>
                <a:cubicBezTo>
                  <a:pt x="3888644" y="4041338"/>
                  <a:pt x="3725160" y="3959822"/>
                  <a:pt x="3568119" y="3995057"/>
                </a:cubicBezTo>
                <a:cubicBezTo>
                  <a:pt x="3411078" y="4030292"/>
                  <a:pt x="3102380" y="3953597"/>
                  <a:pt x="2980291" y="3995057"/>
                </a:cubicBezTo>
                <a:cubicBezTo>
                  <a:pt x="2858202" y="4036517"/>
                  <a:pt x="2628986" y="3988305"/>
                  <a:pt x="2392462" y="3995057"/>
                </a:cubicBezTo>
                <a:cubicBezTo>
                  <a:pt x="2155938" y="4001809"/>
                  <a:pt x="2025953" y="3945530"/>
                  <a:pt x="1763486" y="3995057"/>
                </a:cubicBezTo>
                <a:cubicBezTo>
                  <a:pt x="1501019" y="4044584"/>
                  <a:pt x="1474968" y="3952737"/>
                  <a:pt x="1216805" y="3995057"/>
                </a:cubicBezTo>
                <a:cubicBezTo>
                  <a:pt x="958642" y="4037377"/>
                  <a:pt x="963867" y="3993549"/>
                  <a:pt x="711273" y="3995057"/>
                </a:cubicBezTo>
                <a:cubicBezTo>
                  <a:pt x="458679" y="3996565"/>
                  <a:pt x="235532" y="3913392"/>
                  <a:pt x="0" y="3995057"/>
                </a:cubicBezTo>
                <a:cubicBezTo>
                  <a:pt x="-67118" y="3784782"/>
                  <a:pt x="62137" y="3602677"/>
                  <a:pt x="0" y="3424335"/>
                </a:cubicBezTo>
                <a:cubicBezTo>
                  <a:pt x="-62137" y="3245993"/>
                  <a:pt x="17618" y="3117746"/>
                  <a:pt x="0" y="2813662"/>
                </a:cubicBezTo>
                <a:cubicBezTo>
                  <a:pt x="-17618" y="2509578"/>
                  <a:pt x="4267" y="2456335"/>
                  <a:pt x="0" y="2362791"/>
                </a:cubicBezTo>
                <a:cubicBezTo>
                  <a:pt x="-4267" y="2269247"/>
                  <a:pt x="18630" y="2100108"/>
                  <a:pt x="0" y="1911920"/>
                </a:cubicBezTo>
                <a:cubicBezTo>
                  <a:pt x="-18630" y="1723732"/>
                  <a:pt x="37033" y="1617108"/>
                  <a:pt x="0" y="1381148"/>
                </a:cubicBezTo>
                <a:cubicBezTo>
                  <a:pt x="-37033" y="1145188"/>
                  <a:pt x="1792" y="1067756"/>
                  <a:pt x="0" y="930278"/>
                </a:cubicBezTo>
                <a:cubicBezTo>
                  <a:pt x="-1792" y="792800"/>
                  <a:pt x="2290" y="38817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95530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Εικόνα 4" descr="Εικόνα που περιέχει κείμενο, Δημοσίευση, γραφικός χαρακτήρα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F534942D-CA67-DD5E-B944-71695BF63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8730" r="21269" b="13175"/>
          <a:stretch/>
        </p:blipFill>
        <p:spPr>
          <a:xfrm rot="5400000">
            <a:off x="8174263" y="2156525"/>
            <a:ext cx="4257384" cy="3167743"/>
          </a:xfrm>
          <a:custGeom>
            <a:avLst/>
            <a:gdLst>
              <a:gd name="csX0" fmla="*/ 0 w 4257384"/>
              <a:gd name="csY0" fmla="*/ 0 h 3167743"/>
              <a:gd name="csX1" fmla="*/ 617321 w 4257384"/>
              <a:gd name="csY1" fmla="*/ 0 h 3167743"/>
              <a:gd name="csX2" fmla="*/ 1021772 w 4257384"/>
              <a:gd name="csY2" fmla="*/ 0 h 3167743"/>
              <a:gd name="csX3" fmla="*/ 1426224 w 4257384"/>
              <a:gd name="csY3" fmla="*/ 0 h 3167743"/>
              <a:gd name="csX4" fmla="*/ 1915823 w 4257384"/>
              <a:gd name="csY4" fmla="*/ 0 h 3167743"/>
              <a:gd name="csX5" fmla="*/ 2533143 w 4257384"/>
              <a:gd name="csY5" fmla="*/ 0 h 3167743"/>
              <a:gd name="csX6" fmla="*/ 3065316 w 4257384"/>
              <a:gd name="csY6" fmla="*/ 0 h 3167743"/>
              <a:gd name="csX7" fmla="*/ 3512342 w 4257384"/>
              <a:gd name="csY7" fmla="*/ 0 h 3167743"/>
              <a:gd name="csX8" fmla="*/ 4257384 w 4257384"/>
              <a:gd name="csY8" fmla="*/ 0 h 3167743"/>
              <a:gd name="csX9" fmla="*/ 4257384 w 4257384"/>
              <a:gd name="csY9" fmla="*/ 464602 h 3167743"/>
              <a:gd name="csX10" fmla="*/ 4257384 w 4257384"/>
              <a:gd name="csY10" fmla="*/ 897527 h 3167743"/>
              <a:gd name="csX11" fmla="*/ 4257384 w 4257384"/>
              <a:gd name="csY11" fmla="*/ 1330452 h 3167743"/>
              <a:gd name="csX12" fmla="*/ 4257384 w 4257384"/>
              <a:gd name="csY12" fmla="*/ 1795054 h 3167743"/>
              <a:gd name="csX13" fmla="*/ 4257384 w 4257384"/>
              <a:gd name="csY13" fmla="*/ 2323012 h 3167743"/>
              <a:gd name="csX14" fmla="*/ 4257384 w 4257384"/>
              <a:gd name="csY14" fmla="*/ 3167743 h 3167743"/>
              <a:gd name="csX15" fmla="*/ 3852933 w 4257384"/>
              <a:gd name="csY15" fmla="*/ 3167743 h 3167743"/>
              <a:gd name="csX16" fmla="*/ 3363333 w 4257384"/>
              <a:gd name="csY16" fmla="*/ 3167743 h 3167743"/>
              <a:gd name="csX17" fmla="*/ 2873734 w 4257384"/>
              <a:gd name="csY17" fmla="*/ 3167743 h 3167743"/>
              <a:gd name="csX18" fmla="*/ 2426709 w 4257384"/>
              <a:gd name="csY18" fmla="*/ 3167743 h 3167743"/>
              <a:gd name="csX19" fmla="*/ 1979684 w 4257384"/>
              <a:gd name="csY19" fmla="*/ 3167743 h 3167743"/>
              <a:gd name="csX20" fmla="*/ 1575232 w 4257384"/>
              <a:gd name="csY20" fmla="*/ 3167743 h 3167743"/>
              <a:gd name="csX21" fmla="*/ 1170781 w 4257384"/>
              <a:gd name="csY21" fmla="*/ 3167743 h 3167743"/>
              <a:gd name="csX22" fmla="*/ 638608 w 4257384"/>
              <a:gd name="csY22" fmla="*/ 3167743 h 3167743"/>
              <a:gd name="csX23" fmla="*/ 0 w 4257384"/>
              <a:gd name="csY23" fmla="*/ 3167743 h 3167743"/>
              <a:gd name="csX24" fmla="*/ 0 w 4257384"/>
              <a:gd name="csY24" fmla="*/ 2576431 h 3167743"/>
              <a:gd name="csX25" fmla="*/ 0 w 4257384"/>
              <a:gd name="csY25" fmla="*/ 2016796 h 3167743"/>
              <a:gd name="csX26" fmla="*/ 0 w 4257384"/>
              <a:gd name="csY26" fmla="*/ 1583872 h 3167743"/>
              <a:gd name="csX27" fmla="*/ 0 w 4257384"/>
              <a:gd name="csY27" fmla="*/ 1119269 h 3167743"/>
              <a:gd name="csX28" fmla="*/ 0 w 4257384"/>
              <a:gd name="csY28" fmla="*/ 686344 h 3167743"/>
              <a:gd name="csX29" fmla="*/ 0 w 4257384"/>
              <a:gd name="csY29" fmla="*/ 0 h 3167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4257384" h="3167743" fill="none" extrusionOk="0">
                <a:moveTo>
                  <a:pt x="0" y="0"/>
                </a:moveTo>
                <a:cubicBezTo>
                  <a:pt x="244279" y="-53809"/>
                  <a:pt x="317917" y="69567"/>
                  <a:pt x="617321" y="0"/>
                </a:cubicBezTo>
                <a:cubicBezTo>
                  <a:pt x="916725" y="-69567"/>
                  <a:pt x="846663" y="10037"/>
                  <a:pt x="1021772" y="0"/>
                </a:cubicBezTo>
                <a:cubicBezTo>
                  <a:pt x="1196881" y="-10037"/>
                  <a:pt x="1296757" y="40775"/>
                  <a:pt x="1426224" y="0"/>
                </a:cubicBezTo>
                <a:cubicBezTo>
                  <a:pt x="1555691" y="-40775"/>
                  <a:pt x="1700120" y="57483"/>
                  <a:pt x="1915823" y="0"/>
                </a:cubicBezTo>
                <a:cubicBezTo>
                  <a:pt x="2131526" y="-57483"/>
                  <a:pt x="2286402" y="57601"/>
                  <a:pt x="2533143" y="0"/>
                </a:cubicBezTo>
                <a:cubicBezTo>
                  <a:pt x="2779884" y="-57601"/>
                  <a:pt x="2847370" y="46921"/>
                  <a:pt x="3065316" y="0"/>
                </a:cubicBezTo>
                <a:cubicBezTo>
                  <a:pt x="3283262" y="-46921"/>
                  <a:pt x="3400152" y="13599"/>
                  <a:pt x="3512342" y="0"/>
                </a:cubicBezTo>
                <a:cubicBezTo>
                  <a:pt x="3624532" y="-13599"/>
                  <a:pt x="3976269" y="55752"/>
                  <a:pt x="4257384" y="0"/>
                </a:cubicBezTo>
                <a:cubicBezTo>
                  <a:pt x="4307803" y="180979"/>
                  <a:pt x="4231847" y="327348"/>
                  <a:pt x="4257384" y="464602"/>
                </a:cubicBezTo>
                <a:cubicBezTo>
                  <a:pt x="4282921" y="601856"/>
                  <a:pt x="4214784" y="772838"/>
                  <a:pt x="4257384" y="897527"/>
                </a:cubicBezTo>
                <a:cubicBezTo>
                  <a:pt x="4299984" y="1022217"/>
                  <a:pt x="4252754" y="1220526"/>
                  <a:pt x="4257384" y="1330452"/>
                </a:cubicBezTo>
                <a:cubicBezTo>
                  <a:pt x="4262014" y="1440379"/>
                  <a:pt x="4211085" y="1577129"/>
                  <a:pt x="4257384" y="1795054"/>
                </a:cubicBezTo>
                <a:cubicBezTo>
                  <a:pt x="4303683" y="2012979"/>
                  <a:pt x="4195452" y="2179604"/>
                  <a:pt x="4257384" y="2323012"/>
                </a:cubicBezTo>
                <a:cubicBezTo>
                  <a:pt x="4319316" y="2466420"/>
                  <a:pt x="4198849" y="2809458"/>
                  <a:pt x="4257384" y="3167743"/>
                </a:cubicBezTo>
                <a:cubicBezTo>
                  <a:pt x="4130551" y="3201050"/>
                  <a:pt x="3946542" y="3146161"/>
                  <a:pt x="3852933" y="3167743"/>
                </a:cubicBezTo>
                <a:cubicBezTo>
                  <a:pt x="3759324" y="3189325"/>
                  <a:pt x="3510878" y="3130238"/>
                  <a:pt x="3363333" y="3167743"/>
                </a:cubicBezTo>
                <a:cubicBezTo>
                  <a:pt x="3215788" y="3205248"/>
                  <a:pt x="3101577" y="3119476"/>
                  <a:pt x="2873734" y="3167743"/>
                </a:cubicBezTo>
                <a:cubicBezTo>
                  <a:pt x="2645891" y="3216010"/>
                  <a:pt x="2522945" y="3128071"/>
                  <a:pt x="2426709" y="3167743"/>
                </a:cubicBezTo>
                <a:cubicBezTo>
                  <a:pt x="2330473" y="3207415"/>
                  <a:pt x="2189793" y="3160094"/>
                  <a:pt x="1979684" y="3167743"/>
                </a:cubicBezTo>
                <a:cubicBezTo>
                  <a:pt x="1769576" y="3175392"/>
                  <a:pt x="1713825" y="3139274"/>
                  <a:pt x="1575232" y="3167743"/>
                </a:cubicBezTo>
                <a:cubicBezTo>
                  <a:pt x="1436639" y="3196212"/>
                  <a:pt x="1363029" y="3161705"/>
                  <a:pt x="1170781" y="3167743"/>
                </a:cubicBezTo>
                <a:cubicBezTo>
                  <a:pt x="978533" y="3173781"/>
                  <a:pt x="838866" y="3129782"/>
                  <a:pt x="638608" y="3167743"/>
                </a:cubicBezTo>
                <a:cubicBezTo>
                  <a:pt x="438350" y="3205704"/>
                  <a:pt x="266540" y="3128295"/>
                  <a:pt x="0" y="3167743"/>
                </a:cubicBezTo>
                <a:cubicBezTo>
                  <a:pt x="-62077" y="2888298"/>
                  <a:pt x="69623" y="2832172"/>
                  <a:pt x="0" y="2576431"/>
                </a:cubicBezTo>
                <a:cubicBezTo>
                  <a:pt x="-69623" y="2320690"/>
                  <a:pt x="25993" y="2266489"/>
                  <a:pt x="0" y="2016796"/>
                </a:cubicBezTo>
                <a:cubicBezTo>
                  <a:pt x="-25993" y="1767104"/>
                  <a:pt x="18697" y="1744186"/>
                  <a:pt x="0" y="1583872"/>
                </a:cubicBezTo>
                <a:cubicBezTo>
                  <a:pt x="-18697" y="1423558"/>
                  <a:pt x="47755" y="1331437"/>
                  <a:pt x="0" y="1119269"/>
                </a:cubicBezTo>
                <a:cubicBezTo>
                  <a:pt x="-47755" y="907101"/>
                  <a:pt x="49506" y="864536"/>
                  <a:pt x="0" y="686344"/>
                </a:cubicBezTo>
                <a:cubicBezTo>
                  <a:pt x="-49506" y="508153"/>
                  <a:pt x="41318" y="146891"/>
                  <a:pt x="0" y="0"/>
                </a:cubicBezTo>
                <a:close/>
              </a:path>
              <a:path w="4257384" h="3167743" stroke="0" extrusionOk="0">
                <a:moveTo>
                  <a:pt x="0" y="0"/>
                </a:moveTo>
                <a:cubicBezTo>
                  <a:pt x="120934" y="-29620"/>
                  <a:pt x="357053" y="38010"/>
                  <a:pt x="447025" y="0"/>
                </a:cubicBezTo>
                <a:cubicBezTo>
                  <a:pt x="536998" y="-38010"/>
                  <a:pt x="693570" y="19096"/>
                  <a:pt x="851477" y="0"/>
                </a:cubicBezTo>
                <a:cubicBezTo>
                  <a:pt x="1009384" y="-19096"/>
                  <a:pt x="1331623" y="30672"/>
                  <a:pt x="1468797" y="0"/>
                </a:cubicBezTo>
                <a:cubicBezTo>
                  <a:pt x="1605971" y="-30672"/>
                  <a:pt x="1836801" y="36429"/>
                  <a:pt x="2000970" y="0"/>
                </a:cubicBezTo>
                <a:cubicBezTo>
                  <a:pt x="2165139" y="-36429"/>
                  <a:pt x="2452957" y="24109"/>
                  <a:pt x="2575717" y="0"/>
                </a:cubicBezTo>
                <a:cubicBezTo>
                  <a:pt x="2698477" y="-24109"/>
                  <a:pt x="2965396" y="53906"/>
                  <a:pt x="3150464" y="0"/>
                </a:cubicBezTo>
                <a:cubicBezTo>
                  <a:pt x="3335532" y="-53906"/>
                  <a:pt x="3556665" y="12377"/>
                  <a:pt x="3725211" y="0"/>
                </a:cubicBezTo>
                <a:cubicBezTo>
                  <a:pt x="3893757" y="-12377"/>
                  <a:pt x="4131210" y="59340"/>
                  <a:pt x="4257384" y="0"/>
                </a:cubicBezTo>
                <a:cubicBezTo>
                  <a:pt x="4264417" y="140260"/>
                  <a:pt x="4215238" y="280015"/>
                  <a:pt x="4257384" y="464602"/>
                </a:cubicBezTo>
                <a:cubicBezTo>
                  <a:pt x="4299530" y="649189"/>
                  <a:pt x="4205699" y="843775"/>
                  <a:pt x="4257384" y="1055914"/>
                </a:cubicBezTo>
                <a:cubicBezTo>
                  <a:pt x="4309069" y="1268053"/>
                  <a:pt x="4252643" y="1453767"/>
                  <a:pt x="4257384" y="1583872"/>
                </a:cubicBezTo>
                <a:cubicBezTo>
                  <a:pt x="4262125" y="1713977"/>
                  <a:pt x="4215686" y="2000655"/>
                  <a:pt x="4257384" y="2143506"/>
                </a:cubicBezTo>
                <a:cubicBezTo>
                  <a:pt x="4299082" y="2286357"/>
                  <a:pt x="4209051" y="2508761"/>
                  <a:pt x="4257384" y="2671463"/>
                </a:cubicBezTo>
                <a:cubicBezTo>
                  <a:pt x="4305717" y="2834165"/>
                  <a:pt x="4205094" y="3036592"/>
                  <a:pt x="4257384" y="3167743"/>
                </a:cubicBezTo>
                <a:cubicBezTo>
                  <a:pt x="4082701" y="3222507"/>
                  <a:pt x="3868459" y="3133690"/>
                  <a:pt x="3640063" y="3167743"/>
                </a:cubicBezTo>
                <a:cubicBezTo>
                  <a:pt x="3411667" y="3201796"/>
                  <a:pt x="3357620" y="3158735"/>
                  <a:pt x="3193038" y="3167743"/>
                </a:cubicBezTo>
                <a:cubicBezTo>
                  <a:pt x="3028457" y="3176751"/>
                  <a:pt x="2926129" y="3116166"/>
                  <a:pt x="2703439" y="3167743"/>
                </a:cubicBezTo>
                <a:cubicBezTo>
                  <a:pt x="2480749" y="3219320"/>
                  <a:pt x="2375923" y="3156273"/>
                  <a:pt x="2128692" y="3167743"/>
                </a:cubicBezTo>
                <a:cubicBezTo>
                  <a:pt x="1881461" y="3179213"/>
                  <a:pt x="1787670" y="3166534"/>
                  <a:pt x="1596519" y="3167743"/>
                </a:cubicBezTo>
                <a:cubicBezTo>
                  <a:pt x="1405368" y="3168952"/>
                  <a:pt x="1241098" y="3119279"/>
                  <a:pt x="1149494" y="3167743"/>
                </a:cubicBezTo>
                <a:cubicBezTo>
                  <a:pt x="1057891" y="3216207"/>
                  <a:pt x="785090" y="3163875"/>
                  <a:pt x="574747" y="3167743"/>
                </a:cubicBezTo>
                <a:cubicBezTo>
                  <a:pt x="364404" y="3171611"/>
                  <a:pt x="264578" y="3118747"/>
                  <a:pt x="0" y="3167743"/>
                </a:cubicBezTo>
                <a:cubicBezTo>
                  <a:pt x="-8996" y="3059677"/>
                  <a:pt x="7375" y="2918464"/>
                  <a:pt x="0" y="2703141"/>
                </a:cubicBezTo>
                <a:cubicBezTo>
                  <a:pt x="-7375" y="2487818"/>
                  <a:pt x="13688" y="2421026"/>
                  <a:pt x="0" y="2175184"/>
                </a:cubicBezTo>
                <a:cubicBezTo>
                  <a:pt x="-13688" y="1929342"/>
                  <a:pt x="35303" y="1817834"/>
                  <a:pt x="0" y="1583872"/>
                </a:cubicBezTo>
                <a:cubicBezTo>
                  <a:pt x="-35303" y="1349910"/>
                  <a:pt x="4471" y="1249990"/>
                  <a:pt x="0" y="1119269"/>
                </a:cubicBezTo>
                <a:cubicBezTo>
                  <a:pt x="-4471" y="988548"/>
                  <a:pt x="24341" y="784454"/>
                  <a:pt x="0" y="654667"/>
                </a:cubicBezTo>
                <a:cubicBezTo>
                  <a:pt x="-24341" y="524880"/>
                  <a:pt x="31607" y="134259"/>
                  <a:pt x="0" y="0"/>
                </a:cubicBezTo>
                <a:close/>
              </a:path>
            </a:pathLst>
          </a:custGeom>
          <a:ln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571484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B0F228-88B6-A967-DFDC-A3AF59B9D0B6}"/>
              </a:ext>
            </a:extLst>
          </p:cNvPr>
          <p:cNvSpPr txBox="1"/>
          <p:nvPr/>
        </p:nvSpPr>
        <p:spPr>
          <a:xfrm>
            <a:off x="692603" y="124598"/>
            <a:ext cx="3861708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3600" dirty="0"/>
              <a:t>Πρωτογενής πηγή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998668-4A61-892F-7014-D33821F7A61C}"/>
              </a:ext>
            </a:extLst>
          </p:cNvPr>
          <p:cNvSpPr txBox="1"/>
          <p:nvPr/>
        </p:nvSpPr>
        <p:spPr>
          <a:xfrm>
            <a:off x="8860974" y="124598"/>
            <a:ext cx="333102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3600" dirty="0"/>
              <a:t>Δευτερογενής</a:t>
            </a:r>
          </a:p>
          <a:p>
            <a:pPr algn="ctr"/>
            <a:r>
              <a:rPr lang="el-GR" sz="3600" dirty="0"/>
              <a:t> πηγή </a:t>
            </a:r>
            <a:endParaRPr lang="en-US" sz="3600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5571249-2BDA-467D-BCD4-90788E9151FF}"/>
              </a:ext>
            </a:extLst>
          </p:cNvPr>
          <p:cNvSpPr/>
          <p:nvPr/>
        </p:nvSpPr>
        <p:spPr>
          <a:xfrm>
            <a:off x="156534" y="5540828"/>
            <a:ext cx="4414344" cy="6565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Απολιθωμένος ελέφαντας  από  μια  ανασκαφή στην Αθήνα</a:t>
            </a:r>
            <a:endParaRPr lang="el-CY" dirty="0"/>
          </a:p>
        </p:txBody>
      </p:sp>
      <p:pic>
        <p:nvPicPr>
          <p:cNvPr id="10" name="Εικόνα 9" descr="Εικόνα που περιέχει κείμενο, βιβλίο, εφημερίδα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1723EED-0D7A-2BD1-322B-44521FA6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72" t="58855" r="8451" b="21859"/>
          <a:stretch>
            <a:fillRect/>
          </a:stretch>
        </p:blipFill>
        <p:spPr>
          <a:xfrm>
            <a:off x="4977213" y="4633517"/>
            <a:ext cx="3445515" cy="2077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B2B81CAC-A4DD-04FF-A10E-20A37C330AB4}"/>
              </a:ext>
            </a:extLst>
          </p:cNvPr>
          <p:cNvSpPr/>
          <p:nvPr/>
        </p:nvSpPr>
        <p:spPr>
          <a:xfrm>
            <a:off x="5116098" y="2100943"/>
            <a:ext cx="3167744" cy="2308928"/>
          </a:xfrm>
          <a:custGeom>
            <a:avLst/>
            <a:gdLst>
              <a:gd name="csX0" fmla="*/ 0 w 3167744"/>
              <a:gd name="csY0" fmla="*/ 384829 h 2308928"/>
              <a:gd name="csX1" fmla="*/ 384829 w 3167744"/>
              <a:gd name="csY1" fmla="*/ 0 h 2308928"/>
              <a:gd name="csX2" fmla="*/ 984351 w 3167744"/>
              <a:gd name="csY2" fmla="*/ 0 h 2308928"/>
              <a:gd name="csX3" fmla="*/ 1511929 w 3167744"/>
              <a:gd name="csY3" fmla="*/ 0 h 2308928"/>
              <a:gd name="csX4" fmla="*/ 2135432 w 3167744"/>
              <a:gd name="csY4" fmla="*/ 0 h 2308928"/>
              <a:gd name="csX5" fmla="*/ 2782915 w 3167744"/>
              <a:gd name="csY5" fmla="*/ 0 h 2308928"/>
              <a:gd name="csX6" fmla="*/ 3167744 w 3167744"/>
              <a:gd name="csY6" fmla="*/ 384829 h 2308928"/>
              <a:gd name="csX7" fmla="*/ 3167744 w 3167744"/>
              <a:gd name="csY7" fmla="*/ 928704 h 2308928"/>
              <a:gd name="csX8" fmla="*/ 3167744 w 3167744"/>
              <a:gd name="csY8" fmla="*/ 1426402 h 2308928"/>
              <a:gd name="csX9" fmla="*/ 3167744 w 3167744"/>
              <a:gd name="csY9" fmla="*/ 1924099 h 2308928"/>
              <a:gd name="csX10" fmla="*/ 2782915 w 3167744"/>
              <a:gd name="csY10" fmla="*/ 2308928 h 2308928"/>
              <a:gd name="csX11" fmla="*/ 2183394 w 3167744"/>
              <a:gd name="csY11" fmla="*/ 2308928 h 2308928"/>
              <a:gd name="csX12" fmla="*/ 1559891 w 3167744"/>
              <a:gd name="csY12" fmla="*/ 2308928 h 2308928"/>
              <a:gd name="csX13" fmla="*/ 912408 w 3167744"/>
              <a:gd name="csY13" fmla="*/ 2308928 h 2308928"/>
              <a:gd name="csX14" fmla="*/ 384829 w 3167744"/>
              <a:gd name="csY14" fmla="*/ 2308928 h 2308928"/>
              <a:gd name="csX15" fmla="*/ 0 w 3167744"/>
              <a:gd name="csY15" fmla="*/ 1924099 h 2308928"/>
              <a:gd name="csX16" fmla="*/ 0 w 3167744"/>
              <a:gd name="csY16" fmla="*/ 1441794 h 2308928"/>
              <a:gd name="csX17" fmla="*/ 0 w 3167744"/>
              <a:gd name="csY17" fmla="*/ 928704 h 2308928"/>
              <a:gd name="csX18" fmla="*/ 0 w 3167744"/>
              <a:gd name="csY18" fmla="*/ 384829 h 23089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67744" h="2308928" fill="none" extrusionOk="0">
                <a:moveTo>
                  <a:pt x="0" y="384829"/>
                </a:moveTo>
                <a:cubicBezTo>
                  <a:pt x="29974" y="131335"/>
                  <a:pt x="231562" y="-21548"/>
                  <a:pt x="384829" y="0"/>
                </a:cubicBezTo>
                <a:cubicBezTo>
                  <a:pt x="537015" y="-27487"/>
                  <a:pt x="730549" y="40436"/>
                  <a:pt x="984351" y="0"/>
                </a:cubicBezTo>
                <a:cubicBezTo>
                  <a:pt x="1238153" y="-40436"/>
                  <a:pt x="1264994" y="3095"/>
                  <a:pt x="1511929" y="0"/>
                </a:cubicBezTo>
                <a:cubicBezTo>
                  <a:pt x="1758864" y="-3095"/>
                  <a:pt x="1851942" y="13900"/>
                  <a:pt x="2135432" y="0"/>
                </a:cubicBezTo>
                <a:cubicBezTo>
                  <a:pt x="2418922" y="-13900"/>
                  <a:pt x="2625962" y="45064"/>
                  <a:pt x="2782915" y="0"/>
                </a:cubicBezTo>
                <a:cubicBezTo>
                  <a:pt x="2991036" y="11535"/>
                  <a:pt x="3177135" y="157970"/>
                  <a:pt x="3167744" y="384829"/>
                </a:cubicBezTo>
                <a:cubicBezTo>
                  <a:pt x="3189322" y="656277"/>
                  <a:pt x="3109188" y="678457"/>
                  <a:pt x="3167744" y="928704"/>
                </a:cubicBezTo>
                <a:cubicBezTo>
                  <a:pt x="3226300" y="1178951"/>
                  <a:pt x="3128152" y="1305516"/>
                  <a:pt x="3167744" y="1426402"/>
                </a:cubicBezTo>
                <a:cubicBezTo>
                  <a:pt x="3207336" y="1547288"/>
                  <a:pt x="3115134" y="1756918"/>
                  <a:pt x="3167744" y="1924099"/>
                </a:cubicBezTo>
                <a:cubicBezTo>
                  <a:pt x="3183457" y="2093857"/>
                  <a:pt x="3000741" y="2353123"/>
                  <a:pt x="2782915" y="2308928"/>
                </a:cubicBezTo>
                <a:cubicBezTo>
                  <a:pt x="2651841" y="2331197"/>
                  <a:pt x="2371648" y="2278067"/>
                  <a:pt x="2183394" y="2308928"/>
                </a:cubicBezTo>
                <a:cubicBezTo>
                  <a:pt x="1995140" y="2339789"/>
                  <a:pt x="1836332" y="2279525"/>
                  <a:pt x="1559891" y="2308928"/>
                </a:cubicBezTo>
                <a:cubicBezTo>
                  <a:pt x="1283450" y="2338331"/>
                  <a:pt x="1230083" y="2284458"/>
                  <a:pt x="912408" y="2308928"/>
                </a:cubicBezTo>
                <a:cubicBezTo>
                  <a:pt x="594733" y="2333398"/>
                  <a:pt x="534868" y="2288078"/>
                  <a:pt x="384829" y="2308928"/>
                </a:cubicBezTo>
                <a:cubicBezTo>
                  <a:pt x="188359" y="2320144"/>
                  <a:pt x="7230" y="2138226"/>
                  <a:pt x="0" y="1924099"/>
                </a:cubicBezTo>
                <a:cubicBezTo>
                  <a:pt x="-19831" y="1719293"/>
                  <a:pt x="28799" y="1628015"/>
                  <a:pt x="0" y="1441794"/>
                </a:cubicBezTo>
                <a:cubicBezTo>
                  <a:pt x="-28799" y="1255573"/>
                  <a:pt x="52873" y="1038479"/>
                  <a:pt x="0" y="928704"/>
                </a:cubicBezTo>
                <a:cubicBezTo>
                  <a:pt x="-52873" y="818929"/>
                  <a:pt x="18965" y="602298"/>
                  <a:pt x="0" y="384829"/>
                </a:cubicBezTo>
                <a:close/>
              </a:path>
              <a:path w="3167744" h="2308928" stroke="0" extrusionOk="0">
                <a:moveTo>
                  <a:pt x="0" y="384829"/>
                </a:moveTo>
                <a:cubicBezTo>
                  <a:pt x="32321" y="186515"/>
                  <a:pt x="153904" y="444"/>
                  <a:pt x="384829" y="0"/>
                </a:cubicBezTo>
                <a:cubicBezTo>
                  <a:pt x="639912" y="-63256"/>
                  <a:pt x="791740" y="50065"/>
                  <a:pt x="912408" y="0"/>
                </a:cubicBezTo>
                <a:cubicBezTo>
                  <a:pt x="1033076" y="-50065"/>
                  <a:pt x="1347001" y="29382"/>
                  <a:pt x="1511929" y="0"/>
                </a:cubicBezTo>
                <a:cubicBezTo>
                  <a:pt x="1676857" y="-29382"/>
                  <a:pt x="1903374" y="10806"/>
                  <a:pt x="2087470" y="0"/>
                </a:cubicBezTo>
                <a:cubicBezTo>
                  <a:pt x="2271566" y="-10806"/>
                  <a:pt x="2553965" y="76060"/>
                  <a:pt x="2782915" y="0"/>
                </a:cubicBezTo>
                <a:cubicBezTo>
                  <a:pt x="2960718" y="20403"/>
                  <a:pt x="3129131" y="152376"/>
                  <a:pt x="3167744" y="384829"/>
                </a:cubicBezTo>
                <a:cubicBezTo>
                  <a:pt x="3182607" y="546620"/>
                  <a:pt x="3132233" y="717906"/>
                  <a:pt x="3167744" y="867134"/>
                </a:cubicBezTo>
                <a:cubicBezTo>
                  <a:pt x="3203255" y="1016362"/>
                  <a:pt x="3121431" y="1240311"/>
                  <a:pt x="3167744" y="1349438"/>
                </a:cubicBezTo>
                <a:cubicBezTo>
                  <a:pt x="3214057" y="1458565"/>
                  <a:pt x="3101934" y="1770331"/>
                  <a:pt x="3167744" y="1924099"/>
                </a:cubicBezTo>
                <a:cubicBezTo>
                  <a:pt x="3193778" y="2080673"/>
                  <a:pt x="3005631" y="2275125"/>
                  <a:pt x="2782915" y="2308928"/>
                </a:cubicBezTo>
                <a:cubicBezTo>
                  <a:pt x="2640786" y="2357047"/>
                  <a:pt x="2380761" y="2293815"/>
                  <a:pt x="2255336" y="2308928"/>
                </a:cubicBezTo>
                <a:cubicBezTo>
                  <a:pt x="2129911" y="2324041"/>
                  <a:pt x="1961946" y="2283540"/>
                  <a:pt x="1679795" y="2308928"/>
                </a:cubicBezTo>
                <a:cubicBezTo>
                  <a:pt x="1397644" y="2334316"/>
                  <a:pt x="1197687" y="2256298"/>
                  <a:pt x="1056293" y="2308928"/>
                </a:cubicBezTo>
                <a:cubicBezTo>
                  <a:pt x="914899" y="2361558"/>
                  <a:pt x="522131" y="2271318"/>
                  <a:pt x="384829" y="2308928"/>
                </a:cubicBezTo>
                <a:cubicBezTo>
                  <a:pt x="214214" y="2268258"/>
                  <a:pt x="55089" y="2162188"/>
                  <a:pt x="0" y="1924099"/>
                </a:cubicBezTo>
                <a:cubicBezTo>
                  <a:pt x="-25358" y="1793759"/>
                  <a:pt x="37898" y="1690291"/>
                  <a:pt x="0" y="1457187"/>
                </a:cubicBezTo>
                <a:cubicBezTo>
                  <a:pt x="-37898" y="1224083"/>
                  <a:pt x="38891" y="1084395"/>
                  <a:pt x="0" y="974883"/>
                </a:cubicBezTo>
                <a:cubicBezTo>
                  <a:pt x="-38891" y="865371"/>
                  <a:pt x="15496" y="610266"/>
                  <a:pt x="0" y="384829"/>
                </a:cubicBezTo>
                <a:close/>
              </a:path>
            </a:pathLst>
          </a:custGeom>
          <a:ln w="31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4049808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  </a:t>
            </a:r>
            <a:r>
              <a:rPr lang="el-GR" dirty="0" err="1"/>
              <a:t>Πικέρμι</a:t>
            </a:r>
            <a:r>
              <a:rPr lang="el-GR" dirty="0"/>
              <a:t>  της  Αττικής  έζησαν  πριν  από 13 εκατ.  χρόνια  λέοντες και  ρινόκεροι, και στη  λεκάνη  της  Μεγαλοπόλεως πριν από  200.000 χρόνια ιπποπόταμοι και ελέφαντες.</a:t>
            </a:r>
          </a:p>
        </p:txBody>
      </p:sp>
    </p:spTree>
    <p:extLst>
      <p:ext uri="{BB962C8B-B14F-4D97-AF65-F5344CB8AC3E}">
        <p14:creationId xmlns:p14="http://schemas.microsoft.com/office/powerpoint/2010/main" val="28317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4EC4DCC-E171-92D5-5462-87E813A1BB39}"/>
              </a:ext>
            </a:extLst>
          </p:cNvPr>
          <p:cNvSpPr/>
          <p:nvPr/>
        </p:nvSpPr>
        <p:spPr>
          <a:xfrm>
            <a:off x="1404258" y="1273628"/>
            <a:ext cx="9731828" cy="43107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9600" dirty="0">
                <a:solidFill>
                  <a:schemeClr val="tx1"/>
                </a:solidFill>
              </a:rPr>
              <a:t>Άλλες πηγές</a:t>
            </a:r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53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628F13D3-02E2-5B98-DADA-27F181356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5" t="11905" r="48121" b="33333"/>
          <a:stretch/>
        </p:blipFill>
        <p:spPr>
          <a:xfrm>
            <a:off x="133349" y="4365171"/>
            <a:ext cx="3897086" cy="1926771"/>
          </a:xfrm>
          <a:custGeom>
            <a:avLst/>
            <a:gdLst>
              <a:gd name="csX0" fmla="*/ 0 w 3897086"/>
              <a:gd name="csY0" fmla="*/ 0 h 1926771"/>
              <a:gd name="csX1" fmla="*/ 517756 w 3897086"/>
              <a:gd name="csY1" fmla="*/ 0 h 1926771"/>
              <a:gd name="csX2" fmla="*/ 996541 w 3897086"/>
              <a:gd name="csY2" fmla="*/ 0 h 1926771"/>
              <a:gd name="csX3" fmla="*/ 1631209 w 3897086"/>
              <a:gd name="csY3" fmla="*/ 0 h 1926771"/>
              <a:gd name="csX4" fmla="*/ 2187935 w 3897086"/>
              <a:gd name="csY4" fmla="*/ 0 h 1926771"/>
              <a:gd name="csX5" fmla="*/ 2666720 w 3897086"/>
              <a:gd name="csY5" fmla="*/ 0 h 1926771"/>
              <a:gd name="csX6" fmla="*/ 3262418 w 3897086"/>
              <a:gd name="csY6" fmla="*/ 0 h 1926771"/>
              <a:gd name="csX7" fmla="*/ 3897086 w 3897086"/>
              <a:gd name="csY7" fmla="*/ 0 h 1926771"/>
              <a:gd name="csX8" fmla="*/ 3897086 w 3897086"/>
              <a:gd name="csY8" fmla="*/ 423890 h 1926771"/>
              <a:gd name="csX9" fmla="*/ 3897086 w 3897086"/>
              <a:gd name="csY9" fmla="*/ 886315 h 1926771"/>
              <a:gd name="csX10" fmla="*/ 3897086 w 3897086"/>
              <a:gd name="csY10" fmla="*/ 1387275 h 1926771"/>
              <a:gd name="csX11" fmla="*/ 3897086 w 3897086"/>
              <a:gd name="csY11" fmla="*/ 1926771 h 1926771"/>
              <a:gd name="csX12" fmla="*/ 3457272 w 3897086"/>
              <a:gd name="csY12" fmla="*/ 1926771 h 1926771"/>
              <a:gd name="csX13" fmla="*/ 2939516 w 3897086"/>
              <a:gd name="csY13" fmla="*/ 1926771 h 1926771"/>
              <a:gd name="csX14" fmla="*/ 2499702 w 3897086"/>
              <a:gd name="csY14" fmla="*/ 1926771 h 1926771"/>
              <a:gd name="csX15" fmla="*/ 1981947 w 3897086"/>
              <a:gd name="csY15" fmla="*/ 1926771 h 1926771"/>
              <a:gd name="csX16" fmla="*/ 1425220 w 3897086"/>
              <a:gd name="csY16" fmla="*/ 1926771 h 1926771"/>
              <a:gd name="csX17" fmla="*/ 790552 w 3897086"/>
              <a:gd name="csY17" fmla="*/ 1926771 h 1926771"/>
              <a:gd name="csX18" fmla="*/ 0 w 3897086"/>
              <a:gd name="csY18" fmla="*/ 1926771 h 1926771"/>
              <a:gd name="csX19" fmla="*/ 0 w 3897086"/>
              <a:gd name="csY19" fmla="*/ 1406543 h 1926771"/>
              <a:gd name="csX20" fmla="*/ 0 w 3897086"/>
              <a:gd name="csY20" fmla="*/ 963386 h 1926771"/>
              <a:gd name="csX21" fmla="*/ 0 w 3897086"/>
              <a:gd name="csY21" fmla="*/ 481693 h 1926771"/>
              <a:gd name="csX22" fmla="*/ 0 w 3897086"/>
              <a:gd name="csY22" fmla="*/ 0 h 19267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897086" h="1926771" fill="none" extrusionOk="0">
                <a:moveTo>
                  <a:pt x="0" y="0"/>
                </a:moveTo>
                <a:cubicBezTo>
                  <a:pt x="192382" y="-44275"/>
                  <a:pt x="295361" y="59024"/>
                  <a:pt x="517756" y="0"/>
                </a:cubicBezTo>
                <a:cubicBezTo>
                  <a:pt x="740151" y="-59024"/>
                  <a:pt x="881155" y="4848"/>
                  <a:pt x="996541" y="0"/>
                </a:cubicBezTo>
                <a:cubicBezTo>
                  <a:pt x="1111927" y="-4848"/>
                  <a:pt x="1502825" y="75446"/>
                  <a:pt x="1631209" y="0"/>
                </a:cubicBezTo>
                <a:cubicBezTo>
                  <a:pt x="1759593" y="-75446"/>
                  <a:pt x="1971030" y="46376"/>
                  <a:pt x="2187935" y="0"/>
                </a:cubicBezTo>
                <a:cubicBezTo>
                  <a:pt x="2404840" y="-46376"/>
                  <a:pt x="2518611" y="162"/>
                  <a:pt x="2666720" y="0"/>
                </a:cubicBezTo>
                <a:cubicBezTo>
                  <a:pt x="2814829" y="-162"/>
                  <a:pt x="3137131" y="28231"/>
                  <a:pt x="3262418" y="0"/>
                </a:cubicBezTo>
                <a:cubicBezTo>
                  <a:pt x="3387705" y="-28231"/>
                  <a:pt x="3634175" y="30260"/>
                  <a:pt x="3897086" y="0"/>
                </a:cubicBezTo>
                <a:cubicBezTo>
                  <a:pt x="3897232" y="124197"/>
                  <a:pt x="3868239" y="291507"/>
                  <a:pt x="3897086" y="423890"/>
                </a:cubicBezTo>
                <a:cubicBezTo>
                  <a:pt x="3925933" y="556273"/>
                  <a:pt x="3849955" y="776740"/>
                  <a:pt x="3897086" y="886315"/>
                </a:cubicBezTo>
                <a:cubicBezTo>
                  <a:pt x="3944217" y="995891"/>
                  <a:pt x="3896104" y="1263433"/>
                  <a:pt x="3897086" y="1387275"/>
                </a:cubicBezTo>
                <a:cubicBezTo>
                  <a:pt x="3898068" y="1511117"/>
                  <a:pt x="3884476" y="1763927"/>
                  <a:pt x="3897086" y="1926771"/>
                </a:cubicBezTo>
                <a:cubicBezTo>
                  <a:pt x="3739671" y="1972202"/>
                  <a:pt x="3662404" y="1893289"/>
                  <a:pt x="3457272" y="1926771"/>
                </a:cubicBezTo>
                <a:cubicBezTo>
                  <a:pt x="3252140" y="1960253"/>
                  <a:pt x="3183339" y="1884499"/>
                  <a:pt x="2939516" y="1926771"/>
                </a:cubicBezTo>
                <a:cubicBezTo>
                  <a:pt x="2695693" y="1969043"/>
                  <a:pt x="2639304" y="1887922"/>
                  <a:pt x="2499702" y="1926771"/>
                </a:cubicBezTo>
                <a:cubicBezTo>
                  <a:pt x="2360100" y="1965620"/>
                  <a:pt x="2090005" y="1898429"/>
                  <a:pt x="1981947" y="1926771"/>
                </a:cubicBezTo>
                <a:cubicBezTo>
                  <a:pt x="1873890" y="1955113"/>
                  <a:pt x="1585221" y="1869752"/>
                  <a:pt x="1425220" y="1926771"/>
                </a:cubicBezTo>
                <a:cubicBezTo>
                  <a:pt x="1265219" y="1983790"/>
                  <a:pt x="998902" y="1878127"/>
                  <a:pt x="790552" y="1926771"/>
                </a:cubicBezTo>
                <a:cubicBezTo>
                  <a:pt x="582202" y="1975415"/>
                  <a:pt x="297657" y="1848561"/>
                  <a:pt x="0" y="1926771"/>
                </a:cubicBezTo>
                <a:cubicBezTo>
                  <a:pt x="-31985" y="1678749"/>
                  <a:pt x="54026" y="1566661"/>
                  <a:pt x="0" y="1406543"/>
                </a:cubicBezTo>
                <a:cubicBezTo>
                  <a:pt x="-54026" y="1246425"/>
                  <a:pt x="40013" y="1124039"/>
                  <a:pt x="0" y="963386"/>
                </a:cubicBezTo>
                <a:cubicBezTo>
                  <a:pt x="-40013" y="802733"/>
                  <a:pt x="31390" y="610861"/>
                  <a:pt x="0" y="481693"/>
                </a:cubicBezTo>
                <a:cubicBezTo>
                  <a:pt x="-31390" y="352525"/>
                  <a:pt x="19595" y="187258"/>
                  <a:pt x="0" y="0"/>
                </a:cubicBezTo>
                <a:close/>
              </a:path>
              <a:path w="3897086" h="1926771" stroke="0" extrusionOk="0">
                <a:moveTo>
                  <a:pt x="0" y="0"/>
                </a:moveTo>
                <a:cubicBezTo>
                  <a:pt x="139064" y="-3935"/>
                  <a:pt x="405585" y="51483"/>
                  <a:pt x="517756" y="0"/>
                </a:cubicBezTo>
                <a:cubicBezTo>
                  <a:pt x="629927" y="-51483"/>
                  <a:pt x="954216" y="10910"/>
                  <a:pt x="1152424" y="0"/>
                </a:cubicBezTo>
                <a:cubicBezTo>
                  <a:pt x="1350632" y="-10910"/>
                  <a:pt x="1578835" y="10406"/>
                  <a:pt x="1709151" y="0"/>
                </a:cubicBezTo>
                <a:cubicBezTo>
                  <a:pt x="1839467" y="-10406"/>
                  <a:pt x="1983236" y="33248"/>
                  <a:pt x="2187935" y="0"/>
                </a:cubicBezTo>
                <a:cubicBezTo>
                  <a:pt x="2392634" y="-33248"/>
                  <a:pt x="2582496" y="67165"/>
                  <a:pt x="2822604" y="0"/>
                </a:cubicBezTo>
                <a:cubicBezTo>
                  <a:pt x="3062712" y="-67165"/>
                  <a:pt x="3197269" y="20125"/>
                  <a:pt x="3379330" y="0"/>
                </a:cubicBezTo>
                <a:cubicBezTo>
                  <a:pt x="3561391" y="-20125"/>
                  <a:pt x="3747053" y="55236"/>
                  <a:pt x="3897086" y="0"/>
                </a:cubicBezTo>
                <a:cubicBezTo>
                  <a:pt x="3918241" y="100769"/>
                  <a:pt x="3874481" y="229081"/>
                  <a:pt x="3897086" y="443157"/>
                </a:cubicBezTo>
                <a:cubicBezTo>
                  <a:pt x="3919691" y="657233"/>
                  <a:pt x="3860687" y="696369"/>
                  <a:pt x="3897086" y="924850"/>
                </a:cubicBezTo>
                <a:cubicBezTo>
                  <a:pt x="3933485" y="1153331"/>
                  <a:pt x="3869088" y="1147781"/>
                  <a:pt x="3897086" y="1348740"/>
                </a:cubicBezTo>
                <a:cubicBezTo>
                  <a:pt x="3925084" y="1549699"/>
                  <a:pt x="3859971" y="1720547"/>
                  <a:pt x="3897086" y="1926771"/>
                </a:cubicBezTo>
                <a:cubicBezTo>
                  <a:pt x="3734406" y="1941179"/>
                  <a:pt x="3604670" y="1923771"/>
                  <a:pt x="3379330" y="1926771"/>
                </a:cubicBezTo>
                <a:cubicBezTo>
                  <a:pt x="3153990" y="1929771"/>
                  <a:pt x="3094588" y="1903137"/>
                  <a:pt x="2900545" y="1926771"/>
                </a:cubicBezTo>
                <a:cubicBezTo>
                  <a:pt x="2706502" y="1950405"/>
                  <a:pt x="2610355" y="1921607"/>
                  <a:pt x="2460731" y="1926771"/>
                </a:cubicBezTo>
                <a:cubicBezTo>
                  <a:pt x="2311107" y="1931935"/>
                  <a:pt x="2157684" y="1907548"/>
                  <a:pt x="2020917" y="1926771"/>
                </a:cubicBezTo>
                <a:cubicBezTo>
                  <a:pt x="1884150" y="1945994"/>
                  <a:pt x="1740357" y="1886003"/>
                  <a:pt x="1503162" y="1926771"/>
                </a:cubicBezTo>
                <a:cubicBezTo>
                  <a:pt x="1265967" y="1967539"/>
                  <a:pt x="1117203" y="1868475"/>
                  <a:pt x="985406" y="1926771"/>
                </a:cubicBezTo>
                <a:cubicBezTo>
                  <a:pt x="853609" y="1985067"/>
                  <a:pt x="226755" y="1834547"/>
                  <a:pt x="0" y="1926771"/>
                </a:cubicBezTo>
                <a:cubicBezTo>
                  <a:pt x="-55314" y="1791553"/>
                  <a:pt x="51019" y="1553892"/>
                  <a:pt x="0" y="1425811"/>
                </a:cubicBezTo>
                <a:cubicBezTo>
                  <a:pt x="-51019" y="1297730"/>
                  <a:pt x="35145" y="1040776"/>
                  <a:pt x="0" y="924850"/>
                </a:cubicBezTo>
                <a:cubicBezTo>
                  <a:pt x="-35145" y="808924"/>
                  <a:pt x="25410" y="606365"/>
                  <a:pt x="0" y="423890"/>
                </a:cubicBezTo>
                <a:cubicBezTo>
                  <a:pt x="-25410" y="241415"/>
                  <a:pt x="29774" y="12029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4042993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5" name="Εικόνα 4" descr="Εικόνα που περιέχει κείμενο, τέχνη, γραφικός χαρακτήρας, εφημερίδα&#10;&#10;Περιγραφή που δημιουργήθηκε αυτόματα">
            <a:extLst>
              <a:ext uri="{FF2B5EF4-FFF2-40B4-BE49-F238E27FC236}">
                <a16:creationId xmlns:a16="http://schemas.microsoft.com/office/drawing/2014/main" id="{835D92FA-2E06-8AC3-5C91-BE3A6198C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0" r="8730"/>
          <a:stretch/>
        </p:blipFill>
        <p:spPr>
          <a:xfrm rot="5400000">
            <a:off x="603061" y="91436"/>
            <a:ext cx="2952218" cy="3178628"/>
          </a:xfrm>
          <a:custGeom>
            <a:avLst/>
            <a:gdLst>
              <a:gd name="csX0" fmla="*/ 0 w 2952218"/>
              <a:gd name="csY0" fmla="*/ 0 h 3178628"/>
              <a:gd name="csX1" fmla="*/ 531399 w 2952218"/>
              <a:gd name="csY1" fmla="*/ 0 h 3178628"/>
              <a:gd name="csX2" fmla="*/ 1121843 w 2952218"/>
              <a:gd name="csY2" fmla="*/ 0 h 3178628"/>
              <a:gd name="csX3" fmla="*/ 1623720 w 2952218"/>
              <a:gd name="csY3" fmla="*/ 0 h 3178628"/>
              <a:gd name="csX4" fmla="*/ 2125597 w 2952218"/>
              <a:gd name="csY4" fmla="*/ 0 h 3178628"/>
              <a:gd name="csX5" fmla="*/ 2952218 w 2952218"/>
              <a:gd name="csY5" fmla="*/ 0 h 3178628"/>
              <a:gd name="csX6" fmla="*/ 2952218 w 2952218"/>
              <a:gd name="csY6" fmla="*/ 466199 h 3178628"/>
              <a:gd name="csX7" fmla="*/ 2952218 w 2952218"/>
              <a:gd name="csY7" fmla="*/ 1059543 h 3178628"/>
              <a:gd name="csX8" fmla="*/ 2952218 w 2952218"/>
              <a:gd name="csY8" fmla="*/ 1621100 h 3178628"/>
              <a:gd name="csX9" fmla="*/ 2952218 w 2952218"/>
              <a:gd name="csY9" fmla="*/ 2119085 h 3178628"/>
              <a:gd name="csX10" fmla="*/ 2952218 w 2952218"/>
              <a:gd name="csY10" fmla="*/ 2617070 h 3178628"/>
              <a:gd name="csX11" fmla="*/ 2952218 w 2952218"/>
              <a:gd name="csY11" fmla="*/ 3178628 h 3178628"/>
              <a:gd name="csX12" fmla="*/ 2361774 w 2952218"/>
              <a:gd name="csY12" fmla="*/ 3178628 h 3178628"/>
              <a:gd name="csX13" fmla="*/ 1712286 w 2952218"/>
              <a:gd name="csY13" fmla="*/ 3178628 h 3178628"/>
              <a:gd name="csX14" fmla="*/ 1062798 w 2952218"/>
              <a:gd name="csY14" fmla="*/ 3178628 h 3178628"/>
              <a:gd name="csX15" fmla="*/ 0 w 2952218"/>
              <a:gd name="csY15" fmla="*/ 3178628 h 3178628"/>
              <a:gd name="csX16" fmla="*/ 0 w 2952218"/>
              <a:gd name="csY16" fmla="*/ 2648857 h 3178628"/>
              <a:gd name="csX17" fmla="*/ 0 w 2952218"/>
              <a:gd name="csY17" fmla="*/ 2182658 h 3178628"/>
              <a:gd name="csX18" fmla="*/ 0 w 2952218"/>
              <a:gd name="csY18" fmla="*/ 1684673 h 3178628"/>
              <a:gd name="csX19" fmla="*/ 0 w 2952218"/>
              <a:gd name="csY19" fmla="*/ 1186688 h 3178628"/>
              <a:gd name="csX20" fmla="*/ 0 w 2952218"/>
              <a:gd name="csY20" fmla="*/ 688703 h 3178628"/>
              <a:gd name="csX21" fmla="*/ 0 w 2952218"/>
              <a:gd name="csY21" fmla="*/ 0 h 31786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952218" h="3178628" fill="none" extrusionOk="0">
                <a:moveTo>
                  <a:pt x="0" y="0"/>
                </a:moveTo>
                <a:cubicBezTo>
                  <a:pt x="183873" y="-2570"/>
                  <a:pt x="341435" y="57981"/>
                  <a:pt x="531399" y="0"/>
                </a:cubicBezTo>
                <a:cubicBezTo>
                  <a:pt x="721363" y="-57981"/>
                  <a:pt x="846555" y="16449"/>
                  <a:pt x="1121843" y="0"/>
                </a:cubicBezTo>
                <a:cubicBezTo>
                  <a:pt x="1397131" y="-16449"/>
                  <a:pt x="1450666" y="17103"/>
                  <a:pt x="1623720" y="0"/>
                </a:cubicBezTo>
                <a:cubicBezTo>
                  <a:pt x="1796774" y="-17103"/>
                  <a:pt x="1889436" y="15951"/>
                  <a:pt x="2125597" y="0"/>
                </a:cubicBezTo>
                <a:cubicBezTo>
                  <a:pt x="2361758" y="-15951"/>
                  <a:pt x="2594470" y="71385"/>
                  <a:pt x="2952218" y="0"/>
                </a:cubicBezTo>
                <a:cubicBezTo>
                  <a:pt x="2971513" y="140062"/>
                  <a:pt x="2951490" y="345509"/>
                  <a:pt x="2952218" y="466199"/>
                </a:cubicBezTo>
                <a:cubicBezTo>
                  <a:pt x="2952946" y="586889"/>
                  <a:pt x="2939628" y="777749"/>
                  <a:pt x="2952218" y="1059543"/>
                </a:cubicBezTo>
                <a:cubicBezTo>
                  <a:pt x="2964808" y="1341337"/>
                  <a:pt x="2899268" y="1479423"/>
                  <a:pt x="2952218" y="1621100"/>
                </a:cubicBezTo>
                <a:cubicBezTo>
                  <a:pt x="3005168" y="1762777"/>
                  <a:pt x="2945907" y="1899231"/>
                  <a:pt x="2952218" y="2119085"/>
                </a:cubicBezTo>
                <a:cubicBezTo>
                  <a:pt x="2958529" y="2338939"/>
                  <a:pt x="2936886" y="2492176"/>
                  <a:pt x="2952218" y="2617070"/>
                </a:cubicBezTo>
                <a:cubicBezTo>
                  <a:pt x="2967550" y="2741964"/>
                  <a:pt x="2929328" y="3066120"/>
                  <a:pt x="2952218" y="3178628"/>
                </a:cubicBezTo>
                <a:cubicBezTo>
                  <a:pt x="2671799" y="3203794"/>
                  <a:pt x="2549406" y="3171689"/>
                  <a:pt x="2361774" y="3178628"/>
                </a:cubicBezTo>
                <a:cubicBezTo>
                  <a:pt x="2174142" y="3185567"/>
                  <a:pt x="1895864" y="3161639"/>
                  <a:pt x="1712286" y="3178628"/>
                </a:cubicBezTo>
                <a:cubicBezTo>
                  <a:pt x="1528708" y="3195617"/>
                  <a:pt x="1229742" y="3123546"/>
                  <a:pt x="1062798" y="3178628"/>
                </a:cubicBezTo>
                <a:cubicBezTo>
                  <a:pt x="895854" y="3233710"/>
                  <a:pt x="385522" y="3077781"/>
                  <a:pt x="0" y="3178628"/>
                </a:cubicBezTo>
                <a:cubicBezTo>
                  <a:pt x="-22211" y="2960861"/>
                  <a:pt x="60136" y="2908515"/>
                  <a:pt x="0" y="2648857"/>
                </a:cubicBezTo>
                <a:cubicBezTo>
                  <a:pt x="-60136" y="2389199"/>
                  <a:pt x="36558" y="2410411"/>
                  <a:pt x="0" y="2182658"/>
                </a:cubicBezTo>
                <a:cubicBezTo>
                  <a:pt x="-36558" y="1954905"/>
                  <a:pt x="45427" y="1842268"/>
                  <a:pt x="0" y="1684673"/>
                </a:cubicBezTo>
                <a:cubicBezTo>
                  <a:pt x="-45427" y="1527078"/>
                  <a:pt x="17937" y="1347306"/>
                  <a:pt x="0" y="1186688"/>
                </a:cubicBezTo>
                <a:cubicBezTo>
                  <a:pt x="-17937" y="1026071"/>
                  <a:pt x="27236" y="932131"/>
                  <a:pt x="0" y="688703"/>
                </a:cubicBezTo>
                <a:cubicBezTo>
                  <a:pt x="-27236" y="445276"/>
                  <a:pt x="8940" y="188083"/>
                  <a:pt x="0" y="0"/>
                </a:cubicBezTo>
                <a:close/>
              </a:path>
              <a:path w="2952218" h="3178628" stroke="0" extrusionOk="0">
                <a:moveTo>
                  <a:pt x="0" y="0"/>
                </a:moveTo>
                <a:cubicBezTo>
                  <a:pt x="224049" y="-39498"/>
                  <a:pt x="348496" y="68687"/>
                  <a:pt x="590444" y="0"/>
                </a:cubicBezTo>
                <a:cubicBezTo>
                  <a:pt x="832392" y="-68687"/>
                  <a:pt x="985202" y="18666"/>
                  <a:pt x="1151365" y="0"/>
                </a:cubicBezTo>
                <a:cubicBezTo>
                  <a:pt x="1317528" y="-18666"/>
                  <a:pt x="1530458" y="21926"/>
                  <a:pt x="1741809" y="0"/>
                </a:cubicBezTo>
                <a:cubicBezTo>
                  <a:pt x="1953160" y="-21926"/>
                  <a:pt x="2093822" y="24825"/>
                  <a:pt x="2273208" y="0"/>
                </a:cubicBezTo>
                <a:cubicBezTo>
                  <a:pt x="2452594" y="-24825"/>
                  <a:pt x="2710949" y="76594"/>
                  <a:pt x="2952218" y="0"/>
                </a:cubicBezTo>
                <a:cubicBezTo>
                  <a:pt x="3010236" y="155226"/>
                  <a:pt x="2894915" y="317661"/>
                  <a:pt x="2952218" y="497985"/>
                </a:cubicBezTo>
                <a:cubicBezTo>
                  <a:pt x="3009521" y="678310"/>
                  <a:pt x="2937536" y="829527"/>
                  <a:pt x="2952218" y="932398"/>
                </a:cubicBezTo>
                <a:cubicBezTo>
                  <a:pt x="2966900" y="1035269"/>
                  <a:pt x="2945863" y="1374523"/>
                  <a:pt x="2952218" y="1525741"/>
                </a:cubicBezTo>
                <a:cubicBezTo>
                  <a:pt x="2958573" y="1676959"/>
                  <a:pt x="2911614" y="1927276"/>
                  <a:pt x="2952218" y="2055513"/>
                </a:cubicBezTo>
                <a:cubicBezTo>
                  <a:pt x="2992822" y="2183750"/>
                  <a:pt x="2915855" y="2377436"/>
                  <a:pt x="2952218" y="2521712"/>
                </a:cubicBezTo>
                <a:cubicBezTo>
                  <a:pt x="2988581" y="2665988"/>
                  <a:pt x="2948567" y="2927001"/>
                  <a:pt x="2952218" y="3178628"/>
                </a:cubicBezTo>
                <a:cubicBezTo>
                  <a:pt x="2844779" y="3186211"/>
                  <a:pt x="2695373" y="3121192"/>
                  <a:pt x="2450341" y="3178628"/>
                </a:cubicBezTo>
                <a:cubicBezTo>
                  <a:pt x="2205309" y="3236064"/>
                  <a:pt x="2007175" y="3160277"/>
                  <a:pt x="1859897" y="3178628"/>
                </a:cubicBezTo>
                <a:cubicBezTo>
                  <a:pt x="1712619" y="3196979"/>
                  <a:pt x="1458496" y="3161251"/>
                  <a:pt x="1298976" y="3178628"/>
                </a:cubicBezTo>
                <a:cubicBezTo>
                  <a:pt x="1139456" y="3196005"/>
                  <a:pt x="952442" y="3163055"/>
                  <a:pt x="649488" y="3178628"/>
                </a:cubicBezTo>
                <a:cubicBezTo>
                  <a:pt x="346534" y="3194201"/>
                  <a:pt x="230289" y="3164428"/>
                  <a:pt x="0" y="3178628"/>
                </a:cubicBezTo>
                <a:cubicBezTo>
                  <a:pt x="-11332" y="3080423"/>
                  <a:pt x="27375" y="2928620"/>
                  <a:pt x="0" y="2744216"/>
                </a:cubicBezTo>
                <a:cubicBezTo>
                  <a:pt x="-27375" y="2559812"/>
                  <a:pt x="3387" y="2400452"/>
                  <a:pt x="0" y="2309803"/>
                </a:cubicBezTo>
                <a:cubicBezTo>
                  <a:pt x="-3387" y="2219154"/>
                  <a:pt x="25475" y="2084618"/>
                  <a:pt x="0" y="1875391"/>
                </a:cubicBezTo>
                <a:cubicBezTo>
                  <a:pt x="-25475" y="1666164"/>
                  <a:pt x="20688" y="1577132"/>
                  <a:pt x="0" y="1377405"/>
                </a:cubicBezTo>
                <a:cubicBezTo>
                  <a:pt x="-20688" y="1177678"/>
                  <a:pt x="29591" y="986778"/>
                  <a:pt x="0" y="815848"/>
                </a:cubicBezTo>
                <a:cubicBezTo>
                  <a:pt x="-29591" y="644918"/>
                  <a:pt x="44140" y="38804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1735615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" name="Εικόνα 6" descr="Εικόνα που περιέχει βιβλίο, κορνίζα, κείμενο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3ECCB9F9-D799-78A7-2E3E-00FACC2EE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8" r="6006"/>
          <a:stretch>
            <a:fillRect/>
          </a:stretch>
        </p:blipFill>
        <p:spPr>
          <a:xfrm>
            <a:off x="4093029" y="359228"/>
            <a:ext cx="3663042" cy="2498269"/>
          </a:xfrm>
          <a:custGeom>
            <a:avLst/>
            <a:gdLst>
              <a:gd name="csX0" fmla="*/ 0 w 3663042"/>
              <a:gd name="csY0" fmla="*/ 0 h 2498269"/>
              <a:gd name="csX1" fmla="*/ 450031 w 3663042"/>
              <a:gd name="csY1" fmla="*/ 0 h 2498269"/>
              <a:gd name="csX2" fmla="*/ 1009953 w 3663042"/>
              <a:gd name="csY2" fmla="*/ 0 h 2498269"/>
              <a:gd name="csX3" fmla="*/ 1606506 w 3663042"/>
              <a:gd name="csY3" fmla="*/ 0 h 2498269"/>
              <a:gd name="csX4" fmla="*/ 2129797 w 3663042"/>
              <a:gd name="csY4" fmla="*/ 0 h 2498269"/>
              <a:gd name="csX5" fmla="*/ 2689719 w 3663042"/>
              <a:gd name="csY5" fmla="*/ 0 h 2498269"/>
              <a:gd name="csX6" fmla="*/ 3103120 w 3663042"/>
              <a:gd name="csY6" fmla="*/ 0 h 2498269"/>
              <a:gd name="csX7" fmla="*/ 3663042 w 3663042"/>
              <a:gd name="csY7" fmla="*/ 0 h 2498269"/>
              <a:gd name="csX8" fmla="*/ 3663042 w 3663042"/>
              <a:gd name="csY8" fmla="*/ 449688 h 2498269"/>
              <a:gd name="csX9" fmla="*/ 3663042 w 3663042"/>
              <a:gd name="csY9" fmla="*/ 999308 h 2498269"/>
              <a:gd name="csX10" fmla="*/ 3663042 w 3663042"/>
              <a:gd name="csY10" fmla="*/ 1448996 h 2498269"/>
              <a:gd name="csX11" fmla="*/ 3663042 w 3663042"/>
              <a:gd name="csY11" fmla="*/ 1898684 h 2498269"/>
              <a:gd name="csX12" fmla="*/ 3663042 w 3663042"/>
              <a:gd name="csY12" fmla="*/ 2498269 h 2498269"/>
              <a:gd name="csX13" fmla="*/ 3249642 w 3663042"/>
              <a:gd name="csY13" fmla="*/ 2498269 h 2498269"/>
              <a:gd name="csX14" fmla="*/ 2653089 w 3663042"/>
              <a:gd name="csY14" fmla="*/ 2498269 h 2498269"/>
              <a:gd name="csX15" fmla="*/ 2056536 w 3663042"/>
              <a:gd name="csY15" fmla="*/ 2498269 h 2498269"/>
              <a:gd name="csX16" fmla="*/ 1643136 w 3663042"/>
              <a:gd name="csY16" fmla="*/ 2498269 h 2498269"/>
              <a:gd name="csX17" fmla="*/ 1083214 w 3663042"/>
              <a:gd name="csY17" fmla="*/ 2498269 h 2498269"/>
              <a:gd name="csX18" fmla="*/ 523292 w 3663042"/>
              <a:gd name="csY18" fmla="*/ 2498269 h 2498269"/>
              <a:gd name="csX19" fmla="*/ 0 w 3663042"/>
              <a:gd name="csY19" fmla="*/ 2498269 h 2498269"/>
              <a:gd name="csX20" fmla="*/ 0 w 3663042"/>
              <a:gd name="csY20" fmla="*/ 1998615 h 2498269"/>
              <a:gd name="csX21" fmla="*/ 0 w 3663042"/>
              <a:gd name="csY21" fmla="*/ 1548927 h 2498269"/>
              <a:gd name="csX22" fmla="*/ 0 w 3663042"/>
              <a:gd name="csY22" fmla="*/ 1099238 h 2498269"/>
              <a:gd name="csX23" fmla="*/ 0 w 3663042"/>
              <a:gd name="csY23" fmla="*/ 549619 h 2498269"/>
              <a:gd name="csX24" fmla="*/ 0 w 3663042"/>
              <a:gd name="csY24" fmla="*/ 0 h 24982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663042" h="2498269" fill="none" extrusionOk="0">
                <a:moveTo>
                  <a:pt x="0" y="0"/>
                </a:moveTo>
                <a:cubicBezTo>
                  <a:pt x="157819" y="-46365"/>
                  <a:pt x="266705" y="53856"/>
                  <a:pt x="450031" y="0"/>
                </a:cubicBezTo>
                <a:cubicBezTo>
                  <a:pt x="633357" y="-53856"/>
                  <a:pt x="885883" y="54183"/>
                  <a:pt x="1009953" y="0"/>
                </a:cubicBezTo>
                <a:cubicBezTo>
                  <a:pt x="1134023" y="-54183"/>
                  <a:pt x="1311669" y="59322"/>
                  <a:pt x="1606506" y="0"/>
                </a:cubicBezTo>
                <a:cubicBezTo>
                  <a:pt x="1901343" y="-59322"/>
                  <a:pt x="1918060" y="55782"/>
                  <a:pt x="2129797" y="0"/>
                </a:cubicBezTo>
                <a:cubicBezTo>
                  <a:pt x="2341534" y="-55782"/>
                  <a:pt x="2441567" y="10487"/>
                  <a:pt x="2689719" y="0"/>
                </a:cubicBezTo>
                <a:cubicBezTo>
                  <a:pt x="2937871" y="-10487"/>
                  <a:pt x="2935526" y="659"/>
                  <a:pt x="3103120" y="0"/>
                </a:cubicBezTo>
                <a:cubicBezTo>
                  <a:pt x="3270714" y="-659"/>
                  <a:pt x="3444430" y="28973"/>
                  <a:pt x="3663042" y="0"/>
                </a:cubicBezTo>
                <a:cubicBezTo>
                  <a:pt x="3680001" y="170028"/>
                  <a:pt x="3634659" y="300822"/>
                  <a:pt x="3663042" y="449688"/>
                </a:cubicBezTo>
                <a:cubicBezTo>
                  <a:pt x="3691425" y="598554"/>
                  <a:pt x="3606503" y="878967"/>
                  <a:pt x="3663042" y="999308"/>
                </a:cubicBezTo>
                <a:cubicBezTo>
                  <a:pt x="3719581" y="1119649"/>
                  <a:pt x="3615056" y="1326341"/>
                  <a:pt x="3663042" y="1448996"/>
                </a:cubicBezTo>
                <a:cubicBezTo>
                  <a:pt x="3711028" y="1571651"/>
                  <a:pt x="3619877" y="1691386"/>
                  <a:pt x="3663042" y="1898684"/>
                </a:cubicBezTo>
                <a:cubicBezTo>
                  <a:pt x="3706207" y="2105982"/>
                  <a:pt x="3603839" y="2229543"/>
                  <a:pt x="3663042" y="2498269"/>
                </a:cubicBezTo>
                <a:cubicBezTo>
                  <a:pt x="3570933" y="2541383"/>
                  <a:pt x="3423316" y="2481004"/>
                  <a:pt x="3249642" y="2498269"/>
                </a:cubicBezTo>
                <a:cubicBezTo>
                  <a:pt x="3075968" y="2515534"/>
                  <a:pt x="2860430" y="2431432"/>
                  <a:pt x="2653089" y="2498269"/>
                </a:cubicBezTo>
                <a:cubicBezTo>
                  <a:pt x="2445748" y="2565106"/>
                  <a:pt x="2313517" y="2471212"/>
                  <a:pt x="2056536" y="2498269"/>
                </a:cubicBezTo>
                <a:cubicBezTo>
                  <a:pt x="1799555" y="2525326"/>
                  <a:pt x="1781345" y="2466927"/>
                  <a:pt x="1643136" y="2498269"/>
                </a:cubicBezTo>
                <a:cubicBezTo>
                  <a:pt x="1504927" y="2529611"/>
                  <a:pt x="1242347" y="2472319"/>
                  <a:pt x="1083214" y="2498269"/>
                </a:cubicBezTo>
                <a:cubicBezTo>
                  <a:pt x="924081" y="2524219"/>
                  <a:pt x="793160" y="2472055"/>
                  <a:pt x="523292" y="2498269"/>
                </a:cubicBezTo>
                <a:cubicBezTo>
                  <a:pt x="253424" y="2524483"/>
                  <a:pt x="189232" y="2448790"/>
                  <a:pt x="0" y="2498269"/>
                </a:cubicBezTo>
                <a:cubicBezTo>
                  <a:pt x="-35094" y="2263046"/>
                  <a:pt x="47473" y="2225259"/>
                  <a:pt x="0" y="1998615"/>
                </a:cubicBezTo>
                <a:cubicBezTo>
                  <a:pt x="-47473" y="1771971"/>
                  <a:pt x="1168" y="1685712"/>
                  <a:pt x="0" y="1548927"/>
                </a:cubicBezTo>
                <a:cubicBezTo>
                  <a:pt x="-1168" y="1412142"/>
                  <a:pt x="46802" y="1257964"/>
                  <a:pt x="0" y="1099238"/>
                </a:cubicBezTo>
                <a:cubicBezTo>
                  <a:pt x="-46802" y="940512"/>
                  <a:pt x="13682" y="720989"/>
                  <a:pt x="0" y="549619"/>
                </a:cubicBezTo>
                <a:cubicBezTo>
                  <a:pt x="-13682" y="378249"/>
                  <a:pt x="6684" y="238195"/>
                  <a:pt x="0" y="0"/>
                </a:cubicBezTo>
                <a:close/>
              </a:path>
              <a:path w="3663042" h="2498269" stroke="0" extrusionOk="0">
                <a:moveTo>
                  <a:pt x="0" y="0"/>
                </a:moveTo>
                <a:cubicBezTo>
                  <a:pt x="90142" y="-29079"/>
                  <a:pt x="242558" y="12031"/>
                  <a:pt x="413400" y="0"/>
                </a:cubicBezTo>
                <a:cubicBezTo>
                  <a:pt x="584242" y="-12031"/>
                  <a:pt x="666311" y="26653"/>
                  <a:pt x="863431" y="0"/>
                </a:cubicBezTo>
                <a:cubicBezTo>
                  <a:pt x="1060551" y="-26653"/>
                  <a:pt x="1296119" y="28859"/>
                  <a:pt x="1423353" y="0"/>
                </a:cubicBezTo>
                <a:cubicBezTo>
                  <a:pt x="1550587" y="-28859"/>
                  <a:pt x="1708748" y="20596"/>
                  <a:pt x="1910015" y="0"/>
                </a:cubicBezTo>
                <a:cubicBezTo>
                  <a:pt x="2111282" y="-20596"/>
                  <a:pt x="2333165" y="47106"/>
                  <a:pt x="2506567" y="0"/>
                </a:cubicBezTo>
                <a:cubicBezTo>
                  <a:pt x="2679969" y="-47106"/>
                  <a:pt x="2807630" y="27600"/>
                  <a:pt x="2993229" y="0"/>
                </a:cubicBezTo>
                <a:cubicBezTo>
                  <a:pt x="3178828" y="-27600"/>
                  <a:pt x="3473166" y="35654"/>
                  <a:pt x="3663042" y="0"/>
                </a:cubicBezTo>
                <a:cubicBezTo>
                  <a:pt x="3665175" y="133949"/>
                  <a:pt x="3649137" y="266276"/>
                  <a:pt x="3663042" y="449688"/>
                </a:cubicBezTo>
                <a:cubicBezTo>
                  <a:pt x="3676947" y="633100"/>
                  <a:pt x="3607276" y="805914"/>
                  <a:pt x="3663042" y="974325"/>
                </a:cubicBezTo>
                <a:cubicBezTo>
                  <a:pt x="3718808" y="1142736"/>
                  <a:pt x="3635575" y="1370511"/>
                  <a:pt x="3663042" y="1473979"/>
                </a:cubicBezTo>
                <a:cubicBezTo>
                  <a:pt x="3690509" y="1577447"/>
                  <a:pt x="3627688" y="1707170"/>
                  <a:pt x="3663042" y="1898684"/>
                </a:cubicBezTo>
                <a:cubicBezTo>
                  <a:pt x="3698396" y="2090199"/>
                  <a:pt x="3631236" y="2355654"/>
                  <a:pt x="3663042" y="2498269"/>
                </a:cubicBezTo>
                <a:cubicBezTo>
                  <a:pt x="3543441" y="2545588"/>
                  <a:pt x="3343619" y="2480059"/>
                  <a:pt x="3139750" y="2498269"/>
                </a:cubicBezTo>
                <a:cubicBezTo>
                  <a:pt x="2935881" y="2516479"/>
                  <a:pt x="2907984" y="2455358"/>
                  <a:pt x="2689719" y="2498269"/>
                </a:cubicBezTo>
                <a:cubicBezTo>
                  <a:pt x="2471454" y="2541180"/>
                  <a:pt x="2343813" y="2467873"/>
                  <a:pt x="2239689" y="2498269"/>
                </a:cubicBezTo>
                <a:cubicBezTo>
                  <a:pt x="2135565" y="2528665"/>
                  <a:pt x="1918567" y="2453226"/>
                  <a:pt x="1789658" y="2498269"/>
                </a:cubicBezTo>
                <a:cubicBezTo>
                  <a:pt x="1660749" y="2543312"/>
                  <a:pt x="1393948" y="2463364"/>
                  <a:pt x="1193105" y="2498269"/>
                </a:cubicBezTo>
                <a:cubicBezTo>
                  <a:pt x="992262" y="2533174"/>
                  <a:pt x="837936" y="2482142"/>
                  <a:pt x="706444" y="2498269"/>
                </a:cubicBezTo>
                <a:cubicBezTo>
                  <a:pt x="574952" y="2514396"/>
                  <a:pt x="229509" y="2474143"/>
                  <a:pt x="0" y="2498269"/>
                </a:cubicBezTo>
                <a:cubicBezTo>
                  <a:pt x="-42787" y="2239410"/>
                  <a:pt x="9303" y="2066078"/>
                  <a:pt x="0" y="1948650"/>
                </a:cubicBezTo>
                <a:cubicBezTo>
                  <a:pt x="-9303" y="1831222"/>
                  <a:pt x="16412" y="1635150"/>
                  <a:pt x="0" y="1523944"/>
                </a:cubicBezTo>
                <a:cubicBezTo>
                  <a:pt x="-16412" y="1412738"/>
                  <a:pt x="59938" y="1129048"/>
                  <a:pt x="0" y="974325"/>
                </a:cubicBezTo>
                <a:cubicBezTo>
                  <a:pt x="-59938" y="819602"/>
                  <a:pt x="14544" y="544513"/>
                  <a:pt x="0" y="424706"/>
                </a:cubicBezTo>
                <a:cubicBezTo>
                  <a:pt x="-14544" y="304899"/>
                  <a:pt x="33695" y="11086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6622015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9" name="Εικόνα 8" descr="Εικόνα που περιέχει κείμενο, βιβλίο, χαρτί, σκίτσο/σχέδιο&#10;&#10;Περιγραφή που δημιουργήθηκε αυτόματα">
            <a:extLst>
              <a:ext uri="{FF2B5EF4-FFF2-40B4-BE49-F238E27FC236}">
                <a16:creationId xmlns:a16="http://schemas.microsoft.com/office/drawing/2014/main" id="{F1CA1203-C846-4857-97BA-50A8F62F2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8" t="12380" r="4285" b="19841"/>
          <a:stretch/>
        </p:blipFill>
        <p:spPr>
          <a:xfrm rot="5400000">
            <a:off x="5280931" y="3324224"/>
            <a:ext cx="1807026" cy="4008665"/>
          </a:xfrm>
          <a:custGeom>
            <a:avLst/>
            <a:gdLst>
              <a:gd name="csX0" fmla="*/ 0 w 1807026"/>
              <a:gd name="csY0" fmla="*/ 0 h 4008665"/>
              <a:gd name="csX1" fmla="*/ 433686 w 1807026"/>
              <a:gd name="csY1" fmla="*/ 0 h 4008665"/>
              <a:gd name="csX2" fmla="*/ 849302 w 1807026"/>
              <a:gd name="csY2" fmla="*/ 0 h 4008665"/>
              <a:gd name="csX3" fmla="*/ 1282988 w 1807026"/>
              <a:gd name="csY3" fmla="*/ 0 h 4008665"/>
              <a:gd name="csX4" fmla="*/ 1807026 w 1807026"/>
              <a:gd name="csY4" fmla="*/ 0 h 4008665"/>
              <a:gd name="csX5" fmla="*/ 1807026 w 1807026"/>
              <a:gd name="csY5" fmla="*/ 612753 h 4008665"/>
              <a:gd name="csX6" fmla="*/ 1807026 w 1807026"/>
              <a:gd name="csY6" fmla="*/ 1225506 h 4008665"/>
              <a:gd name="csX7" fmla="*/ 1807026 w 1807026"/>
              <a:gd name="csY7" fmla="*/ 1717999 h 4008665"/>
              <a:gd name="csX8" fmla="*/ 1807026 w 1807026"/>
              <a:gd name="csY8" fmla="*/ 2170406 h 4008665"/>
              <a:gd name="csX9" fmla="*/ 1807026 w 1807026"/>
              <a:gd name="csY9" fmla="*/ 2823245 h 4008665"/>
              <a:gd name="csX10" fmla="*/ 1807026 w 1807026"/>
              <a:gd name="csY10" fmla="*/ 3395912 h 4008665"/>
              <a:gd name="csX11" fmla="*/ 1807026 w 1807026"/>
              <a:gd name="csY11" fmla="*/ 4008665 h 4008665"/>
              <a:gd name="csX12" fmla="*/ 1373340 w 1807026"/>
              <a:gd name="csY12" fmla="*/ 4008665 h 4008665"/>
              <a:gd name="csX13" fmla="*/ 957724 w 1807026"/>
              <a:gd name="csY13" fmla="*/ 4008665 h 4008665"/>
              <a:gd name="csX14" fmla="*/ 524038 w 1807026"/>
              <a:gd name="csY14" fmla="*/ 4008665 h 4008665"/>
              <a:gd name="csX15" fmla="*/ 0 w 1807026"/>
              <a:gd name="csY15" fmla="*/ 4008665 h 4008665"/>
              <a:gd name="csX16" fmla="*/ 0 w 1807026"/>
              <a:gd name="csY16" fmla="*/ 3556259 h 4008665"/>
              <a:gd name="csX17" fmla="*/ 0 w 1807026"/>
              <a:gd name="csY17" fmla="*/ 2983592 h 4008665"/>
              <a:gd name="csX18" fmla="*/ 0 w 1807026"/>
              <a:gd name="csY18" fmla="*/ 2330752 h 4008665"/>
              <a:gd name="csX19" fmla="*/ 0 w 1807026"/>
              <a:gd name="csY19" fmla="*/ 1758086 h 4008665"/>
              <a:gd name="csX20" fmla="*/ 0 w 1807026"/>
              <a:gd name="csY20" fmla="*/ 1105246 h 4008665"/>
              <a:gd name="csX21" fmla="*/ 0 w 1807026"/>
              <a:gd name="csY21" fmla="*/ 652840 h 4008665"/>
              <a:gd name="csX22" fmla="*/ 0 w 1807026"/>
              <a:gd name="csY22" fmla="*/ 0 h 4008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807026" h="4008665" fill="none" extrusionOk="0">
                <a:moveTo>
                  <a:pt x="0" y="0"/>
                </a:moveTo>
                <a:cubicBezTo>
                  <a:pt x="131727" y="-30359"/>
                  <a:pt x="278673" y="3610"/>
                  <a:pt x="433686" y="0"/>
                </a:cubicBezTo>
                <a:cubicBezTo>
                  <a:pt x="588699" y="-3610"/>
                  <a:pt x="649127" y="22979"/>
                  <a:pt x="849302" y="0"/>
                </a:cubicBezTo>
                <a:cubicBezTo>
                  <a:pt x="1049477" y="-22979"/>
                  <a:pt x="1178747" y="20671"/>
                  <a:pt x="1282988" y="0"/>
                </a:cubicBezTo>
                <a:cubicBezTo>
                  <a:pt x="1387229" y="-20671"/>
                  <a:pt x="1602794" y="49477"/>
                  <a:pt x="1807026" y="0"/>
                </a:cubicBezTo>
                <a:cubicBezTo>
                  <a:pt x="1859075" y="158172"/>
                  <a:pt x="1786452" y="478626"/>
                  <a:pt x="1807026" y="612753"/>
                </a:cubicBezTo>
                <a:cubicBezTo>
                  <a:pt x="1827600" y="746880"/>
                  <a:pt x="1804120" y="1063492"/>
                  <a:pt x="1807026" y="1225506"/>
                </a:cubicBezTo>
                <a:cubicBezTo>
                  <a:pt x="1809932" y="1387520"/>
                  <a:pt x="1795444" y="1579597"/>
                  <a:pt x="1807026" y="1717999"/>
                </a:cubicBezTo>
                <a:cubicBezTo>
                  <a:pt x="1818608" y="1856401"/>
                  <a:pt x="1766471" y="2062044"/>
                  <a:pt x="1807026" y="2170406"/>
                </a:cubicBezTo>
                <a:cubicBezTo>
                  <a:pt x="1847581" y="2278768"/>
                  <a:pt x="1731408" y="2676370"/>
                  <a:pt x="1807026" y="2823245"/>
                </a:cubicBezTo>
                <a:cubicBezTo>
                  <a:pt x="1882644" y="2970120"/>
                  <a:pt x="1765754" y="3257567"/>
                  <a:pt x="1807026" y="3395912"/>
                </a:cubicBezTo>
                <a:cubicBezTo>
                  <a:pt x="1848298" y="3534257"/>
                  <a:pt x="1759283" y="3726352"/>
                  <a:pt x="1807026" y="4008665"/>
                </a:cubicBezTo>
                <a:cubicBezTo>
                  <a:pt x="1658955" y="4051729"/>
                  <a:pt x="1520718" y="3967427"/>
                  <a:pt x="1373340" y="4008665"/>
                </a:cubicBezTo>
                <a:cubicBezTo>
                  <a:pt x="1225962" y="4049903"/>
                  <a:pt x="1077112" y="3986156"/>
                  <a:pt x="957724" y="4008665"/>
                </a:cubicBezTo>
                <a:cubicBezTo>
                  <a:pt x="838336" y="4031174"/>
                  <a:pt x="682441" y="3963295"/>
                  <a:pt x="524038" y="4008665"/>
                </a:cubicBezTo>
                <a:cubicBezTo>
                  <a:pt x="365635" y="4054035"/>
                  <a:pt x="222445" y="3957221"/>
                  <a:pt x="0" y="4008665"/>
                </a:cubicBezTo>
                <a:cubicBezTo>
                  <a:pt x="-43826" y="3916167"/>
                  <a:pt x="45159" y="3763610"/>
                  <a:pt x="0" y="3556259"/>
                </a:cubicBezTo>
                <a:cubicBezTo>
                  <a:pt x="-45159" y="3348908"/>
                  <a:pt x="7353" y="3258173"/>
                  <a:pt x="0" y="2983592"/>
                </a:cubicBezTo>
                <a:cubicBezTo>
                  <a:pt x="-7353" y="2709011"/>
                  <a:pt x="12464" y="2543806"/>
                  <a:pt x="0" y="2330752"/>
                </a:cubicBezTo>
                <a:cubicBezTo>
                  <a:pt x="-12464" y="2117698"/>
                  <a:pt x="11009" y="1941037"/>
                  <a:pt x="0" y="1758086"/>
                </a:cubicBezTo>
                <a:cubicBezTo>
                  <a:pt x="-11009" y="1575135"/>
                  <a:pt x="61461" y="1287121"/>
                  <a:pt x="0" y="1105246"/>
                </a:cubicBezTo>
                <a:cubicBezTo>
                  <a:pt x="-61461" y="923371"/>
                  <a:pt x="15673" y="783803"/>
                  <a:pt x="0" y="652840"/>
                </a:cubicBezTo>
                <a:cubicBezTo>
                  <a:pt x="-15673" y="521877"/>
                  <a:pt x="35707" y="274447"/>
                  <a:pt x="0" y="0"/>
                </a:cubicBezTo>
                <a:close/>
              </a:path>
              <a:path w="1807026" h="4008665" stroke="0" extrusionOk="0">
                <a:moveTo>
                  <a:pt x="0" y="0"/>
                </a:moveTo>
                <a:cubicBezTo>
                  <a:pt x="173720" y="-6250"/>
                  <a:pt x="331502" y="32656"/>
                  <a:pt x="451757" y="0"/>
                </a:cubicBezTo>
                <a:cubicBezTo>
                  <a:pt x="572012" y="-32656"/>
                  <a:pt x="840643" y="54442"/>
                  <a:pt x="939654" y="0"/>
                </a:cubicBezTo>
                <a:cubicBezTo>
                  <a:pt x="1038665" y="-54442"/>
                  <a:pt x="1266464" y="40326"/>
                  <a:pt x="1409480" y="0"/>
                </a:cubicBezTo>
                <a:cubicBezTo>
                  <a:pt x="1552496" y="-40326"/>
                  <a:pt x="1644215" y="26170"/>
                  <a:pt x="1807026" y="0"/>
                </a:cubicBezTo>
                <a:cubicBezTo>
                  <a:pt x="1866633" y="300285"/>
                  <a:pt x="1732647" y="421957"/>
                  <a:pt x="1807026" y="652840"/>
                </a:cubicBezTo>
                <a:cubicBezTo>
                  <a:pt x="1881405" y="883723"/>
                  <a:pt x="1772095" y="1130319"/>
                  <a:pt x="1807026" y="1265593"/>
                </a:cubicBezTo>
                <a:cubicBezTo>
                  <a:pt x="1841957" y="1400867"/>
                  <a:pt x="1792967" y="1689236"/>
                  <a:pt x="1807026" y="1798173"/>
                </a:cubicBezTo>
                <a:cubicBezTo>
                  <a:pt x="1821085" y="1907110"/>
                  <a:pt x="1789914" y="2126561"/>
                  <a:pt x="1807026" y="2330752"/>
                </a:cubicBezTo>
                <a:cubicBezTo>
                  <a:pt x="1824138" y="2534943"/>
                  <a:pt x="1762460" y="2600577"/>
                  <a:pt x="1807026" y="2823245"/>
                </a:cubicBezTo>
                <a:cubicBezTo>
                  <a:pt x="1851592" y="3045913"/>
                  <a:pt x="1772522" y="3140713"/>
                  <a:pt x="1807026" y="3355825"/>
                </a:cubicBezTo>
                <a:cubicBezTo>
                  <a:pt x="1841530" y="3570937"/>
                  <a:pt x="1760897" y="3855684"/>
                  <a:pt x="1807026" y="4008665"/>
                </a:cubicBezTo>
                <a:cubicBezTo>
                  <a:pt x="1610927" y="4030796"/>
                  <a:pt x="1566783" y="3971511"/>
                  <a:pt x="1373340" y="4008665"/>
                </a:cubicBezTo>
                <a:cubicBezTo>
                  <a:pt x="1179897" y="4045819"/>
                  <a:pt x="1016824" y="3969408"/>
                  <a:pt x="921583" y="4008665"/>
                </a:cubicBezTo>
                <a:cubicBezTo>
                  <a:pt x="826342" y="4047922"/>
                  <a:pt x="605439" y="3959301"/>
                  <a:pt x="505967" y="4008665"/>
                </a:cubicBezTo>
                <a:cubicBezTo>
                  <a:pt x="406495" y="4058029"/>
                  <a:pt x="114919" y="4005950"/>
                  <a:pt x="0" y="4008665"/>
                </a:cubicBezTo>
                <a:cubicBezTo>
                  <a:pt x="-31549" y="3832804"/>
                  <a:pt x="35492" y="3678674"/>
                  <a:pt x="0" y="3556259"/>
                </a:cubicBezTo>
                <a:cubicBezTo>
                  <a:pt x="-35492" y="3433844"/>
                  <a:pt x="48048" y="3198342"/>
                  <a:pt x="0" y="2983592"/>
                </a:cubicBezTo>
                <a:cubicBezTo>
                  <a:pt x="-48048" y="2768842"/>
                  <a:pt x="32245" y="2480178"/>
                  <a:pt x="0" y="2330752"/>
                </a:cubicBezTo>
                <a:cubicBezTo>
                  <a:pt x="-32245" y="2181326"/>
                  <a:pt x="32797" y="1964568"/>
                  <a:pt x="0" y="1758086"/>
                </a:cubicBezTo>
                <a:cubicBezTo>
                  <a:pt x="-32797" y="1551604"/>
                  <a:pt x="4383" y="1503244"/>
                  <a:pt x="0" y="1305679"/>
                </a:cubicBezTo>
                <a:cubicBezTo>
                  <a:pt x="-4383" y="1108114"/>
                  <a:pt x="28990" y="1071056"/>
                  <a:pt x="0" y="853273"/>
                </a:cubicBezTo>
                <a:cubicBezTo>
                  <a:pt x="-28990" y="635490"/>
                  <a:pt x="24984" y="37499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6575295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820857F-77D7-8FDB-C75E-9AEFBEB6F4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6" t="5238" r="3095" b="52857"/>
          <a:stretch/>
        </p:blipFill>
        <p:spPr>
          <a:xfrm rot="10800000">
            <a:off x="8338453" y="4308020"/>
            <a:ext cx="3766458" cy="2166258"/>
          </a:xfrm>
          <a:custGeom>
            <a:avLst/>
            <a:gdLst>
              <a:gd name="csX0" fmla="*/ 0 w 3766458"/>
              <a:gd name="csY0" fmla="*/ 0 h 2166258"/>
              <a:gd name="csX1" fmla="*/ 538065 w 3766458"/>
              <a:gd name="csY1" fmla="*/ 0 h 2166258"/>
              <a:gd name="csX2" fmla="*/ 1151460 w 3766458"/>
              <a:gd name="csY2" fmla="*/ 0 h 2166258"/>
              <a:gd name="csX3" fmla="*/ 1689525 w 3766458"/>
              <a:gd name="csY3" fmla="*/ 0 h 2166258"/>
              <a:gd name="csX4" fmla="*/ 2189926 w 3766458"/>
              <a:gd name="csY4" fmla="*/ 0 h 2166258"/>
              <a:gd name="csX5" fmla="*/ 2652663 w 3766458"/>
              <a:gd name="csY5" fmla="*/ 0 h 2166258"/>
              <a:gd name="csX6" fmla="*/ 3266057 w 3766458"/>
              <a:gd name="csY6" fmla="*/ 0 h 2166258"/>
              <a:gd name="csX7" fmla="*/ 3766458 w 3766458"/>
              <a:gd name="csY7" fmla="*/ 0 h 2166258"/>
              <a:gd name="csX8" fmla="*/ 3766458 w 3766458"/>
              <a:gd name="csY8" fmla="*/ 476577 h 2166258"/>
              <a:gd name="csX9" fmla="*/ 3766458 w 3766458"/>
              <a:gd name="csY9" fmla="*/ 1018141 h 2166258"/>
              <a:gd name="csX10" fmla="*/ 3766458 w 3766458"/>
              <a:gd name="csY10" fmla="*/ 1538043 h 2166258"/>
              <a:gd name="csX11" fmla="*/ 3766458 w 3766458"/>
              <a:gd name="csY11" fmla="*/ 2166258 h 2166258"/>
              <a:gd name="csX12" fmla="*/ 3228393 w 3766458"/>
              <a:gd name="csY12" fmla="*/ 2166258 h 2166258"/>
              <a:gd name="csX13" fmla="*/ 2652663 w 3766458"/>
              <a:gd name="csY13" fmla="*/ 2166258 h 2166258"/>
              <a:gd name="csX14" fmla="*/ 2189926 w 3766458"/>
              <a:gd name="csY14" fmla="*/ 2166258 h 2166258"/>
              <a:gd name="csX15" fmla="*/ 1689525 w 3766458"/>
              <a:gd name="csY15" fmla="*/ 2166258 h 2166258"/>
              <a:gd name="csX16" fmla="*/ 1076131 w 3766458"/>
              <a:gd name="csY16" fmla="*/ 2166258 h 2166258"/>
              <a:gd name="csX17" fmla="*/ 613395 w 3766458"/>
              <a:gd name="csY17" fmla="*/ 2166258 h 2166258"/>
              <a:gd name="csX18" fmla="*/ 0 w 3766458"/>
              <a:gd name="csY18" fmla="*/ 2166258 h 2166258"/>
              <a:gd name="csX19" fmla="*/ 0 w 3766458"/>
              <a:gd name="csY19" fmla="*/ 1689681 h 2166258"/>
              <a:gd name="csX20" fmla="*/ 0 w 3766458"/>
              <a:gd name="csY20" fmla="*/ 1169779 h 2166258"/>
              <a:gd name="csX21" fmla="*/ 0 w 3766458"/>
              <a:gd name="csY21" fmla="*/ 606552 h 2166258"/>
              <a:gd name="csX22" fmla="*/ 0 w 3766458"/>
              <a:gd name="csY22" fmla="*/ 0 h 2166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766458" h="2166258" fill="none" extrusionOk="0">
                <a:moveTo>
                  <a:pt x="0" y="0"/>
                </a:moveTo>
                <a:cubicBezTo>
                  <a:pt x="183545" y="-3391"/>
                  <a:pt x="383850" y="36697"/>
                  <a:pt x="538065" y="0"/>
                </a:cubicBezTo>
                <a:cubicBezTo>
                  <a:pt x="692280" y="-36697"/>
                  <a:pt x="864734" y="66784"/>
                  <a:pt x="1151460" y="0"/>
                </a:cubicBezTo>
                <a:cubicBezTo>
                  <a:pt x="1438186" y="-66784"/>
                  <a:pt x="1476944" y="26941"/>
                  <a:pt x="1689525" y="0"/>
                </a:cubicBezTo>
                <a:cubicBezTo>
                  <a:pt x="1902107" y="-26941"/>
                  <a:pt x="1961395" y="5088"/>
                  <a:pt x="2189926" y="0"/>
                </a:cubicBezTo>
                <a:cubicBezTo>
                  <a:pt x="2418457" y="-5088"/>
                  <a:pt x="2453362" y="44126"/>
                  <a:pt x="2652663" y="0"/>
                </a:cubicBezTo>
                <a:cubicBezTo>
                  <a:pt x="2851964" y="-44126"/>
                  <a:pt x="3080707" y="3998"/>
                  <a:pt x="3266057" y="0"/>
                </a:cubicBezTo>
                <a:cubicBezTo>
                  <a:pt x="3451407" y="-3998"/>
                  <a:pt x="3576457" y="2511"/>
                  <a:pt x="3766458" y="0"/>
                </a:cubicBezTo>
                <a:cubicBezTo>
                  <a:pt x="3819270" y="108901"/>
                  <a:pt x="3729431" y="369670"/>
                  <a:pt x="3766458" y="476577"/>
                </a:cubicBezTo>
                <a:cubicBezTo>
                  <a:pt x="3803485" y="583484"/>
                  <a:pt x="3762598" y="866394"/>
                  <a:pt x="3766458" y="1018141"/>
                </a:cubicBezTo>
                <a:cubicBezTo>
                  <a:pt x="3770318" y="1169888"/>
                  <a:pt x="3741539" y="1426370"/>
                  <a:pt x="3766458" y="1538043"/>
                </a:cubicBezTo>
                <a:cubicBezTo>
                  <a:pt x="3791377" y="1649716"/>
                  <a:pt x="3692031" y="1884255"/>
                  <a:pt x="3766458" y="2166258"/>
                </a:cubicBezTo>
                <a:cubicBezTo>
                  <a:pt x="3644308" y="2179435"/>
                  <a:pt x="3385304" y="2114642"/>
                  <a:pt x="3228393" y="2166258"/>
                </a:cubicBezTo>
                <a:cubicBezTo>
                  <a:pt x="3071482" y="2217874"/>
                  <a:pt x="2889202" y="2123094"/>
                  <a:pt x="2652663" y="2166258"/>
                </a:cubicBezTo>
                <a:cubicBezTo>
                  <a:pt x="2416124" y="2209422"/>
                  <a:pt x="2318910" y="2144641"/>
                  <a:pt x="2189926" y="2166258"/>
                </a:cubicBezTo>
                <a:cubicBezTo>
                  <a:pt x="2060942" y="2187875"/>
                  <a:pt x="1917787" y="2147761"/>
                  <a:pt x="1689525" y="2166258"/>
                </a:cubicBezTo>
                <a:cubicBezTo>
                  <a:pt x="1461263" y="2184755"/>
                  <a:pt x="1223608" y="2121745"/>
                  <a:pt x="1076131" y="2166258"/>
                </a:cubicBezTo>
                <a:cubicBezTo>
                  <a:pt x="928654" y="2210771"/>
                  <a:pt x="747244" y="2134102"/>
                  <a:pt x="613395" y="2166258"/>
                </a:cubicBezTo>
                <a:cubicBezTo>
                  <a:pt x="479546" y="2198414"/>
                  <a:pt x="256779" y="2113482"/>
                  <a:pt x="0" y="2166258"/>
                </a:cubicBezTo>
                <a:cubicBezTo>
                  <a:pt x="-24738" y="2045547"/>
                  <a:pt x="6529" y="1860310"/>
                  <a:pt x="0" y="1689681"/>
                </a:cubicBezTo>
                <a:cubicBezTo>
                  <a:pt x="-6529" y="1519052"/>
                  <a:pt x="61137" y="1304777"/>
                  <a:pt x="0" y="1169779"/>
                </a:cubicBezTo>
                <a:cubicBezTo>
                  <a:pt x="-61137" y="1034781"/>
                  <a:pt x="31612" y="815402"/>
                  <a:pt x="0" y="606552"/>
                </a:cubicBezTo>
                <a:cubicBezTo>
                  <a:pt x="-31612" y="397702"/>
                  <a:pt x="66264" y="244507"/>
                  <a:pt x="0" y="0"/>
                </a:cubicBezTo>
                <a:close/>
              </a:path>
              <a:path w="3766458" h="2166258" stroke="0" extrusionOk="0">
                <a:moveTo>
                  <a:pt x="0" y="0"/>
                </a:moveTo>
                <a:cubicBezTo>
                  <a:pt x="237688" y="-44171"/>
                  <a:pt x="414930" y="9405"/>
                  <a:pt x="538065" y="0"/>
                </a:cubicBezTo>
                <a:cubicBezTo>
                  <a:pt x="661201" y="-9405"/>
                  <a:pt x="887112" y="45576"/>
                  <a:pt x="1151460" y="0"/>
                </a:cubicBezTo>
                <a:cubicBezTo>
                  <a:pt x="1415808" y="-45576"/>
                  <a:pt x="1484936" y="26180"/>
                  <a:pt x="1576532" y="0"/>
                </a:cubicBezTo>
                <a:cubicBezTo>
                  <a:pt x="1668128" y="-26180"/>
                  <a:pt x="1915040" y="18374"/>
                  <a:pt x="2189926" y="0"/>
                </a:cubicBezTo>
                <a:cubicBezTo>
                  <a:pt x="2464812" y="-18374"/>
                  <a:pt x="2502784" y="23566"/>
                  <a:pt x="2727992" y="0"/>
                </a:cubicBezTo>
                <a:cubicBezTo>
                  <a:pt x="2953200" y="-23566"/>
                  <a:pt x="3332307" y="6616"/>
                  <a:pt x="3766458" y="0"/>
                </a:cubicBezTo>
                <a:cubicBezTo>
                  <a:pt x="3779029" y="207263"/>
                  <a:pt x="3720808" y="302566"/>
                  <a:pt x="3766458" y="519902"/>
                </a:cubicBezTo>
                <a:cubicBezTo>
                  <a:pt x="3812108" y="737238"/>
                  <a:pt x="3715649" y="904262"/>
                  <a:pt x="3766458" y="1018141"/>
                </a:cubicBezTo>
                <a:cubicBezTo>
                  <a:pt x="3817267" y="1132020"/>
                  <a:pt x="3716218" y="1357181"/>
                  <a:pt x="3766458" y="1559706"/>
                </a:cubicBezTo>
                <a:cubicBezTo>
                  <a:pt x="3816698" y="1762232"/>
                  <a:pt x="3716936" y="1933668"/>
                  <a:pt x="3766458" y="2166258"/>
                </a:cubicBezTo>
                <a:cubicBezTo>
                  <a:pt x="3558481" y="2167609"/>
                  <a:pt x="3398988" y="2121136"/>
                  <a:pt x="3228393" y="2166258"/>
                </a:cubicBezTo>
                <a:cubicBezTo>
                  <a:pt x="3057799" y="2211380"/>
                  <a:pt x="2831603" y="2150226"/>
                  <a:pt x="2727992" y="2166258"/>
                </a:cubicBezTo>
                <a:cubicBezTo>
                  <a:pt x="2624381" y="2182290"/>
                  <a:pt x="2454950" y="2165568"/>
                  <a:pt x="2302920" y="2166258"/>
                </a:cubicBezTo>
                <a:cubicBezTo>
                  <a:pt x="2150890" y="2166948"/>
                  <a:pt x="1918177" y="2126925"/>
                  <a:pt x="1802519" y="2166258"/>
                </a:cubicBezTo>
                <a:cubicBezTo>
                  <a:pt x="1686861" y="2205591"/>
                  <a:pt x="1480543" y="2110750"/>
                  <a:pt x="1339783" y="2166258"/>
                </a:cubicBezTo>
                <a:cubicBezTo>
                  <a:pt x="1199023" y="2221766"/>
                  <a:pt x="1009383" y="2143217"/>
                  <a:pt x="914711" y="2166258"/>
                </a:cubicBezTo>
                <a:cubicBezTo>
                  <a:pt x="820039" y="2189299"/>
                  <a:pt x="412278" y="2070747"/>
                  <a:pt x="0" y="2166258"/>
                </a:cubicBezTo>
                <a:cubicBezTo>
                  <a:pt x="-63645" y="1914000"/>
                  <a:pt x="25413" y="1800561"/>
                  <a:pt x="0" y="1603031"/>
                </a:cubicBezTo>
                <a:cubicBezTo>
                  <a:pt x="-25413" y="1405501"/>
                  <a:pt x="15806" y="1363480"/>
                  <a:pt x="0" y="1126454"/>
                </a:cubicBezTo>
                <a:cubicBezTo>
                  <a:pt x="-15806" y="889428"/>
                  <a:pt x="11318" y="769360"/>
                  <a:pt x="0" y="541565"/>
                </a:cubicBezTo>
                <a:cubicBezTo>
                  <a:pt x="-11318" y="313770"/>
                  <a:pt x="30443" y="26666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2983922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7" name="Εικόνα 16" descr="Εικόνα που περιέχει κείμενο, βιβλίο, χάρτης, τυπογραφία&#10;&#10;Περιγραφή που δημιουργήθηκε αυτόματα">
            <a:extLst>
              <a:ext uri="{FF2B5EF4-FFF2-40B4-BE49-F238E27FC236}">
                <a16:creationId xmlns:a16="http://schemas.microsoft.com/office/drawing/2014/main" id="{7FCCFDDB-707F-3B50-EA3D-77624A9353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2" t="9842" r="10266" b="5237"/>
          <a:stretch/>
        </p:blipFill>
        <p:spPr>
          <a:xfrm>
            <a:off x="8164287" y="176889"/>
            <a:ext cx="3663042" cy="2862946"/>
          </a:xfrm>
          <a:custGeom>
            <a:avLst/>
            <a:gdLst>
              <a:gd name="csX0" fmla="*/ 0 w 3663042"/>
              <a:gd name="csY0" fmla="*/ 0 h 2862946"/>
              <a:gd name="csX1" fmla="*/ 450031 w 3663042"/>
              <a:gd name="csY1" fmla="*/ 0 h 2862946"/>
              <a:gd name="csX2" fmla="*/ 863431 w 3663042"/>
              <a:gd name="csY2" fmla="*/ 0 h 2862946"/>
              <a:gd name="csX3" fmla="*/ 1423353 w 3663042"/>
              <a:gd name="csY3" fmla="*/ 0 h 2862946"/>
              <a:gd name="csX4" fmla="*/ 1983276 w 3663042"/>
              <a:gd name="csY4" fmla="*/ 0 h 2862946"/>
              <a:gd name="csX5" fmla="*/ 2543198 w 3663042"/>
              <a:gd name="csY5" fmla="*/ 0 h 2862946"/>
              <a:gd name="csX6" fmla="*/ 3029859 w 3663042"/>
              <a:gd name="csY6" fmla="*/ 0 h 2862946"/>
              <a:gd name="csX7" fmla="*/ 3663042 w 3663042"/>
              <a:gd name="csY7" fmla="*/ 0 h 2862946"/>
              <a:gd name="csX8" fmla="*/ 3663042 w 3663042"/>
              <a:gd name="csY8" fmla="*/ 543960 h 2862946"/>
              <a:gd name="csX9" fmla="*/ 3663042 w 3663042"/>
              <a:gd name="csY9" fmla="*/ 1059290 h 2862946"/>
              <a:gd name="csX10" fmla="*/ 3663042 w 3663042"/>
              <a:gd name="csY10" fmla="*/ 1631879 h 2862946"/>
              <a:gd name="csX11" fmla="*/ 3663042 w 3663042"/>
              <a:gd name="csY11" fmla="*/ 2147210 h 2862946"/>
              <a:gd name="csX12" fmla="*/ 3663042 w 3663042"/>
              <a:gd name="csY12" fmla="*/ 2862946 h 2862946"/>
              <a:gd name="csX13" fmla="*/ 3249642 w 3663042"/>
              <a:gd name="csY13" fmla="*/ 2862946 h 2862946"/>
              <a:gd name="csX14" fmla="*/ 2653089 w 3663042"/>
              <a:gd name="csY14" fmla="*/ 2862946 h 2862946"/>
              <a:gd name="csX15" fmla="*/ 2239689 w 3663042"/>
              <a:gd name="csY15" fmla="*/ 2862946 h 2862946"/>
              <a:gd name="csX16" fmla="*/ 1643136 w 3663042"/>
              <a:gd name="csY16" fmla="*/ 2862946 h 2862946"/>
              <a:gd name="csX17" fmla="*/ 1156475 w 3663042"/>
              <a:gd name="csY17" fmla="*/ 2862946 h 2862946"/>
              <a:gd name="csX18" fmla="*/ 596553 w 3663042"/>
              <a:gd name="csY18" fmla="*/ 2862946 h 2862946"/>
              <a:gd name="csX19" fmla="*/ 0 w 3663042"/>
              <a:gd name="csY19" fmla="*/ 2862946 h 2862946"/>
              <a:gd name="csX20" fmla="*/ 0 w 3663042"/>
              <a:gd name="csY20" fmla="*/ 2347616 h 2862946"/>
              <a:gd name="csX21" fmla="*/ 0 w 3663042"/>
              <a:gd name="csY21" fmla="*/ 1717768 h 2862946"/>
              <a:gd name="csX22" fmla="*/ 0 w 3663042"/>
              <a:gd name="csY22" fmla="*/ 1116549 h 2862946"/>
              <a:gd name="csX23" fmla="*/ 0 w 3663042"/>
              <a:gd name="csY23" fmla="*/ 629848 h 2862946"/>
              <a:gd name="csX24" fmla="*/ 0 w 3663042"/>
              <a:gd name="csY24" fmla="*/ 0 h 2862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663042" h="2862946" fill="none" extrusionOk="0">
                <a:moveTo>
                  <a:pt x="0" y="0"/>
                </a:moveTo>
                <a:cubicBezTo>
                  <a:pt x="140610" y="-53347"/>
                  <a:pt x="326283" y="1479"/>
                  <a:pt x="450031" y="0"/>
                </a:cubicBezTo>
                <a:cubicBezTo>
                  <a:pt x="573779" y="-1479"/>
                  <a:pt x="780109" y="15434"/>
                  <a:pt x="863431" y="0"/>
                </a:cubicBezTo>
                <a:cubicBezTo>
                  <a:pt x="946753" y="-15434"/>
                  <a:pt x="1306168" y="41543"/>
                  <a:pt x="1423353" y="0"/>
                </a:cubicBezTo>
                <a:cubicBezTo>
                  <a:pt x="1540538" y="-41543"/>
                  <a:pt x="1721585" y="56363"/>
                  <a:pt x="1983276" y="0"/>
                </a:cubicBezTo>
                <a:cubicBezTo>
                  <a:pt x="2244967" y="-56363"/>
                  <a:pt x="2370398" y="8015"/>
                  <a:pt x="2543198" y="0"/>
                </a:cubicBezTo>
                <a:cubicBezTo>
                  <a:pt x="2715998" y="-8015"/>
                  <a:pt x="2877809" y="29548"/>
                  <a:pt x="3029859" y="0"/>
                </a:cubicBezTo>
                <a:cubicBezTo>
                  <a:pt x="3181909" y="-29548"/>
                  <a:pt x="3396592" y="18343"/>
                  <a:pt x="3663042" y="0"/>
                </a:cubicBezTo>
                <a:cubicBezTo>
                  <a:pt x="3664981" y="234034"/>
                  <a:pt x="3631661" y="278589"/>
                  <a:pt x="3663042" y="543960"/>
                </a:cubicBezTo>
                <a:cubicBezTo>
                  <a:pt x="3694423" y="809331"/>
                  <a:pt x="3635539" y="894832"/>
                  <a:pt x="3663042" y="1059290"/>
                </a:cubicBezTo>
                <a:cubicBezTo>
                  <a:pt x="3690545" y="1223748"/>
                  <a:pt x="3596088" y="1388928"/>
                  <a:pt x="3663042" y="1631879"/>
                </a:cubicBezTo>
                <a:cubicBezTo>
                  <a:pt x="3729996" y="1874830"/>
                  <a:pt x="3628169" y="2038825"/>
                  <a:pt x="3663042" y="2147210"/>
                </a:cubicBezTo>
                <a:cubicBezTo>
                  <a:pt x="3697915" y="2255595"/>
                  <a:pt x="3630909" y="2696974"/>
                  <a:pt x="3663042" y="2862946"/>
                </a:cubicBezTo>
                <a:cubicBezTo>
                  <a:pt x="3515402" y="2912144"/>
                  <a:pt x="3455156" y="2827516"/>
                  <a:pt x="3249642" y="2862946"/>
                </a:cubicBezTo>
                <a:cubicBezTo>
                  <a:pt x="3044128" y="2898376"/>
                  <a:pt x="2804333" y="2838334"/>
                  <a:pt x="2653089" y="2862946"/>
                </a:cubicBezTo>
                <a:cubicBezTo>
                  <a:pt x="2501845" y="2887558"/>
                  <a:pt x="2409126" y="2847540"/>
                  <a:pt x="2239689" y="2862946"/>
                </a:cubicBezTo>
                <a:cubicBezTo>
                  <a:pt x="2070252" y="2878352"/>
                  <a:pt x="1894607" y="2856275"/>
                  <a:pt x="1643136" y="2862946"/>
                </a:cubicBezTo>
                <a:cubicBezTo>
                  <a:pt x="1391665" y="2869617"/>
                  <a:pt x="1273807" y="2820633"/>
                  <a:pt x="1156475" y="2862946"/>
                </a:cubicBezTo>
                <a:cubicBezTo>
                  <a:pt x="1039143" y="2905259"/>
                  <a:pt x="841630" y="2856597"/>
                  <a:pt x="596553" y="2862946"/>
                </a:cubicBezTo>
                <a:cubicBezTo>
                  <a:pt x="351476" y="2869295"/>
                  <a:pt x="207625" y="2834037"/>
                  <a:pt x="0" y="2862946"/>
                </a:cubicBezTo>
                <a:cubicBezTo>
                  <a:pt x="-42597" y="2714518"/>
                  <a:pt x="3713" y="2499989"/>
                  <a:pt x="0" y="2347616"/>
                </a:cubicBezTo>
                <a:cubicBezTo>
                  <a:pt x="-3713" y="2195243"/>
                  <a:pt x="29619" y="1858454"/>
                  <a:pt x="0" y="1717768"/>
                </a:cubicBezTo>
                <a:cubicBezTo>
                  <a:pt x="-29619" y="1577082"/>
                  <a:pt x="22129" y="1263883"/>
                  <a:pt x="0" y="1116549"/>
                </a:cubicBezTo>
                <a:cubicBezTo>
                  <a:pt x="-22129" y="969215"/>
                  <a:pt x="16897" y="737193"/>
                  <a:pt x="0" y="629848"/>
                </a:cubicBezTo>
                <a:cubicBezTo>
                  <a:pt x="-16897" y="522503"/>
                  <a:pt x="73545" y="266974"/>
                  <a:pt x="0" y="0"/>
                </a:cubicBezTo>
                <a:close/>
              </a:path>
              <a:path w="3663042" h="2862946" stroke="0" extrusionOk="0">
                <a:moveTo>
                  <a:pt x="0" y="0"/>
                </a:moveTo>
                <a:cubicBezTo>
                  <a:pt x="151400" y="-33200"/>
                  <a:pt x="382236" y="27712"/>
                  <a:pt x="596553" y="0"/>
                </a:cubicBezTo>
                <a:cubicBezTo>
                  <a:pt x="810870" y="-27712"/>
                  <a:pt x="879819" y="6285"/>
                  <a:pt x="1009953" y="0"/>
                </a:cubicBezTo>
                <a:cubicBezTo>
                  <a:pt x="1140087" y="-6285"/>
                  <a:pt x="1415296" y="15752"/>
                  <a:pt x="1569875" y="0"/>
                </a:cubicBezTo>
                <a:cubicBezTo>
                  <a:pt x="1724454" y="-15752"/>
                  <a:pt x="1922873" y="44091"/>
                  <a:pt x="2166428" y="0"/>
                </a:cubicBezTo>
                <a:cubicBezTo>
                  <a:pt x="2409983" y="-44091"/>
                  <a:pt x="2585157" y="59084"/>
                  <a:pt x="2726350" y="0"/>
                </a:cubicBezTo>
                <a:cubicBezTo>
                  <a:pt x="2867543" y="-59084"/>
                  <a:pt x="3279800" y="50170"/>
                  <a:pt x="3663042" y="0"/>
                </a:cubicBezTo>
                <a:cubicBezTo>
                  <a:pt x="3720624" y="127660"/>
                  <a:pt x="3642905" y="275123"/>
                  <a:pt x="3663042" y="486701"/>
                </a:cubicBezTo>
                <a:cubicBezTo>
                  <a:pt x="3683179" y="698279"/>
                  <a:pt x="3648059" y="825978"/>
                  <a:pt x="3663042" y="1059290"/>
                </a:cubicBezTo>
                <a:cubicBezTo>
                  <a:pt x="3678025" y="1292602"/>
                  <a:pt x="3628725" y="1497726"/>
                  <a:pt x="3663042" y="1631879"/>
                </a:cubicBezTo>
                <a:cubicBezTo>
                  <a:pt x="3697359" y="1766032"/>
                  <a:pt x="3594564" y="2002247"/>
                  <a:pt x="3663042" y="2233098"/>
                </a:cubicBezTo>
                <a:cubicBezTo>
                  <a:pt x="3731520" y="2463949"/>
                  <a:pt x="3603966" y="2736077"/>
                  <a:pt x="3663042" y="2862946"/>
                </a:cubicBezTo>
                <a:cubicBezTo>
                  <a:pt x="3392625" y="2883926"/>
                  <a:pt x="3301933" y="2799789"/>
                  <a:pt x="3066489" y="2862946"/>
                </a:cubicBezTo>
                <a:cubicBezTo>
                  <a:pt x="2831045" y="2926103"/>
                  <a:pt x="2703400" y="2799249"/>
                  <a:pt x="2469937" y="2862946"/>
                </a:cubicBezTo>
                <a:cubicBezTo>
                  <a:pt x="2236474" y="2926643"/>
                  <a:pt x="2149153" y="2838321"/>
                  <a:pt x="1873384" y="2862946"/>
                </a:cubicBezTo>
                <a:cubicBezTo>
                  <a:pt x="1597615" y="2887571"/>
                  <a:pt x="1493483" y="2827366"/>
                  <a:pt x="1276832" y="2862946"/>
                </a:cubicBezTo>
                <a:cubicBezTo>
                  <a:pt x="1060181" y="2898526"/>
                  <a:pt x="1012160" y="2820665"/>
                  <a:pt x="826801" y="2862946"/>
                </a:cubicBezTo>
                <a:cubicBezTo>
                  <a:pt x="641442" y="2905227"/>
                  <a:pt x="299085" y="2842534"/>
                  <a:pt x="0" y="2862946"/>
                </a:cubicBezTo>
                <a:cubicBezTo>
                  <a:pt x="-8481" y="2610819"/>
                  <a:pt x="9455" y="2441090"/>
                  <a:pt x="0" y="2318986"/>
                </a:cubicBezTo>
                <a:cubicBezTo>
                  <a:pt x="-9455" y="2196882"/>
                  <a:pt x="33757" y="2040492"/>
                  <a:pt x="0" y="1832285"/>
                </a:cubicBezTo>
                <a:cubicBezTo>
                  <a:pt x="-33757" y="1624078"/>
                  <a:pt x="5994" y="1516309"/>
                  <a:pt x="0" y="1202437"/>
                </a:cubicBezTo>
                <a:cubicBezTo>
                  <a:pt x="-5994" y="888565"/>
                  <a:pt x="4978" y="854270"/>
                  <a:pt x="0" y="658478"/>
                </a:cubicBezTo>
                <a:cubicBezTo>
                  <a:pt x="-4978" y="462686"/>
                  <a:pt x="2750" y="154588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6986156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8F84E908-18F5-8D3C-3E62-D8F9FF126BBE}"/>
              </a:ext>
            </a:extLst>
          </p:cNvPr>
          <p:cNvSpPr/>
          <p:nvPr/>
        </p:nvSpPr>
        <p:spPr>
          <a:xfrm>
            <a:off x="106139" y="3265713"/>
            <a:ext cx="3897085" cy="7293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διάγραμμα</a:t>
            </a:r>
            <a:endParaRPr lang="el-CY" sz="3200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CBB67619-CAB7-E14D-5FCC-18D112390CE4}"/>
              </a:ext>
            </a:extLst>
          </p:cNvPr>
          <p:cNvSpPr/>
          <p:nvPr/>
        </p:nvSpPr>
        <p:spPr>
          <a:xfrm>
            <a:off x="8188777" y="3309256"/>
            <a:ext cx="3897085" cy="7293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γελοιογραφία</a:t>
            </a:r>
            <a:endParaRPr lang="el-CY" sz="3200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8494DD32-C064-2C14-9E4A-6EC7716A285D}"/>
              </a:ext>
            </a:extLst>
          </p:cNvPr>
          <p:cNvSpPr/>
          <p:nvPr/>
        </p:nvSpPr>
        <p:spPr>
          <a:xfrm>
            <a:off x="4131131" y="3309256"/>
            <a:ext cx="3897085" cy="7293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χάρτης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337597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4EC4DCC-E171-92D5-5462-87E813A1BB39}"/>
              </a:ext>
            </a:extLst>
          </p:cNvPr>
          <p:cNvSpPr/>
          <p:nvPr/>
        </p:nvSpPr>
        <p:spPr>
          <a:xfrm>
            <a:off x="3309257" y="141514"/>
            <a:ext cx="63246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chemeClr val="tx1"/>
                </a:solidFill>
              </a:rPr>
              <a:t>Πηγές</a:t>
            </a:r>
          </a:p>
          <a:p>
            <a:pPr algn="ctr"/>
            <a:r>
              <a:rPr lang="el-GR" sz="2400" b="1" dirty="0">
                <a:solidFill>
                  <a:schemeClr val="tx1"/>
                </a:solidFill>
              </a:rPr>
              <a:t>ΚΑΤΑΤΑΞΗ ΠΗΓΩΝ ΩΣ ΠΡΟΣ  ΤΟ ΕΙΔΟΣ  ΤΟΥΣ  </a:t>
            </a:r>
            <a:endParaRPr lang="el-CY" sz="2400" b="1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01A0BB7-34A4-9A76-4AEF-46E26F8FA58B}"/>
              </a:ext>
            </a:extLst>
          </p:cNvPr>
          <p:cNvSpPr/>
          <p:nvPr/>
        </p:nvSpPr>
        <p:spPr>
          <a:xfrm>
            <a:off x="7195459" y="1206359"/>
            <a:ext cx="4506685" cy="5225143"/>
          </a:xfrm>
          <a:custGeom>
            <a:avLst/>
            <a:gdLst>
              <a:gd name="csX0" fmla="*/ 0 w 4506685"/>
              <a:gd name="csY0" fmla="*/ 0 h 5225143"/>
              <a:gd name="csX1" fmla="*/ 653469 w 4506685"/>
              <a:gd name="csY1" fmla="*/ 0 h 5225143"/>
              <a:gd name="csX2" fmla="*/ 1261872 w 4506685"/>
              <a:gd name="csY2" fmla="*/ 0 h 5225143"/>
              <a:gd name="csX3" fmla="*/ 1825207 w 4506685"/>
              <a:gd name="csY3" fmla="*/ 0 h 5225143"/>
              <a:gd name="csX4" fmla="*/ 2253343 w 4506685"/>
              <a:gd name="csY4" fmla="*/ 0 h 5225143"/>
              <a:gd name="csX5" fmla="*/ 2726544 w 4506685"/>
              <a:gd name="csY5" fmla="*/ 0 h 5225143"/>
              <a:gd name="csX6" fmla="*/ 3334947 w 4506685"/>
              <a:gd name="csY6" fmla="*/ 0 h 5225143"/>
              <a:gd name="csX7" fmla="*/ 3763082 w 4506685"/>
              <a:gd name="csY7" fmla="*/ 0 h 5225143"/>
              <a:gd name="csX8" fmla="*/ 4506685 w 4506685"/>
              <a:gd name="csY8" fmla="*/ 0 h 5225143"/>
              <a:gd name="csX9" fmla="*/ 4506685 w 4506685"/>
              <a:gd name="csY9" fmla="*/ 476069 h 5225143"/>
              <a:gd name="csX10" fmla="*/ 4506685 w 4506685"/>
              <a:gd name="csY10" fmla="*/ 1108891 h 5225143"/>
              <a:gd name="csX11" fmla="*/ 4506685 w 4506685"/>
              <a:gd name="csY11" fmla="*/ 1532709 h 5225143"/>
              <a:gd name="csX12" fmla="*/ 4506685 w 4506685"/>
              <a:gd name="csY12" fmla="*/ 1956526 h 5225143"/>
              <a:gd name="csX13" fmla="*/ 4506685 w 4506685"/>
              <a:gd name="csY13" fmla="*/ 2589349 h 5225143"/>
              <a:gd name="csX14" fmla="*/ 4506685 w 4506685"/>
              <a:gd name="csY14" fmla="*/ 3274423 h 5225143"/>
              <a:gd name="csX15" fmla="*/ 4506685 w 4506685"/>
              <a:gd name="csY15" fmla="*/ 3698240 h 5225143"/>
              <a:gd name="csX16" fmla="*/ 4506685 w 4506685"/>
              <a:gd name="csY16" fmla="*/ 4226560 h 5225143"/>
              <a:gd name="csX17" fmla="*/ 4506685 w 4506685"/>
              <a:gd name="csY17" fmla="*/ 4650377 h 5225143"/>
              <a:gd name="csX18" fmla="*/ 4506685 w 4506685"/>
              <a:gd name="csY18" fmla="*/ 5225143 h 5225143"/>
              <a:gd name="csX19" fmla="*/ 3898283 w 4506685"/>
              <a:gd name="csY19" fmla="*/ 5225143 h 5225143"/>
              <a:gd name="csX20" fmla="*/ 3289880 w 4506685"/>
              <a:gd name="csY20" fmla="*/ 5225143 h 5225143"/>
              <a:gd name="csX21" fmla="*/ 2861745 w 4506685"/>
              <a:gd name="csY21" fmla="*/ 5225143 h 5225143"/>
              <a:gd name="csX22" fmla="*/ 2253343 w 4506685"/>
              <a:gd name="csY22" fmla="*/ 5225143 h 5225143"/>
              <a:gd name="csX23" fmla="*/ 1825207 w 4506685"/>
              <a:gd name="csY23" fmla="*/ 5225143 h 5225143"/>
              <a:gd name="csX24" fmla="*/ 1261872 w 4506685"/>
              <a:gd name="csY24" fmla="*/ 5225143 h 5225143"/>
              <a:gd name="csX25" fmla="*/ 743603 w 4506685"/>
              <a:gd name="csY25" fmla="*/ 5225143 h 5225143"/>
              <a:gd name="csX26" fmla="*/ 0 w 4506685"/>
              <a:gd name="csY26" fmla="*/ 5225143 h 5225143"/>
              <a:gd name="csX27" fmla="*/ 0 w 4506685"/>
              <a:gd name="csY27" fmla="*/ 4696823 h 5225143"/>
              <a:gd name="csX28" fmla="*/ 0 w 4506685"/>
              <a:gd name="csY28" fmla="*/ 4273006 h 5225143"/>
              <a:gd name="csX29" fmla="*/ 0 w 4506685"/>
              <a:gd name="csY29" fmla="*/ 3640183 h 5225143"/>
              <a:gd name="csX30" fmla="*/ 0 w 4506685"/>
              <a:gd name="csY30" fmla="*/ 3111863 h 5225143"/>
              <a:gd name="csX31" fmla="*/ 0 w 4506685"/>
              <a:gd name="csY31" fmla="*/ 2583543 h 5225143"/>
              <a:gd name="csX32" fmla="*/ 0 w 4506685"/>
              <a:gd name="csY32" fmla="*/ 1950720 h 5225143"/>
              <a:gd name="csX33" fmla="*/ 0 w 4506685"/>
              <a:gd name="csY33" fmla="*/ 1474651 h 5225143"/>
              <a:gd name="csX34" fmla="*/ 0 w 4506685"/>
              <a:gd name="csY34" fmla="*/ 998583 h 5225143"/>
              <a:gd name="csX35" fmla="*/ 0 w 4506685"/>
              <a:gd name="csY35" fmla="*/ 574766 h 5225143"/>
              <a:gd name="csX36" fmla="*/ 0 w 4506685"/>
              <a:gd name="csY36" fmla="*/ 0 h 52251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4506685" h="5225143" fill="none" extrusionOk="0">
                <a:moveTo>
                  <a:pt x="0" y="0"/>
                </a:moveTo>
                <a:cubicBezTo>
                  <a:pt x="260787" y="-463"/>
                  <a:pt x="327908" y="5103"/>
                  <a:pt x="653469" y="0"/>
                </a:cubicBezTo>
                <a:cubicBezTo>
                  <a:pt x="979030" y="-5103"/>
                  <a:pt x="1137607" y="37952"/>
                  <a:pt x="1261872" y="0"/>
                </a:cubicBezTo>
                <a:cubicBezTo>
                  <a:pt x="1386137" y="-37952"/>
                  <a:pt x="1559670" y="39999"/>
                  <a:pt x="1825207" y="0"/>
                </a:cubicBezTo>
                <a:cubicBezTo>
                  <a:pt x="2090744" y="-39999"/>
                  <a:pt x="2165309" y="30540"/>
                  <a:pt x="2253343" y="0"/>
                </a:cubicBezTo>
                <a:cubicBezTo>
                  <a:pt x="2341377" y="-30540"/>
                  <a:pt x="2571245" y="52963"/>
                  <a:pt x="2726544" y="0"/>
                </a:cubicBezTo>
                <a:cubicBezTo>
                  <a:pt x="2881843" y="-52963"/>
                  <a:pt x="3061739" y="48323"/>
                  <a:pt x="3334947" y="0"/>
                </a:cubicBezTo>
                <a:cubicBezTo>
                  <a:pt x="3608155" y="-48323"/>
                  <a:pt x="3550341" y="734"/>
                  <a:pt x="3763082" y="0"/>
                </a:cubicBezTo>
                <a:cubicBezTo>
                  <a:pt x="3975823" y="-734"/>
                  <a:pt x="4186998" y="25858"/>
                  <a:pt x="4506685" y="0"/>
                </a:cubicBezTo>
                <a:cubicBezTo>
                  <a:pt x="4519311" y="108876"/>
                  <a:pt x="4465906" y="292913"/>
                  <a:pt x="4506685" y="476069"/>
                </a:cubicBezTo>
                <a:cubicBezTo>
                  <a:pt x="4547464" y="659225"/>
                  <a:pt x="4476009" y="827808"/>
                  <a:pt x="4506685" y="1108891"/>
                </a:cubicBezTo>
                <a:cubicBezTo>
                  <a:pt x="4537361" y="1389974"/>
                  <a:pt x="4474548" y="1386374"/>
                  <a:pt x="4506685" y="1532709"/>
                </a:cubicBezTo>
                <a:cubicBezTo>
                  <a:pt x="4538822" y="1679044"/>
                  <a:pt x="4476869" y="1817405"/>
                  <a:pt x="4506685" y="1956526"/>
                </a:cubicBezTo>
                <a:cubicBezTo>
                  <a:pt x="4536501" y="2095647"/>
                  <a:pt x="4452348" y="2449567"/>
                  <a:pt x="4506685" y="2589349"/>
                </a:cubicBezTo>
                <a:cubicBezTo>
                  <a:pt x="4561022" y="2729131"/>
                  <a:pt x="4437680" y="3016438"/>
                  <a:pt x="4506685" y="3274423"/>
                </a:cubicBezTo>
                <a:cubicBezTo>
                  <a:pt x="4575690" y="3532408"/>
                  <a:pt x="4493549" y="3555651"/>
                  <a:pt x="4506685" y="3698240"/>
                </a:cubicBezTo>
                <a:cubicBezTo>
                  <a:pt x="4519821" y="3840829"/>
                  <a:pt x="4462861" y="4084784"/>
                  <a:pt x="4506685" y="4226560"/>
                </a:cubicBezTo>
                <a:cubicBezTo>
                  <a:pt x="4550509" y="4368336"/>
                  <a:pt x="4500099" y="4446858"/>
                  <a:pt x="4506685" y="4650377"/>
                </a:cubicBezTo>
                <a:cubicBezTo>
                  <a:pt x="4513271" y="4853896"/>
                  <a:pt x="4437749" y="5066421"/>
                  <a:pt x="4506685" y="5225143"/>
                </a:cubicBezTo>
                <a:cubicBezTo>
                  <a:pt x="4226627" y="5232106"/>
                  <a:pt x="4141036" y="5156938"/>
                  <a:pt x="3898283" y="5225143"/>
                </a:cubicBezTo>
                <a:cubicBezTo>
                  <a:pt x="3655530" y="5293348"/>
                  <a:pt x="3457015" y="5207007"/>
                  <a:pt x="3289880" y="5225143"/>
                </a:cubicBezTo>
                <a:cubicBezTo>
                  <a:pt x="3122745" y="5243279"/>
                  <a:pt x="3031277" y="5204704"/>
                  <a:pt x="2861745" y="5225143"/>
                </a:cubicBezTo>
                <a:cubicBezTo>
                  <a:pt x="2692213" y="5245582"/>
                  <a:pt x="2514810" y="5174563"/>
                  <a:pt x="2253343" y="5225143"/>
                </a:cubicBezTo>
                <a:cubicBezTo>
                  <a:pt x="1991876" y="5275723"/>
                  <a:pt x="1985814" y="5214873"/>
                  <a:pt x="1825207" y="5225143"/>
                </a:cubicBezTo>
                <a:cubicBezTo>
                  <a:pt x="1664600" y="5235413"/>
                  <a:pt x="1410870" y="5186719"/>
                  <a:pt x="1261872" y="5225143"/>
                </a:cubicBezTo>
                <a:cubicBezTo>
                  <a:pt x="1112875" y="5263567"/>
                  <a:pt x="946270" y="5165696"/>
                  <a:pt x="743603" y="5225143"/>
                </a:cubicBezTo>
                <a:cubicBezTo>
                  <a:pt x="540936" y="5284590"/>
                  <a:pt x="342135" y="5148652"/>
                  <a:pt x="0" y="5225143"/>
                </a:cubicBezTo>
                <a:cubicBezTo>
                  <a:pt x="-42473" y="5117952"/>
                  <a:pt x="29236" y="4879523"/>
                  <a:pt x="0" y="4696823"/>
                </a:cubicBezTo>
                <a:cubicBezTo>
                  <a:pt x="-29236" y="4514123"/>
                  <a:pt x="50613" y="4366836"/>
                  <a:pt x="0" y="4273006"/>
                </a:cubicBezTo>
                <a:cubicBezTo>
                  <a:pt x="-50613" y="4179176"/>
                  <a:pt x="41957" y="3841146"/>
                  <a:pt x="0" y="3640183"/>
                </a:cubicBezTo>
                <a:cubicBezTo>
                  <a:pt x="-41957" y="3439220"/>
                  <a:pt x="14523" y="3311479"/>
                  <a:pt x="0" y="3111863"/>
                </a:cubicBezTo>
                <a:cubicBezTo>
                  <a:pt x="-14523" y="2912247"/>
                  <a:pt x="32867" y="2796198"/>
                  <a:pt x="0" y="2583543"/>
                </a:cubicBezTo>
                <a:cubicBezTo>
                  <a:pt x="-32867" y="2370888"/>
                  <a:pt x="73319" y="2169741"/>
                  <a:pt x="0" y="1950720"/>
                </a:cubicBezTo>
                <a:cubicBezTo>
                  <a:pt x="-73319" y="1731699"/>
                  <a:pt x="56849" y="1605356"/>
                  <a:pt x="0" y="1474651"/>
                </a:cubicBezTo>
                <a:cubicBezTo>
                  <a:pt x="-56849" y="1343946"/>
                  <a:pt x="18378" y="1152547"/>
                  <a:pt x="0" y="998583"/>
                </a:cubicBezTo>
                <a:cubicBezTo>
                  <a:pt x="-18378" y="844619"/>
                  <a:pt x="29795" y="762442"/>
                  <a:pt x="0" y="574766"/>
                </a:cubicBezTo>
                <a:cubicBezTo>
                  <a:pt x="-29795" y="387090"/>
                  <a:pt x="34763" y="241278"/>
                  <a:pt x="0" y="0"/>
                </a:cubicBezTo>
                <a:close/>
              </a:path>
              <a:path w="4506685" h="5225143" stroke="0" extrusionOk="0">
                <a:moveTo>
                  <a:pt x="0" y="0"/>
                </a:moveTo>
                <a:cubicBezTo>
                  <a:pt x="236307" y="-40384"/>
                  <a:pt x="347834" y="39103"/>
                  <a:pt x="563336" y="0"/>
                </a:cubicBezTo>
                <a:cubicBezTo>
                  <a:pt x="778838" y="-39103"/>
                  <a:pt x="977305" y="57197"/>
                  <a:pt x="1171738" y="0"/>
                </a:cubicBezTo>
                <a:cubicBezTo>
                  <a:pt x="1366171" y="-57197"/>
                  <a:pt x="1530104" y="29771"/>
                  <a:pt x="1825207" y="0"/>
                </a:cubicBezTo>
                <a:cubicBezTo>
                  <a:pt x="2120310" y="-29771"/>
                  <a:pt x="2153116" y="24260"/>
                  <a:pt x="2253343" y="0"/>
                </a:cubicBezTo>
                <a:cubicBezTo>
                  <a:pt x="2353570" y="-24260"/>
                  <a:pt x="2522203" y="44599"/>
                  <a:pt x="2771611" y="0"/>
                </a:cubicBezTo>
                <a:cubicBezTo>
                  <a:pt x="3021019" y="-44599"/>
                  <a:pt x="3251106" y="61860"/>
                  <a:pt x="3380014" y="0"/>
                </a:cubicBezTo>
                <a:cubicBezTo>
                  <a:pt x="3508922" y="-61860"/>
                  <a:pt x="3718578" y="52798"/>
                  <a:pt x="3898283" y="0"/>
                </a:cubicBezTo>
                <a:cubicBezTo>
                  <a:pt x="4077988" y="-52798"/>
                  <a:pt x="4245987" y="50289"/>
                  <a:pt x="4506685" y="0"/>
                </a:cubicBezTo>
                <a:cubicBezTo>
                  <a:pt x="4569472" y="249522"/>
                  <a:pt x="4446017" y="430600"/>
                  <a:pt x="4506685" y="685074"/>
                </a:cubicBezTo>
                <a:cubicBezTo>
                  <a:pt x="4567353" y="939548"/>
                  <a:pt x="4492793" y="1089898"/>
                  <a:pt x="4506685" y="1213394"/>
                </a:cubicBezTo>
                <a:cubicBezTo>
                  <a:pt x="4520577" y="1336890"/>
                  <a:pt x="4453064" y="1524027"/>
                  <a:pt x="4506685" y="1689463"/>
                </a:cubicBezTo>
                <a:cubicBezTo>
                  <a:pt x="4560306" y="1854899"/>
                  <a:pt x="4467634" y="1915747"/>
                  <a:pt x="4506685" y="2113280"/>
                </a:cubicBezTo>
                <a:cubicBezTo>
                  <a:pt x="4545736" y="2310813"/>
                  <a:pt x="4502965" y="2616031"/>
                  <a:pt x="4506685" y="2798354"/>
                </a:cubicBezTo>
                <a:cubicBezTo>
                  <a:pt x="4510405" y="2980677"/>
                  <a:pt x="4436133" y="3323751"/>
                  <a:pt x="4506685" y="3483429"/>
                </a:cubicBezTo>
                <a:cubicBezTo>
                  <a:pt x="4577237" y="3643107"/>
                  <a:pt x="4479285" y="4014815"/>
                  <a:pt x="4506685" y="4168503"/>
                </a:cubicBezTo>
                <a:cubicBezTo>
                  <a:pt x="4534085" y="4322191"/>
                  <a:pt x="4436201" y="4742552"/>
                  <a:pt x="4506685" y="5225143"/>
                </a:cubicBezTo>
                <a:cubicBezTo>
                  <a:pt x="4336613" y="5263344"/>
                  <a:pt x="4190453" y="5215916"/>
                  <a:pt x="4033483" y="5225143"/>
                </a:cubicBezTo>
                <a:cubicBezTo>
                  <a:pt x="3876513" y="5234370"/>
                  <a:pt x="3735238" y="5189667"/>
                  <a:pt x="3605348" y="5225143"/>
                </a:cubicBezTo>
                <a:cubicBezTo>
                  <a:pt x="3475459" y="5260619"/>
                  <a:pt x="3274153" y="5203037"/>
                  <a:pt x="3132146" y="5225143"/>
                </a:cubicBezTo>
                <a:cubicBezTo>
                  <a:pt x="2990139" y="5247249"/>
                  <a:pt x="2893479" y="5195367"/>
                  <a:pt x="2658944" y="5225143"/>
                </a:cubicBezTo>
                <a:cubicBezTo>
                  <a:pt x="2424409" y="5254919"/>
                  <a:pt x="2145826" y="5190351"/>
                  <a:pt x="2005475" y="5225143"/>
                </a:cubicBezTo>
                <a:cubicBezTo>
                  <a:pt x="1865124" y="5259935"/>
                  <a:pt x="1575365" y="5160267"/>
                  <a:pt x="1352006" y="5225143"/>
                </a:cubicBezTo>
                <a:cubicBezTo>
                  <a:pt x="1128647" y="5290019"/>
                  <a:pt x="1018850" y="5163938"/>
                  <a:pt x="788670" y="5225143"/>
                </a:cubicBezTo>
                <a:cubicBezTo>
                  <a:pt x="558490" y="5286348"/>
                  <a:pt x="257603" y="5201675"/>
                  <a:pt x="0" y="5225143"/>
                </a:cubicBezTo>
                <a:cubicBezTo>
                  <a:pt x="-46617" y="4998967"/>
                  <a:pt x="3136" y="4892035"/>
                  <a:pt x="0" y="4749074"/>
                </a:cubicBezTo>
                <a:cubicBezTo>
                  <a:pt x="-3136" y="4606113"/>
                  <a:pt x="36007" y="4482180"/>
                  <a:pt x="0" y="4325257"/>
                </a:cubicBezTo>
                <a:cubicBezTo>
                  <a:pt x="-36007" y="4168334"/>
                  <a:pt x="53134" y="3975422"/>
                  <a:pt x="0" y="3640183"/>
                </a:cubicBezTo>
                <a:cubicBezTo>
                  <a:pt x="-53134" y="3304944"/>
                  <a:pt x="24650" y="3375237"/>
                  <a:pt x="0" y="3216366"/>
                </a:cubicBezTo>
                <a:cubicBezTo>
                  <a:pt x="-24650" y="3057495"/>
                  <a:pt x="46890" y="2940136"/>
                  <a:pt x="0" y="2740297"/>
                </a:cubicBezTo>
                <a:cubicBezTo>
                  <a:pt x="-46890" y="2540458"/>
                  <a:pt x="3173" y="2467132"/>
                  <a:pt x="0" y="2211977"/>
                </a:cubicBezTo>
                <a:cubicBezTo>
                  <a:pt x="-3173" y="1956822"/>
                  <a:pt x="55282" y="1705241"/>
                  <a:pt x="0" y="1526903"/>
                </a:cubicBezTo>
                <a:cubicBezTo>
                  <a:pt x="-55282" y="1348565"/>
                  <a:pt x="614" y="1276306"/>
                  <a:pt x="0" y="1103086"/>
                </a:cubicBezTo>
                <a:cubicBezTo>
                  <a:pt x="-614" y="929866"/>
                  <a:pt x="115426" y="301815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3031231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0000"/>
                </a:solidFill>
              </a:rPr>
              <a:t>Παραστατικές πηγές</a:t>
            </a:r>
          </a:p>
          <a:p>
            <a:pPr algn="ctr"/>
            <a:r>
              <a:rPr lang="el-GR" sz="2400" dirty="0"/>
              <a:t>διάγραμμα</a:t>
            </a:r>
          </a:p>
          <a:p>
            <a:pPr algn="ctr"/>
            <a:r>
              <a:rPr lang="el-GR" sz="2400" dirty="0"/>
              <a:t>χάρτης</a:t>
            </a:r>
          </a:p>
          <a:p>
            <a:pPr algn="ctr"/>
            <a:r>
              <a:rPr lang="el-GR" sz="2400" dirty="0"/>
              <a:t>γελοιογραφία</a:t>
            </a:r>
          </a:p>
          <a:p>
            <a:pPr algn="ctr"/>
            <a:r>
              <a:rPr lang="el-GR" sz="2400" dirty="0"/>
              <a:t>φωτογραφίες </a:t>
            </a:r>
          </a:p>
          <a:p>
            <a:pPr algn="ctr"/>
            <a:r>
              <a:rPr lang="el-GR" sz="2400" dirty="0"/>
              <a:t>μνημεία</a:t>
            </a:r>
          </a:p>
          <a:p>
            <a:pPr algn="ctr"/>
            <a:r>
              <a:rPr lang="el-GR" sz="2400" dirty="0"/>
              <a:t>κτίσματα</a:t>
            </a:r>
          </a:p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αντικείμενα καθημερινής χρήσης </a:t>
            </a:r>
          </a:p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έργα τέχνης</a:t>
            </a:r>
          </a:p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αγγεία</a:t>
            </a:r>
          </a:p>
          <a:p>
            <a:pPr algn="ctr"/>
            <a:r>
              <a:rPr lang="el-G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σ</a:t>
            </a:r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φραγίδες</a:t>
            </a:r>
          </a:p>
          <a:p>
            <a:pPr algn="ctr"/>
            <a:r>
              <a:rPr lang="el-G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νομίσματα</a:t>
            </a:r>
            <a:r>
              <a:rPr lang="el-GR" sz="2400" dirty="0"/>
              <a:t>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70DE67D-2E95-826A-5B0F-7CA56035C045}"/>
              </a:ext>
            </a:extLst>
          </p:cNvPr>
          <p:cNvSpPr/>
          <p:nvPr/>
        </p:nvSpPr>
        <p:spPr>
          <a:xfrm>
            <a:off x="76200" y="1206359"/>
            <a:ext cx="4376057" cy="5225143"/>
          </a:xfrm>
          <a:custGeom>
            <a:avLst/>
            <a:gdLst>
              <a:gd name="csX0" fmla="*/ 0 w 4376057"/>
              <a:gd name="csY0" fmla="*/ 0 h 5225143"/>
              <a:gd name="csX1" fmla="*/ 634528 w 4376057"/>
              <a:gd name="csY1" fmla="*/ 0 h 5225143"/>
              <a:gd name="csX2" fmla="*/ 1050254 w 4376057"/>
              <a:gd name="csY2" fmla="*/ 0 h 5225143"/>
              <a:gd name="csX3" fmla="*/ 1465979 w 4376057"/>
              <a:gd name="csY3" fmla="*/ 0 h 5225143"/>
              <a:gd name="csX4" fmla="*/ 1925465 w 4376057"/>
              <a:gd name="csY4" fmla="*/ 0 h 5225143"/>
              <a:gd name="csX5" fmla="*/ 2384951 w 4376057"/>
              <a:gd name="csY5" fmla="*/ 0 h 5225143"/>
              <a:gd name="csX6" fmla="*/ 2888198 w 4376057"/>
              <a:gd name="csY6" fmla="*/ 0 h 5225143"/>
              <a:gd name="csX7" fmla="*/ 3303923 w 4376057"/>
              <a:gd name="csY7" fmla="*/ 0 h 5225143"/>
              <a:gd name="csX8" fmla="*/ 3850930 w 4376057"/>
              <a:gd name="csY8" fmla="*/ 0 h 5225143"/>
              <a:gd name="csX9" fmla="*/ 4376057 w 4376057"/>
              <a:gd name="csY9" fmla="*/ 0 h 5225143"/>
              <a:gd name="csX10" fmla="*/ 4376057 w 4376057"/>
              <a:gd name="csY10" fmla="*/ 528320 h 5225143"/>
              <a:gd name="csX11" fmla="*/ 4376057 w 4376057"/>
              <a:gd name="csY11" fmla="*/ 952137 h 5225143"/>
              <a:gd name="csX12" fmla="*/ 4376057 w 4376057"/>
              <a:gd name="csY12" fmla="*/ 1532709 h 5225143"/>
              <a:gd name="csX13" fmla="*/ 4376057 w 4376057"/>
              <a:gd name="csY13" fmla="*/ 2008777 h 5225143"/>
              <a:gd name="csX14" fmla="*/ 4376057 w 4376057"/>
              <a:gd name="csY14" fmla="*/ 2693852 h 5225143"/>
              <a:gd name="csX15" fmla="*/ 4376057 w 4376057"/>
              <a:gd name="csY15" fmla="*/ 3274423 h 5225143"/>
              <a:gd name="csX16" fmla="*/ 4376057 w 4376057"/>
              <a:gd name="csY16" fmla="*/ 3854994 h 5225143"/>
              <a:gd name="csX17" fmla="*/ 4376057 w 4376057"/>
              <a:gd name="csY17" fmla="*/ 4278812 h 5225143"/>
              <a:gd name="csX18" fmla="*/ 4376057 w 4376057"/>
              <a:gd name="csY18" fmla="*/ 5225143 h 5225143"/>
              <a:gd name="csX19" fmla="*/ 3829050 w 4376057"/>
              <a:gd name="csY19" fmla="*/ 5225143 h 5225143"/>
              <a:gd name="csX20" fmla="*/ 3194522 w 4376057"/>
              <a:gd name="csY20" fmla="*/ 5225143 h 5225143"/>
              <a:gd name="csX21" fmla="*/ 2603754 w 4376057"/>
              <a:gd name="csY21" fmla="*/ 5225143 h 5225143"/>
              <a:gd name="csX22" fmla="*/ 2056747 w 4376057"/>
              <a:gd name="csY22" fmla="*/ 5225143 h 5225143"/>
              <a:gd name="csX23" fmla="*/ 1509740 w 4376057"/>
              <a:gd name="csY23" fmla="*/ 5225143 h 5225143"/>
              <a:gd name="csX24" fmla="*/ 1006493 w 4376057"/>
              <a:gd name="csY24" fmla="*/ 5225143 h 5225143"/>
              <a:gd name="csX25" fmla="*/ 547007 w 4376057"/>
              <a:gd name="csY25" fmla="*/ 5225143 h 5225143"/>
              <a:gd name="csX26" fmla="*/ 0 w 4376057"/>
              <a:gd name="csY26" fmla="*/ 5225143 h 5225143"/>
              <a:gd name="csX27" fmla="*/ 0 w 4376057"/>
              <a:gd name="csY27" fmla="*/ 4696823 h 5225143"/>
              <a:gd name="csX28" fmla="*/ 0 w 4376057"/>
              <a:gd name="csY28" fmla="*/ 4064000 h 5225143"/>
              <a:gd name="csX29" fmla="*/ 0 w 4376057"/>
              <a:gd name="csY29" fmla="*/ 3431177 h 5225143"/>
              <a:gd name="csX30" fmla="*/ 0 w 4376057"/>
              <a:gd name="csY30" fmla="*/ 3007360 h 5225143"/>
              <a:gd name="csX31" fmla="*/ 0 w 4376057"/>
              <a:gd name="csY31" fmla="*/ 2479040 h 5225143"/>
              <a:gd name="csX32" fmla="*/ 0 w 4376057"/>
              <a:gd name="csY32" fmla="*/ 1846217 h 5225143"/>
              <a:gd name="csX33" fmla="*/ 0 w 4376057"/>
              <a:gd name="csY33" fmla="*/ 1370149 h 5225143"/>
              <a:gd name="csX34" fmla="*/ 0 w 4376057"/>
              <a:gd name="csY34" fmla="*/ 894080 h 5225143"/>
              <a:gd name="csX35" fmla="*/ 0 w 4376057"/>
              <a:gd name="csY35" fmla="*/ 0 h 52251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4376057" h="5225143" fill="none" extrusionOk="0">
                <a:moveTo>
                  <a:pt x="0" y="0"/>
                </a:moveTo>
                <a:cubicBezTo>
                  <a:pt x="168906" y="-40392"/>
                  <a:pt x="331942" y="60184"/>
                  <a:pt x="634528" y="0"/>
                </a:cubicBezTo>
                <a:cubicBezTo>
                  <a:pt x="937114" y="-60184"/>
                  <a:pt x="878135" y="40715"/>
                  <a:pt x="1050254" y="0"/>
                </a:cubicBezTo>
                <a:cubicBezTo>
                  <a:pt x="1222373" y="-40715"/>
                  <a:pt x="1360775" y="3745"/>
                  <a:pt x="1465979" y="0"/>
                </a:cubicBezTo>
                <a:cubicBezTo>
                  <a:pt x="1571183" y="-3745"/>
                  <a:pt x="1797884" y="39819"/>
                  <a:pt x="1925465" y="0"/>
                </a:cubicBezTo>
                <a:cubicBezTo>
                  <a:pt x="2053046" y="-39819"/>
                  <a:pt x="2208790" y="23292"/>
                  <a:pt x="2384951" y="0"/>
                </a:cubicBezTo>
                <a:cubicBezTo>
                  <a:pt x="2561112" y="-23292"/>
                  <a:pt x="2663996" y="29168"/>
                  <a:pt x="2888198" y="0"/>
                </a:cubicBezTo>
                <a:cubicBezTo>
                  <a:pt x="3112400" y="-29168"/>
                  <a:pt x="3197608" y="9248"/>
                  <a:pt x="3303923" y="0"/>
                </a:cubicBezTo>
                <a:cubicBezTo>
                  <a:pt x="3410238" y="-9248"/>
                  <a:pt x="3729607" y="53396"/>
                  <a:pt x="3850930" y="0"/>
                </a:cubicBezTo>
                <a:cubicBezTo>
                  <a:pt x="3972253" y="-53396"/>
                  <a:pt x="4126352" y="57446"/>
                  <a:pt x="4376057" y="0"/>
                </a:cubicBezTo>
                <a:cubicBezTo>
                  <a:pt x="4423889" y="156309"/>
                  <a:pt x="4323423" y="307361"/>
                  <a:pt x="4376057" y="528320"/>
                </a:cubicBezTo>
                <a:cubicBezTo>
                  <a:pt x="4428691" y="749279"/>
                  <a:pt x="4329404" y="742113"/>
                  <a:pt x="4376057" y="952137"/>
                </a:cubicBezTo>
                <a:cubicBezTo>
                  <a:pt x="4422710" y="1162161"/>
                  <a:pt x="4338622" y="1313033"/>
                  <a:pt x="4376057" y="1532709"/>
                </a:cubicBezTo>
                <a:cubicBezTo>
                  <a:pt x="4413492" y="1752385"/>
                  <a:pt x="4334106" y="1787730"/>
                  <a:pt x="4376057" y="2008777"/>
                </a:cubicBezTo>
                <a:cubicBezTo>
                  <a:pt x="4418008" y="2229824"/>
                  <a:pt x="4373890" y="2394203"/>
                  <a:pt x="4376057" y="2693852"/>
                </a:cubicBezTo>
                <a:cubicBezTo>
                  <a:pt x="4378224" y="2993502"/>
                  <a:pt x="4307113" y="3157562"/>
                  <a:pt x="4376057" y="3274423"/>
                </a:cubicBezTo>
                <a:cubicBezTo>
                  <a:pt x="4445001" y="3391284"/>
                  <a:pt x="4340318" y="3572801"/>
                  <a:pt x="4376057" y="3854994"/>
                </a:cubicBezTo>
                <a:cubicBezTo>
                  <a:pt x="4411796" y="4137187"/>
                  <a:pt x="4326273" y="4131322"/>
                  <a:pt x="4376057" y="4278812"/>
                </a:cubicBezTo>
                <a:cubicBezTo>
                  <a:pt x="4425841" y="4426302"/>
                  <a:pt x="4363120" y="5032633"/>
                  <a:pt x="4376057" y="5225143"/>
                </a:cubicBezTo>
                <a:cubicBezTo>
                  <a:pt x="4215418" y="5290462"/>
                  <a:pt x="3947431" y="5208824"/>
                  <a:pt x="3829050" y="5225143"/>
                </a:cubicBezTo>
                <a:cubicBezTo>
                  <a:pt x="3710669" y="5241462"/>
                  <a:pt x="3483712" y="5179239"/>
                  <a:pt x="3194522" y="5225143"/>
                </a:cubicBezTo>
                <a:cubicBezTo>
                  <a:pt x="2905332" y="5271047"/>
                  <a:pt x="2826205" y="5170943"/>
                  <a:pt x="2603754" y="5225143"/>
                </a:cubicBezTo>
                <a:cubicBezTo>
                  <a:pt x="2381303" y="5279343"/>
                  <a:pt x="2205902" y="5192543"/>
                  <a:pt x="2056747" y="5225143"/>
                </a:cubicBezTo>
                <a:cubicBezTo>
                  <a:pt x="1907592" y="5257743"/>
                  <a:pt x="1714503" y="5188396"/>
                  <a:pt x="1509740" y="5225143"/>
                </a:cubicBezTo>
                <a:cubicBezTo>
                  <a:pt x="1304977" y="5261890"/>
                  <a:pt x="1163131" y="5218765"/>
                  <a:pt x="1006493" y="5225143"/>
                </a:cubicBezTo>
                <a:cubicBezTo>
                  <a:pt x="849855" y="5231521"/>
                  <a:pt x="757585" y="5207320"/>
                  <a:pt x="547007" y="5225143"/>
                </a:cubicBezTo>
                <a:cubicBezTo>
                  <a:pt x="336429" y="5242966"/>
                  <a:pt x="260135" y="5185871"/>
                  <a:pt x="0" y="5225143"/>
                </a:cubicBezTo>
                <a:cubicBezTo>
                  <a:pt x="-30141" y="5070444"/>
                  <a:pt x="37905" y="4814053"/>
                  <a:pt x="0" y="4696823"/>
                </a:cubicBezTo>
                <a:cubicBezTo>
                  <a:pt x="-37905" y="4579593"/>
                  <a:pt x="42417" y="4341321"/>
                  <a:pt x="0" y="4064000"/>
                </a:cubicBezTo>
                <a:cubicBezTo>
                  <a:pt x="-42417" y="3786679"/>
                  <a:pt x="30102" y="3616599"/>
                  <a:pt x="0" y="3431177"/>
                </a:cubicBezTo>
                <a:cubicBezTo>
                  <a:pt x="-30102" y="3245755"/>
                  <a:pt x="10887" y="3165416"/>
                  <a:pt x="0" y="3007360"/>
                </a:cubicBezTo>
                <a:cubicBezTo>
                  <a:pt x="-10887" y="2849304"/>
                  <a:pt x="59701" y="2613927"/>
                  <a:pt x="0" y="2479040"/>
                </a:cubicBezTo>
                <a:cubicBezTo>
                  <a:pt x="-59701" y="2344153"/>
                  <a:pt x="16443" y="2004840"/>
                  <a:pt x="0" y="1846217"/>
                </a:cubicBezTo>
                <a:cubicBezTo>
                  <a:pt x="-16443" y="1687594"/>
                  <a:pt x="2952" y="1563105"/>
                  <a:pt x="0" y="1370149"/>
                </a:cubicBezTo>
                <a:cubicBezTo>
                  <a:pt x="-2952" y="1177193"/>
                  <a:pt x="22521" y="1018895"/>
                  <a:pt x="0" y="894080"/>
                </a:cubicBezTo>
                <a:cubicBezTo>
                  <a:pt x="-22521" y="769265"/>
                  <a:pt x="87650" y="307533"/>
                  <a:pt x="0" y="0"/>
                </a:cubicBezTo>
                <a:close/>
              </a:path>
              <a:path w="4376057" h="5225143" stroke="0" extrusionOk="0">
                <a:moveTo>
                  <a:pt x="0" y="0"/>
                </a:moveTo>
                <a:cubicBezTo>
                  <a:pt x="172651" y="-47837"/>
                  <a:pt x="402122" y="1598"/>
                  <a:pt x="503247" y="0"/>
                </a:cubicBezTo>
                <a:cubicBezTo>
                  <a:pt x="604372" y="-1598"/>
                  <a:pt x="832425" y="34579"/>
                  <a:pt x="918972" y="0"/>
                </a:cubicBezTo>
                <a:cubicBezTo>
                  <a:pt x="1005519" y="-34579"/>
                  <a:pt x="1250020" y="35566"/>
                  <a:pt x="1334697" y="0"/>
                </a:cubicBezTo>
                <a:cubicBezTo>
                  <a:pt x="1419375" y="-35566"/>
                  <a:pt x="1653365" y="50604"/>
                  <a:pt x="1969226" y="0"/>
                </a:cubicBezTo>
                <a:cubicBezTo>
                  <a:pt x="2285087" y="-50604"/>
                  <a:pt x="2336931" y="65395"/>
                  <a:pt x="2603754" y="0"/>
                </a:cubicBezTo>
                <a:cubicBezTo>
                  <a:pt x="2870577" y="-65395"/>
                  <a:pt x="2880867" y="3490"/>
                  <a:pt x="3019479" y="0"/>
                </a:cubicBezTo>
                <a:cubicBezTo>
                  <a:pt x="3158092" y="-3490"/>
                  <a:pt x="3313636" y="38960"/>
                  <a:pt x="3522726" y="0"/>
                </a:cubicBezTo>
                <a:cubicBezTo>
                  <a:pt x="3731816" y="-38960"/>
                  <a:pt x="4036258" y="21159"/>
                  <a:pt x="4376057" y="0"/>
                </a:cubicBezTo>
                <a:cubicBezTo>
                  <a:pt x="4378828" y="274724"/>
                  <a:pt x="4346647" y="495446"/>
                  <a:pt x="4376057" y="685074"/>
                </a:cubicBezTo>
                <a:cubicBezTo>
                  <a:pt x="4405467" y="874702"/>
                  <a:pt x="4313549" y="1056696"/>
                  <a:pt x="4376057" y="1213394"/>
                </a:cubicBezTo>
                <a:cubicBezTo>
                  <a:pt x="4438565" y="1370092"/>
                  <a:pt x="4362729" y="1648777"/>
                  <a:pt x="4376057" y="1898469"/>
                </a:cubicBezTo>
                <a:cubicBezTo>
                  <a:pt x="4389385" y="2148161"/>
                  <a:pt x="4315178" y="2332796"/>
                  <a:pt x="4376057" y="2479040"/>
                </a:cubicBezTo>
                <a:cubicBezTo>
                  <a:pt x="4436936" y="2625284"/>
                  <a:pt x="4335951" y="2835332"/>
                  <a:pt x="4376057" y="3111863"/>
                </a:cubicBezTo>
                <a:cubicBezTo>
                  <a:pt x="4416163" y="3388394"/>
                  <a:pt x="4348581" y="3441505"/>
                  <a:pt x="4376057" y="3587932"/>
                </a:cubicBezTo>
                <a:cubicBezTo>
                  <a:pt x="4403533" y="3734359"/>
                  <a:pt x="4342794" y="3862958"/>
                  <a:pt x="4376057" y="4116252"/>
                </a:cubicBezTo>
                <a:cubicBezTo>
                  <a:pt x="4409320" y="4369546"/>
                  <a:pt x="4348474" y="4402042"/>
                  <a:pt x="4376057" y="4644572"/>
                </a:cubicBezTo>
                <a:cubicBezTo>
                  <a:pt x="4403640" y="4887102"/>
                  <a:pt x="4332541" y="5093948"/>
                  <a:pt x="4376057" y="5225143"/>
                </a:cubicBezTo>
                <a:cubicBezTo>
                  <a:pt x="4192107" y="5275866"/>
                  <a:pt x="4098644" y="5198862"/>
                  <a:pt x="3872810" y="5225143"/>
                </a:cubicBezTo>
                <a:cubicBezTo>
                  <a:pt x="3646976" y="5251424"/>
                  <a:pt x="3611258" y="5189568"/>
                  <a:pt x="3413324" y="5225143"/>
                </a:cubicBezTo>
                <a:cubicBezTo>
                  <a:pt x="3215390" y="5260718"/>
                  <a:pt x="3092437" y="5196688"/>
                  <a:pt x="2997599" y="5225143"/>
                </a:cubicBezTo>
                <a:cubicBezTo>
                  <a:pt x="2902761" y="5253598"/>
                  <a:pt x="2698972" y="5177762"/>
                  <a:pt x="2581874" y="5225143"/>
                </a:cubicBezTo>
                <a:cubicBezTo>
                  <a:pt x="2464777" y="5272524"/>
                  <a:pt x="2134259" y="5165325"/>
                  <a:pt x="1991106" y="5225143"/>
                </a:cubicBezTo>
                <a:cubicBezTo>
                  <a:pt x="1847953" y="5284961"/>
                  <a:pt x="1660137" y="5213788"/>
                  <a:pt x="1531620" y="5225143"/>
                </a:cubicBezTo>
                <a:cubicBezTo>
                  <a:pt x="1403103" y="5236498"/>
                  <a:pt x="1108298" y="5200620"/>
                  <a:pt x="984613" y="5225143"/>
                </a:cubicBezTo>
                <a:cubicBezTo>
                  <a:pt x="860928" y="5249666"/>
                  <a:pt x="729526" y="5212448"/>
                  <a:pt x="568887" y="5225143"/>
                </a:cubicBezTo>
                <a:cubicBezTo>
                  <a:pt x="408248" y="5237838"/>
                  <a:pt x="280270" y="5184133"/>
                  <a:pt x="0" y="5225143"/>
                </a:cubicBezTo>
                <a:cubicBezTo>
                  <a:pt x="-3861" y="5045430"/>
                  <a:pt x="16832" y="4826569"/>
                  <a:pt x="0" y="4644572"/>
                </a:cubicBezTo>
                <a:cubicBezTo>
                  <a:pt x="-16832" y="4462575"/>
                  <a:pt x="27927" y="4306211"/>
                  <a:pt x="0" y="4116252"/>
                </a:cubicBezTo>
                <a:cubicBezTo>
                  <a:pt x="-27927" y="3926293"/>
                  <a:pt x="24757" y="3704265"/>
                  <a:pt x="0" y="3483429"/>
                </a:cubicBezTo>
                <a:cubicBezTo>
                  <a:pt x="-24757" y="3262593"/>
                  <a:pt x="6225" y="3181983"/>
                  <a:pt x="0" y="3059612"/>
                </a:cubicBezTo>
                <a:cubicBezTo>
                  <a:pt x="-6225" y="2937241"/>
                  <a:pt x="16088" y="2741857"/>
                  <a:pt x="0" y="2531291"/>
                </a:cubicBezTo>
                <a:cubicBezTo>
                  <a:pt x="-16088" y="2320725"/>
                  <a:pt x="50531" y="1984333"/>
                  <a:pt x="0" y="1846217"/>
                </a:cubicBezTo>
                <a:cubicBezTo>
                  <a:pt x="-50531" y="1708101"/>
                  <a:pt x="35418" y="1420670"/>
                  <a:pt x="0" y="1213394"/>
                </a:cubicBezTo>
                <a:cubicBezTo>
                  <a:pt x="-35418" y="1006118"/>
                  <a:pt x="52104" y="888986"/>
                  <a:pt x="0" y="737326"/>
                </a:cubicBezTo>
                <a:cubicBezTo>
                  <a:pt x="-52104" y="585666"/>
                  <a:pt x="8005" y="249295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8160652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solidFill>
                  <a:srgbClr val="FF0000"/>
                </a:solidFill>
              </a:rPr>
              <a:t>Γραπτές πηγές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πινακίδες 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επιγραφές  (κ</a:t>
            </a:r>
            <a:r>
              <a:rPr lang="el-GR" sz="2400" i="0" dirty="0">
                <a:solidFill>
                  <a:schemeClr val="tx1"/>
                </a:solidFill>
                <a:effectLst/>
              </a:rPr>
              <a:t>είμενο χαραγμένο σε σκληρή επιφάνεια, π.χ. πέτρα ή μάρμαρο</a:t>
            </a:r>
            <a:r>
              <a:rPr lang="el-GR" sz="2400" dirty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χειρόγραφα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Έλληνες ιστορικοί (Ηρόδοτος, Θουκυδίδης, Ξενοφών κ.ά. )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κείμενα σε πάπυρο, </a:t>
            </a:r>
            <a:r>
              <a:rPr lang="el-GR" sz="2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σε περγαμηνή, σε χαρτί επιτύμβια επιγράμματα, 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έργα της λογοτεχνίας</a:t>
            </a:r>
            <a:endParaRPr lang="el-GR" sz="2400" dirty="0">
              <a:solidFill>
                <a:schemeClr val="tx1"/>
              </a:solidFill>
            </a:endParaRP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  </a:t>
            </a:r>
            <a:endParaRPr lang="el-CY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040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D75E5FE4-5758-279E-00B5-66262A647E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12272" y="1515973"/>
            <a:ext cx="2215243" cy="487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A380009F-E9F1-1855-6391-37C41BA79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720943" y="1643742"/>
            <a:ext cx="2342935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Φυσαλίδα ομιλίας: Έλλειψη 5">
            <a:extLst>
              <a:ext uri="{FF2B5EF4-FFF2-40B4-BE49-F238E27FC236}">
                <a16:creationId xmlns:a16="http://schemas.microsoft.com/office/drawing/2014/main" id="{7EEDB22D-3520-C579-9B84-ED1DAFF42A59}"/>
              </a:ext>
            </a:extLst>
          </p:cNvPr>
          <p:cNvSpPr/>
          <p:nvPr/>
        </p:nvSpPr>
        <p:spPr>
          <a:xfrm>
            <a:off x="1676400" y="468085"/>
            <a:ext cx="4180113" cy="2427516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rgbClr val="FF0000"/>
                </a:solidFill>
              </a:rPr>
              <a:t>Παραστατικός;</a:t>
            </a:r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D548D208-04A1-DBDF-BA5E-6B098E08C7AD}"/>
              </a:ext>
            </a:extLst>
          </p:cNvPr>
          <p:cNvSpPr/>
          <p:nvPr/>
        </p:nvSpPr>
        <p:spPr>
          <a:xfrm>
            <a:off x="6047014" y="244928"/>
            <a:ext cx="4180113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rgbClr val="FF0000"/>
                </a:solidFill>
              </a:rPr>
              <a:t>Αναζήτηση στην Πύλη  για την Ελληνική  Γλώσσα.</a:t>
            </a:r>
          </a:p>
        </p:txBody>
      </p:sp>
      <p:sp>
        <p:nvSpPr>
          <p:cNvPr id="8" name="Φυσαλίδα ομιλίας: Έλλειψη 7">
            <a:extLst>
              <a:ext uri="{FF2B5EF4-FFF2-40B4-BE49-F238E27FC236}">
                <a16:creationId xmlns:a16="http://schemas.microsoft.com/office/drawing/2014/main" id="{A35E2D90-2772-E551-7BF8-7BEDADADDA38}"/>
              </a:ext>
            </a:extLst>
          </p:cNvPr>
          <p:cNvSpPr/>
          <p:nvPr/>
        </p:nvSpPr>
        <p:spPr>
          <a:xfrm>
            <a:off x="3298372" y="3429000"/>
            <a:ext cx="5497285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rgbClr val="FF0000"/>
                </a:solidFill>
              </a:rPr>
              <a:t>αναπαριστάνω : </a:t>
            </a:r>
            <a:r>
              <a:rPr lang="el-GR" sz="3200" b="0" i="0" dirty="0">
                <a:solidFill>
                  <a:srgbClr val="333333"/>
                </a:solidFill>
                <a:effectLst/>
                <a:latin typeface="Lucida Grande"/>
              </a:rPr>
              <a:t> κάνω αναπαράσταση ενός γεγονότος ή πράγματος</a:t>
            </a:r>
            <a:endParaRPr lang="el-G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30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 illustration of teacher asks her students questions | Premium Vector">
            <a:extLst>
              <a:ext uri="{FF2B5EF4-FFF2-40B4-BE49-F238E27FC236}">
                <a16:creationId xmlns:a16="http://schemas.microsoft.com/office/drawing/2014/main" id="{2918A539-5A3A-4CFE-864B-46E91FC30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14" y="188529"/>
            <a:ext cx="10604938" cy="58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3CADACD3-DAF9-46D0-AC54-4172ED789A9A}"/>
              </a:ext>
            </a:extLst>
          </p:cNvPr>
          <p:cNvSpPr/>
          <p:nvPr/>
        </p:nvSpPr>
        <p:spPr>
          <a:xfrm>
            <a:off x="935421" y="998483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A1276320-FA1C-4930-B504-C246C25096FF}"/>
              </a:ext>
            </a:extLst>
          </p:cNvPr>
          <p:cNvSpPr/>
          <p:nvPr/>
        </p:nvSpPr>
        <p:spPr>
          <a:xfrm>
            <a:off x="8697311" y="914400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1CE98F80-DBA3-40B6-A78E-B88CF0C44A10}"/>
              </a:ext>
            </a:extLst>
          </p:cNvPr>
          <p:cNvSpPr/>
          <p:nvPr/>
        </p:nvSpPr>
        <p:spPr>
          <a:xfrm>
            <a:off x="4997670" y="3026979"/>
            <a:ext cx="2953407" cy="261182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Γράψτε 3  σημαντικά  πράγματα που   σχετίζονται  με το σημερινό  μάθημα   </a:t>
            </a:r>
            <a:r>
              <a:rPr lang="el-GR" dirty="0"/>
              <a:t>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881718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3FAE-07FF-B73C-9116-3B7FB10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FD74724-F6E0-88C2-F67C-FDE754DA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64" y="3509216"/>
            <a:ext cx="2489937" cy="1881446"/>
          </a:xfrm>
          <a:custGeom>
            <a:avLst/>
            <a:gdLst>
              <a:gd name="csX0" fmla="*/ 0 w 2489937"/>
              <a:gd name="csY0" fmla="*/ 0 h 1881446"/>
              <a:gd name="csX1" fmla="*/ 423289 w 2489937"/>
              <a:gd name="csY1" fmla="*/ 0 h 1881446"/>
              <a:gd name="csX2" fmla="*/ 871478 w 2489937"/>
              <a:gd name="csY2" fmla="*/ 0 h 1881446"/>
              <a:gd name="csX3" fmla="*/ 1344566 w 2489937"/>
              <a:gd name="csY3" fmla="*/ 0 h 1881446"/>
              <a:gd name="csX4" fmla="*/ 1817654 w 2489937"/>
              <a:gd name="csY4" fmla="*/ 0 h 1881446"/>
              <a:gd name="csX5" fmla="*/ 2489937 w 2489937"/>
              <a:gd name="csY5" fmla="*/ 0 h 1881446"/>
              <a:gd name="csX6" fmla="*/ 2489937 w 2489937"/>
              <a:gd name="csY6" fmla="*/ 413918 h 1881446"/>
              <a:gd name="csX7" fmla="*/ 2489937 w 2489937"/>
              <a:gd name="csY7" fmla="*/ 865465 h 1881446"/>
              <a:gd name="csX8" fmla="*/ 2489937 w 2489937"/>
              <a:gd name="csY8" fmla="*/ 1298198 h 1881446"/>
              <a:gd name="csX9" fmla="*/ 2489937 w 2489937"/>
              <a:gd name="csY9" fmla="*/ 1881446 h 1881446"/>
              <a:gd name="csX10" fmla="*/ 2041748 w 2489937"/>
              <a:gd name="csY10" fmla="*/ 1881446 h 1881446"/>
              <a:gd name="csX11" fmla="*/ 1518862 w 2489937"/>
              <a:gd name="csY11" fmla="*/ 1881446 h 1881446"/>
              <a:gd name="csX12" fmla="*/ 1095572 w 2489937"/>
              <a:gd name="csY12" fmla="*/ 1881446 h 1881446"/>
              <a:gd name="csX13" fmla="*/ 622484 w 2489937"/>
              <a:gd name="csY13" fmla="*/ 1881446 h 1881446"/>
              <a:gd name="csX14" fmla="*/ 0 w 2489937"/>
              <a:gd name="csY14" fmla="*/ 1881446 h 1881446"/>
              <a:gd name="csX15" fmla="*/ 0 w 2489937"/>
              <a:gd name="csY15" fmla="*/ 1467528 h 1881446"/>
              <a:gd name="csX16" fmla="*/ 0 w 2489937"/>
              <a:gd name="csY16" fmla="*/ 1015981 h 1881446"/>
              <a:gd name="csX17" fmla="*/ 0 w 2489937"/>
              <a:gd name="csY17" fmla="*/ 602063 h 1881446"/>
              <a:gd name="csX18" fmla="*/ 0 w 2489937"/>
              <a:gd name="csY18" fmla="*/ 0 h 1881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89937" h="1881446" extrusionOk="0">
                <a:moveTo>
                  <a:pt x="0" y="0"/>
                </a:moveTo>
                <a:cubicBezTo>
                  <a:pt x="91660" y="-2430"/>
                  <a:pt x="221748" y="40145"/>
                  <a:pt x="423289" y="0"/>
                </a:cubicBezTo>
                <a:cubicBezTo>
                  <a:pt x="624830" y="-40145"/>
                  <a:pt x="680015" y="44875"/>
                  <a:pt x="871478" y="0"/>
                </a:cubicBezTo>
                <a:cubicBezTo>
                  <a:pt x="1062941" y="-44875"/>
                  <a:pt x="1169601" y="35614"/>
                  <a:pt x="1344566" y="0"/>
                </a:cubicBezTo>
                <a:cubicBezTo>
                  <a:pt x="1519531" y="-35614"/>
                  <a:pt x="1639307" y="16017"/>
                  <a:pt x="1817654" y="0"/>
                </a:cubicBezTo>
                <a:cubicBezTo>
                  <a:pt x="1996001" y="-16017"/>
                  <a:pt x="2266482" y="52371"/>
                  <a:pt x="2489937" y="0"/>
                </a:cubicBezTo>
                <a:cubicBezTo>
                  <a:pt x="2497565" y="164684"/>
                  <a:pt x="2465096" y="238261"/>
                  <a:pt x="2489937" y="413918"/>
                </a:cubicBezTo>
                <a:cubicBezTo>
                  <a:pt x="2514778" y="589575"/>
                  <a:pt x="2484541" y="655646"/>
                  <a:pt x="2489937" y="865465"/>
                </a:cubicBezTo>
                <a:cubicBezTo>
                  <a:pt x="2495333" y="1075284"/>
                  <a:pt x="2483843" y="1101928"/>
                  <a:pt x="2489937" y="1298198"/>
                </a:cubicBezTo>
                <a:cubicBezTo>
                  <a:pt x="2496031" y="1494468"/>
                  <a:pt x="2424408" y="1605065"/>
                  <a:pt x="2489937" y="1881446"/>
                </a:cubicBezTo>
                <a:cubicBezTo>
                  <a:pt x="2368914" y="1911617"/>
                  <a:pt x="2262856" y="1849618"/>
                  <a:pt x="2041748" y="1881446"/>
                </a:cubicBezTo>
                <a:cubicBezTo>
                  <a:pt x="1820640" y="1913274"/>
                  <a:pt x="1686339" y="1874593"/>
                  <a:pt x="1518862" y="1881446"/>
                </a:cubicBezTo>
                <a:cubicBezTo>
                  <a:pt x="1351385" y="1888299"/>
                  <a:pt x="1228525" y="1878478"/>
                  <a:pt x="1095572" y="1881446"/>
                </a:cubicBezTo>
                <a:cubicBezTo>
                  <a:pt x="962619" y="1884414"/>
                  <a:pt x="790477" y="1876783"/>
                  <a:pt x="622484" y="1881446"/>
                </a:cubicBezTo>
                <a:cubicBezTo>
                  <a:pt x="454491" y="1886109"/>
                  <a:pt x="129171" y="1817722"/>
                  <a:pt x="0" y="1881446"/>
                </a:cubicBezTo>
                <a:cubicBezTo>
                  <a:pt x="-17637" y="1697191"/>
                  <a:pt x="36899" y="1644918"/>
                  <a:pt x="0" y="1467528"/>
                </a:cubicBezTo>
                <a:cubicBezTo>
                  <a:pt x="-36899" y="1290138"/>
                  <a:pt x="33024" y="1155788"/>
                  <a:pt x="0" y="1015981"/>
                </a:cubicBezTo>
                <a:cubicBezTo>
                  <a:pt x="-33024" y="876174"/>
                  <a:pt x="40155" y="773163"/>
                  <a:pt x="0" y="602063"/>
                </a:cubicBezTo>
                <a:cubicBezTo>
                  <a:pt x="-40155" y="430963"/>
                  <a:pt x="55413" y="1627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3284342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F5BC92A-7673-A398-B21F-C0F8FBC8CC52}"/>
              </a:ext>
            </a:extLst>
          </p:cNvPr>
          <p:cNvSpPr/>
          <p:nvPr/>
        </p:nvSpPr>
        <p:spPr>
          <a:xfrm>
            <a:off x="6614375" y="1556657"/>
            <a:ext cx="2579914" cy="606329"/>
          </a:xfrm>
          <a:custGeom>
            <a:avLst/>
            <a:gdLst>
              <a:gd name="csX0" fmla="*/ 0 w 2579914"/>
              <a:gd name="csY0" fmla="*/ 0 h 606329"/>
              <a:gd name="csX1" fmla="*/ 438585 w 2579914"/>
              <a:gd name="csY1" fmla="*/ 0 h 606329"/>
              <a:gd name="csX2" fmla="*/ 954568 w 2579914"/>
              <a:gd name="csY2" fmla="*/ 0 h 606329"/>
              <a:gd name="csX3" fmla="*/ 1470551 w 2579914"/>
              <a:gd name="csY3" fmla="*/ 0 h 606329"/>
              <a:gd name="csX4" fmla="*/ 1960735 w 2579914"/>
              <a:gd name="csY4" fmla="*/ 0 h 606329"/>
              <a:gd name="csX5" fmla="*/ 2579914 w 2579914"/>
              <a:gd name="csY5" fmla="*/ 0 h 606329"/>
              <a:gd name="csX6" fmla="*/ 2579914 w 2579914"/>
              <a:gd name="csY6" fmla="*/ 315291 h 606329"/>
              <a:gd name="csX7" fmla="*/ 2579914 w 2579914"/>
              <a:gd name="csY7" fmla="*/ 606329 h 606329"/>
              <a:gd name="csX8" fmla="*/ 2089730 w 2579914"/>
              <a:gd name="csY8" fmla="*/ 606329 h 606329"/>
              <a:gd name="csX9" fmla="*/ 1522149 w 2579914"/>
              <a:gd name="csY9" fmla="*/ 606329 h 606329"/>
              <a:gd name="csX10" fmla="*/ 980367 w 2579914"/>
              <a:gd name="csY10" fmla="*/ 606329 h 606329"/>
              <a:gd name="csX11" fmla="*/ 464385 w 2579914"/>
              <a:gd name="csY11" fmla="*/ 606329 h 606329"/>
              <a:gd name="csX12" fmla="*/ 0 w 2579914"/>
              <a:gd name="csY12" fmla="*/ 606329 h 606329"/>
              <a:gd name="csX13" fmla="*/ 0 w 2579914"/>
              <a:gd name="csY13" fmla="*/ 297101 h 606329"/>
              <a:gd name="csX14" fmla="*/ 0 w 2579914"/>
              <a:gd name="csY14" fmla="*/ 0 h 606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79914" h="606329" fill="none" extrusionOk="0">
                <a:moveTo>
                  <a:pt x="0" y="0"/>
                </a:moveTo>
                <a:cubicBezTo>
                  <a:pt x="158322" y="-29789"/>
                  <a:pt x="292527" y="22146"/>
                  <a:pt x="438585" y="0"/>
                </a:cubicBezTo>
                <a:cubicBezTo>
                  <a:pt x="584643" y="-22146"/>
                  <a:pt x="804353" y="23840"/>
                  <a:pt x="954568" y="0"/>
                </a:cubicBezTo>
                <a:cubicBezTo>
                  <a:pt x="1104783" y="-23840"/>
                  <a:pt x="1348304" y="48204"/>
                  <a:pt x="1470551" y="0"/>
                </a:cubicBezTo>
                <a:cubicBezTo>
                  <a:pt x="1592798" y="-48204"/>
                  <a:pt x="1826381" y="19212"/>
                  <a:pt x="1960735" y="0"/>
                </a:cubicBezTo>
                <a:cubicBezTo>
                  <a:pt x="2095089" y="-19212"/>
                  <a:pt x="2429936" y="63116"/>
                  <a:pt x="2579914" y="0"/>
                </a:cubicBezTo>
                <a:cubicBezTo>
                  <a:pt x="2584803" y="99876"/>
                  <a:pt x="2557342" y="199525"/>
                  <a:pt x="2579914" y="315291"/>
                </a:cubicBezTo>
                <a:cubicBezTo>
                  <a:pt x="2602486" y="431057"/>
                  <a:pt x="2560894" y="501060"/>
                  <a:pt x="2579914" y="606329"/>
                </a:cubicBezTo>
                <a:cubicBezTo>
                  <a:pt x="2383830" y="635395"/>
                  <a:pt x="2281963" y="585707"/>
                  <a:pt x="2089730" y="606329"/>
                </a:cubicBezTo>
                <a:cubicBezTo>
                  <a:pt x="1897497" y="626951"/>
                  <a:pt x="1767785" y="603958"/>
                  <a:pt x="1522149" y="606329"/>
                </a:cubicBezTo>
                <a:cubicBezTo>
                  <a:pt x="1276513" y="608700"/>
                  <a:pt x="1107868" y="544880"/>
                  <a:pt x="980367" y="606329"/>
                </a:cubicBezTo>
                <a:cubicBezTo>
                  <a:pt x="852866" y="667778"/>
                  <a:pt x="704173" y="551966"/>
                  <a:pt x="464385" y="606329"/>
                </a:cubicBezTo>
                <a:cubicBezTo>
                  <a:pt x="224597" y="660692"/>
                  <a:pt x="207781" y="582656"/>
                  <a:pt x="0" y="606329"/>
                </a:cubicBezTo>
                <a:cubicBezTo>
                  <a:pt x="-3478" y="485968"/>
                  <a:pt x="5834" y="423047"/>
                  <a:pt x="0" y="297101"/>
                </a:cubicBezTo>
                <a:cubicBezTo>
                  <a:pt x="-5834" y="171155"/>
                  <a:pt x="20287" y="107436"/>
                  <a:pt x="0" y="0"/>
                </a:cubicBezTo>
                <a:close/>
              </a:path>
              <a:path w="2579914" h="606329" stroke="0" extrusionOk="0">
                <a:moveTo>
                  <a:pt x="0" y="0"/>
                </a:moveTo>
                <a:cubicBezTo>
                  <a:pt x="93027" y="-1262"/>
                  <a:pt x="279766" y="7786"/>
                  <a:pt x="438585" y="0"/>
                </a:cubicBezTo>
                <a:cubicBezTo>
                  <a:pt x="597405" y="-7786"/>
                  <a:pt x="772654" y="50750"/>
                  <a:pt x="928769" y="0"/>
                </a:cubicBezTo>
                <a:cubicBezTo>
                  <a:pt x="1084884" y="-50750"/>
                  <a:pt x="1239296" y="9585"/>
                  <a:pt x="1393154" y="0"/>
                </a:cubicBezTo>
                <a:cubicBezTo>
                  <a:pt x="1547012" y="-9585"/>
                  <a:pt x="1735893" y="44975"/>
                  <a:pt x="1831739" y="0"/>
                </a:cubicBezTo>
                <a:cubicBezTo>
                  <a:pt x="1927585" y="-44975"/>
                  <a:pt x="2406225" y="15583"/>
                  <a:pt x="2579914" y="0"/>
                </a:cubicBezTo>
                <a:cubicBezTo>
                  <a:pt x="2582583" y="136015"/>
                  <a:pt x="2546010" y="199598"/>
                  <a:pt x="2579914" y="309228"/>
                </a:cubicBezTo>
                <a:cubicBezTo>
                  <a:pt x="2613818" y="418858"/>
                  <a:pt x="2574380" y="536849"/>
                  <a:pt x="2579914" y="606329"/>
                </a:cubicBezTo>
                <a:cubicBezTo>
                  <a:pt x="2414163" y="628317"/>
                  <a:pt x="2245128" y="551230"/>
                  <a:pt x="2115529" y="606329"/>
                </a:cubicBezTo>
                <a:cubicBezTo>
                  <a:pt x="1985931" y="661428"/>
                  <a:pt x="1824966" y="601434"/>
                  <a:pt x="1625346" y="606329"/>
                </a:cubicBezTo>
                <a:cubicBezTo>
                  <a:pt x="1425726" y="611224"/>
                  <a:pt x="1354350" y="596479"/>
                  <a:pt x="1135162" y="606329"/>
                </a:cubicBezTo>
                <a:cubicBezTo>
                  <a:pt x="915974" y="616179"/>
                  <a:pt x="774036" y="559701"/>
                  <a:pt x="593380" y="606329"/>
                </a:cubicBezTo>
                <a:cubicBezTo>
                  <a:pt x="412724" y="652957"/>
                  <a:pt x="135270" y="583544"/>
                  <a:pt x="0" y="606329"/>
                </a:cubicBezTo>
                <a:cubicBezTo>
                  <a:pt x="-7806" y="503310"/>
                  <a:pt x="9123" y="427234"/>
                  <a:pt x="0" y="309228"/>
                </a:cubicBezTo>
                <a:cubicBezTo>
                  <a:pt x="-9123" y="191222"/>
                  <a:pt x="32510" y="1416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3431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___/____/2026</a:t>
            </a:r>
          </a:p>
        </p:txBody>
      </p:sp>
      <p:pic>
        <p:nvPicPr>
          <p:cNvPr id="13" name="Εικόνα 12" descr="σημειωματάριο Στοκ Εικονογραφήσεις, Vectors, &amp; Clipart ...">
            <a:extLst>
              <a:ext uri="{FF2B5EF4-FFF2-40B4-BE49-F238E27FC236}">
                <a16:creationId xmlns:a16="http://schemas.microsoft.com/office/drawing/2014/main" id="{5F6E79B1-776C-E720-FC2B-796E84075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3863">
            <a:off x="862239" y="458018"/>
            <a:ext cx="5070476" cy="59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2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D1D3F5A-8075-9631-9783-B8494C36A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3" y="3167742"/>
            <a:ext cx="4206648" cy="3178627"/>
          </a:xfrm>
          <a:prstGeom prst="rect">
            <a:avLst/>
          </a:prstGeom>
          <a:ln w="38100" cap="sq">
            <a:solidFill>
              <a:srgbClr val="4F3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B005ADB7-8675-7108-6C77-EA5DD9056014}"/>
              </a:ext>
            </a:extLst>
          </p:cNvPr>
          <p:cNvSpPr/>
          <p:nvPr/>
        </p:nvSpPr>
        <p:spPr>
          <a:xfrm>
            <a:off x="5823854" y="3548741"/>
            <a:ext cx="3559632" cy="2797628"/>
          </a:xfrm>
          <a:prstGeom prst="wedgeEllipseCallou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πρωτογενείς  πηγές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AF57BD7-C5B5-488A-EE68-9EF3609747BB}"/>
              </a:ext>
            </a:extLst>
          </p:cNvPr>
          <p:cNvSpPr/>
          <p:nvPr/>
        </p:nvSpPr>
        <p:spPr>
          <a:xfrm>
            <a:off x="4746171" y="0"/>
            <a:ext cx="3243942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rgbClr val="FF0000"/>
                </a:solidFill>
              </a:rPr>
              <a:t>παραστατικές πηγές</a:t>
            </a:r>
          </a:p>
        </p:txBody>
      </p:sp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932B093A-E817-EAC2-C076-C484B24A03F5}"/>
              </a:ext>
            </a:extLst>
          </p:cNvPr>
          <p:cNvSpPr/>
          <p:nvPr/>
        </p:nvSpPr>
        <p:spPr>
          <a:xfrm>
            <a:off x="1306287" y="0"/>
            <a:ext cx="3243942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rgbClr val="FF0000"/>
                </a:solidFill>
              </a:rPr>
              <a:t>γραπτές  πηγές</a:t>
            </a:r>
          </a:p>
        </p:txBody>
      </p:sp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014402A5-FF31-657A-F21F-BF3189FCA475}"/>
              </a:ext>
            </a:extLst>
          </p:cNvPr>
          <p:cNvSpPr/>
          <p:nvPr/>
        </p:nvSpPr>
        <p:spPr>
          <a:xfrm>
            <a:off x="7990113" y="631372"/>
            <a:ext cx="3995058" cy="2797628"/>
          </a:xfrm>
          <a:prstGeom prst="wedgeEllipseCallou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δευτερογενείς  πηγές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6A2C748-B64C-7071-2925-3E820B3763C1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0304723-FE01-79E1-4411-244250C4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9F43FF-9089-E5B6-798B-A94E09E9403F}"/>
              </a:ext>
            </a:extLst>
          </p:cNvPr>
          <p:cNvSpPr txBox="1"/>
          <p:nvPr/>
        </p:nvSpPr>
        <p:spPr>
          <a:xfrm>
            <a:off x="8143079" y="1094046"/>
            <a:ext cx="4048921" cy="461665"/>
          </a:xfrm>
          <a:custGeom>
            <a:avLst/>
            <a:gdLst>
              <a:gd name="csX0" fmla="*/ 0 w 4048921"/>
              <a:gd name="csY0" fmla="*/ 0 h 461665"/>
              <a:gd name="csX1" fmla="*/ 456950 w 4048921"/>
              <a:gd name="csY1" fmla="*/ 0 h 461665"/>
              <a:gd name="csX2" fmla="*/ 913899 w 4048921"/>
              <a:gd name="csY2" fmla="*/ 0 h 461665"/>
              <a:gd name="csX3" fmla="*/ 1532806 w 4048921"/>
              <a:gd name="csY3" fmla="*/ 0 h 461665"/>
              <a:gd name="csX4" fmla="*/ 2192202 w 4048921"/>
              <a:gd name="csY4" fmla="*/ 0 h 461665"/>
              <a:gd name="csX5" fmla="*/ 2730130 w 4048921"/>
              <a:gd name="csY5" fmla="*/ 0 h 461665"/>
              <a:gd name="csX6" fmla="*/ 3308547 w 4048921"/>
              <a:gd name="csY6" fmla="*/ 0 h 461665"/>
              <a:gd name="csX7" fmla="*/ 4048921 w 4048921"/>
              <a:gd name="csY7" fmla="*/ 0 h 461665"/>
              <a:gd name="csX8" fmla="*/ 4048921 w 4048921"/>
              <a:gd name="csY8" fmla="*/ 461665 h 461665"/>
              <a:gd name="csX9" fmla="*/ 3551482 w 4048921"/>
              <a:gd name="csY9" fmla="*/ 461665 h 461665"/>
              <a:gd name="csX10" fmla="*/ 3013554 w 4048921"/>
              <a:gd name="csY10" fmla="*/ 461665 h 461665"/>
              <a:gd name="csX11" fmla="*/ 2394648 w 4048921"/>
              <a:gd name="csY11" fmla="*/ 461665 h 461665"/>
              <a:gd name="csX12" fmla="*/ 1897209 w 4048921"/>
              <a:gd name="csY12" fmla="*/ 461665 h 461665"/>
              <a:gd name="csX13" fmla="*/ 1359281 w 4048921"/>
              <a:gd name="csY13" fmla="*/ 461665 h 461665"/>
              <a:gd name="csX14" fmla="*/ 902331 w 4048921"/>
              <a:gd name="csY14" fmla="*/ 461665 h 461665"/>
              <a:gd name="csX15" fmla="*/ 0 w 4048921"/>
              <a:gd name="csY15" fmla="*/ 461665 h 461665"/>
              <a:gd name="csX16" fmla="*/ 0 w 4048921"/>
              <a:gd name="csY16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048921" h="461665" extrusionOk="0">
                <a:moveTo>
                  <a:pt x="0" y="0"/>
                </a:moveTo>
                <a:cubicBezTo>
                  <a:pt x="142460" y="-15069"/>
                  <a:pt x="248259" y="29398"/>
                  <a:pt x="456950" y="0"/>
                </a:cubicBezTo>
                <a:cubicBezTo>
                  <a:pt x="665641" y="-29398"/>
                  <a:pt x="753101" y="10274"/>
                  <a:pt x="913899" y="0"/>
                </a:cubicBezTo>
                <a:cubicBezTo>
                  <a:pt x="1074697" y="-10274"/>
                  <a:pt x="1282202" y="31453"/>
                  <a:pt x="1532806" y="0"/>
                </a:cubicBezTo>
                <a:cubicBezTo>
                  <a:pt x="1783410" y="-31453"/>
                  <a:pt x="1936690" y="3426"/>
                  <a:pt x="2192202" y="0"/>
                </a:cubicBezTo>
                <a:cubicBezTo>
                  <a:pt x="2447714" y="-3426"/>
                  <a:pt x="2579661" y="12242"/>
                  <a:pt x="2730130" y="0"/>
                </a:cubicBezTo>
                <a:cubicBezTo>
                  <a:pt x="2880599" y="-12242"/>
                  <a:pt x="3142101" y="4482"/>
                  <a:pt x="3308547" y="0"/>
                </a:cubicBezTo>
                <a:cubicBezTo>
                  <a:pt x="3474993" y="-4482"/>
                  <a:pt x="3686669" y="15392"/>
                  <a:pt x="4048921" y="0"/>
                </a:cubicBezTo>
                <a:cubicBezTo>
                  <a:pt x="4101471" y="222582"/>
                  <a:pt x="3996526" y="319403"/>
                  <a:pt x="4048921" y="461665"/>
                </a:cubicBezTo>
                <a:cubicBezTo>
                  <a:pt x="3804359" y="473436"/>
                  <a:pt x="3755521" y="461125"/>
                  <a:pt x="3551482" y="461665"/>
                </a:cubicBezTo>
                <a:cubicBezTo>
                  <a:pt x="3347443" y="462205"/>
                  <a:pt x="3229859" y="433876"/>
                  <a:pt x="3013554" y="461665"/>
                </a:cubicBezTo>
                <a:cubicBezTo>
                  <a:pt x="2797249" y="489454"/>
                  <a:pt x="2544492" y="453571"/>
                  <a:pt x="2394648" y="461665"/>
                </a:cubicBezTo>
                <a:cubicBezTo>
                  <a:pt x="2244804" y="469759"/>
                  <a:pt x="2061388" y="458833"/>
                  <a:pt x="1897209" y="461665"/>
                </a:cubicBezTo>
                <a:cubicBezTo>
                  <a:pt x="1733030" y="464497"/>
                  <a:pt x="1531293" y="454447"/>
                  <a:pt x="1359281" y="461665"/>
                </a:cubicBezTo>
                <a:cubicBezTo>
                  <a:pt x="1187269" y="468883"/>
                  <a:pt x="1032000" y="423995"/>
                  <a:pt x="902331" y="461665"/>
                </a:cubicBezTo>
                <a:cubicBezTo>
                  <a:pt x="772662" y="499335"/>
                  <a:pt x="403474" y="431437"/>
                  <a:pt x="0" y="461665"/>
                </a:cubicBezTo>
                <a:cubicBezTo>
                  <a:pt x="-17562" y="314736"/>
                  <a:pt x="42639" y="14255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ΜΕΛΕΤΗ ΙΣΤΟΡΙΚΩΝ ΠΗΓΩΝ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9A84D3-014D-F47F-BD28-33B75C2671F0}"/>
              </a:ext>
            </a:extLst>
          </p:cNvPr>
          <p:cNvSpPr txBox="1"/>
          <p:nvPr/>
        </p:nvSpPr>
        <p:spPr>
          <a:xfrm>
            <a:off x="379735" y="367121"/>
            <a:ext cx="8002265" cy="646331"/>
          </a:xfrm>
          <a:custGeom>
            <a:avLst/>
            <a:gdLst>
              <a:gd name="csX0" fmla="*/ 0 w 8002265"/>
              <a:gd name="csY0" fmla="*/ 0 h 646331"/>
              <a:gd name="csX1" fmla="*/ 331522 w 8002265"/>
              <a:gd name="csY1" fmla="*/ 0 h 646331"/>
              <a:gd name="csX2" fmla="*/ 663045 w 8002265"/>
              <a:gd name="csY2" fmla="*/ 0 h 646331"/>
              <a:gd name="csX3" fmla="*/ 1314658 w 8002265"/>
              <a:gd name="csY3" fmla="*/ 0 h 646331"/>
              <a:gd name="csX4" fmla="*/ 2046293 w 8002265"/>
              <a:gd name="csY4" fmla="*/ 0 h 646331"/>
              <a:gd name="csX5" fmla="*/ 2537861 w 8002265"/>
              <a:gd name="csY5" fmla="*/ 0 h 646331"/>
              <a:gd name="csX6" fmla="*/ 3109452 w 8002265"/>
              <a:gd name="csY6" fmla="*/ 0 h 646331"/>
              <a:gd name="csX7" fmla="*/ 3601019 w 8002265"/>
              <a:gd name="csY7" fmla="*/ 0 h 646331"/>
              <a:gd name="csX8" fmla="*/ 4092587 w 8002265"/>
              <a:gd name="csY8" fmla="*/ 0 h 646331"/>
              <a:gd name="csX9" fmla="*/ 4744200 w 8002265"/>
              <a:gd name="csY9" fmla="*/ 0 h 646331"/>
              <a:gd name="csX10" fmla="*/ 5315790 w 8002265"/>
              <a:gd name="csY10" fmla="*/ 0 h 646331"/>
              <a:gd name="csX11" fmla="*/ 5967403 w 8002265"/>
              <a:gd name="csY11" fmla="*/ 0 h 646331"/>
              <a:gd name="csX12" fmla="*/ 6699039 w 8002265"/>
              <a:gd name="csY12" fmla="*/ 0 h 646331"/>
              <a:gd name="csX13" fmla="*/ 7270629 w 8002265"/>
              <a:gd name="csY13" fmla="*/ 0 h 646331"/>
              <a:gd name="csX14" fmla="*/ 8002265 w 8002265"/>
              <a:gd name="csY14" fmla="*/ 0 h 646331"/>
              <a:gd name="csX15" fmla="*/ 8002265 w 8002265"/>
              <a:gd name="csY15" fmla="*/ 329629 h 646331"/>
              <a:gd name="csX16" fmla="*/ 8002265 w 8002265"/>
              <a:gd name="csY16" fmla="*/ 646331 h 646331"/>
              <a:gd name="csX17" fmla="*/ 7670743 w 8002265"/>
              <a:gd name="csY17" fmla="*/ 646331 h 646331"/>
              <a:gd name="csX18" fmla="*/ 7019130 w 8002265"/>
              <a:gd name="csY18" fmla="*/ 646331 h 646331"/>
              <a:gd name="csX19" fmla="*/ 6287494 w 8002265"/>
              <a:gd name="csY19" fmla="*/ 646331 h 646331"/>
              <a:gd name="csX20" fmla="*/ 5555858 w 8002265"/>
              <a:gd name="csY20" fmla="*/ 646331 h 646331"/>
              <a:gd name="csX21" fmla="*/ 4904245 w 8002265"/>
              <a:gd name="csY21" fmla="*/ 646331 h 646331"/>
              <a:gd name="csX22" fmla="*/ 4172610 w 8002265"/>
              <a:gd name="csY22" fmla="*/ 646331 h 646331"/>
              <a:gd name="csX23" fmla="*/ 3681042 w 8002265"/>
              <a:gd name="csY23" fmla="*/ 646331 h 646331"/>
              <a:gd name="csX24" fmla="*/ 3109452 w 8002265"/>
              <a:gd name="csY24" fmla="*/ 646331 h 646331"/>
              <a:gd name="csX25" fmla="*/ 2617884 w 8002265"/>
              <a:gd name="csY25" fmla="*/ 646331 h 646331"/>
              <a:gd name="csX26" fmla="*/ 1886248 w 8002265"/>
              <a:gd name="csY26" fmla="*/ 646331 h 646331"/>
              <a:gd name="csX27" fmla="*/ 1554726 w 8002265"/>
              <a:gd name="csY27" fmla="*/ 646331 h 646331"/>
              <a:gd name="csX28" fmla="*/ 1063158 w 8002265"/>
              <a:gd name="csY28" fmla="*/ 646331 h 646331"/>
              <a:gd name="csX29" fmla="*/ 0 w 8002265"/>
              <a:gd name="csY29" fmla="*/ 646331 h 646331"/>
              <a:gd name="csX30" fmla="*/ 0 w 8002265"/>
              <a:gd name="csY30" fmla="*/ 342555 h 646331"/>
              <a:gd name="csX31" fmla="*/ 0 w 8002265"/>
              <a:gd name="csY31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002265" h="646331" extrusionOk="0">
                <a:moveTo>
                  <a:pt x="0" y="0"/>
                </a:moveTo>
                <a:cubicBezTo>
                  <a:pt x="164020" y="-16902"/>
                  <a:pt x="236181" y="28608"/>
                  <a:pt x="331522" y="0"/>
                </a:cubicBezTo>
                <a:cubicBezTo>
                  <a:pt x="426863" y="-28608"/>
                  <a:pt x="564659" y="35953"/>
                  <a:pt x="663045" y="0"/>
                </a:cubicBezTo>
                <a:cubicBezTo>
                  <a:pt x="761431" y="-35953"/>
                  <a:pt x="1042470" y="28919"/>
                  <a:pt x="1314658" y="0"/>
                </a:cubicBezTo>
                <a:cubicBezTo>
                  <a:pt x="1586846" y="-28919"/>
                  <a:pt x="1813187" y="76218"/>
                  <a:pt x="2046293" y="0"/>
                </a:cubicBezTo>
                <a:cubicBezTo>
                  <a:pt x="2279399" y="-76218"/>
                  <a:pt x="2296224" y="40569"/>
                  <a:pt x="2537861" y="0"/>
                </a:cubicBezTo>
                <a:cubicBezTo>
                  <a:pt x="2779498" y="-40569"/>
                  <a:pt x="2898703" y="66093"/>
                  <a:pt x="3109452" y="0"/>
                </a:cubicBezTo>
                <a:cubicBezTo>
                  <a:pt x="3320201" y="-66093"/>
                  <a:pt x="3463959" y="32931"/>
                  <a:pt x="3601019" y="0"/>
                </a:cubicBezTo>
                <a:cubicBezTo>
                  <a:pt x="3738079" y="-32931"/>
                  <a:pt x="3985513" y="2723"/>
                  <a:pt x="4092587" y="0"/>
                </a:cubicBezTo>
                <a:cubicBezTo>
                  <a:pt x="4199661" y="-2723"/>
                  <a:pt x="4519110" y="48725"/>
                  <a:pt x="4744200" y="0"/>
                </a:cubicBezTo>
                <a:cubicBezTo>
                  <a:pt x="4969290" y="-48725"/>
                  <a:pt x="5146006" y="55110"/>
                  <a:pt x="5315790" y="0"/>
                </a:cubicBezTo>
                <a:cubicBezTo>
                  <a:pt x="5485574" y="-55110"/>
                  <a:pt x="5825219" y="64307"/>
                  <a:pt x="5967403" y="0"/>
                </a:cubicBezTo>
                <a:cubicBezTo>
                  <a:pt x="6109587" y="-64307"/>
                  <a:pt x="6541338" y="69193"/>
                  <a:pt x="6699039" y="0"/>
                </a:cubicBezTo>
                <a:cubicBezTo>
                  <a:pt x="6856740" y="-69193"/>
                  <a:pt x="7007153" y="39706"/>
                  <a:pt x="7270629" y="0"/>
                </a:cubicBezTo>
                <a:cubicBezTo>
                  <a:pt x="7534105" y="-39706"/>
                  <a:pt x="7698776" y="63174"/>
                  <a:pt x="8002265" y="0"/>
                </a:cubicBezTo>
                <a:cubicBezTo>
                  <a:pt x="8032312" y="69904"/>
                  <a:pt x="7980335" y="198587"/>
                  <a:pt x="8002265" y="329629"/>
                </a:cubicBezTo>
                <a:cubicBezTo>
                  <a:pt x="8024195" y="460671"/>
                  <a:pt x="7996376" y="509058"/>
                  <a:pt x="8002265" y="646331"/>
                </a:cubicBezTo>
                <a:cubicBezTo>
                  <a:pt x="7875104" y="674162"/>
                  <a:pt x="7797464" y="637644"/>
                  <a:pt x="7670743" y="646331"/>
                </a:cubicBezTo>
                <a:cubicBezTo>
                  <a:pt x="7544022" y="655018"/>
                  <a:pt x="7271269" y="573379"/>
                  <a:pt x="7019130" y="646331"/>
                </a:cubicBezTo>
                <a:cubicBezTo>
                  <a:pt x="6766991" y="719283"/>
                  <a:pt x="6447963" y="640577"/>
                  <a:pt x="6287494" y="646331"/>
                </a:cubicBezTo>
                <a:cubicBezTo>
                  <a:pt x="6127025" y="652085"/>
                  <a:pt x="5794856" y="613151"/>
                  <a:pt x="5555858" y="646331"/>
                </a:cubicBezTo>
                <a:cubicBezTo>
                  <a:pt x="5316860" y="679511"/>
                  <a:pt x="5059329" y="588682"/>
                  <a:pt x="4904245" y="646331"/>
                </a:cubicBezTo>
                <a:cubicBezTo>
                  <a:pt x="4749161" y="703980"/>
                  <a:pt x="4353325" y="610530"/>
                  <a:pt x="4172610" y="646331"/>
                </a:cubicBezTo>
                <a:cubicBezTo>
                  <a:pt x="3991896" y="682132"/>
                  <a:pt x="3821290" y="640512"/>
                  <a:pt x="3681042" y="646331"/>
                </a:cubicBezTo>
                <a:cubicBezTo>
                  <a:pt x="3540794" y="652150"/>
                  <a:pt x="3273261" y="619076"/>
                  <a:pt x="3109452" y="646331"/>
                </a:cubicBezTo>
                <a:cubicBezTo>
                  <a:pt x="2945643" y="673586"/>
                  <a:pt x="2812146" y="609308"/>
                  <a:pt x="2617884" y="646331"/>
                </a:cubicBezTo>
                <a:cubicBezTo>
                  <a:pt x="2423622" y="683354"/>
                  <a:pt x="2055821" y="583043"/>
                  <a:pt x="1886248" y="646331"/>
                </a:cubicBezTo>
                <a:cubicBezTo>
                  <a:pt x="1716675" y="709619"/>
                  <a:pt x="1708439" y="635122"/>
                  <a:pt x="1554726" y="646331"/>
                </a:cubicBezTo>
                <a:cubicBezTo>
                  <a:pt x="1401013" y="657540"/>
                  <a:pt x="1253310" y="622560"/>
                  <a:pt x="1063158" y="646331"/>
                </a:cubicBezTo>
                <a:cubicBezTo>
                  <a:pt x="873006" y="670102"/>
                  <a:pt x="227180" y="534339"/>
                  <a:pt x="0" y="646331"/>
                </a:cubicBezTo>
                <a:cubicBezTo>
                  <a:pt x="-14968" y="558477"/>
                  <a:pt x="25681" y="421085"/>
                  <a:pt x="0" y="342555"/>
                </a:cubicBezTo>
                <a:cubicBezTo>
                  <a:pt x="-25681" y="264025"/>
                  <a:pt x="23071" y="11000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el-GR" dirty="0"/>
          </a:p>
          <a:p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Κατά την ανάγνωση μιας  πηγής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οφείλουμε να είμαστε ιδιαίτερα προσεκτικοί</a:t>
            </a:r>
            <a:r>
              <a:rPr lang="el-G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Εικόνα 21" descr="Τουρκία και Κύπρος">
            <a:extLst>
              <a:ext uri="{FF2B5EF4-FFF2-40B4-BE49-F238E27FC236}">
                <a16:creationId xmlns:a16="http://schemas.microsoft.com/office/drawing/2014/main" id="{448CED18-6EC4-84B2-F939-36A0022113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87" r="23381"/>
          <a:stretch>
            <a:fillRect/>
          </a:stretch>
        </p:blipFill>
        <p:spPr>
          <a:xfrm>
            <a:off x="6312450" y="2097972"/>
            <a:ext cx="5489771" cy="4016829"/>
          </a:xfrm>
          <a:custGeom>
            <a:avLst/>
            <a:gdLst>
              <a:gd name="csX0" fmla="*/ 0 w 5489771"/>
              <a:gd name="csY0" fmla="*/ 0 h 4016829"/>
              <a:gd name="csX1" fmla="*/ 439182 w 5489771"/>
              <a:gd name="csY1" fmla="*/ 0 h 4016829"/>
              <a:gd name="csX2" fmla="*/ 1097954 w 5489771"/>
              <a:gd name="csY2" fmla="*/ 0 h 4016829"/>
              <a:gd name="csX3" fmla="*/ 1701829 w 5489771"/>
              <a:gd name="csY3" fmla="*/ 0 h 4016829"/>
              <a:gd name="csX4" fmla="*/ 2305704 w 5489771"/>
              <a:gd name="csY4" fmla="*/ 0 h 4016829"/>
              <a:gd name="csX5" fmla="*/ 2909579 w 5489771"/>
              <a:gd name="csY5" fmla="*/ 0 h 4016829"/>
              <a:gd name="csX6" fmla="*/ 3348760 w 5489771"/>
              <a:gd name="csY6" fmla="*/ 0 h 4016829"/>
              <a:gd name="csX7" fmla="*/ 3952635 w 5489771"/>
              <a:gd name="csY7" fmla="*/ 0 h 4016829"/>
              <a:gd name="csX8" fmla="*/ 4391817 w 5489771"/>
              <a:gd name="csY8" fmla="*/ 0 h 4016829"/>
              <a:gd name="csX9" fmla="*/ 4995692 w 5489771"/>
              <a:gd name="csY9" fmla="*/ 0 h 4016829"/>
              <a:gd name="csX10" fmla="*/ 5489771 w 5489771"/>
              <a:gd name="csY10" fmla="*/ 0 h 4016829"/>
              <a:gd name="csX11" fmla="*/ 5489771 w 5489771"/>
              <a:gd name="csY11" fmla="*/ 654169 h 4016829"/>
              <a:gd name="csX12" fmla="*/ 5489771 w 5489771"/>
              <a:gd name="csY12" fmla="*/ 1147665 h 4016829"/>
              <a:gd name="csX13" fmla="*/ 5489771 w 5489771"/>
              <a:gd name="csY13" fmla="*/ 1721498 h 4016829"/>
              <a:gd name="csX14" fmla="*/ 5489771 w 5489771"/>
              <a:gd name="csY14" fmla="*/ 2335499 h 4016829"/>
              <a:gd name="csX15" fmla="*/ 5489771 w 5489771"/>
              <a:gd name="csY15" fmla="*/ 2869164 h 4016829"/>
              <a:gd name="csX16" fmla="*/ 5489771 w 5489771"/>
              <a:gd name="csY16" fmla="*/ 3442996 h 4016829"/>
              <a:gd name="csX17" fmla="*/ 5489771 w 5489771"/>
              <a:gd name="csY17" fmla="*/ 4016829 h 4016829"/>
              <a:gd name="csX18" fmla="*/ 5050589 w 5489771"/>
              <a:gd name="csY18" fmla="*/ 4016829 h 4016829"/>
              <a:gd name="csX19" fmla="*/ 4391817 w 5489771"/>
              <a:gd name="csY19" fmla="*/ 4016829 h 4016829"/>
              <a:gd name="csX20" fmla="*/ 3787942 w 5489771"/>
              <a:gd name="csY20" fmla="*/ 4016829 h 4016829"/>
              <a:gd name="csX21" fmla="*/ 3238965 w 5489771"/>
              <a:gd name="csY21" fmla="*/ 4016829 h 4016829"/>
              <a:gd name="csX22" fmla="*/ 2635090 w 5489771"/>
              <a:gd name="csY22" fmla="*/ 4016829 h 4016829"/>
              <a:gd name="csX23" fmla="*/ 2141011 w 5489771"/>
              <a:gd name="csY23" fmla="*/ 4016829 h 4016829"/>
              <a:gd name="csX24" fmla="*/ 1592034 w 5489771"/>
              <a:gd name="csY24" fmla="*/ 4016829 h 4016829"/>
              <a:gd name="csX25" fmla="*/ 933261 w 5489771"/>
              <a:gd name="csY25" fmla="*/ 4016829 h 4016829"/>
              <a:gd name="csX26" fmla="*/ 0 w 5489771"/>
              <a:gd name="csY26" fmla="*/ 4016829 h 4016829"/>
              <a:gd name="csX27" fmla="*/ 0 w 5489771"/>
              <a:gd name="csY27" fmla="*/ 3402828 h 4016829"/>
              <a:gd name="csX28" fmla="*/ 0 w 5489771"/>
              <a:gd name="csY28" fmla="*/ 2828995 h 4016829"/>
              <a:gd name="csX29" fmla="*/ 0 w 5489771"/>
              <a:gd name="csY29" fmla="*/ 2295331 h 4016829"/>
              <a:gd name="csX30" fmla="*/ 0 w 5489771"/>
              <a:gd name="csY30" fmla="*/ 1721498 h 4016829"/>
              <a:gd name="csX31" fmla="*/ 0 w 5489771"/>
              <a:gd name="csY31" fmla="*/ 1107497 h 4016829"/>
              <a:gd name="csX32" fmla="*/ 0 w 5489771"/>
              <a:gd name="csY32" fmla="*/ 493496 h 4016829"/>
              <a:gd name="csX33" fmla="*/ 0 w 5489771"/>
              <a:gd name="csY33" fmla="*/ 0 h 4016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5489771" h="4016829" fill="none" extrusionOk="0">
                <a:moveTo>
                  <a:pt x="0" y="0"/>
                </a:moveTo>
                <a:cubicBezTo>
                  <a:pt x="158183" y="-15606"/>
                  <a:pt x="346479" y="47998"/>
                  <a:pt x="439182" y="0"/>
                </a:cubicBezTo>
                <a:cubicBezTo>
                  <a:pt x="531885" y="-47998"/>
                  <a:pt x="861880" y="14899"/>
                  <a:pt x="1097954" y="0"/>
                </a:cubicBezTo>
                <a:cubicBezTo>
                  <a:pt x="1334028" y="-14899"/>
                  <a:pt x="1446221" y="50716"/>
                  <a:pt x="1701829" y="0"/>
                </a:cubicBezTo>
                <a:cubicBezTo>
                  <a:pt x="1957437" y="-50716"/>
                  <a:pt x="2005330" y="38937"/>
                  <a:pt x="2305704" y="0"/>
                </a:cubicBezTo>
                <a:cubicBezTo>
                  <a:pt x="2606079" y="-38937"/>
                  <a:pt x="2707685" y="50367"/>
                  <a:pt x="2909579" y="0"/>
                </a:cubicBezTo>
                <a:cubicBezTo>
                  <a:pt x="3111473" y="-50367"/>
                  <a:pt x="3216566" y="14622"/>
                  <a:pt x="3348760" y="0"/>
                </a:cubicBezTo>
                <a:cubicBezTo>
                  <a:pt x="3480954" y="-14622"/>
                  <a:pt x="3765916" y="50117"/>
                  <a:pt x="3952635" y="0"/>
                </a:cubicBezTo>
                <a:cubicBezTo>
                  <a:pt x="4139355" y="-50117"/>
                  <a:pt x="4192378" y="46469"/>
                  <a:pt x="4391817" y="0"/>
                </a:cubicBezTo>
                <a:cubicBezTo>
                  <a:pt x="4591256" y="-46469"/>
                  <a:pt x="4799265" y="68849"/>
                  <a:pt x="4995692" y="0"/>
                </a:cubicBezTo>
                <a:cubicBezTo>
                  <a:pt x="5192120" y="-68849"/>
                  <a:pt x="5301656" y="24101"/>
                  <a:pt x="5489771" y="0"/>
                </a:cubicBezTo>
                <a:cubicBezTo>
                  <a:pt x="5533280" y="204268"/>
                  <a:pt x="5436758" y="344832"/>
                  <a:pt x="5489771" y="654169"/>
                </a:cubicBezTo>
                <a:cubicBezTo>
                  <a:pt x="5542784" y="963506"/>
                  <a:pt x="5455680" y="994897"/>
                  <a:pt x="5489771" y="1147665"/>
                </a:cubicBezTo>
                <a:cubicBezTo>
                  <a:pt x="5523862" y="1300433"/>
                  <a:pt x="5430428" y="1603590"/>
                  <a:pt x="5489771" y="1721498"/>
                </a:cubicBezTo>
                <a:cubicBezTo>
                  <a:pt x="5549114" y="1839406"/>
                  <a:pt x="5436864" y="2052295"/>
                  <a:pt x="5489771" y="2335499"/>
                </a:cubicBezTo>
                <a:cubicBezTo>
                  <a:pt x="5542678" y="2618703"/>
                  <a:pt x="5486400" y="2677238"/>
                  <a:pt x="5489771" y="2869164"/>
                </a:cubicBezTo>
                <a:cubicBezTo>
                  <a:pt x="5493142" y="3061091"/>
                  <a:pt x="5482762" y="3198589"/>
                  <a:pt x="5489771" y="3442996"/>
                </a:cubicBezTo>
                <a:cubicBezTo>
                  <a:pt x="5496780" y="3687403"/>
                  <a:pt x="5469724" y="3836176"/>
                  <a:pt x="5489771" y="4016829"/>
                </a:cubicBezTo>
                <a:cubicBezTo>
                  <a:pt x="5308823" y="4032386"/>
                  <a:pt x="5261048" y="4007137"/>
                  <a:pt x="5050589" y="4016829"/>
                </a:cubicBezTo>
                <a:cubicBezTo>
                  <a:pt x="4840130" y="4026521"/>
                  <a:pt x="4570622" y="3976821"/>
                  <a:pt x="4391817" y="4016829"/>
                </a:cubicBezTo>
                <a:cubicBezTo>
                  <a:pt x="4213012" y="4056837"/>
                  <a:pt x="4022683" y="3949519"/>
                  <a:pt x="3787942" y="4016829"/>
                </a:cubicBezTo>
                <a:cubicBezTo>
                  <a:pt x="3553202" y="4084139"/>
                  <a:pt x="3423731" y="3962264"/>
                  <a:pt x="3238965" y="4016829"/>
                </a:cubicBezTo>
                <a:cubicBezTo>
                  <a:pt x="3054199" y="4071394"/>
                  <a:pt x="2861197" y="3957544"/>
                  <a:pt x="2635090" y="4016829"/>
                </a:cubicBezTo>
                <a:cubicBezTo>
                  <a:pt x="2408983" y="4076114"/>
                  <a:pt x="2386119" y="3967644"/>
                  <a:pt x="2141011" y="4016829"/>
                </a:cubicBezTo>
                <a:cubicBezTo>
                  <a:pt x="1895903" y="4066014"/>
                  <a:pt x="1814364" y="3998862"/>
                  <a:pt x="1592034" y="4016829"/>
                </a:cubicBezTo>
                <a:cubicBezTo>
                  <a:pt x="1369704" y="4034796"/>
                  <a:pt x="1076723" y="4000797"/>
                  <a:pt x="933261" y="4016829"/>
                </a:cubicBezTo>
                <a:cubicBezTo>
                  <a:pt x="789799" y="4032861"/>
                  <a:pt x="289973" y="3996843"/>
                  <a:pt x="0" y="4016829"/>
                </a:cubicBezTo>
                <a:cubicBezTo>
                  <a:pt x="-67316" y="3723088"/>
                  <a:pt x="42003" y="3663224"/>
                  <a:pt x="0" y="3402828"/>
                </a:cubicBezTo>
                <a:cubicBezTo>
                  <a:pt x="-42003" y="3142432"/>
                  <a:pt x="23726" y="3016549"/>
                  <a:pt x="0" y="2828995"/>
                </a:cubicBezTo>
                <a:cubicBezTo>
                  <a:pt x="-23726" y="2641441"/>
                  <a:pt x="18784" y="2406645"/>
                  <a:pt x="0" y="2295331"/>
                </a:cubicBezTo>
                <a:cubicBezTo>
                  <a:pt x="-18784" y="2184017"/>
                  <a:pt x="45873" y="2005877"/>
                  <a:pt x="0" y="1721498"/>
                </a:cubicBezTo>
                <a:cubicBezTo>
                  <a:pt x="-45873" y="1437119"/>
                  <a:pt x="53450" y="1271031"/>
                  <a:pt x="0" y="1107497"/>
                </a:cubicBezTo>
                <a:cubicBezTo>
                  <a:pt x="-53450" y="943963"/>
                  <a:pt x="34707" y="628467"/>
                  <a:pt x="0" y="493496"/>
                </a:cubicBezTo>
                <a:cubicBezTo>
                  <a:pt x="-34707" y="358525"/>
                  <a:pt x="9674" y="213107"/>
                  <a:pt x="0" y="0"/>
                </a:cubicBezTo>
                <a:close/>
              </a:path>
              <a:path w="5489771" h="4016829" stroke="0" extrusionOk="0">
                <a:moveTo>
                  <a:pt x="0" y="0"/>
                </a:moveTo>
                <a:cubicBezTo>
                  <a:pt x="267154" y="-35212"/>
                  <a:pt x="362370" y="57339"/>
                  <a:pt x="603875" y="0"/>
                </a:cubicBezTo>
                <a:cubicBezTo>
                  <a:pt x="845380" y="-57339"/>
                  <a:pt x="909578" y="18833"/>
                  <a:pt x="988159" y="0"/>
                </a:cubicBezTo>
                <a:cubicBezTo>
                  <a:pt x="1066740" y="-18833"/>
                  <a:pt x="1363683" y="64963"/>
                  <a:pt x="1537136" y="0"/>
                </a:cubicBezTo>
                <a:cubicBezTo>
                  <a:pt x="1710589" y="-64963"/>
                  <a:pt x="2017848" y="24381"/>
                  <a:pt x="2195908" y="0"/>
                </a:cubicBezTo>
                <a:cubicBezTo>
                  <a:pt x="2373968" y="-24381"/>
                  <a:pt x="2557773" y="17103"/>
                  <a:pt x="2799783" y="0"/>
                </a:cubicBezTo>
                <a:cubicBezTo>
                  <a:pt x="3041793" y="-17103"/>
                  <a:pt x="3069514" y="43197"/>
                  <a:pt x="3184067" y="0"/>
                </a:cubicBezTo>
                <a:cubicBezTo>
                  <a:pt x="3298620" y="-43197"/>
                  <a:pt x="3483643" y="34599"/>
                  <a:pt x="3623249" y="0"/>
                </a:cubicBezTo>
                <a:cubicBezTo>
                  <a:pt x="3762855" y="-34599"/>
                  <a:pt x="3928399" y="48546"/>
                  <a:pt x="4062431" y="0"/>
                </a:cubicBezTo>
                <a:cubicBezTo>
                  <a:pt x="4196463" y="-48546"/>
                  <a:pt x="4409111" y="33748"/>
                  <a:pt x="4611408" y="0"/>
                </a:cubicBezTo>
                <a:cubicBezTo>
                  <a:pt x="4813705" y="-33748"/>
                  <a:pt x="5117448" y="74480"/>
                  <a:pt x="5489771" y="0"/>
                </a:cubicBezTo>
                <a:cubicBezTo>
                  <a:pt x="5502284" y="103942"/>
                  <a:pt x="5454211" y="360855"/>
                  <a:pt x="5489771" y="453328"/>
                </a:cubicBezTo>
                <a:cubicBezTo>
                  <a:pt x="5525331" y="545801"/>
                  <a:pt x="5434210" y="865703"/>
                  <a:pt x="5489771" y="986992"/>
                </a:cubicBezTo>
                <a:cubicBezTo>
                  <a:pt x="5545332" y="1108281"/>
                  <a:pt x="5442639" y="1361986"/>
                  <a:pt x="5489771" y="1480488"/>
                </a:cubicBezTo>
                <a:cubicBezTo>
                  <a:pt x="5536903" y="1598990"/>
                  <a:pt x="5440371" y="1845574"/>
                  <a:pt x="5489771" y="1973985"/>
                </a:cubicBezTo>
                <a:cubicBezTo>
                  <a:pt x="5539171" y="2102396"/>
                  <a:pt x="5435304" y="2284276"/>
                  <a:pt x="5489771" y="2587986"/>
                </a:cubicBezTo>
                <a:cubicBezTo>
                  <a:pt x="5544238" y="2891696"/>
                  <a:pt x="5455834" y="2930800"/>
                  <a:pt x="5489771" y="3242155"/>
                </a:cubicBezTo>
                <a:cubicBezTo>
                  <a:pt x="5523708" y="3553510"/>
                  <a:pt x="5467092" y="3762796"/>
                  <a:pt x="5489771" y="4016829"/>
                </a:cubicBezTo>
                <a:cubicBezTo>
                  <a:pt x="5229132" y="4061488"/>
                  <a:pt x="5155636" y="4004960"/>
                  <a:pt x="4830998" y="4016829"/>
                </a:cubicBezTo>
                <a:cubicBezTo>
                  <a:pt x="4506360" y="4028698"/>
                  <a:pt x="4447417" y="3984235"/>
                  <a:pt x="4172226" y="4016829"/>
                </a:cubicBezTo>
                <a:cubicBezTo>
                  <a:pt x="3897035" y="4049423"/>
                  <a:pt x="3855721" y="3973041"/>
                  <a:pt x="3733044" y="4016829"/>
                </a:cubicBezTo>
                <a:cubicBezTo>
                  <a:pt x="3610367" y="4060617"/>
                  <a:pt x="3504714" y="3988875"/>
                  <a:pt x="3293863" y="4016829"/>
                </a:cubicBezTo>
                <a:cubicBezTo>
                  <a:pt x="3083012" y="4044783"/>
                  <a:pt x="3038905" y="3994095"/>
                  <a:pt x="2854681" y="4016829"/>
                </a:cubicBezTo>
                <a:cubicBezTo>
                  <a:pt x="2670457" y="4039563"/>
                  <a:pt x="2561881" y="4013343"/>
                  <a:pt x="2470397" y="4016829"/>
                </a:cubicBezTo>
                <a:cubicBezTo>
                  <a:pt x="2378913" y="4020315"/>
                  <a:pt x="2164908" y="3963171"/>
                  <a:pt x="1866522" y="4016829"/>
                </a:cubicBezTo>
                <a:cubicBezTo>
                  <a:pt x="1568136" y="4070487"/>
                  <a:pt x="1603953" y="3957970"/>
                  <a:pt x="1372443" y="4016829"/>
                </a:cubicBezTo>
                <a:cubicBezTo>
                  <a:pt x="1140933" y="4075688"/>
                  <a:pt x="1077091" y="3980336"/>
                  <a:pt x="988159" y="4016829"/>
                </a:cubicBezTo>
                <a:cubicBezTo>
                  <a:pt x="899227" y="4053322"/>
                  <a:pt x="477603" y="3957036"/>
                  <a:pt x="0" y="4016829"/>
                </a:cubicBezTo>
                <a:cubicBezTo>
                  <a:pt x="-38848" y="3914619"/>
                  <a:pt x="26042" y="3670121"/>
                  <a:pt x="0" y="3523333"/>
                </a:cubicBezTo>
                <a:cubicBezTo>
                  <a:pt x="-26042" y="3376545"/>
                  <a:pt x="43702" y="3159952"/>
                  <a:pt x="0" y="2949500"/>
                </a:cubicBezTo>
                <a:cubicBezTo>
                  <a:pt x="-43702" y="2739048"/>
                  <a:pt x="4896" y="2578289"/>
                  <a:pt x="0" y="2456004"/>
                </a:cubicBezTo>
                <a:cubicBezTo>
                  <a:pt x="-4896" y="2333719"/>
                  <a:pt x="10620" y="2051470"/>
                  <a:pt x="0" y="1922340"/>
                </a:cubicBezTo>
                <a:cubicBezTo>
                  <a:pt x="-10620" y="1793210"/>
                  <a:pt x="52099" y="1459962"/>
                  <a:pt x="0" y="1308339"/>
                </a:cubicBezTo>
                <a:cubicBezTo>
                  <a:pt x="-52099" y="1156716"/>
                  <a:pt x="52796" y="955124"/>
                  <a:pt x="0" y="734506"/>
                </a:cubicBezTo>
                <a:cubicBezTo>
                  <a:pt x="-52796" y="513888"/>
                  <a:pt x="6488" y="28147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7401880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04D705C-771C-5D47-5374-4220780011CC}"/>
              </a:ext>
            </a:extLst>
          </p:cNvPr>
          <p:cNvSpPr txBox="1"/>
          <p:nvPr/>
        </p:nvSpPr>
        <p:spPr>
          <a:xfrm>
            <a:off x="1175657" y="2417452"/>
            <a:ext cx="3762701" cy="2308324"/>
          </a:xfrm>
          <a:custGeom>
            <a:avLst/>
            <a:gdLst>
              <a:gd name="csX0" fmla="*/ 0 w 3762701"/>
              <a:gd name="csY0" fmla="*/ 0 h 2308324"/>
              <a:gd name="csX1" fmla="*/ 424648 w 3762701"/>
              <a:gd name="csY1" fmla="*/ 0 h 2308324"/>
              <a:gd name="csX2" fmla="*/ 849295 w 3762701"/>
              <a:gd name="csY2" fmla="*/ 0 h 2308324"/>
              <a:gd name="csX3" fmla="*/ 1424451 w 3762701"/>
              <a:gd name="csY3" fmla="*/ 0 h 2308324"/>
              <a:gd name="csX4" fmla="*/ 2037234 w 3762701"/>
              <a:gd name="csY4" fmla="*/ 0 h 2308324"/>
              <a:gd name="csX5" fmla="*/ 2537136 w 3762701"/>
              <a:gd name="csY5" fmla="*/ 0 h 2308324"/>
              <a:gd name="csX6" fmla="*/ 3074664 w 3762701"/>
              <a:gd name="csY6" fmla="*/ 0 h 2308324"/>
              <a:gd name="csX7" fmla="*/ 3762701 w 3762701"/>
              <a:gd name="csY7" fmla="*/ 0 h 2308324"/>
              <a:gd name="csX8" fmla="*/ 3762701 w 3762701"/>
              <a:gd name="csY8" fmla="*/ 553998 h 2308324"/>
              <a:gd name="csX9" fmla="*/ 3762701 w 3762701"/>
              <a:gd name="csY9" fmla="*/ 1084912 h 2308324"/>
              <a:gd name="csX10" fmla="*/ 3762701 w 3762701"/>
              <a:gd name="csY10" fmla="*/ 1638910 h 2308324"/>
              <a:gd name="csX11" fmla="*/ 3762701 w 3762701"/>
              <a:gd name="csY11" fmla="*/ 2308324 h 2308324"/>
              <a:gd name="csX12" fmla="*/ 3187545 w 3762701"/>
              <a:gd name="csY12" fmla="*/ 2308324 h 2308324"/>
              <a:gd name="csX13" fmla="*/ 2687644 w 3762701"/>
              <a:gd name="csY13" fmla="*/ 2308324 h 2308324"/>
              <a:gd name="csX14" fmla="*/ 2262996 w 3762701"/>
              <a:gd name="csY14" fmla="*/ 2308324 h 2308324"/>
              <a:gd name="csX15" fmla="*/ 1650213 w 3762701"/>
              <a:gd name="csY15" fmla="*/ 2308324 h 2308324"/>
              <a:gd name="csX16" fmla="*/ 1150311 w 3762701"/>
              <a:gd name="csY16" fmla="*/ 2308324 h 2308324"/>
              <a:gd name="csX17" fmla="*/ 612783 w 3762701"/>
              <a:gd name="csY17" fmla="*/ 2308324 h 2308324"/>
              <a:gd name="csX18" fmla="*/ 0 w 3762701"/>
              <a:gd name="csY18" fmla="*/ 2308324 h 2308324"/>
              <a:gd name="csX19" fmla="*/ 0 w 3762701"/>
              <a:gd name="csY19" fmla="*/ 1685077 h 2308324"/>
              <a:gd name="csX20" fmla="*/ 0 w 3762701"/>
              <a:gd name="csY20" fmla="*/ 1154162 h 2308324"/>
              <a:gd name="csX21" fmla="*/ 0 w 3762701"/>
              <a:gd name="csY21" fmla="*/ 530915 h 2308324"/>
              <a:gd name="csX22" fmla="*/ 0 w 3762701"/>
              <a:gd name="csY22" fmla="*/ 0 h 2308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762701" h="2308324" extrusionOk="0">
                <a:moveTo>
                  <a:pt x="0" y="0"/>
                </a:moveTo>
                <a:cubicBezTo>
                  <a:pt x="196098" y="-18796"/>
                  <a:pt x="304302" y="49685"/>
                  <a:pt x="424648" y="0"/>
                </a:cubicBezTo>
                <a:cubicBezTo>
                  <a:pt x="544994" y="-49685"/>
                  <a:pt x="663639" y="46179"/>
                  <a:pt x="849295" y="0"/>
                </a:cubicBezTo>
                <a:cubicBezTo>
                  <a:pt x="1034951" y="-46179"/>
                  <a:pt x="1176077" y="30296"/>
                  <a:pt x="1424451" y="0"/>
                </a:cubicBezTo>
                <a:cubicBezTo>
                  <a:pt x="1672825" y="-30296"/>
                  <a:pt x="1837921" y="20302"/>
                  <a:pt x="2037234" y="0"/>
                </a:cubicBezTo>
                <a:cubicBezTo>
                  <a:pt x="2236547" y="-20302"/>
                  <a:pt x="2351480" y="12652"/>
                  <a:pt x="2537136" y="0"/>
                </a:cubicBezTo>
                <a:cubicBezTo>
                  <a:pt x="2722792" y="-12652"/>
                  <a:pt x="2856583" y="34349"/>
                  <a:pt x="3074664" y="0"/>
                </a:cubicBezTo>
                <a:cubicBezTo>
                  <a:pt x="3292745" y="-34349"/>
                  <a:pt x="3593178" y="49434"/>
                  <a:pt x="3762701" y="0"/>
                </a:cubicBezTo>
                <a:cubicBezTo>
                  <a:pt x="3815251" y="268885"/>
                  <a:pt x="3721386" y="368693"/>
                  <a:pt x="3762701" y="553998"/>
                </a:cubicBezTo>
                <a:cubicBezTo>
                  <a:pt x="3804016" y="739303"/>
                  <a:pt x="3714467" y="932391"/>
                  <a:pt x="3762701" y="1084912"/>
                </a:cubicBezTo>
                <a:cubicBezTo>
                  <a:pt x="3810935" y="1237433"/>
                  <a:pt x="3704804" y="1462475"/>
                  <a:pt x="3762701" y="1638910"/>
                </a:cubicBezTo>
                <a:cubicBezTo>
                  <a:pt x="3820598" y="1815345"/>
                  <a:pt x="3737852" y="2032431"/>
                  <a:pt x="3762701" y="2308324"/>
                </a:cubicBezTo>
                <a:cubicBezTo>
                  <a:pt x="3575690" y="2321970"/>
                  <a:pt x="3379556" y="2260598"/>
                  <a:pt x="3187545" y="2308324"/>
                </a:cubicBezTo>
                <a:cubicBezTo>
                  <a:pt x="2995534" y="2356050"/>
                  <a:pt x="2799810" y="2270915"/>
                  <a:pt x="2687644" y="2308324"/>
                </a:cubicBezTo>
                <a:cubicBezTo>
                  <a:pt x="2575478" y="2345733"/>
                  <a:pt x="2409773" y="2263824"/>
                  <a:pt x="2262996" y="2308324"/>
                </a:cubicBezTo>
                <a:cubicBezTo>
                  <a:pt x="2116219" y="2352824"/>
                  <a:pt x="1901664" y="2250152"/>
                  <a:pt x="1650213" y="2308324"/>
                </a:cubicBezTo>
                <a:cubicBezTo>
                  <a:pt x="1398762" y="2366496"/>
                  <a:pt x="1377668" y="2273673"/>
                  <a:pt x="1150311" y="2308324"/>
                </a:cubicBezTo>
                <a:cubicBezTo>
                  <a:pt x="922954" y="2342975"/>
                  <a:pt x="877396" y="2245228"/>
                  <a:pt x="612783" y="2308324"/>
                </a:cubicBezTo>
                <a:cubicBezTo>
                  <a:pt x="348170" y="2371420"/>
                  <a:pt x="226292" y="2244131"/>
                  <a:pt x="0" y="2308324"/>
                </a:cubicBezTo>
                <a:cubicBezTo>
                  <a:pt x="-8157" y="2119884"/>
                  <a:pt x="34978" y="1953682"/>
                  <a:pt x="0" y="1685077"/>
                </a:cubicBezTo>
                <a:cubicBezTo>
                  <a:pt x="-34978" y="1416472"/>
                  <a:pt x="29390" y="1395505"/>
                  <a:pt x="0" y="1154162"/>
                </a:cubicBezTo>
                <a:cubicBezTo>
                  <a:pt x="-29390" y="912819"/>
                  <a:pt x="26612" y="668192"/>
                  <a:pt x="0" y="530915"/>
                </a:cubicBezTo>
                <a:cubicBezTo>
                  <a:pt x="-26612" y="393638"/>
                  <a:pt x="7419" y="18361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dirty="0">
                <a:solidFill>
                  <a:schemeClr val="tx1"/>
                </a:solidFill>
              </a:rPr>
              <a:t>Καταγράψτε  τις  πληροφορίες  που αντλείτε  απευθείας απ</a:t>
            </a:r>
            <a:r>
              <a:rPr lang="el-GR" dirty="0"/>
              <a:t>ό </a:t>
            </a:r>
            <a:r>
              <a:rPr lang="el-GR" sz="1800" dirty="0">
                <a:solidFill>
                  <a:schemeClr val="tx1"/>
                </a:solidFill>
              </a:rPr>
              <a:t>το  κείμενο  και την εικόνα.</a:t>
            </a:r>
          </a:p>
          <a:p>
            <a:pPr algn="ctr"/>
            <a:r>
              <a:rPr lang="el-GR" dirty="0"/>
              <a:t>Ποιος  είναι  ο πραγματικός  σκοπός του  δημιουργού;</a:t>
            </a:r>
          </a:p>
          <a:p>
            <a:pPr algn="ctr"/>
            <a:r>
              <a:rPr lang="el-GR" sz="1800" dirty="0">
                <a:solidFill>
                  <a:schemeClr val="tx1"/>
                </a:solidFill>
              </a:rPr>
              <a:t>Ποια ιστορικά γεγονότα  αποσιωπώνται  ή  κρ</a:t>
            </a:r>
            <a:r>
              <a:rPr lang="el-GR" dirty="0"/>
              <a:t>ύβονται;</a:t>
            </a:r>
            <a:endParaRPr lang="el-GR" sz="1800" dirty="0">
              <a:solidFill>
                <a:schemeClr val="tx1"/>
              </a:solidFill>
            </a:endParaRPr>
          </a:p>
          <a:p>
            <a:pPr algn="ctr"/>
            <a:endParaRPr lang="el-GR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380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6A829-2FD7-4775-1F28-CC09ED013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681BD2A-E11B-E691-E2F4-FE578D6249E3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268A06E-4BFF-609A-FC15-63E8D435C9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2D16DD-0F71-0147-BB61-2090396D9F73}"/>
              </a:ext>
            </a:extLst>
          </p:cNvPr>
          <p:cNvSpPr txBox="1"/>
          <p:nvPr/>
        </p:nvSpPr>
        <p:spPr>
          <a:xfrm>
            <a:off x="8143079" y="1094046"/>
            <a:ext cx="4048921" cy="461665"/>
          </a:xfrm>
          <a:custGeom>
            <a:avLst/>
            <a:gdLst>
              <a:gd name="csX0" fmla="*/ 0 w 4048921"/>
              <a:gd name="csY0" fmla="*/ 0 h 461665"/>
              <a:gd name="csX1" fmla="*/ 456950 w 4048921"/>
              <a:gd name="csY1" fmla="*/ 0 h 461665"/>
              <a:gd name="csX2" fmla="*/ 913899 w 4048921"/>
              <a:gd name="csY2" fmla="*/ 0 h 461665"/>
              <a:gd name="csX3" fmla="*/ 1532806 w 4048921"/>
              <a:gd name="csY3" fmla="*/ 0 h 461665"/>
              <a:gd name="csX4" fmla="*/ 2192202 w 4048921"/>
              <a:gd name="csY4" fmla="*/ 0 h 461665"/>
              <a:gd name="csX5" fmla="*/ 2730130 w 4048921"/>
              <a:gd name="csY5" fmla="*/ 0 h 461665"/>
              <a:gd name="csX6" fmla="*/ 3308547 w 4048921"/>
              <a:gd name="csY6" fmla="*/ 0 h 461665"/>
              <a:gd name="csX7" fmla="*/ 4048921 w 4048921"/>
              <a:gd name="csY7" fmla="*/ 0 h 461665"/>
              <a:gd name="csX8" fmla="*/ 4048921 w 4048921"/>
              <a:gd name="csY8" fmla="*/ 461665 h 461665"/>
              <a:gd name="csX9" fmla="*/ 3551482 w 4048921"/>
              <a:gd name="csY9" fmla="*/ 461665 h 461665"/>
              <a:gd name="csX10" fmla="*/ 3013554 w 4048921"/>
              <a:gd name="csY10" fmla="*/ 461665 h 461665"/>
              <a:gd name="csX11" fmla="*/ 2394648 w 4048921"/>
              <a:gd name="csY11" fmla="*/ 461665 h 461665"/>
              <a:gd name="csX12" fmla="*/ 1897209 w 4048921"/>
              <a:gd name="csY12" fmla="*/ 461665 h 461665"/>
              <a:gd name="csX13" fmla="*/ 1359281 w 4048921"/>
              <a:gd name="csY13" fmla="*/ 461665 h 461665"/>
              <a:gd name="csX14" fmla="*/ 902331 w 4048921"/>
              <a:gd name="csY14" fmla="*/ 461665 h 461665"/>
              <a:gd name="csX15" fmla="*/ 0 w 4048921"/>
              <a:gd name="csY15" fmla="*/ 461665 h 461665"/>
              <a:gd name="csX16" fmla="*/ 0 w 4048921"/>
              <a:gd name="csY16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048921" h="461665" extrusionOk="0">
                <a:moveTo>
                  <a:pt x="0" y="0"/>
                </a:moveTo>
                <a:cubicBezTo>
                  <a:pt x="142460" y="-15069"/>
                  <a:pt x="248259" y="29398"/>
                  <a:pt x="456950" y="0"/>
                </a:cubicBezTo>
                <a:cubicBezTo>
                  <a:pt x="665641" y="-29398"/>
                  <a:pt x="753101" y="10274"/>
                  <a:pt x="913899" y="0"/>
                </a:cubicBezTo>
                <a:cubicBezTo>
                  <a:pt x="1074697" y="-10274"/>
                  <a:pt x="1282202" y="31453"/>
                  <a:pt x="1532806" y="0"/>
                </a:cubicBezTo>
                <a:cubicBezTo>
                  <a:pt x="1783410" y="-31453"/>
                  <a:pt x="1936690" y="3426"/>
                  <a:pt x="2192202" y="0"/>
                </a:cubicBezTo>
                <a:cubicBezTo>
                  <a:pt x="2447714" y="-3426"/>
                  <a:pt x="2579661" y="12242"/>
                  <a:pt x="2730130" y="0"/>
                </a:cubicBezTo>
                <a:cubicBezTo>
                  <a:pt x="2880599" y="-12242"/>
                  <a:pt x="3142101" y="4482"/>
                  <a:pt x="3308547" y="0"/>
                </a:cubicBezTo>
                <a:cubicBezTo>
                  <a:pt x="3474993" y="-4482"/>
                  <a:pt x="3686669" y="15392"/>
                  <a:pt x="4048921" y="0"/>
                </a:cubicBezTo>
                <a:cubicBezTo>
                  <a:pt x="4101471" y="222582"/>
                  <a:pt x="3996526" y="319403"/>
                  <a:pt x="4048921" y="461665"/>
                </a:cubicBezTo>
                <a:cubicBezTo>
                  <a:pt x="3804359" y="473436"/>
                  <a:pt x="3755521" y="461125"/>
                  <a:pt x="3551482" y="461665"/>
                </a:cubicBezTo>
                <a:cubicBezTo>
                  <a:pt x="3347443" y="462205"/>
                  <a:pt x="3229859" y="433876"/>
                  <a:pt x="3013554" y="461665"/>
                </a:cubicBezTo>
                <a:cubicBezTo>
                  <a:pt x="2797249" y="489454"/>
                  <a:pt x="2544492" y="453571"/>
                  <a:pt x="2394648" y="461665"/>
                </a:cubicBezTo>
                <a:cubicBezTo>
                  <a:pt x="2244804" y="469759"/>
                  <a:pt x="2061388" y="458833"/>
                  <a:pt x="1897209" y="461665"/>
                </a:cubicBezTo>
                <a:cubicBezTo>
                  <a:pt x="1733030" y="464497"/>
                  <a:pt x="1531293" y="454447"/>
                  <a:pt x="1359281" y="461665"/>
                </a:cubicBezTo>
                <a:cubicBezTo>
                  <a:pt x="1187269" y="468883"/>
                  <a:pt x="1032000" y="423995"/>
                  <a:pt x="902331" y="461665"/>
                </a:cubicBezTo>
                <a:cubicBezTo>
                  <a:pt x="772662" y="499335"/>
                  <a:pt x="403474" y="431437"/>
                  <a:pt x="0" y="461665"/>
                </a:cubicBezTo>
                <a:cubicBezTo>
                  <a:pt x="-17562" y="314736"/>
                  <a:pt x="42639" y="14255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ΜΕΛΕΤΗ ΙΣΤΟΡΙΚΩΝ ΠΗΓΩΝ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20FBC6-3BD5-086E-A1A0-66E9F38B6A68}"/>
              </a:ext>
            </a:extLst>
          </p:cNvPr>
          <p:cNvSpPr txBox="1"/>
          <p:nvPr/>
        </p:nvSpPr>
        <p:spPr>
          <a:xfrm>
            <a:off x="379735" y="367121"/>
            <a:ext cx="8002265" cy="646331"/>
          </a:xfrm>
          <a:custGeom>
            <a:avLst/>
            <a:gdLst>
              <a:gd name="csX0" fmla="*/ 0 w 8002265"/>
              <a:gd name="csY0" fmla="*/ 0 h 646331"/>
              <a:gd name="csX1" fmla="*/ 331522 w 8002265"/>
              <a:gd name="csY1" fmla="*/ 0 h 646331"/>
              <a:gd name="csX2" fmla="*/ 663045 w 8002265"/>
              <a:gd name="csY2" fmla="*/ 0 h 646331"/>
              <a:gd name="csX3" fmla="*/ 1314658 w 8002265"/>
              <a:gd name="csY3" fmla="*/ 0 h 646331"/>
              <a:gd name="csX4" fmla="*/ 2046293 w 8002265"/>
              <a:gd name="csY4" fmla="*/ 0 h 646331"/>
              <a:gd name="csX5" fmla="*/ 2537861 w 8002265"/>
              <a:gd name="csY5" fmla="*/ 0 h 646331"/>
              <a:gd name="csX6" fmla="*/ 3109452 w 8002265"/>
              <a:gd name="csY6" fmla="*/ 0 h 646331"/>
              <a:gd name="csX7" fmla="*/ 3601019 w 8002265"/>
              <a:gd name="csY7" fmla="*/ 0 h 646331"/>
              <a:gd name="csX8" fmla="*/ 4092587 w 8002265"/>
              <a:gd name="csY8" fmla="*/ 0 h 646331"/>
              <a:gd name="csX9" fmla="*/ 4744200 w 8002265"/>
              <a:gd name="csY9" fmla="*/ 0 h 646331"/>
              <a:gd name="csX10" fmla="*/ 5315790 w 8002265"/>
              <a:gd name="csY10" fmla="*/ 0 h 646331"/>
              <a:gd name="csX11" fmla="*/ 5967403 w 8002265"/>
              <a:gd name="csY11" fmla="*/ 0 h 646331"/>
              <a:gd name="csX12" fmla="*/ 6699039 w 8002265"/>
              <a:gd name="csY12" fmla="*/ 0 h 646331"/>
              <a:gd name="csX13" fmla="*/ 7270629 w 8002265"/>
              <a:gd name="csY13" fmla="*/ 0 h 646331"/>
              <a:gd name="csX14" fmla="*/ 8002265 w 8002265"/>
              <a:gd name="csY14" fmla="*/ 0 h 646331"/>
              <a:gd name="csX15" fmla="*/ 8002265 w 8002265"/>
              <a:gd name="csY15" fmla="*/ 329629 h 646331"/>
              <a:gd name="csX16" fmla="*/ 8002265 w 8002265"/>
              <a:gd name="csY16" fmla="*/ 646331 h 646331"/>
              <a:gd name="csX17" fmla="*/ 7670743 w 8002265"/>
              <a:gd name="csY17" fmla="*/ 646331 h 646331"/>
              <a:gd name="csX18" fmla="*/ 7019130 w 8002265"/>
              <a:gd name="csY18" fmla="*/ 646331 h 646331"/>
              <a:gd name="csX19" fmla="*/ 6287494 w 8002265"/>
              <a:gd name="csY19" fmla="*/ 646331 h 646331"/>
              <a:gd name="csX20" fmla="*/ 5555858 w 8002265"/>
              <a:gd name="csY20" fmla="*/ 646331 h 646331"/>
              <a:gd name="csX21" fmla="*/ 4904245 w 8002265"/>
              <a:gd name="csY21" fmla="*/ 646331 h 646331"/>
              <a:gd name="csX22" fmla="*/ 4172610 w 8002265"/>
              <a:gd name="csY22" fmla="*/ 646331 h 646331"/>
              <a:gd name="csX23" fmla="*/ 3681042 w 8002265"/>
              <a:gd name="csY23" fmla="*/ 646331 h 646331"/>
              <a:gd name="csX24" fmla="*/ 3109452 w 8002265"/>
              <a:gd name="csY24" fmla="*/ 646331 h 646331"/>
              <a:gd name="csX25" fmla="*/ 2617884 w 8002265"/>
              <a:gd name="csY25" fmla="*/ 646331 h 646331"/>
              <a:gd name="csX26" fmla="*/ 1886248 w 8002265"/>
              <a:gd name="csY26" fmla="*/ 646331 h 646331"/>
              <a:gd name="csX27" fmla="*/ 1554726 w 8002265"/>
              <a:gd name="csY27" fmla="*/ 646331 h 646331"/>
              <a:gd name="csX28" fmla="*/ 1063158 w 8002265"/>
              <a:gd name="csY28" fmla="*/ 646331 h 646331"/>
              <a:gd name="csX29" fmla="*/ 0 w 8002265"/>
              <a:gd name="csY29" fmla="*/ 646331 h 646331"/>
              <a:gd name="csX30" fmla="*/ 0 w 8002265"/>
              <a:gd name="csY30" fmla="*/ 342555 h 646331"/>
              <a:gd name="csX31" fmla="*/ 0 w 8002265"/>
              <a:gd name="csY31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002265" h="646331" extrusionOk="0">
                <a:moveTo>
                  <a:pt x="0" y="0"/>
                </a:moveTo>
                <a:cubicBezTo>
                  <a:pt x="164020" y="-16902"/>
                  <a:pt x="236181" y="28608"/>
                  <a:pt x="331522" y="0"/>
                </a:cubicBezTo>
                <a:cubicBezTo>
                  <a:pt x="426863" y="-28608"/>
                  <a:pt x="564659" y="35953"/>
                  <a:pt x="663045" y="0"/>
                </a:cubicBezTo>
                <a:cubicBezTo>
                  <a:pt x="761431" y="-35953"/>
                  <a:pt x="1042470" y="28919"/>
                  <a:pt x="1314658" y="0"/>
                </a:cubicBezTo>
                <a:cubicBezTo>
                  <a:pt x="1586846" y="-28919"/>
                  <a:pt x="1813187" y="76218"/>
                  <a:pt x="2046293" y="0"/>
                </a:cubicBezTo>
                <a:cubicBezTo>
                  <a:pt x="2279399" y="-76218"/>
                  <a:pt x="2296224" y="40569"/>
                  <a:pt x="2537861" y="0"/>
                </a:cubicBezTo>
                <a:cubicBezTo>
                  <a:pt x="2779498" y="-40569"/>
                  <a:pt x="2898703" y="66093"/>
                  <a:pt x="3109452" y="0"/>
                </a:cubicBezTo>
                <a:cubicBezTo>
                  <a:pt x="3320201" y="-66093"/>
                  <a:pt x="3463959" y="32931"/>
                  <a:pt x="3601019" y="0"/>
                </a:cubicBezTo>
                <a:cubicBezTo>
                  <a:pt x="3738079" y="-32931"/>
                  <a:pt x="3985513" y="2723"/>
                  <a:pt x="4092587" y="0"/>
                </a:cubicBezTo>
                <a:cubicBezTo>
                  <a:pt x="4199661" y="-2723"/>
                  <a:pt x="4519110" y="48725"/>
                  <a:pt x="4744200" y="0"/>
                </a:cubicBezTo>
                <a:cubicBezTo>
                  <a:pt x="4969290" y="-48725"/>
                  <a:pt x="5146006" y="55110"/>
                  <a:pt x="5315790" y="0"/>
                </a:cubicBezTo>
                <a:cubicBezTo>
                  <a:pt x="5485574" y="-55110"/>
                  <a:pt x="5825219" y="64307"/>
                  <a:pt x="5967403" y="0"/>
                </a:cubicBezTo>
                <a:cubicBezTo>
                  <a:pt x="6109587" y="-64307"/>
                  <a:pt x="6541338" y="69193"/>
                  <a:pt x="6699039" y="0"/>
                </a:cubicBezTo>
                <a:cubicBezTo>
                  <a:pt x="6856740" y="-69193"/>
                  <a:pt x="7007153" y="39706"/>
                  <a:pt x="7270629" y="0"/>
                </a:cubicBezTo>
                <a:cubicBezTo>
                  <a:pt x="7534105" y="-39706"/>
                  <a:pt x="7698776" y="63174"/>
                  <a:pt x="8002265" y="0"/>
                </a:cubicBezTo>
                <a:cubicBezTo>
                  <a:pt x="8032312" y="69904"/>
                  <a:pt x="7980335" y="198587"/>
                  <a:pt x="8002265" y="329629"/>
                </a:cubicBezTo>
                <a:cubicBezTo>
                  <a:pt x="8024195" y="460671"/>
                  <a:pt x="7996376" y="509058"/>
                  <a:pt x="8002265" y="646331"/>
                </a:cubicBezTo>
                <a:cubicBezTo>
                  <a:pt x="7875104" y="674162"/>
                  <a:pt x="7797464" y="637644"/>
                  <a:pt x="7670743" y="646331"/>
                </a:cubicBezTo>
                <a:cubicBezTo>
                  <a:pt x="7544022" y="655018"/>
                  <a:pt x="7271269" y="573379"/>
                  <a:pt x="7019130" y="646331"/>
                </a:cubicBezTo>
                <a:cubicBezTo>
                  <a:pt x="6766991" y="719283"/>
                  <a:pt x="6447963" y="640577"/>
                  <a:pt x="6287494" y="646331"/>
                </a:cubicBezTo>
                <a:cubicBezTo>
                  <a:pt x="6127025" y="652085"/>
                  <a:pt x="5794856" y="613151"/>
                  <a:pt x="5555858" y="646331"/>
                </a:cubicBezTo>
                <a:cubicBezTo>
                  <a:pt x="5316860" y="679511"/>
                  <a:pt x="5059329" y="588682"/>
                  <a:pt x="4904245" y="646331"/>
                </a:cubicBezTo>
                <a:cubicBezTo>
                  <a:pt x="4749161" y="703980"/>
                  <a:pt x="4353325" y="610530"/>
                  <a:pt x="4172610" y="646331"/>
                </a:cubicBezTo>
                <a:cubicBezTo>
                  <a:pt x="3991896" y="682132"/>
                  <a:pt x="3821290" y="640512"/>
                  <a:pt x="3681042" y="646331"/>
                </a:cubicBezTo>
                <a:cubicBezTo>
                  <a:pt x="3540794" y="652150"/>
                  <a:pt x="3273261" y="619076"/>
                  <a:pt x="3109452" y="646331"/>
                </a:cubicBezTo>
                <a:cubicBezTo>
                  <a:pt x="2945643" y="673586"/>
                  <a:pt x="2812146" y="609308"/>
                  <a:pt x="2617884" y="646331"/>
                </a:cubicBezTo>
                <a:cubicBezTo>
                  <a:pt x="2423622" y="683354"/>
                  <a:pt x="2055821" y="583043"/>
                  <a:pt x="1886248" y="646331"/>
                </a:cubicBezTo>
                <a:cubicBezTo>
                  <a:pt x="1716675" y="709619"/>
                  <a:pt x="1708439" y="635122"/>
                  <a:pt x="1554726" y="646331"/>
                </a:cubicBezTo>
                <a:cubicBezTo>
                  <a:pt x="1401013" y="657540"/>
                  <a:pt x="1253310" y="622560"/>
                  <a:pt x="1063158" y="646331"/>
                </a:cubicBezTo>
                <a:cubicBezTo>
                  <a:pt x="873006" y="670102"/>
                  <a:pt x="227180" y="534339"/>
                  <a:pt x="0" y="646331"/>
                </a:cubicBezTo>
                <a:cubicBezTo>
                  <a:pt x="-14968" y="558477"/>
                  <a:pt x="25681" y="421085"/>
                  <a:pt x="0" y="342555"/>
                </a:cubicBezTo>
                <a:cubicBezTo>
                  <a:pt x="-25681" y="264025"/>
                  <a:pt x="23071" y="11000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el-GR" dirty="0"/>
          </a:p>
          <a:p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Κατά την ανάγνωση μιας  πηγής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οφείλουμε να είμαστε ιδιαίτερα προσεκτικοί</a:t>
            </a:r>
            <a:r>
              <a:rPr lang="el-G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Εικόνα 21" descr="Τουρκία και Κύπρος">
            <a:extLst>
              <a:ext uri="{FF2B5EF4-FFF2-40B4-BE49-F238E27FC236}">
                <a16:creationId xmlns:a16="http://schemas.microsoft.com/office/drawing/2014/main" id="{D625FA56-72B1-3523-B74F-1927C219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87" r="23381"/>
          <a:stretch>
            <a:fillRect/>
          </a:stretch>
        </p:blipFill>
        <p:spPr>
          <a:xfrm>
            <a:off x="5258317" y="4878419"/>
            <a:ext cx="2492312" cy="1639387"/>
          </a:xfrm>
          <a:custGeom>
            <a:avLst/>
            <a:gdLst>
              <a:gd name="csX0" fmla="*/ 0 w 2492312"/>
              <a:gd name="csY0" fmla="*/ 0 h 1639387"/>
              <a:gd name="csX1" fmla="*/ 523386 w 2492312"/>
              <a:gd name="csY1" fmla="*/ 0 h 1639387"/>
              <a:gd name="csX2" fmla="*/ 1021848 w 2492312"/>
              <a:gd name="csY2" fmla="*/ 0 h 1639387"/>
              <a:gd name="csX3" fmla="*/ 1545233 w 2492312"/>
              <a:gd name="csY3" fmla="*/ 0 h 1639387"/>
              <a:gd name="csX4" fmla="*/ 2492312 w 2492312"/>
              <a:gd name="csY4" fmla="*/ 0 h 1639387"/>
              <a:gd name="csX5" fmla="*/ 2492312 w 2492312"/>
              <a:gd name="csY5" fmla="*/ 513675 h 1639387"/>
              <a:gd name="csX6" fmla="*/ 2492312 w 2492312"/>
              <a:gd name="csY6" fmla="*/ 1076531 h 1639387"/>
              <a:gd name="csX7" fmla="*/ 2492312 w 2492312"/>
              <a:gd name="csY7" fmla="*/ 1639387 h 1639387"/>
              <a:gd name="csX8" fmla="*/ 2068619 w 2492312"/>
              <a:gd name="csY8" fmla="*/ 1639387 h 1639387"/>
              <a:gd name="csX9" fmla="*/ 1570157 w 2492312"/>
              <a:gd name="csY9" fmla="*/ 1639387 h 1639387"/>
              <a:gd name="csX10" fmla="*/ 1096617 w 2492312"/>
              <a:gd name="csY10" fmla="*/ 1639387 h 1639387"/>
              <a:gd name="csX11" fmla="*/ 598155 w 2492312"/>
              <a:gd name="csY11" fmla="*/ 1639387 h 1639387"/>
              <a:gd name="csX12" fmla="*/ 0 w 2492312"/>
              <a:gd name="csY12" fmla="*/ 1639387 h 1639387"/>
              <a:gd name="csX13" fmla="*/ 0 w 2492312"/>
              <a:gd name="csY13" fmla="*/ 1109319 h 1639387"/>
              <a:gd name="csX14" fmla="*/ 0 w 2492312"/>
              <a:gd name="csY14" fmla="*/ 612038 h 1639387"/>
              <a:gd name="csX15" fmla="*/ 0 w 2492312"/>
              <a:gd name="csY15" fmla="*/ 0 h 1639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492312" h="1639387" fill="none" extrusionOk="0">
                <a:moveTo>
                  <a:pt x="0" y="0"/>
                </a:moveTo>
                <a:cubicBezTo>
                  <a:pt x="120688" y="-53221"/>
                  <a:pt x="350007" y="23562"/>
                  <a:pt x="523386" y="0"/>
                </a:cubicBezTo>
                <a:cubicBezTo>
                  <a:pt x="696765" y="-23562"/>
                  <a:pt x="844087" y="513"/>
                  <a:pt x="1021848" y="0"/>
                </a:cubicBezTo>
                <a:cubicBezTo>
                  <a:pt x="1199609" y="-513"/>
                  <a:pt x="1376339" y="32537"/>
                  <a:pt x="1545233" y="0"/>
                </a:cubicBezTo>
                <a:cubicBezTo>
                  <a:pt x="1714128" y="-32537"/>
                  <a:pt x="2300652" y="29408"/>
                  <a:pt x="2492312" y="0"/>
                </a:cubicBezTo>
                <a:cubicBezTo>
                  <a:pt x="2532758" y="156682"/>
                  <a:pt x="2446734" y="345891"/>
                  <a:pt x="2492312" y="513675"/>
                </a:cubicBezTo>
                <a:cubicBezTo>
                  <a:pt x="2537890" y="681460"/>
                  <a:pt x="2453697" y="888304"/>
                  <a:pt x="2492312" y="1076531"/>
                </a:cubicBezTo>
                <a:cubicBezTo>
                  <a:pt x="2530927" y="1264758"/>
                  <a:pt x="2432098" y="1441854"/>
                  <a:pt x="2492312" y="1639387"/>
                </a:cubicBezTo>
                <a:cubicBezTo>
                  <a:pt x="2292078" y="1687511"/>
                  <a:pt x="2166406" y="1589577"/>
                  <a:pt x="2068619" y="1639387"/>
                </a:cubicBezTo>
                <a:cubicBezTo>
                  <a:pt x="1970832" y="1689197"/>
                  <a:pt x="1814217" y="1630550"/>
                  <a:pt x="1570157" y="1639387"/>
                </a:cubicBezTo>
                <a:cubicBezTo>
                  <a:pt x="1326097" y="1648224"/>
                  <a:pt x="1294036" y="1613054"/>
                  <a:pt x="1096617" y="1639387"/>
                </a:cubicBezTo>
                <a:cubicBezTo>
                  <a:pt x="899198" y="1665720"/>
                  <a:pt x="825081" y="1620694"/>
                  <a:pt x="598155" y="1639387"/>
                </a:cubicBezTo>
                <a:cubicBezTo>
                  <a:pt x="371229" y="1658080"/>
                  <a:pt x="263479" y="1605205"/>
                  <a:pt x="0" y="1639387"/>
                </a:cubicBezTo>
                <a:cubicBezTo>
                  <a:pt x="-27653" y="1406759"/>
                  <a:pt x="63589" y="1318763"/>
                  <a:pt x="0" y="1109319"/>
                </a:cubicBezTo>
                <a:cubicBezTo>
                  <a:pt x="-63589" y="899875"/>
                  <a:pt x="29367" y="833719"/>
                  <a:pt x="0" y="612038"/>
                </a:cubicBezTo>
                <a:cubicBezTo>
                  <a:pt x="-29367" y="390357"/>
                  <a:pt x="55351" y="125854"/>
                  <a:pt x="0" y="0"/>
                </a:cubicBezTo>
                <a:close/>
              </a:path>
              <a:path w="2492312" h="1639387" stroke="0" extrusionOk="0">
                <a:moveTo>
                  <a:pt x="0" y="0"/>
                </a:moveTo>
                <a:cubicBezTo>
                  <a:pt x="168578" y="-15907"/>
                  <a:pt x="377020" y="9847"/>
                  <a:pt x="523386" y="0"/>
                </a:cubicBezTo>
                <a:cubicBezTo>
                  <a:pt x="669752" y="-9847"/>
                  <a:pt x="782821" y="33862"/>
                  <a:pt x="947079" y="0"/>
                </a:cubicBezTo>
                <a:cubicBezTo>
                  <a:pt x="1111337" y="-33862"/>
                  <a:pt x="1243956" y="39466"/>
                  <a:pt x="1445541" y="0"/>
                </a:cubicBezTo>
                <a:cubicBezTo>
                  <a:pt x="1647126" y="-39466"/>
                  <a:pt x="1748108" y="3806"/>
                  <a:pt x="1993850" y="0"/>
                </a:cubicBezTo>
                <a:cubicBezTo>
                  <a:pt x="2239592" y="-3806"/>
                  <a:pt x="2350910" y="17861"/>
                  <a:pt x="2492312" y="0"/>
                </a:cubicBezTo>
                <a:cubicBezTo>
                  <a:pt x="2507361" y="149649"/>
                  <a:pt x="2460305" y="341168"/>
                  <a:pt x="2492312" y="497281"/>
                </a:cubicBezTo>
                <a:cubicBezTo>
                  <a:pt x="2524319" y="653394"/>
                  <a:pt x="2451427" y="764381"/>
                  <a:pt x="2492312" y="1027349"/>
                </a:cubicBezTo>
                <a:cubicBezTo>
                  <a:pt x="2533197" y="1290317"/>
                  <a:pt x="2461438" y="1436195"/>
                  <a:pt x="2492312" y="1639387"/>
                </a:cubicBezTo>
                <a:cubicBezTo>
                  <a:pt x="2282605" y="1699158"/>
                  <a:pt x="2070433" y="1611754"/>
                  <a:pt x="1944003" y="1639387"/>
                </a:cubicBezTo>
                <a:cubicBezTo>
                  <a:pt x="1817573" y="1667020"/>
                  <a:pt x="1726776" y="1634677"/>
                  <a:pt x="1520310" y="1639387"/>
                </a:cubicBezTo>
                <a:cubicBezTo>
                  <a:pt x="1313844" y="1644097"/>
                  <a:pt x="1118427" y="1612477"/>
                  <a:pt x="996925" y="1639387"/>
                </a:cubicBezTo>
                <a:cubicBezTo>
                  <a:pt x="875423" y="1666297"/>
                  <a:pt x="610789" y="1606489"/>
                  <a:pt x="448616" y="1639387"/>
                </a:cubicBezTo>
                <a:cubicBezTo>
                  <a:pt x="286443" y="1672285"/>
                  <a:pt x="135211" y="1586026"/>
                  <a:pt x="0" y="1639387"/>
                </a:cubicBezTo>
                <a:cubicBezTo>
                  <a:pt x="-53166" y="1445848"/>
                  <a:pt x="55549" y="1362308"/>
                  <a:pt x="0" y="1142106"/>
                </a:cubicBezTo>
                <a:cubicBezTo>
                  <a:pt x="-55549" y="921904"/>
                  <a:pt x="829" y="780885"/>
                  <a:pt x="0" y="644826"/>
                </a:cubicBezTo>
                <a:cubicBezTo>
                  <a:pt x="-829" y="508767"/>
                  <a:pt x="62409" y="20536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7401880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0CB7637-4522-9FCB-F821-DD3504176028}"/>
              </a:ext>
            </a:extLst>
          </p:cNvPr>
          <p:cNvSpPr txBox="1"/>
          <p:nvPr/>
        </p:nvSpPr>
        <p:spPr>
          <a:xfrm>
            <a:off x="379735" y="2450109"/>
            <a:ext cx="3762701" cy="2308324"/>
          </a:xfrm>
          <a:custGeom>
            <a:avLst/>
            <a:gdLst>
              <a:gd name="csX0" fmla="*/ 0 w 3762701"/>
              <a:gd name="csY0" fmla="*/ 0 h 2308324"/>
              <a:gd name="csX1" fmla="*/ 424648 w 3762701"/>
              <a:gd name="csY1" fmla="*/ 0 h 2308324"/>
              <a:gd name="csX2" fmla="*/ 849295 w 3762701"/>
              <a:gd name="csY2" fmla="*/ 0 h 2308324"/>
              <a:gd name="csX3" fmla="*/ 1424451 w 3762701"/>
              <a:gd name="csY3" fmla="*/ 0 h 2308324"/>
              <a:gd name="csX4" fmla="*/ 2037234 w 3762701"/>
              <a:gd name="csY4" fmla="*/ 0 h 2308324"/>
              <a:gd name="csX5" fmla="*/ 2537136 w 3762701"/>
              <a:gd name="csY5" fmla="*/ 0 h 2308324"/>
              <a:gd name="csX6" fmla="*/ 3074664 w 3762701"/>
              <a:gd name="csY6" fmla="*/ 0 h 2308324"/>
              <a:gd name="csX7" fmla="*/ 3762701 w 3762701"/>
              <a:gd name="csY7" fmla="*/ 0 h 2308324"/>
              <a:gd name="csX8" fmla="*/ 3762701 w 3762701"/>
              <a:gd name="csY8" fmla="*/ 553998 h 2308324"/>
              <a:gd name="csX9" fmla="*/ 3762701 w 3762701"/>
              <a:gd name="csY9" fmla="*/ 1084912 h 2308324"/>
              <a:gd name="csX10" fmla="*/ 3762701 w 3762701"/>
              <a:gd name="csY10" fmla="*/ 1638910 h 2308324"/>
              <a:gd name="csX11" fmla="*/ 3762701 w 3762701"/>
              <a:gd name="csY11" fmla="*/ 2308324 h 2308324"/>
              <a:gd name="csX12" fmla="*/ 3187545 w 3762701"/>
              <a:gd name="csY12" fmla="*/ 2308324 h 2308324"/>
              <a:gd name="csX13" fmla="*/ 2687644 w 3762701"/>
              <a:gd name="csY13" fmla="*/ 2308324 h 2308324"/>
              <a:gd name="csX14" fmla="*/ 2262996 w 3762701"/>
              <a:gd name="csY14" fmla="*/ 2308324 h 2308324"/>
              <a:gd name="csX15" fmla="*/ 1650213 w 3762701"/>
              <a:gd name="csY15" fmla="*/ 2308324 h 2308324"/>
              <a:gd name="csX16" fmla="*/ 1150311 w 3762701"/>
              <a:gd name="csY16" fmla="*/ 2308324 h 2308324"/>
              <a:gd name="csX17" fmla="*/ 612783 w 3762701"/>
              <a:gd name="csY17" fmla="*/ 2308324 h 2308324"/>
              <a:gd name="csX18" fmla="*/ 0 w 3762701"/>
              <a:gd name="csY18" fmla="*/ 2308324 h 2308324"/>
              <a:gd name="csX19" fmla="*/ 0 w 3762701"/>
              <a:gd name="csY19" fmla="*/ 1685077 h 2308324"/>
              <a:gd name="csX20" fmla="*/ 0 w 3762701"/>
              <a:gd name="csY20" fmla="*/ 1154162 h 2308324"/>
              <a:gd name="csX21" fmla="*/ 0 w 3762701"/>
              <a:gd name="csY21" fmla="*/ 530915 h 2308324"/>
              <a:gd name="csX22" fmla="*/ 0 w 3762701"/>
              <a:gd name="csY22" fmla="*/ 0 h 2308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762701" h="2308324" extrusionOk="0">
                <a:moveTo>
                  <a:pt x="0" y="0"/>
                </a:moveTo>
                <a:cubicBezTo>
                  <a:pt x="196098" y="-18796"/>
                  <a:pt x="304302" y="49685"/>
                  <a:pt x="424648" y="0"/>
                </a:cubicBezTo>
                <a:cubicBezTo>
                  <a:pt x="544994" y="-49685"/>
                  <a:pt x="663639" y="46179"/>
                  <a:pt x="849295" y="0"/>
                </a:cubicBezTo>
                <a:cubicBezTo>
                  <a:pt x="1034951" y="-46179"/>
                  <a:pt x="1176077" y="30296"/>
                  <a:pt x="1424451" y="0"/>
                </a:cubicBezTo>
                <a:cubicBezTo>
                  <a:pt x="1672825" y="-30296"/>
                  <a:pt x="1837921" y="20302"/>
                  <a:pt x="2037234" y="0"/>
                </a:cubicBezTo>
                <a:cubicBezTo>
                  <a:pt x="2236547" y="-20302"/>
                  <a:pt x="2351480" y="12652"/>
                  <a:pt x="2537136" y="0"/>
                </a:cubicBezTo>
                <a:cubicBezTo>
                  <a:pt x="2722792" y="-12652"/>
                  <a:pt x="2856583" y="34349"/>
                  <a:pt x="3074664" y="0"/>
                </a:cubicBezTo>
                <a:cubicBezTo>
                  <a:pt x="3292745" y="-34349"/>
                  <a:pt x="3593178" y="49434"/>
                  <a:pt x="3762701" y="0"/>
                </a:cubicBezTo>
                <a:cubicBezTo>
                  <a:pt x="3815251" y="268885"/>
                  <a:pt x="3721386" y="368693"/>
                  <a:pt x="3762701" y="553998"/>
                </a:cubicBezTo>
                <a:cubicBezTo>
                  <a:pt x="3804016" y="739303"/>
                  <a:pt x="3714467" y="932391"/>
                  <a:pt x="3762701" y="1084912"/>
                </a:cubicBezTo>
                <a:cubicBezTo>
                  <a:pt x="3810935" y="1237433"/>
                  <a:pt x="3704804" y="1462475"/>
                  <a:pt x="3762701" y="1638910"/>
                </a:cubicBezTo>
                <a:cubicBezTo>
                  <a:pt x="3820598" y="1815345"/>
                  <a:pt x="3737852" y="2032431"/>
                  <a:pt x="3762701" y="2308324"/>
                </a:cubicBezTo>
                <a:cubicBezTo>
                  <a:pt x="3575690" y="2321970"/>
                  <a:pt x="3379556" y="2260598"/>
                  <a:pt x="3187545" y="2308324"/>
                </a:cubicBezTo>
                <a:cubicBezTo>
                  <a:pt x="2995534" y="2356050"/>
                  <a:pt x="2799810" y="2270915"/>
                  <a:pt x="2687644" y="2308324"/>
                </a:cubicBezTo>
                <a:cubicBezTo>
                  <a:pt x="2575478" y="2345733"/>
                  <a:pt x="2409773" y="2263824"/>
                  <a:pt x="2262996" y="2308324"/>
                </a:cubicBezTo>
                <a:cubicBezTo>
                  <a:pt x="2116219" y="2352824"/>
                  <a:pt x="1901664" y="2250152"/>
                  <a:pt x="1650213" y="2308324"/>
                </a:cubicBezTo>
                <a:cubicBezTo>
                  <a:pt x="1398762" y="2366496"/>
                  <a:pt x="1377668" y="2273673"/>
                  <a:pt x="1150311" y="2308324"/>
                </a:cubicBezTo>
                <a:cubicBezTo>
                  <a:pt x="922954" y="2342975"/>
                  <a:pt x="877396" y="2245228"/>
                  <a:pt x="612783" y="2308324"/>
                </a:cubicBezTo>
                <a:cubicBezTo>
                  <a:pt x="348170" y="2371420"/>
                  <a:pt x="226292" y="2244131"/>
                  <a:pt x="0" y="2308324"/>
                </a:cubicBezTo>
                <a:cubicBezTo>
                  <a:pt x="-8157" y="2119884"/>
                  <a:pt x="34978" y="1953682"/>
                  <a:pt x="0" y="1685077"/>
                </a:cubicBezTo>
                <a:cubicBezTo>
                  <a:pt x="-34978" y="1416472"/>
                  <a:pt x="29390" y="1395505"/>
                  <a:pt x="0" y="1154162"/>
                </a:cubicBezTo>
                <a:cubicBezTo>
                  <a:pt x="-29390" y="912819"/>
                  <a:pt x="26612" y="668192"/>
                  <a:pt x="0" y="530915"/>
                </a:cubicBezTo>
                <a:cubicBezTo>
                  <a:pt x="-26612" y="393638"/>
                  <a:pt x="7419" y="18361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dirty="0">
                <a:solidFill>
                  <a:srgbClr val="00B050"/>
                </a:solidFill>
              </a:rPr>
              <a:t>Καταγράψτε  τις  πληροφορίες  που αντλείτε  απευθείας απ</a:t>
            </a:r>
            <a:r>
              <a:rPr lang="el-GR" dirty="0">
                <a:solidFill>
                  <a:srgbClr val="00B050"/>
                </a:solidFill>
              </a:rPr>
              <a:t>ό </a:t>
            </a:r>
            <a:r>
              <a:rPr lang="el-GR" sz="1800" dirty="0">
                <a:solidFill>
                  <a:srgbClr val="00B050"/>
                </a:solidFill>
              </a:rPr>
              <a:t>το  κείμενο  και την εικόνα.</a:t>
            </a:r>
          </a:p>
          <a:p>
            <a:pPr algn="ctr"/>
            <a:r>
              <a:rPr lang="el-GR" dirty="0">
                <a:solidFill>
                  <a:srgbClr val="7030A0"/>
                </a:solidFill>
              </a:rPr>
              <a:t>Ποιος  είναι  ο πραγματικός  σκοπός του  δημιουργού;</a:t>
            </a:r>
          </a:p>
          <a:p>
            <a:pPr algn="ctr"/>
            <a:r>
              <a:rPr lang="el-GR" sz="1800" dirty="0">
                <a:solidFill>
                  <a:schemeClr val="tx1"/>
                </a:solidFill>
              </a:rPr>
              <a:t>Ποια ιστορικά γεγονότα  αποσιωπώνται  ή  κρ</a:t>
            </a:r>
            <a:r>
              <a:rPr lang="el-GR" dirty="0"/>
              <a:t>ύβονται;</a:t>
            </a:r>
            <a:endParaRPr lang="el-GR" sz="1800" dirty="0">
              <a:solidFill>
                <a:schemeClr val="tx1"/>
              </a:solidFill>
            </a:endParaRPr>
          </a:p>
          <a:p>
            <a:pPr algn="ctr"/>
            <a:endParaRPr lang="el-GR" sz="1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EA1193-9934-CD3F-F7BC-1F08520A2177}"/>
              </a:ext>
            </a:extLst>
          </p:cNvPr>
          <p:cNvSpPr txBox="1"/>
          <p:nvPr/>
        </p:nvSpPr>
        <p:spPr>
          <a:xfrm>
            <a:off x="4375921" y="2450109"/>
            <a:ext cx="7075849" cy="2031325"/>
          </a:xfrm>
          <a:custGeom>
            <a:avLst/>
            <a:gdLst>
              <a:gd name="csX0" fmla="*/ 0 w 7075849"/>
              <a:gd name="csY0" fmla="*/ 0 h 2031325"/>
              <a:gd name="csX1" fmla="*/ 377379 w 7075849"/>
              <a:gd name="csY1" fmla="*/ 0 h 2031325"/>
              <a:gd name="csX2" fmla="*/ 754757 w 7075849"/>
              <a:gd name="csY2" fmla="*/ 0 h 2031325"/>
              <a:gd name="csX3" fmla="*/ 1415170 w 7075849"/>
              <a:gd name="csY3" fmla="*/ 0 h 2031325"/>
              <a:gd name="csX4" fmla="*/ 2146341 w 7075849"/>
              <a:gd name="csY4" fmla="*/ 0 h 2031325"/>
              <a:gd name="csX5" fmla="*/ 2665236 w 7075849"/>
              <a:gd name="csY5" fmla="*/ 0 h 2031325"/>
              <a:gd name="csX6" fmla="*/ 3254891 w 7075849"/>
              <a:gd name="csY6" fmla="*/ 0 h 2031325"/>
              <a:gd name="csX7" fmla="*/ 3773786 w 7075849"/>
              <a:gd name="csY7" fmla="*/ 0 h 2031325"/>
              <a:gd name="csX8" fmla="*/ 4292682 w 7075849"/>
              <a:gd name="csY8" fmla="*/ 0 h 2031325"/>
              <a:gd name="csX9" fmla="*/ 4953094 w 7075849"/>
              <a:gd name="csY9" fmla="*/ 0 h 2031325"/>
              <a:gd name="csX10" fmla="*/ 5542748 w 7075849"/>
              <a:gd name="csY10" fmla="*/ 0 h 2031325"/>
              <a:gd name="csX11" fmla="*/ 6203161 w 7075849"/>
              <a:gd name="csY11" fmla="*/ 0 h 2031325"/>
              <a:gd name="csX12" fmla="*/ 7075849 w 7075849"/>
              <a:gd name="csY12" fmla="*/ 0 h 2031325"/>
              <a:gd name="csX13" fmla="*/ 7075849 w 7075849"/>
              <a:gd name="csY13" fmla="*/ 507831 h 2031325"/>
              <a:gd name="csX14" fmla="*/ 7075849 w 7075849"/>
              <a:gd name="csY14" fmla="*/ 1035976 h 2031325"/>
              <a:gd name="csX15" fmla="*/ 7075849 w 7075849"/>
              <a:gd name="csY15" fmla="*/ 1564120 h 2031325"/>
              <a:gd name="csX16" fmla="*/ 7075849 w 7075849"/>
              <a:gd name="csY16" fmla="*/ 2031325 h 2031325"/>
              <a:gd name="csX17" fmla="*/ 6698470 w 7075849"/>
              <a:gd name="csY17" fmla="*/ 2031325 h 2031325"/>
              <a:gd name="csX18" fmla="*/ 6038058 w 7075849"/>
              <a:gd name="csY18" fmla="*/ 2031325 h 2031325"/>
              <a:gd name="csX19" fmla="*/ 5306887 w 7075849"/>
              <a:gd name="csY19" fmla="*/ 2031325 h 2031325"/>
              <a:gd name="csX20" fmla="*/ 4575716 w 7075849"/>
              <a:gd name="csY20" fmla="*/ 2031325 h 2031325"/>
              <a:gd name="csX21" fmla="*/ 3915303 w 7075849"/>
              <a:gd name="csY21" fmla="*/ 2031325 h 2031325"/>
              <a:gd name="csX22" fmla="*/ 3184132 w 7075849"/>
              <a:gd name="csY22" fmla="*/ 2031325 h 2031325"/>
              <a:gd name="csX23" fmla="*/ 2665236 w 7075849"/>
              <a:gd name="csY23" fmla="*/ 2031325 h 2031325"/>
              <a:gd name="csX24" fmla="*/ 2075582 w 7075849"/>
              <a:gd name="csY24" fmla="*/ 2031325 h 2031325"/>
              <a:gd name="csX25" fmla="*/ 1556687 w 7075849"/>
              <a:gd name="csY25" fmla="*/ 2031325 h 2031325"/>
              <a:gd name="csX26" fmla="*/ 825516 w 7075849"/>
              <a:gd name="csY26" fmla="*/ 2031325 h 2031325"/>
              <a:gd name="csX27" fmla="*/ 0 w 7075849"/>
              <a:gd name="csY27" fmla="*/ 2031325 h 2031325"/>
              <a:gd name="csX28" fmla="*/ 0 w 7075849"/>
              <a:gd name="csY28" fmla="*/ 1543807 h 2031325"/>
              <a:gd name="csX29" fmla="*/ 0 w 7075849"/>
              <a:gd name="csY29" fmla="*/ 995349 h 2031325"/>
              <a:gd name="csX30" fmla="*/ 0 w 7075849"/>
              <a:gd name="csY30" fmla="*/ 548458 h 2031325"/>
              <a:gd name="csX31" fmla="*/ 0 w 7075849"/>
              <a:gd name="csY31" fmla="*/ 0 h 2031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7075849" h="2031325" extrusionOk="0">
                <a:moveTo>
                  <a:pt x="0" y="0"/>
                </a:moveTo>
                <a:cubicBezTo>
                  <a:pt x="81740" y="-28721"/>
                  <a:pt x="197000" y="3833"/>
                  <a:pt x="377379" y="0"/>
                </a:cubicBezTo>
                <a:cubicBezTo>
                  <a:pt x="557758" y="-3833"/>
                  <a:pt x="606507" y="25465"/>
                  <a:pt x="754757" y="0"/>
                </a:cubicBezTo>
                <a:cubicBezTo>
                  <a:pt x="903007" y="-25465"/>
                  <a:pt x="1163846" y="51259"/>
                  <a:pt x="1415170" y="0"/>
                </a:cubicBezTo>
                <a:cubicBezTo>
                  <a:pt x="1666494" y="-51259"/>
                  <a:pt x="1917028" y="64459"/>
                  <a:pt x="2146341" y="0"/>
                </a:cubicBezTo>
                <a:cubicBezTo>
                  <a:pt x="2375654" y="-64459"/>
                  <a:pt x="2484814" y="12422"/>
                  <a:pt x="2665236" y="0"/>
                </a:cubicBezTo>
                <a:cubicBezTo>
                  <a:pt x="2845659" y="-12422"/>
                  <a:pt x="3023535" y="7641"/>
                  <a:pt x="3254891" y="0"/>
                </a:cubicBezTo>
                <a:cubicBezTo>
                  <a:pt x="3486248" y="-7641"/>
                  <a:pt x="3565334" y="22164"/>
                  <a:pt x="3773786" y="0"/>
                </a:cubicBezTo>
                <a:cubicBezTo>
                  <a:pt x="3982238" y="-22164"/>
                  <a:pt x="4077769" y="39844"/>
                  <a:pt x="4292682" y="0"/>
                </a:cubicBezTo>
                <a:cubicBezTo>
                  <a:pt x="4507595" y="-39844"/>
                  <a:pt x="4672943" y="67757"/>
                  <a:pt x="4953094" y="0"/>
                </a:cubicBezTo>
                <a:cubicBezTo>
                  <a:pt x="5233245" y="-67757"/>
                  <a:pt x="5304462" y="10093"/>
                  <a:pt x="5542748" y="0"/>
                </a:cubicBezTo>
                <a:cubicBezTo>
                  <a:pt x="5781034" y="-10093"/>
                  <a:pt x="5953105" y="65607"/>
                  <a:pt x="6203161" y="0"/>
                </a:cubicBezTo>
                <a:cubicBezTo>
                  <a:pt x="6453217" y="-65607"/>
                  <a:pt x="6833352" y="69542"/>
                  <a:pt x="7075849" y="0"/>
                </a:cubicBezTo>
                <a:cubicBezTo>
                  <a:pt x="7118441" y="146447"/>
                  <a:pt x="7045333" y="317714"/>
                  <a:pt x="7075849" y="507831"/>
                </a:cubicBezTo>
                <a:cubicBezTo>
                  <a:pt x="7106365" y="697948"/>
                  <a:pt x="7037820" y="868031"/>
                  <a:pt x="7075849" y="1035976"/>
                </a:cubicBezTo>
                <a:cubicBezTo>
                  <a:pt x="7113878" y="1203922"/>
                  <a:pt x="7025599" y="1374219"/>
                  <a:pt x="7075849" y="1564120"/>
                </a:cubicBezTo>
                <a:cubicBezTo>
                  <a:pt x="7126099" y="1754021"/>
                  <a:pt x="7043449" y="1906104"/>
                  <a:pt x="7075849" y="2031325"/>
                </a:cubicBezTo>
                <a:cubicBezTo>
                  <a:pt x="6887484" y="2058715"/>
                  <a:pt x="6832421" y="1988369"/>
                  <a:pt x="6698470" y="2031325"/>
                </a:cubicBezTo>
                <a:cubicBezTo>
                  <a:pt x="6564519" y="2074281"/>
                  <a:pt x="6273528" y="1960832"/>
                  <a:pt x="6038058" y="2031325"/>
                </a:cubicBezTo>
                <a:cubicBezTo>
                  <a:pt x="5802588" y="2101818"/>
                  <a:pt x="5618564" y="2023732"/>
                  <a:pt x="5306887" y="2031325"/>
                </a:cubicBezTo>
                <a:cubicBezTo>
                  <a:pt x="4995210" y="2038918"/>
                  <a:pt x="4759381" y="2007548"/>
                  <a:pt x="4575716" y="2031325"/>
                </a:cubicBezTo>
                <a:cubicBezTo>
                  <a:pt x="4392051" y="2055102"/>
                  <a:pt x="4171985" y="2008074"/>
                  <a:pt x="3915303" y="2031325"/>
                </a:cubicBezTo>
                <a:cubicBezTo>
                  <a:pt x="3658621" y="2054576"/>
                  <a:pt x="3530990" y="1948441"/>
                  <a:pt x="3184132" y="2031325"/>
                </a:cubicBezTo>
                <a:cubicBezTo>
                  <a:pt x="2837274" y="2114209"/>
                  <a:pt x="2911008" y="1994056"/>
                  <a:pt x="2665236" y="2031325"/>
                </a:cubicBezTo>
                <a:cubicBezTo>
                  <a:pt x="2419464" y="2068594"/>
                  <a:pt x="2348445" y="1980888"/>
                  <a:pt x="2075582" y="2031325"/>
                </a:cubicBezTo>
                <a:cubicBezTo>
                  <a:pt x="1802719" y="2081762"/>
                  <a:pt x="1781495" y="2021240"/>
                  <a:pt x="1556687" y="2031325"/>
                </a:cubicBezTo>
                <a:cubicBezTo>
                  <a:pt x="1331879" y="2041410"/>
                  <a:pt x="1140960" y="1954828"/>
                  <a:pt x="825516" y="2031325"/>
                </a:cubicBezTo>
                <a:cubicBezTo>
                  <a:pt x="510072" y="2107822"/>
                  <a:pt x="254235" y="1965319"/>
                  <a:pt x="0" y="2031325"/>
                </a:cubicBezTo>
                <a:cubicBezTo>
                  <a:pt x="-35032" y="1853989"/>
                  <a:pt x="40661" y="1717253"/>
                  <a:pt x="0" y="1543807"/>
                </a:cubicBezTo>
                <a:cubicBezTo>
                  <a:pt x="-40661" y="1370361"/>
                  <a:pt x="29997" y="1157449"/>
                  <a:pt x="0" y="995349"/>
                </a:cubicBezTo>
                <a:cubicBezTo>
                  <a:pt x="-29997" y="833249"/>
                  <a:pt x="43151" y="642164"/>
                  <a:pt x="0" y="548458"/>
                </a:cubicBezTo>
                <a:cubicBezTo>
                  <a:pt x="-43151" y="454752"/>
                  <a:pt x="29242" y="21045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dirty="0">
                <a:solidFill>
                  <a:srgbClr val="FF0000"/>
                </a:solidFill>
              </a:rPr>
              <a:t>Ενδεικτική Απάντηση :</a:t>
            </a:r>
          </a:p>
          <a:p>
            <a:pPr algn="ctr"/>
            <a:r>
              <a:rPr lang="el-GR" dirty="0">
                <a:solidFill>
                  <a:srgbClr val="00B050"/>
                </a:solidFill>
              </a:rPr>
              <a:t>Στο  φυλλάδιο  βλέπουμε  έναν στρατιώτη που  __________________________________</a:t>
            </a:r>
            <a:r>
              <a:rPr lang="el-GR" dirty="0">
                <a:solidFill>
                  <a:srgbClr val="7030A0"/>
                </a:solidFill>
              </a:rPr>
              <a:t>Ο πραγματικός  σκοπός  αυτού που  το έφτιαξε  ήταν να   πείσει τους κατοίκους της Κύπρου ότι </a:t>
            </a:r>
            <a:r>
              <a:rPr lang="el-GR" dirty="0">
                <a:solidFill>
                  <a:srgbClr val="00B050"/>
                </a:solidFill>
              </a:rPr>
              <a:t>_______________. </a:t>
            </a:r>
            <a:r>
              <a:rPr lang="el-GR" dirty="0"/>
              <a:t>Όμως,  αυτό το μήνυμα κρύβει  την πραγματικότητα, αφού δεν  λέει  τίποτα για τις   ________________________που ακολούθησε.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143579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C8ADB-0009-46EC-DC8F-0D8E415CD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68AF18B-AE38-13F0-78A9-3AC7211DFB02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7B15E15-0425-1703-530C-9CD5B65CCF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4B1EFF-9CCD-613F-89DD-086BF6CEAA7D}"/>
              </a:ext>
            </a:extLst>
          </p:cNvPr>
          <p:cNvSpPr txBox="1"/>
          <p:nvPr/>
        </p:nvSpPr>
        <p:spPr>
          <a:xfrm>
            <a:off x="8143079" y="1094046"/>
            <a:ext cx="4048921" cy="461665"/>
          </a:xfrm>
          <a:custGeom>
            <a:avLst/>
            <a:gdLst>
              <a:gd name="csX0" fmla="*/ 0 w 4048921"/>
              <a:gd name="csY0" fmla="*/ 0 h 461665"/>
              <a:gd name="csX1" fmla="*/ 456950 w 4048921"/>
              <a:gd name="csY1" fmla="*/ 0 h 461665"/>
              <a:gd name="csX2" fmla="*/ 913899 w 4048921"/>
              <a:gd name="csY2" fmla="*/ 0 h 461665"/>
              <a:gd name="csX3" fmla="*/ 1532806 w 4048921"/>
              <a:gd name="csY3" fmla="*/ 0 h 461665"/>
              <a:gd name="csX4" fmla="*/ 2192202 w 4048921"/>
              <a:gd name="csY4" fmla="*/ 0 h 461665"/>
              <a:gd name="csX5" fmla="*/ 2730130 w 4048921"/>
              <a:gd name="csY5" fmla="*/ 0 h 461665"/>
              <a:gd name="csX6" fmla="*/ 3308547 w 4048921"/>
              <a:gd name="csY6" fmla="*/ 0 h 461665"/>
              <a:gd name="csX7" fmla="*/ 4048921 w 4048921"/>
              <a:gd name="csY7" fmla="*/ 0 h 461665"/>
              <a:gd name="csX8" fmla="*/ 4048921 w 4048921"/>
              <a:gd name="csY8" fmla="*/ 461665 h 461665"/>
              <a:gd name="csX9" fmla="*/ 3551482 w 4048921"/>
              <a:gd name="csY9" fmla="*/ 461665 h 461665"/>
              <a:gd name="csX10" fmla="*/ 3013554 w 4048921"/>
              <a:gd name="csY10" fmla="*/ 461665 h 461665"/>
              <a:gd name="csX11" fmla="*/ 2394648 w 4048921"/>
              <a:gd name="csY11" fmla="*/ 461665 h 461665"/>
              <a:gd name="csX12" fmla="*/ 1897209 w 4048921"/>
              <a:gd name="csY12" fmla="*/ 461665 h 461665"/>
              <a:gd name="csX13" fmla="*/ 1359281 w 4048921"/>
              <a:gd name="csY13" fmla="*/ 461665 h 461665"/>
              <a:gd name="csX14" fmla="*/ 902331 w 4048921"/>
              <a:gd name="csY14" fmla="*/ 461665 h 461665"/>
              <a:gd name="csX15" fmla="*/ 0 w 4048921"/>
              <a:gd name="csY15" fmla="*/ 461665 h 461665"/>
              <a:gd name="csX16" fmla="*/ 0 w 4048921"/>
              <a:gd name="csY16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048921" h="461665" extrusionOk="0">
                <a:moveTo>
                  <a:pt x="0" y="0"/>
                </a:moveTo>
                <a:cubicBezTo>
                  <a:pt x="142460" y="-15069"/>
                  <a:pt x="248259" y="29398"/>
                  <a:pt x="456950" y="0"/>
                </a:cubicBezTo>
                <a:cubicBezTo>
                  <a:pt x="665641" y="-29398"/>
                  <a:pt x="753101" y="10274"/>
                  <a:pt x="913899" y="0"/>
                </a:cubicBezTo>
                <a:cubicBezTo>
                  <a:pt x="1074697" y="-10274"/>
                  <a:pt x="1282202" y="31453"/>
                  <a:pt x="1532806" y="0"/>
                </a:cubicBezTo>
                <a:cubicBezTo>
                  <a:pt x="1783410" y="-31453"/>
                  <a:pt x="1936690" y="3426"/>
                  <a:pt x="2192202" y="0"/>
                </a:cubicBezTo>
                <a:cubicBezTo>
                  <a:pt x="2447714" y="-3426"/>
                  <a:pt x="2579661" y="12242"/>
                  <a:pt x="2730130" y="0"/>
                </a:cubicBezTo>
                <a:cubicBezTo>
                  <a:pt x="2880599" y="-12242"/>
                  <a:pt x="3142101" y="4482"/>
                  <a:pt x="3308547" y="0"/>
                </a:cubicBezTo>
                <a:cubicBezTo>
                  <a:pt x="3474993" y="-4482"/>
                  <a:pt x="3686669" y="15392"/>
                  <a:pt x="4048921" y="0"/>
                </a:cubicBezTo>
                <a:cubicBezTo>
                  <a:pt x="4101471" y="222582"/>
                  <a:pt x="3996526" y="319403"/>
                  <a:pt x="4048921" y="461665"/>
                </a:cubicBezTo>
                <a:cubicBezTo>
                  <a:pt x="3804359" y="473436"/>
                  <a:pt x="3755521" y="461125"/>
                  <a:pt x="3551482" y="461665"/>
                </a:cubicBezTo>
                <a:cubicBezTo>
                  <a:pt x="3347443" y="462205"/>
                  <a:pt x="3229859" y="433876"/>
                  <a:pt x="3013554" y="461665"/>
                </a:cubicBezTo>
                <a:cubicBezTo>
                  <a:pt x="2797249" y="489454"/>
                  <a:pt x="2544492" y="453571"/>
                  <a:pt x="2394648" y="461665"/>
                </a:cubicBezTo>
                <a:cubicBezTo>
                  <a:pt x="2244804" y="469759"/>
                  <a:pt x="2061388" y="458833"/>
                  <a:pt x="1897209" y="461665"/>
                </a:cubicBezTo>
                <a:cubicBezTo>
                  <a:pt x="1733030" y="464497"/>
                  <a:pt x="1531293" y="454447"/>
                  <a:pt x="1359281" y="461665"/>
                </a:cubicBezTo>
                <a:cubicBezTo>
                  <a:pt x="1187269" y="468883"/>
                  <a:pt x="1032000" y="423995"/>
                  <a:pt x="902331" y="461665"/>
                </a:cubicBezTo>
                <a:cubicBezTo>
                  <a:pt x="772662" y="499335"/>
                  <a:pt x="403474" y="431437"/>
                  <a:pt x="0" y="461665"/>
                </a:cubicBezTo>
                <a:cubicBezTo>
                  <a:pt x="-17562" y="314736"/>
                  <a:pt x="42639" y="14255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ΜΕΛΕΤΗ ΙΣΤΟΡΙΚΩΝ ΠΗΓΩΝ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AE111C-2ABF-9A53-0CBF-E9C65365B249}"/>
              </a:ext>
            </a:extLst>
          </p:cNvPr>
          <p:cNvSpPr txBox="1"/>
          <p:nvPr/>
        </p:nvSpPr>
        <p:spPr>
          <a:xfrm>
            <a:off x="379735" y="367121"/>
            <a:ext cx="8002265" cy="646331"/>
          </a:xfrm>
          <a:custGeom>
            <a:avLst/>
            <a:gdLst>
              <a:gd name="csX0" fmla="*/ 0 w 8002265"/>
              <a:gd name="csY0" fmla="*/ 0 h 646331"/>
              <a:gd name="csX1" fmla="*/ 331522 w 8002265"/>
              <a:gd name="csY1" fmla="*/ 0 h 646331"/>
              <a:gd name="csX2" fmla="*/ 663045 w 8002265"/>
              <a:gd name="csY2" fmla="*/ 0 h 646331"/>
              <a:gd name="csX3" fmla="*/ 1314658 w 8002265"/>
              <a:gd name="csY3" fmla="*/ 0 h 646331"/>
              <a:gd name="csX4" fmla="*/ 2046293 w 8002265"/>
              <a:gd name="csY4" fmla="*/ 0 h 646331"/>
              <a:gd name="csX5" fmla="*/ 2537861 w 8002265"/>
              <a:gd name="csY5" fmla="*/ 0 h 646331"/>
              <a:gd name="csX6" fmla="*/ 3109452 w 8002265"/>
              <a:gd name="csY6" fmla="*/ 0 h 646331"/>
              <a:gd name="csX7" fmla="*/ 3601019 w 8002265"/>
              <a:gd name="csY7" fmla="*/ 0 h 646331"/>
              <a:gd name="csX8" fmla="*/ 4092587 w 8002265"/>
              <a:gd name="csY8" fmla="*/ 0 h 646331"/>
              <a:gd name="csX9" fmla="*/ 4744200 w 8002265"/>
              <a:gd name="csY9" fmla="*/ 0 h 646331"/>
              <a:gd name="csX10" fmla="*/ 5315790 w 8002265"/>
              <a:gd name="csY10" fmla="*/ 0 h 646331"/>
              <a:gd name="csX11" fmla="*/ 5967403 w 8002265"/>
              <a:gd name="csY11" fmla="*/ 0 h 646331"/>
              <a:gd name="csX12" fmla="*/ 6699039 w 8002265"/>
              <a:gd name="csY12" fmla="*/ 0 h 646331"/>
              <a:gd name="csX13" fmla="*/ 7270629 w 8002265"/>
              <a:gd name="csY13" fmla="*/ 0 h 646331"/>
              <a:gd name="csX14" fmla="*/ 8002265 w 8002265"/>
              <a:gd name="csY14" fmla="*/ 0 h 646331"/>
              <a:gd name="csX15" fmla="*/ 8002265 w 8002265"/>
              <a:gd name="csY15" fmla="*/ 329629 h 646331"/>
              <a:gd name="csX16" fmla="*/ 8002265 w 8002265"/>
              <a:gd name="csY16" fmla="*/ 646331 h 646331"/>
              <a:gd name="csX17" fmla="*/ 7670743 w 8002265"/>
              <a:gd name="csY17" fmla="*/ 646331 h 646331"/>
              <a:gd name="csX18" fmla="*/ 7019130 w 8002265"/>
              <a:gd name="csY18" fmla="*/ 646331 h 646331"/>
              <a:gd name="csX19" fmla="*/ 6287494 w 8002265"/>
              <a:gd name="csY19" fmla="*/ 646331 h 646331"/>
              <a:gd name="csX20" fmla="*/ 5555858 w 8002265"/>
              <a:gd name="csY20" fmla="*/ 646331 h 646331"/>
              <a:gd name="csX21" fmla="*/ 4904245 w 8002265"/>
              <a:gd name="csY21" fmla="*/ 646331 h 646331"/>
              <a:gd name="csX22" fmla="*/ 4172610 w 8002265"/>
              <a:gd name="csY22" fmla="*/ 646331 h 646331"/>
              <a:gd name="csX23" fmla="*/ 3681042 w 8002265"/>
              <a:gd name="csY23" fmla="*/ 646331 h 646331"/>
              <a:gd name="csX24" fmla="*/ 3109452 w 8002265"/>
              <a:gd name="csY24" fmla="*/ 646331 h 646331"/>
              <a:gd name="csX25" fmla="*/ 2617884 w 8002265"/>
              <a:gd name="csY25" fmla="*/ 646331 h 646331"/>
              <a:gd name="csX26" fmla="*/ 1886248 w 8002265"/>
              <a:gd name="csY26" fmla="*/ 646331 h 646331"/>
              <a:gd name="csX27" fmla="*/ 1554726 w 8002265"/>
              <a:gd name="csY27" fmla="*/ 646331 h 646331"/>
              <a:gd name="csX28" fmla="*/ 1063158 w 8002265"/>
              <a:gd name="csY28" fmla="*/ 646331 h 646331"/>
              <a:gd name="csX29" fmla="*/ 0 w 8002265"/>
              <a:gd name="csY29" fmla="*/ 646331 h 646331"/>
              <a:gd name="csX30" fmla="*/ 0 w 8002265"/>
              <a:gd name="csY30" fmla="*/ 342555 h 646331"/>
              <a:gd name="csX31" fmla="*/ 0 w 8002265"/>
              <a:gd name="csY31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8002265" h="646331" extrusionOk="0">
                <a:moveTo>
                  <a:pt x="0" y="0"/>
                </a:moveTo>
                <a:cubicBezTo>
                  <a:pt x="164020" y="-16902"/>
                  <a:pt x="236181" y="28608"/>
                  <a:pt x="331522" y="0"/>
                </a:cubicBezTo>
                <a:cubicBezTo>
                  <a:pt x="426863" y="-28608"/>
                  <a:pt x="564659" y="35953"/>
                  <a:pt x="663045" y="0"/>
                </a:cubicBezTo>
                <a:cubicBezTo>
                  <a:pt x="761431" y="-35953"/>
                  <a:pt x="1042470" y="28919"/>
                  <a:pt x="1314658" y="0"/>
                </a:cubicBezTo>
                <a:cubicBezTo>
                  <a:pt x="1586846" y="-28919"/>
                  <a:pt x="1813187" y="76218"/>
                  <a:pt x="2046293" y="0"/>
                </a:cubicBezTo>
                <a:cubicBezTo>
                  <a:pt x="2279399" y="-76218"/>
                  <a:pt x="2296224" y="40569"/>
                  <a:pt x="2537861" y="0"/>
                </a:cubicBezTo>
                <a:cubicBezTo>
                  <a:pt x="2779498" y="-40569"/>
                  <a:pt x="2898703" y="66093"/>
                  <a:pt x="3109452" y="0"/>
                </a:cubicBezTo>
                <a:cubicBezTo>
                  <a:pt x="3320201" y="-66093"/>
                  <a:pt x="3463959" y="32931"/>
                  <a:pt x="3601019" y="0"/>
                </a:cubicBezTo>
                <a:cubicBezTo>
                  <a:pt x="3738079" y="-32931"/>
                  <a:pt x="3985513" y="2723"/>
                  <a:pt x="4092587" y="0"/>
                </a:cubicBezTo>
                <a:cubicBezTo>
                  <a:pt x="4199661" y="-2723"/>
                  <a:pt x="4519110" y="48725"/>
                  <a:pt x="4744200" y="0"/>
                </a:cubicBezTo>
                <a:cubicBezTo>
                  <a:pt x="4969290" y="-48725"/>
                  <a:pt x="5146006" y="55110"/>
                  <a:pt x="5315790" y="0"/>
                </a:cubicBezTo>
                <a:cubicBezTo>
                  <a:pt x="5485574" y="-55110"/>
                  <a:pt x="5825219" y="64307"/>
                  <a:pt x="5967403" y="0"/>
                </a:cubicBezTo>
                <a:cubicBezTo>
                  <a:pt x="6109587" y="-64307"/>
                  <a:pt x="6541338" y="69193"/>
                  <a:pt x="6699039" y="0"/>
                </a:cubicBezTo>
                <a:cubicBezTo>
                  <a:pt x="6856740" y="-69193"/>
                  <a:pt x="7007153" y="39706"/>
                  <a:pt x="7270629" y="0"/>
                </a:cubicBezTo>
                <a:cubicBezTo>
                  <a:pt x="7534105" y="-39706"/>
                  <a:pt x="7698776" y="63174"/>
                  <a:pt x="8002265" y="0"/>
                </a:cubicBezTo>
                <a:cubicBezTo>
                  <a:pt x="8032312" y="69904"/>
                  <a:pt x="7980335" y="198587"/>
                  <a:pt x="8002265" y="329629"/>
                </a:cubicBezTo>
                <a:cubicBezTo>
                  <a:pt x="8024195" y="460671"/>
                  <a:pt x="7996376" y="509058"/>
                  <a:pt x="8002265" y="646331"/>
                </a:cubicBezTo>
                <a:cubicBezTo>
                  <a:pt x="7875104" y="674162"/>
                  <a:pt x="7797464" y="637644"/>
                  <a:pt x="7670743" y="646331"/>
                </a:cubicBezTo>
                <a:cubicBezTo>
                  <a:pt x="7544022" y="655018"/>
                  <a:pt x="7271269" y="573379"/>
                  <a:pt x="7019130" y="646331"/>
                </a:cubicBezTo>
                <a:cubicBezTo>
                  <a:pt x="6766991" y="719283"/>
                  <a:pt x="6447963" y="640577"/>
                  <a:pt x="6287494" y="646331"/>
                </a:cubicBezTo>
                <a:cubicBezTo>
                  <a:pt x="6127025" y="652085"/>
                  <a:pt x="5794856" y="613151"/>
                  <a:pt x="5555858" y="646331"/>
                </a:cubicBezTo>
                <a:cubicBezTo>
                  <a:pt x="5316860" y="679511"/>
                  <a:pt x="5059329" y="588682"/>
                  <a:pt x="4904245" y="646331"/>
                </a:cubicBezTo>
                <a:cubicBezTo>
                  <a:pt x="4749161" y="703980"/>
                  <a:pt x="4353325" y="610530"/>
                  <a:pt x="4172610" y="646331"/>
                </a:cubicBezTo>
                <a:cubicBezTo>
                  <a:pt x="3991896" y="682132"/>
                  <a:pt x="3821290" y="640512"/>
                  <a:pt x="3681042" y="646331"/>
                </a:cubicBezTo>
                <a:cubicBezTo>
                  <a:pt x="3540794" y="652150"/>
                  <a:pt x="3273261" y="619076"/>
                  <a:pt x="3109452" y="646331"/>
                </a:cubicBezTo>
                <a:cubicBezTo>
                  <a:pt x="2945643" y="673586"/>
                  <a:pt x="2812146" y="609308"/>
                  <a:pt x="2617884" y="646331"/>
                </a:cubicBezTo>
                <a:cubicBezTo>
                  <a:pt x="2423622" y="683354"/>
                  <a:pt x="2055821" y="583043"/>
                  <a:pt x="1886248" y="646331"/>
                </a:cubicBezTo>
                <a:cubicBezTo>
                  <a:pt x="1716675" y="709619"/>
                  <a:pt x="1708439" y="635122"/>
                  <a:pt x="1554726" y="646331"/>
                </a:cubicBezTo>
                <a:cubicBezTo>
                  <a:pt x="1401013" y="657540"/>
                  <a:pt x="1253310" y="622560"/>
                  <a:pt x="1063158" y="646331"/>
                </a:cubicBezTo>
                <a:cubicBezTo>
                  <a:pt x="873006" y="670102"/>
                  <a:pt x="227180" y="534339"/>
                  <a:pt x="0" y="646331"/>
                </a:cubicBezTo>
                <a:cubicBezTo>
                  <a:pt x="-14968" y="558477"/>
                  <a:pt x="25681" y="421085"/>
                  <a:pt x="0" y="342555"/>
                </a:cubicBezTo>
                <a:cubicBezTo>
                  <a:pt x="-25681" y="264025"/>
                  <a:pt x="23071" y="11000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endParaRPr lang="el-GR" dirty="0"/>
          </a:p>
          <a:p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Κατά την ανάγνωση μιας  πηγής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οφείλουμε να είμαστε ιδιαίτερα προσεκτικοί</a:t>
            </a:r>
            <a:r>
              <a:rPr lang="el-GR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Εικόνα 21" descr="Τουρκία και Κύπρος">
            <a:extLst>
              <a:ext uri="{FF2B5EF4-FFF2-40B4-BE49-F238E27FC236}">
                <a16:creationId xmlns:a16="http://schemas.microsoft.com/office/drawing/2014/main" id="{D58E35F2-0106-D5C3-D7A9-58E5383244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87" r="23381"/>
          <a:stretch>
            <a:fillRect/>
          </a:stretch>
        </p:blipFill>
        <p:spPr>
          <a:xfrm>
            <a:off x="5258317" y="4878419"/>
            <a:ext cx="2492312" cy="1639387"/>
          </a:xfrm>
          <a:custGeom>
            <a:avLst/>
            <a:gdLst>
              <a:gd name="csX0" fmla="*/ 0 w 2492312"/>
              <a:gd name="csY0" fmla="*/ 0 h 1639387"/>
              <a:gd name="csX1" fmla="*/ 523386 w 2492312"/>
              <a:gd name="csY1" fmla="*/ 0 h 1639387"/>
              <a:gd name="csX2" fmla="*/ 1021848 w 2492312"/>
              <a:gd name="csY2" fmla="*/ 0 h 1639387"/>
              <a:gd name="csX3" fmla="*/ 1545233 w 2492312"/>
              <a:gd name="csY3" fmla="*/ 0 h 1639387"/>
              <a:gd name="csX4" fmla="*/ 2492312 w 2492312"/>
              <a:gd name="csY4" fmla="*/ 0 h 1639387"/>
              <a:gd name="csX5" fmla="*/ 2492312 w 2492312"/>
              <a:gd name="csY5" fmla="*/ 513675 h 1639387"/>
              <a:gd name="csX6" fmla="*/ 2492312 w 2492312"/>
              <a:gd name="csY6" fmla="*/ 1076531 h 1639387"/>
              <a:gd name="csX7" fmla="*/ 2492312 w 2492312"/>
              <a:gd name="csY7" fmla="*/ 1639387 h 1639387"/>
              <a:gd name="csX8" fmla="*/ 2068619 w 2492312"/>
              <a:gd name="csY8" fmla="*/ 1639387 h 1639387"/>
              <a:gd name="csX9" fmla="*/ 1570157 w 2492312"/>
              <a:gd name="csY9" fmla="*/ 1639387 h 1639387"/>
              <a:gd name="csX10" fmla="*/ 1096617 w 2492312"/>
              <a:gd name="csY10" fmla="*/ 1639387 h 1639387"/>
              <a:gd name="csX11" fmla="*/ 598155 w 2492312"/>
              <a:gd name="csY11" fmla="*/ 1639387 h 1639387"/>
              <a:gd name="csX12" fmla="*/ 0 w 2492312"/>
              <a:gd name="csY12" fmla="*/ 1639387 h 1639387"/>
              <a:gd name="csX13" fmla="*/ 0 w 2492312"/>
              <a:gd name="csY13" fmla="*/ 1109319 h 1639387"/>
              <a:gd name="csX14" fmla="*/ 0 w 2492312"/>
              <a:gd name="csY14" fmla="*/ 612038 h 1639387"/>
              <a:gd name="csX15" fmla="*/ 0 w 2492312"/>
              <a:gd name="csY15" fmla="*/ 0 h 1639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492312" h="1639387" fill="none" extrusionOk="0">
                <a:moveTo>
                  <a:pt x="0" y="0"/>
                </a:moveTo>
                <a:cubicBezTo>
                  <a:pt x="120688" y="-53221"/>
                  <a:pt x="350007" y="23562"/>
                  <a:pt x="523386" y="0"/>
                </a:cubicBezTo>
                <a:cubicBezTo>
                  <a:pt x="696765" y="-23562"/>
                  <a:pt x="844087" y="513"/>
                  <a:pt x="1021848" y="0"/>
                </a:cubicBezTo>
                <a:cubicBezTo>
                  <a:pt x="1199609" y="-513"/>
                  <a:pt x="1376339" y="32537"/>
                  <a:pt x="1545233" y="0"/>
                </a:cubicBezTo>
                <a:cubicBezTo>
                  <a:pt x="1714128" y="-32537"/>
                  <a:pt x="2300652" y="29408"/>
                  <a:pt x="2492312" y="0"/>
                </a:cubicBezTo>
                <a:cubicBezTo>
                  <a:pt x="2532758" y="156682"/>
                  <a:pt x="2446734" y="345891"/>
                  <a:pt x="2492312" y="513675"/>
                </a:cubicBezTo>
                <a:cubicBezTo>
                  <a:pt x="2537890" y="681460"/>
                  <a:pt x="2453697" y="888304"/>
                  <a:pt x="2492312" y="1076531"/>
                </a:cubicBezTo>
                <a:cubicBezTo>
                  <a:pt x="2530927" y="1264758"/>
                  <a:pt x="2432098" y="1441854"/>
                  <a:pt x="2492312" y="1639387"/>
                </a:cubicBezTo>
                <a:cubicBezTo>
                  <a:pt x="2292078" y="1687511"/>
                  <a:pt x="2166406" y="1589577"/>
                  <a:pt x="2068619" y="1639387"/>
                </a:cubicBezTo>
                <a:cubicBezTo>
                  <a:pt x="1970832" y="1689197"/>
                  <a:pt x="1814217" y="1630550"/>
                  <a:pt x="1570157" y="1639387"/>
                </a:cubicBezTo>
                <a:cubicBezTo>
                  <a:pt x="1326097" y="1648224"/>
                  <a:pt x="1294036" y="1613054"/>
                  <a:pt x="1096617" y="1639387"/>
                </a:cubicBezTo>
                <a:cubicBezTo>
                  <a:pt x="899198" y="1665720"/>
                  <a:pt x="825081" y="1620694"/>
                  <a:pt x="598155" y="1639387"/>
                </a:cubicBezTo>
                <a:cubicBezTo>
                  <a:pt x="371229" y="1658080"/>
                  <a:pt x="263479" y="1605205"/>
                  <a:pt x="0" y="1639387"/>
                </a:cubicBezTo>
                <a:cubicBezTo>
                  <a:pt x="-27653" y="1406759"/>
                  <a:pt x="63589" y="1318763"/>
                  <a:pt x="0" y="1109319"/>
                </a:cubicBezTo>
                <a:cubicBezTo>
                  <a:pt x="-63589" y="899875"/>
                  <a:pt x="29367" y="833719"/>
                  <a:pt x="0" y="612038"/>
                </a:cubicBezTo>
                <a:cubicBezTo>
                  <a:pt x="-29367" y="390357"/>
                  <a:pt x="55351" y="125854"/>
                  <a:pt x="0" y="0"/>
                </a:cubicBezTo>
                <a:close/>
              </a:path>
              <a:path w="2492312" h="1639387" stroke="0" extrusionOk="0">
                <a:moveTo>
                  <a:pt x="0" y="0"/>
                </a:moveTo>
                <a:cubicBezTo>
                  <a:pt x="168578" y="-15907"/>
                  <a:pt x="377020" y="9847"/>
                  <a:pt x="523386" y="0"/>
                </a:cubicBezTo>
                <a:cubicBezTo>
                  <a:pt x="669752" y="-9847"/>
                  <a:pt x="782821" y="33862"/>
                  <a:pt x="947079" y="0"/>
                </a:cubicBezTo>
                <a:cubicBezTo>
                  <a:pt x="1111337" y="-33862"/>
                  <a:pt x="1243956" y="39466"/>
                  <a:pt x="1445541" y="0"/>
                </a:cubicBezTo>
                <a:cubicBezTo>
                  <a:pt x="1647126" y="-39466"/>
                  <a:pt x="1748108" y="3806"/>
                  <a:pt x="1993850" y="0"/>
                </a:cubicBezTo>
                <a:cubicBezTo>
                  <a:pt x="2239592" y="-3806"/>
                  <a:pt x="2350910" y="17861"/>
                  <a:pt x="2492312" y="0"/>
                </a:cubicBezTo>
                <a:cubicBezTo>
                  <a:pt x="2507361" y="149649"/>
                  <a:pt x="2460305" y="341168"/>
                  <a:pt x="2492312" y="497281"/>
                </a:cubicBezTo>
                <a:cubicBezTo>
                  <a:pt x="2524319" y="653394"/>
                  <a:pt x="2451427" y="764381"/>
                  <a:pt x="2492312" y="1027349"/>
                </a:cubicBezTo>
                <a:cubicBezTo>
                  <a:pt x="2533197" y="1290317"/>
                  <a:pt x="2461438" y="1436195"/>
                  <a:pt x="2492312" y="1639387"/>
                </a:cubicBezTo>
                <a:cubicBezTo>
                  <a:pt x="2282605" y="1699158"/>
                  <a:pt x="2070433" y="1611754"/>
                  <a:pt x="1944003" y="1639387"/>
                </a:cubicBezTo>
                <a:cubicBezTo>
                  <a:pt x="1817573" y="1667020"/>
                  <a:pt x="1726776" y="1634677"/>
                  <a:pt x="1520310" y="1639387"/>
                </a:cubicBezTo>
                <a:cubicBezTo>
                  <a:pt x="1313844" y="1644097"/>
                  <a:pt x="1118427" y="1612477"/>
                  <a:pt x="996925" y="1639387"/>
                </a:cubicBezTo>
                <a:cubicBezTo>
                  <a:pt x="875423" y="1666297"/>
                  <a:pt x="610789" y="1606489"/>
                  <a:pt x="448616" y="1639387"/>
                </a:cubicBezTo>
                <a:cubicBezTo>
                  <a:pt x="286443" y="1672285"/>
                  <a:pt x="135211" y="1586026"/>
                  <a:pt x="0" y="1639387"/>
                </a:cubicBezTo>
                <a:cubicBezTo>
                  <a:pt x="-53166" y="1445848"/>
                  <a:pt x="55549" y="1362308"/>
                  <a:pt x="0" y="1142106"/>
                </a:cubicBezTo>
                <a:cubicBezTo>
                  <a:pt x="-55549" y="921904"/>
                  <a:pt x="829" y="780885"/>
                  <a:pt x="0" y="644826"/>
                </a:cubicBezTo>
                <a:cubicBezTo>
                  <a:pt x="-829" y="508767"/>
                  <a:pt x="62409" y="20536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67401880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D88EC4B-2F05-4972-01D7-B1680FE7F5A9}"/>
              </a:ext>
            </a:extLst>
          </p:cNvPr>
          <p:cNvSpPr txBox="1"/>
          <p:nvPr/>
        </p:nvSpPr>
        <p:spPr>
          <a:xfrm>
            <a:off x="379735" y="2450109"/>
            <a:ext cx="3762701" cy="2308324"/>
          </a:xfrm>
          <a:custGeom>
            <a:avLst/>
            <a:gdLst>
              <a:gd name="csX0" fmla="*/ 0 w 3762701"/>
              <a:gd name="csY0" fmla="*/ 0 h 2308324"/>
              <a:gd name="csX1" fmla="*/ 424648 w 3762701"/>
              <a:gd name="csY1" fmla="*/ 0 h 2308324"/>
              <a:gd name="csX2" fmla="*/ 849295 w 3762701"/>
              <a:gd name="csY2" fmla="*/ 0 h 2308324"/>
              <a:gd name="csX3" fmla="*/ 1424451 w 3762701"/>
              <a:gd name="csY3" fmla="*/ 0 h 2308324"/>
              <a:gd name="csX4" fmla="*/ 2037234 w 3762701"/>
              <a:gd name="csY4" fmla="*/ 0 h 2308324"/>
              <a:gd name="csX5" fmla="*/ 2537136 w 3762701"/>
              <a:gd name="csY5" fmla="*/ 0 h 2308324"/>
              <a:gd name="csX6" fmla="*/ 3074664 w 3762701"/>
              <a:gd name="csY6" fmla="*/ 0 h 2308324"/>
              <a:gd name="csX7" fmla="*/ 3762701 w 3762701"/>
              <a:gd name="csY7" fmla="*/ 0 h 2308324"/>
              <a:gd name="csX8" fmla="*/ 3762701 w 3762701"/>
              <a:gd name="csY8" fmla="*/ 553998 h 2308324"/>
              <a:gd name="csX9" fmla="*/ 3762701 w 3762701"/>
              <a:gd name="csY9" fmla="*/ 1084912 h 2308324"/>
              <a:gd name="csX10" fmla="*/ 3762701 w 3762701"/>
              <a:gd name="csY10" fmla="*/ 1638910 h 2308324"/>
              <a:gd name="csX11" fmla="*/ 3762701 w 3762701"/>
              <a:gd name="csY11" fmla="*/ 2308324 h 2308324"/>
              <a:gd name="csX12" fmla="*/ 3187545 w 3762701"/>
              <a:gd name="csY12" fmla="*/ 2308324 h 2308324"/>
              <a:gd name="csX13" fmla="*/ 2687644 w 3762701"/>
              <a:gd name="csY13" fmla="*/ 2308324 h 2308324"/>
              <a:gd name="csX14" fmla="*/ 2262996 w 3762701"/>
              <a:gd name="csY14" fmla="*/ 2308324 h 2308324"/>
              <a:gd name="csX15" fmla="*/ 1650213 w 3762701"/>
              <a:gd name="csY15" fmla="*/ 2308324 h 2308324"/>
              <a:gd name="csX16" fmla="*/ 1150311 w 3762701"/>
              <a:gd name="csY16" fmla="*/ 2308324 h 2308324"/>
              <a:gd name="csX17" fmla="*/ 612783 w 3762701"/>
              <a:gd name="csY17" fmla="*/ 2308324 h 2308324"/>
              <a:gd name="csX18" fmla="*/ 0 w 3762701"/>
              <a:gd name="csY18" fmla="*/ 2308324 h 2308324"/>
              <a:gd name="csX19" fmla="*/ 0 w 3762701"/>
              <a:gd name="csY19" fmla="*/ 1685077 h 2308324"/>
              <a:gd name="csX20" fmla="*/ 0 w 3762701"/>
              <a:gd name="csY20" fmla="*/ 1154162 h 2308324"/>
              <a:gd name="csX21" fmla="*/ 0 w 3762701"/>
              <a:gd name="csY21" fmla="*/ 530915 h 2308324"/>
              <a:gd name="csX22" fmla="*/ 0 w 3762701"/>
              <a:gd name="csY22" fmla="*/ 0 h 23083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762701" h="2308324" extrusionOk="0">
                <a:moveTo>
                  <a:pt x="0" y="0"/>
                </a:moveTo>
                <a:cubicBezTo>
                  <a:pt x="196098" y="-18796"/>
                  <a:pt x="304302" y="49685"/>
                  <a:pt x="424648" y="0"/>
                </a:cubicBezTo>
                <a:cubicBezTo>
                  <a:pt x="544994" y="-49685"/>
                  <a:pt x="663639" y="46179"/>
                  <a:pt x="849295" y="0"/>
                </a:cubicBezTo>
                <a:cubicBezTo>
                  <a:pt x="1034951" y="-46179"/>
                  <a:pt x="1176077" y="30296"/>
                  <a:pt x="1424451" y="0"/>
                </a:cubicBezTo>
                <a:cubicBezTo>
                  <a:pt x="1672825" y="-30296"/>
                  <a:pt x="1837921" y="20302"/>
                  <a:pt x="2037234" y="0"/>
                </a:cubicBezTo>
                <a:cubicBezTo>
                  <a:pt x="2236547" y="-20302"/>
                  <a:pt x="2351480" y="12652"/>
                  <a:pt x="2537136" y="0"/>
                </a:cubicBezTo>
                <a:cubicBezTo>
                  <a:pt x="2722792" y="-12652"/>
                  <a:pt x="2856583" y="34349"/>
                  <a:pt x="3074664" y="0"/>
                </a:cubicBezTo>
                <a:cubicBezTo>
                  <a:pt x="3292745" y="-34349"/>
                  <a:pt x="3593178" y="49434"/>
                  <a:pt x="3762701" y="0"/>
                </a:cubicBezTo>
                <a:cubicBezTo>
                  <a:pt x="3815251" y="268885"/>
                  <a:pt x="3721386" y="368693"/>
                  <a:pt x="3762701" y="553998"/>
                </a:cubicBezTo>
                <a:cubicBezTo>
                  <a:pt x="3804016" y="739303"/>
                  <a:pt x="3714467" y="932391"/>
                  <a:pt x="3762701" y="1084912"/>
                </a:cubicBezTo>
                <a:cubicBezTo>
                  <a:pt x="3810935" y="1237433"/>
                  <a:pt x="3704804" y="1462475"/>
                  <a:pt x="3762701" y="1638910"/>
                </a:cubicBezTo>
                <a:cubicBezTo>
                  <a:pt x="3820598" y="1815345"/>
                  <a:pt x="3737852" y="2032431"/>
                  <a:pt x="3762701" y="2308324"/>
                </a:cubicBezTo>
                <a:cubicBezTo>
                  <a:pt x="3575690" y="2321970"/>
                  <a:pt x="3379556" y="2260598"/>
                  <a:pt x="3187545" y="2308324"/>
                </a:cubicBezTo>
                <a:cubicBezTo>
                  <a:pt x="2995534" y="2356050"/>
                  <a:pt x="2799810" y="2270915"/>
                  <a:pt x="2687644" y="2308324"/>
                </a:cubicBezTo>
                <a:cubicBezTo>
                  <a:pt x="2575478" y="2345733"/>
                  <a:pt x="2409773" y="2263824"/>
                  <a:pt x="2262996" y="2308324"/>
                </a:cubicBezTo>
                <a:cubicBezTo>
                  <a:pt x="2116219" y="2352824"/>
                  <a:pt x="1901664" y="2250152"/>
                  <a:pt x="1650213" y="2308324"/>
                </a:cubicBezTo>
                <a:cubicBezTo>
                  <a:pt x="1398762" y="2366496"/>
                  <a:pt x="1377668" y="2273673"/>
                  <a:pt x="1150311" y="2308324"/>
                </a:cubicBezTo>
                <a:cubicBezTo>
                  <a:pt x="922954" y="2342975"/>
                  <a:pt x="877396" y="2245228"/>
                  <a:pt x="612783" y="2308324"/>
                </a:cubicBezTo>
                <a:cubicBezTo>
                  <a:pt x="348170" y="2371420"/>
                  <a:pt x="226292" y="2244131"/>
                  <a:pt x="0" y="2308324"/>
                </a:cubicBezTo>
                <a:cubicBezTo>
                  <a:pt x="-8157" y="2119884"/>
                  <a:pt x="34978" y="1953682"/>
                  <a:pt x="0" y="1685077"/>
                </a:cubicBezTo>
                <a:cubicBezTo>
                  <a:pt x="-34978" y="1416472"/>
                  <a:pt x="29390" y="1395505"/>
                  <a:pt x="0" y="1154162"/>
                </a:cubicBezTo>
                <a:cubicBezTo>
                  <a:pt x="-29390" y="912819"/>
                  <a:pt x="26612" y="668192"/>
                  <a:pt x="0" y="530915"/>
                </a:cubicBezTo>
                <a:cubicBezTo>
                  <a:pt x="-26612" y="393638"/>
                  <a:pt x="7419" y="18361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dirty="0">
                <a:solidFill>
                  <a:srgbClr val="00B050"/>
                </a:solidFill>
              </a:rPr>
              <a:t>Καταγράψτε  τις  πληροφορίες  που αντλείτε  απευθείας απ</a:t>
            </a:r>
            <a:r>
              <a:rPr lang="el-GR" dirty="0">
                <a:solidFill>
                  <a:srgbClr val="00B050"/>
                </a:solidFill>
              </a:rPr>
              <a:t>ό </a:t>
            </a:r>
            <a:r>
              <a:rPr lang="el-GR" sz="1800" dirty="0">
                <a:solidFill>
                  <a:srgbClr val="00B050"/>
                </a:solidFill>
              </a:rPr>
              <a:t>το  κείμενο  και την εικόνα.</a:t>
            </a:r>
          </a:p>
          <a:p>
            <a:pPr algn="ctr"/>
            <a:r>
              <a:rPr lang="el-GR" dirty="0">
                <a:solidFill>
                  <a:srgbClr val="7030A0"/>
                </a:solidFill>
              </a:rPr>
              <a:t>Ποιος  είναι  ο πραγματικός  σκοπός του  δημιουργού;</a:t>
            </a:r>
          </a:p>
          <a:p>
            <a:pPr algn="ctr"/>
            <a:r>
              <a:rPr lang="el-GR" sz="1800" dirty="0">
                <a:solidFill>
                  <a:schemeClr val="tx1"/>
                </a:solidFill>
              </a:rPr>
              <a:t>Ποια ιστορικά γεγονότα  αποσιωπώνται  ή  κρ</a:t>
            </a:r>
            <a:r>
              <a:rPr lang="el-GR" dirty="0"/>
              <a:t>ύβονται;</a:t>
            </a:r>
            <a:endParaRPr lang="el-GR" sz="1800" dirty="0">
              <a:solidFill>
                <a:schemeClr val="tx1"/>
              </a:solidFill>
            </a:endParaRPr>
          </a:p>
          <a:p>
            <a:pPr algn="ctr"/>
            <a:endParaRPr lang="el-GR" sz="1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9D4999-419F-FBB0-9AC4-13E60CE6DB51}"/>
              </a:ext>
            </a:extLst>
          </p:cNvPr>
          <p:cNvSpPr txBox="1"/>
          <p:nvPr/>
        </p:nvSpPr>
        <p:spPr>
          <a:xfrm>
            <a:off x="4375921" y="2450109"/>
            <a:ext cx="7075849" cy="2031325"/>
          </a:xfrm>
          <a:custGeom>
            <a:avLst/>
            <a:gdLst>
              <a:gd name="csX0" fmla="*/ 0 w 7075849"/>
              <a:gd name="csY0" fmla="*/ 0 h 2031325"/>
              <a:gd name="csX1" fmla="*/ 377379 w 7075849"/>
              <a:gd name="csY1" fmla="*/ 0 h 2031325"/>
              <a:gd name="csX2" fmla="*/ 754757 w 7075849"/>
              <a:gd name="csY2" fmla="*/ 0 h 2031325"/>
              <a:gd name="csX3" fmla="*/ 1415170 w 7075849"/>
              <a:gd name="csY3" fmla="*/ 0 h 2031325"/>
              <a:gd name="csX4" fmla="*/ 2146341 w 7075849"/>
              <a:gd name="csY4" fmla="*/ 0 h 2031325"/>
              <a:gd name="csX5" fmla="*/ 2665236 w 7075849"/>
              <a:gd name="csY5" fmla="*/ 0 h 2031325"/>
              <a:gd name="csX6" fmla="*/ 3254891 w 7075849"/>
              <a:gd name="csY6" fmla="*/ 0 h 2031325"/>
              <a:gd name="csX7" fmla="*/ 3773786 w 7075849"/>
              <a:gd name="csY7" fmla="*/ 0 h 2031325"/>
              <a:gd name="csX8" fmla="*/ 4292682 w 7075849"/>
              <a:gd name="csY8" fmla="*/ 0 h 2031325"/>
              <a:gd name="csX9" fmla="*/ 4953094 w 7075849"/>
              <a:gd name="csY9" fmla="*/ 0 h 2031325"/>
              <a:gd name="csX10" fmla="*/ 5542748 w 7075849"/>
              <a:gd name="csY10" fmla="*/ 0 h 2031325"/>
              <a:gd name="csX11" fmla="*/ 6203161 w 7075849"/>
              <a:gd name="csY11" fmla="*/ 0 h 2031325"/>
              <a:gd name="csX12" fmla="*/ 7075849 w 7075849"/>
              <a:gd name="csY12" fmla="*/ 0 h 2031325"/>
              <a:gd name="csX13" fmla="*/ 7075849 w 7075849"/>
              <a:gd name="csY13" fmla="*/ 507831 h 2031325"/>
              <a:gd name="csX14" fmla="*/ 7075849 w 7075849"/>
              <a:gd name="csY14" fmla="*/ 1035976 h 2031325"/>
              <a:gd name="csX15" fmla="*/ 7075849 w 7075849"/>
              <a:gd name="csY15" fmla="*/ 1564120 h 2031325"/>
              <a:gd name="csX16" fmla="*/ 7075849 w 7075849"/>
              <a:gd name="csY16" fmla="*/ 2031325 h 2031325"/>
              <a:gd name="csX17" fmla="*/ 6698470 w 7075849"/>
              <a:gd name="csY17" fmla="*/ 2031325 h 2031325"/>
              <a:gd name="csX18" fmla="*/ 6038058 w 7075849"/>
              <a:gd name="csY18" fmla="*/ 2031325 h 2031325"/>
              <a:gd name="csX19" fmla="*/ 5306887 w 7075849"/>
              <a:gd name="csY19" fmla="*/ 2031325 h 2031325"/>
              <a:gd name="csX20" fmla="*/ 4575716 w 7075849"/>
              <a:gd name="csY20" fmla="*/ 2031325 h 2031325"/>
              <a:gd name="csX21" fmla="*/ 3915303 w 7075849"/>
              <a:gd name="csY21" fmla="*/ 2031325 h 2031325"/>
              <a:gd name="csX22" fmla="*/ 3184132 w 7075849"/>
              <a:gd name="csY22" fmla="*/ 2031325 h 2031325"/>
              <a:gd name="csX23" fmla="*/ 2665236 w 7075849"/>
              <a:gd name="csY23" fmla="*/ 2031325 h 2031325"/>
              <a:gd name="csX24" fmla="*/ 2075582 w 7075849"/>
              <a:gd name="csY24" fmla="*/ 2031325 h 2031325"/>
              <a:gd name="csX25" fmla="*/ 1556687 w 7075849"/>
              <a:gd name="csY25" fmla="*/ 2031325 h 2031325"/>
              <a:gd name="csX26" fmla="*/ 825516 w 7075849"/>
              <a:gd name="csY26" fmla="*/ 2031325 h 2031325"/>
              <a:gd name="csX27" fmla="*/ 0 w 7075849"/>
              <a:gd name="csY27" fmla="*/ 2031325 h 2031325"/>
              <a:gd name="csX28" fmla="*/ 0 w 7075849"/>
              <a:gd name="csY28" fmla="*/ 1543807 h 2031325"/>
              <a:gd name="csX29" fmla="*/ 0 w 7075849"/>
              <a:gd name="csY29" fmla="*/ 995349 h 2031325"/>
              <a:gd name="csX30" fmla="*/ 0 w 7075849"/>
              <a:gd name="csY30" fmla="*/ 548458 h 2031325"/>
              <a:gd name="csX31" fmla="*/ 0 w 7075849"/>
              <a:gd name="csY31" fmla="*/ 0 h 20313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7075849" h="2031325" extrusionOk="0">
                <a:moveTo>
                  <a:pt x="0" y="0"/>
                </a:moveTo>
                <a:cubicBezTo>
                  <a:pt x="81740" y="-28721"/>
                  <a:pt x="197000" y="3833"/>
                  <a:pt x="377379" y="0"/>
                </a:cubicBezTo>
                <a:cubicBezTo>
                  <a:pt x="557758" y="-3833"/>
                  <a:pt x="606507" y="25465"/>
                  <a:pt x="754757" y="0"/>
                </a:cubicBezTo>
                <a:cubicBezTo>
                  <a:pt x="903007" y="-25465"/>
                  <a:pt x="1163846" y="51259"/>
                  <a:pt x="1415170" y="0"/>
                </a:cubicBezTo>
                <a:cubicBezTo>
                  <a:pt x="1666494" y="-51259"/>
                  <a:pt x="1917028" y="64459"/>
                  <a:pt x="2146341" y="0"/>
                </a:cubicBezTo>
                <a:cubicBezTo>
                  <a:pt x="2375654" y="-64459"/>
                  <a:pt x="2484814" y="12422"/>
                  <a:pt x="2665236" y="0"/>
                </a:cubicBezTo>
                <a:cubicBezTo>
                  <a:pt x="2845659" y="-12422"/>
                  <a:pt x="3023535" y="7641"/>
                  <a:pt x="3254891" y="0"/>
                </a:cubicBezTo>
                <a:cubicBezTo>
                  <a:pt x="3486248" y="-7641"/>
                  <a:pt x="3565334" y="22164"/>
                  <a:pt x="3773786" y="0"/>
                </a:cubicBezTo>
                <a:cubicBezTo>
                  <a:pt x="3982238" y="-22164"/>
                  <a:pt x="4077769" y="39844"/>
                  <a:pt x="4292682" y="0"/>
                </a:cubicBezTo>
                <a:cubicBezTo>
                  <a:pt x="4507595" y="-39844"/>
                  <a:pt x="4672943" y="67757"/>
                  <a:pt x="4953094" y="0"/>
                </a:cubicBezTo>
                <a:cubicBezTo>
                  <a:pt x="5233245" y="-67757"/>
                  <a:pt x="5304462" y="10093"/>
                  <a:pt x="5542748" y="0"/>
                </a:cubicBezTo>
                <a:cubicBezTo>
                  <a:pt x="5781034" y="-10093"/>
                  <a:pt x="5953105" y="65607"/>
                  <a:pt x="6203161" y="0"/>
                </a:cubicBezTo>
                <a:cubicBezTo>
                  <a:pt x="6453217" y="-65607"/>
                  <a:pt x="6833352" y="69542"/>
                  <a:pt x="7075849" y="0"/>
                </a:cubicBezTo>
                <a:cubicBezTo>
                  <a:pt x="7118441" y="146447"/>
                  <a:pt x="7045333" y="317714"/>
                  <a:pt x="7075849" y="507831"/>
                </a:cubicBezTo>
                <a:cubicBezTo>
                  <a:pt x="7106365" y="697948"/>
                  <a:pt x="7037820" y="868031"/>
                  <a:pt x="7075849" y="1035976"/>
                </a:cubicBezTo>
                <a:cubicBezTo>
                  <a:pt x="7113878" y="1203922"/>
                  <a:pt x="7025599" y="1374219"/>
                  <a:pt x="7075849" y="1564120"/>
                </a:cubicBezTo>
                <a:cubicBezTo>
                  <a:pt x="7126099" y="1754021"/>
                  <a:pt x="7043449" y="1906104"/>
                  <a:pt x="7075849" y="2031325"/>
                </a:cubicBezTo>
                <a:cubicBezTo>
                  <a:pt x="6887484" y="2058715"/>
                  <a:pt x="6832421" y="1988369"/>
                  <a:pt x="6698470" y="2031325"/>
                </a:cubicBezTo>
                <a:cubicBezTo>
                  <a:pt x="6564519" y="2074281"/>
                  <a:pt x="6273528" y="1960832"/>
                  <a:pt x="6038058" y="2031325"/>
                </a:cubicBezTo>
                <a:cubicBezTo>
                  <a:pt x="5802588" y="2101818"/>
                  <a:pt x="5618564" y="2023732"/>
                  <a:pt x="5306887" y="2031325"/>
                </a:cubicBezTo>
                <a:cubicBezTo>
                  <a:pt x="4995210" y="2038918"/>
                  <a:pt x="4759381" y="2007548"/>
                  <a:pt x="4575716" y="2031325"/>
                </a:cubicBezTo>
                <a:cubicBezTo>
                  <a:pt x="4392051" y="2055102"/>
                  <a:pt x="4171985" y="2008074"/>
                  <a:pt x="3915303" y="2031325"/>
                </a:cubicBezTo>
                <a:cubicBezTo>
                  <a:pt x="3658621" y="2054576"/>
                  <a:pt x="3530990" y="1948441"/>
                  <a:pt x="3184132" y="2031325"/>
                </a:cubicBezTo>
                <a:cubicBezTo>
                  <a:pt x="2837274" y="2114209"/>
                  <a:pt x="2911008" y="1994056"/>
                  <a:pt x="2665236" y="2031325"/>
                </a:cubicBezTo>
                <a:cubicBezTo>
                  <a:pt x="2419464" y="2068594"/>
                  <a:pt x="2348445" y="1980888"/>
                  <a:pt x="2075582" y="2031325"/>
                </a:cubicBezTo>
                <a:cubicBezTo>
                  <a:pt x="1802719" y="2081762"/>
                  <a:pt x="1781495" y="2021240"/>
                  <a:pt x="1556687" y="2031325"/>
                </a:cubicBezTo>
                <a:cubicBezTo>
                  <a:pt x="1331879" y="2041410"/>
                  <a:pt x="1140960" y="1954828"/>
                  <a:pt x="825516" y="2031325"/>
                </a:cubicBezTo>
                <a:cubicBezTo>
                  <a:pt x="510072" y="2107822"/>
                  <a:pt x="254235" y="1965319"/>
                  <a:pt x="0" y="2031325"/>
                </a:cubicBezTo>
                <a:cubicBezTo>
                  <a:pt x="-35032" y="1853989"/>
                  <a:pt x="40661" y="1717253"/>
                  <a:pt x="0" y="1543807"/>
                </a:cubicBezTo>
                <a:cubicBezTo>
                  <a:pt x="-40661" y="1370361"/>
                  <a:pt x="29997" y="1157449"/>
                  <a:pt x="0" y="995349"/>
                </a:cubicBezTo>
                <a:cubicBezTo>
                  <a:pt x="-29997" y="833249"/>
                  <a:pt x="43151" y="642164"/>
                  <a:pt x="0" y="548458"/>
                </a:cubicBezTo>
                <a:cubicBezTo>
                  <a:pt x="-43151" y="454752"/>
                  <a:pt x="29242" y="21045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1800" dirty="0">
                <a:solidFill>
                  <a:srgbClr val="FF0000"/>
                </a:solidFill>
              </a:rPr>
              <a:t>Ενδεικτική Απάντηση :</a:t>
            </a:r>
          </a:p>
          <a:p>
            <a:pPr algn="just"/>
            <a:r>
              <a:rPr lang="el-GR" dirty="0">
                <a:solidFill>
                  <a:srgbClr val="00B050"/>
                </a:solidFill>
              </a:rPr>
              <a:t>Στο  φυλλάδιο  βλέπουμε  έναν στρατιώτη που   παρουσιάζεται  φιλικός.   </a:t>
            </a:r>
            <a:r>
              <a:rPr lang="el-GR" dirty="0">
                <a:solidFill>
                  <a:srgbClr val="7030A0"/>
                </a:solidFill>
              </a:rPr>
              <a:t>Ο πραγματικός  σκοπός  αυτού που  το έφτιαξε  ήταν να   πείσει τους κατοίκους της Κύπρου ότι </a:t>
            </a:r>
            <a:r>
              <a:rPr lang="el-GR" dirty="0">
                <a:solidFill>
                  <a:srgbClr val="00B050"/>
                </a:solidFill>
              </a:rPr>
              <a:t> </a:t>
            </a:r>
            <a:r>
              <a:rPr lang="el-GR" dirty="0">
                <a:solidFill>
                  <a:srgbClr val="7030A0"/>
                </a:solidFill>
              </a:rPr>
              <a:t>ο σκοπός του  τουρκικού στρατού  ήταν να φέρει  την   ελευθερία  και την ειρήνη</a:t>
            </a:r>
            <a:r>
              <a:rPr lang="el-GR" dirty="0">
                <a:solidFill>
                  <a:srgbClr val="00B050"/>
                </a:solidFill>
              </a:rPr>
              <a:t>. </a:t>
            </a:r>
            <a:r>
              <a:rPr lang="el-GR" dirty="0"/>
              <a:t>Όμως,  αυτό το μήνυμα κρύβει  την πραγματικότητα, αφού δεν  λέει  τίποτα για τις  καταστροφές, τους  πρόσφυγες  και την κατοχή που ακολούθησε.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220196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52E44803-7F84-4735-821B-98C79063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E4AE0E2-FE28-417F-A0F4-D5306C368D04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A9348A-05C3-4CD3-8302-C8047CCBF233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– Χρήσιμο Υλικό 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</a:t>
            </a:r>
          </a:p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Για τη διδασκαλία του εισαγωγικού μαθήματος στην Ιστορία να αξιοποιηθεί το «Εισαγωγή στην Ιστορία Α΄ Γυμνασίου, 2022-2023».</a:t>
            </a:r>
          </a:p>
          <a:p>
            <a:r>
              <a:rPr lang="el-GR" dirty="0">
                <a:hlinkClick r:id="rId3"/>
              </a:rPr>
              <a:t>Α' Γυμνασίου</a:t>
            </a:r>
            <a:endParaRPr lang="el-CY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1F4C4E86-D0BB-4697-BB64-88A7B142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1205834E-C85D-47EF-8DE1-C4BBCDD3D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57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925</Words>
  <Application>Microsoft Office PowerPoint</Application>
  <PresentationFormat>Ευρεία οθόνη</PresentationFormat>
  <Paragraphs>211</Paragraphs>
  <Slides>30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Lucida Grande</vt:lpstr>
      <vt:lpstr>Times New Roman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 Περιοδολόγηση στην Ιστορία- Ταξιδεύουμε στον χρόνο.  </vt:lpstr>
      <vt:lpstr>    Περιοδολόγηση στην Ιστορία- Ταξιδεύουμε στον χρόνο. 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Πηγές της Ιστορίας</vt:lpstr>
      <vt:lpstr>Πηγές της Ιστορίας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179</cp:revision>
  <dcterms:created xsi:type="dcterms:W3CDTF">2024-09-06T13:40:59Z</dcterms:created>
  <dcterms:modified xsi:type="dcterms:W3CDTF">2026-09-11T12:45:07Z</dcterms:modified>
</cp:coreProperties>
</file>