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381" r:id="rId2"/>
    <p:sldId id="469" r:id="rId3"/>
    <p:sldId id="472" r:id="rId4"/>
    <p:sldId id="273" r:id="rId5"/>
    <p:sldId id="343" r:id="rId6"/>
    <p:sldId id="356" r:id="rId7"/>
    <p:sldId id="357" r:id="rId8"/>
    <p:sldId id="352" r:id="rId9"/>
    <p:sldId id="470" r:id="rId10"/>
    <p:sldId id="473" r:id="rId11"/>
    <p:sldId id="341" r:id="rId12"/>
    <p:sldId id="353" r:id="rId13"/>
    <p:sldId id="355" r:id="rId14"/>
    <p:sldId id="347" r:id="rId15"/>
    <p:sldId id="345" r:id="rId16"/>
    <p:sldId id="349" r:id="rId17"/>
    <p:sldId id="350" r:id="rId18"/>
    <p:sldId id="351" r:id="rId19"/>
    <p:sldId id="369" r:id="rId20"/>
    <p:sldId id="387" r:id="rId21"/>
    <p:sldId id="340" r:id="rId22"/>
    <p:sldId id="382" r:id="rId23"/>
    <p:sldId id="388" r:id="rId24"/>
    <p:sldId id="471" r:id="rId25"/>
    <p:sldId id="370" r:id="rId26"/>
    <p:sldId id="358" r:id="rId27"/>
    <p:sldId id="374" r:id="rId28"/>
    <p:sldId id="378" r:id="rId29"/>
    <p:sldId id="379" r:id="rId30"/>
    <p:sldId id="359" r:id="rId31"/>
    <p:sldId id="375" r:id="rId32"/>
    <p:sldId id="261" r:id="rId33"/>
    <p:sldId id="376" r:id="rId34"/>
    <p:sldId id="360" r:id="rId35"/>
    <p:sldId id="377" r:id="rId36"/>
    <p:sldId id="380" r:id="rId37"/>
    <p:sldId id="468" r:id="rId38"/>
    <p:sldId id="464" r:id="rId39"/>
  </p:sldIdLst>
  <p:sldSz cx="12192000" cy="6858000"/>
  <p:notesSz cx="6858000" cy="9144000"/>
  <p:defaultTextStyle>
    <a:defPPr>
      <a:defRPr lang="el-C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Χωρίς στυλ, πλέγμα πίνακα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10" autoAdjust="0"/>
    <p:restoredTop sz="94660"/>
  </p:normalViewPr>
  <p:slideViewPr>
    <p:cSldViewPr snapToGrid="0">
      <p:cViewPr varScale="1">
        <p:scale>
          <a:sx n="59" d="100"/>
          <a:sy n="59" d="100"/>
        </p:scale>
        <p:origin x="9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2AFF96-D258-44ED-8610-2E5C4F006753}" type="datetimeFigureOut">
              <a:rPr lang="el-GR" smtClean="0"/>
              <a:t>23/9/2026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B49B2-63EE-40BC-85CA-493DC2700EC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65564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760C99-3B46-4079-A87F-EB9F7BD3530C}" type="slidenum">
              <a:rPr lang="el-CY" smtClean="0"/>
              <a:t>1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876827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B49B2-63EE-40BC-85CA-493DC2700EC1}" type="slidenum">
              <a:rPr lang="el-GR" smtClean="0"/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40521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92423D-AC2F-40EE-9C12-15061559E47E}" type="slidenum">
              <a:rPr lang="el-CY" smtClean="0"/>
              <a:t>37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484406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CD9314D-F4A5-CCF5-C1EC-946EEA3F5F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A5A14797-4EB2-43B0-B6AD-00CD450168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50E768B-0324-2F5F-43EF-B934E8444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4F4-244C-4F83-9265-066FD2D3DF0E}" type="datetimeFigureOut">
              <a:rPr lang="el-CY" smtClean="0"/>
              <a:t>09/23/2026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186BA59-CF95-D374-7135-F7D3E06B3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AB37822-B364-B92F-B81E-515EE66EA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4E88-A9F3-443D-886B-F07B9176C694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4245084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8559690-E128-9EF8-54B2-2D2803F81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344EBA6-44E7-C5F2-3965-09315128A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E4B6BFA-C848-F19F-598D-46338C6AF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4F4-244C-4F83-9265-066FD2D3DF0E}" type="datetimeFigureOut">
              <a:rPr lang="el-CY" smtClean="0"/>
              <a:t>09/23/2026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9ACEC73-8B64-1D69-2BE3-FF6DE8363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9DB6C0E-0F01-DB2D-62D1-5960807F5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4E88-A9F3-443D-886B-F07B9176C694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0972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DE652A1-EF5D-3C84-6FE6-C2CC8CFA3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44A7AF1-63FC-F350-1131-70D67C71BC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450C761-EA0E-A988-BE25-B624F5A27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4F4-244C-4F83-9265-066FD2D3DF0E}" type="datetimeFigureOut">
              <a:rPr lang="el-CY" smtClean="0"/>
              <a:t>09/23/2026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E9F9515-331B-C30A-413E-316914B59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565B47B-CAB7-58D3-114B-40A6CBF86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4E88-A9F3-443D-886B-F07B9176C694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683373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F6C51E7-294B-CD15-91D2-E40D78DBD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666BDD3-03F1-9C36-8DCE-30F11F1D51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2813C01-CCBB-E448-DB02-E8011384AD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9E1A6B0-018B-7348-5B9C-29812F1DD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4F4-244C-4F83-9265-066FD2D3DF0E}" type="datetimeFigureOut">
              <a:rPr lang="el-CY" smtClean="0"/>
              <a:t>09/23/2026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0342237-B556-7AD4-D148-D5E13AA8B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B5F4E80-7C5C-2799-6ADB-B5C98D0C5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4E88-A9F3-443D-886B-F07B9176C694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637174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9BA5D6A-9D1A-F70C-D573-6EB1A97B2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F570ED2-B17F-E687-A2C4-1044AAC89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9D410E68-A594-6402-3452-318D293DA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1ECC0146-D128-CE7D-4666-C80040BFBD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EAE4DE02-3F15-A5F1-D955-FE5E694FC4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C288924C-B737-0BEB-82B9-7AF5F43EB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4F4-244C-4F83-9265-066FD2D3DF0E}" type="datetimeFigureOut">
              <a:rPr lang="el-CY" smtClean="0"/>
              <a:t>09/23/2026</a:t>
            </a:fld>
            <a:endParaRPr lang="el-CY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9CAC97D4-C07F-3245-1385-3E0DC581B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3AF20B07-A291-C83A-3689-6E386E0E4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4E88-A9F3-443D-886B-F07B9176C694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17621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587DD25-E59C-65F2-0D3C-A4503CF1F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203AFECE-BD00-7478-82A1-FE5035210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4F4-244C-4F83-9265-066FD2D3DF0E}" type="datetimeFigureOut">
              <a:rPr lang="el-CY" smtClean="0"/>
              <a:t>09/23/2026</a:t>
            </a:fld>
            <a:endParaRPr lang="el-CY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B43011B-BC17-61FB-A449-C2AAC95E4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B21CF8DF-AF28-BA2E-5E29-85E9C2F74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4E88-A9F3-443D-886B-F07B9176C694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366551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97F52C95-630B-A2A2-4487-EC3B28D6B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4F4-244C-4F83-9265-066FD2D3DF0E}" type="datetimeFigureOut">
              <a:rPr lang="el-CY" smtClean="0"/>
              <a:t>09/23/2026</a:t>
            </a:fld>
            <a:endParaRPr lang="el-CY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64CFFAE6-D1E0-C625-7467-D4F0E45CB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1AE2AB00-4447-A6DF-AD67-2D7122D8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4E88-A9F3-443D-886B-F07B9176C694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09291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40BC957-07F0-C8E7-3AD0-EE0ED5140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B0DB612-D7E4-1345-F874-3C1E7D3E6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4A8BEB27-0435-57CC-C358-DD430621C8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01CCDE04-F74C-57A7-BAC0-01DE9F609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4F4-244C-4F83-9265-066FD2D3DF0E}" type="datetimeFigureOut">
              <a:rPr lang="el-CY" smtClean="0"/>
              <a:t>09/23/2026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6EF83C0-2712-D062-EDFC-F99ED8416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463ABB4-0156-3DE5-E8CF-1C7E66245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4E88-A9F3-443D-886B-F07B9176C694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800718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44B034F-A097-7832-A6D7-58FD1A5B7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20DED503-2C7E-D344-3A68-D5D54B4B9B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CY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4C2F7AD5-8EEC-6889-550F-149B3FF287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CF72DF2-4F91-E228-4809-314BFD9AF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4F4-244C-4F83-9265-066FD2D3DF0E}" type="datetimeFigureOut">
              <a:rPr lang="el-CY" smtClean="0"/>
              <a:t>09/23/2026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3092D27A-351E-234E-0BC2-3F7E9B241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46D9748-6146-211F-DC5F-49B49D09C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4E88-A9F3-443D-886B-F07B9176C694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781211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EB1CD6C-9A4D-FAA6-AC18-DAE5164F3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98CBE611-320D-5A5F-5015-8DDAD4B90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50EBF4F-2F5B-71EB-166B-7594088F7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4F4-244C-4F83-9265-066FD2D3DF0E}" type="datetimeFigureOut">
              <a:rPr lang="el-CY" smtClean="0"/>
              <a:t>09/23/2026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B7AF278-79B6-D024-7482-DF00EB325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10ED157-7F17-C08F-6AC1-AC998466A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4E88-A9F3-443D-886B-F07B9176C694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593257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37ACB3C2-BEBE-1F05-FD9E-631020E4FD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05679089-194A-935C-FA75-B39520ECAA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E6F4F32-954D-27D6-9569-804A40792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4F4-244C-4F83-9265-066FD2D3DF0E}" type="datetimeFigureOut">
              <a:rPr lang="el-CY" smtClean="0"/>
              <a:t>09/23/2026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5E88954-1D36-8A91-088D-6F2F133F9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C556F2F-F5B9-AD1A-5465-9B5E85038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4E88-A9F3-443D-886B-F07B9176C694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47378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7142FB87-7495-AA99-3A32-9D4DA9E7A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9ECC264-E2DE-8F15-05F9-0300CF4BF1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32290A9-AE70-A92E-E56F-3F9776CC6B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BB64F4-244C-4F83-9265-066FD2D3DF0E}" type="datetimeFigureOut">
              <a:rPr lang="el-CY" smtClean="0"/>
              <a:t>09/23/2026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BF5AC82-AD18-29BC-4F62-F12BD9BA26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BDD87E0-3DEA-4C41-E2AA-C009D0EC2D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5B4E88-A9F3-443D-886B-F07B9176C694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234070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C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elenecharalampous72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A8E45CC3-76D8-85D0-E321-25D9EA0F52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09" b="15369"/>
          <a:stretch>
            <a:fillRect/>
          </a:stretch>
        </p:blipFill>
        <p:spPr>
          <a:xfrm>
            <a:off x="1639662" y="148996"/>
            <a:ext cx="10272030" cy="5634718"/>
          </a:xfrm>
          <a:custGeom>
            <a:avLst/>
            <a:gdLst>
              <a:gd name="csX0" fmla="*/ 0 w 10272030"/>
              <a:gd name="csY0" fmla="*/ 0 h 5634718"/>
              <a:gd name="csX1" fmla="*/ 467948 w 10272030"/>
              <a:gd name="csY1" fmla="*/ 0 h 5634718"/>
              <a:gd name="csX2" fmla="*/ 1038616 w 10272030"/>
              <a:gd name="csY2" fmla="*/ 0 h 5634718"/>
              <a:gd name="csX3" fmla="*/ 1506564 w 10272030"/>
              <a:gd name="csY3" fmla="*/ 0 h 5634718"/>
              <a:gd name="csX4" fmla="*/ 2077233 w 10272030"/>
              <a:gd name="csY4" fmla="*/ 0 h 5634718"/>
              <a:gd name="csX5" fmla="*/ 2339740 w 10272030"/>
              <a:gd name="csY5" fmla="*/ 0 h 5634718"/>
              <a:gd name="csX6" fmla="*/ 3115849 w 10272030"/>
              <a:gd name="csY6" fmla="*/ 0 h 5634718"/>
              <a:gd name="csX7" fmla="*/ 3481077 w 10272030"/>
              <a:gd name="csY7" fmla="*/ 0 h 5634718"/>
              <a:gd name="csX8" fmla="*/ 4257186 w 10272030"/>
              <a:gd name="csY8" fmla="*/ 0 h 5634718"/>
              <a:gd name="csX9" fmla="*/ 4622414 w 10272030"/>
              <a:gd name="csY9" fmla="*/ 0 h 5634718"/>
              <a:gd name="csX10" fmla="*/ 5295802 w 10272030"/>
              <a:gd name="csY10" fmla="*/ 0 h 5634718"/>
              <a:gd name="csX11" fmla="*/ 5763750 w 10272030"/>
              <a:gd name="csY11" fmla="*/ 0 h 5634718"/>
              <a:gd name="csX12" fmla="*/ 6539859 w 10272030"/>
              <a:gd name="csY12" fmla="*/ 0 h 5634718"/>
              <a:gd name="csX13" fmla="*/ 6802367 w 10272030"/>
              <a:gd name="csY13" fmla="*/ 0 h 5634718"/>
              <a:gd name="csX14" fmla="*/ 7270315 w 10272030"/>
              <a:gd name="csY14" fmla="*/ 0 h 5634718"/>
              <a:gd name="csX15" fmla="*/ 7532822 w 10272030"/>
              <a:gd name="csY15" fmla="*/ 0 h 5634718"/>
              <a:gd name="csX16" fmla="*/ 8308931 w 10272030"/>
              <a:gd name="csY16" fmla="*/ 0 h 5634718"/>
              <a:gd name="csX17" fmla="*/ 8879599 w 10272030"/>
              <a:gd name="csY17" fmla="*/ 0 h 5634718"/>
              <a:gd name="csX18" fmla="*/ 9655708 w 10272030"/>
              <a:gd name="csY18" fmla="*/ 0 h 5634718"/>
              <a:gd name="csX19" fmla="*/ 10272030 w 10272030"/>
              <a:gd name="csY19" fmla="*/ 0 h 5634718"/>
              <a:gd name="csX20" fmla="*/ 10272030 w 10272030"/>
              <a:gd name="csY20" fmla="*/ 619819 h 5634718"/>
              <a:gd name="csX21" fmla="*/ 10272030 w 10272030"/>
              <a:gd name="csY21" fmla="*/ 1295985 h 5634718"/>
              <a:gd name="csX22" fmla="*/ 10272030 w 10272030"/>
              <a:gd name="csY22" fmla="*/ 1915804 h 5634718"/>
              <a:gd name="csX23" fmla="*/ 10272030 w 10272030"/>
              <a:gd name="csY23" fmla="*/ 2535623 h 5634718"/>
              <a:gd name="csX24" fmla="*/ 10272030 w 10272030"/>
              <a:gd name="csY24" fmla="*/ 3099095 h 5634718"/>
              <a:gd name="csX25" fmla="*/ 10272030 w 10272030"/>
              <a:gd name="csY25" fmla="*/ 3662567 h 5634718"/>
              <a:gd name="csX26" fmla="*/ 10272030 w 10272030"/>
              <a:gd name="csY26" fmla="*/ 4226039 h 5634718"/>
              <a:gd name="csX27" fmla="*/ 10272030 w 10272030"/>
              <a:gd name="csY27" fmla="*/ 4902205 h 5634718"/>
              <a:gd name="csX28" fmla="*/ 10272030 w 10272030"/>
              <a:gd name="csY28" fmla="*/ 5634718 h 5634718"/>
              <a:gd name="csX29" fmla="*/ 9495921 w 10272030"/>
              <a:gd name="csY29" fmla="*/ 5634718 h 5634718"/>
              <a:gd name="csX30" fmla="*/ 9130693 w 10272030"/>
              <a:gd name="csY30" fmla="*/ 5634718 h 5634718"/>
              <a:gd name="csX31" fmla="*/ 8662745 w 10272030"/>
              <a:gd name="csY31" fmla="*/ 5634718 h 5634718"/>
              <a:gd name="csX32" fmla="*/ 8194797 w 10272030"/>
              <a:gd name="csY32" fmla="*/ 5634718 h 5634718"/>
              <a:gd name="csX33" fmla="*/ 7726849 w 10272030"/>
              <a:gd name="csY33" fmla="*/ 5634718 h 5634718"/>
              <a:gd name="csX34" fmla="*/ 7156181 w 10272030"/>
              <a:gd name="csY34" fmla="*/ 5634718 h 5634718"/>
              <a:gd name="csX35" fmla="*/ 6790953 w 10272030"/>
              <a:gd name="csY35" fmla="*/ 5634718 h 5634718"/>
              <a:gd name="csX36" fmla="*/ 6425725 w 10272030"/>
              <a:gd name="csY36" fmla="*/ 5634718 h 5634718"/>
              <a:gd name="csX37" fmla="*/ 5649617 w 10272030"/>
              <a:gd name="csY37" fmla="*/ 5634718 h 5634718"/>
              <a:gd name="csX38" fmla="*/ 4873508 w 10272030"/>
              <a:gd name="csY38" fmla="*/ 5634718 h 5634718"/>
              <a:gd name="csX39" fmla="*/ 4097399 w 10272030"/>
              <a:gd name="csY39" fmla="*/ 5634718 h 5634718"/>
              <a:gd name="csX40" fmla="*/ 3629451 w 10272030"/>
              <a:gd name="csY40" fmla="*/ 5634718 h 5634718"/>
              <a:gd name="csX41" fmla="*/ 3264223 w 10272030"/>
              <a:gd name="csY41" fmla="*/ 5634718 h 5634718"/>
              <a:gd name="csX42" fmla="*/ 2488114 w 10272030"/>
              <a:gd name="csY42" fmla="*/ 5634718 h 5634718"/>
              <a:gd name="csX43" fmla="*/ 2020166 w 10272030"/>
              <a:gd name="csY43" fmla="*/ 5634718 h 5634718"/>
              <a:gd name="csX44" fmla="*/ 1757658 w 10272030"/>
              <a:gd name="csY44" fmla="*/ 5634718 h 5634718"/>
              <a:gd name="csX45" fmla="*/ 1084270 w 10272030"/>
              <a:gd name="csY45" fmla="*/ 5634718 h 5634718"/>
              <a:gd name="csX46" fmla="*/ 821762 w 10272030"/>
              <a:gd name="csY46" fmla="*/ 5634718 h 5634718"/>
              <a:gd name="csX47" fmla="*/ 0 w 10272030"/>
              <a:gd name="csY47" fmla="*/ 5634718 h 5634718"/>
              <a:gd name="csX48" fmla="*/ 0 w 10272030"/>
              <a:gd name="csY48" fmla="*/ 5240288 h 5634718"/>
              <a:gd name="csX49" fmla="*/ 0 w 10272030"/>
              <a:gd name="csY49" fmla="*/ 4620469 h 5634718"/>
              <a:gd name="csX50" fmla="*/ 0 w 10272030"/>
              <a:gd name="csY50" fmla="*/ 3944303 h 5634718"/>
              <a:gd name="csX51" fmla="*/ 0 w 10272030"/>
              <a:gd name="csY51" fmla="*/ 3549872 h 5634718"/>
              <a:gd name="csX52" fmla="*/ 0 w 10272030"/>
              <a:gd name="csY52" fmla="*/ 3099095 h 5634718"/>
              <a:gd name="csX53" fmla="*/ 0 w 10272030"/>
              <a:gd name="csY53" fmla="*/ 2535623 h 5634718"/>
              <a:gd name="csX54" fmla="*/ 0 w 10272030"/>
              <a:gd name="csY54" fmla="*/ 2084846 h 5634718"/>
              <a:gd name="csX55" fmla="*/ 0 w 10272030"/>
              <a:gd name="csY55" fmla="*/ 1465027 h 5634718"/>
              <a:gd name="csX56" fmla="*/ 0 w 10272030"/>
              <a:gd name="csY56" fmla="*/ 1014249 h 5634718"/>
              <a:gd name="csX57" fmla="*/ 0 w 10272030"/>
              <a:gd name="csY57" fmla="*/ 0 h 56347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</a:cxnLst>
            <a:rect l="l" t="t" r="r" b="b"/>
            <a:pathLst>
              <a:path w="10272030" h="5634718" fill="none" extrusionOk="0">
                <a:moveTo>
                  <a:pt x="0" y="0"/>
                </a:moveTo>
                <a:cubicBezTo>
                  <a:pt x="162339" y="-34640"/>
                  <a:pt x="348882" y="20779"/>
                  <a:pt x="467948" y="0"/>
                </a:cubicBezTo>
                <a:cubicBezTo>
                  <a:pt x="587014" y="-20779"/>
                  <a:pt x="905748" y="63199"/>
                  <a:pt x="1038616" y="0"/>
                </a:cubicBezTo>
                <a:cubicBezTo>
                  <a:pt x="1171484" y="-63199"/>
                  <a:pt x="1379282" y="53062"/>
                  <a:pt x="1506564" y="0"/>
                </a:cubicBezTo>
                <a:cubicBezTo>
                  <a:pt x="1633846" y="-53062"/>
                  <a:pt x="1909336" y="9963"/>
                  <a:pt x="2077233" y="0"/>
                </a:cubicBezTo>
                <a:cubicBezTo>
                  <a:pt x="2245130" y="-9963"/>
                  <a:pt x="2238792" y="7507"/>
                  <a:pt x="2339740" y="0"/>
                </a:cubicBezTo>
                <a:cubicBezTo>
                  <a:pt x="2440688" y="-7507"/>
                  <a:pt x="2886258" y="60629"/>
                  <a:pt x="3115849" y="0"/>
                </a:cubicBezTo>
                <a:cubicBezTo>
                  <a:pt x="3345440" y="-60629"/>
                  <a:pt x="3312820" y="12140"/>
                  <a:pt x="3481077" y="0"/>
                </a:cubicBezTo>
                <a:cubicBezTo>
                  <a:pt x="3649334" y="-12140"/>
                  <a:pt x="3951050" y="80633"/>
                  <a:pt x="4257186" y="0"/>
                </a:cubicBezTo>
                <a:cubicBezTo>
                  <a:pt x="4563322" y="-80633"/>
                  <a:pt x="4459162" y="15918"/>
                  <a:pt x="4622414" y="0"/>
                </a:cubicBezTo>
                <a:cubicBezTo>
                  <a:pt x="4785666" y="-15918"/>
                  <a:pt x="5024726" y="63765"/>
                  <a:pt x="5295802" y="0"/>
                </a:cubicBezTo>
                <a:cubicBezTo>
                  <a:pt x="5566878" y="-63765"/>
                  <a:pt x="5596920" y="34011"/>
                  <a:pt x="5763750" y="0"/>
                </a:cubicBezTo>
                <a:cubicBezTo>
                  <a:pt x="5930580" y="-34011"/>
                  <a:pt x="6302271" y="2414"/>
                  <a:pt x="6539859" y="0"/>
                </a:cubicBezTo>
                <a:cubicBezTo>
                  <a:pt x="6777447" y="-2414"/>
                  <a:pt x="6725569" y="15836"/>
                  <a:pt x="6802367" y="0"/>
                </a:cubicBezTo>
                <a:cubicBezTo>
                  <a:pt x="6879165" y="-15836"/>
                  <a:pt x="7164876" y="39049"/>
                  <a:pt x="7270315" y="0"/>
                </a:cubicBezTo>
                <a:cubicBezTo>
                  <a:pt x="7375754" y="-39049"/>
                  <a:pt x="7480255" y="26362"/>
                  <a:pt x="7532822" y="0"/>
                </a:cubicBezTo>
                <a:cubicBezTo>
                  <a:pt x="7585389" y="-26362"/>
                  <a:pt x="7924777" y="66472"/>
                  <a:pt x="8308931" y="0"/>
                </a:cubicBezTo>
                <a:cubicBezTo>
                  <a:pt x="8693085" y="-66472"/>
                  <a:pt x="8678926" y="41148"/>
                  <a:pt x="8879599" y="0"/>
                </a:cubicBezTo>
                <a:cubicBezTo>
                  <a:pt x="9080272" y="-41148"/>
                  <a:pt x="9414904" y="7100"/>
                  <a:pt x="9655708" y="0"/>
                </a:cubicBezTo>
                <a:cubicBezTo>
                  <a:pt x="9896512" y="-7100"/>
                  <a:pt x="10045440" y="3376"/>
                  <a:pt x="10272030" y="0"/>
                </a:cubicBezTo>
                <a:cubicBezTo>
                  <a:pt x="10325048" y="212452"/>
                  <a:pt x="10258317" y="489076"/>
                  <a:pt x="10272030" y="619819"/>
                </a:cubicBezTo>
                <a:cubicBezTo>
                  <a:pt x="10285743" y="750562"/>
                  <a:pt x="10193981" y="969366"/>
                  <a:pt x="10272030" y="1295985"/>
                </a:cubicBezTo>
                <a:cubicBezTo>
                  <a:pt x="10350079" y="1622604"/>
                  <a:pt x="10216546" y="1710887"/>
                  <a:pt x="10272030" y="1915804"/>
                </a:cubicBezTo>
                <a:cubicBezTo>
                  <a:pt x="10327514" y="2120721"/>
                  <a:pt x="10226712" y="2241244"/>
                  <a:pt x="10272030" y="2535623"/>
                </a:cubicBezTo>
                <a:cubicBezTo>
                  <a:pt x="10317348" y="2830002"/>
                  <a:pt x="10265848" y="2933112"/>
                  <a:pt x="10272030" y="3099095"/>
                </a:cubicBezTo>
                <a:cubicBezTo>
                  <a:pt x="10278212" y="3265078"/>
                  <a:pt x="10211824" y="3407828"/>
                  <a:pt x="10272030" y="3662567"/>
                </a:cubicBezTo>
                <a:cubicBezTo>
                  <a:pt x="10332236" y="3917306"/>
                  <a:pt x="10239259" y="4099057"/>
                  <a:pt x="10272030" y="4226039"/>
                </a:cubicBezTo>
                <a:cubicBezTo>
                  <a:pt x="10304801" y="4353021"/>
                  <a:pt x="10233530" y="4624890"/>
                  <a:pt x="10272030" y="4902205"/>
                </a:cubicBezTo>
                <a:cubicBezTo>
                  <a:pt x="10310530" y="5179520"/>
                  <a:pt x="10217220" y="5291987"/>
                  <a:pt x="10272030" y="5634718"/>
                </a:cubicBezTo>
                <a:cubicBezTo>
                  <a:pt x="9939814" y="5655280"/>
                  <a:pt x="9865993" y="5552173"/>
                  <a:pt x="9495921" y="5634718"/>
                </a:cubicBezTo>
                <a:cubicBezTo>
                  <a:pt x="9125849" y="5717263"/>
                  <a:pt x="9205414" y="5634029"/>
                  <a:pt x="9130693" y="5634718"/>
                </a:cubicBezTo>
                <a:cubicBezTo>
                  <a:pt x="9055972" y="5635407"/>
                  <a:pt x="8783010" y="5606871"/>
                  <a:pt x="8662745" y="5634718"/>
                </a:cubicBezTo>
                <a:cubicBezTo>
                  <a:pt x="8542480" y="5662565"/>
                  <a:pt x="8302238" y="5593541"/>
                  <a:pt x="8194797" y="5634718"/>
                </a:cubicBezTo>
                <a:cubicBezTo>
                  <a:pt x="8087356" y="5675895"/>
                  <a:pt x="7938046" y="5632763"/>
                  <a:pt x="7726849" y="5634718"/>
                </a:cubicBezTo>
                <a:cubicBezTo>
                  <a:pt x="7515652" y="5636673"/>
                  <a:pt x="7416504" y="5628836"/>
                  <a:pt x="7156181" y="5634718"/>
                </a:cubicBezTo>
                <a:cubicBezTo>
                  <a:pt x="6895858" y="5640600"/>
                  <a:pt x="6966512" y="5633025"/>
                  <a:pt x="6790953" y="5634718"/>
                </a:cubicBezTo>
                <a:cubicBezTo>
                  <a:pt x="6615394" y="5636411"/>
                  <a:pt x="6562422" y="5614164"/>
                  <a:pt x="6425725" y="5634718"/>
                </a:cubicBezTo>
                <a:cubicBezTo>
                  <a:pt x="6289028" y="5655272"/>
                  <a:pt x="5830650" y="5571262"/>
                  <a:pt x="5649617" y="5634718"/>
                </a:cubicBezTo>
                <a:cubicBezTo>
                  <a:pt x="5468584" y="5698174"/>
                  <a:pt x="5058145" y="5581272"/>
                  <a:pt x="4873508" y="5634718"/>
                </a:cubicBezTo>
                <a:cubicBezTo>
                  <a:pt x="4688871" y="5688164"/>
                  <a:pt x="4427087" y="5546456"/>
                  <a:pt x="4097399" y="5634718"/>
                </a:cubicBezTo>
                <a:cubicBezTo>
                  <a:pt x="3767711" y="5722980"/>
                  <a:pt x="3735489" y="5627732"/>
                  <a:pt x="3629451" y="5634718"/>
                </a:cubicBezTo>
                <a:cubicBezTo>
                  <a:pt x="3523413" y="5641704"/>
                  <a:pt x="3359216" y="5625464"/>
                  <a:pt x="3264223" y="5634718"/>
                </a:cubicBezTo>
                <a:cubicBezTo>
                  <a:pt x="3169230" y="5643972"/>
                  <a:pt x="2780129" y="5560327"/>
                  <a:pt x="2488114" y="5634718"/>
                </a:cubicBezTo>
                <a:cubicBezTo>
                  <a:pt x="2196099" y="5709109"/>
                  <a:pt x="2122962" y="5606957"/>
                  <a:pt x="2020166" y="5634718"/>
                </a:cubicBezTo>
                <a:cubicBezTo>
                  <a:pt x="1917370" y="5662479"/>
                  <a:pt x="1886982" y="5618132"/>
                  <a:pt x="1757658" y="5634718"/>
                </a:cubicBezTo>
                <a:cubicBezTo>
                  <a:pt x="1628334" y="5651304"/>
                  <a:pt x="1399863" y="5565323"/>
                  <a:pt x="1084270" y="5634718"/>
                </a:cubicBezTo>
                <a:cubicBezTo>
                  <a:pt x="768677" y="5704113"/>
                  <a:pt x="914515" y="5607319"/>
                  <a:pt x="821762" y="5634718"/>
                </a:cubicBezTo>
                <a:cubicBezTo>
                  <a:pt x="729009" y="5662117"/>
                  <a:pt x="248166" y="5584852"/>
                  <a:pt x="0" y="5634718"/>
                </a:cubicBezTo>
                <a:cubicBezTo>
                  <a:pt x="-131" y="5476499"/>
                  <a:pt x="656" y="5323629"/>
                  <a:pt x="0" y="5240288"/>
                </a:cubicBezTo>
                <a:cubicBezTo>
                  <a:pt x="-656" y="5156947"/>
                  <a:pt x="33474" y="4835628"/>
                  <a:pt x="0" y="4620469"/>
                </a:cubicBezTo>
                <a:cubicBezTo>
                  <a:pt x="-33474" y="4405310"/>
                  <a:pt x="61444" y="4099869"/>
                  <a:pt x="0" y="3944303"/>
                </a:cubicBezTo>
                <a:cubicBezTo>
                  <a:pt x="-61444" y="3788737"/>
                  <a:pt x="5216" y="3668035"/>
                  <a:pt x="0" y="3549872"/>
                </a:cubicBezTo>
                <a:cubicBezTo>
                  <a:pt x="-5216" y="3431709"/>
                  <a:pt x="29092" y="3261084"/>
                  <a:pt x="0" y="3099095"/>
                </a:cubicBezTo>
                <a:cubicBezTo>
                  <a:pt x="-29092" y="2937106"/>
                  <a:pt x="61912" y="2690835"/>
                  <a:pt x="0" y="2535623"/>
                </a:cubicBezTo>
                <a:cubicBezTo>
                  <a:pt x="-61912" y="2380411"/>
                  <a:pt x="43394" y="2220970"/>
                  <a:pt x="0" y="2084846"/>
                </a:cubicBezTo>
                <a:cubicBezTo>
                  <a:pt x="-43394" y="1948722"/>
                  <a:pt x="73075" y="1634355"/>
                  <a:pt x="0" y="1465027"/>
                </a:cubicBezTo>
                <a:cubicBezTo>
                  <a:pt x="-73075" y="1295699"/>
                  <a:pt x="50831" y="1238680"/>
                  <a:pt x="0" y="1014249"/>
                </a:cubicBezTo>
                <a:cubicBezTo>
                  <a:pt x="-50831" y="789818"/>
                  <a:pt x="94112" y="414051"/>
                  <a:pt x="0" y="0"/>
                </a:cubicBezTo>
                <a:close/>
              </a:path>
              <a:path w="10272030" h="5634718" stroke="0" extrusionOk="0">
                <a:moveTo>
                  <a:pt x="0" y="0"/>
                </a:moveTo>
                <a:cubicBezTo>
                  <a:pt x="221982" y="-8418"/>
                  <a:pt x="332348" y="3208"/>
                  <a:pt x="467948" y="0"/>
                </a:cubicBezTo>
                <a:cubicBezTo>
                  <a:pt x="603548" y="-3208"/>
                  <a:pt x="608514" y="15425"/>
                  <a:pt x="730455" y="0"/>
                </a:cubicBezTo>
                <a:cubicBezTo>
                  <a:pt x="852396" y="-15425"/>
                  <a:pt x="915123" y="22926"/>
                  <a:pt x="1095683" y="0"/>
                </a:cubicBezTo>
                <a:cubicBezTo>
                  <a:pt x="1276243" y="-22926"/>
                  <a:pt x="1268472" y="11607"/>
                  <a:pt x="1358191" y="0"/>
                </a:cubicBezTo>
                <a:cubicBezTo>
                  <a:pt x="1447910" y="-11607"/>
                  <a:pt x="1533536" y="4130"/>
                  <a:pt x="1620698" y="0"/>
                </a:cubicBezTo>
                <a:cubicBezTo>
                  <a:pt x="1707860" y="-4130"/>
                  <a:pt x="1757348" y="19584"/>
                  <a:pt x="1883205" y="0"/>
                </a:cubicBezTo>
                <a:cubicBezTo>
                  <a:pt x="2009062" y="-19584"/>
                  <a:pt x="2103440" y="29623"/>
                  <a:pt x="2248433" y="0"/>
                </a:cubicBezTo>
                <a:cubicBezTo>
                  <a:pt x="2393426" y="-29623"/>
                  <a:pt x="2629357" y="66373"/>
                  <a:pt x="2921822" y="0"/>
                </a:cubicBezTo>
                <a:cubicBezTo>
                  <a:pt x="3214287" y="-66373"/>
                  <a:pt x="3182449" y="22629"/>
                  <a:pt x="3287050" y="0"/>
                </a:cubicBezTo>
                <a:cubicBezTo>
                  <a:pt x="3391651" y="-22629"/>
                  <a:pt x="3637585" y="64701"/>
                  <a:pt x="3960438" y="0"/>
                </a:cubicBezTo>
                <a:cubicBezTo>
                  <a:pt x="4283291" y="-64701"/>
                  <a:pt x="4101431" y="26051"/>
                  <a:pt x="4222946" y="0"/>
                </a:cubicBezTo>
                <a:cubicBezTo>
                  <a:pt x="4344461" y="-26051"/>
                  <a:pt x="4615987" y="63499"/>
                  <a:pt x="4793614" y="0"/>
                </a:cubicBezTo>
                <a:cubicBezTo>
                  <a:pt x="4971241" y="-63499"/>
                  <a:pt x="5000142" y="25950"/>
                  <a:pt x="5158842" y="0"/>
                </a:cubicBezTo>
                <a:cubicBezTo>
                  <a:pt x="5317542" y="-25950"/>
                  <a:pt x="5505788" y="58599"/>
                  <a:pt x="5729510" y="0"/>
                </a:cubicBezTo>
                <a:cubicBezTo>
                  <a:pt x="5953232" y="-58599"/>
                  <a:pt x="6156296" y="9973"/>
                  <a:pt x="6300178" y="0"/>
                </a:cubicBezTo>
                <a:cubicBezTo>
                  <a:pt x="6444060" y="-9973"/>
                  <a:pt x="6489221" y="35956"/>
                  <a:pt x="6665406" y="0"/>
                </a:cubicBezTo>
                <a:cubicBezTo>
                  <a:pt x="6841591" y="-35956"/>
                  <a:pt x="7120336" y="7073"/>
                  <a:pt x="7441515" y="0"/>
                </a:cubicBezTo>
                <a:cubicBezTo>
                  <a:pt x="7762694" y="-7073"/>
                  <a:pt x="7689945" y="11334"/>
                  <a:pt x="7909463" y="0"/>
                </a:cubicBezTo>
                <a:cubicBezTo>
                  <a:pt x="8128981" y="-11334"/>
                  <a:pt x="8365765" y="62775"/>
                  <a:pt x="8582852" y="0"/>
                </a:cubicBezTo>
                <a:cubicBezTo>
                  <a:pt x="8799939" y="-62775"/>
                  <a:pt x="8758079" y="23564"/>
                  <a:pt x="8845359" y="0"/>
                </a:cubicBezTo>
                <a:cubicBezTo>
                  <a:pt x="8932639" y="-23564"/>
                  <a:pt x="9334801" y="22153"/>
                  <a:pt x="9518748" y="0"/>
                </a:cubicBezTo>
                <a:cubicBezTo>
                  <a:pt x="9702695" y="-22153"/>
                  <a:pt x="9967231" y="30404"/>
                  <a:pt x="10272030" y="0"/>
                </a:cubicBezTo>
                <a:cubicBezTo>
                  <a:pt x="10324917" y="242845"/>
                  <a:pt x="10231121" y="286714"/>
                  <a:pt x="10272030" y="563472"/>
                </a:cubicBezTo>
                <a:cubicBezTo>
                  <a:pt x="10312939" y="840230"/>
                  <a:pt x="10242191" y="767903"/>
                  <a:pt x="10272030" y="957902"/>
                </a:cubicBezTo>
                <a:cubicBezTo>
                  <a:pt x="10301869" y="1147901"/>
                  <a:pt x="10262707" y="1222969"/>
                  <a:pt x="10272030" y="1408680"/>
                </a:cubicBezTo>
                <a:cubicBezTo>
                  <a:pt x="10281353" y="1594391"/>
                  <a:pt x="10260409" y="1924536"/>
                  <a:pt x="10272030" y="2084846"/>
                </a:cubicBezTo>
                <a:cubicBezTo>
                  <a:pt x="10283651" y="2245156"/>
                  <a:pt x="10218406" y="2424502"/>
                  <a:pt x="10272030" y="2704665"/>
                </a:cubicBezTo>
                <a:cubicBezTo>
                  <a:pt x="10325654" y="2984828"/>
                  <a:pt x="10198505" y="3115733"/>
                  <a:pt x="10272030" y="3324484"/>
                </a:cubicBezTo>
                <a:cubicBezTo>
                  <a:pt x="10345555" y="3533235"/>
                  <a:pt x="10242581" y="3757544"/>
                  <a:pt x="10272030" y="3887955"/>
                </a:cubicBezTo>
                <a:cubicBezTo>
                  <a:pt x="10301479" y="4018366"/>
                  <a:pt x="10232684" y="4179099"/>
                  <a:pt x="10272030" y="4338733"/>
                </a:cubicBezTo>
                <a:cubicBezTo>
                  <a:pt x="10311376" y="4498367"/>
                  <a:pt x="10245931" y="4768303"/>
                  <a:pt x="10272030" y="4902205"/>
                </a:cubicBezTo>
                <a:cubicBezTo>
                  <a:pt x="10298129" y="5036107"/>
                  <a:pt x="10231766" y="5387196"/>
                  <a:pt x="10272030" y="5634718"/>
                </a:cubicBezTo>
                <a:cubicBezTo>
                  <a:pt x="10132897" y="5664550"/>
                  <a:pt x="9803344" y="5609336"/>
                  <a:pt x="9598641" y="5634718"/>
                </a:cubicBezTo>
                <a:cubicBezTo>
                  <a:pt x="9393938" y="5660100"/>
                  <a:pt x="9198373" y="5555823"/>
                  <a:pt x="8822532" y="5634718"/>
                </a:cubicBezTo>
                <a:cubicBezTo>
                  <a:pt x="8446691" y="5713613"/>
                  <a:pt x="8294975" y="5622016"/>
                  <a:pt x="8149144" y="5634718"/>
                </a:cubicBezTo>
                <a:cubicBezTo>
                  <a:pt x="8003313" y="5647420"/>
                  <a:pt x="7612797" y="5549826"/>
                  <a:pt x="7373035" y="5634718"/>
                </a:cubicBezTo>
                <a:cubicBezTo>
                  <a:pt x="7133273" y="5719610"/>
                  <a:pt x="7109362" y="5617241"/>
                  <a:pt x="7007807" y="5634718"/>
                </a:cubicBezTo>
                <a:cubicBezTo>
                  <a:pt x="6906252" y="5652195"/>
                  <a:pt x="6756562" y="5627382"/>
                  <a:pt x="6539859" y="5634718"/>
                </a:cubicBezTo>
                <a:cubicBezTo>
                  <a:pt x="6323156" y="5642054"/>
                  <a:pt x="6394693" y="5629214"/>
                  <a:pt x="6277352" y="5634718"/>
                </a:cubicBezTo>
                <a:cubicBezTo>
                  <a:pt x="6160011" y="5640222"/>
                  <a:pt x="5764899" y="5616314"/>
                  <a:pt x="5603963" y="5634718"/>
                </a:cubicBezTo>
                <a:cubicBezTo>
                  <a:pt x="5443027" y="5653122"/>
                  <a:pt x="5268650" y="5612650"/>
                  <a:pt x="5136015" y="5634718"/>
                </a:cubicBezTo>
                <a:cubicBezTo>
                  <a:pt x="5003380" y="5656786"/>
                  <a:pt x="4590383" y="5592730"/>
                  <a:pt x="4359906" y="5634718"/>
                </a:cubicBezTo>
                <a:cubicBezTo>
                  <a:pt x="4129429" y="5676706"/>
                  <a:pt x="3948044" y="5580409"/>
                  <a:pt x="3789238" y="5634718"/>
                </a:cubicBezTo>
                <a:cubicBezTo>
                  <a:pt x="3630432" y="5689027"/>
                  <a:pt x="3310540" y="5626823"/>
                  <a:pt x="3115849" y="5634718"/>
                </a:cubicBezTo>
                <a:cubicBezTo>
                  <a:pt x="2921158" y="5642613"/>
                  <a:pt x="2909452" y="5610284"/>
                  <a:pt x="2853342" y="5634718"/>
                </a:cubicBezTo>
                <a:cubicBezTo>
                  <a:pt x="2797232" y="5659152"/>
                  <a:pt x="2672484" y="5632409"/>
                  <a:pt x="2590834" y="5634718"/>
                </a:cubicBezTo>
                <a:cubicBezTo>
                  <a:pt x="2509184" y="5637027"/>
                  <a:pt x="2304432" y="5613834"/>
                  <a:pt x="2225606" y="5634718"/>
                </a:cubicBezTo>
                <a:cubicBezTo>
                  <a:pt x="2146780" y="5655602"/>
                  <a:pt x="1734441" y="5623284"/>
                  <a:pt x="1449498" y="5634718"/>
                </a:cubicBezTo>
                <a:cubicBezTo>
                  <a:pt x="1164555" y="5646152"/>
                  <a:pt x="1211490" y="5616345"/>
                  <a:pt x="981550" y="5634718"/>
                </a:cubicBezTo>
                <a:cubicBezTo>
                  <a:pt x="751610" y="5653091"/>
                  <a:pt x="411134" y="5624917"/>
                  <a:pt x="0" y="5634718"/>
                </a:cubicBezTo>
                <a:cubicBezTo>
                  <a:pt x="-19778" y="5445299"/>
                  <a:pt x="26228" y="5285846"/>
                  <a:pt x="0" y="5127593"/>
                </a:cubicBezTo>
                <a:cubicBezTo>
                  <a:pt x="-26228" y="4969341"/>
                  <a:pt x="64389" y="4780259"/>
                  <a:pt x="0" y="4507774"/>
                </a:cubicBezTo>
                <a:cubicBezTo>
                  <a:pt x="-64389" y="4235289"/>
                  <a:pt x="35537" y="4220322"/>
                  <a:pt x="0" y="4056997"/>
                </a:cubicBezTo>
                <a:cubicBezTo>
                  <a:pt x="-35537" y="3893672"/>
                  <a:pt x="13778" y="3748224"/>
                  <a:pt x="0" y="3662567"/>
                </a:cubicBezTo>
                <a:cubicBezTo>
                  <a:pt x="-13778" y="3576910"/>
                  <a:pt x="5473" y="3449672"/>
                  <a:pt x="0" y="3268136"/>
                </a:cubicBezTo>
                <a:cubicBezTo>
                  <a:pt x="-5473" y="3086600"/>
                  <a:pt x="13797" y="2864404"/>
                  <a:pt x="0" y="2704665"/>
                </a:cubicBezTo>
                <a:cubicBezTo>
                  <a:pt x="-13797" y="2544926"/>
                  <a:pt x="5124" y="2389959"/>
                  <a:pt x="0" y="2141193"/>
                </a:cubicBezTo>
                <a:cubicBezTo>
                  <a:pt x="-5124" y="1892427"/>
                  <a:pt x="384" y="1931256"/>
                  <a:pt x="0" y="1746763"/>
                </a:cubicBezTo>
                <a:cubicBezTo>
                  <a:pt x="-384" y="1562270"/>
                  <a:pt x="61768" y="1458324"/>
                  <a:pt x="0" y="1183291"/>
                </a:cubicBezTo>
                <a:cubicBezTo>
                  <a:pt x="-61768" y="908258"/>
                  <a:pt x="35868" y="877514"/>
                  <a:pt x="0" y="619819"/>
                </a:cubicBezTo>
                <a:cubicBezTo>
                  <a:pt x="-35868" y="362124"/>
                  <a:pt x="60568" y="254128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07440386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47103098-D476-B187-FA30-F22D5EAB7B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66" t="71360" r="67731"/>
          <a:stretch>
            <a:fillRect/>
          </a:stretch>
        </p:blipFill>
        <p:spPr>
          <a:xfrm>
            <a:off x="1284514" y="4696257"/>
            <a:ext cx="2810107" cy="1906859"/>
          </a:xfrm>
          <a:custGeom>
            <a:avLst/>
            <a:gdLst>
              <a:gd name="csX0" fmla="*/ 0 w 2810107"/>
              <a:gd name="csY0" fmla="*/ 0 h 1906859"/>
              <a:gd name="csX1" fmla="*/ 590122 w 2810107"/>
              <a:gd name="csY1" fmla="*/ 0 h 1906859"/>
              <a:gd name="csX2" fmla="*/ 1152144 w 2810107"/>
              <a:gd name="csY2" fmla="*/ 0 h 1906859"/>
              <a:gd name="csX3" fmla="*/ 1714165 w 2810107"/>
              <a:gd name="csY3" fmla="*/ 0 h 1906859"/>
              <a:gd name="csX4" fmla="*/ 2191883 w 2810107"/>
              <a:gd name="csY4" fmla="*/ 0 h 1906859"/>
              <a:gd name="csX5" fmla="*/ 2810107 w 2810107"/>
              <a:gd name="csY5" fmla="*/ 0 h 1906859"/>
              <a:gd name="csX6" fmla="*/ 2810107 w 2810107"/>
              <a:gd name="csY6" fmla="*/ 457646 h 1906859"/>
              <a:gd name="csX7" fmla="*/ 2810107 w 2810107"/>
              <a:gd name="csY7" fmla="*/ 953430 h 1906859"/>
              <a:gd name="csX8" fmla="*/ 2810107 w 2810107"/>
              <a:gd name="csY8" fmla="*/ 1468281 h 1906859"/>
              <a:gd name="csX9" fmla="*/ 2810107 w 2810107"/>
              <a:gd name="csY9" fmla="*/ 1906859 h 1906859"/>
              <a:gd name="csX10" fmla="*/ 2191883 w 2810107"/>
              <a:gd name="csY10" fmla="*/ 1906859 h 1906859"/>
              <a:gd name="csX11" fmla="*/ 1573660 w 2810107"/>
              <a:gd name="csY11" fmla="*/ 1906859 h 1906859"/>
              <a:gd name="csX12" fmla="*/ 983537 w 2810107"/>
              <a:gd name="csY12" fmla="*/ 1906859 h 1906859"/>
              <a:gd name="csX13" fmla="*/ 0 w 2810107"/>
              <a:gd name="csY13" fmla="*/ 1906859 h 1906859"/>
              <a:gd name="csX14" fmla="*/ 0 w 2810107"/>
              <a:gd name="csY14" fmla="*/ 1430144 h 1906859"/>
              <a:gd name="csX15" fmla="*/ 0 w 2810107"/>
              <a:gd name="csY15" fmla="*/ 934361 h 1906859"/>
              <a:gd name="csX16" fmla="*/ 0 w 2810107"/>
              <a:gd name="csY16" fmla="*/ 514852 h 1906859"/>
              <a:gd name="csX17" fmla="*/ 0 w 2810107"/>
              <a:gd name="csY17" fmla="*/ 0 h 19068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810107" h="1906859" fill="none" extrusionOk="0">
                <a:moveTo>
                  <a:pt x="0" y="0"/>
                </a:moveTo>
                <a:cubicBezTo>
                  <a:pt x="294037" y="-22173"/>
                  <a:pt x="323174" y="26778"/>
                  <a:pt x="590122" y="0"/>
                </a:cubicBezTo>
                <a:cubicBezTo>
                  <a:pt x="857070" y="-26778"/>
                  <a:pt x="922247" y="31668"/>
                  <a:pt x="1152144" y="0"/>
                </a:cubicBezTo>
                <a:cubicBezTo>
                  <a:pt x="1382041" y="-31668"/>
                  <a:pt x="1543586" y="27237"/>
                  <a:pt x="1714165" y="0"/>
                </a:cubicBezTo>
                <a:cubicBezTo>
                  <a:pt x="1884744" y="-27237"/>
                  <a:pt x="1953380" y="18330"/>
                  <a:pt x="2191883" y="0"/>
                </a:cubicBezTo>
                <a:cubicBezTo>
                  <a:pt x="2430386" y="-18330"/>
                  <a:pt x="2685394" y="36"/>
                  <a:pt x="2810107" y="0"/>
                </a:cubicBezTo>
                <a:cubicBezTo>
                  <a:pt x="2855189" y="158005"/>
                  <a:pt x="2808062" y="303626"/>
                  <a:pt x="2810107" y="457646"/>
                </a:cubicBezTo>
                <a:cubicBezTo>
                  <a:pt x="2812152" y="611666"/>
                  <a:pt x="2763171" y="777685"/>
                  <a:pt x="2810107" y="953430"/>
                </a:cubicBezTo>
                <a:cubicBezTo>
                  <a:pt x="2857043" y="1129175"/>
                  <a:pt x="2757686" y="1259222"/>
                  <a:pt x="2810107" y="1468281"/>
                </a:cubicBezTo>
                <a:cubicBezTo>
                  <a:pt x="2862528" y="1677340"/>
                  <a:pt x="2767719" y="1781072"/>
                  <a:pt x="2810107" y="1906859"/>
                </a:cubicBezTo>
                <a:cubicBezTo>
                  <a:pt x="2572192" y="1948238"/>
                  <a:pt x="2478445" y="1849576"/>
                  <a:pt x="2191883" y="1906859"/>
                </a:cubicBezTo>
                <a:cubicBezTo>
                  <a:pt x="1905321" y="1964142"/>
                  <a:pt x="1702222" y="1875553"/>
                  <a:pt x="1573660" y="1906859"/>
                </a:cubicBezTo>
                <a:cubicBezTo>
                  <a:pt x="1445098" y="1938165"/>
                  <a:pt x="1109918" y="1885414"/>
                  <a:pt x="983537" y="1906859"/>
                </a:cubicBezTo>
                <a:cubicBezTo>
                  <a:pt x="857156" y="1928304"/>
                  <a:pt x="482418" y="1835291"/>
                  <a:pt x="0" y="1906859"/>
                </a:cubicBezTo>
                <a:cubicBezTo>
                  <a:pt x="-15349" y="1759671"/>
                  <a:pt x="14491" y="1636127"/>
                  <a:pt x="0" y="1430144"/>
                </a:cubicBezTo>
                <a:cubicBezTo>
                  <a:pt x="-14491" y="1224161"/>
                  <a:pt x="53311" y="1160275"/>
                  <a:pt x="0" y="934361"/>
                </a:cubicBezTo>
                <a:cubicBezTo>
                  <a:pt x="-53311" y="708447"/>
                  <a:pt x="20430" y="606608"/>
                  <a:pt x="0" y="514852"/>
                </a:cubicBezTo>
                <a:cubicBezTo>
                  <a:pt x="-20430" y="423096"/>
                  <a:pt x="34437" y="236717"/>
                  <a:pt x="0" y="0"/>
                </a:cubicBezTo>
                <a:close/>
              </a:path>
              <a:path w="2810107" h="1906859" stroke="0" extrusionOk="0">
                <a:moveTo>
                  <a:pt x="0" y="0"/>
                </a:moveTo>
                <a:cubicBezTo>
                  <a:pt x="119675" y="-47849"/>
                  <a:pt x="296390" y="30958"/>
                  <a:pt x="533920" y="0"/>
                </a:cubicBezTo>
                <a:cubicBezTo>
                  <a:pt x="771450" y="-30958"/>
                  <a:pt x="816919" y="58260"/>
                  <a:pt x="1067841" y="0"/>
                </a:cubicBezTo>
                <a:cubicBezTo>
                  <a:pt x="1318763" y="-58260"/>
                  <a:pt x="1393357" y="7748"/>
                  <a:pt x="1686064" y="0"/>
                </a:cubicBezTo>
                <a:cubicBezTo>
                  <a:pt x="1978771" y="-7748"/>
                  <a:pt x="1970509" y="5697"/>
                  <a:pt x="2163782" y="0"/>
                </a:cubicBezTo>
                <a:cubicBezTo>
                  <a:pt x="2357055" y="-5697"/>
                  <a:pt x="2553553" y="37372"/>
                  <a:pt x="2810107" y="0"/>
                </a:cubicBezTo>
                <a:cubicBezTo>
                  <a:pt x="2815995" y="102609"/>
                  <a:pt x="2779969" y="256636"/>
                  <a:pt x="2810107" y="438578"/>
                </a:cubicBezTo>
                <a:cubicBezTo>
                  <a:pt x="2840245" y="620520"/>
                  <a:pt x="2787000" y="764386"/>
                  <a:pt x="2810107" y="934361"/>
                </a:cubicBezTo>
                <a:cubicBezTo>
                  <a:pt x="2833214" y="1104336"/>
                  <a:pt x="2809179" y="1283481"/>
                  <a:pt x="2810107" y="1449213"/>
                </a:cubicBezTo>
                <a:cubicBezTo>
                  <a:pt x="2811035" y="1614945"/>
                  <a:pt x="2756076" y="1734190"/>
                  <a:pt x="2810107" y="1906859"/>
                </a:cubicBezTo>
                <a:cubicBezTo>
                  <a:pt x="2523177" y="1931283"/>
                  <a:pt x="2419991" y="1845082"/>
                  <a:pt x="2219985" y="1906859"/>
                </a:cubicBezTo>
                <a:cubicBezTo>
                  <a:pt x="2019979" y="1968636"/>
                  <a:pt x="1910623" y="1906673"/>
                  <a:pt x="1686064" y="1906859"/>
                </a:cubicBezTo>
                <a:cubicBezTo>
                  <a:pt x="1461505" y="1907045"/>
                  <a:pt x="1277057" y="1866143"/>
                  <a:pt x="1095942" y="1906859"/>
                </a:cubicBezTo>
                <a:cubicBezTo>
                  <a:pt x="914827" y="1947575"/>
                  <a:pt x="704791" y="1869118"/>
                  <a:pt x="505819" y="1906859"/>
                </a:cubicBezTo>
                <a:cubicBezTo>
                  <a:pt x="306847" y="1944600"/>
                  <a:pt x="226747" y="1867990"/>
                  <a:pt x="0" y="1906859"/>
                </a:cubicBezTo>
                <a:cubicBezTo>
                  <a:pt x="-54599" y="1699627"/>
                  <a:pt x="50402" y="1596333"/>
                  <a:pt x="0" y="1411076"/>
                </a:cubicBezTo>
                <a:cubicBezTo>
                  <a:pt x="-50402" y="1225819"/>
                  <a:pt x="23784" y="1105470"/>
                  <a:pt x="0" y="972498"/>
                </a:cubicBezTo>
                <a:cubicBezTo>
                  <a:pt x="-23784" y="839526"/>
                  <a:pt x="19671" y="704676"/>
                  <a:pt x="0" y="514852"/>
                </a:cubicBezTo>
                <a:cubicBezTo>
                  <a:pt x="-19671" y="325028"/>
                  <a:pt x="23223" y="179115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42715501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2E31382-9EA7-0458-FB0D-0FB7952D8DBD}"/>
              </a:ext>
            </a:extLst>
          </p:cNvPr>
          <p:cNvSpPr txBox="1"/>
          <p:nvPr/>
        </p:nvSpPr>
        <p:spPr>
          <a:xfrm>
            <a:off x="8097382" y="5951988"/>
            <a:ext cx="3814310" cy="830997"/>
          </a:xfrm>
          <a:custGeom>
            <a:avLst/>
            <a:gdLst>
              <a:gd name="csX0" fmla="*/ 0 w 3814310"/>
              <a:gd name="csY0" fmla="*/ 0 h 830997"/>
              <a:gd name="csX1" fmla="*/ 583045 w 3814310"/>
              <a:gd name="csY1" fmla="*/ 0 h 830997"/>
              <a:gd name="csX2" fmla="*/ 1166089 w 3814310"/>
              <a:gd name="csY2" fmla="*/ 0 h 830997"/>
              <a:gd name="csX3" fmla="*/ 1787277 w 3814310"/>
              <a:gd name="csY3" fmla="*/ 0 h 830997"/>
              <a:gd name="csX4" fmla="*/ 2255892 w 3814310"/>
              <a:gd name="csY4" fmla="*/ 0 h 830997"/>
              <a:gd name="csX5" fmla="*/ 2762650 w 3814310"/>
              <a:gd name="csY5" fmla="*/ 0 h 830997"/>
              <a:gd name="csX6" fmla="*/ 3269409 w 3814310"/>
              <a:gd name="csY6" fmla="*/ 0 h 830997"/>
              <a:gd name="csX7" fmla="*/ 3814310 w 3814310"/>
              <a:gd name="csY7" fmla="*/ 0 h 830997"/>
              <a:gd name="csX8" fmla="*/ 3814310 w 3814310"/>
              <a:gd name="csY8" fmla="*/ 398879 h 830997"/>
              <a:gd name="csX9" fmla="*/ 3814310 w 3814310"/>
              <a:gd name="csY9" fmla="*/ 830997 h 830997"/>
              <a:gd name="csX10" fmla="*/ 3307552 w 3814310"/>
              <a:gd name="csY10" fmla="*/ 830997 h 830997"/>
              <a:gd name="csX11" fmla="*/ 2686364 w 3814310"/>
              <a:gd name="csY11" fmla="*/ 830997 h 830997"/>
              <a:gd name="csX12" fmla="*/ 2065176 w 3814310"/>
              <a:gd name="csY12" fmla="*/ 830997 h 830997"/>
              <a:gd name="csX13" fmla="*/ 1443989 w 3814310"/>
              <a:gd name="csY13" fmla="*/ 830997 h 830997"/>
              <a:gd name="csX14" fmla="*/ 899087 w 3814310"/>
              <a:gd name="csY14" fmla="*/ 830997 h 830997"/>
              <a:gd name="csX15" fmla="*/ 468615 w 3814310"/>
              <a:gd name="csY15" fmla="*/ 830997 h 830997"/>
              <a:gd name="csX16" fmla="*/ 0 w 3814310"/>
              <a:gd name="csY16" fmla="*/ 830997 h 830997"/>
              <a:gd name="csX17" fmla="*/ 0 w 3814310"/>
              <a:gd name="csY17" fmla="*/ 423808 h 830997"/>
              <a:gd name="csX18" fmla="*/ 0 w 3814310"/>
              <a:gd name="csY18" fmla="*/ 0 h 8309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814310" h="830997" extrusionOk="0">
                <a:moveTo>
                  <a:pt x="0" y="0"/>
                </a:moveTo>
                <a:cubicBezTo>
                  <a:pt x="145572" y="-68883"/>
                  <a:pt x="443942" y="54067"/>
                  <a:pt x="583045" y="0"/>
                </a:cubicBezTo>
                <a:cubicBezTo>
                  <a:pt x="722149" y="-54067"/>
                  <a:pt x="896945" y="61801"/>
                  <a:pt x="1166089" y="0"/>
                </a:cubicBezTo>
                <a:cubicBezTo>
                  <a:pt x="1435233" y="-61801"/>
                  <a:pt x="1523308" y="54109"/>
                  <a:pt x="1787277" y="0"/>
                </a:cubicBezTo>
                <a:cubicBezTo>
                  <a:pt x="2051246" y="-54109"/>
                  <a:pt x="2157446" y="36209"/>
                  <a:pt x="2255892" y="0"/>
                </a:cubicBezTo>
                <a:cubicBezTo>
                  <a:pt x="2354338" y="-36209"/>
                  <a:pt x="2563737" y="9190"/>
                  <a:pt x="2762650" y="0"/>
                </a:cubicBezTo>
                <a:cubicBezTo>
                  <a:pt x="2961563" y="-9190"/>
                  <a:pt x="3017931" y="34632"/>
                  <a:pt x="3269409" y="0"/>
                </a:cubicBezTo>
                <a:cubicBezTo>
                  <a:pt x="3520887" y="-34632"/>
                  <a:pt x="3692469" y="7123"/>
                  <a:pt x="3814310" y="0"/>
                </a:cubicBezTo>
                <a:cubicBezTo>
                  <a:pt x="3814344" y="83396"/>
                  <a:pt x="3813726" y="235590"/>
                  <a:pt x="3814310" y="398879"/>
                </a:cubicBezTo>
                <a:cubicBezTo>
                  <a:pt x="3814894" y="562168"/>
                  <a:pt x="3788070" y="615537"/>
                  <a:pt x="3814310" y="830997"/>
                </a:cubicBezTo>
                <a:cubicBezTo>
                  <a:pt x="3629569" y="888358"/>
                  <a:pt x="3418927" y="799143"/>
                  <a:pt x="3307552" y="830997"/>
                </a:cubicBezTo>
                <a:cubicBezTo>
                  <a:pt x="3196177" y="862851"/>
                  <a:pt x="2831887" y="790254"/>
                  <a:pt x="2686364" y="830997"/>
                </a:cubicBezTo>
                <a:cubicBezTo>
                  <a:pt x="2540841" y="871740"/>
                  <a:pt x="2328155" y="777822"/>
                  <a:pt x="2065176" y="830997"/>
                </a:cubicBezTo>
                <a:cubicBezTo>
                  <a:pt x="1802197" y="884172"/>
                  <a:pt x="1600408" y="811677"/>
                  <a:pt x="1443989" y="830997"/>
                </a:cubicBezTo>
                <a:cubicBezTo>
                  <a:pt x="1287570" y="850317"/>
                  <a:pt x="1076543" y="798791"/>
                  <a:pt x="899087" y="830997"/>
                </a:cubicBezTo>
                <a:cubicBezTo>
                  <a:pt x="721631" y="863203"/>
                  <a:pt x="624604" y="825077"/>
                  <a:pt x="468615" y="830997"/>
                </a:cubicBezTo>
                <a:cubicBezTo>
                  <a:pt x="312626" y="836917"/>
                  <a:pt x="228588" y="810294"/>
                  <a:pt x="0" y="830997"/>
                </a:cubicBezTo>
                <a:cubicBezTo>
                  <a:pt x="-23363" y="641299"/>
                  <a:pt x="42160" y="591845"/>
                  <a:pt x="0" y="423808"/>
                </a:cubicBezTo>
                <a:cubicBezTo>
                  <a:pt x="-42160" y="255771"/>
                  <a:pt x="43206" y="170091"/>
                  <a:pt x="0" y="0"/>
                </a:cubicBezTo>
                <a:close/>
              </a:path>
            </a:pathLst>
          </a:custGeom>
          <a:noFill/>
          <a:ln w="57150"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70986973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r"/>
            <a:r>
              <a:rPr lang="el-GR" sz="1600" dirty="0" err="1"/>
              <a:t>Δρ</a:t>
            </a:r>
            <a:r>
              <a:rPr lang="el-GR" sz="1600" dirty="0"/>
              <a:t> Ελένη  Χαραλάμπους</a:t>
            </a:r>
          </a:p>
          <a:p>
            <a:pPr algn="r"/>
            <a:r>
              <a:rPr lang="en-US" sz="1600" dirty="0">
                <a:solidFill>
                  <a:schemeClr val="tx1"/>
                </a:solidFill>
                <a:hlinkClick r:id="rId4"/>
              </a:rPr>
              <a:t>elenecharalampous72@gmail.com</a:t>
            </a:r>
            <a:endParaRPr lang="el-GR" sz="1600" dirty="0">
              <a:solidFill>
                <a:schemeClr val="tx1"/>
              </a:solidFill>
            </a:endParaRPr>
          </a:p>
          <a:p>
            <a:pPr algn="r"/>
            <a:r>
              <a:rPr lang="en-US" sz="1600" dirty="0"/>
              <a:t>https://www.e-charalambous.com</a:t>
            </a:r>
            <a:endParaRPr lang="el-GR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8AE59B-646F-89C6-EA42-863E38B274B7}"/>
              </a:ext>
            </a:extLst>
          </p:cNvPr>
          <p:cNvSpPr txBox="1"/>
          <p:nvPr/>
        </p:nvSpPr>
        <p:spPr>
          <a:xfrm rot="16200000">
            <a:off x="106140" y="2359218"/>
            <a:ext cx="3814310" cy="523220"/>
          </a:xfrm>
          <a:custGeom>
            <a:avLst/>
            <a:gdLst>
              <a:gd name="csX0" fmla="*/ 0 w 3814310"/>
              <a:gd name="csY0" fmla="*/ 0 h 523220"/>
              <a:gd name="csX1" fmla="*/ 544901 w 3814310"/>
              <a:gd name="csY1" fmla="*/ 0 h 523220"/>
              <a:gd name="csX2" fmla="*/ 1013517 w 3814310"/>
              <a:gd name="csY2" fmla="*/ 0 h 523220"/>
              <a:gd name="csX3" fmla="*/ 1482132 w 3814310"/>
              <a:gd name="csY3" fmla="*/ 0 h 523220"/>
              <a:gd name="csX4" fmla="*/ 2103320 w 3814310"/>
              <a:gd name="csY4" fmla="*/ 0 h 523220"/>
              <a:gd name="csX5" fmla="*/ 2610078 w 3814310"/>
              <a:gd name="csY5" fmla="*/ 0 h 523220"/>
              <a:gd name="csX6" fmla="*/ 3231265 w 3814310"/>
              <a:gd name="csY6" fmla="*/ 0 h 523220"/>
              <a:gd name="csX7" fmla="*/ 3814310 w 3814310"/>
              <a:gd name="csY7" fmla="*/ 0 h 523220"/>
              <a:gd name="csX8" fmla="*/ 3814310 w 3814310"/>
              <a:gd name="csY8" fmla="*/ 523220 h 523220"/>
              <a:gd name="csX9" fmla="*/ 3345695 w 3814310"/>
              <a:gd name="csY9" fmla="*/ 523220 h 523220"/>
              <a:gd name="csX10" fmla="*/ 2724507 w 3814310"/>
              <a:gd name="csY10" fmla="*/ 523220 h 523220"/>
              <a:gd name="csX11" fmla="*/ 2103320 w 3814310"/>
              <a:gd name="csY11" fmla="*/ 523220 h 523220"/>
              <a:gd name="csX12" fmla="*/ 1634704 w 3814310"/>
              <a:gd name="csY12" fmla="*/ 523220 h 523220"/>
              <a:gd name="csX13" fmla="*/ 1204232 w 3814310"/>
              <a:gd name="csY13" fmla="*/ 523220 h 523220"/>
              <a:gd name="csX14" fmla="*/ 583045 w 3814310"/>
              <a:gd name="csY14" fmla="*/ 523220 h 523220"/>
              <a:gd name="csX15" fmla="*/ 0 w 3814310"/>
              <a:gd name="csY15" fmla="*/ 523220 h 523220"/>
              <a:gd name="csX16" fmla="*/ 0 w 3814310"/>
              <a:gd name="csY16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814310" h="523220" fill="none" extrusionOk="0">
                <a:moveTo>
                  <a:pt x="0" y="0"/>
                </a:moveTo>
                <a:cubicBezTo>
                  <a:pt x="128283" y="-30958"/>
                  <a:pt x="383003" y="26864"/>
                  <a:pt x="544901" y="0"/>
                </a:cubicBezTo>
                <a:cubicBezTo>
                  <a:pt x="706799" y="-26864"/>
                  <a:pt x="862612" y="18758"/>
                  <a:pt x="1013517" y="0"/>
                </a:cubicBezTo>
                <a:cubicBezTo>
                  <a:pt x="1164422" y="-18758"/>
                  <a:pt x="1333450" y="29595"/>
                  <a:pt x="1482132" y="0"/>
                </a:cubicBezTo>
                <a:cubicBezTo>
                  <a:pt x="1630815" y="-29595"/>
                  <a:pt x="1932966" y="68525"/>
                  <a:pt x="2103320" y="0"/>
                </a:cubicBezTo>
                <a:cubicBezTo>
                  <a:pt x="2273674" y="-68525"/>
                  <a:pt x="2506995" y="5369"/>
                  <a:pt x="2610078" y="0"/>
                </a:cubicBezTo>
                <a:cubicBezTo>
                  <a:pt x="2713161" y="-5369"/>
                  <a:pt x="3031364" y="28925"/>
                  <a:pt x="3231265" y="0"/>
                </a:cubicBezTo>
                <a:cubicBezTo>
                  <a:pt x="3431166" y="-28925"/>
                  <a:pt x="3612317" y="69793"/>
                  <a:pt x="3814310" y="0"/>
                </a:cubicBezTo>
                <a:cubicBezTo>
                  <a:pt x="3832999" y="237858"/>
                  <a:pt x="3785666" y="362815"/>
                  <a:pt x="3814310" y="523220"/>
                </a:cubicBezTo>
                <a:cubicBezTo>
                  <a:pt x="3695932" y="535837"/>
                  <a:pt x="3457939" y="475816"/>
                  <a:pt x="3345695" y="523220"/>
                </a:cubicBezTo>
                <a:cubicBezTo>
                  <a:pt x="3233451" y="570624"/>
                  <a:pt x="3015968" y="450539"/>
                  <a:pt x="2724507" y="523220"/>
                </a:cubicBezTo>
                <a:cubicBezTo>
                  <a:pt x="2433046" y="595901"/>
                  <a:pt x="2407083" y="457807"/>
                  <a:pt x="2103320" y="523220"/>
                </a:cubicBezTo>
                <a:cubicBezTo>
                  <a:pt x="1799557" y="588633"/>
                  <a:pt x="1766985" y="484628"/>
                  <a:pt x="1634704" y="523220"/>
                </a:cubicBezTo>
                <a:cubicBezTo>
                  <a:pt x="1502423" y="561812"/>
                  <a:pt x="1347510" y="491357"/>
                  <a:pt x="1204232" y="523220"/>
                </a:cubicBezTo>
                <a:cubicBezTo>
                  <a:pt x="1060954" y="555083"/>
                  <a:pt x="726424" y="512408"/>
                  <a:pt x="583045" y="523220"/>
                </a:cubicBezTo>
                <a:cubicBezTo>
                  <a:pt x="439666" y="534032"/>
                  <a:pt x="228011" y="492289"/>
                  <a:pt x="0" y="523220"/>
                </a:cubicBezTo>
                <a:cubicBezTo>
                  <a:pt x="-2631" y="293292"/>
                  <a:pt x="51365" y="165519"/>
                  <a:pt x="0" y="0"/>
                </a:cubicBezTo>
                <a:close/>
              </a:path>
              <a:path w="3814310" h="523220" stroke="0" extrusionOk="0">
                <a:moveTo>
                  <a:pt x="0" y="0"/>
                </a:moveTo>
                <a:cubicBezTo>
                  <a:pt x="145572" y="-68883"/>
                  <a:pt x="443942" y="54067"/>
                  <a:pt x="583045" y="0"/>
                </a:cubicBezTo>
                <a:cubicBezTo>
                  <a:pt x="722149" y="-54067"/>
                  <a:pt x="896945" y="61801"/>
                  <a:pt x="1166089" y="0"/>
                </a:cubicBezTo>
                <a:cubicBezTo>
                  <a:pt x="1435233" y="-61801"/>
                  <a:pt x="1523308" y="54109"/>
                  <a:pt x="1787277" y="0"/>
                </a:cubicBezTo>
                <a:cubicBezTo>
                  <a:pt x="2051246" y="-54109"/>
                  <a:pt x="2157446" y="36209"/>
                  <a:pt x="2255892" y="0"/>
                </a:cubicBezTo>
                <a:cubicBezTo>
                  <a:pt x="2354338" y="-36209"/>
                  <a:pt x="2563737" y="9190"/>
                  <a:pt x="2762650" y="0"/>
                </a:cubicBezTo>
                <a:cubicBezTo>
                  <a:pt x="2961563" y="-9190"/>
                  <a:pt x="3017931" y="34632"/>
                  <a:pt x="3269409" y="0"/>
                </a:cubicBezTo>
                <a:cubicBezTo>
                  <a:pt x="3520887" y="-34632"/>
                  <a:pt x="3692469" y="7123"/>
                  <a:pt x="3814310" y="0"/>
                </a:cubicBezTo>
                <a:cubicBezTo>
                  <a:pt x="3824339" y="254963"/>
                  <a:pt x="3796545" y="305774"/>
                  <a:pt x="3814310" y="523220"/>
                </a:cubicBezTo>
                <a:cubicBezTo>
                  <a:pt x="3654498" y="535361"/>
                  <a:pt x="3574974" y="486573"/>
                  <a:pt x="3383838" y="523220"/>
                </a:cubicBezTo>
                <a:cubicBezTo>
                  <a:pt x="3192702" y="559867"/>
                  <a:pt x="2985198" y="483720"/>
                  <a:pt x="2762650" y="523220"/>
                </a:cubicBezTo>
                <a:cubicBezTo>
                  <a:pt x="2540102" y="562720"/>
                  <a:pt x="2284261" y="476698"/>
                  <a:pt x="2141463" y="523220"/>
                </a:cubicBezTo>
                <a:cubicBezTo>
                  <a:pt x="1998665" y="569742"/>
                  <a:pt x="1783254" y="470045"/>
                  <a:pt x="1520275" y="523220"/>
                </a:cubicBezTo>
                <a:cubicBezTo>
                  <a:pt x="1257296" y="576395"/>
                  <a:pt x="1056687" y="509725"/>
                  <a:pt x="899087" y="523220"/>
                </a:cubicBezTo>
                <a:cubicBezTo>
                  <a:pt x="741487" y="536715"/>
                  <a:pt x="410706" y="443383"/>
                  <a:pt x="0" y="523220"/>
                </a:cubicBezTo>
                <a:cubicBezTo>
                  <a:pt x="-25603" y="341791"/>
                  <a:pt x="53701" y="206886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70986973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r"/>
            <a:r>
              <a:rPr lang="el-GR" sz="2800" dirty="0"/>
              <a:t>ΙΣΤΟΡΙΑ  Α’ ΓΥΜΝΑΣΙΟΥ</a:t>
            </a:r>
          </a:p>
        </p:txBody>
      </p:sp>
    </p:spTree>
    <p:extLst>
      <p:ext uri="{BB962C8B-B14F-4D97-AF65-F5344CB8AC3E}">
        <p14:creationId xmlns:p14="http://schemas.microsoft.com/office/powerpoint/2010/main" val="1929096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0B7B1860-EDAA-DF60-3944-1E195363D1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309" b="15369"/>
          <a:stretch>
            <a:fillRect/>
          </a:stretch>
        </p:blipFill>
        <p:spPr>
          <a:xfrm>
            <a:off x="297997" y="779975"/>
            <a:ext cx="11436787" cy="5718795"/>
          </a:xfrm>
          <a:custGeom>
            <a:avLst/>
            <a:gdLst>
              <a:gd name="csX0" fmla="*/ 0 w 11436787"/>
              <a:gd name="csY0" fmla="*/ 0 h 5718795"/>
              <a:gd name="csX1" fmla="*/ 343104 w 11436787"/>
              <a:gd name="csY1" fmla="*/ 0 h 5718795"/>
              <a:gd name="csX2" fmla="*/ 571839 w 11436787"/>
              <a:gd name="csY2" fmla="*/ 0 h 5718795"/>
              <a:gd name="csX3" fmla="*/ 1372414 w 11436787"/>
              <a:gd name="csY3" fmla="*/ 0 h 5718795"/>
              <a:gd name="csX4" fmla="*/ 1715518 w 11436787"/>
              <a:gd name="csY4" fmla="*/ 0 h 5718795"/>
              <a:gd name="csX5" fmla="*/ 2516093 w 11436787"/>
              <a:gd name="csY5" fmla="*/ 0 h 5718795"/>
              <a:gd name="csX6" fmla="*/ 2859197 w 11436787"/>
              <a:gd name="csY6" fmla="*/ 0 h 5718795"/>
              <a:gd name="csX7" fmla="*/ 3545404 w 11436787"/>
              <a:gd name="csY7" fmla="*/ 0 h 5718795"/>
              <a:gd name="csX8" fmla="*/ 4002875 w 11436787"/>
              <a:gd name="csY8" fmla="*/ 0 h 5718795"/>
              <a:gd name="csX9" fmla="*/ 4803451 w 11436787"/>
              <a:gd name="csY9" fmla="*/ 0 h 5718795"/>
              <a:gd name="csX10" fmla="*/ 5032186 w 11436787"/>
              <a:gd name="csY10" fmla="*/ 0 h 5718795"/>
              <a:gd name="csX11" fmla="*/ 5489658 w 11436787"/>
              <a:gd name="csY11" fmla="*/ 0 h 5718795"/>
              <a:gd name="csX12" fmla="*/ 5718394 w 11436787"/>
              <a:gd name="csY12" fmla="*/ 0 h 5718795"/>
              <a:gd name="csX13" fmla="*/ 6518969 w 11436787"/>
              <a:gd name="csY13" fmla="*/ 0 h 5718795"/>
              <a:gd name="csX14" fmla="*/ 7090808 w 11436787"/>
              <a:gd name="csY14" fmla="*/ 0 h 5718795"/>
              <a:gd name="csX15" fmla="*/ 7891383 w 11436787"/>
              <a:gd name="csY15" fmla="*/ 0 h 5718795"/>
              <a:gd name="csX16" fmla="*/ 8234487 w 11436787"/>
              <a:gd name="csY16" fmla="*/ 0 h 5718795"/>
              <a:gd name="csX17" fmla="*/ 8920694 w 11436787"/>
              <a:gd name="csY17" fmla="*/ 0 h 5718795"/>
              <a:gd name="csX18" fmla="*/ 9149430 w 11436787"/>
              <a:gd name="csY18" fmla="*/ 0 h 5718795"/>
              <a:gd name="csX19" fmla="*/ 9835637 w 11436787"/>
              <a:gd name="csY19" fmla="*/ 0 h 5718795"/>
              <a:gd name="csX20" fmla="*/ 10521844 w 11436787"/>
              <a:gd name="csY20" fmla="*/ 0 h 5718795"/>
              <a:gd name="csX21" fmla="*/ 11436787 w 11436787"/>
              <a:gd name="csY21" fmla="*/ 0 h 5718795"/>
              <a:gd name="csX22" fmla="*/ 11436787 w 11436787"/>
              <a:gd name="csY22" fmla="*/ 514692 h 5718795"/>
              <a:gd name="csX23" fmla="*/ 11436787 w 11436787"/>
              <a:gd name="csY23" fmla="*/ 1086571 h 5718795"/>
              <a:gd name="csX24" fmla="*/ 11436787 w 11436787"/>
              <a:gd name="csY24" fmla="*/ 1772826 h 5718795"/>
              <a:gd name="csX25" fmla="*/ 11436787 w 11436787"/>
              <a:gd name="csY25" fmla="*/ 2287518 h 5718795"/>
              <a:gd name="csX26" fmla="*/ 11436787 w 11436787"/>
              <a:gd name="csY26" fmla="*/ 2973773 h 5718795"/>
              <a:gd name="csX27" fmla="*/ 11436787 w 11436787"/>
              <a:gd name="csY27" fmla="*/ 3602841 h 5718795"/>
              <a:gd name="csX28" fmla="*/ 11436787 w 11436787"/>
              <a:gd name="csY28" fmla="*/ 4003156 h 5718795"/>
              <a:gd name="csX29" fmla="*/ 11436787 w 11436787"/>
              <a:gd name="csY29" fmla="*/ 4460660 h 5718795"/>
              <a:gd name="csX30" fmla="*/ 11436787 w 11436787"/>
              <a:gd name="csY30" fmla="*/ 4975352 h 5718795"/>
              <a:gd name="csX31" fmla="*/ 11436787 w 11436787"/>
              <a:gd name="csY31" fmla="*/ 5718795 h 5718795"/>
              <a:gd name="csX32" fmla="*/ 10864948 w 11436787"/>
              <a:gd name="csY32" fmla="*/ 5718795 h 5718795"/>
              <a:gd name="csX33" fmla="*/ 10521844 w 11436787"/>
              <a:gd name="csY33" fmla="*/ 5718795 h 5718795"/>
              <a:gd name="csX34" fmla="*/ 9721269 w 11436787"/>
              <a:gd name="csY34" fmla="*/ 5718795 h 5718795"/>
              <a:gd name="csX35" fmla="*/ 8920694 w 11436787"/>
              <a:gd name="csY35" fmla="*/ 5718795 h 5718795"/>
              <a:gd name="csX36" fmla="*/ 8120119 w 11436787"/>
              <a:gd name="csY36" fmla="*/ 5718795 h 5718795"/>
              <a:gd name="csX37" fmla="*/ 7662647 w 11436787"/>
              <a:gd name="csY37" fmla="*/ 5718795 h 5718795"/>
              <a:gd name="csX38" fmla="*/ 7319544 w 11436787"/>
              <a:gd name="csY38" fmla="*/ 5718795 h 5718795"/>
              <a:gd name="csX39" fmla="*/ 6518969 w 11436787"/>
              <a:gd name="csY39" fmla="*/ 5718795 h 5718795"/>
              <a:gd name="csX40" fmla="*/ 6061497 w 11436787"/>
              <a:gd name="csY40" fmla="*/ 5718795 h 5718795"/>
              <a:gd name="csX41" fmla="*/ 5832761 w 11436787"/>
              <a:gd name="csY41" fmla="*/ 5718795 h 5718795"/>
              <a:gd name="csX42" fmla="*/ 5146554 w 11436787"/>
              <a:gd name="csY42" fmla="*/ 5718795 h 5718795"/>
              <a:gd name="csX43" fmla="*/ 4917818 w 11436787"/>
              <a:gd name="csY43" fmla="*/ 5718795 h 5718795"/>
              <a:gd name="csX44" fmla="*/ 4117243 w 11436787"/>
              <a:gd name="csY44" fmla="*/ 5718795 h 5718795"/>
              <a:gd name="csX45" fmla="*/ 3888508 w 11436787"/>
              <a:gd name="csY45" fmla="*/ 5718795 h 5718795"/>
              <a:gd name="csX46" fmla="*/ 3202300 w 11436787"/>
              <a:gd name="csY46" fmla="*/ 5718795 h 5718795"/>
              <a:gd name="csX47" fmla="*/ 2630461 w 11436787"/>
              <a:gd name="csY47" fmla="*/ 5718795 h 5718795"/>
              <a:gd name="csX48" fmla="*/ 2401725 w 11436787"/>
              <a:gd name="csY48" fmla="*/ 5718795 h 5718795"/>
              <a:gd name="csX49" fmla="*/ 1944254 w 11436787"/>
              <a:gd name="csY49" fmla="*/ 5718795 h 5718795"/>
              <a:gd name="csX50" fmla="*/ 1601150 w 11436787"/>
              <a:gd name="csY50" fmla="*/ 5718795 h 5718795"/>
              <a:gd name="csX51" fmla="*/ 1143679 w 11436787"/>
              <a:gd name="csY51" fmla="*/ 5718795 h 5718795"/>
              <a:gd name="csX52" fmla="*/ 0 w 11436787"/>
              <a:gd name="csY52" fmla="*/ 5718795 h 5718795"/>
              <a:gd name="csX53" fmla="*/ 0 w 11436787"/>
              <a:gd name="csY53" fmla="*/ 5032540 h 5718795"/>
              <a:gd name="csX54" fmla="*/ 0 w 11436787"/>
              <a:gd name="csY54" fmla="*/ 4346284 h 5718795"/>
              <a:gd name="csX55" fmla="*/ 0 w 11436787"/>
              <a:gd name="csY55" fmla="*/ 3717217 h 5718795"/>
              <a:gd name="csX56" fmla="*/ 0 w 11436787"/>
              <a:gd name="csY56" fmla="*/ 3316901 h 5718795"/>
              <a:gd name="csX57" fmla="*/ 0 w 11436787"/>
              <a:gd name="csY57" fmla="*/ 2687834 h 5718795"/>
              <a:gd name="csX58" fmla="*/ 0 w 11436787"/>
              <a:gd name="csY58" fmla="*/ 2230330 h 5718795"/>
              <a:gd name="csX59" fmla="*/ 0 w 11436787"/>
              <a:gd name="csY59" fmla="*/ 1830014 h 5718795"/>
              <a:gd name="csX60" fmla="*/ 0 w 11436787"/>
              <a:gd name="csY60" fmla="*/ 1258135 h 5718795"/>
              <a:gd name="csX61" fmla="*/ 0 w 11436787"/>
              <a:gd name="csY61" fmla="*/ 629067 h 5718795"/>
              <a:gd name="csX62" fmla="*/ 0 w 11436787"/>
              <a:gd name="csY62" fmla="*/ 0 h 57187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</a:cxnLst>
            <a:rect l="l" t="t" r="r" b="b"/>
            <a:pathLst>
              <a:path w="11436787" h="5718795" fill="none" extrusionOk="0">
                <a:moveTo>
                  <a:pt x="0" y="0"/>
                </a:moveTo>
                <a:cubicBezTo>
                  <a:pt x="127986" y="-12394"/>
                  <a:pt x="196514" y="35562"/>
                  <a:pt x="343104" y="0"/>
                </a:cubicBezTo>
                <a:cubicBezTo>
                  <a:pt x="489694" y="-35562"/>
                  <a:pt x="461734" y="21622"/>
                  <a:pt x="571839" y="0"/>
                </a:cubicBezTo>
                <a:cubicBezTo>
                  <a:pt x="681944" y="-21622"/>
                  <a:pt x="1098864" y="41294"/>
                  <a:pt x="1372414" y="0"/>
                </a:cubicBezTo>
                <a:cubicBezTo>
                  <a:pt x="1645964" y="-41294"/>
                  <a:pt x="1564435" y="38242"/>
                  <a:pt x="1715518" y="0"/>
                </a:cubicBezTo>
                <a:cubicBezTo>
                  <a:pt x="1866601" y="-38242"/>
                  <a:pt x="2263687" y="36233"/>
                  <a:pt x="2516093" y="0"/>
                </a:cubicBezTo>
                <a:cubicBezTo>
                  <a:pt x="2768500" y="-36233"/>
                  <a:pt x="2726001" y="37314"/>
                  <a:pt x="2859197" y="0"/>
                </a:cubicBezTo>
                <a:cubicBezTo>
                  <a:pt x="2992393" y="-37314"/>
                  <a:pt x="3305514" y="59852"/>
                  <a:pt x="3545404" y="0"/>
                </a:cubicBezTo>
                <a:cubicBezTo>
                  <a:pt x="3785294" y="-59852"/>
                  <a:pt x="3898055" y="22042"/>
                  <a:pt x="4002875" y="0"/>
                </a:cubicBezTo>
                <a:cubicBezTo>
                  <a:pt x="4107695" y="-22042"/>
                  <a:pt x="4615926" y="27574"/>
                  <a:pt x="4803451" y="0"/>
                </a:cubicBezTo>
                <a:cubicBezTo>
                  <a:pt x="4990976" y="-27574"/>
                  <a:pt x="4937545" y="16180"/>
                  <a:pt x="5032186" y="0"/>
                </a:cubicBezTo>
                <a:cubicBezTo>
                  <a:pt x="5126827" y="-16180"/>
                  <a:pt x="5328378" y="8929"/>
                  <a:pt x="5489658" y="0"/>
                </a:cubicBezTo>
                <a:cubicBezTo>
                  <a:pt x="5650938" y="-8929"/>
                  <a:pt x="5629525" y="354"/>
                  <a:pt x="5718394" y="0"/>
                </a:cubicBezTo>
                <a:cubicBezTo>
                  <a:pt x="5807263" y="-354"/>
                  <a:pt x="6265087" y="85089"/>
                  <a:pt x="6518969" y="0"/>
                </a:cubicBezTo>
                <a:cubicBezTo>
                  <a:pt x="6772851" y="-85089"/>
                  <a:pt x="6845780" y="61758"/>
                  <a:pt x="7090808" y="0"/>
                </a:cubicBezTo>
                <a:cubicBezTo>
                  <a:pt x="7335836" y="-61758"/>
                  <a:pt x="7552802" y="78089"/>
                  <a:pt x="7891383" y="0"/>
                </a:cubicBezTo>
                <a:cubicBezTo>
                  <a:pt x="8229965" y="-78089"/>
                  <a:pt x="8130842" y="21847"/>
                  <a:pt x="8234487" y="0"/>
                </a:cubicBezTo>
                <a:cubicBezTo>
                  <a:pt x="8338132" y="-21847"/>
                  <a:pt x="8773720" y="78474"/>
                  <a:pt x="8920694" y="0"/>
                </a:cubicBezTo>
                <a:cubicBezTo>
                  <a:pt x="9067668" y="-78474"/>
                  <a:pt x="9094658" y="14389"/>
                  <a:pt x="9149430" y="0"/>
                </a:cubicBezTo>
                <a:cubicBezTo>
                  <a:pt x="9204202" y="-14389"/>
                  <a:pt x="9495951" y="30981"/>
                  <a:pt x="9835637" y="0"/>
                </a:cubicBezTo>
                <a:cubicBezTo>
                  <a:pt x="10175323" y="-30981"/>
                  <a:pt x="10189098" y="60370"/>
                  <a:pt x="10521844" y="0"/>
                </a:cubicBezTo>
                <a:cubicBezTo>
                  <a:pt x="10854590" y="-60370"/>
                  <a:pt x="11143449" y="6924"/>
                  <a:pt x="11436787" y="0"/>
                </a:cubicBezTo>
                <a:cubicBezTo>
                  <a:pt x="11474165" y="145002"/>
                  <a:pt x="11404601" y="332466"/>
                  <a:pt x="11436787" y="514692"/>
                </a:cubicBezTo>
                <a:cubicBezTo>
                  <a:pt x="11468973" y="696918"/>
                  <a:pt x="11410869" y="906043"/>
                  <a:pt x="11436787" y="1086571"/>
                </a:cubicBezTo>
                <a:cubicBezTo>
                  <a:pt x="11462705" y="1267099"/>
                  <a:pt x="11377413" y="1592515"/>
                  <a:pt x="11436787" y="1772826"/>
                </a:cubicBezTo>
                <a:cubicBezTo>
                  <a:pt x="11496161" y="1953138"/>
                  <a:pt x="11381536" y="2108014"/>
                  <a:pt x="11436787" y="2287518"/>
                </a:cubicBezTo>
                <a:cubicBezTo>
                  <a:pt x="11492038" y="2467022"/>
                  <a:pt x="11407993" y="2643581"/>
                  <a:pt x="11436787" y="2973773"/>
                </a:cubicBezTo>
                <a:cubicBezTo>
                  <a:pt x="11465581" y="3303965"/>
                  <a:pt x="11411825" y="3367618"/>
                  <a:pt x="11436787" y="3602841"/>
                </a:cubicBezTo>
                <a:cubicBezTo>
                  <a:pt x="11461749" y="3838064"/>
                  <a:pt x="11434684" y="3914121"/>
                  <a:pt x="11436787" y="4003156"/>
                </a:cubicBezTo>
                <a:cubicBezTo>
                  <a:pt x="11438890" y="4092191"/>
                  <a:pt x="11413569" y="4347042"/>
                  <a:pt x="11436787" y="4460660"/>
                </a:cubicBezTo>
                <a:cubicBezTo>
                  <a:pt x="11460005" y="4574278"/>
                  <a:pt x="11428420" y="4770445"/>
                  <a:pt x="11436787" y="4975352"/>
                </a:cubicBezTo>
                <a:cubicBezTo>
                  <a:pt x="11445154" y="5180259"/>
                  <a:pt x="11372763" y="5396470"/>
                  <a:pt x="11436787" y="5718795"/>
                </a:cubicBezTo>
                <a:cubicBezTo>
                  <a:pt x="11171162" y="5723660"/>
                  <a:pt x="11111654" y="5680414"/>
                  <a:pt x="10864948" y="5718795"/>
                </a:cubicBezTo>
                <a:cubicBezTo>
                  <a:pt x="10618242" y="5757176"/>
                  <a:pt x="10675276" y="5708908"/>
                  <a:pt x="10521844" y="5718795"/>
                </a:cubicBezTo>
                <a:cubicBezTo>
                  <a:pt x="10368412" y="5728682"/>
                  <a:pt x="9899448" y="5697370"/>
                  <a:pt x="9721269" y="5718795"/>
                </a:cubicBezTo>
                <a:cubicBezTo>
                  <a:pt x="9543090" y="5740220"/>
                  <a:pt x="9116479" y="5670166"/>
                  <a:pt x="8920694" y="5718795"/>
                </a:cubicBezTo>
                <a:cubicBezTo>
                  <a:pt x="8724910" y="5767424"/>
                  <a:pt x="8513572" y="5714189"/>
                  <a:pt x="8120119" y="5718795"/>
                </a:cubicBezTo>
                <a:cubicBezTo>
                  <a:pt x="7726666" y="5723401"/>
                  <a:pt x="7803566" y="5675427"/>
                  <a:pt x="7662647" y="5718795"/>
                </a:cubicBezTo>
                <a:cubicBezTo>
                  <a:pt x="7521728" y="5762163"/>
                  <a:pt x="7430498" y="5695356"/>
                  <a:pt x="7319544" y="5718795"/>
                </a:cubicBezTo>
                <a:cubicBezTo>
                  <a:pt x="7208590" y="5742234"/>
                  <a:pt x="6787876" y="5675702"/>
                  <a:pt x="6518969" y="5718795"/>
                </a:cubicBezTo>
                <a:cubicBezTo>
                  <a:pt x="6250063" y="5761888"/>
                  <a:pt x="6196652" y="5667655"/>
                  <a:pt x="6061497" y="5718795"/>
                </a:cubicBezTo>
                <a:cubicBezTo>
                  <a:pt x="5926342" y="5769935"/>
                  <a:pt x="5925229" y="5714253"/>
                  <a:pt x="5832761" y="5718795"/>
                </a:cubicBezTo>
                <a:cubicBezTo>
                  <a:pt x="5740293" y="5723337"/>
                  <a:pt x="5457282" y="5680918"/>
                  <a:pt x="5146554" y="5718795"/>
                </a:cubicBezTo>
                <a:cubicBezTo>
                  <a:pt x="4835826" y="5756672"/>
                  <a:pt x="5026174" y="5707824"/>
                  <a:pt x="4917818" y="5718795"/>
                </a:cubicBezTo>
                <a:cubicBezTo>
                  <a:pt x="4809462" y="5729766"/>
                  <a:pt x="4478469" y="5692295"/>
                  <a:pt x="4117243" y="5718795"/>
                </a:cubicBezTo>
                <a:cubicBezTo>
                  <a:pt x="3756017" y="5745295"/>
                  <a:pt x="3953795" y="5701542"/>
                  <a:pt x="3888508" y="5718795"/>
                </a:cubicBezTo>
                <a:cubicBezTo>
                  <a:pt x="3823221" y="5736048"/>
                  <a:pt x="3451566" y="5638875"/>
                  <a:pt x="3202300" y="5718795"/>
                </a:cubicBezTo>
                <a:cubicBezTo>
                  <a:pt x="2953034" y="5798715"/>
                  <a:pt x="2793937" y="5699328"/>
                  <a:pt x="2630461" y="5718795"/>
                </a:cubicBezTo>
                <a:cubicBezTo>
                  <a:pt x="2466985" y="5738262"/>
                  <a:pt x="2466448" y="5697123"/>
                  <a:pt x="2401725" y="5718795"/>
                </a:cubicBezTo>
                <a:cubicBezTo>
                  <a:pt x="2337002" y="5740467"/>
                  <a:pt x="2150751" y="5693830"/>
                  <a:pt x="1944254" y="5718795"/>
                </a:cubicBezTo>
                <a:cubicBezTo>
                  <a:pt x="1737757" y="5743760"/>
                  <a:pt x="1732152" y="5693027"/>
                  <a:pt x="1601150" y="5718795"/>
                </a:cubicBezTo>
                <a:cubicBezTo>
                  <a:pt x="1470148" y="5744563"/>
                  <a:pt x="1342769" y="5669466"/>
                  <a:pt x="1143679" y="5718795"/>
                </a:cubicBezTo>
                <a:cubicBezTo>
                  <a:pt x="944589" y="5768124"/>
                  <a:pt x="492101" y="5610617"/>
                  <a:pt x="0" y="5718795"/>
                </a:cubicBezTo>
                <a:cubicBezTo>
                  <a:pt x="-636" y="5428670"/>
                  <a:pt x="81756" y="5302568"/>
                  <a:pt x="0" y="5032540"/>
                </a:cubicBezTo>
                <a:cubicBezTo>
                  <a:pt x="-81756" y="4762513"/>
                  <a:pt x="40127" y="4686207"/>
                  <a:pt x="0" y="4346284"/>
                </a:cubicBezTo>
                <a:cubicBezTo>
                  <a:pt x="-40127" y="4006361"/>
                  <a:pt x="53272" y="3891637"/>
                  <a:pt x="0" y="3717217"/>
                </a:cubicBezTo>
                <a:cubicBezTo>
                  <a:pt x="-53272" y="3542797"/>
                  <a:pt x="34097" y="3460166"/>
                  <a:pt x="0" y="3316901"/>
                </a:cubicBezTo>
                <a:cubicBezTo>
                  <a:pt x="-34097" y="3173636"/>
                  <a:pt x="10567" y="2825748"/>
                  <a:pt x="0" y="2687834"/>
                </a:cubicBezTo>
                <a:cubicBezTo>
                  <a:pt x="-10567" y="2549920"/>
                  <a:pt x="53667" y="2352394"/>
                  <a:pt x="0" y="2230330"/>
                </a:cubicBezTo>
                <a:cubicBezTo>
                  <a:pt x="-53667" y="2108266"/>
                  <a:pt x="38683" y="1973692"/>
                  <a:pt x="0" y="1830014"/>
                </a:cubicBezTo>
                <a:cubicBezTo>
                  <a:pt x="-38683" y="1686336"/>
                  <a:pt x="58354" y="1412837"/>
                  <a:pt x="0" y="1258135"/>
                </a:cubicBezTo>
                <a:cubicBezTo>
                  <a:pt x="-58354" y="1103433"/>
                  <a:pt x="64965" y="779731"/>
                  <a:pt x="0" y="629067"/>
                </a:cubicBezTo>
                <a:cubicBezTo>
                  <a:pt x="-64965" y="478403"/>
                  <a:pt x="5389" y="245927"/>
                  <a:pt x="0" y="0"/>
                </a:cubicBezTo>
                <a:close/>
              </a:path>
              <a:path w="11436787" h="5718795" stroke="0" extrusionOk="0">
                <a:moveTo>
                  <a:pt x="0" y="0"/>
                </a:moveTo>
                <a:cubicBezTo>
                  <a:pt x="156393" y="-20429"/>
                  <a:pt x="301162" y="47233"/>
                  <a:pt x="457471" y="0"/>
                </a:cubicBezTo>
                <a:cubicBezTo>
                  <a:pt x="613780" y="-47233"/>
                  <a:pt x="583908" y="6578"/>
                  <a:pt x="686207" y="0"/>
                </a:cubicBezTo>
                <a:cubicBezTo>
                  <a:pt x="788506" y="-6578"/>
                  <a:pt x="880034" y="26014"/>
                  <a:pt x="1029311" y="0"/>
                </a:cubicBezTo>
                <a:cubicBezTo>
                  <a:pt x="1178588" y="-26014"/>
                  <a:pt x="1154912" y="18177"/>
                  <a:pt x="1258047" y="0"/>
                </a:cubicBezTo>
                <a:cubicBezTo>
                  <a:pt x="1361182" y="-18177"/>
                  <a:pt x="1376021" y="4270"/>
                  <a:pt x="1486782" y="0"/>
                </a:cubicBezTo>
                <a:cubicBezTo>
                  <a:pt x="1597544" y="-4270"/>
                  <a:pt x="1625758" y="26609"/>
                  <a:pt x="1715518" y="0"/>
                </a:cubicBezTo>
                <a:cubicBezTo>
                  <a:pt x="1805278" y="-26609"/>
                  <a:pt x="1948309" y="17935"/>
                  <a:pt x="2058622" y="0"/>
                </a:cubicBezTo>
                <a:cubicBezTo>
                  <a:pt x="2168935" y="-17935"/>
                  <a:pt x="2457060" y="21964"/>
                  <a:pt x="2744829" y="0"/>
                </a:cubicBezTo>
                <a:cubicBezTo>
                  <a:pt x="3032598" y="-21964"/>
                  <a:pt x="2937274" y="30977"/>
                  <a:pt x="3087932" y="0"/>
                </a:cubicBezTo>
                <a:cubicBezTo>
                  <a:pt x="3238590" y="-30977"/>
                  <a:pt x="3533150" y="34450"/>
                  <a:pt x="3774140" y="0"/>
                </a:cubicBezTo>
                <a:cubicBezTo>
                  <a:pt x="4015130" y="-34450"/>
                  <a:pt x="3890853" y="10308"/>
                  <a:pt x="4002875" y="0"/>
                </a:cubicBezTo>
                <a:cubicBezTo>
                  <a:pt x="4114898" y="-10308"/>
                  <a:pt x="4405846" y="65757"/>
                  <a:pt x="4574715" y="0"/>
                </a:cubicBezTo>
                <a:cubicBezTo>
                  <a:pt x="4743584" y="-65757"/>
                  <a:pt x="4787488" y="31923"/>
                  <a:pt x="4917818" y="0"/>
                </a:cubicBezTo>
                <a:cubicBezTo>
                  <a:pt x="5048148" y="-31923"/>
                  <a:pt x="5351657" y="41849"/>
                  <a:pt x="5489658" y="0"/>
                </a:cubicBezTo>
                <a:cubicBezTo>
                  <a:pt x="5627659" y="-41849"/>
                  <a:pt x="5911696" y="1921"/>
                  <a:pt x="6061497" y="0"/>
                </a:cubicBezTo>
                <a:cubicBezTo>
                  <a:pt x="6211298" y="-1921"/>
                  <a:pt x="6278452" y="33007"/>
                  <a:pt x="6404601" y="0"/>
                </a:cubicBezTo>
                <a:cubicBezTo>
                  <a:pt x="6530750" y="-33007"/>
                  <a:pt x="6922548" y="21753"/>
                  <a:pt x="7205176" y="0"/>
                </a:cubicBezTo>
                <a:cubicBezTo>
                  <a:pt x="7487805" y="-21753"/>
                  <a:pt x="7534957" y="18210"/>
                  <a:pt x="7662647" y="0"/>
                </a:cubicBezTo>
                <a:cubicBezTo>
                  <a:pt x="7790337" y="-18210"/>
                  <a:pt x="8164921" y="7829"/>
                  <a:pt x="8348855" y="0"/>
                </a:cubicBezTo>
                <a:cubicBezTo>
                  <a:pt x="8532789" y="-7829"/>
                  <a:pt x="8468874" y="6421"/>
                  <a:pt x="8577590" y="0"/>
                </a:cubicBezTo>
                <a:cubicBezTo>
                  <a:pt x="8686306" y="-6421"/>
                  <a:pt x="8996541" y="22776"/>
                  <a:pt x="9263797" y="0"/>
                </a:cubicBezTo>
                <a:cubicBezTo>
                  <a:pt x="9531053" y="-22776"/>
                  <a:pt x="9768410" y="61499"/>
                  <a:pt x="10064373" y="0"/>
                </a:cubicBezTo>
                <a:cubicBezTo>
                  <a:pt x="10360336" y="-61499"/>
                  <a:pt x="10483257" y="19982"/>
                  <a:pt x="10636212" y="0"/>
                </a:cubicBezTo>
                <a:cubicBezTo>
                  <a:pt x="10789167" y="-19982"/>
                  <a:pt x="11194730" y="639"/>
                  <a:pt x="11436787" y="0"/>
                </a:cubicBezTo>
                <a:cubicBezTo>
                  <a:pt x="11463852" y="241619"/>
                  <a:pt x="11372789" y="454536"/>
                  <a:pt x="11436787" y="629067"/>
                </a:cubicBezTo>
                <a:cubicBezTo>
                  <a:pt x="11500785" y="803598"/>
                  <a:pt x="11362912" y="1166973"/>
                  <a:pt x="11436787" y="1315323"/>
                </a:cubicBezTo>
                <a:cubicBezTo>
                  <a:pt x="11510662" y="1463673"/>
                  <a:pt x="11436134" y="1703841"/>
                  <a:pt x="11436787" y="1944390"/>
                </a:cubicBezTo>
                <a:cubicBezTo>
                  <a:pt x="11437440" y="2184939"/>
                  <a:pt x="11379389" y="2418252"/>
                  <a:pt x="11436787" y="2573458"/>
                </a:cubicBezTo>
                <a:cubicBezTo>
                  <a:pt x="11494185" y="2728664"/>
                  <a:pt x="11430587" y="2915428"/>
                  <a:pt x="11436787" y="3145337"/>
                </a:cubicBezTo>
                <a:cubicBezTo>
                  <a:pt x="11442987" y="3375246"/>
                  <a:pt x="11399603" y="3379690"/>
                  <a:pt x="11436787" y="3602841"/>
                </a:cubicBezTo>
                <a:cubicBezTo>
                  <a:pt x="11473971" y="3825992"/>
                  <a:pt x="11430228" y="3981331"/>
                  <a:pt x="11436787" y="4174720"/>
                </a:cubicBezTo>
                <a:cubicBezTo>
                  <a:pt x="11443346" y="4368109"/>
                  <a:pt x="11431616" y="4613577"/>
                  <a:pt x="11436787" y="4860976"/>
                </a:cubicBezTo>
                <a:cubicBezTo>
                  <a:pt x="11441958" y="5108375"/>
                  <a:pt x="11337904" y="5414876"/>
                  <a:pt x="11436787" y="5718795"/>
                </a:cubicBezTo>
                <a:cubicBezTo>
                  <a:pt x="11339684" y="5743640"/>
                  <a:pt x="11273242" y="5698282"/>
                  <a:pt x="11208051" y="5718795"/>
                </a:cubicBezTo>
                <a:cubicBezTo>
                  <a:pt x="11142860" y="5739308"/>
                  <a:pt x="10805376" y="5714944"/>
                  <a:pt x="10521844" y="5718795"/>
                </a:cubicBezTo>
                <a:cubicBezTo>
                  <a:pt x="10238312" y="5722646"/>
                  <a:pt x="10101759" y="5659846"/>
                  <a:pt x="9721269" y="5718795"/>
                </a:cubicBezTo>
                <a:cubicBezTo>
                  <a:pt x="9340779" y="5777744"/>
                  <a:pt x="9520929" y="5713838"/>
                  <a:pt x="9378165" y="5718795"/>
                </a:cubicBezTo>
                <a:cubicBezTo>
                  <a:pt x="9235401" y="5723752"/>
                  <a:pt x="9133573" y="5694622"/>
                  <a:pt x="8920694" y="5718795"/>
                </a:cubicBezTo>
                <a:cubicBezTo>
                  <a:pt x="8707815" y="5742968"/>
                  <a:pt x="8800057" y="5705150"/>
                  <a:pt x="8691958" y="5718795"/>
                </a:cubicBezTo>
                <a:cubicBezTo>
                  <a:pt x="8583859" y="5732440"/>
                  <a:pt x="8252853" y="5708475"/>
                  <a:pt x="8005751" y="5718795"/>
                </a:cubicBezTo>
                <a:cubicBezTo>
                  <a:pt x="7758649" y="5729115"/>
                  <a:pt x="7729909" y="5716023"/>
                  <a:pt x="7548279" y="5718795"/>
                </a:cubicBezTo>
                <a:cubicBezTo>
                  <a:pt x="7366649" y="5721567"/>
                  <a:pt x="7050126" y="5706783"/>
                  <a:pt x="6747704" y="5718795"/>
                </a:cubicBezTo>
                <a:cubicBezTo>
                  <a:pt x="6445283" y="5730807"/>
                  <a:pt x="6423257" y="5664012"/>
                  <a:pt x="6175865" y="5718795"/>
                </a:cubicBezTo>
                <a:cubicBezTo>
                  <a:pt x="5928473" y="5773578"/>
                  <a:pt x="5697714" y="5690630"/>
                  <a:pt x="5489658" y="5718795"/>
                </a:cubicBezTo>
                <a:cubicBezTo>
                  <a:pt x="5281602" y="5746960"/>
                  <a:pt x="5325175" y="5715012"/>
                  <a:pt x="5260922" y="5718795"/>
                </a:cubicBezTo>
                <a:cubicBezTo>
                  <a:pt x="5196669" y="5722578"/>
                  <a:pt x="5133296" y="5695547"/>
                  <a:pt x="5032186" y="5718795"/>
                </a:cubicBezTo>
                <a:cubicBezTo>
                  <a:pt x="4931076" y="5742043"/>
                  <a:pt x="4808116" y="5712931"/>
                  <a:pt x="4689083" y="5718795"/>
                </a:cubicBezTo>
                <a:cubicBezTo>
                  <a:pt x="4570050" y="5724659"/>
                  <a:pt x="4263667" y="5713345"/>
                  <a:pt x="3888508" y="5718795"/>
                </a:cubicBezTo>
                <a:cubicBezTo>
                  <a:pt x="3513350" y="5724245"/>
                  <a:pt x="3612177" y="5693422"/>
                  <a:pt x="3431036" y="5718795"/>
                </a:cubicBezTo>
                <a:cubicBezTo>
                  <a:pt x="3249895" y="5744168"/>
                  <a:pt x="3063523" y="5706688"/>
                  <a:pt x="2744829" y="5718795"/>
                </a:cubicBezTo>
                <a:cubicBezTo>
                  <a:pt x="2426135" y="5730902"/>
                  <a:pt x="2424313" y="5702744"/>
                  <a:pt x="2287357" y="5718795"/>
                </a:cubicBezTo>
                <a:cubicBezTo>
                  <a:pt x="2150401" y="5734846"/>
                  <a:pt x="1801307" y="5626424"/>
                  <a:pt x="1486782" y="5718795"/>
                </a:cubicBezTo>
                <a:cubicBezTo>
                  <a:pt x="1172257" y="5811166"/>
                  <a:pt x="1307910" y="5705497"/>
                  <a:pt x="1258047" y="5718795"/>
                </a:cubicBezTo>
                <a:cubicBezTo>
                  <a:pt x="1208185" y="5732093"/>
                  <a:pt x="338865" y="5579698"/>
                  <a:pt x="0" y="5718795"/>
                </a:cubicBezTo>
                <a:cubicBezTo>
                  <a:pt x="-1575" y="5582647"/>
                  <a:pt x="448" y="5454343"/>
                  <a:pt x="0" y="5318479"/>
                </a:cubicBezTo>
                <a:cubicBezTo>
                  <a:pt x="-448" y="5182615"/>
                  <a:pt x="36676" y="4936413"/>
                  <a:pt x="0" y="4746600"/>
                </a:cubicBezTo>
                <a:cubicBezTo>
                  <a:pt x="-36676" y="4556787"/>
                  <a:pt x="6385" y="4289866"/>
                  <a:pt x="0" y="4174720"/>
                </a:cubicBezTo>
                <a:cubicBezTo>
                  <a:pt x="-6385" y="4059574"/>
                  <a:pt x="43761" y="3935701"/>
                  <a:pt x="0" y="3774405"/>
                </a:cubicBezTo>
                <a:cubicBezTo>
                  <a:pt x="-43761" y="3613110"/>
                  <a:pt x="8291" y="3341581"/>
                  <a:pt x="0" y="3202525"/>
                </a:cubicBezTo>
                <a:cubicBezTo>
                  <a:pt x="-8291" y="3063469"/>
                  <a:pt x="20701" y="2889526"/>
                  <a:pt x="0" y="2630646"/>
                </a:cubicBezTo>
                <a:cubicBezTo>
                  <a:pt x="-20701" y="2371766"/>
                  <a:pt x="33849" y="2182551"/>
                  <a:pt x="0" y="2001578"/>
                </a:cubicBezTo>
                <a:cubicBezTo>
                  <a:pt x="-33849" y="1820605"/>
                  <a:pt x="6045" y="1722640"/>
                  <a:pt x="0" y="1486887"/>
                </a:cubicBezTo>
                <a:cubicBezTo>
                  <a:pt x="-6045" y="1251134"/>
                  <a:pt x="52500" y="1216024"/>
                  <a:pt x="0" y="972195"/>
                </a:cubicBezTo>
                <a:cubicBezTo>
                  <a:pt x="-52500" y="728366"/>
                  <a:pt x="104176" y="359556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07440386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12BF3A62-CAA3-8981-2CF6-36A2084C9660}"/>
              </a:ext>
            </a:extLst>
          </p:cNvPr>
          <p:cNvSpPr/>
          <p:nvPr/>
        </p:nvSpPr>
        <p:spPr>
          <a:xfrm>
            <a:off x="1796143" y="1055914"/>
            <a:ext cx="3363686" cy="930730"/>
          </a:xfrm>
          <a:custGeom>
            <a:avLst/>
            <a:gdLst>
              <a:gd name="csX0" fmla="*/ 0 w 3363686"/>
              <a:gd name="csY0" fmla="*/ 0 h 930730"/>
              <a:gd name="csX1" fmla="*/ 594251 w 3363686"/>
              <a:gd name="csY1" fmla="*/ 0 h 930730"/>
              <a:gd name="csX2" fmla="*/ 1087592 w 3363686"/>
              <a:gd name="csY2" fmla="*/ 0 h 930730"/>
              <a:gd name="csX3" fmla="*/ 1614569 w 3363686"/>
              <a:gd name="csY3" fmla="*/ 0 h 930730"/>
              <a:gd name="csX4" fmla="*/ 2107910 w 3363686"/>
              <a:gd name="csY4" fmla="*/ 0 h 930730"/>
              <a:gd name="csX5" fmla="*/ 2567614 w 3363686"/>
              <a:gd name="csY5" fmla="*/ 0 h 930730"/>
              <a:gd name="csX6" fmla="*/ 3363686 w 3363686"/>
              <a:gd name="csY6" fmla="*/ 0 h 930730"/>
              <a:gd name="csX7" fmla="*/ 3363686 w 3363686"/>
              <a:gd name="csY7" fmla="*/ 446750 h 930730"/>
              <a:gd name="csX8" fmla="*/ 3363686 w 3363686"/>
              <a:gd name="csY8" fmla="*/ 930730 h 930730"/>
              <a:gd name="csX9" fmla="*/ 2836709 w 3363686"/>
              <a:gd name="csY9" fmla="*/ 930730 h 930730"/>
              <a:gd name="csX10" fmla="*/ 2377005 w 3363686"/>
              <a:gd name="csY10" fmla="*/ 930730 h 930730"/>
              <a:gd name="csX11" fmla="*/ 1850027 w 3363686"/>
              <a:gd name="csY11" fmla="*/ 930730 h 930730"/>
              <a:gd name="csX12" fmla="*/ 1222139 w 3363686"/>
              <a:gd name="csY12" fmla="*/ 930730 h 930730"/>
              <a:gd name="csX13" fmla="*/ 661525 w 3363686"/>
              <a:gd name="csY13" fmla="*/ 930730 h 930730"/>
              <a:gd name="csX14" fmla="*/ 0 w 3363686"/>
              <a:gd name="csY14" fmla="*/ 930730 h 930730"/>
              <a:gd name="csX15" fmla="*/ 0 w 3363686"/>
              <a:gd name="csY15" fmla="*/ 465365 h 930730"/>
              <a:gd name="csX16" fmla="*/ 0 w 3363686"/>
              <a:gd name="csY16" fmla="*/ 0 h 9307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363686" h="930730" fill="none" extrusionOk="0">
                <a:moveTo>
                  <a:pt x="0" y="0"/>
                </a:moveTo>
                <a:cubicBezTo>
                  <a:pt x="286533" y="-62096"/>
                  <a:pt x="396534" y="110"/>
                  <a:pt x="594251" y="0"/>
                </a:cubicBezTo>
                <a:cubicBezTo>
                  <a:pt x="791968" y="-110"/>
                  <a:pt x="899007" y="15441"/>
                  <a:pt x="1087592" y="0"/>
                </a:cubicBezTo>
                <a:cubicBezTo>
                  <a:pt x="1276177" y="-15441"/>
                  <a:pt x="1397788" y="37566"/>
                  <a:pt x="1614569" y="0"/>
                </a:cubicBezTo>
                <a:cubicBezTo>
                  <a:pt x="1831350" y="-37566"/>
                  <a:pt x="1938292" y="35661"/>
                  <a:pt x="2107910" y="0"/>
                </a:cubicBezTo>
                <a:cubicBezTo>
                  <a:pt x="2277528" y="-35661"/>
                  <a:pt x="2392201" y="1240"/>
                  <a:pt x="2567614" y="0"/>
                </a:cubicBezTo>
                <a:cubicBezTo>
                  <a:pt x="2743027" y="-1240"/>
                  <a:pt x="3158130" y="33021"/>
                  <a:pt x="3363686" y="0"/>
                </a:cubicBezTo>
                <a:cubicBezTo>
                  <a:pt x="3371522" y="223106"/>
                  <a:pt x="3334870" y="286749"/>
                  <a:pt x="3363686" y="446750"/>
                </a:cubicBezTo>
                <a:cubicBezTo>
                  <a:pt x="3392502" y="606751"/>
                  <a:pt x="3308303" y="818003"/>
                  <a:pt x="3363686" y="930730"/>
                </a:cubicBezTo>
                <a:cubicBezTo>
                  <a:pt x="3159869" y="948542"/>
                  <a:pt x="3076521" y="891446"/>
                  <a:pt x="2836709" y="930730"/>
                </a:cubicBezTo>
                <a:cubicBezTo>
                  <a:pt x="2596897" y="970014"/>
                  <a:pt x="2529416" y="883474"/>
                  <a:pt x="2377005" y="930730"/>
                </a:cubicBezTo>
                <a:cubicBezTo>
                  <a:pt x="2224594" y="977986"/>
                  <a:pt x="2087831" y="920406"/>
                  <a:pt x="1850027" y="930730"/>
                </a:cubicBezTo>
                <a:cubicBezTo>
                  <a:pt x="1612223" y="941054"/>
                  <a:pt x="1473048" y="913745"/>
                  <a:pt x="1222139" y="930730"/>
                </a:cubicBezTo>
                <a:cubicBezTo>
                  <a:pt x="971230" y="947715"/>
                  <a:pt x="871420" y="879531"/>
                  <a:pt x="661525" y="930730"/>
                </a:cubicBezTo>
                <a:cubicBezTo>
                  <a:pt x="451630" y="981929"/>
                  <a:pt x="138900" y="891422"/>
                  <a:pt x="0" y="930730"/>
                </a:cubicBezTo>
                <a:cubicBezTo>
                  <a:pt x="-32700" y="756178"/>
                  <a:pt x="22172" y="570937"/>
                  <a:pt x="0" y="465365"/>
                </a:cubicBezTo>
                <a:cubicBezTo>
                  <a:pt x="-22172" y="359793"/>
                  <a:pt x="11806" y="220617"/>
                  <a:pt x="0" y="0"/>
                </a:cubicBezTo>
                <a:close/>
              </a:path>
              <a:path w="3363686" h="930730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382103" y="154139"/>
                  <a:pt x="3354971" y="301166"/>
                  <a:pt x="3363686" y="437443"/>
                </a:cubicBezTo>
                <a:cubicBezTo>
                  <a:pt x="3372401" y="573720"/>
                  <a:pt x="3334468" y="694528"/>
                  <a:pt x="3363686" y="930730"/>
                </a:cubicBezTo>
                <a:cubicBezTo>
                  <a:pt x="3207521" y="967865"/>
                  <a:pt x="2891427" y="902533"/>
                  <a:pt x="2769435" y="930730"/>
                </a:cubicBezTo>
                <a:cubicBezTo>
                  <a:pt x="2647443" y="958927"/>
                  <a:pt x="2333278" y="891562"/>
                  <a:pt x="2141547" y="930730"/>
                </a:cubicBezTo>
                <a:cubicBezTo>
                  <a:pt x="1949816" y="969898"/>
                  <a:pt x="1783608" y="905880"/>
                  <a:pt x="1513659" y="930730"/>
                </a:cubicBezTo>
                <a:cubicBezTo>
                  <a:pt x="1243710" y="955580"/>
                  <a:pt x="1188801" y="921042"/>
                  <a:pt x="919408" y="930730"/>
                </a:cubicBezTo>
                <a:cubicBezTo>
                  <a:pt x="650015" y="940418"/>
                  <a:pt x="385451" y="856296"/>
                  <a:pt x="0" y="930730"/>
                </a:cubicBezTo>
                <a:cubicBezTo>
                  <a:pt x="-30694" y="759007"/>
                  <a:pt x="11087" y="609974"/>
                  <a:pt x="0" y="456058"/>
                </a:cubicBezTo>
                <a:cubicBezTo>
                  <a:pt x="-11087" y="302142"/>
                  <a:pt x="10963" y="164352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 </a:t>
            </a:r>
            <a:r>
              <a:rPr lang="el-GR" sz="3200" dirty="0"/>
              <a:t>Νεολιθική Εποχή 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3650215C-2B07-530E-B4D9-0E23A67099E6}"/>
              </a:ext>
            </a:extLst>
          </p:cNvPr>
          <p:cNvSpPr/>
          <p:nvPr/>
        </p:nvSpPr>
        <p:spPr>
          <a:xfrm>
            <a:off x="457200" y="3314700"/>
            <a:ext cx="3363686" cy="1404258"/>
          </a:xfrm>
          <a:custGeom>
            <a:avLst/>
            <a:gdLst>
              <a:gd name="csX0" fmla="*/ 0 w 3363686"/>
              <a:gd name="csY0" fmla="*/ 0 h 1404258"/>
              <a:gd name="csX1" fmla="*/ 560614 w 3363686"/>
              <a:gd name="csY1" fmla="*/ 0 h 1404258"/>
              <a:gd name="csX2" fmla="*/ 1053955 w 3363686"/>
              <a:gd name="csY2" fmla="*/ 0 h 1404258"/>
              <a:gd name="csX3" fmla="*/ 1513659 w 3363686"/>
              <a:gd name="csY3" fmla="*/ 0 h 1404258"/>
              <a:gd name="csX4" fmla="*/ 2074273 w 3363686"/>
              <a:gd name="csY4" fmla="*/ 0 h 1404258"/>
              <a:gd name="csX5" fmla="*/ 2567614 w 3363686"/>
              <a:gd name="csY5" fmla="*/ 0 h 1404258"/>
              <a:gd name="csX6" fmla="*/ 3363686 w 3363686"/>
              <a:gd name="csY6" fmla="*/ 0 h 1404258"/>
              <a:gd name="csX7" fmla="*/ 3363686 w 3363686"/>
              <a:gd name="csY7" fmla="*/ 468086 h 1404258"/>
              <a:gd name="csX8" fmla="*/ 3363686 w 3363686"/>
              <a:gd name="csY8" fmla="*/ 936172 h 1404258"/>
              <a:gd name="csX9" fmla="*/ 3363686 w 3363686"/>
              <a:gd name="csY9" fmla="*/ 1404258 h 1404258"/>
              <a:gd name="csX10" fmla="*/ 2769435 w 3363686"/>
              <a:gd name="csY10" fmla="*/ 1404258 h 1404258"/>
              <a:gd name="csX11" fmla="*/ 2208820 w 3363686"/>
              <a:gd name="csY11" fmla="*/ 1404258 h 1404258"/>
              <a:gd name="csX12" fmla="*/ 1580932 w 3363686"/>
              <a:gd name="csY12" fmla="*/ 1404258 h 1404258"/>
              <a:gd name="csX13" fmla="*/ 1020318 w 3363686"/>
              <a:gd name="csY13" fmla="*/ 1404258 h 1404258"/>
              <a:gd name="csX14" fmla="*/ 0 w 3363686"/>
              <a:gd name="csY14" fmla="*/ 1404258 h 1404258"/>
              <a:gd name="csX15" fmla="*/ 0 w 3363686"/>
              <a:gd name="csY15" fmla="*/ 964257 h 1404258"/>
              <a:gd name="csX16" fmla="*/ 0 w 3363686"/>
              <a:gd name="csY16" fmla="*/ 468086 h 1404258"/>
              <a:gd name="csX17" fmla="*/ 0 w 3363686"/>
              <a:gd name="csY17" fmla="*/ 0 h 14042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363686" h="1404258" fill="none" extrusionOk="0">
                <a:moveTo>
                  <a:pt x="0" y="0"/>
                </a:moveTo>
                <a:cubicBezTo>
                  <a:pt x="142824" y="-43933"/>
                  <a:pt x="337382" y="35611"/>
                  <a:pt x="560614" y="0"/>
                </a:cubicBezTo>
                <a:cubicBezTo>
                  <a:pt x="783846" y="-35611"/>
                  <a:pt x="884337" y="35661"/>
                  <a:pt x="1053955" y="0"/>
                </a:cubicBezTo>
                <a:cubicBezTo>
                  <a:pt x="1223573" y="-35661"/>
                  <a:pt x="1338246" y="1240"/>
                  <a:pt x="1513659" y="0"/>
                </a:cubicBezTo>
                <a:cubicBezTo>
                  <a:pt x="1689072" y="-1240"/>
                  <a:pt x="1840398" y="49413"/>
                  <a:pt x="2074273" y="0"/>
                </a:cubicBezTo>
                <a:cubicBezTo>
                  <a:pt x="2308148" y="-49413"/>
                  <a:pt x="2356728" y="45076"/>
                  <a:pt x="2567614" y="0"/>
                </a:cubicBezTo>
                <a:cubicBezTo>
                  <a:pt x="2778500" y="-45076"/>
                  <a:pt x="3068752" y="48495"/>
                  <a:pt x="3363686" y="0"/>
                </a:cubicBezTo>
                <a:cubicBezTo>
                  <a:pt x="3381025" y="226712"/>
                  <a:pt x="3318226" y="281454"/>
                  <a:pt x="3363686" y="468086"/>
                </a:cubicBezTo>
                <a:cubicBezTo>
                  <a:pt x="3409146" y="654718"/>
                  <a:pt x="3360041" y="791255"/>
                  <a:pt x="3363686" y="936172"/>
                </a:cubicBezTo>
                <a:cubicBezTo>
                  <a:pt x="3367331" y="1081089"/>
                  <a:pt x="3356370" y="1300851"/>
                  <a:pt x="3363686" y="1404258"/>
                </a:cubicBezTo>
                <a:cubicBezTo>
                  <a:pt x="3217967" y="1462320"/>
                  <a:pt x="3000389" y="1387047"/>
                  <a:pt x="2769435" y="1404258"/>
                </a:cubicBezTo>
                <a:cubicBezTo>
                  <a:pt x="2538481" y="1421469"/>
                  <a:pt x="2423070" y="1355578"/>
                  <a:pt x="2208820" y="1404258"/>
                </a:cubicBezTo>
                <a:cubicBezTo>
                  <a:pt x="1994571" y="1452938"/>
                  <a:pt x="1790477" y="1352479"/>
                  <a:pt x="1580932" y="1404258"/>
                </a:cubicBezTo>
                <a:cubicBezTo>
                  <a:pt x="1371387" y="1456037"/>
                  <a:pt x="1162289" y="1373187"/>
                  <a:pt x="1020318" y="1404258"/>
                </a:cubicBezTo>
                <a:cubicBezTo>
                  <a:pt x="878347" y="1435329"/>
                  <a:pt x="282806" y="1391899"/>
                  <a:pt x="0" y="1404258"/>
                </a:cubicBezTo>
                <a:cubicBezTo>
                  <a:pt x="-4497" y="1294744"/>
                  <a:pt x="51797" y="1119850"/>
                  <a:pt x="0" y="964257"/>
                </a:cubicBezTo>
                <a:cubicBezTo>
                  <a:pt x="-51797" y="808664"/>
                  <a:pt x="41695" y="676085"/>
                  <a:pt x="0" y="468086"/>
                </a:cubicBezTo>
                <a:cubicBezTo>
                  <a:pt x="-41695" y="260087"/>
                  <a:pt x="35828" y="195833"/>
                  <a:pt x="0" y="0"/>
                </a:cubicBezTo>
                <a:close/>
              </a:path>
              <a:path w="3363686" h="1404258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404138" y="192794"/>
                  <a:pt x="3357740" y="303535"/>
                  <a:pt x="3363686" y="425958"/>
                </a:cubicBezTo>
                <a:cubicBezTo>
                  <a:pt x="3369632" y="548381"/>
                  <a:pt x="3324166" y="726853"/>
                  <a:pt x="3363686" y="851917"/>
                </a:cubicBezTo>
                <a:cubicBezTo>
                  <a:pt x="3403206" y="976981"/>
                  <a:pt x="3331492" y="1235079"/>
                  <a:pt x="3363686" y="1404258"/>
                </a:cubicBezTo>
                <a:cubicBezTo>
                  <a:pt x="3137478" y="1419601"/>
                  <a:pt x="2927529" y="1365090"/>
                  <a:pt x="2735798" y="1404258"/>
                </a:cubicBezTo>
                <a:cubicBezTo>
                  <a:pt x="2544067" y="1443426"/>
                  <a:pt x="2377859" y="1379408"/>
                  <a:pt x="2107910" y="1404258"/>
                </a:cubicBezTo>
                <a:cubicBezTo>
                  <a:pt x="1837961" y="1429108"/>
                  <a:pt x="1783052" y="1394570"/>
                  <a:pt x="1513659" y="1404258"/>
                </a:cubicBezTo>
                <a:cubicBezTo>
                  <a:pt x="1244266" y="1413946"/>
                  <a:pt x="1223118" y="1384989"/>
                  <a:pt x="1053955" y="1404258"/>
                </a:cubicBezTo>
                <a:cubicBezTo>
                  <a:pt x="884792" y="1423527"/>
                  <a:pt x="521476" y="1343644"/>
                  <a:pt x="0" y="1404258"/>
                </a:cubicBezTo>
                <a:cubicBezTo>
                  <a:pt x="-45661" y="1266645"/>
                  <a:pt x="26361" y="1088874"/>
                  <a:pt x="0" y="922129"/>
                </a:cubicBezTo>
                <a:cubicBezTo>
                  <a:pt x="-26361" y="755384"/>
                  <a:pt x="47771" y="537818"/>
                  <a:pt x="0" y="440001"/>
                </a:cubicBezTo>
                <a:cubicBezTo>
                  <a:pt x="-47771" y="342184"/>
                  <a:pt x="9118" y="154488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 </a:t>
            </a:r>
          </a:p>
          <a:p>
            <a:pPr algn="ctr"/>
            <a:r>
              <a:rPr lang="el-GR" sz="2400" dirty="0" err="1"/>
              <a:t>Άκεραμικη</a:t>
            </a:r>
            <a:r>
              <a:rPr lang="el-GR" sz="2400" dirty="0"/>
              <a:t>  περίοδος  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6DA84778-43B7-1F51-FEB1-3C4C5615B363}"/>
              </a:ext>
            </a:extLst>
          </p:cNvPr>
          <p:cNvSpPr/>
          <p:nvPr/>
        </p:nvSpPr>
        <p:spPr>
          <a:xfrm>
            <a:off x="4245429" y="3271157"/>
            <a:ext cx="3363686" cy="1404258"/>
          </a:xfrm>
          <a:custGeom>
            <a:avLst/>
            <a:gdLst>
              <a:gd name="csX0" fmla="*/ 0 w 3363686"/>
              <a:gd name="csY0" fmla="*/ 0 h 1404258"/>
              <a:gd name="csX1" fmla="*/ 560614 w 3363686"/>
              <a:gd name="csY1" fmla="*/ 0 h 1404258"/>
              <a:gd name="csX2" fmla="*/ 1053955 w 3363686"/>
              <a:gd name="csY2" fmla="*/ 0 h 1404258"/>
              <a:gd name="csX3" fmla="*/ 1513659 w 3363686"/>
              <a:gd name="csY3" fmla="*/ 0 h 1404258"/>
              <a:gd name="csX4" fmla="*/ 2074273 w 3363686"/>
              <a:gd name="csY4" fmla="*/ 0 h 1404258"/>
              <a:gd name="csX5" fmla="*/ 2567614 w 3363686"/>
              <a:gd name="csY5" fmla="*/ 0 h 1404258"/>
              <a:gd name="csX6" fmla="*/ 3363686 w 3363686"/>
              <a:gd name="csY6" fmla="*/ 0 h 1404258"/>
              <a:gd name="csX7" fmla="*/ 3363686 w 3363686"/>
              <a:gd name="csY7" fmla="*/ 468086 h 1404258"/>
              <a:gd name="csX8" fmla="*/ 3363686 w 3363686"/>
              <a:gd name="csY8" fmla="*/ 936172 h 1404258"/>
              <a:gd name="csX9" fmla="*/ 3363686 w 3363686"/>
              <a:gd name="csY9" fmla="*/ 1404258 h 1404258"/>
              <a:gd name="csX10" fmla="*/ 2769435 w 3363686"/>
              <a:gd name="csY10" fmla="*/ 1404258 h 1404258"/>
              <a:gd name="csX11" fmla="*/ 2208820 w 3363686"/>
              <a:gd name="csY11" fmla="*/ 1404258 h 1404258"/>
              <a:gd name="csX12" fmla="*/ 1580932 w 3363686"/>
              <a:gd name="csY12" fmla="*/ 1404258 h 1404258"/>
              <a:gd name="csX13" fmla="*/ 1020318 w 3363686"/>
              <a:gd name="csY13" fmla="*/ 1404258 h 1404258"/>
              <a:gd name="csX14" fmla="*/ 0 w 3363686"/>
              <a:gd name="csY14" fmla="*/ 1404258 h 1404258"/>
              <a:gd name="csX15" fmla="*/ 0 w 3363686"/>
              <a:gd name="csY15" fmla="*/ 964257 h 1404258"/>
              <a:gd name="csX16" fmla="*/ 0 w 3363686"/>
              <a:gd name="csY16" fmla="*/ 468086 h 1404258"/>
              <a:gd name="csX17" fmla="*/ 0 w 3363686"/>
              <a:gd name="csY17" fmla="*/ 0 h 14042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363686" h="1404258" fill="none" extrusionOk="0">
                <a:moveTo>
                  <a:pt x="0" y="0"/>
                </a:moveTo>
                <a:cubicBezTo>
                  <a:pt x="142824" y="-43933"/>
                  <a:pt x="337382" y="35611"/>
                  <a:pt x="560614" y="0"/>
                </a:cubicBezTo>
                <a:cubicBezTo>
                  <a:pt x="783846" y="-35611"/>
                  <a:pt x="884337" y="35661"/>
                  <a:pt x="1053955" y="0"/>
                </a:cubicBezTo>
                <a:cubicBezTo>
                  <a:pt x="1223573" y="-35661"/>
                  <a:pt x="1338246" y="1240"/>
                  <a:pt x="1513659" y="0"/>
                </a:cubicBezTo>
                <a:cubicBezTo>
                  <a:pt x="1689072" y="-1240"/>
                  <a:pt x="1840398" y="49413"/>
                  <a:pt x="2074273" y="0"/>
                </a:cubicBezTo>
                <a:cubicBezTo>
                  <a:pt x="2308148" y="-49413"/>
                  <a:pt x="2356728" y="45076"/>
                  <a:pt x="2567614" y="0"/>
                </a:cubicBezTo>
                <a:cubicBezTo>
                  <a:pt x="2778500" y="-45076"/>
                  <a:pt x="3068752" y="48495"/>
                  <a:pt x="3363686" y="0"/>
                </a:cubicBezTo>
                <a:cubicBezTo>
                  <a:pt x="3381025" y="226712"/>
                  <a:pt x="3318226" y="281454"/>
                  <a:pt x="3363686" y="468086"/>
                </a:cubicBezTo>
                <a:cubicBezTo>
                  <a:pt x="3409146" y="654718"/>
                  <a:pt x="3360041" y="791255"/>
                  <a:pt x="3363686" y="936172"/>
                </a:cubicBezTo>
                <a:cubicBezTo>
                  <a:pt x="3367331" y="1081089"/>
                  <a:pt x="3356370" y="1300851"/>
                  <a:pt x="3363686" y="1404258"/>
                </a:cubicBezTo>
                <a:cubicBezTo>
                  <a:pt x="3217967" y="1462320"/>
                  <a:pt x="3000389" y="1387047"/>
                  <a:pt x="2769435" y="1404258"/>
                </a:cubicBezTo>
                <a:cubicBezTo>
                  <a:pt x="2538481" y="1421469"/>
                  <a:pt x="2423070" y="1355578"/>
                  <a:pt x="2208820" y="1404258"/>
                </a:cubicBezTo>
                <a:cubicBezTo>
                  <a:pt x="1994571" y="1452938"/>
                  <a:pt x="1790477" y="1352479"/>
                  <a:pt x="1580932" y="1404258"/>
                </a:cubicBezTo>
                <a:cubicBezTo>
                  <a:pt x="1371387" y="1456037"/>
                  <a:pt x="1162289" y="1373187"/>
                  <a:pt x="1020318" y="1404258"/>
                </a:cubicBezTo>
                <a:cubicBezTo>
                  <a:pt x="878347" y="1435329"/>
                  <a:pt x="282806" y="1391899"/>
                  <a:pt x="0" y="1404258"/>
                </a:cubicBezTo>
                <a:cubicBezTo>
                  <a:pt x="-4497" y="1294744"/>
                  <a:pt x="51797" y="1119850"/>
                  <a:pt x="0" y="964257"/>
                </a:cubicBezTo>
                <a:cubicBezTo>
                  <a:pt x="-51797" y="808664"/>
                  <a:pt x="41695" y="676085"/>
                  <a:pt x="0" y="468086"/>
                </a:cubicBezTo>
                <a:cubicBezTo>
                  <a:pt x="-41695" y="260087"/>
                  <a:pt x="35828" y="195833"/>
                  <a:pt x="0" y="0"/>
                </a:cubicBezTo>
                <a:close/>
              </a:path>
              <a:path w="3363686" h="1404258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404138" y="192794"/>
                  <a:pt x="3357740" y="303535"/>
                  <a:pt x="3363686" y="425958"/>
                </a:cubicBezTo>
                <a:cubicBezTo>
                  <a:pt x="3369632" y="548381"/>
                  <a:pt x="3324166" y="726853"/>
                  <a:pt x="3363686" y="851917"/>
                </a:cubicBezTo>
                <a:cubicBezTo>
                  <a:pt x="3403206" y="976981"/>
                  <a:pt x="3331492" y="1235079"/>
                  <a:pt x="3363686" y="1404258"/>
                </a:cubicBezTo>
                <a:cubicBezTo>
                  <a:pt x="3137478" y="1419601"/>
                  <a:pt x="2927529" y="1365090"/>
                  <a:pt x="2735798" y="1404258"/>
                </a:cubicBezTo>
                <a:cubicBezTo>
                  <a:pt x="2544067" y="1443426"/>
                  <a:pt x="2377859" y="1379408"/>
                  <a:pt x="2107910" y="1404258"/>
                </a:cubicBezTo>
                <a:cubicBezTo>
                  <a:pt x="1837961" y="1429108"/>
                  <a:pt x="1783052" y="1394570"/>
                  <a:pt x="1513659" y="1404258"/>
                </a:cubicBezTo>
                <a:cubicBezTo>
                  <a:pt x="1244266" y="1413946"/>
                  <a:pt x="1223118" y="1384989"/>
                  <a:pt x="1053955" y="1404258"/>
                </a:cubicBezTo>
                <a:cubicBezTo>
                  <a:pt x="884792" y="1423527"/>
                  <a:pt x="521476" y="1343644"/>
                  <a:pt x="0" y="1404258"/>
                </a:cubicBezTo>
                <a:cubicBezTo>
                  <a:pt x="-45661" y="1266645"/>
                  <a:pt x="26361" y="1088874"/>
                  <a:pt x="0" y="922129"/>
                </a:cubicBezTo>
                <a:cubicBezTo>
                  <a:pt x="-26361" y="755384"/>
                  <a:pt x="47771" y="537818"/>
                  <a:pt x="0" y="440001"/>
                </a:cubicBezTo>
                <a:cubicBezTo>
                  <a:pt x="-47771" y="342184"/>
                  <a:pt x="9118" y="154488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 Κεραμική περίοδος </a:t>
            </a: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73D5EB9B-6484-74FD-8D22-B3BB870318BB}"/>
              </a:ext>
            </a:extLst>
          </p:cNvPr>
          <p:cNvSpPr/>
          <p:nvPr/>
        </p:nvSpPr>
        <p:spPr>
          <a:xfrm>
            <a:off x="8240485" y="1055914"/>
            <a:ext cx="3363686" cy="898073"/>
          </a:xfrm>
          <a:custGeom>
            <a:avLst/>
            <a:gdLst>
              <a:gd name="csX0" fmla="*/ 0 w 3363686"/>
              <a:gd name="csY0" fmla="*/ 0 h 898073"/>
              <a:gd name="csX1" fmla="*/ 594251 w 3363686"/>
              <a:gd name="csY1" fmla="*/ 0 h 898073"/>
              <a:gd name="csX2" fmla="*/ 1087592 w 3363686"/>
              <a:gd name="csY2" fmla="*/ 0 h 898073"/>
              <a:gd name="csX3" fmla="*/ 1614569 w 3363686"/>
              <a:gd name="csY3" fmla="*/ 0 h 898073"/>
              <a:gd name="csX4" fmla="*/ 2107910 w 3363686"/>
              <a:gd name="csY4" fmla="*/ 0 h 898073"/>
              <a:gd name="csX5" fmla="*/ 2567614 w 3363686"/>
              <a:gd name="csY5" fmla="*/ 0 h 898073"/>
              <a:gd name="csX6" fmla="*/ 3363686 w 3363686"/>
              <a:gd name="csY6" fmla="*/ 0 h 898073"/>
              <a:gd name="csX7" fmla="*/ 3363686 w 3363686"/>
              <a:gd name="csY7" fmla="*/ 431075 h 898073"/>
              <a:gd name="csX8" fmla="*/ 3363686 w 3363686"/>
              <a:gd name="csY8" fmla="*/ 898073 h 898073"/>
              <a:gd name="csX9" fmla="*/ 2836709 w 3363686"/>
              <a:gd name="csY9" fmla="*/ 898073 h 898073"/>
              <a:gd name="csX10" fmla="*/ 2377005 w 3363686"/>
              <a:gd name="csY10" fmla="*/ 898073 h 898073"/>
              <a:gd name="csX11" fmla="*/ 1850027 w 3363686"/>
              <a:gd name="csY11" fmla="*/ 898073 h 898073"/>
              <a:gd name="csX12" fmla="*/ 1222139 w 3363686"/>
              <a:gd name="csY12" fmla="*/ 898073 h 898073"/>
              <a:gd name="csX13" fmla="*/ 661525 w 3363686"/>
              <a:gd name="csY13" fmla="*/ 898073 h 898073"/>
              <a:gd name="csX14" fmla="*/ 0 w 3363686"/>
              <a:gd name="csY14" fmla="*/ 898073 h 898073"/>
              <a:gd name="csX15" fmla="*/ 0 w 3363686"/>
              <a:gd name="csY15" fmla="*/ 449037 h 898073"/>
              <a:gd name="csX16" fmla="*/ 0 w 3363686"/>
              <a:gd name="csY16" fmla="*/ 0 h 8980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363686" h="898073" fill="none" extrusionOk="0">
                <a:moveTo>
                  <a:pt x="0" y="0"/>
                </a:moveTo>
                <a:cubicBezTo>
                  <a:pt x="286533" y="-62096"/>
                  <a:pt x="396534" y="110"/>
                  <a:pt x="594251" y="0"/>
                </a:cubicBezTo>
                <a:cubicBezTo>
                  <a:pt x="791968" y="-110"/>
                  <a:pt x="899007" y="15441"/>
                  <a:pt x="1087592" y="0"/>
                </a:cubicBezTo>
                <a:cubicBezTo>
                  <a:pt x="1276177" y="-15441"/>
                  <a:pt x="1397788" y="37566"/>
                  <a:pt x="1614569" y="0"/>
                </a:cubicBezTo>
                <a:cubicBezTo>
                  <a:pt x="1831350" y="-37566"/>
                  <a:pt x="1938292" y="35661"/>
                  <a:pt x="2107910" y="0"/>
                </a:cubicBezTo>
                <a:cubicBezTo>
                  <a:pt x="2277528" y="-35661"/>
                  <a:pt x="2392201" y="1240"/>
                  <a:pt x="2567614" y="0"/>
                </a:cubicBezTo>
                <a:cubicBezTo>
                  <a:pt x="2743027" y="-1240"/>
                  <a:pt x="3158130" y="33021"/>
                  <a:pt x="3363686" y="0"/>
                </a:cubicBezTo>
                <a:cubicBezTo>
                  <a:pt x="3413441" y="86525"/>
                  <a:pt x="3359320" y="247153"/>
                  <a:pt x="3363686" y="431075"/>
                </a:cubicBezTo>
                <a:cubicBezTo>
                  <a:pt x="3368052" y="614997"/>
                  <a:pt x="3329566" y="784664"/>
                  <a:pt x="3363686" y="898073"/>
                </a:cubicBezTo>
                <a:cubicBezTo>
                  <a:pt x="3159869" y="915885"/>
                  <a:pt x="3076521" y="858789"/>
                  <a:pt x="2836709" y="898073"/>
                </a:cubicBezTo>
                <a:cubicBezTo>
                  <a:pt x="2596897" y="937357"/>
                  <a:pt x="2529416" y="850817"/>
                  <a:pt x="2377005" y="898073"/>
                </a:cubicBezTo>
                <a:cubicBezTo>
                  <a:pt x="2224594" y="945329"/>
                  <a:pt x="2087831" y="887749"/>
                  <a:pt x="1850027" y="898073"/>
                </a:cubicBezTo>
                <a:cubicBezTo>
                  <a:pt x="1612223" y="908397"/>
                  <a:pt x="1473048" y="881088"/>
                  <a:pt x="1222139" y="898073"/>
                </a:cubicBezTo>
                <a:cubicBezTo>
                  <a:pt x="971230" y="915058"/>
                  <a:pt x="871420" y="846874"/>
                  <a:pt x="661525" y="898073"/>
                </a:cubicBezTo>
                <a:cubicBezTo>
                  <a:pt x="451630" y="949272"/>
                  <a:pt x="138900" y="858765"/>
                  <a:pt x="0" y="898073"/>
                </a:cubicBezTo>
                <a:cubicBezTo>
                  <a:pt x="-52086" y="737972"/>
                  <a:pt x="27412" y="630018"/>
                  <a:pt x="0" y="449037"/>
                </a:cubicBezTo>
                <a:cubicBezTo>
                  <a:pt x="-27412" y="268056"/>
                  <a:pt x="41876" y="107015"/>
                  <a:pt x="0" y="0"/>
                </a:cubicBezTo>
                <a:close/>
              </a:path>
              <a:path w="3363686" h="898073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371267" y="118851"/>
                  <a:pt x="3361503" y="305011"/>
                  <a:pt x="3363686" y="422094"/>
                </a:cubicBezTo>
                <a:cubicBezTo>
                  <a:pt x="3365869" y="539177"/>
                  <a:pt x="3347678" y="731620"/>
                  <a:pt x="3363686" y="898073"/>
                </a:cubicBezTo>
                <a:cubicBezTo>
                  <a:pt x="3207521" y="935208"/>
                  <a:pt x="2891427" y="869876"/>
                  <a:pt x="2769435" y="898073"/>
                </a:cubicBezTo>
                <a:cubicBezTo>
                  <a:pt x="2647443" y="926270"/>
                  <a:pt x="2333278" y="858905"/>
                  <a:pt x="2141547" y="898073"/>
                </a:cubicBezTo>
                <a:cubicBezTo>
                  <a:pt x="1949816" y="937241"/>
                  <a:pt x="1783608" y="873223"/>
                  <a:pt x="1513659" y="898073"/>
                </a:cubicBezTo>
                <a:cubicBezTo>
                  <a:pt x="1243710" y="922923"/>
                  <a:pt x="1188801" y="888385"/>
                  <a:pt x="919408" y="898073"/>
                </a:cubicBezTo>
                <a:cubicBezTo>
                  <a:pt x="650015" y="907761"/>
                  <a:pt x="385451" y="823639"/>
                  <a:pt x="0" y="898073"/>
                </a:cubicBezTo>
                <a:cubicBezTo>
                  <a:pt x="-21770" y="766297"/>
                  <a:pt x="1811" y="555210"/>
                  <a:pt x="0" y="440056"/>
                </a:cubicBezTo>
                <a:cubicBezTo>
                  <a:pt x="-1811" y="324902"/>
                  <a:pt x="52230" y="180435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Χαλκολιθική Εποχή </a:t>
            </a:r>
          </a:p>
        </p:txBody>
      </p:sp>
      <p:sp>
        <p:nvSpPr>
          <p:cNvPr id="13" name="Οβάλ 12">
            <a:extLst>
              <a:ext uri="{FF2B5EF4-FFF2-40B4-BE49-F238E27FC236}">
                <a16:creationId xmlns:a16="http://schemas.microsoft.com/office/drawing/2014/main" id="{EC62DA05-FE9B-ABE6-69F2-BE83D86B377F}"/>
              </a:ext>
            </a:extLst>
          </p:cNvPr>
          <p:cNvSpPr/>
          <p:nvPr/>
        </p:nvSpPr>
        <p:spPr>
          <a:xfrm>
            <a:off x="1066799" y="4392385"/>
            <a:ext cx="2558143" cy="188322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ΚΎΡΙΟ  ΥΛΙΚΟ : </a:t>
            </a:r>
          </a:p>
        </p:txBody>
      </p:sp>
      <p:sp>
        <p:nvSpPr>
          <p:cNvPr id="15" name="Οβάλ 14">
            <a:extLst>
              <a:ext uri="{FF2B5EF4-FFF2-40B4-BE49-F238E27FC236}">
                <a16:creationId xmlns:a16="http://schemas.microsoft.com/office/drawing/2014/main" id="{A8E34398-D1A3-6367-5FA0-3785833D27B6}"/>
              </a:ext>
            </a:extLst>
          </p:cNvPr>
          <p:cNvSpPr/>
          <p:nvPr/>
        </p:nvSpPr>
        <p:spPr>
          <a:xfrm>
            <a:off x="4816928" y="4392384"/>
            <a:ext cx="2558143" cy="188322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ΚΎΡΙΟ  ΥΛΙΚΟ : </a:t>
            </a:r>
          </a:p>
        </p:txBody>
      </p:sp>
      <p:sp>
        <p:nvSpPr>
          <p:cNvPr id="17" name="Οβάλ 16">
            <a:extLst>
              <a:ext uri="{FF2B5EF4-FFF2-40B4-BE49-F238E27FC236}">
                <a16:creationId xmlns:a16="http://schemas.microsoft.com/office/drawing/2014/main" id="{5F83E5CA-EAE6-6CB7-F35F-5DED3B5511E7}"/>
              </a:ext>
            </a:extLst>
          </p:cNvPr>
          <p:cNvSpPr/>
          <p:nvPr/>
        </p:nvSpPr>
        <p:spPr>
          <a:xfrm>
            <a:off x="8643257" y="1877784"/>
            <a:ext cx="2558143" cy="188322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/>
              <a:t>ΚΎΡΙΑ  ΥΛΙΚΑ </a:t>
            </a:r>
            <a:r>
              <a:rPr lang="el-GR" dirty="0"/>
              <a:t>:</a:t>
            </a:r>
          </a:p>
          <a:p>
            <a:pPr algn="ctr"/>
            <a:endParaRPr lang="el-GR" dirty="0"/>
          </a:p>
          <a:p>
            <a:pPr algn="ctr"/>
            <a:r>
              <a:rPr lang="el-GR" dirty="0"/>
              <a:t>+ </a:t>
            </a:r>
          </a:p>
        </p:txBody>
      </p:sp>
      <p:cxnSp>
        <p:nvCxnSpPr>
          <p:cNvPr id="19" name="Ευθεία γραμμή σύνδεσης 18">
            <a:extLst>
              <a:ext uri="{FF2B5EF4-FFF2-40B4-BE49-F238E27FC236}">
                <a16:creationId xmlns:a16="http://schemas.microsoft.com/office/drawing/2014/main" id="{397DA826-2744-0D4A-946A-422C4F38A8A1}"/>
              </a:ext>
            </a:extLst>
          </p:cNvPr>
          <p:cNvCxnSpPr>
            <a:cxnSpLocks/>
            <a:stCxn id="4" idx="2"/>
            <a:endCxn id="10" idx="0"/>
          </p:cNvCxnSpPr>
          <p:nvPr/>
        </p:nvCxnSpPr>
        <p:spPr>
          <a:xfrm>
            <a:off x="3477986" y="1986644"/>
            <a:ext cx="2449286" cy="1284513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Ευθεία γραμμή σύνδεσης 19">
            <a:extLst>
              <a:ext uri="{FF2B5EF4-FFF2-40B4-BE49-F238E27FC236}">
                <a16:creationId xmlns:a16="http://schemas.microsoft.com/office/drawing/2014/main" id="{C55FB261-9DFA-00C0-76D3-629BC0E242D2}"/>
              </a:ext>
            </a:extLst>
          </p:cNvPr>
          <p:cNvCxnSpPr>
            <a:cxnSpLocks/>
            <a:endCxn id="4" idx="2"/>
          </p:cNvCxnSpPr>
          <p:nvPr/>
        </p:nvCxnSpPr>
        <p:spPr>
          <a:xfrm flipV="1">
            <a:off x="1970314" y="1986644"/>
            <a:ext cx="1507672" cy="1328056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3" name="Εικόνα 22" descr="Δεν υπάρχει διαθέσιμη περιγραφή για τη φωτογραφία.">
            <a:extLst>
              <a:ext uri="{FF2B5EF4-FFF2-40B4-BE49-F238E27FC236}">
                <a16:creationId xmlns:a16="http://schemas.microsoft.com/office/drawing/2014/main" id="{A1A31F23-4C57-936F-D61D-BDD647BBF0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955" t="18042" r="22559" b="18677"/>
          <a:stretch>
            <a:fillRect/>
          </a:stretch>
        </p:blipFill>
        <p:spPr>
          <a:xfrm>
            <a:off x="9274628" y="3973286"/>
            <a:ext cx="1295400" cy="2001678"/>
          </a:xfrm>
          <a:custGeom>
            <a:avLst/>
            <a:gdLst>
              <a:gd name="csX0" fmla="*/ 0 w 1295400"/>
              <a:gd name="csY0" fmla="*/ 0 h 2001678"/>
              <a:gd name="csX1" fmla="*/ 392938 w 1295400"/>
              <a:gd name="csY1" fmla="*/ 0 h 2001678"/>
              <a:gd name="csX2" fmla="*/ 811784 w 1295400"/>
              <a:gd name="csY2" fmla="*/ 0 h 2001678"/>
              <a:gd name="csX3" fmla="*/ 1295400 w 1295400"/>
              <a:gd name="csY3" fmla="*/ 0 h 2001678"/>
              <a:gd name="csX4" fmla="*/ 1295400 w 1295400"/>
              <a:gd name="csY4" fmla="*/ 520436 h 2001678"/>
              <a:gd name="csX5" fmla="*/ 1295400 w 1295400"/>
              <a:gd name="csY5" fmla="*/ 1060889 h 2001678"/>
              <a:gd name="csX6" fmla="*/ 1295400 w 1295400"/>
              <a:gd name="csY6" fmla="*/ 2001678 h 2001678"/>
              <a:gd name="csX7" fmla="*/ 902462 w 1295400"/>
              <a:gd name="csY7" fmla="*/ 2001678 h 2001678"/>
              <a:gd name="csX8" fmla="*/ 483616 w 1295400"/>
              <a:gd name="csY8" fmla="*/ 2001678 h 2001678"/>
              <a:gd name="csX9" fmla="*/ 0 w 1295400"/>
              <a:gd name="csY9" fmla="*/ 2001678 h 2001678"/>
              <a:gd name="csX10" fmla="*/ 0 w 1295400"/>
              <a:gd name="csY10" fmla="*/ 1561309 h 2001678"/>
              <a:gd name="csX11" fmla="*/ 0 w 1295400"/>
              <a:gd name="csY11" fmla="*/ 1100923 h 2001678"/>
              <a:gd name="csX12" fmla="*/ 0 w 1295400"/>
              <a:gd name="csY12" fmla="*/ 620520 h 2001678"/>
              <a:gd name="csX13" fmla="*/ 0 w 1295400"/>
              <a:gd name="csY13" fmla="*/ 0 h 20016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295400" h="2001678" fill="none" extrusionOk="0">
                <a:moveTo>
                  <a:pt x="0" y="0"/>
                </a:moveTo>
                <a:cubicBezTo>
                  <a:pt x="98801" y="-24950"/>
                  <a:pt x="244433" y="1761"/>
                  <a:pt x="392938" y="0"/>
                </a:cubicBezTo>
                <a:cubicBezTo>
                  <a:pt x="541443" y="-1761"/>
                  <a:pt x="631694" y="15173"/>
                  <a:pt x="811784" y="0"/>
                </a:cubicBezTo>
                <a:cubicBezTo>
                  <a:pt x="991874" y="-15173"/>
                  <a:pt x="1082485" y="10684"/>
                  <a:pt x="1295400" y="0"/>
                </a:cubicBezTo>
                <a:cubicBezTo>
                  <a:pt x="1318446" y="176240"/>
                  <a:pt x="1294582" y="343048"/>
                  <a:pt x="1295400" y="520436"/>
                </a:cubicBezTo>
                <a:cubicBezTo>
                  <a:pt x="1296218" y="697824"/>
                  <a:pt x="1237588" y="889265"/>
                  <a:pt x="1295400" y="1060889"/>
                </a:cubicBezTo>
                <a:cubicBezTo>
                  <a:pt x="1353212" y="1232513"/>
                  <a:pt x="1274780" y="1576452"/>
                  <a:pt x="1295400" y="2001678"/>
                </a:cubicBezTo>
                <a:cubicBezTo>
                  <a:pt x="1212692" y="2009524"/>
                  <a:pt x="1083341" y="1988782"/>
                  <a:pt x="902462" y="2001678"/>
                </a:cubicBezTo>
                <a:cubicBezTo>
                  <a:pt x="721583" y="2014574"/>
                  <a:pt x="595722" y="1995259"/>
                  <a:pt x="483616" y="2001678"/>
                </a:cubicBezTo>
                <a:cubicBezTo>
                  <a:pt x="371510" y="2008097"/>
                  <a:pt x="148257" y="1958040"/>
                  <a:pt x="0" y="2001678"/>
                </a:cubicBezTo>
                <a:cubicBezTo>
                  <a:pt x="-33959" y="1820372"/>
                  <a:pt x="37145" y="1704253"/>
                  <a:pt x="0" y="1561309"/>
                </a:cubicBezTo>
                <a:cubicBezTo>
                  <a:pt x="-37145" y="1418365"/>
                  <a:pt x="25170" y="1279483"/>
                  <a:pt x="0" y="1100923"/>
                </a:cubicBezTo>
                <a:cubicBezTo>
                  <a:pt x="-25170" y="922363"/>
                  <a:pt x="36194" y="781085"/>
                  <a:pt x="0" y="620520"/>
                </a:cubicBezTo>
                <a:cubicBezTo>
                  <a:pt x="-36194" y="459955"/>
                  <a:pt x="66544" y="146192"/>
                  <a:pt x="0" y="0"/>
                </a:cubicBezTo>
                <a:close/>
              </a:path>
              <a:path w="1295400" h="2001678" stroke="0" extrusionOk="0">
                <a:moveTo>
                  <a:pt x="0" y="0"/>
                </a:moveTo>
                <a:cubicBezTo>
                  <a:pt x="194622" y="-52379"/>
                  <a:pt x="301918" y="10305"/>
                  <a:pt x="457708" y="0"/>
                </a:cubicBezTo>
                <a:cubicBezTo>
                  <a:pt x="613498" y="-10305"/>
                  <a:pt x="757618" y="48688"/>
                  <a:pt x="889508" y="0"/>
                </a:cubicBezTo>
                <a:cubicBezTo>
                  <a:pt x="1021398" y="-48688"/>
                  <a:pt x="1197026" y="19027"/>
                  <a:pt x="1295400" y="0"/>
                </a:cubicBezTo>
                <a:cubicBezTo>
                  <a:pt x="1305900" y="109019"/>
                  <a:pt x="1244694" y="379893"/>
                  <a:pt x="1295400" y="520436"/>
                </a:cubicBezTo>
                <a:cubicBezTo>
                  <a:pt x="1346106" y="660979"/>
                  <a:pt x="1252274" y="867825"/>
                  <a:pt x="1295400" y="1020856"/>
                </a:cubicBezTo>
                <a:cubicBezTo>
                  <a:pt x="1338526" y="1173887"/>
                  <a:pt x="1240747" y="1365276"/>
                  <a:pt x="1295400" y="1501259"/>
                </a:cubicBezTo>
                <a:cubicBezTo>
                  <a:pt x="1350053" y="1637242"/>
                  <a:pt x="1259786" y="1856829"/>
                  <a:pt x="1295400" y="2001678"/>
                </a:cubicBezTo>
                <a:cubicBezTo>
                  <a:pt x="1161042" y="2002877"/>
                  <a:pt x="1004419" y="1985315"/>
                  <a:pt x="850646" y="2001678"/>
                </a:cubicBezTo>
                <a:cubicBezTo>
                  <a:pt x="696873" y="2018041"/>
                  <a:pt x="588334" y="1985909"/>
                  <a:pt x="444754" y="2001678"/>
                </a:cubicBezTo>
                <a:cubicBezTo>
                  <a:pt x="301174" y="2017447"/>
                  <a:pt x="177264" y="1986281"/>
                  <a:pt x="0" y="2001678"/>
                </a:cubicBezTo>
                <a:cubicBezTo>
                  <a:pt x="-14833" y="1826369"/>
                  <a:pt x="32422" y="1715958"/>
                  <a:pt x="0" y="1561309"/>
                </a:cubicBezTo>
                <a:cubicBezTo>
                  <a:pt x="-32422" y="1406660"/>
                  <a:pt x="2335" y="1272548"/>
                  <a:pt x="0" y="1020856"/>
                </a:cubicBezTo>
                <a:cubicBezTo>
                  <a:pt x="-2335" y="769164"/>
                  <a:pt x="9482" y="662091"/>
                  <a:pt x="0" y="520436"/>
                </a:cubicBezTo>
                <a:cubicBezTo>
                  <a:pt x="-9482" y="378781"/>
                  <a:pt x="43712" y="130460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6385155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25" name="Ορθογώνιο 24">
            <a:extLst>
              <a:ext uri="{FF2B5EF4-FFF2-40B4-BE49-F238E27FC236}">
                <a16:creationId xmlns:a16="http://schemas.microsoft.com/office/drawing/2014/main" id="{BB551F88-F315-E150-7FB5-B493473335CC}"/>
              </a:ext>
            </a:extLst>
          </p:cNvPr>
          <p:cNvSpPr/>
          <p:nvPr/>
        </p:nvSpPr>
        <p:spPr>
          <a:xfrm>
            <a:off x="8371113" y="6063343"/>
            <a:ext cx="3363686" cy="615040"/>
          </a:xfrm>
          <a:custGeom>
            <a:avLst/>
            <a:gdLst>
              <a:gd name="csX0" fmla="*/ 0 w 3363686"/>
              <a:gd name="csY0" fmla="*/ 0 h 615040"/>
              <a:gd name="csX1" fmla="*/ 594251 w 3363686"/>
              <a:gd name="csY1" fmla="*/ 0 h 615040"/>
              <a:gd name="csX2" fmla="*/ 1087592 w 3363686"/>
              <a:gd name="csY2" fmla="*/ 0 h 615040"/>
              <a:gd name="csX3" fmla="*/ 1614569 w 3363686"/>
              <a:gd name="csY3" fmla="*/ 0 h 615040"/>
              <a:gd name="csX4" fmla="*/ 2107910 w 3363686"/>
              <a:gd name="csY4" fmla="*/ 0 h 615040"/>
              <a:gd name="csX5" fmla="*/ 2567614 w 3363686"/>
              <a:gd name="csY5" fmla="*/ 0 h 615040"/>
              <a:gd name="csX6" fmla="*/ 3363686 w 3363686"/>
              <a:gd name="csY6" fmla="*/ 0 h 615040"/>
              <a:gd name="csX7" fmla="*/ 3363686 w 3363686"/>
              <a:gd name="csY7" fmla="*/ 295219 h 615040"/>
              <a:gd name="csX8" fmla="*/ 3363686 w 3363686"/>
              <a:gd name="csY8" fmla="*/ 615040 h 615040"/>
              <a:gd name="csX9" fmla="*/ 2836709 w 3363686"/>
              <a:gd name="csY9" fmla="*/ 615040 h 615040"/>
              <a:gd name="csX10" fmla="*/ 2377005 w 3363686"/>
              <a:gd name="csY10" fmla="*/ 615040 h 615040"/>
              <a:gd name="csX11" fmla="*/ 1850027 w 3363686"/>
              <a:gd name="csY11" fmla="*/ 615040 h 615040"/>
              <a:gd name="csX12" fmla="*/ 1222139 w 3363686"/>
              <a:gd name="csY12" fmla="*/ 615040 h 615040"/>
              <a:gd name="csX13" fmla="*/ 661525 w 3363686"/>
              <a:gd name="csY13" fmla="*/ 615040 h 615040"/>
              <a:gd name="csX14" fmla="*/ 0 w 3363686"/>
              <a:gd name="csY14" fmla="*/ 615040 h 615040"/>
              <a:gd name="csX15" fmla="*/ 0 w 3363686"/>
              <a:gd name="csY15" fmla="*/ 307520 h 615040"/>
              <a:gd name="csX16" fmla="*/ 0 w 3363686"/>
              <a:gd name="csY16" fmla="*/ 0 h 6150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363686" h="615040" fill="none" extrusionOk="0">
                <a:moveTo>
                  <a:pt x="0" y="0"/>
                </a:moveTo>
                <a:cubicBezTo>
                  <a:pt x="286533" y="-62096"/>
                  <a:pt x="396534" y="110"/>
                  <a:pt x="594251" y="0"/>
                </a:cubicBezTo>
                <a:cubicBezTo>
                  <a:pt x="791968" y="-110"/>
                  <a:pt x="899007" y="15441"/>
                  <a:pt x="1087592" y="0"/>
                </a:cubicBezTo>
                <a:cubicBezTo>
                  <a:pt x="1276177" y="-15441"/>
                  <a:pt x="1397788" y="37566"/>
                  <a:pt x="1614569" y="0"/>
                </a:cubicBezTo>
                <a:cubicBezTo>
                  <a:pt x="1831350" y="-37566"/>
                  <a:pt x="1938292" y="35661"/>
                  <a:pt x="2107910" y="0"/>
                </a:cubicBezTo>
                <a:cubicBezTo>
                  <a:pt x="2277528" y="-35661"/>
                  <a:pt x="2392201" y="1240"/>
                  <a:pt x="2567614" y="0"/>
                </a:cubicBezTo>
                <a:cubicBezTo>
                  <a:pt x="2743027" y="-1240"/>
                  <a:pt x="3158130" y="33021"/>
                  <a:pt x="3363686" y="0"/>
                </a:cubicBezTo>
                <a:cubicBezTo>
                  <a:pt x="3388265" y="76598"/>
                  <a:pt x="3360498" y="172198"/>
                  <a:pt x="3363686" y="295219"/>
                </a:cubicBezTo>
                <a:cubicBezTo>
                  <a:pt x="3366874" y="418240"/>
                  <a:pt x="3340038" y="525268"/>
                  <a:pt x="3363686" y="615040"/>
                </a:cubicBezTo>
                <a:cubicBezTo>
                  <a:pt x="3159869" y="632852"/>
                  <a:pt x="3076521" y="575756"/>
                  <a:pt x="2836709" y="615040"/>
                </a:cubicBezTo>
                <a:cubicBezTo>
                  <a:pt x="2596897" y="654324"/>
                  <a:pt x="2529416" y="567784"/>
                  <a:pt x="2377005" y="615040"/>
                </a:cubicBezTo>
                <a:cubicBezTo>
                  <a:pt x="2224594" y="662296"/>
                  <a:pt x="2087831" y="604716"/>
                  <a:pt x="1850027" y="615040"/>
                </a:cubicBezTo>
                <a:cubicBezTo>
                  <a:pt x="1612223" y="625364"/>
                  <a:pt x="1473048" y="598055"/>
                  <a:pt x="1222139" y="615040"/>
                </a:cubicBezTo>
                <a:cubicBezTo>
                  <a:pt x="971230" y="632025"/>
                  <a:pt x="871420" y="563841"/>
                  <a:pt x="661525" y="615040"/>
                </a:cubicBezTo>
                <a:cubicBezTo>
                  <a:pt x="451630" y="666239"/>
                  <a:pt x="138900" y="575732"/>
                  <a:pt x="0" y="615040"/>
                </a:cubicBezTo>
                <a:cubicBezTo>
                  <a:pt x="-39" y="511166"/>
                  <a:pt x="13414" y="404920"/>
                  <a:pt x="0" y="307520"/>
                </a:cubicBezTo>
                <a:cubicBezTo>
                  <a:pt x="-13414" y="210120"/>
                  <a:pt x="12809" y="76193"/>
                  <a:pt x="0" y="0"/>
                </a:cubicBezTo>
                <a:close/>
              </a:path>
              <a:path w="3363686" h="615040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396659" y="125884"/>
                  <a:pt x="3351849" y="157857"/>
                  <a:pt x="3363686" y="289069"/>
                </a:cubicBezTo>
                <a:cubicBezTo>
                  <a:pt x="3375523" y="420281"/>
                  <a:pt x="3328561" y="456827"/>
                  <a:pt x="3363686" y="615040"/>
                </a:cubicBezTo>
                <a:cubicBezTo>
                  <a:pt x="3207521" y="652175"/>
                  <a:pt x="2891427" y="586843"/>
                  <a:pt x="2769435" y="615040"/>
                </a:cubicBezTo>
                <a:cubicBezTo>
                  <a:pt x="2647443" y="643237"/>
                  <a:pt x="2333278" y="575872"/>
                  <a:pt x="2141547" y="615040"/>
                </a:cubicBezTo>
                <a:cubicBezTo>
                  <a:pt x="1949816" y="654208"/>
                  <a:pt x="1783608" y="590190"/>
                  <a:pt x="1513659" y="615040"/>
                </a:cubicBezTo>
                <a:cubicBezTo>
                  <a:pt x="1243710" y="639890"/>
                  <a:pt x="1188801" y="605352"/>
                  <a:pt x="919408" y="615040"/>
                </a:cubicBezTo>
                <a:cubicBezTo>
                  <a:pt x="650015" y="624728"/>
                  <a:pt x="385451" y="540606"/>
                  <a:pt x="0" y="615040"/>
                </a:cubicBezTo>
                <a:cubicBezTo>
                  <a:pt x="-23651" y="494203"/>
                  <a:pt x="11346" y="428783"/>
                  <a:pt x="0" y="301370"/>
                </a:cubicBezTo>
                <a:cubicBezTo>
                  <a:pt x="-11346" y="173957"/>
                  <a:pt x="18606" y="125804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 </a:t>
            </a:r>
          </a:p>
        </p:txBody>
      </p:sp>
      <p:cxnSp>
        <p:nvCxnSpPr>
          <p:cNvPr id="27" name="Ευθεία γραμμή σύνδεσης 26">
            <a:extLst>
              <a:ext uri="{FF2B5EF4-FFF2-40B4-BE49-F238E27FC236}">
                <a16:creationId xmlns:a16="http://schemas.microsoft.com/office/drawing/2014/main" id="{502906A2-D779-BCEF-344B-955FBA92D4D7}"/>
              </a:ext>
            </a:extLst>
          </p:cNvPr>
          <p:cNvCxnSpPr>
            <a:cxnSpLocks/>
          </p:cNvCxnSpPr>
          <p:nvPr/>
        </p:nvCxnSpPr>
        <p:spPr>
          <a:xfrm>
            <a:off x="7990114" y="968829"/>
            <a:ext cx="0" cy="5453742"/>
          </a:xfrm>
          <a:prstGeom prst="line">
            <a:avLst/>
          </a:prstGeom>
          <a:ln w="76200">
            <a:prstDash val="lgDash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4D634F9-017E-896E-C417-4C1E20E96681}"/>
              </a:ext>
            </a:extLst>
          </p:cNvPr>
          <p:cNvSpPr txBox="1"/>
          <p:nvPr/>
        </p:nvSpPr>
        <p:spPr>
          <a:xfrm>
            <a:off x="-168729" y="106822"/>
            <a:ext cx="121538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3200" b="1" dirty="0">
                <a:solidFill>
                  <a:srgbClr val="002060"/>
                </a:solidFill>
              </a:rPr>
              <a:t> </a:t>
            </a:r>
            <a:r>
              <a:rPr lang="el-GR" sz="2800" b="1" dirty="0">
                <a:solidFill>
                  <a:srgbClr val="002060"/>
                </a:solidFill>
              </a:rPr>
              <a:t>4</a:t>
            </a:r>
            <a:r>
              <a:rPr lang="el-GR" sz="2800" b="1" baseline="30000" dirty="0">
                <a:solidFill>
                  <a:srgbClr val="002060"/>
                </a:solidFill>
              </a:rPr>
              <a:t>ο</a:t>
            </a:r>
            <a:r>
              <a:rPr lang="el-GR" sz="2800" b="1" dirty="0">
                <a:solidFill>
                  <a:srgbClr val="002060"/>
                </a:solidFill>
              </a:rPr>
              <a:t> ΜΑΘΗΜΑ : Νεολιθική εποχή  -</a:t>
            </a:r>
            <a:r>
              <a:rPr lang="el-GR" sz="2800" dirty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el-GR" sz="2800" b="1" dirty="0">
                <a:solidFill>
                  <a:srgbClr val="002060"/>
                </a:solidFill>
                <a:sym typeface="Wingdings" panose="05000000000000000000" pitchFamily="2" charset="2"/>
              </a:rPr>
              <a:t>Αντικείμενα καθημερινής χρήσης</a:t>
            </a:r>
          </a:p>
        </p:txBody>
      </p:sp>
    </p:spTree>
    <p:extLst>
      <p:ext uri="{BB962C8B-B14F-4D97-AF65-F5344CB8AC3E}">
        <p14:creationId xmlns:p14="http://schemas.microsoft.com/office/powerpoint/2010/main" val="1818883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7FA43-2C16-E382-B52B-F381F833B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D042FB48-7F1A-D735-9F2F-E3B2D59DFC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309" b="15369"/>
          <a:stretch>
            <a:fillRect/>
          </a:stretch>
        </p:blipFill>
        <p:spPr>
          <a:xfrm>
            <a:off x="297997" y="779975"/>
            <a:ext cx="11436787" cy="5718795"/>
          </a:xfrm>
          <a:custGeom>
            <a:avLst/>
            <a:gdLst>
              <a:gd name="csX0" fmla="*/ 0 w 11436787"/>
              <a:gd name="csY0" fmla="*/ 0 h 5718795"/>
              <a:gd name="csX1" fmla="*/ 343104 w 11436787"/>
              <a:gd name="csY1" fmla="*/ 0 h 5718795"/>
              <a:gd name="csX2" fmla="*/ 571839 w 11436787"/>
              <a:gd name="csY2" fmla="*/ 0 h 5718795"/>
              <a:gd name="csX3" fmla="*/ 1372414 w 11436787"/>
              <a:gd name="csY3" fmla="*/ 0 h 5718795"/>
              <a:gd name="csX4" fmla="*/ 1715518 w 11436787"/>
              <a:gd name="csY4" fmla="*/ 0 h 5718795"/>
              <a:gd name="csX5" fmla="*/ 2516093 w 11436787"/>
              <a:gd name="csY5" fmla="*/ 0 h 5718795"/>
              <a:gd name="csX6" fmla="*/ 2859197 w 11436787"/>
              <a:gd name="csY6" fmla="*/ 0 h 5718795"/>
              <a:gd name="csX7" fmla="*/ 3545404 w 11436787"/>
              <a:gd name="csY7" fmla="*/ 0 h 5718795"/>
              <a:gd name="csX8" fmla="*/ 4002875 w 11436787"/>
              <a:gd name="csY8" fmla="*/ 0 h 5718795"/>
              <a:gd name="csX9" fmla="*/ 4803451 w 11436787"/>
              <a:gd name="csY9" fmla="*/ 0 h 5718795"/>
              <a:gd name="csX10" fmla="*/ 5032186 w 11436787"/>
              <a:gd name="csY10" fmla="*/ 0 h 5718795"/>
              <a:gd name="csX11" fmla="*/ 5489658 w 11436787"/>
              <a:gd name="csY11" fmla="*/ 0 h 5718795"/>
              <a:gd name="csX12" fmla="*/ 5718394 w 11436787"/>
              <a:gd name="csY12" fmla="*/ 0 h 5718795"/>
              <a:gd name="csX13" fmla="*/ 6518969 w 11436787"/>
              <a:gd name="csY13" fmla="*/ 0 h 5718795"/>
              <a:gd name="csX14" fmla="*/ 7090808 w 11436787"/>
              <a:gd name="csY14" fmla="*/ 0 h 5718795"/>
              <a:gd name="csX15" fmla="*/ 7891383 w 11436787"/>
              <a:gd name="csY15" fmla="*/ 0 h 5718795"/>
              <a:gd name="csX16" fmla="*/ 8234487 w 11436787"/>
              <a:gd name="csY16" fmla="*/ 0 h 5718795"/>
              <a:gd name="csX17" fmla="*/ 8920694 w 11436787"/>
              <a:gd name="csY17" fmla="*/ 0 h 5718795"/>
              <a:gd name="csX18" fmla="*/ 9149430 w 11436787"/>
              <a:gd name="csY18" fmla="*/ 0 h 5718795"/>
              <a:gd name="csX19" fmla="*/ 9835637 w 11436787"/>
              <a:gd name="csY19" fmla="*/ 0 h 5718795"/>
              <a:gd name="csX20" fmla="*/ 10521844 w 11436787"/>
              <a:gd name="csY20" fmla="*/ 0 h 5718795"/>
              <a:gd name="csX21" fmla="*/ 11436787 w 11436787"/>
              <a:gd name="csY21" fmla="*/ 0 h 5718795"/>
              <a:gd name="csX22" fmla="*/ 11436787 w 11436787"/>
              <a:gd name="csY22" fmla="*/ 514692 h 5718795"/>
              <a:gd name="csX23" fmla="*/ 11436787 w 11436787"/>
              <a:gd name="csY23" fmla="*/ 1086571 h 5718795"/>
              <a:gd name="csX24" fmla="*/ 11436787 w 11436787"/>
              <a:gd name="csY24" fmla="*/ 1772826 h 5718795"/>
              <a:gd name="csX25" fmla="*/ 11436787 w 11436787"/>
              <a:gd name="csY25" fmla="*/ 2287518 h 5718795"/>
              <a:gd name="csX26" fmla="*/ 11436787 w 11436787"/>
              <a:gd name="csY26" fmla="*/ 2973773 h 5718795"/>
              <a:gd name="csX27" fmla="*/ 11436787 w 11436787"/>
              <a:gd name="csY27" fmla="*/ 3602841 h 5718795"/>
              <a:gd name="csX28" fmla="*/ 11436787 w 11436787"/>
              <a:gd name="csY28" fmla="*/ 4003156 h 5718795"/>
              <a:gd name="csX29" fmla="*/ 11436787 w 11436787"/>
              <a:gd name="csY29" fmla="*/ 4460660 h 5718795"/>
              <a:gd name="csX30" fmla="*/ 11436787 w 11436787"/>
              <a:gd name="csY30" fmla="*/ 4975352 h 5718795"/>
              <a:gd name="csX31" fmla="*/ 11436787 w 11436787"/>
              <a:gd name="csY31" fmla="*/ 5718795 h 5718795"/>
              <a:gd name="csX32" fmla="*/ 10864948 w 11436787"/>
              <a:gd name="csY32" fmla="*/ 5718795 h 5718795"/>
              <a:gd name="csX33" fmla="*/ 10521844 w 11436787"/>
              <a:gd name="csY33" fmla="*/ 5718795 h 5718795"/>
              <a:gd name="csX34" fmla="*/ 9721269 w 11436787"/>
              <a:gd name="csY34" fmla="*/ 5718795 h 5718795"/>
              <a:gd name="csX35" fmla="*/ 8920694 w 11436787"/>
              <a:gd name="csY35" fmla="*/ 5718795 h 5718795"/>
              <a:gd name="csX36" fmla="*/ 8120119 w 11436787"/>
              <a:gd name="csY36" fmla="*/ 5718795 h 5718795"/>
              <a:gd name="csX37" fmla="*/ 7662647 w 11436787"/>
              <a:gd name="csY37" fmla="*/ 5718795 h 5718795"/>
              <a:gd name="csX38" fmla="*/ 7319544 w 11436787"/>
              <a:gd name="csY38" fmla="*/ 5718795 h 5718795"/>
              <a:gd name="csX39" fmla="*/ 6518969 w 11436787"/>
              <a:gd name="csY39" fmla="*/ 5718795 h 5718795"/>
              <a:gd name="csX40" fmla="*/ 6061497 w 11436787"/>
              <a:gd name="csY40" fmla="*/ 5718795 h 5718795"/>
              <a:gd name="csX41" fmla="*/ 5832761 w 11436787"/>
              <a:gd name="csY41" fmla="*/ 5718795 h 5718795"/>
              <a:gd name="csX42" fmla="*/ 5146554 w 11436787"/>
              <a:gd name="csY42" fmla="*/ 5718795 h 5718795"/>
              <a:gd name="csX43" fmla="*/ 4917818 w 11436787"/>
              <a:gd name="csY43" fmla="*/ 5718795 h 5718795"/>
              <a:gd name="csX44" fmla="*/ 4117243 w 11436787"/>
              <a:gd name="csY44" fmla="*/ 5718795 h 5718795"/>
              <a:gd name="csX45" fmla="*/ 3888508 w 11436787"/>
              <a:gd name="csY45" fmla="*/ 5718795 h 5718795"/>
              <a:gd name="csX46" fmla="*/ 3202300 w 11436787"/>
              <a:gd name="csY46" fmla="*/ 5718795 h 5718795"/>
              <a:gd name="csX47" fmla="*/ 2630461 w 11436787"/>
              <a:gd name="csY47" fmla="*/ 5718795 h 5718795"/>
              <a:gd name="csX48" fmla="*/ 2401725 w 11436787"/>
              <a:gd name="csY48" fmla="*/ 5718795 h 5718795"/>
              <a:gd name="csX49" fmla="*/ 1944254 w 11436787"/>
              <a:gd name="csY49" fmla="*/ 5718795 h 5718795"/>
              <a:gd name="csX50" fmla="*/ 1601150 w 11436787"/>
              <a:gd name="csY50" fmla="*/ 5718795 h 5718795"/>
              <a:gd name="csX51" fmla="*/ 1143679 w 11436787"/>
              <a:gd name="csY51" fmla="*/ 5718795 h 5718795"/>
              <a:gd name="csX52" fmla="*/ 0 w 11436787"/>
              <a:gd name="csY52" fmla="*/ 5718795 h 5718795"/>
              <a:gd name="csX53" fmla="*/ 0 w 11436787"/>
              <a:gd name="csY53" fmla="*/ 5032540 h 5718795"/>
              <a:gd name="csX54" fmla="*/ 0 w 11436787"/>
              <a:gd name="csY54" fmla="*/ 4346284 h 5718795"/>
              <a:gd name="csX55" fmla="*/ 0 w 11436787"/>
              <a:gd name="csY55" fmla="*/ 3717217 h 5718795"/>
              <a:gd name="csX56" fmla="*/ 0 w 11436787"/>
              <a:gd name="csY56" fmla="*/ 3316901 h 5718795"/>
              <a:gd name="csX57" fmla="*/ 0 w 11436787"/>
              <a:gd name="csY57" fmla="*/ 2687834 h 5718795"/>
              <a:gd name="csX58" fmla="*/ 0 w 11436787"/>
              <a:gd name="csY58" fmla="*/ 2230330 h 5718795"/>
              <a:gd name="csX59" fmla="*/ 0 w 11436787"/>
              <a:gd name="csY59" fmla="*/ 1830014 h 5718795"/>
              <a:gd name="csX60" fmla="*/ 0 w 11436787"/>
              <a:gd name="csY60" fmla="*/ 1258135 h 5718795"/>
              <a:gd name="csX61" fmla="*/ 0 w 11436787"/>
              <a:gd name="csY61" fmla="*/ 629067 h 5718795"/>
              <a:gd name="csX62" fmla="*/ 0 w 11436787"/>
              <a:gd name="csY62" fmla="*/ 0 h 57187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</a:cxnLst>
            <a:rect l="l" t="t" r="r" b="b"/>
            <a:pathLst>
              <a:path w="11436787" h="5718795" fill="none" extrusionOk="0">
                <a:moveTo>
                  <a:pt x="0" y="0"/>
                </a:moveTo>
                <a:cubicBezTo>
                  <a:pt x="127986" y="-12394"/>
                  <a:pt x="196514" y="35562"/>
                  <a:pt x="343104" y="0"/>
                </a:cubicBezTo>
                <a:cubicBezTo>
                  <a:pt x="489694" y="-35562"/>
                  <a:pt x="461734" y="21622"/>
                  <a:pt x="571839" y="0"/>
                </a:cubicBezTo>
                <a:cubicBezTo>
                  <a:pt x="681944" y="-21622"/>
                  <a:pt x="1098864" y="41294"/>
                  <a:pt x="1372414" y="0"/>
                </a:cubicBezTo>
                <a:cubicBezTo>
                  <a:pt x="1645964" y="-41294"/>
                  <a:pt x="1564435" y="38242"/>
                  <a:pt x="1715518" y="0"/>
                </a:cubicBezTo>
                <a:cubicBezTo>
                  <a:pt x="1866601" y="-38242"/>
                  <a:pt x="2263687" y="36233"/>
                  <a:pt x="2516093" y="0"/>
                </a:cubicBezTo>
                <a:cubicBezTo>
                  <a:pt x="2768500" y="-36233"/>
                  <a:pt x="2726001" y="37314"/>
                  <a:pt x="2859197" y="0"/>
                </a:cubicBezTo>
                <a:cubicBezTo>
                  <a:pt x="2992393" y="-37314"/>
                  <a:pt x="3305514" y="59852"/>
                  <a:pt x="3545404" y="0"/>
                </a:cubicBezTo>
                <a:cubicBezTo>
                  <a:pt x="3785294" y="-59852"/>
                  <a:pt x="3898055" y="22042"/>
                  <a:pt x="4002875" y="0"/>
                </a:cubicBezTo>
                <a:cubicBezTo>
                  <a:pt x="4107695" y="-22042"/>
                  <a:pt x="4615926" y="27574"/>
                  <a:pt x="4803451" y="0"/>
                </a:cubicBezTo>
                <a:cubicBezTo>
                  <a:pt x="4990976" y="-27574"/>
                  <a:pt x="4937545" y="16180"/>
                  <a:pt x="5032186" y="0"/>
                </a:cubicBezTo>
                <a:cubicBezTo>
                  <a:pt x="5126827" y="-16180"/>
                  <a:pt x="5328378" y="8929"/>
                  <a:pt x="5489658" y="0"/>
                </a:cubicBezTo>
                <a:cubicBezTo>
                  <a:pt x="5650938" y="-8929"/>
                  <a:pt x="5629525" y="354"/>
                  <a:pt x="5718394" y="0"/>
                </a:cubicBezTo>
                <a:cubicBezTo>
                  <a:pt x="5807263" y="-354"/>
                  <a:pt x="6265087" y="85089"/>
                  <a:pt x="6518969" y="0"/>
                </a:cubicBezTo>
                <a:cubicBezTo>
                  <a:pt x="6772851" y="-85089"/>
                  <a:pt x="6845780" y="61758"/>
                  <a:pt x="7090808" y="0"/>
                </a:cubicBezTo>
                <a:cubicBezTo>
                  <a:pt x="7335836" y="-61758"/>
                  <a:pt x="7552802" y="78089"/>
                  <a:pt x="7891383" y="0"/>
                </a:cubicBezTo>
                <a:cubicBezTo>
                  <a:pt x="8229965" y="-78089"/>
                  <a:pt x="8130842" y="21847"/>
                  <a:pt x="8234487" y="0"/>
                </a:cubicBezTo>
                <a:cubicBezTo>
                  <a:pt x="8338132" y="-21847"/>
                  <a:pt x="8773720" y="78474"/>
                  <a:pt x="8920694" y="0"/>
                </a:cubicBezTo>
                <a:cubicBezTo>
                  <a:pt x="9067668" y="-78474"/>
                  <a:pt x="9094658" y="14389"/>
                  <a:pt x="9149430" y="0"/>
                </a:cubicBezTo>
                <a:cubicBezTo>
                  <a:pt x="9204202" y="-14389"/>
                  <a:pt x="9495951" y="30981"/>
                  <a:pt x="9835637" y="0"/>
                </a:cubicBezTo>
                <a:cubicBezTo>
                  <a:pt x="10175323" y="-30981"/>
                  <a:pt x="10189098" y="60370"/>
                  <a:pt x="10521844" y="0"/>
                </a:cubicBezTo>
                <a:cubicBezTo>
                  <a:pt x="10854590" y="-60370"/>
                  <a:pt x="11143449" y="6924"/>
                  <a:pt x="11436787" y="0"/>
                </a:cubicBezTo>
                <a:cubicBezTo>
                  <a:pt x="11474165" y="145002"/>
                  <a:pt x="11404601" y="332466"/>
                  <a:pt x="11436787" y="514692"/>
                </a:cubicBezTo>
                <a:cubicBezTo>
                  <a:pt x="11468973" y="696918"/>
                  <a:pt x="11410869" y="906043"/>
                  <a:pt x="11436787" y="1086571"/>
                </a:cubicBezTo>
                <a:cubicBezTo>
                  <a:pt x="11462705" y="1267099"/>
                  <a:pt x="11377413" y="1592515"/>
                  <a:pt x="11436787" y="1772826"/>
                </a:cubicBezTo>
                <a:cubicBezTo>
                  <a:pt x="11496161" y="1953138"/>
                  <a:pt x="11381536" y="2108014"/>
                  <a:pt x="11436787" y="2287518"/>
                </a:cubicBezTo>
                <a:cubicBezTo>
                  <a:pt x="11492038" y="2467022"/>
                  <a:pt x="11407993" y="2643581"/>
                  <a:pt x="11436787" y="2973773"/>
                </a:cubicBezTo>
                <a:cubicBezTo>
                  <a:pt x="11465581" y="3303965"/>
                  <a:pt x="11411825" y="3367618"/>
                  <a:pt x="11436787" y="3602841"/>
                </a:cubicBezTo>
                <a:cubicBezTo>
                  <a:pt x="11461749" y="3838064"/>
                  <a:pt x="11434684" y="3914121"/>
                  <a:pt x="11436787" y="4003156"/>
                </a:cubicBezTo>
                <a:cubicBezTo>
                  <a:pt x="11438890" y="4092191"/>
                  <a:pt x="11413569" y="4347042"/>
                  <a:pt x="11436787" y="4460660"/>
                </a:cubicBezTo>
                <a:cubicBezTo>
                  <a:pt x="11460005" y="4574278"/>
                  <a:pt x="11428420" y="4770445"/>
                  <a:pt x="11436787" y="4975352"/>
                </a:cubicBezTo>
                <a:cubicBezTo>
                  <a:pt x="11445154" y="5180259"/>
                  <a:pt x="11372763" y="5396470"/>
                  <a:pt x="11436787" y="5718795"/>
                </a:cubicBezTo>
                <a:cubicBezTo>
                  <a:pt x="11171162" y="5723660"/>
                  <a:pt x="11111654" y="5680414"/>
                  <a:pt x="10864948" y="5718795"/>
                </a:cubicBezTo>
                <a:cubicBezTo>
                  <a:pt x="10618242" y="5757176"/>
                  <a:pt x="10675276" y="5708908"/>
                  <a:pt x="10521844" y="5718795"/>
                </a:cubicBezTo>
                <a:cubicBezTo>
                  <a:pt x="10368412" y="5728682"/>
                  <a:pt x="9899448" y="5697370"/>
                  <a:pt x="9721269" y="5718795"/>
                </a:cubicBezTo>
                <a:cubicBezTo>
                  <a:pt x="9543090" y="5740220"/>
                  <a:pt x="9116479" y="5670166"/>
                  <a:pt x="8920694" y="5718795"/>
                </a:cubicBezTo>
                <a:cubicBezTo>
                  <a:pt x="8724910" y="5767424"/>
                  <a:pt x="8513572" y="5714189"/>
                  <a:pt x="8120119" y="5718795"/>
                </a:cubicBezTo>
                <a:cubicBezTo>
                  <a:pt x="7726666" y="5723401"/>
                  <a:pt x="7803566" y="5675427"/>
                  <a:pt x="7662647" y="5718795"/>
                </a:cubicBezTo>
                <a:cubicBezTo>
                  <a:pt x="7521728" y="5762163"/>
                  <a:pt x="7430498" y="5695356"/>
                  <a:pt x="7319544" y="5718795"/>
                </a:cubicBezTo>
                <a:cubicBezTo>
                  <a:pt x="7208590" y="5742234"/>
                  <a:pt x="6787876" y="5675702"/>
                  <a:pt x="6518969" y="5718795"/>
                </a:cubicBezTo>
                <a:cubicBezTo>
                  <a:pt x="6250063" y="5761888"/>
                  <a:pt x="6196652" y="5667655"/>
                  <a:pt x="6061497" y="5718795"/>
                </a:cubicBezTo>
                <a:cubicBezTo>
                  <a:pt x="5926342" y="5769935"/>
                  <a:pt x="5925229" y="5714253"/>
                  <a:pt x="5832761" y="5718795"/>
                </a:cubicBezTo>
                <a:cubicBezTo>
                  <a:pt x="5740293" y="5723337"/>
                  <a:pt x="5457282" y="5680918"/>
                  <a:pt x="5146554" y="5718795"/>
                </a:cubicBezTo>
                <a:cubicBezTo>
                  <a:pt x="4835826" y="5756672"/>
                  <a:pt x="5026174" y="5707824"/>
                  <a:pt x="4917818" y="5718795"/>
                </a:cubicBezTo>
                <a:cubicBezTo>
                  <a:pt x="4809462" y="5729766"/>
                  <a:pt x="4478469" y="5692295"/>
                  <a:pt x="4117243" y="5718795"/>
                </a:cubicBezTo>
                <a:cubicBezTo>
                  <a:pt x="3756017" y="5745295"/>
                  <a:pt x="3953795" y="5701542"/>
                  <a:pt x="3888508" y="5718795"/>
                </a:cubicBezTo>
                <a:cubicBezTo>
                  <a:pt x="3823221" y="5736048"/>
                  <a:pt x="3451566" y="5638875"/>
                  <a:pt x="3202300" y="5718795"/>
                </a:cubicBezTo>
                <a:cubicBezTo>
                  <a:pt x="2953034" y="5798715"/>
                  <a:pt x="2793937" y="5699328"/>
                  <a:pt x="2630461" y="5718795"/>
                </a:cubicBezTo>
                <a:cubicBezTo>
                  <a:pt x="2466985" y="5738262"/>
                  <a:pt x="2466448" y="5697123"/>
                  <a:pt x="2401725" y="5718795"/>
                </a:cubicBezTo>
                <a:cubicBezTo>
                  <a:pt x="2337002" y="5740467"/>
                  <a:pt x="2150751" y="5693830"/>
                  <a:pt x="1944254" y="5718795"/>
                </a:cubicBezTo>
                <a:cubicBezTo>
                  <a:pt x="1737757" y="5743760"/>
                  <a:pt x="1732152" y="5693027"/>
                  <a:pt x="1601150" y="5718795"/>
                </a:cubicBezTo>
                <a:cubicBezTo>
                  <a:pt x="1470148" y="5744563"/>
                  <a:pt x="1342769" y="5669466"/>
                  <a:pt x="1143679" y="5718795"/>
                </a:cubicBezTo>
                <a:cubicBezTo>
                  <a:pt x="944589" y="5768124"/>
                  <a:pt x="492101" y="5610617"/>
                  <a:pt x="0" y="5718795"/>
                </a:cubicBezTo>
                <a:cubicBezTo>
                  <a:pt x="-636" y="5428670"/>
                  <a:pt x="81756" y="5302568"/>
                  <a:pt x="0" y="5032540"/>
                </a:cubicBezTo>
                <a:cubicBezTo>
                  <a:pt x="-81756" y="4762513"/>
                  <a:pt x="40127" y="4686207"/>
                  <a:pt x="0" y="4346284"/>
                </a:cubicBezTo>
                <a:cubicBezTo>
                  <a:pt x="-40127" y="4006361"/>
                  <a:pt x="53272" y="3891637"/>
                  <a:pt x="0" y="3717217"/>
                </a:cubicBezTo>
                <a:cubicBezTo>
                  <a:pt x="-53272" y="3542797"/>
                  <a:pt x="34097" y="3460166"/>
                  <a:pt x="0" y="3316901"/>
                </a:cubicBezTo>
                <a:cubicBezTo>
                  <a:pt x="-34097" y="3173636"/>
                  <a:pt x="10567" y="2825748"/>
                  <a:pt x="0" y="2687834"/>
                </a:cubicBezTo>
                <a:cubicBezTo>
                  <a:pt x="-10567" y="2549920"/>
                  <a:pt x="53667" y="2352394"/>
                  <a:pt x="0" y="2230330"/>
                </a:cubicBezTo>
                <a:cubicBezTo>
                  <a:pt x="-53667" y="2108266"/>
                  <a:pt x="38683" y="1973692"/>
                  <a:pt x="0" y="1830014"/>
                </a:cubicBezTo>
                <a:cubicBezTo>
                  <a:pt x="-38683" y="1686336"/>
                  <a:pt x="58354" y="1412837"/>
                  <a:pt x="0" y="1258135"/>
                </a:cubicBezTo>
                <a:cubicBezTo>
                  <a:pt x="-58354" y="1103433"/>
                  <a:pt x="64965" y="779731"/>
                  <a:pt x="0" y="629067"/>
                </a:cubicBezTo>
                <a:cubicBezTo>
                  <a:pt x="-64965" y="478403"/>
                  <a:pt x="5389" y="245927"/>
                  <a:pt x="0" y="0"/>
                </a:cubicBezTo>
                <a:close/>
              </a:path>
              <a:path w="11436787" h="5718795" stroke="0" extrusionOk="0">
                <a:moveTo>
                  <a:pt x="0" y="0"/>
                </a:moveTo>
                <a:cubicBezTo>
                  <a:pt x="156393" y="-20429"/>
                  <a:pt x="301162" y="47233"/>
                  <a:pt x="457471" y="0"/>
                </a:cubicBezTo>
                <a:cubicBezTo>
                  <a:pt x="613780" y="-47233"/>
                  <a:pt x="583908" y="6578"/>
                  <a:pt x="686207" y="0"/>
                </a:cubicBezTo>
                <a:cubicBezTo>
                  <a:pt x="788506" y="-6578"/>
                  <a:pt x="880034" y="26014"/>
                  <a:pt x="1029311" y="0"/>
                </a:cubicBezTo>
                <a:cubicBezTo>
                  <a:pt x="1178588" y="-26014"/>
                  <a:pt x="1154912" y="18177"/>
                  <a:pt x="1258047" y="0"/>
                </a:cubicBezTo>
                <a:cubicBezTo>
                  <a:pt x="1361182" y="-18177"/>
                  <a:pt x="1376021" y="4270"/>
                  <a:pt x="1486782" y="0"/>
                </a:cubicBezTo>
                <a:cubicBezTo>
                  <a:pt x="1597544" y="-4270"/>
                  <a:pt x="1625758" y="26609"/>
                  <a:pt x="1715518" y="0"/>
                </a:cubicBezTo>
                <a:cubicBezTo>
                  <a:pt x="1805278" y="-26609"/>
                  <a:pt x="1948309" y="17935"/>
                  <a:pt x="2058622" y="0"/>
                </a:cubicBezTo>
                <a:cubicBezTo>
                  <a:pt x="2168935" y="-17935"/>
                  <a:pt x="2457060" y="21964"/>
                  <a:pt x="2744829" y="0"/>
                </a:cubicBezTo>
                <a:cubicBezTo>
                  <a:pt x="3032598" y="-21964"/>
                  <a:pt x="2937274" y="30977"/>
                  <a:pt x="3087932" y="0"/>
                </a:cubicBezTo>
                <a:cubicBezTo>
                  <a:pt x="3238590" y="-30977"/>
                  <a:pt x="3533150" y="34450"/>
                  <a:pt x="3774140" y="0"/>
                </a:cubicBezTo>
                <a:cubicBezTo>
                  <a:pt x="4015130" y="-34450"/>
                  <a:pt x="3890853" y="10308"/>
                  <a:pt x="4002875" y="0"/>
                </a:cubicBezTo>
                <a:cubicBezTo>
                  <a:pt x="4114898" y="-10308"/>
                  <a:pt x="4405846" y="65757"/>
                  <a:pt x="4574715" y="0"/>
                </a:cubicBezTo>
                <a:cubicBezTo>
                  <a:pt x="4743584" y="-65757"/>
                  <a:pt x="4787488" y="31923"/>
                  <a:pt x="4917818" y="0"/>
                </a:cubicBezTo>
                <a:cubicBezTo>
                  <a:pt x="5048148" y="-31923"/>
                  <a:pt x="5351657" y="41849"/>
                  <a:pt x="5489658" y="0"/>
                </a:cubicBezTo>
                <a:cubicBezTo>
                  <a:pt x="5627659" y="-41849"/>
                  <a:pt x="5911696" y="1921"/>
                  <a:pt x="6061497" y="0"/>
                </a:cubicBezTo>
                <a:cubicBezTo>
                  <a:pt x="6211298" y="-1921"/>
                  <a:pt x="6278452" y="33007"/>
                  <a:pt x="6404601" y="0"/>
                </a:cubicBezTo>
                <a:cubicBezTo>
                  <a:pt x="6530750" y="-33007"/>
                  <a:pt x="6922548" y="21753"/>
                  <a:pt x="7205176" y="0"/>
                </a:cubicBezTo>
                <a:cubicBezTo>
                  <a:pt x="7487805" y="-21753"/>
                  <a:pt x="7534957" y="18210"/>
                  <a:pt x="7662647" y="0"/>
                </a:cubicBezTo>
                <a:cubicBezTo>
                  <a:pt x="7790337" y="-18210"/>
                  <a:pt x="8164921" y="7829"/>
                  <a:pt x="8348855" y="0"/>
                </a:cubicBezTo>
                <a:cubicBezTo>
                  <a:pt x="8532789" y="-7829"/>
                  <a:pt x="8468874" y="6421"/>
                  <a:pt x="8577590" y="0"/>
                </a:cubicBezTo>
                <a:cubicBezTo>
                  <a:pt x="8686306" y="-6421"/>
                  <a:pt x="8996541" y="22776"/>
                  <a:pt x="9263797" y="0"/>
                </a:cubicBezTo>
                <a:cubicBezTo>
                  <a:pt x="9531053" y="-22776"/>
                  <a:pt x="9768410" y="61499"/>
                  <a:pt x="10064373" y="0"/>
                </a:cubicBezTo>
                <a:cubicBezTo>
                  <a:pt x="10360336" y="-61499"/>
                  <a:pt x="10483257" y="19982"/>
                  <a:pt x="10636212" y="0"/>
                </a:cubicBezTo>
                <a:cubicBezTo>
                  <a:pt x="10789167" y="-19982"/>
                  <a:pt x="11194730" y="639"/>
                  <a:pt x="11436787" y="0"/>
                </a:cubicBezTo>
                <a:cubicBezTo>
                  <a:pt x="11463852" y="241619"/>
                  <a:pt x="11372789" y="454536"/>
                  <a:pt x="11436787" y="629067"/>
                </a:cubicBezTo>
                <a:cubicBezTo>
                  <a:pt x="11500785" y="803598"/>
                  <a:pt x="11362912" y="1166973"/>
                  <a:pt x="11436787" y="1315323"/>
                </a:cubicBezTo>
                <a:cubicBezTo>
                  <a:pt x="11510662" y="1463673"/>
                  <a:pt x="11436134" y="1703841"/>
                  <a:pt x="11436787" y="1944390"/>
                </a:cubicBezTo>
                <a:cubicBezTo>
                  <a:pt x="11437440" y="2184939"/>
                  <a:pt x="11379389" y="2418252"/>
                  <a:pt x="11436787" y="2573458"/>
                </a:cubicBezTo>
                <a:cubicBezTo>
                  <a:pt x="11494185" y="2728664"/>
                  <a:pt x="11430587" y="2915428"/>
                  <a:pt x="11436787" y="3145337"/>
                </a:cubicBezTo>
                <a:cubicBezTo>
                  <a:pt x="11442987" y="3375246"/>
                  <a:pt x="11399603" y="3379690"/>
                  <a:pt x="11436787" y="3602841"/>
                </a:cubicBezTo>
                <a:cubicBezTo>
                  <a:pt x="11473971" y="3825992"/>
                  <a:pt x="11430228" y="3981331"/>
                  <a:pt x="11436787" y="4174720"/>
                </a:cubicBezTo>
                <a:cubicBezTo>
                  <a:pt x="11443346" y="4368109"/>
                  <a:pt x="11431616" y="4613577"/>
                  <a:pt x="11436787" y="4860976"/>
                </a:cubicBezTo>
                <a:cubicBezTo>
                  <a:pt x="11441958" y="5108375"/>
                  <a:pt x="11337904" y="5414876"/>
                  <a:pt x="11436787" y="5718795"/>
                </a:cubicBezTo>
                <a:cubicBezTo>
                  <a:pt x="11339684" y="5743640"/>
                  <a:pt x="11273242" y="5698282"/>
                  <a:pt x="11208051" y="5718795"/>
                </a:cubicBezTo>
                <a:cubicBezTo>
                  <a:pt x="11142860" y="5739308"/>
                  <a:pt x="10805376" y="5714944"/>
                  <a:pt x="10521844" y="5718795"/>
                </a:cubicBezTo>
                <a:cubicBezTo>
                  <a:pt x="10238312" y="5722646"/>
                  <a:pt x="10101759" y="5659846"/>
                  <a:pt x="9721269" y="5718795"/>
                </a:cubicBezTo>
                <a:cubicBezTo>
                  <a:pt x="9340779" y="5777744"/>
                  <a:pt x="9520929" y="5713838"/>
                  <a:pt x="9378165" y="5718795"/>
                </a:cubicBezTo>
                <a:cubicBezTo>
                  <a:pt x="9235401" y="5723752"/>
                  <a:pt x="9133573" y="5694622"/>
                  <a:pt x="8920694" y="5718795"/>
                </a:cubicBezTo>
                <a:cubicBezTo>
                  <a:pt x="8707815" y="5742968"/>
                  <a:pt x="8800057" y="5705150"/>
                  <a:pt x="8691958" y="5718795"/>
                </a:cubicBezTo>
                <a:cubicBezTo>
                  <a:pt x="8583859" y="5732440"/>
                  <a:pt x="8252853" y="5708475"/>
                  <a:pt x="8005751" y="5718795"/>
                </a:cubicBezTo>
                <a:cubicBezTo>
                  <a:pt x="7758649" y="5729115"/>
                  <a:pt x="7729909" y="5716023"/>
                  <a:pt x="7548279" y="5718795"/>
                </a:cubicBezTo>
                <a:cubicBezTo>
                  <a:pt x="7366649" y="5721567"/>
                  <a:pt x="7050126" y="5706783"/>
                  <a:pt x="6747704" y="5718795"/>
                </a:cubicBezTo>
                <a:cubicBezTo>
                  <a:pt x="6445283" y="5730807"/>
                  <a:pt x="6423257" y="5664012"/>
                  <a:pt x="6175865" y="5718795"/>
                </a:cubicBezTo>
                <a:cubicBezTo>
                  <a:pt x="5928473" y="5773578"/>
                  <a:pt x="5697714" y="5690630"/>
                  <a:pt x="5489658" y="5718795"/>
                </a:cubicBezTo>
                <a:cubicBezTo>
                  <a:pt x="5281602" y="5746960"/>
                  <a:pt x="5325175" y="5715012"/>
                  <a:pt x="5260922" y="5718795"/>
                </a:cubicBezTo>
                <a:cubicBezTo>
                  <a:pt x="5196669" y="5722578"/>
                  <a:pt x="5133296" y="5695547"/>
                  <a:pt x="5032186" y="5718795"/>
                </a:cubicBezTo>
                <a:cubicBezTo>
                  <a:pt x="4931076" y="5742043"/>
                  <a:pt x="4808116" y="5712931"/>
                  <a:pt x="4689083" y="5718795"/>
                </a:cubicBezTo>
                <a:cubicBezTo>
                  <a:pt x="4570050" y="5724659"/>
                  <a:pt x="4263667" y="5713345"/>
                  <a:pt x="3888508" y="5718795"/>
                </a:cubicBezTo>
                <a:cubicBezTo>
                  <a:pt x="3513350" y="5724245"/>
                  <a:pt x="3612177" y="5693422"/>
                  <a:pt x="3431036" y="5718795"/>
                </a:cubicBezTo>
                <a:cubicBezTo>
                  <a:pt x="3249895" y="5744168"/>
                  <a:pt x="3063523" y="5706688"/>
                  <a:pt x="2744829" y="5718795"/>
                </a:cubicBezTo>
                <a:cubicBezTo>
                  <a:pt x="2426135" y="5730902"/>
                  <a:pt x="2424313" y="5702744"/>
                  <a:pt x="2287357" y="5718795"/>
                </a:cubicBezTo>
                <a:cubicBezTo>
                  <a:pt x="2150401" y="5734846"/>
                  <a:pt x="1801307" y="5626424"/>
                  <a:pt x="1486782" y="5718795"/>
                </a:cubicBezTo>
                <a:cubicBezTo>
                  <a:pt x="1172257" y="5811166"/>
                  <a:pt x="1307910" y="5705497"/>
                  <a:pt x="1258047" y="5718795"/>
                </a:cubicBezTo>
                <a:cubicBezTo>
                  <a:pt x="1208185" y="5732093"/>
                  <a:pt x="338865" y="5579698"/>
                  <a:pt x="0" y="5718795"/>
                </a:cubicBezTo>
                <a:cubicBezTo>
                  <a:pt x="-1575" y="5582647"/>
                  <a:pt x="448" y="5454343"/>
                  <a:pt x="0" y="5318479"/>
                </a:cubicBezTo>
                <a:cubicBezTo>
                  <a:pt x="-448" y="5182615"/>
                  <a:pt x="36676" y="4936413"/>
                  <a:pt x="0" y="4746600"/>
                </a:cubicBezTo>
                <a:cubicBezTo>
                  <a:pt x="-36676" y="4556787"/>
                  <a:pt x="6385" y="4289866"/>
                  <a:pt x="0" y="4174720"/>
                </a:cubicBezTo>
                <a:cubicBezTo>
                  <a:pt x="-6385" y="4059574"/>
                  <a:pt x="43761" y="3935701"/>
                  <a:pt x="0" y="3774405"/>
                </a:cubicBezTo>
                <a:cubicBezTo>
                  <a:pt x="-43761" y="3613110"/>
                  <a:pt x="8291" y="3341581"/>
                  <a:pt x="0" y="3202525"/>
                </a:cubicBezTo>
                <a:cubicBezTo>
                  <a:pt x="-8291" y="3063469"/>
                  <a:pt x="20701" y="2889526"/>
                  <a:pt x="0" y="2630646"/>
                </a:cubicBezTo>
                <a:cubicBezTo>
                  <a:pt x="-20701" y="2371766"/>
                  <a:pt x="33849" y="2182551"/>
                  <a:pt x="0" y="2001578"/>
                </a:cubicBezTo>
                <a:cubicBezTo>
                  <a:pt x="-33849" y="1820605"/>
                  <a:pt x="6045" y="1722640"/>
                  <a:pt x="0" y="1486887"/>
                </a:cubicBezTo>
                <a:cubicBezTo>
                  <a:pt x="-6045" y="1251134"/>
                  <a:pt x="52500" y="1216024"/>
                  <a:pt x="0" y="972195"/>
                </a:cubicBezTo>
                <a:cubicBezTo>
                  <a:pt x="-52500" y="728366"/>
                  <a:pt x="104176" y="359556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07440386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1879E4CC-588B-F556-7E44-13CFA70EC28D}"/>
              </a:ext>
            </a:extLst>
          </p:cNvPr>
          <p:cNvSpPr/>
          <p:nvPr/>
        </p:nvSpPr>
        <p:spPr>
          <a:xfrm>
            <a:off x="1796143" y="1055914"/>
            <a:ext cx="3363686" cy="930730"/>
          </a:xfrm>
          <a:custGeom>
            <a:avLst/>
            <a:gdLst>
              <a:gd name="csX0" fmla="*/ 0 w 3363686"/>
              <a:gd name="csY0" fmla="*/ 0 h 930730"/>
              <a:gd name="csX1" fmla="*/ 594251 w 3363686"/>
              <a:gd name="csY1" fmla="*/ 0 h 930730"/>
              <a:gd name="csX2" fmla="*/ 1087592 w 3363686"/>
              <a:gd name="csY2" fmla="*/ 0 h 930730"/>
              <a:gd name="csX3" fmla="*/ 1614569 w 3363686"/>
              <a:gd name="csY3" fmla="*/ 0 h 930730"/>
              <a:gd name="csX4" fmla="*/ 2107910 w 3363686"/>
              <a:gd name="csY4" fmla="*/ 0 h 930730"/>
              <a:gd name="csX5" fmla="*/ 2567614 w 3363686"/>
              <a:gd name="csY5" fmla="*/ 0 h 930730"/>
              <a:gd name="csX6" fmla="*/ 3363686 w 3363686"/>
              <a:gd name="csY6" fmla="*/ 0 h 930730"/>
              <a:gd name="csX7" fmla="*/ 3363686 w 3363686"/>
              <a:gd name="csY7" fmla="*/ 446750 h 930730"/>
              <a:gd name="csX8" fmla="*/ 3363686 w 3363686"/>
              <a:gd name="csY8" fmla="*/ 930730 h 930730"/>
              <a:gd name="csX9" fmla="*/ 2836709 w 3363686"/>
              <a:gd name="csY9" fmla="*/ 930730 h 930730"/>
              <a:gd name="csX10" fmla="*/ 2377005 w 3363686"/>
              <a:gd name="csY10" fmla="*/ 930730 h 930730"/>
              <a:gd name="csX11" fmla="*/ 1850027 w 3363686"/>
              <a:gd name="csY11" fmla="*/ 930730 h 930730"/>
              <a:gd name="csX12" fmla="*/ 1222139 w 3363686"/>
              <a:gd name="csY12" fmla="*/ 930730 h 930730"/>
              <a:gd name="csX13" fmla="*/ 661525 w 3363686"/>
              <a:gd name="csY13" fmla="*/ 930730 h 930730"/>
              <a:gd name="csX14" fmla="*/ 0 w 3363686"/>
              <a:gd name="csY14" fmla="*/ 930730 h 930730"/>
              <a:gd name="csX15" fmla="*/ 0 w 3363686"/>
              <a:gd name="csY15" fmla="*/ 465365 h 930730"/>
              <a:gd name="csX16" fmla="*/ 0 w 3363686"/>
              <a:gd name="csY16" fmla="*/ 0 h 9307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363686" h="930730" fill="none" extrusionOk="0">
                <a:moveTo>
                  <a:pt x="0" y="0"/>
                </a:moveTo>
                <a:cubicBezTo>
                  <a:pt x="286533" y="-62096"/>
                  <a:pt x="396534" y="110"/>
                  <a:pt x="594251" y="0"/>
                </a:cubicBezTo>
                <a:cubicBezTo>
                  <a:pt x="791968" y="-110"/>
                  <a:pt x="899007" y="15441"/>
                  <a:pt x="1087592" y="0"/>
                </a:cubicBezTo>
                <a:cubicBezTo>
                  <a:pt x="1276177" y="-15441"/>
                  <a:pt x="1397788" y="37566"/>
                  <a:pt x="1614569" y="0"/>
                </a:cubicBezTo>
                <a:cubicBezTo>
                  <a:pt x="1831350" y="-37566"/>
                  <a:pt x="1938292" y="35661"/>
                  <a:pt x="2107910" y="0"/>
                </a:cubicBezTo>
                <a:cubicBezTo>
                  <a:pt x="2277528" y="-35661"/>
                  <a:pt x="2392201" y="1240"/>
                  <a:pt x="2567614" y="0"/>
                </a:cubicBezTo>
                <a:cubicBezTo>
                  <a:pt x="2743027" y="-1240"/>
                  <a:pt x="3158130" y="33021"/>
                  <a:pt x="3363686" y="0"/>
                </a:cubicBezTo>
                <a:cubicBezTo>
                  <a:pt x="3371522" y="223106"/>
                  <a:pt x="3334870" y="286749"/>
                  <a:pt x="3363686" y="446750"/>
                </a:cubicBezTo>
                <a:cubicBezTo>
                  <a:pt x="3392502" y="606751"/>
                  <a:pt x="3308303" y="818003"/>
                  <a:pt x="3363686" y="930730"/>
                </a:cubicBezTo>
                <a:cubicBezTo>
                  <a:pt x="3159869" y="948542"/>
                  <a:pt x="3076521" y="891446"/>
                  <a:pt x="2836709" y="930730"/>
                </a:cubicBezTo>
                <a:cubicBezTo>
                  <a:pt x="2596897" y="970014"/>
                  <a:pt x="2529416" y="883474"/>
                  <a:pt x="2377005" y="930730"/>
                </a:cubicBezTo>
                <a:cubicBezTo>
                  <a:pt x="2224594" y="977986"/>
                  <a:pt x="2087831" y="920406"/>
                  <a:pt x="1850027" y="930730"/>
                </a:cubicBezTo>
                <a:cubicBezTo>
                  <a:pt x="1612223" y="941054"/>
                  <a:pt x="1473048" y="913745"/>
                  <a:pt x="1222139" y="930730"/>
                </a:cubicBezTo>
                <a:cubicBezTo>
                  <a:pt x="971230" y="947715"/>
                  <a:pt x="871420" y="879531"/>
                  <a:pt x="661525" y="930730"/>
                </a:cubicBezTo>
                <a:cubicBezTo>
                  <a:pt x="451630" y="981929"/>
                  <a:pt x="138900" y="891422"/>
                  <a:pt x="0" y="930730"/>
                </a:cubicBezTo>
                <a:cubicBezTo>
                  <a:pt x="-32700" y="756178"/>
                  <a:pt x="22172" y="570937"/>
                  <a:pt x="0" y="465365"/>
                </a:cubicBezTo>
                <a:cubicBezTo>
                  <a:pt x="-22172" y="359793"/>
                  <a:pt x="11806" y="220617"/>
                  <a:pt x="0" y="0"/>
                </a:cubicBezTo>
                <a:close/>
              </a:path>
              <a:path w="3363686" h="930730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382103" y="154139"/>
                  <a:pt x="3354971" y="301166"/>
                  <a:pt x="3363686" y="437443"/>
                </a:cubicBezTo>
                <a:cubicBezTo>
                  <a:pt x="3372401" y="573720"/>
                  <a:pt x="3334468" y="694528"/>
                  <a:pt x="3363686" y="930730"/>
                </a:cubicBezTo>
                <a:cubicBezTo>
                  <a:pt x="3207521" y="967865"/>
                  <a:pt x="2891427" y="902533"/>
                  <a:pt x="2769435" y="930730"/>
                </a:cubicBezTo>
                <a:cubicBezTo>
                  <a:pt x="2647443" y="958927"/>
                  <a:pt x="2333278" y="891562"/>
                  <a:pt x="2141547" y="930730"/>
                </a:cubicBezTo>
                <a:cubicBezTo>
                  <a:pt x="1949816" y="969898"/>
                  <a:pt x="1783608" y="905880"/>
                  <a:pt x="1513659" y="930730"/>
                </a:cubicBezTo>
                <a:cubicBezTo>
                  <a:pt x="1243710" y="955580"/>
                  <a:pt x="1188801" y="921042"/>
                  <a:pt x="919408" y="930730"/>
                </a:cubicBezTo>
                <a:cubicBezTo>
                  <a:pt x="650015" y="940418"/>
                  <a:pt x="385451" y="856296"/>
                  <a:pt x="0" y="930730"/>
                </a:cubicBezTo>
                <a:cubicBezTo>
                  <a:pt x="-30694" y="759007"/>
                  <a:pt x="11087" y="609974"/>
                  <a:pt x="0" y="456058"/>
                </a:cubicBezTo>
                <a:cubicBezTo>
                  <a:pt x="-11087" y="302142"/>
                  <a:pt x="10963" y="164352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 </a:t>
            </a:r>
            <a:r>
              <a:rPr lang="el-GR" sz="3200" dirty="0"/>
              <a:t>Νεολιθική Εποχή 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0FC622E2-096A-45D1-41BC-AA970274DB5F}"/>
              </a:ext>
            </a:extLst>
          </p:cNvPr>
          <p:cNvSpPr/>
          <p:nvPr/>
        </p:nvSpPr>
        <p:spPr>
          <a:xfrm>
            <a:off x="457200" y="3314700"/>
            <a:ext cx="3363686" cy="1404258"/>
          </a:xfrm>
          <a:custGeom>
            <a:avLst/>
            <a:gdLst>
              <a:gd name="csX0" fmla="*/ 0 w 3363686"/>
              <a:gd name="csY0" fmla="*/ 0 h 1404258"/>
              <a:gd name="csX1" fmla="*/ 560614 w 3363686"/>
              <a:gd name="csY1" fmla="*/ 0 h 1404258"/>
              <a:gd name="csX2" fmla="*/ 1053955 w 3363686"/>
              <a:gd name="csY2" fmla="*/ 0 h 1404258"/>
              <a:gd name="csX3" fmla="*/ 1513659 w 3363686"/>
              <a:gd name="csY3" fmla="*/ 0 h 1404258"/>
              <a:gd name="csX4" fmla="*/ 2074273 w 3363686"/>
              <a:gd name="csY4" fmla="*/ 0 h 1404258"/>
              <a:gd name="csX5" fmla="*/ 2567614 w 3363686"/>
              <a:gd name="csY5" fmla="*/ 0 h 1404258"/>
              <a:gd name="csX6" fmla="*/ 3363686 w 3363686"/>
              <a:gd name="csY6" fmla="*/ 0 h 1404258"/>
              <a:gd name="csX7" fmla="*/ 3363686 w 3363686"/>
              <a:gd name="csY7" fmla="*/ 468086 h 1404258"/>
              <a:gd name="csX8" fmla="*/ 3363686 w 3363686"/>
              <a:gd name="csY8" fmla="*/ 936172 h 1404258"/>
              <a:gd name="csX9" fmla="*/ 3363686 w 3363686"/>
              <a:gd name="csY9" fmla="*/ 1404258 h 1404258"/>
              <a:gd name="csX10" fmla="*/ 2769435 w 3363686"/>
              <a:gd name="csY10" fmla="*/ 1404258 h 1404258"/>
              <a:gd name="csX11" fmla="*/ 2208820 w 3363686"/>
              <a:gd name="csY11" fmla="*/ 1404258 h 1404258"/>
              <a:gd name="csX12" fmla="*/ 1580932 w 3363686"/>
              <a:gd name="csY12" fmla="*/ 1404258 h 1404258"/>
              <a:gd name="csX13" fmla="*/ 1020318 w 3363686"/>
              <a:gd name="csY13" fmla="*/ 1404258 h 1404258"/>
              <a:gd name="csX14" fmla="*/ 0 w 3363686"/>
              <a:gd name="csY14" fmla="*/ 1404258 h 1404258"/>
              <a:gd name="csX15" fmla="*/ 0 w 3363686"/>
              <a:gd name="csY15" fmla="*/ 964257 h 1404258"/>
              <a:gd name="csX16" fmla="*/ 0 w 3363686"/>
              <a:gd name="csY16" fmla="*/ 468086 h 1404258"/>
              <a:gd name="csX17" fmla="*/ 0 w 3363686"/>
              <a:gd name="csY17" fmla="*/ 0 h 14042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363686" h="1404258" fill="none" extrusionOk="0">
                <a:moveTo>
                  <a:pt x="0" y="0"/>
                </a:moveTo>
                <a:cubicBezTo>
                  <a:pt x="142824" y="-43933"/>
                  <a:pt x="337382" y="35611"/>
                  <a:pt x="560614" y="0"/>
                </a:cubicBezTo>
                <a:cubicBezTo>
                  <a:pt x="783846" y="-35611"/>
                  <a:pt x="884337" y="35661"/>
                  <a:pt x="1053955" y="0"/>
                </a:cubicBezTo>
                <a:cubicBezTo>
                  <a:pt x="1223573" y="-35661"/>
                  <a:pt x="1338246" y="1240"/>
                  <a:pt x="1513659" y="0"/>
                </a:cubicBezTo>
                <a:cubicBezTo>
                  <a:pt x="1689072" y="-1240"/>
                  <a:pt x="1840398" y="49413"/>
                  <a:pt x="2074273" y="0"/>
                </a:cubicBezTo>
                <a:cubicBezTo>
                  <a:pt x="2308148" y="-49413"/>
                  <a:pt x="2356728" y="45076"/>
                  <a:pt x="2567614" y="0"/>
                </a:cubicBezTo>
                <a:cubicBezTo>
                  <a:pt x="2778500" y="-45076"/>
                  <a:pt x="3068752" y="48495"/>
                  <a:pt x="3363686" y="0"/>
                </a:cubicBezTo>
                <a:cubicBezTo>
                  <a:pt x="3381025" y="226712"/>
                  <a:pt x="3318226" y="281454"/>
                  <a:pt x="3363686" y="468086"/>
                </a:cubicBezTo>
                <a:cubicBezTo>
                  <a:pt x="3409146" y="654718"/>
                  <a:pt x="3360041" y="791255"/>
                  <a:pt x="3363686" y="936172"/>
                </a:cubicBezTo>
                <a:cubicBezTo>
                  <a:pt x="3367331" y="1081089"/>
                  <a:pt x="3356370" y="1300851"/>
                  <a:pt x="3363686" y="1404258"/>
                </a:cubicBezTo>
                <a:cubicBezTo>
                  <a:pt x="3217967" y="1462320"/>
                  <a:pt x="3000389" y="1387047"/>
                  <a:pt x="2769435" y="1404258"/>
                </a:cubicBezTo>
                <a:cubicBezTo>
                  <a:pt x="2538481" y="1421469"/>
                  <a:pt x="2423070" y="1355578"/>
                  <a:pt x="2208820" y="1404258"/>
                </a:cubicBezTo>
                <a:cubicBezTo>
                  <a:pt x="1994571" y="1452938"/>
                  <a:pt x="1790477" y="1352479"/>
                  <a:pt x="1580932" y="1404258"/>
                </a:cubicBezTo>
                <a:cubicBezTo>
                  <a:pt x="1371387" y="1456037"/>
                  <a:pt x="1162289" y="1373187"/>
                  <a:pt x="1020318" y="1404258"/>
                </a:cubicBezTo>
                <a:cubicBezTo>
                  <a:pt x="878347" y="1435329"/>
                  <a:pt x="282806" y="1391899"/>
                  <a:pt x="0" y="1404258"/>
                </a:cubicBezTo>
                <a:cubicBezTo>
                  <a:pt x="-4497" y="1294744"/>
                  <a:pt x="51797" y="1119850"/>
                  <a:pt x="0" y="964257"/>
                </a:cubicBezTo>
                <a:cubicBezTo>
                  <a:pt x="-51797" y="808664"/>
                  <a:pt x="41695" y="676085"/>
                  <a:pt x="0" y="468086"/>
                </a:cubicBezTo>
                <a:cubicBezTo>
                  <a:pt x="-41695" y="260087"/>
                  <a:pt x="35828" y="195833"/>
                  <a:pt x="0" y="0"/>
                </a:cubicBezTo>
                <a:close/>
              </a:path>
              <a:path w="3363686" h="1404258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404138" y="192794"/>
                  <a:pt x="3357740" y="303535"/>
                  <a:pt x="3363686" y="425958"/>
                </a:cubicBezTo>
                <a:cubicBezTo>
                  <a:pt x="3369632" y="548381"/>
                  <a:pt x="3324166" y="726853"/>
                  <a:pt x="3363686" y="851917"/>
                </a:cubicBezTo>
                <a:cubicBezTo>
                  <a:pt x="3403206" y="976981"/>
                  <a:pt x="3331492" y="1235079"/>
                  <a:pt x="3363686" y="1404258"/>
                </a:cubicBezTo>
                <a:cubicBezTo>
                  <a:pt x="3137478" y="1419601"/>
                  <a:pt x="2927529" y="1365090"/>
                  <a:pt x="2735798" y="1404258"/>
                </a:cubicBezTo>
                <a:cubicBezTo>
                  <a:pt x="2544067" y="1443426"/>
                  <a:pt x="2377859" y="1379408"/>
                  <a:pt x="2107910" y="1404258"/>
                </a:cubicBezTo>
                <a:cubicBezTo>
                  <a:pt x="1837961" y="1429108"/>
                  <a:pt x="1783052" y="1394570"/>
                  <a:pt x="1513659" y="1404258"/>
                </a:cubicBezTo>
                <a:cubicBezTo>
                  <a:pt x="1244266" y="1413946"/>
                  <a:pt x="1223118" y="1384989"/>
                  <a:pt x="1053955" y="1404258"/>
                </a:cubicBezTo>
                <a:cubicBezTo>
                  <a:pt x="884792" y="1423527"/>
                  <a:pt x="521476" y="1343644"/>
                  <a:pt x="0" y="1404258"/>
                </a:cubicBezTo>
                <a:cubicBezTo>
                  <a:pt x="-45661" y="1266645"/>
                  <a:pt x="26361" y="1088874"/>
                  <a:pt x="0" y="922129"/>
                </a:cubicBezTo>
                <a:cubicBezTo>
                  <a:pt x="-26361" y="755384"/>
                  <a:pt x="47771" y="537818"/>
                  <a:pt x="0" y="440001"/>
                </a:cubicBezTo>
                <a:cubicBezTo>
                  <a:pt x="-47771" y="342184"/>
                  <a:pt x="9118" y="154488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 </a:t>
            </a:r>
          </a:p>
          <a:p>
            <a:pPr algn="ctr"/>
            <a:r>
              <a:rPr lang="el-GR" sz="2400" dirty="0" err="1"/>
              <a:t>Άκεραμικη</a:t>
            </a:r>
            <a:r>
              <a:rPr lang="el-GR" sz="2400" dirty="0"/>
              <a:t>  περίοδος  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7E35B51B-AC6D-03AD-FDA7-AE0ED53BD3BB}"/>
              </a:ext>
            </a:extLst>
          </p:cNvPr>
          <p:cNvSpPr/>
          <p:nvPr/>
        </p:nvSpPr>
        <p:spPr>
          <a:xfrm>
            <a:off x="4245429" y="3271157"/>
            <a:ext cx="3363686" cy="1404258"/>
          </a:xfrm>
          <a:custGeom>
            <a:avLst/>
            <a:gdLst>
              <a:gd name="csX0" fmla="*/ 0 w 3363686"/>
              <a:gd name="csY0" fmla="*/ 0 h 1404258"/>
              <a:gd name="csX1" fmla="*/ 560614 w 3363686"/>
              <a:gd name="csY1" fmla="*/ 0 h 1404258"/>
              <a:gd name="csX2" fmla="*/ 1053955 w 3363686"/>
              <a:gd name="csY2" fmla="*/ 0 h 1404258"/>
              <a:gd name="csX3" fmla="*/ 1513659 w 3363686"/>
              <a:gd name="csY3" fmla="*/ 0 h 1404258"/>
              <a:gd name="csX4" fmla="*/ 2074273 w 3363686"/>
              <a:gd name="csY4" fmla="*/ 0 h 1404258"/>
              <a:gd name="csX5" fmla="*/ 2567614 w 3363686"/>
              <a:gd name="csY5" fmla="*/ 0 h 1404258"/>
              <a:gd name="csX6" fmla="*/ 3363686 w 3363686"/>
              <a:gd name="csY6" fmla="*/ 0 h 1404258"/>
              <a:gd name="csX7" fmla="*/ 3363686 w 3363686"/>
              <a:gd name="csY7" fmla="*/ 468086 h 1404258"/>
              <a:gd name="csX8" fmla="*/ 3363686 w 3363686"/>
              <a:gd name="csY8" fmla="*/ 936172 h 1404258"/>
              <a:gd name="csX9" fmla="*/ 3363686 w 3363686"/>
              <a:gd name="csY9" fmla="*/ 1404258 h 1404258"/>
              <a:gd name="csX10" fmla="*/ 2769435 w 3363686"/>
              <a:gd name="csY10" fmla="*/ 1404258 h 1404258"/>
              <a:gd name="csX11" fmla="*/ 2208820 w 3363686"/>
              <a:gd name="csY11" fmla="*/ 1404258 h 1404258"/>
              <a:gd name="csX12" fmla="*/ 1580932 w 3363686"/>
              <a:gd name="csY12" fmla="*/ 1404258 h 1404258"/>
              <a:gd name="csX13" fmla="*/ 1020318 w 3363686"/>
              <a:gd name="csY13" fmla="*/ 1404258 h 1404258"/>
              <a:gd name="csX14" fmla="*/ 0 w 3363686"/>
              <a:gd name="csY14" fmla="*/ 1404258 h 1404258"/>
              <a:gd name="csX15" fmla="*/ 0 w 3363686"/>
              <a:gd name="csY15" fmla="*/ 964257 h 1404258"/>
              <a:gd name="csX16" fmla="*/ 0 w 3363686"/>
              <a:gd name="csY16" fmla="*/ 468086 h 1404258"/>
              <a:gd name="csX17" fmla="*/ 0 w 3363686"/>
              <a:gd name="csY17" fmla="*/ 0 h 14042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363686" h="1404258" fill="none" extrusionOk="0">
                <a:moveTo>
                  <a:pt x="0" y="0"/>
                </a:moveTo>
                <a:cubicBezTo>
                  <a:pt x="142824" y="-43933"/>
                  <a:pt x="337382" y="35611"/>
                  <a:pt x="560614" y="0"/>
                </a:cubicBezTo>
                <a:cubicBezTo>
                  <a:pt x="783846" y="-35611"/>
                  <a:pt x="884337" y="35661"/>
                  <a:pt x="1053955" y="0"/>
                </a:cubicBezTo>
                <a:cubicBezTo>
                  <a:pt x="1223573" y="-35661"/>
                  <a:pt x="1338246" y="1240"/>
                  <a:pt x="1513659" y="0"/>
                </a:cubicBezTo>
                <a:cubicBezTo>
                  <a:pt x="1689072" y="-1240"/>
                  <a:pt x="1840398" y="49413"/>
                  <a:pt x="2074273" y="0"/>
                </a:cubicBezTo>
                <a:cubicBezTo>
                  <a:pt x="2308148" y="-49413"/>
                  <a:pt x="2356728" y="45076"/>
                  <a:pt x="2567614" y="0"/>
                </a:cubicBezTo>
                <a:cubicBezTo>
                  <a:pt x="2778500" y="-45076"/>
                  <a:pt x="3068752" y="48495"/>
                  <a:pt x="3363686" y="0"/>
                </a:cubicBezTo>
                <a:cubicBezTo>
                  <a:pt x="3381025" y="226712"/>
                  <a:pt x="3318226" y="281454"/>
                  <a:pt x="3363686" y="468086"/>
                </a:cubicBezTo>
                <a:cubicBezTo>
                  <a:pt x="3409146" y="654718"/>
                  <a:pt x="3360041" y="791255"/>
                  <a:pt x="3363686" y="936172"/>
                </a:cubicBezTo>
                <a:cubicBezTo>
                  <a:pt x="3367331" y="1081089"/>
                  <a:pt x="3356370" y="1300851"/>
                  <a:pt x="3363686" y="1404258"/>
                </a:cubicBezTo>
                <a:cubicBezTo>
                  <a:pt x="3217967" y="1462320"/>
                  <a:pt x="3000389" y="1387047"/>
                  <a:pt x="2769435" y="1404258"/>
                </a:cubicBezTo>
                <a:cubicBezTo>
                  <a:pt x="2538481" y="1421469"/>
                  <a:pt x="2423070" y="1355578"/>
                  <a:pt x="2208820" y="1404258"/>
                </a:cubicBezTo>
                <a:cubicBezTo>
                  <a:pt x="1994571" y="1452938"/>
                  <a:pt x="1790477" y="1352479"/>
                  <a:pt x="1580932" y="1404258"/>
                </a:cubicBezTo>
                <a:cubicBezTo>
                  <a:pt x="1371387" y="1456037"/>
                  <a:pt x="1162289" y="1373187"/>
                  <a:pt x="1020318" y="1404258"/>
                </a:cubicBezTo>
                <a:cubicBezTo>
                  <a:pt x="878347" y="1435329"/>
                  <a:pt x="282806" y="1391899"/>
                  <a:pt x="0" y="1404258"/>
                </a:cubicBezTo>
                <a:cubicBezTo>
                  <a:pt x="-4497" y="1294744"/>
                  <a:pt x="51797" y="1119850"/>
                  <a:pt x="0" y="964257"/>
                </a:cubicBezTo>
                <a:cubicBezTo>
                  <a:pt x="-51797" y="808664"/>
                  <a:pt x="41695" y="676085"/>
                  <a:pt x="0" y="468086"/>
                </a:cubicBezTo>
                <a:cubicBezTo>
                  <a:pt x="-41695" y="260087"/>
                  <a:pt x="35828" y="195833"/>
                  <a:pt x="0" y="0"/>
                </a:cubicBezTo>
                <a:close/>
              </a:path>
              <a:path w="3363686" h="1404258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404138" y="192794"/>
                  <a:pt x="3357740" y="303535"/>
                  <a:pt x="3363686" y="425958"/>
                </a:cubicBezTo>
                <a:cubicBezTo>
                  <a:pt x="3369632" y="548381"/>
                  <a:pt x="3324166" y="726853"/>
                  <a:pt x="3363686" y="851917"/>
                </a:cubicBezTo>
                <a:cubicBezTo>
                  <a:pt x="3403206" y="976981"/>
                  <a:pt x="3331492" y="1235079"/>
                  <a:pt x="3363686" y="1404258"/>
                </a:cubicBezTo>
                <a:cubicBezTo>
                  <a:pt x="3137478" y="1419601"/>
                  <a:pt x="2927529" y="1365090"/>
                  <a:pt x="2735798" y="1404258"/>
                </a:cubicBezTo>
                <a:cubicBezTo>
                  <a:pt x="2544067" y="1443426"/>
                  <a:pt x="2377859" y="1379408"/>
                  <a:pt x="2107910" y="1404258"/>
                </a:cubicBezTo>
                <a:cubicBezTo>
                  <a:pt x="1837961" y="1429108"/>
                  <a:pt x="1783052" y="1394570"/>
                  <a:pt x="1513659" y="1404258"/>
                </a:cubicBezTo>
                <a:cubicBezTo>
                  <a:pt x="1244266" y="1413946"/>
                  <a:pt x="1223118" y="1384989"/>
                  <a:pt x="1053955" y="1404258"/>
                </a:cubicBezTo>
                <a:cubicBezTo>
                  <a:pt x="884792" y="1423527"/>
                  <a:pt x="521476" y="1343644"/>
                  <a:pt x="0" y="1404258"/>
                </a:cubicBezTo>
                <a:cubicBezTo>
                  <a:pt x="-45661" y="1266645"/>
                  <a:pt x="26361" y="1088874"/>
                  <a:pt x="0" y="922129"/>
                </a:cubicBezTo>
                <a:cubicBezTo>
                  <a:pt x="-26361" y="755384"/>
                  <a:pt x="47771" y="537818"/>
                  <a:pt x="0" y="440001"/>
                </a:cubicBezTo>
                <a:cubicBezTo>
                  <a:pt x="-47771" y="342184"/>
                  <a:pt x="9118" y="154488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 Κεραμική περίοδος </a:t>
            </a: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CC4B7A23-5A6E-163F-D2C7-173F562B004F}"/>
              </a:ext>
            </a:extLst>
          </p:cNvPr>
          <p:cNvSpPr/>
          <p:nvPr/>
        </p:nvSpPr>
        <p:spPr>
          <a:xfrm>
            <a:off x="8240485" y="1055914"/>
            <a:ext cx="3363686" cy="898073"/>
          </a:xfrm>
          <a:custGeom>
            <a:avLst/>
            <a:gdLst>
              <a:gd name="csX0" fmla="*/ 0 w 3363686"/>
              <a:gd name="csY0" fmla="*/ 0 h 898073"/>
              <a:gd name="csX1" fmla="*/ 594251 w 3363686"/>
              <a:gd name="csY1" fmla="*/ 0 h 898073"/>
              <a:gd name="csX2" fmla="*/ 1087592 w 3363686"/>
              <a:gd name="csY2" fmla="*/ 0 h 898073"/>
              <a:gd name="csX3" fmla="*/ 1614569 w 3363686"/>
              <a:gd name="csY3" fmla="*/ 0 h 898073"/>
              <a:gd name="csX4" fmla="*/ 2107910 w 3363686"/>
              <a:gd name="csY4" fmla="*/ 0 h 898073"/>
              <a:gd name="csX5" fmla="*/ 2567614 w 3363686"/>
              <a:gd name="csY5" fmla="*/ 0 h 898073"/>
              <a:gd name="csX6" fmla="*/ 3363686 w 3363686"/>
              <a:gd name="csY6" fmla="*/ 0 h 898073"/>
              <a:gd name="csX7" fmla="*/ 3363686 w 3363686"/>
              <a:gd name="csY7" fmla="*/ 431075 h 898073"/>
              <a:gd name="csX8" fmla="*/ 3363686 w 3363686"/>
              <a:gd name="csY8" fmla="*/ 898073 h 898073"/>
              <a:gd name="csX9" fmla="*/ 2836709 w 3363686"/>
              <a:gd name="csY9" fmla="*/ 898073 h 898073"/>
              <a:gd name="csX10" fmla="*/ 2377005 w 3363686"/>
              <a:gd name="csY10" fmla="*/ 898073 h 898073"/>
              <a:gd name="csX11" fmla="*/ 1850027 w 3363686"/>
              <a:gd name="csY11" fmla="*/ 898073 h 898073"/>
              <a:gd name="csX12" fmla="*/ 1222139 w 3363686"/>
              <a:gd name="csY12" fmla="*/ 898073 h 898073"/>
              <a:gd name="csX13" fmla="*/ 661525 w 3363686"/>
              <a:gd name="csY13" fmla="*/ 898073 h 898073"/>
              <a:gd name="csX14" fmla="*/ 0 w 3363686"/>
              <a:gd name="csY14" fmla="*/ 898073 h 898073"/>
              <a:gd name="csX15" fmla="*/ 0 w 3363686"/>
              <a:gd name="csY15" fmla="*/ 449037 h 898073"/>
              <a:gd name="csX16" fmla="*/ 0 w 3363686"/>
              <a:gd name="csY16" fmla="*/ 0 h 8980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363686" h="898073" fill="none" extrusionOk="0">
                <a:moveTo>
                  <a:pt x="0" y="0"/>
                </a:moveTo>
                <a:cubicBezTo>
                  <a:pt x="286533" y="-62096"/>
                  <a:pt x="396534" y="110"/>
                  <a:pt x="594251" y="0"/>
                </a:cubicBezTo>
                <a:cubicBezTo>
                  <a:pt x="791968" y="-110"/>
                  <a:pt x="899007" y="15441"/>
                  <a:pt x="1087592" y="0"/>
                </a:cubicBezTo>
                <a:cubicBezTo>
                  <a:pt x="1276177" y="-15441"/>
                  <a:pt x="1397788" y="37566"/>
                  <a:pt x="1614569" y="0"/>
                </a:cubicBezTo>
                <a:cubicBezTo>
                  <a:pt x="1831350" y="-37566"/>
                  <a:pt x="1938292" y="35661"/>
                  <a:pt x="2107910" y="0"/>
                </a:cubicBezTo>
                <a:cubicBezTo>
                  <a:pt x="2277528" y="-35661"/>
                  <a:pt x="2392201" y="1240"/>
                  <a:pt x="2567614" y="0"/>
                </a:cubicBezTo>
                <a:cubicBezTo>
                  <a:pt x="2743027" y="-1240"/>
                  <a:pt x="3158130" y="33021"/>
                  <a:pt x="3363686" y="0"/>
                </a:cubicBezTo>
                <a:cubicBezTo>
                  <a:pt x="3413441" y="86525"/>
                  <a:pt x="3359320" y="247153"/>
                  <a:pt x="3363686" y="431075"/>
                </a:cubicBezTo>
                <a:cubicBezTo>
                  <a:pt x="3368052" y="614997"/>
                  <a:pt x="3329566" y="784664"/>
                  <a:pt x="3363686" y="898073"/>
                </a:cubicBezTo>
                <a:cubicBezTo>
                  <a:pt x="3159869" y="915885"/>
                  <a:pt x="3076521" y="858789"/>
                  <a:pt x="2836709" y="898073"/>
                </a:cubicBezTo>
                <a:cubicBezTo>
                  <a:pt x="2596897" y="937357"/>
                  <a:pt x="2529416" y="850817"/>
                  <a:pt x="2377005" y="898073"/>
                </a:cubicBezTo>
                <a:cubicBezTo>
                  <a:pt x="2224594" y="945329"/>
                  <a:pt x="2087831" y="887749"/>
                  <a:pt x="1850027" y="898073"/>
                </a:cubicBezTo>
                <a:cubicBezTo>
                  <a:pt x="1612223" y="908397"/>
                  <a:pt x="1473048" y="881088"/>
                  <a:pt x="1222139" y="898073"/>
                </a:cubicBezTo>
                <a:cubicBezTo>
                  <a:pt x="971230" y="915058"/>
                  <a:pt x="871420" y="846874"/>
                  <a:pt x="661525" y="898073"/>
                </a:cubicBezTo>
                <a:cubicBezTo>
                  <a:pt x="451630" y="949272"/>
                  <a:pt x="138900" y="858765"/>
                  <a:pt x="0" y="898073"/>
                </a:cubicBezTo>
                <a:cubicBezTo>
                  <a:pt x="-52086" y="737972"/>
                  <a:pt x="27412" y="630018"/>
                  <a:pt x="0" y="449037"/>
                </a:cubicBezTo>
                <a:cubicBezTo>
                  <a:pt x="-27412" y="268056"/>
                  <a:pt x="41876" y="107015"/>
                  <a:pt x="0" y="0"/>
                </a:cubicBezTo>
                <a:close/>
              </a:path>
              <a:path w="3363686" h="898073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371267" y="118851"/>
                  <a:pt x="3361503" y="305011"/>
                  <a:pt x="3363686" y="422094"/>
                </a:cubicBezTo>
                <a:cubicBezTo>
                  <a:pt x="3365869" y="539177"/>
                  <a:pt x="3347678" y="731620"/>
                  <a:pt x="3363686" y="898073"/>
                </a:cubicBezTo>
                <a:cubicBezTo>
                  <a:pt x="3207521" y="935208"/>
                  <a:pt x="2891427" y="869876"/>
                  <a:pt x="2769435" y="898073"/>
                </a:cubicBezTo>
                <a:cubicBezTo>
                  <a:pt x="2647443" y="926270"/>
                  <a:pt x="2333278" y="858905"/>
                  <a:pt x="2141547" y="898073"/>
                </a:cubicBezTo>
                <a:cubicBezTo>
                  <a:pt x="1949816" y="937241"/>
                  <a:pt x="1783608" y="873223"/>
                  <a:pt x="1513659" y="898073"/>
                </a:cubicBezTo>
                <a:cubicBezTo>
                  <a:pt x="1243710" y="922923"/>
                  <a:pt x="1188801" y="888385"/>
                  <a:pt x="919408" y="898073"/>
                </a:cubicBezTo>
                <a:cubicBezTo>
                  <a:pt x="650015" y="907761"/>
                  <a:pt x="385451" y="823639"/>
                  <a:pt x="0" y="898073"/>
                </a:cubicBezTo>
                <a:cubicBezTo>
                  <a:pt x="-21770" y="766297"/>
                  <a:pt x="1811" y="555210"/>
                  <a:pt x="0" y="440056"/>
                </a:cubicBezTo>
                <a:cubicBezTo>
                  <a:pt x="-1811" y="324902"/>
                  <a:pt x="52230" y="180435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Χαλκολιθική Εποχή </a:t>
            </a:r>
          </a:p>
        </p:txBody>
      </p:sp>
      <p:sp>
        <p:nvSpPr>
          <p:cNvPr id="13" name="Οβάλ 12">
            <a:extLst>
              <a:ext uri="{FF2B5EF4-FFF2-40B4-BE49-F238E27FC236}">
                <a16:creationId xmlns:a16="http://schemas.microsoft.com/office/drawing/2014/main" id="{83E61827-BB40-6E56-0D77-B8F1ADC62A0E}"/>
              </a:ext>
            </a:extLst>
          </p:cNvPr>
          <p:cNvSpPr/>
          <p:nvPr/>
        </p:nvSpPr>
        <p:spPr>
          <a:xfrm>
            <a:off x="1066799" y="4392385"/>
            <a:ext cx="2558143" cy="188322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ΚΎΡΙΟ  ΥΛΙΚΟ :</a:t>
            </a:r>
          </a:p>
          <a:p>
            <a:pPr algn="ctr"/>
            <a:r>
              <a:rPr lang="el-GR" dirty="0">
                <a:highlight>
                  <a:srgbClr val="FFFF00"/>
                </a:highlight>
              </a:rPr>
              <a:t>λίθος(πέτρα) </a:t>
            </a:r>
          </a:p>
        </p:txBody>
      </p:sp>
      <p:sp>
        <p:nvSpPr>
          <p:cNvPr id="15" name="Οβάλ 14">
            <a:extLst>
              <a:ext uri="{FF2B5EF4-FFF2-40B4-BE49-F238E27FC236}">
                <a16:creationId xmlns:a16="http://schemas.microsoft.com/office/drawing/2014/main" id="{B99F3A76-57C9-7805-9173-E9EF4F66A073}"/>
              </a:ext>
            </a:extLst>
          </p:cNvPr>
          <p:cNvSpPr/>
          <p:nvPr/>
        </p:nvSpPr>
        <p:spPr>
          <a:xfrm>
            <a:off x="4816928" y="4392384"/>
            <a:ext cx="2558143" cy="188322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ΚΎΡΙΟ  ΥΛΙΚΟ :</a:t>
            </a:r>
          </a:p>
          <a:p>
            <a:pPr algn="ctr"/>
            <a:r>
              <a:rPr lang="el-GR" dirty="0">
                <a:highlight>
                  <a:srgbClr val="FFFF00"/>
                </a:highlight>
              </a:rPr>
              <a:t>πηλός</a:t>
            </a:r>
            <a:r>
              <a:rPr lang="el-GR" dirty="0"/>
              <a:t> </a:t>
            </a:r>
          </a:p>
        </p:txBody>
      </p:sp>
      <p:sp>
        <p:nvSpPr>
          <p:cNvPr id="17" name="Οβάλ 16">
            <a:extLst>
              <a:ext uri="{FF2B5EF4-FFF2-40B4-BE49-F238E27FC236}">
                <a16:creationId xmlns:a16="http://schemas.microsoft.com/office/drawing/2014/main" id="{6182EEDC-688B-9D49-2567-F2B13085E946}"/>
              </a:ext>
            </a:extLst>
          </p:cNvPr>
          <p:cNvSpPr/>
          <p:nvPr/>
        </p:nvSpPr>
        <p:spPr>
          <a:xfrm>
            <a:off x="8643257" y="1877784"/>
            <a:ext cx="2558143" cy="188322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ΚΎΡΙΑ  ΥΛΙΚΑ :</a:t>
            </a:r>
          </a:p>
          <a:p>
            <a:pPr algn="ctr"/>
            <a:endParaRPr lang="el-GR" dirty="0"/>
          </a:p>
          <a:p>
            <a:pPr algn="ctr"/>
            <a:r>
              <a:rPr lang="el-GR" dirty="0">
                <a:highlight>
                  <a:srgbClr val="FFFF00"/>
                </a:highlight>
              </a:rPr>
              <a:t>χαλκός + λίθος (πέτρα)</a:t>
            </a:r>
          </a:p>
        </p:txBody>
      </p:sp>
      <p:cxnSp>
        <p:nvCxnSpPr>
          <p:cNvPr id="19" name="Ευθεία γραμμή σύνδεσης 18">
            <a:extLst>
              <a:ext uri="{FF2B5EF4-FFF2-40B4-BE49-F238E27FC236}">
                <a16:creationId xmlns:a16="http://schemas.microsoft.com/office/drawing/2014/main" id="{63F490FE-77A0-40D6-573F-12256FE5FCAC}"/>
              </a:ext>
            </a:extLst>
          </p:cNvPr>
          <p:cNvCxnSpPr>
            <a:cxnSpLocks/>
            <a:stCxn id="4" idx="2"/>
            <a:endCxn id="10" idx="0"/>
          </p:cNvCxnSpPr>
          <p:nvPr/>
        </p:nvCxnSpPr>
        <p:spPr>
          <a:xfrm>
            <a:off x="3477986" y="1986644"/>
            <a:ext cx="2449286" cy="1284513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Ευθεία γραμμή σύνδεσης 19">
            <a:extLst>
              <a:ext uri="{FF2B5EF4-FFF2-40B4-BE49-F238E27FC236}">
                <a16:creationId xmlns:a16="http://schemas.microsoft.com/office/drawing/2014/main" id="{29A056A3-593B-4CDA-3EFB-3FB076209539}"/>
              </a:ext>
            </a:extLst>
          </p:cNvPr>
          <p:cNvCxnSpPr>
            <a:cxnSpLocks/>
            <a:endCxn id="4" idx="2"/>
          </p:cNvCxnSpPr>
          <p:nvPr/>
        </p:nvCxnSpPr>
        <p:spPr>
          <a:xfrm flipV="1">
            <a:off x="1970314" y="1986644"/>
            <a:ext cx="1507672" cy="1328056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3" name="Εικόνα 22" descr="Δεν υπάρχει διαθέσιμη περιγραφή για τη φωτογραφία.">
            <a:extLst>
              <a:ext uri="{FF2B5EF4-FFF2-40B4-BE49-F238E27FC236}">
                <a16:creationId xmlns:a16="http://schemas.microsoft.com/office/drawing/2014/main" id="{E4BE6E0E-CECE-9668-782C-B406E81B4B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955" t="18042" r="22559" b="18677"/>
          <a:stretch>
            <a:fillRect/>
          </a:stretch>
        </p:blipFill>
        <p:spPr>
          <a:xfrm>
            <a:off x="9274628" y="3973286"/>
            <a:ext cx="1295400" cy="2001678"/>
          </a:xfrm>
          <a:custGeom>
            <a:avLst/>
            <a:gdLst>
              <a:gd name="csX0" fmla="*/ 0 w 1295400"/>
              <a:gd name="csY0" fmla="*/ 0 h 2001678"/>
              <a:gd name="csX1" fmla="*/ 392938 w 1295400"/>
              <a:gd name="csY1" fmla="*/ 0 h 2001678"/>
              <a:gd name="csX2" fmla="*/ 811784 w 1295400"/>
              <a:gd name="csY2" fmla="*/ 0 h 2001678"/>
              <a:gd name="csX3" fmla="*/ 1295400 w 1295400"/>
              <a:gd name="csY3" fmla="*/ 0 h 2001678"/>
              <a:gd name="csX4" fmla="*/ 1295400 w 1295400"/>
              <a:gd name="csY4" fmla="*/ 520436 h 2001678"/>
              <a:gd name="csX5" fmla="*/ 1295400 w 1295400"/>
              <a:gd name="csY5" fmla="*/ 1060889 h 2001678"/>
              <a:gd name="csX6" fmla="*/ 1295400 w 1295400"/>
              <a:gd name="csY6" fmla="*/ 2001678 h 2001678"/>
              <a:gd name="csX7" fmla="*/ 902462 w 1295400"/>
              <a:gd name="csY7" fmla="*/ 2001678 h 2001678"/>
              <a:gd name="csX8" fmla="*/ 483616 w 1295400"/>
              <a:gd name="csY8" fmla="*/ 2001678 h 2001678"/>
              <a:gd name="csX9" fmla="*/ 0 w 1295400"/>
              <a:gd name="csY9" fmla="*/ 2001678 h 2001678"/>
              <a:gd name="csX10" fmla="*/ 0 w 1295400"/>
              <a:gd name="csY10" fmla="*/ 1561309 h 2001678"/>
              <a:gd name="csX11" fmla="*/ 0 w 1295400"/>
              <a:gd name="csY11" fmla="*/ 1100923 h 2001678"/>
              <a:gd name="csX12" fmla="*/ 0 w 1295400"/>
              <a:gd name="csY12" fmla="*/ 620520 h 2001678"/>
              <a:gd name="csX13" fmla="*/ 0 w 1295400"/>
              <a:gd name="csY13" fmla="*/ 0 h 20016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295400" h="2001678" fill="none" extrusionOk="0">
                <a:moveTo>
                  <a:pt x="0" y="0"/>
                </a:moveTo>
                <a:cubicBezTo>
                  <a:pt x="98801" y="-24950"/>
                  <a:pt x="244433" y="1761"/>
                  <a:pt x="392938" y="0"/>
                </a:cubicBezTo>
                <a:cubicBezTo>
                  <a:pt x="541443" y="-1761"/>
                  <a:pt x="631694" y="15173"/>
                  <a:pt x="811784" y="0"/>
                </a:cubicBezTo>
                <a:cubicBezTo>
                  <a:pt x="991874" y="-15173"/>
                  <a:pt x="1082485" y="10684"/>
                  <a:pt x="1295400" y="0"/>
                </a:cubicBezTo>
                <a:cubicBezTo>
                  <a:pt x="1318446" y="176240"/>
                  <a:pt x="1294582" y="343048"/>
                  <a:pt x="1295400" y="520436"/>
                </a:cubicBezTo>
                <a:cubicBezTo>
                  <a:pt x="1296218" y="697824"/>
                  <a:pt x="1237588" y="889265"/>
                  <a:pt x="1295400" y="1060889"/>
                </a:cubicBezTo>
                <a:cubicBezTo>
                  <a:pt x="1353212" y="1232513"/>
                  <a:pt x="1274780" y="1576452"/>
                  <a:pt x="1295400" y="2001678"/>
                </a:cubicBezTo>
                <a:cubicBezTo>
                  <a:pt x="1212692" y="2009524"/>
                  <a:pt x="1083341" y="1988782"/>
                  <a:pt x="902462" y="2001678"/>
                </a:cubicBezTo>
                <a:cubicBezTo>
                  <a:pt x="721583" y="2014574"/>
                  <a:pt x="595722" y="1995259"/>
                  <a:pt x="483616" y="2001678"/>
                </a:cubicBezTo>
                <a:cubicBezTo>
                  <a:pt x="371510" y="2008097"/>
                  <a:pt x="148257" y="1958040"/>
                  <a:pt x="0" y="2001678"/>
                </a:cubicBezTo>
                <a:cubicBezTo>
                  <a:pt x="-33959" y="1820372"/>
                  <a:pt x="37145" y="1704253"/>
                  <a:pt x="0" y="1561309"/>
                </a:cubicBezTo>
                <a:cubicBezTo>
                  <a:pt x="-37145" y="1418365"/>
                  <a:pt x="25170" y="1279483"/>
                  <a:pt x="0" y="1100923"/>
                </a:cubicBezTo>
                <a:cubicBezTo>
                  <a:pt x="-25170" y="922363"/>
                  <a:pt x="36194" y="781085"/>
                  <a:pt x="0" y="620520"/>
                </a:cubicBezTo>
                <a:cubicBezTo>
                  <a:pt x="-36194" y="459955"/>
                  <a:pt x="66544" y="146192"/>
                  <a:pt x="0" y="0"/>
                </a:cubicBezTo>
                <a:close/>
              </a:path>
              <a:path w="1295400" h="2001678" stroke="0" extrusionOk="0">
                <a:moveTo>
                  <a:pt x="0" y="0"/>
                </a:moveTo>
                <a:cubicBezTo>
                  <a:pt x="194622" y="-52379"/>
                  <a:pt x="301918" y="10305"/>
                  <a:pt x="457708" y="0"/>
                </a:cubicBezTo>
                <a:cubicBezTo>
                  <a:pt x="613498" y="-10305"/>
                  <a:pt x="757618" y="48688"/>
                  <a:pt x="889508" y="0"/>
                </a:cubicBezTo>
                <a:cubicBezTo>
                  <a:pt x="1021398" y="-48688"/>
                  <a:pt x="1197026" y="19027"/>
                  <a:pt x="1295400" y="0"/>
                </a:cubicBezTo>
                <a:cubicBezTo>
                  <a:pt x="1305900" y="109019"/>
                  <a:pt x="1244694" y="379893"/>
                  <a:pt x="1295400" y="520436"/>
                </a:cubicBezTo>
                <a:cubicBezTo>
                  <a:pt x="1346106" y="660979"/>
                  <a:pt x="1252274" y="867825"/>
                  <a:pt x="1295400" y="1020856"/>
                </a:cubicBezTo>
                <a:cubicBezTo>
                  <a:pt x="1338526" y="1173887"/>
                  <a:pt x="1240747" y="1365276"/>
                  <a:pt x="1295400" y="1501259"/>
                </a:cubicBezTo>
                <a:cubicBezTo>
                  <a:pt x="1350053" y="1637242"/>
                  <a:pt x="1259786" y="1856829"/>
                  <a:pt x="1295400" y="2001678"/>
                </a:cubicBezTo>
                <a:cubicBezTo>
                  <a:pt x="1161042" y="2002877"/>
                  <a:pt x="1004419" y="1985315"/>
                  <a:pt x="850646" y="2001678"/>
                </a:cubicBezTo>
                <a:cubicBezTo>
                  <a:pt x="696873" y="2018041"/>
                  <a:pt x="588334" y="1985909"/>
                  <a:pt x="444754" y="2001678"/>
                </a:cubicBezTo>
                <a:cubicBezTo>
                  <a:pt x="301174" y="2017447"/>
                  <a:pt x="177264" y="1986281"/>
                  <a:pt x="0" y="2001678"/>
                </a:cubicBezTo>
                <a:cubicBezTo>
                  <a:pt x="-14833" y="1826369"/>
                  <a:pt x="32422" y="1715958"/>
                  <a:pt x="0" y="1561309"/>
                </a:cubicBezTo>
                <a:cubicBezTo>
                  <a:pt x="-32422" y="1406660"/>
                  <a:pt x="2335" y="1272548"/>
                  <a:pt x="0" y="1020856"/>
                </a:cubicBezTo>
                <a:cubicBezTo>
                  <a:pt x="-2335" y="769164"/>
                  <a:pt x="9482" y="662091"/>
                  <a:pt x="0" y="520436"/>
                </a:cubicBezTo>
                <a:cubicBezTo>
                  <a:pt x="-9482" y="378781"/>
                  <a:pt x="43712" y="130460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6385155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25" name="Ορθογώνιο 24">
            <a:extLst>
              <a:ext uri="{FF2B5EF4-FFF2-40B4-BE49-F238E27FC236}">
                <a16:creationId xmlns:a16="http://schemas.microsoft.com/office/drawing/2014/main" id="{6CBE0355-A30A-594D-7532-2CE3A18EEA04}"/>
              </a:ext>
            </a:extLst>
          </p:cNvPr>
          <p:cNvSpPr/>
          <p:nvPr/>
        </p:nvSpPr>
        <p:spPr>
          <a:xfrm>
            <a:off x="8371113" y="6063343"/>
            <a:ext cx="3363686" cy="615040"/>
          </a:xfrm>
          <a:custGeom>
            <a:avLst/>
            <a:gdLst>
              <a:gd name="csX0" fmla="*/ 0 w 3363686"/>
              <a:gd name="csY0" fmla="*/ 0 h 615040"/>
              <a:gd name="csX1" fmla="*/ 594251 w 3363686"/>
              <a:gd name="csY1" fmla="*/ 0 h 615040"/>
              <a:gd name="csX2" fmla="*/ 1087592 w 3363686"/>
              <a:gd name="csY2" fmla="*/ 0 h 615040"/>
              <a:gd name="csX3" fmla="*/ 1614569 w 3363686"/>
              <a:gd name="csY3" fmla="*/ 0 h 615040"/>
              <a:gd name="csX4" fmla="*/ 2107910 w 3363686"/>
              <a:gd name="csY4" fmla="*/ 0 h 615040"/>
              <a:gd name="csX5" fmla="*/ 2567614 w 3363686"/>
              <a:gd name="csY5" fmla="*/ 0 h 615040"/>
              <a:gd name="csX6" fmla="*/ 3363686 w 3363686"/>
              <a:gd name="csY6" fmla="*/ 0 h 615040"/>
              <a:gd name="csX7" fmla="*/ 3363686 w 3363686"/>
              <a:gd name="csY7" fmla="*/ 295219 h 615040"/>
              <a:gd name="csX8" fmla="*/ 3363686 w 3363686"/>
              <a:gd name="csY8" fmla="*/ 615040 h 615040"/>
              <a:gd name="csX9" fmla="*/ 2836709 w 3363686"/>
              <a:gd name="csY9" fmla="*/ 615040 h 615040"/>
              <a:gd name="csX10" fmla="*/ 2377005 w 3363686"/>
              <a:gd name="csY10" fmla="*/ 615040 h 615040"/>
              <a:gd name="csX11" fmla="*/ 1850027 w 3363686"/>
              <a:gd name="csY11" fmla="*/ 615040 h 615040"/>
              <a:gd name="csX12" fmla="*/ 1222139 w 3363686"/>
              <a:gd name="csY12" fmla="*/ 615040 h 615040"/>
              <a:gd name="csX13" fmla="*/ 661525 w 3363686"/>
              <a:gd name="csY13" fmla="*/ 615040 h 615040"/>
              <a:gd name="csX14" fmla="*/ 0 w 3363686"/>
              <a:gd name="csY14" fmla="*/ 615040 h 615040"/>
              <a:gd name="csX15" fmla="*/ 0 w 3363686"/>
              <a:gd name="csY15" fmla="*/ 307520 h 615040"/>
              <a:gd name="csX16" fmla="*/ 0 w 3363686"/>
              <a:gd name="csY16" fmla="*/ 0 h 6150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363686" h="615040" fill="none" extrusionOk="0">
                <a:moveTo>
                  <a:pt x="0" y="0"/>
                </a:moveTo>
                <a:cubicBezTo>
                  <a:pt x="286533" y="-62096"/>
                  <a:pt x="396534" y="110"/>
                  <a:pt x="594251" y="0"/>
                </a:cubicBezTo>
                <a:cubicBezTo>
                  <a:pt x="791968" y="-110"/>
                  <a:pt x="899007" y="15441"/>
                  <a:pt x="1087592" y="0"/>
                </a:cubicBezTo>
                <a:cubicBezTo>
                  <a:pt x="1276177" y="-15441"/>
                  <a:pt x="1397788" y="37566"/>
                  <a:pt x="1614569" y="0"/>
                </a:cubicBezTo>
                <a:cubicBezTo>
                  <a:pt x="1831350" y="-37566"/>
                  <a:pt x="1938292" y="35661"/>
                  <a:pt x="2107910" y="0"/>
                </a:cubicBezTo>
                <a:cubicBezTo>
                  <a:pt x="2277528" y="-35661"/>
                  <a:pt x="2392201" y="1240"/>
                  <a:pt x="2567614" y="0"/>
                </a:cubicBezTo>
                <a:cubicBezTo>
                  <a:pt x="2743027" y="-1240"/>
                  <a:pt x="3158130" y="33021"/>
                  <a:pt x="3363686" y="0"/>
                </a:cubicBezTo>
                <a:cubicBezTo>
                  <a:pt x="3388265" y="76598"/>
                  <a:pt x="3360498" y="172198"/>
                  <a:pt x="3363686" y="295219"/>
                </a:cubicBezTo>
                <a:cubicBezTo>
                  <a:pt x="3366874" y="418240"/>
                  <a:pt x="3340038" y="525268"/>
                  <a:pt x="3363686" y="615040"/>
                </a:cubicBezTo>
                <a:cubicBezTo>
                  <a:pt x="3159869" y="632852"/>
                  <a:pt x="3076521" y="575756"/>
                  <a:pt x="2836709" y="615040"/>
                </a:cubicBezTo>
                <a:cubicBezTo>
                  <a:pt x="2596897" y="654324"/>
                  <a:pt x="2529416" y="567784"/>
                  <a:pt x="2377005" y="615040"/>
                </a:cubicBezTo>
                <a:cubicBezTo>
                  <a:pt x="2224594" y="662296"/>
                  <a:pt x="2087831" y="604716"/>
                  <a:pt x="1850027" y="615040"/>
                </a:cubicBezTo>
                <a:cubicBezTo>
                  <a:pt x="1612223" y="625364"/>
                  <a:pt x="1473048" y="598055"/>
                  <a:pt x="1222139" y="615040"/>
                </a:cubicBezTo>
                <a:cubicBezTo>
                  <a:pt x="971230" y="632025"/>
                  <a:pt x="871420" y="563841"/>
                  <a:pt x="661525" y="615040"/>
                </a:cubicBezTo>
                <a:cubicBezTo>
                  <a:pt x="451630" y="666239"/>
                  <a:pt x="138900" y="575732"/>
                  <a:pt x="0" y="615040"/>
                </a:cubicBezTo>
                <a:cubicBezTo>
                  <a:pt x="-39" y="511166"/>
                  <a:pt x="13414" y="404920"/>
                  <a:pt x="0" y="307520"/>
                </a:cubicBezTo>
                <a:cubicBezTo>
                  <a:pt x="-13414" y="210120"/>
                  <a:pt x="12809" y="76193"/>
                  <a:pt x="0" y="0"/>
                </a:cubicBezTo>
                <a:close/>
              </a:path>
              <a:path w="3363686" h="615040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396659" y="125884"/>
                  <a:pt x="3351849" y="157857"/>
                  <a:pt x="3363686" y="289069"/>
                </a:cubicBezTo>
                <a:cubicBezTo>
                  <a:pt x="3375523" y="420281"/>
                  <a:pt x="3328561" y="456827"/>
                  <a:pt x="3363686" y="615040"/>
                </a:cubicBezTo>
                <a:cubicBezTo>
                  <a:pt x="3207521" y="652175"/>
                  <a:pt x="2891427" y="586843"/>
                  <a:pt x="2769435" y="615040"/>
                </a:cubicBezTo>
                <a:cubicBezTo>
                  <a:pt x="2647443" y="643237"/>
                  <a:pt x="2333278" y="575872"/>
                  <a:pt x="2141547" y="615040"/>
                </a:cubicBezTo>
                <a:cubicBezTo>
                  <a:pt x="1949816" y="654208"/>
                  <a:pt x="1783608" y="590190"/>
                  <a:pt x="1513659" y="615040"/>
                </a:cubicBezTo>
                <a:cubicBezTo>
                  <a:pt x="1243710" y="639890"/>
                  <a:pt x="1188801" y="605352"/>
                  <a:pt x="919408" y="615040"/>
                </a:cubicBezTo>
                <a:cubicBezTo>
                  <a:pt x="650015" y="624728"/>
                  <a:pt x="385451" y="540606"/>
                  <a:pt x="0" y="615040"/>
                </a:cubicBezTo>
                <a:cubicBezTo>
                  <a:pt x="-23651" y="494203"/>
                  <a:pt x="11346" y="428783"/>
                  <a:pt x="0" y="301370"/>
                </a:cubicBezTo>
                <a:cubicBezTo>
                  <a:pt x="-11346" y="173957"/>
                  <a:pt x="18606" y="125804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highlight>
                  <a:srgbClr val="FFFF00"/>
                </a:highlight>
              </a:rPr>
              <a:t> </a:t>
            </a:r>
            <a:r>
              <a:rPr lang="el-GR" dirty="0" err="1">
                <a:highlight>
                  <a:srgbClr val="FFFF00"/>
                </a:highlight>
              </a:rPr>
              <a:t>σταυρόσχημο</a:t>
            </a:r>
            <a:r>
              <a:rPr lang="el-GR" dirty="0">
                <a:highlight>
                  <a:srgbClr val="FFFF00"/>
                </a:highlight>
              </a:rPr>
              <a:t> ειδώλιο</a:t>
            </a:r>
          </a:p>
        </p:txBody>
      </p:sp>
      <p:cxnSp>
        <p:nvCxnSpPr>
          <p:cNvPr id="27" name="Ευθεία γραμμή σύνδεσης 26">
            <a:extLst>
              <a:ext uri="{FF2B5EF4-FFF2-40B4-BE49-F238E27FC236}">
                <a16:creationId xmlns:a16="http://schemas.microsoft.com/office/drawing/2014/main" id="{CEC6B977-918D-DF61-CC58-A05BFCD3B5A4}"/>
              </a:ext>
            </a:extLst>
          </p:cNvPr>
          <p:cNvCxnSpPr>
            <a:cxnSpLocks/>
          </p:cNvCxnSpPr>
          <p:nvPr/>
        </p:nvCxnSpPr>
        <p:spPr>
          <a:xfrm>
            <a:off x="7990114" y="968829"/>
            <a:ext cx="0" cy="5453742"/>
          </a:xfrm>
          <a:prstGeom prst="line">
            <a:avLst/>
          </a:prstGeom>
          <a:ln w="76200">
            <a:prstDash val="lgDash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1039B2E-C5F2-D6BC-5254-0B8E4DC88AC4}"/>
              </a:ext>
            </a:extLst>
          </p:cNvPr>
          <p:cNvSpPr txBox="1"/>
          <p:nvPr/>
        </p:nvSpPr>
        <p:spPr>
          <a:xfrm>
            <a:off x="-168729" y="106822"/>
            <a:ext cx="121538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3200" b="1" dirty="0">
                <a:solidFill>
                  <a:srgbClr val="002060"/>
                </a:solidFill>
              </a:rPr>
              <a:t> </a:t>
            </a:r>
            <a:r>
              <a:rPr lang="el-GR" sz="2800" b="1" dirty="0">
                <a:solidFill>
                  <a:srgbClr val="002060"/>
                </a:solidFill>
              </a:rPr>
              <a:t>4</a:t>
            </a:r>
            <a:r>
              <a:rPr lang="el-GR" sz="2800" b="1" baseline="30000" dirty="0">
                <a:solidFill>
                  <a:srgbClr val="002060"/>
                </a:solidFill>
              </a:rPr>
              <a:t>ο</a:t>
            </a:r>
            <a:r>
              <a:rPr lang="el-GR" sz="2800" b="1" dirty="0">
                <a:solidFill>
                  <a:srgbClr val="002060"/>
                </a:solidFill>
              </a:rPr>
              <a:t> ΜΑΘΗΜΑ : Νεολιθική εποχή  -</a:t>
            </a:r>
            <a:r>
              <a:rPr lang="el-GR" sz="2800" dirty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el-GR" sz="2800" b="1" dirty="0">
                <a:solidFill>
                  <a:srgbClr val="002060"/>
                </a:solidFill>
                <a:sym typeface="Wingdings" panose="05000000000000000000" pitchFamily="2" charset="2"/>
              </a:rPr>
              <a:t>Αντικείμενα καθημερινής χρήσης</a:t>
            </a:r>
          </a:p>
        </p:txBody>
      </p:sp>
    </p:spTree>
    <p:extLst>
      <p:ext uri="{BB962C8B-B14F-4D97-AF65-F5344CB8AC3E}">
        <p14:creationId xmlns:p14="http://schemas.microsoft.com/office/powerpoint/2010/main" val="1072995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αφίσα, εξωτερικός χώρος/ύπαιθρος, βιβλίο&#10;&#10;Περιγραφή που δημιουργήθηκε αυτόματα">
            <a:extLst>
              <a:ext uri="{FF2B5EF4-FFF2-40B4-BE49-F238E27FC236}">
                <a16:creationId xmlns:a16="http://schemas.microsoft.com/office/drawing/2014/main" id="{D0C24B52-0892-0980-545F-90ACE10C0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1284"/>
            <a:ext cx="4624017" cy="3646715"/>
          </a:xfrm>
          <a:prstGeom prst="rect">
            <a:avLst/>
          </a:prstGeom>
        </p:spPr>
      </p:pic>
      <p:pic>
        <p:nvPicPr>
          <p:cNvPr id="2" name="Εικόνα 1" descr="Εικόνα που περιέχει κείμενο, διάγραμμα, γραμματοσειρά, χάρτης&#10;&#10;Περιγραφή που δημιουργήθηκε αυτόματα">
            <a:extLst>
              <a:ext uri="{FF2B5EF4-FFF2-40B4-BE49-F238E27FC236}">
                <a16:creationId xmlns:a16="http://schemas.microsoft.com/office/drawing/2014/main" id="{AB708582-2BE2-8F5B-A96B-04D1020A4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7" t="38400" r="37126" b="58993"/>
          <a:stretch/>
        </p:blipFill>
        <p:spPr>
          <a:xfrm>
            <a:off x="5431972" y="5682343"/>
            <a:ext cx="5313434" cy="500743"/>
          </a:xfrm>
          <a:prstGeom prst="rect">
            <a:avLst/>
          </a:prstGeom>
        </p:spPr>
      </p:pic>
      <p:pic>
        <p:nvPicPr>
          <p:cNvPr id="6" name="Εικόνα 5" descr="Εικόνα που περιέχει κείμενο, διάγραμμα, γραμματοσειρά, χάρτης&#10;&#10;Περιγραφή που δημιουργήθηκε αυτόματα">
            <a:extLst>
              <a:ext uri="{FF2B5EF4-FFF2-40B4-BE49-F238E27FC236}">
                <a16:creationId xmlns:a16="http://schemas.microsoft.com/office/drawing/2014/main" id="{A4DCDD96-926F-00CD-96FA-BAC4F38846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" r="26911" b="70476"/>
          <a:stretch/>
        </p:blipFill>
        <p:spPr>
          <a:xfrm>
            <a:off x="4822371" y="2830286"/>
            <a:ext cx="7043057" cy="2558142"/>
          </a:xfrm>
          <a:custGeom>
            <a:avLst/>
            <a:gdLst>
              <a:gd name="csX0" fmla="*/ 0 w 7043057"/>
              <a:gd name="csY0" fmla="*/ 0 h 2558142"/>
              <a:gd name="csX1" fmla="*/ 586921 w 7043057"/>
              <a:gd name="csY1" fmla="*/ 0 h 2558142"/>
              <a:gd name="csX2" fmla="*/ 1103412 w 7043057"/>
              <a:gd name="csY2" fmla="*/ 0 h 2558142"/>
              <a:gd name="csX3" fmla="*/ 1690334 w 7043057"/>
              <a:gd name="csY3" fmla="*/ 0 h 2558142"/>
              <a:gd name="csX4" fmla="*/ 2206825 w 7043057"/>
              <a:gd name="csY4" fmla="*/ 0 h 2558142"/>
              <a:gd name="csX5" fmla="*/ 2864177 w 7043057"/>
              <a:gd name="csY5" fmla="*/ 0 h 2558142"/>
              <a:gd name="csX6" fmla="*/ 3239806 w 7043057"/>
              <a:gd name="csY6" fmla="*/ 0 h 2558142"/>
              <a:gd name="csX7" fmla="*/ 3685866 w 7043057"/>
              <a:gd name="csY7" fmla="*/ 0 h 2558142"/>
              <a:gd name="csX8" fmla="*/ 4343218 w 7043057"/>
              <a:gd name="csY8" fmla="*/ 0 h 2558142"/>
              <a:gd name="csX9" fmla="*/ 4789279 w 7043057"/>
              <a:gd name="csY9" fmla="*/ 0 h 2558142"/>
              <a:gd name="csX10" fmla="*/ 5376200 w 7043057"/>
              <a:gd name="csY10" fmla="*/ 0 h 2558142"/>
              <a:gd name="csX11" fmla="*/ 6033552 w 7043057"/>
              <a:gd name="csY11" fmla="*/ 0 h 2558142"/>
              <a:gd name="csX12" fmla="*/ 7043057 w 7043057"/>
              <a:gd name="csY12" fmla="*/ 0 h 2558142"/>
              <a:gd name="csX13" fmla="*/ 7043057 w 7043057"/>
              <a:gd name="csY13" fmla="*/ 562791 h 2558142"/>
              <a:gd name="csX14" fmla="*/ 7043057 w 7043057"/>
              <a:gd name="csY14" fmla="*/ 1023257 h 2558142"/>
              <a:gd name="csX15" fmla="*/ 7043057 w 7043057"/>
              <a:gd name="csY15" fmla="*/ 1458141 h 2558142"/>
              <a:gd name="csX16" fmla="*/ 7043057 w 7043057"/>
              <a:gd name="csY16" fmla="*/ 1893025 h 2558142"/>
              <a:gd name="csX17" fmla="*/ 7043057 w 7043057"/>
              <a:gd name="csY17" fmla="*/ 2558142 h 2558142"/>
              <a:gd name="csX18" fmla="*/ 6456136 w 7043057"/>
              <a:gd name="csY18" fmla="*/ 2558142 h 2558142"/>
              <a:gd name="csX19" fmla="*/ 5939645 w 7043057"/>
              <a:gd name="csY19" fmla="*/ 2558142 h 2558142"/>
              <a:gd name="csX20" fmla="*/ 5423154 w 7043057"/>
              <a:gd name="csY20" fmla="*/ 2558142 h 2558142"/>
              <a:gd name="csX21" fmla="*/ 4977094 w 7043057"/>
              <a:gd name="csY21" fmla="*/ 2558142 h 2558142"/>
              <a:gd name="csX22" fmla="*/ 4531033 w 7043057"/>
              <a:gd name="csY22" fmla="*/ 2558142 h 2558142"/>
              <a:gd name="csX23" fmla="*/ 3944112 w 7043057"/>
              <a:gd name="csY23" fmla="*/ 2558142 h 2558142"/>
              <a:gd name="csX24" fmla="*/ 3498052 w 7043057"/>
              <a:gd name="csY24" fmla="*/ 2558142 h 2558142"/>
              <a:gd name="csX25" fmla="*/ 2981561 w 7043057"/>
              <a:gd name="csY25" fmla="*/ 2558142 h 2558142"/>
              <a:gd name="csX26" fmla="*/ 2605931 w 7043057"/>
              <a:gd name="csY26" fmla="*/ 2558142 h 2558142"/>
              <a:gd name="csX27" fmla="*/ 1948579 w 7043057"/>
              <a:gd name="csY27" fmla="*/ 2558142 h 2558142"/>
              <a:gd name="csX28" fmla="*/ 1502519 w 7043057"/>
              <a:gd name="csY28" fmla="*/ 2558142 h 2558142"/>
              <a:gd name="csX29" fmla="*/ 1056459 w 7043057"/>
              <a:gd name="csY29" fmla="*/ 2558142 h 2558142"/>
              <a:gd name="csX30" fmla="*/ 680829 w 7043057"/>
              <a:gd name="csY30" fmla="*/ 2558142 h 2558142"/>
              <a:gd name="csX31" fmla="*/ 0 w 7043057"/>
              <a:gd name="csY31" fmla="*/ 2558142 h 2558142"/>
              <a:gd name="csX32" fmla="*/ 0 w 7043057"/>
              <a:gd name="csY32" fmla="*/ 2072095 h 2558142"/>
              <a:gd name="csX33" fmla="*/ 0 w 7043057"/>
              <a:gd name="csY33" fmla="*/ 1534885 h 2558142"/>
              <a:gd name="csX34" fmla="*/ 0 w 7043057"/>
              <a:gd name="csY34" fmla="*/ 997675 h 2558142"/>
              <a:gd name="csX35" fmla="*/ 0 w 7043057"/>
              <a:gd name="csY35" fmla="*/ 537210 h 2558142"/>
              <a:gd name="csX36" fmla="*/ 0 w 7043057"/>
              <a:gd name="csY36" fmla="*/ 0 h 25581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7043057" h="2558142" fill="none" extrusionOk="0">
                <a:moveTo>
                  <a:pt x="0" y="0"/>
                </a:moveTo>
                <a:cubicBezTo>
                  <a:pt x="161476" y="-34731"/>
                  <a:pt x="341590" y="23539"/>
                  <a:pt x="586921" y="0"/>
                </a:cubicBezTo>
                <a:cubicBezTo>
                  <a:pt x="832252" y="-23539"/>
                  <a:pt x="930070" y="4725"/>
                  <a:pt x="1103412" y="0"/>
                </a:cubicBezTo>
                <a:cubicBezTo>
                  <a:pt x="1276754" y="-4725"/>
                  <a:pt x="1498087" y="7172"/>
                  <a:pt x="1690334" y="0"/>
                </a:cubicBezTo>
                <a:cubicBezTo>
                  <a:pt x="1882581" y="-7172"/>
                  <a:pt x="2014558" y="19250"/>
                  <a:pt x="2206825" y="0"/>
                </a:cubicBezTo>
                <a:cubicBezTo>
                  <a:pt x="2399092" y="-19250"/>
                  <a:pt x="2552585" y="24694"/>
                  <a:pt x="2864177" y="0"/>
                </a:cubicBezTo>
                <a:cubicBezTo>
                  <a:pt x="3175769" y="-24694"/>
                  <a:pt x="3053093" y="10919"/>
                  <a:pt x="3239806" y="0"/>
                </a:cubicBezTo>
                <a:cubicBezTo>
                  <a:pt x="3426519" y="-10919"/>
                  <a:pt x="3516016" y="28336"/>
                  <a:pt x="3685866" y="0"/>
                </a:cubicBezTo>
                <a:cubicBezTo>
                  <a:pt x="3855716" y="-28336"/>
                  <a:pt x="4139684" y="3244"/>
                  <a:pt x="4343218" y="0"/>
                </a:cubicBezTo>
                <a:cubicBezTo>
                  <a:pt x="4546752" y="-3244"/>
                  <a:pt x="4684553" y="13181"/>
                  <a:pt x="4789279" y="0"/>
                </a:cubicBezTo>
                <a:cubicBezTo>
                  <a:pt x="4894005" y="-13181"/>
                  <a:pt x="5224283" y="51344"/>
                  <a:pt x="5376200" y="0"/>
                </a:cubicBezTo>
                <a:cubicBezTo>
                  <a:pt x="5528117" y="-51344"/>
                  <a:pt x="5803306" y="74733"/>
                  <a:pt x="6033552" y="0"/>
                </a:cubicBezTo>
                <a:cubicBezTo>
                  <a:pt x="6263798" y="-74733"/>
                  <a:pt x="6731149" y="65828"/>
                  <a:pt x="7043057" y="0"/>
                </a:cubicBezTo>
                <a:cubicBezTo>
                  <a:pt x="7073429" y="225485"/>
                  <a:pt x="7009225" y="371955"/>
                  <a:pt x="7043057" y="562791"/>
                </a:cubicBezTo>
                <a:cubicBezTo>
                  <a:pt x="7076889" y="753627"/>
                  <a:pt x="7030695" y="909757"/>
                  <a:pt x="7043057" y="1023257"/>
                </a:cubicBezTo>
                <a:cubicBezTo>
                  <a:pt x="7055419" y="1136757"/>
                  <a:pt x="6995982" y="1270040"/>
                  <a:pt x="7043057" y="1458141"/>
                </a:cubicBezTo>
                <a:cubicBezTo>
                  <a:pt x="7090132" y="1646242"/>
                  <a:pt x="7031449" y="1692136"/>
                  <a:pt x="7043057" y="1893025"/>
                </a:cubicBezTo>
                <a:cubicBezTo>
                  <a:pt x="7054665" y="2093914"/>
                  <a:pt x="6978461" y="2316831"/>
                  <a:pt x="7043057" y="2558142"/>
                </a:cubicBezTo>
                <a:cubicBezTo>
                  <a:pt x="6844331" y="2569579"/>
                  <a:pt x="6727167" y="2547853"/>
                  <a:pt x="6456136" y="2558142"/>
                </a:cubicBezTo>
                <a:cubicBezTo>
                  <a:pt x="6185105" y="2568431"/>
                  <a:pt x="6056108" y="2556899"/>
                  <a:pt x="5939645" y="2558142"/>
                </a:cubicBezTo>
                <a:cubicBezTo>
                  <a:pt x="5823182" y="2559385"/>
                  <a:pt x="5674359" y="2550994"/>
                  <a:pt x="5423154" y="2558142"/>
                </a:cubicBezTo>
                <a:cubicBezTo>
                  <a:pt x="5171949" y="2565290"/>
                  <a:pt x="5091050" y="2539818"/>
                  <a:pt x="4977094" y="2558142"/>
                </a:cubicBezTo>
                <a:cubicBezTo>
                  <a:pt x="4863138" y="2576466"/>
                  <a:pt x="4684708" y="2513702"/>
                  <a:pt x="4531033" y="2558142"/>
                </a:cubicBezTo>
                <a:cubicBezTo>
                  <a:pt x="4377358" y="2602582"/>
                  <a:pt x="4067883" y="2504673"/>
                  <a:pt x="3944112" y="2558142"/>
                </a:cubicBezTo>
                <a:cubicBezTo>
                  <a:pt x="3820341" y="2611611"/>
                  <a:pt x="3589865" y="2512435"/>
                  <a:pt x="3498052" y="2558142"/>
                </a:cubicBezTo>
                <a:cubicBezTo>
                  <a:pt x="3406239" y="2603849"/>
                  <a:pt x="3142763" y="2497302"/>
                  <a:pt x="2981561" y="2558142"/>
                </a:cubicBezTo>
                <a:cubicBezTo>
                  <a:pt x="2820359" y="2618982"/>
                  <a:pt x="2696300" y="2540527"/>
                  <a:pt x="2605931" y="2558142"/>
                </a:cubicBezTo>
                <a:cubicBezTo>
                  <a:pt x="2515562" y="2575757"/>
                  <a:pt x="2101460" y="2549423"/>
                  <a:pt x="1948579" y="2558142"/>
                </a:cubicBezTo>
                <a:cubicBezTo>
                  <a:pt x="1795698" y="2566861"/>
                  <a:pt x="1721033" y="2512616"/>
                  <a:pt x="1502519" y="2558142"/>
                </a:cubicBezTo>
                <a:cubicBezTo>
                  <a:pt x="1284005" y="2603668"/>
                  <a:pt x="1233749" y="2548796"/>
                  <a:pt x="1056459" y="2558142"/>
                </a:cubicBezTo>
                <a:cubicBezTo>
                  <a:pt x="879169" y="2567488"/>
                  <a:pt x="786031" y="2523307"/>
                  <a:pt x="680829" y="2558142"/>
                </a:cubicBezTo>
                <a:cubicBezTo>
                  <a:pt x="575627" y="2592977"/>
                  <a:pt x="279341" y="2488443"/>
                  <a:pt x="0" y="2558142"/>
                </a:cubicBezTo>
                <a:cubicBezTo>
                  <a:pt x="-48530" y="2341387"/>
                  <a:pt x="4448" y="2289175"/>
                  <a:pt x="0" y="2072095"/>
                </a:cubicBezTo>
                <a:cubicBezTo>
                  <a:pt x="-4448" y="1855015"/>
                  <a:pt x="15399" y="1801533"/>
                  <a:pt x="0" y="1534885"/>
                </a:cubicBezTo>
                <a:cubicBezTo>
                  <a:pt x="-15399" y="1268237"/>
                  <a:pt x="52193" y="1216863"/>
                  <a:pt x="0" y="997675"/>
                </a:cubicBezTo>
                <a:cubicBezTo>
                  <a:pt x="-52193" y="778487"/>
                  <a:pt x="41429" y="672829"/>
                  <a:pt x="0" y="537210"/>
                </a:cubicBezTo>
                <a:cubicBezTo>
                  <a:pt x="-41429" y="401591"/>
                  <a:pt x="9278" y="119234"/>
                  <a:pt x="0" y="0"/>
                </a:cubicBezTo>
                <a:close/>
              </a:path>
              <a:path w="7043057" h="2558142" stroke="0" extrusionOk="0">
                <a:moveTo>
                  <a:pt x="0" y="0"/>
                </a:moveTo>
                <a:cubicBezTo>
                  <a:pt x="155948" y="-20954"/>
                  <a:pt x="456993" y="65567"/>
                  <a:pt x="586921" y="0"/>
                </a:cubicBezTo>
                <a:cubicBezTo>
                  <a:pt x="716849" y="-65567"/>
                  <a:pt x="855591" y="35479"/>
                  <a:pt x="962551" y="0"/>
                </a:cubicBezTo>
                <a:cubicBezTo>
                  <a:pt x="1069511" y="-35479"/>
                  <a:pt x="1344319" y="63016"/>
                  <a:pt x="1549473" y="0"/>
                </a:cubicBezTo>
                <a:cubicBezTo>
                  <a:pt x="1754627" y="-63016"/>
                  <a:pt x="2042312" y="28980"/>
                  <a:pt x="2277255" y="0"/>
                </a:cubicBezTo>
                <a:cubicBezTo>
                  <a:pt x="2512198" y="-28980"/>
                  <a:pt x="2780084" y="41765"/>
                  <a:pt x="3005038" y="0"/>
                </a:cubicBezTo>
                <a:cubicBezTo>
                  <a:pt x="3229992" y="-41765"/>
                  <a:pt x="3373919" y="30088"/>
                  <a:pt x="3521529" y="0"/>
                </a:cubicBezTo>
                <a:cubicBezTo>
                  <a:pt x="3669139" y="-30088"/>
                  <a:pt x="3865998" y="21107"/>
                  <a:pt x="3967589" y="0"/>
                </a:cubicBezTo>
                <a:cubicBezTo>
                  <a:pt x="4069180" y="-21107"/>
                  <a:pt x="4330989" y="18782"/>
                  <a:pt x="4554510" y="0"/>
                </a:cubicBezTo>
                <a:cubicBezTo>
                  <a:pt x="4778031" y="-18782"/>
                  <a:pt x="4987730" y="38273"/>
                  <a:pt x="5141432" y="0"/>
                </a:cubicBezTo>
                <a:cubicBezTo>
                  <a:pt x="5295134" y="-38273"/>
                  <a:pt x="5465260" y="45315"/>
                  <a:pt x="5587492" y="0"/>
                </a:cubicBezTo>
                <a:cubicBezTo>
                  <a:pt x="5709724" y="-45315"/>
                  <a:pt x="5856379" y="9331"/>
                  <a:pt x="5963122" y="0"/>
                </a:cubicBezTo>
                <a:cubicBezTo>
                  <a:pt x="6069865" y="-9331"/>
                  <a:pt x="6787508" y="121869"/>
                  <a:pt x="7043057" y="0"/>
                </a:cubicBezTo>
                <a:cubicBezTo>
                  <a:pt x="7087052" y="115354"/>
                  <a:pt x="7027111" y="275419"/>
                  <a:pt x="7043057" y="511628"/>
                </a:cubicBezTo>
                <a:cubicBezTo>
                  <a:pt x="7059003" y="747837"/>
                  <a:pt x="7023442" y="810751"/>
                  <a:pt x="7043057" y="1023257"/>
                </a:cubicBezTo>
                <a:cubicBezTo>
                  <a:pt x="7062672" y="1235763"/>
                  <a:pt x="6983238" y="1330534"/>
                  <a:pt x="7043057" y="1560467"/>
                </a:cubicBezTo>
                <a:cubicBezTo>
                  <a:pt x="7102876" y="1790400"/>
                  <a:pt x="7003725" y="1835218"/>
                  <a:pt x="7043057" y="2097676"/>
                </a:cubicBezTo>
                <a:cubicBezTo>
                  <a:pt x="7082389" y="2360134"/>
                  <a:pt x="7008370" y="2439388"/>
                  <a:pt x="7043057" y="2558142"/>
                </a:cubicBezTo>
                <a:cubicBezTo>
                  <a:pt x="6741964" y="2595350"/>
                  <a:pt x="6599715" y="2539649"/>
                  <a:pt x="6385705" y="2558142"/>
                </a:cubicBezTo>
                <a:cubicBezTo>
                  <a:pt x="6171695" y="2576635"/>
                  <a:pt x="6041204" y="2540898"/>
                  <a:pt x="5869214" y="2558142"/>
                </a:cubicBezTo>
                <a:cubicBezTo>
                  <a:pt x="5697224" y="2575386"/>
                  <a:pt x="5434850" y="2512737"/>
                  <a:pt x="5282293" y="2558142"/>
                </a:cubicBezTo>
                <a:cubicBezTo>
                  <a:pt x="5129736" y="2603547"/>
                  <a:pt x="4951993" y="2539213"/>
                  <a:pt x="4765802" y="2558142"/>
                </a:cubicBezTo>
                <a:cubicBezTo>
                  <a:pt x="4579611" y="2577071"/>
                  <a:pt x="4344505" y="2499343"/>
                  <a:pt x="4108450" y="2558142"/>
                </a:cubicBezTo>
                <a:cubicBezTo>
                  <a:pt x="3872395" y="2616941"/>
                  <a:pt x="3780094" y="2505824"/>
                  <a:pt x="3662390" y="2558142"/>
                </a:cubicBezTo>
                <a:cubicBezTo>
                  <a:pt x="3544686" y="2610460"/>
                  <a:pt x="3262460" y="2540213"/>
                  <a:pt x="3145899" y="2558142"/>
                </a:cubicBezTo>
                <a:cubicBezTo>
                  <a:pt x="3029338" y="2576071"/>
                  <a:pt x="2816647" y="2514510"/>
                  <a:pt x="2629408" y="2558142"/>
                </a:cubicBezTo>
                <a:cubicBezTo>
                  <a:pt x="2442169" y="2601774"/>
                  <a:pt x="2266666" y="2507913"/>
                  <a:pt x="2112917" y="2558142"/>
                </a:cubicBezTo>
                <a:cubicBezTo>
                  <a:pt x="1959168" y="2608371"/>
                  <a:pt x="1727042" y="2538714"/>
                  <a:pt x="1596426" y="2558142"/>
                </a:cubicBezTo>
                <a:cubicBezTo>
                  <a:pt x="1465810" y="2577570"/>
                  <a:pt x="1136464" y="2552011"/>
                  <a:pt x="868644" y="2558142"/>
                </a:cubicBezTo>
                <a:cubicBezTo>
                  <a:pt x="600824" y="2564273"/>
                  <a:pt x="282955" y="2469847"/>
                  <a:pt x="0" y="2558142"/>
                </a:cubicBezTo>
                <a:cubicBezTo>
                  <a:pt x="-26712" y="2413447"/>
                  <a:pt x="50837" y="2267195"/>
                  <a:pt x="0" y="2020932"/>
                </a:cubicBezTo>
                <a:cubicBezTo>
                  <a:pt x="-50837" y="1774669"/>
                  <a:pt x="13331" y="1684681"/>
                  <a:pt x="0" y="1586048"/>
                </a:cubicBezTo>
                <a:cubicBezTo>
                  <a:pt x="-13331" y="1487415"/>
                  <a:pt x="43380" y="1338719"/>
                  <a:pt x="0" y="1125582"/>
                </a:cubicBezTo>
                <a:cubicBezTo>
                  <a:pt x="-43380" y="912445"/>
                  <a:pt x="66980" y="688609"/>
                  <a:pt x="0" y="562791"/>
                </a:cubicBezTo>
                <a:cubicBezTo>
                  <a:pt x="-66980" y="436973"/>
                  <a:pt x="48054" y="194971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7927124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5" name="Picture 6" descr="Τοξοβολία - 153 χιλιάδες εικόνες, εικονογραφήσεις και φωτογραφίες στοκ  χωρίς δικαιώματα | Shutterstock">
            <a:extLst>
              <a:ext uri="{FF2B5EF4-FFF2-40B4-BE49-F238E27FC236}">
                <a16:creationId xmlns:a16="http://schemas.microsoft.com/office/drawing/2014/main" id="{23DA5755-3FD4-E299-B65D-0AAC4F75BD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3"/>
          <a:stretch>
            <a:fillRect/>
          </a:stretch>
        </p:blipFill>
        <p:spPr bwMode="auto">
          <a:xfrm>
            <a:off x="1871312" y="206830"/>
            <a:ext cx="2745115" cy="1828800"/>
          </a:xfrm>
          <a:custGeom>
            <a:avLst/>
            <a:gdLst>
              <a:gd name="csX0" fmla="*/ 0 w 2745115"/>
              <a:gd name="csY0" fmla="*/ 0 h 1828800"/>
              <a:gd name="csX1" fmla="*/ 521572 w 2745115"/>
              <a:gd name="csY1" fmla="*/ 0 h 1828800"/>
              <a:gd name="csX2" fmla="*/ 1125497 w 2745115"/>
              <a:gd name="csY2" fmla="*/ 0 h 1828800"/>
              <a:gd name="csX3" fmla="*/ 1647069 w 2745115"/>
              <a:gd name="csY3" fmla="*/ 0 h 1828800"/>
              <a:gd name="csX4" fmla="*/ 2113739 w 2745115"/>
              <a:gd name="csY4" fmla="*/ 0 h 1828800"/>
              <a:gd name="csX5" fmla="*/ 2745115 w 2745115"/>
              <a:gd name="csY5" fmla="*/ 0 h 1828800"/>
              <a:gd name="csX6" fmla="*/ 2745115 w 2745115"/>
              <a:gd name="csY6" fmla="*/ 438912 h 1828800"/>
              <a:gd name="csX7" fmla="*/ 2745115 w 2745115"/>
              <a:gd name="csY7" fmla="*/ 877824 h 1828800"/>
              <a:gd name="csX8" fmla="*/ 2745115 w 2745115"/>
              <a:gd name="csY8" fmla="*/ 1371600 h 1828800"/>
              <a:gd name="csX9" fmla="*/ 2745115 w 2745115"/>
              <a:gd name="csY9" fmla="*/ 1828800 h 1828800"/>
              <a:gd name="csX10" fmla="*/ 2250994 w 2745115"/>
              <a:gd name="csY10" fmla="*/ 1828800 h 1828800"/>
              <a:gd name="csX11" fmla="*/ 1674520 w 2745115"/>
              <a:gd name="csY11" fmla="*/ 1828800 h 1828800"/>
              <a:gd name="csX12" fmla="*/ 1125497 w 2745115"/>
              <a:gd name="csY12" fmla="*/ 1828800 h 1828800"/>
              <a:gd name="csX13" fmla="*/ 658828 w 2745115"/>
              <a:gd name="csY13" fmla="*/ 1828800 h 1828800"/>
              <a:gd name="csX14" fmla="*/ 0 w 2745115"/>
              <a:gd name="csY14" fmla="*/ 1828800 h 1828800"/>
              <a:gd name="csX15" fmla="*/ 0 w 2745115"/>
              <a:gd name="csY15" fmla="*/ 1371600 h 1828800"/>
              <a:gd name="csX16" fmla="*/ 0 w 2745115"/>
              <a:gd name="csY16" fmla="*/ 914400 h 1828800"/>
              <a:gd name="csX17" fmla="*/ 0 w 2745115"/>
              <a:gd name="csY17" fmla="*/ 420624 h 1828800"/>
              <a:gd name="csX18" fmla="*/ 0 w 2745115"/>
              <a:gd name="csY18" fmla="*/ 0 h 1828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745115" h="1828800" fill="none" extrusionOk="0">
                <a:moveTo>
                  <a:pt x="0" y="0"/>
                </a:moveTo>
                <a:cubicBezTo>
                  <a:pt x="233199" y="-46293"/>
                  <a:pt x="354666" y="24204"/>
                  <a:pt x="521572" y="0"/>
                </a:cubicBezTo>
                <a:cubicBezTo>
                  <a:pt x="688478" y="-24204"/>
                  <a:pt x="950345" y="48504"/>
                  <a:pt x="1125497" y="0"/>
                </a:cubicBezTo>
                <a:cubicBezTo>
                  <a:pt x="1300650" y="-48504"/>
                  <a:pt x="1499957" y="18833"/>
                  <a:pt x="1647069" y="0"/>
                </a:cubicBezTo>
                <a:cubicBezTo>
                  <a:pt x="1794181" y="-18833"/>
                  <a:pt x="1944410" y="53788"/>
                  <a:pt x="2113739" y="0"/>
                </a:cubicBezTo>
                <a:cubicBezTo>
                  <a:pt x="2283068" y="-53788"/>
                  <a:pt x="2515375" y="24575"/>
                  <a:pt x="2745115" y="0"/>
                </a:cubicBezTo>
                <a:cubicBezTo>
                  <a:pt x="2769853" y="205407"/>
                  <a:pt x="2703134" y="274247"/>
                  <a:pt x="2745115" y="438912"/>
                </a:cubicBezTo>
                <a:cubicBezTo>
                  <a:pt x="2787096" y="603577"/>
                  <a:pt x="2728440" y="705884"/>
                  <a:pt x="2745115" y="877824"/>
                </a:cubicBezTo>
                <a:cubicBezTo>
                  <a:pt x="2761790" y="1049764"/>
                  <a:pt x="2735164" y="1226796"/>
                  <a:pt x="2745115" y="1371600"/>
                </a:cubicBezTo>
                <a:cubicBezTo>
                  <a:pt x="2755066" y="1516404"/>
                  <a:pt x="2717797" y="1671067"/>
                  <a:pt x="2745115" y="1828800"/>
                </a:cubicBezTo>
                <a:cubicBezTo>
                  <a:pt x="2546475" y="1837854"/>
                  <a:pt x="2467648" y="1796331"/>
                  <a:pt x="2250994" y="1828800"/>
                </a:cubicBezTo>
                <a:cubicBezTo>
                  <a:pt x="2034340" y="1861269"/>
                  <a:pt x="1923091" y="1797927"/>
                  <a:pt x="1674520" y="1828800"/>
                </a:cubicBezTo>
                <a:cubicBezTo>
                  <a:pt x="1425949" y="1859673"/>
                  <a:pt x="1248534" y="1811496"/>
                  <a:pt x="1125497" y="1828800"/>
                </a:cubicBezTo>
                <a:cubicBezTo>
                  <a:pt x="1002460" y="1846104"/>
                  <a:pt x="862058" y="1781767"/>
                  <a:pt x="658828" y="1828800"/>
                </a:cubicBezTo>
                <a:cubicBezTo>
                  <a:pt x="455598" y="1875833"/>
                  <a:pt x="176889" y="1754729"/>
                  <a:pt x="0" y="1828800"/>
                </a:cubicBezTo>
                <a:cubicBezTo>
                  <a:pt x="-28628" y="1663560"/>
                  <a:pt x="37441" y="1570460"/>
                  <a:pt x="0" y="1371600"/>
                </a:cubicBezTo>
                <a:cubicBezTo>
                  <a:pt x="-37441" y="1172740"/>
                  <a:pt x="12674" y="1056057"/>
                  <a:pt x="0" y="914400"/>
                </a:cubicBezTo>
                <a:cubicBezTo>
                  <a:pt x="-12674" y="772743"/>
                  <a:pt x="5537" y="588081"/>
                  <a:pt x="0" y="420624"/>
                </a:cubicBezTo>
                <a:cubicBezTo>
                  <a:pt x="-5537" y="253167"/>
                  <a:pt x="26251" y="142161"/>
                  <a:pt x="0" y="0"/>
                </a:cubicBezTo>
                <a:close/>
              </a:path>
              <a:path w="2745115" h="1828800" stroke="0" extrusionOk="0">
                <a:moveTo>
                  <a:pt x="0" y="0"/>
                </a:moveTo>
                <a:cubicBezTo>
                  <a:pt x="123485" y="-6074"/>
                  <a:pt x="310147" y="27910"/>
                  <a:pt x="494121" y="0"/>
                </a:cubicBezTo>
                <a:cubicBezTo>
                  <a:pt x="678095" y="-27910"/>
                  <a:pt x="854030" y="54696"/>
                  <a:pt x="988241" y="0"/>
                </a:cubicBezTo>
                <a:cubicBezTo>
                  <a:pt x="1122452" y="-54696"/>
                  <a:pt x="1357033" y="37346"/>
                  <a:pt x="1454911" y="0"/>
                </a:cubicBezTo>
                <a:cubicBezTo>
                  <a:pt x="1552789" y="-37346"/>
                  <a:pt x="1878031" y="46586"/>
                  <a:pt x="2031385" y="0"/>
                </a:cubicBezTo>
                <a:cubicBezTo>
                  <a:pt x="2184739" y="-46586"/>
                  <a:pt x="2392010" y="79106"/>
                  <a:pt x="2745115" y="0"/>
                </a:cubicBezTo>
                <a:cubicBezTo>
                  <a:pt x="2771890" y="175897"/>
                  <a:pt x="2688479" y="299892"/>
                  <a:pt x="2745115" y="475488"/>
                </a:cubicBezTo>
                <a:cubicBezTo>
                  <a:pt x="2801751" y="651084"/>
                  <a:pt x="2734523" y="743331"/>
                  <a:pt x="2745115" y="969264"/>
                </a:cubicBezTo>
                <a:cubicBezTo>
                  <a:pt x="2755707" y="1195197"/>
                  <a:pt x="2704488" y="1316373"/>
                  <a:pt x="2745115" y="1408176"/>
                </a:cubicBezTo>
                <a:cubicBezTo>
                  <a:pt x="2785742" y="1499979"/>
                  <a:pt x="2718998" y="1655011"/>
                  <a:pt x="2745115" y="1828800"/>
                </a:cubicBezTo>
                <a:cubicBezTo>
                  <a:pt x="2526924" y="1866501"/>
                  <a:pt x="2422815" y="1814534"/>
                  <a:pt x="2223543" y="1828800"/>
                </a:cubicBezTo>
                <a:cubicBezTo>
                  <a:pt x="2024271" y="1843066"/>
                  <a:pt x="1943328" y="1796376"/>
                  <a:pt x="1701971" y="1828800"/>
                </a:cubicBezTo>
                <a:cubicBezTo>
                  <a:pt x="1460614" y="1861224"/>
                  <a:pt x="1374817" y="1783101"/>
                  <a:pt x="1125497" y="1828800"/>
                </a:cubicBezTo>
                <a:cubicBezTo>
                  <a:pt x="876177" y="1874499"/>
                  <a:pt x="877525" y="1789905"/>
                  <a:pt x="631376" y="1828800"/>
                </a:cubicBezTo>
                <a:cubicBezTo>
                  <a:pt x="385227" y="1867695"/>
                  <a:pt x="218271" y="1765128"/>
                  <a:pt x="0" y="1828800"/>
                </a:cubicBezTo>
                <a:cubicBezTo>
                  <a:pt x="-26610" y="1666093"/>
                  <a:pt x="43888" y="1566618"/>
                  <a:pt x="0" y="1408176"/>
                </a:cubicBezTo>
                <a:cubicBezTo>
                  <a:pt x="-43888" y="1249734"/>
                  <a:pt x="54468" y="1044410"/>
                  <a:pt x="0" y="914400"/>
                </a:cubicBezTo>
                <a:cubicBezTo>
                  <a:pt x="-54468" y="784390"/>
                  <a:pt x="30259" y="660347"/>
                  <a:pt x="0" y="475488"/>
                </a:cubicBezTo>
                <a:cubicBezTo>
                  <a:pt x="-30259" y="290629"/>
                  <a:pt x="35158" y="96583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9099643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54ECDAED-7813-E164-18E4-039AA080CEB5}"/>
              </a:ext>
            </a:extLst>
          </p:cNvPr>
          <p:cNvSpPr/>
          <p:nvPr/>
        </p:nvSpPr>
        <p:spPr>
          <a:xfrm>
            <a:off x="5638800" y="419101"/>
            <a:ext cx="3363686" cy="1404258"/>
          </a:xfrm>
          <a:custGeom>
            <a:avLst/>
            <a:gdLst>
              <a:gd name="csX0" fmla="*/ 0 w 3363686"/>
              <a:gd name="csY0" fmla="*/ 0 h 1404258"/>
              <a:gd name="csX1" fmla="*/ 560614 w 3363686"/>
              <a:gd name="csY1" fmla="*/ 0 h 1404258"/>
              <a:gd name="csX2" fmla="*/ 1053955 w 3363686"/>
              <a:gd name="csY2" fmla="*/ 0 h 1404258"/>
              <a:gd name="csX3" fmla="*/ 1513659 w 3363686"/>
              <a:gd name="csY3" fmla="*/ 0 h 1404258"/>
              <a:gd name="csX4" fmla="*/ 2074273 w 3363686"/>
              <a:gd name="csY4" fmla="*/ 0 h 1404258"/>
              <a:gd name="csX5" fmla="*/ 2567614 w 3363686"/>
              <a:gd name="csY5" fmla="*/ 0 h 1404258"/>
              <a:gd name="csX6" fmla="*/ 3363686 w 3363686"/>
              <a:gd name="csY6" fmla="*/ 0 h 1404258"/>
              <a:gd name="csX7" fmla="*/ 3363686 w 3363686"/>
              <a:gd name="csY7" fmla="*/ 468086 h 1404258"/>
              <a:gd name="csX8" fmla="*/ 3363686 w 3363686"/>
              <a:gd name="csY8" fmla="*/ 936172 h 1404258"/>
              <a:gd name="csX9" fmla="*/ 3363686 w 3363686"/>
              <a:gd name="csY9" fmla="*/ 1404258 h 1404258"/>
              <a:gd name="csX10" fmla="*/ 2769435 w 3363686"/>
              <a:gd name="csY10" fmla="*/ 1404258 h 1404258"/>
              <a:gd name="csX11" fmla="*/ 2208820 w 3363686"/>
              <a:gd name="csY11" fmla="*/ 1404258 h 1404258"/>
              <a:gd name="csX12" fmla="*/ 1580932 w 3363686"/>
              <a:gd name="csY12" fmla="*/ 1404258 h 1404258"/>
              <a:gd name="csX13" fmla="*/ 1020318 w 3363686"/>
              <a:gd name="csY13" fmla="*/ 1404258 h 1404258"/>
              <a:gd name="csX14" fmla="*/ 0 w 3363686"/>
              <a:gd name="csY14" fmla="*/ 1404258 h 1404258"/>
              <a:gd name="csX15" fmla="*/ 0 w 3363686"/>
              <a:gd name="csY15" fmla="*/ 964257 h 1404258"/>
              <a:gd name="csX16" fmla="*/ 0 w 3363686"/>
              <a:gd name="csY16" fmla="*/ 468086 h 1404258"/>
              <a:gd name="csX17" fmla="*/ 0 w 3363686"/>
              <a:gd name="csY17" fmla="*/ 0 h 14042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363686" h="1404258" fill="none" extrusionOk="0">
                <a:moveTo>
                  <a:pt x="0" y="0"/>
                </a:moveTo>
                <a:cubicBezTo>
                  <a:pt x="142824" y="-43933"/>
                  <a:pt x="337382" y="35611"/>
                  <a:pt x="560614" y="0"/>
                </a:cubicBezTo>
                <a:cubicBezTo>
                  <a:pt x="783846" y="-35611"/>
                  <a:pt x="884337" y="35661"/>
                  <a:pt x="1053955" y="0"/>
                </a:cubicBezTo>
                <a:cubicBezTo>
                  <a:pt x="1223573" y="-35661"/>
                  <a:pt x="1338246" y="1240"/>
                  <a:pt x="1513659" y="0"/>
                </a:cubicBezTo>
                <a:cubicBezTo>
                  <a:pt x="1689072" y="-1240"/>
                  <a:pt x="1840398" y="49413"/>
                  <a:pt x="2074273" y="0"/>
                </a:cubicBezTo>
                <a:cubicBezTo>
                  <a:pt x="2308148" y="-49413"/>
                  <a:pt x="2356728" y="45076"/>
                  <a:pt x="2567614" y="0"/>
                </a:cubicBezTo>
                <a:cubicBezTo>
                  <a:pt x="2778500" y="-45076"/>
                  <a:pt x="3068752" y="48495"/>
                  <a:pt x="3363686" y="0"/>
                </a:cubicBezTo>
                <a:cubicBezTo>
                  <a:pt x="3381025" y="226712"/>
                  <a:pt x="3318226" y="281454"/>
                  <a:pt x="3363686" y="468086"/>
                </a:cubicBezTo>
                <a:cubicBezTo>
                  <a:pt x="3409146" y="654718"/>
                  <a:pt x="3360041" y="791255"/>
                  <a:pt x="3363686" y="936172"/>
                </a:cubicBezTo>
                <a:cubicBezTo>
                  <a:pt x="3367331" y="1081089"/>
                  <a:pt x="3356370" y="1300851"/>
                  <a:pt x="3363686" y="1404258"/>
                </a:cubicBezTo>
                <a:cubicBezTo>
                  <a:pt x="3217967" y="1462320"/>
                  <a:pt x="3000389" y="1387047"/>
                  <a:pt x="2769435" y="1404258"/>
                </a:cubicBezTo>
                <a:cubicBezTo>
                  <a:pt x="2538481" y="1421469"/>
                  <a:pt x="2423070" y="1355578"/>
                  <a:pt x="2208820" y="1404258"/>
                </a:cubicBezTo>
                <a:cubicBezTo>
                  <a:pt x="1994571" y="1452938"/>
                  <a:pt x="1790477" y="1352479"/>
                  <a:pt x="1580932" y="1404258"/>
                </a:cubicBezTo>
                <a:cubicBezTo>
                  <a:pt x="1371387" y="1456037"/>
                  <a:pt x="1162289" y="1373187"/>
                  <a:pt x="1020318" y="1404258"/>
                </a:cubicBezTo>
                <a:cubicBezTo>
                  <a:pt x="878347" y="1435329"/>
                  <a:pt x="282806" y="1391899"/>
                  <a:pt x="0" y="1404258"/>
                </a:cubicBezTo>
                <a:cubicBezTo>
                  <a:pt x="-4497" y="1294744"/>
                  <a:pt x="51797" y="1119850"/>
                  <a:pt x="0" y="964257"/>
                </a:cubicBezTo>
                <a:cubicBezTo>
                  <a:pt x="-51797" y="808664"/>
                  <a:pt x="41695" y="676085"/>
                  <a:pt x="0" y="468086"/>
                </a:cubicBezTo>
                <a:cubicBezTo>
                  <a:pt x="-41695" y="260087"/>
                  <a:pt x="35828" y="195833"/>
                  <a:pt x="0" y="0"/>
                </a:cubicBezTo>
                <a:close/>
              </a:path>
              <a:path w="3363686" h="1404258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404138" y="192794"/>
                  <a:pt x="3357740" y="303535"/>
                  <a:pt x="3363686" y="425958"/>
                </a:cubicBezTo>
                <a:cubicBezTo>
                  <a:pt x="3369632" y="548381"/>
                  <a:pt x="3324166" y="726853"/>
                  <a:pt x="3363686" y="851917"/>
                </a:cubicBezTo>
                <a:cubicBezTo>
                  <a:pt x="3403206" y="976981"/>
                  <a:pt x="3331492" y="1235079"/>
                  <a:pt x="3363686" y="1404258"/>
                </a:cubicBezTo>
                <a:cubicBezTo>
                  <a:pt x="3137478" y="1419601"/>
                  <a:pt x="2927529" y="1365090"/>
                  <a:pt x="2735798" y="1404258"/>
                </a:cubicBezTo>
                <a:cubicBezTo>
                  <a:pt x="2544067" y="1443426"/>
                  <a:pt x="2377859" y="1379408"/>
                  <a:pt x="2107910" y="1404258"/>
                </a:cubicBezTo>
                <a:cubicBezTo>
                  <a:pt x="1837961" y="1429108"/>
                  <a:pt x="1783052" y="1394570"/>
                  <a:pt x="1513659" y="1404258"/>
                </a:cubicBezTo>
                <a:cubicBezTo>
                  <a:pt x="1244266" y="1413946"/>
                  <a:pt x="1223118" y="1384989"/>
                  <a:pt x="1053955" y="1404258"/>
                </a:cubicBezTo>
                <a:cubicBezTo>
                  <a:pt x="884792" y="1423527"/>
                  <a:pt x="521476" y="1343644"/>
                  <a:pt x="0" y="1404258"/>
                </a:cubicBezTo>
                <a:cubicBezTo>
                  <a:pt x="-45661" y="1266645"/>
                  <a:pt x="26361" y="1088874"/>
                  <a:pt x="0" y="922129"/>
                </a:cubicBezTo>
                <a:cubicBezTo>
                  <a:pt x="-26361" y="755384"/>
                  <a:pt x="47771" y="537818"/>
                  <a:pt x="0" y="440001"/>
                </a:cubicBezTo>
                <a:cubicBezTo>
                  <a:pt x="-47771" y="342184"/>
                  <a:pt x="9118" y="154488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 </a:t>
            </a:r>
          </a:p>
          <a:p>
            <a:pPr algn="ctr"/>
            <a:r>
              <a:rPr lang="el-GR" b="1" dirty="0">
                <a:solidFill>
                  <a:srgbClr val="FF0000"/>
                </a:solidFill>
              </a:rPr>
              <a:t>ΣΤΟΧΟΣ  :</a:t>
            </a:r>
            <a:endParaRPr lang="tr-TR" b="1" dirty="0">
              <a:solidFill>
                <a:srgbClr val="FF0000"/>
              </a:solidFill>
            </a:endParaRPr>
          </a:p>
          <a:p>
            <a:pPr algn="ctr"/>
            <a:endParaRPr lang="el-GR" b="1" dirty="0">
              <a:solidFill>
                <a:schemeClr val="tx1"/>
              </a:solidFill>
            </a:endParaRPr>
          </a:p>
          <a:p>
            <a:pPr algn="ctr"/>
            <a:r>
              <a:rPr lang="el-GR" b="1" dirty="0">
                <a:solidFill>
                  <a:schemeClr val="tx1"/>
                </a:solidFill>
              </a:rPr>
              <a:t>Αντικείμενα καθημερινής χρήσης </a:t>
            </a:r>
            <a:endParaRPr lang="tr-TR" b="1" dirty="0">
              <a:solidFill>
                <a:schemeClr val="tx1"/>
              </a:solidFill>
            </a:endParaRPr>
          </a:p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7273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αξεσουάρ μόδας, αξεσουάρ&#10;&#10;Περιγραφή που δημιουργήθηκε αυτόματα">
            <a:extLst>
              <a:ext uri="{FF2B5EF4-FFF2-40B4-BE49-F238E27FC236}">
                <a16:creationId xmlns:a16="http://schemas.microsoft.com/office/drawing/2014/main" id="{B265BE37-37D0-F21C-D2E0-1E1A8789EF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42" t="32857" r="10943" b="46349"/>
          <a:stretch/>
        </p:blipFill>
        <p:spPr>
          <a:xfrm>
            <a:off x="5965371" y="-195942"/>
            <a:ext cx="6106883" cy="4130464"/>
          </a:xfrm>
          <a:prstGeom prst="rect">
            <a:avLst/>
          </a:prstGeom>
        </p:spPr>
      </p:pic>
      <p:pic>
        <p:nvPicPr>
          <p:cNvPr id="4" name="Εικόνα 3" descr="Εικόνα που περιέχει κείμενο, αξεσουάρ μόδας, αξεσουάρ&#10;&#10;Περιγραφή που δημιουργήθηκε αυτόματα">
            <a:extLst>
              <a:ext uri="{FF2B5EF4-FFF2-40B4-BE49-F238E27FC236}">
                <a16:creationId xmlns:a16="http://schemas.microsoft.com/office/drawing/2014/main" id="{319F4857-169D-A93A-B4DB-AFE86A7766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24" t="52979" b="4407"/>
          <a:stretch/>
        </p:blipFill>
        <p:spPr>
          <a:xfrm>
            <a:off x="337459" y="0"/>
            <a:ext cx="5627912" cy="6716485"/>
          </a:xfrm>
          <a:prstGeom prst="rect">
            <a:avLst/>
          </a:prstGeom>
        </p:spPr>
      </p:pic>
      <p:pic>
        <p:nvPicPr>
          <p:cNvPr id="5" name="Εικόνα 4" descr="Εικόνα που περιέχει κείμενο, γράμμα, μελάνη, έγγραφο&#10;&#10;Περιγραφή που δημιουργήθηκε αυτόματα">
            <a:extLst>
              <a:ext uri="{FF2B5EF4-FFF2-40B4-BE49-F238E27FC236}">
                <a16:creationId xmlns:a16="http://schemas.microsoft.com/office/drawing/2014/main" id="{6DD6E772-96E2-DE93-E98C-ECC9BFDB1C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06" t="25622" b="61154"/>
          <a:stretch/>
        </p:blipFill>
        <p:spPr>
          <a:xfrm>
            <a:off x="5573484" y="4271979"/>
            <a:ext cx="6281057" cy="227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000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γράμμα, μελάνη, έγγραφο&#10;&#10;Περιγραφή που δημιουργήθηκε αυτόματα">
            <a:extLst>
              <a:ext uri="{FF2B5EF4-FFF2-40B4-BE49-F238E27FC236}">
                <a16:creationId xmlns:a16="http://schemas.microsoft.com/office/drawing/2014/main" id="{AC808B0E-EE1F-774A-896F-B772F72691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06" t="7716" b="48802"/>
          <a:stretch/>
        </p:blipFill>
        <p:spPr>
          <a:xfrm>
            <a:off x="217570" y="2634621"/>
            <a:ext cx="6313715" cy="369621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4CC860A8-E8CB-7033-1E92-2BCD3C824772}"/>
              </a:ext>
            </a:extLst>
          </p:cNvPr>
          <p:cNvSpPr/>
          <p:nvPr/>
        </p:nvSpPr>
        <p:spPr>
          <a:xfrm>
            <a:off x="8926284" y="4013443"/>
            <a:ext cx="3178632" cy="59871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B5F9BAE2-1CA3-00A3-71D8-8D48C6A124D9}"/>
              </a:ext>
            </a:extLst>
          </p:cNvPr>
          <p:cNvSpPr/>
          <p:nvPr/>
        </p:nvSpPr>
        <p:spPr>
          <a:xfrm>
            <a:off x="8284024" y="5138056"/>
            <a:ext cx="3178632" cy="59871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3" name="Βέλος: Δεξιό 12">
            <a:extLst>
              <a:ext uri="{FF2B5EF4-FFF2-40B4-BE49-F238E27FC236}">
                <a16:creationId xmlns:a16="http://schemas.microsoft.com/office/drawing/2014/main" id="{47645779-3168-A997-938A-AEB150E0922F}"/>
              </a:ext>
            </a:extLst>
          </p:cNvPr>
          <p:cNvSpPr/>
          <p:nvPr/>
        </p:nvSpPr>
        <p:spPr>
          <a:xfrm>
            <a:off x="5910466" y="2923744"/>
            <a:ext cx="2530457" cy="5334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4" name="Βέλος: Δεξιό 13">
            <a:extLst>
              <a:ext uri="{FF2B5EF4-FFF2-40B4-BE49-F238E27FC236}">
                <a16:creationId xmlns:a16="http://schemas.microsoft.com/office/drawing/2014/main" id="{DACC42DB-8B0A-D9B7-367E-944687FF4067}"/>
              </a:ext>
            </a:extLst>
          </p:cNvPr>
          <p:cNvSpPr/>
          <p:nvPr/>
        </p:nvSpPr>
        <p:spPr>
          <a:xfrm>
            <a:off x="5910468" y="3697381"/>
            <a:ext cx="2530456" cy="5334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6" name="Βέλος: Δεξιό 15">
            <a:extLst>
              <a:ext uri="{FF2B5EF4-FFF2-40B4-BE49-F238E27FC236}">
                <a16:creationId xmlns:a16="http://schemas.microsoft.com/office/drawing/2014/main" id="{E12E7D88-73AE-45CE-5379-7570236A7477}"/>
              </a:ext>
            </a:extLst>
          </p:cNvPr>
          <p:cNvSpPr/>
          <p:nvPr/>
        </p:nvSpPr>
        <p:spPr>
          <a:xfrm>
            <a:off x="5910467" y="5670961"/>
            <a:ext cx="2437929" cy="5334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7" name="Ορθογώνιο 16">
            <a:extLst>
              <a:ext uri="{FF2B5EF4-FFF2-40B4-BE49-F238E27FC236}">
                <a16:creationId xmlns:a16="http://schemas.microsoft.com/office/drawing/2014/main" id="{7E239CED-28CB-DE9A-FE6E-054BC3DB956B}"/>
              </a:ext>
            </a:extLst>
          </p:cNvPr>
          <p:cNvSpPr/>
          <p:nvPr/>
        </p:nvSpPr>
        <p:spPr>
          <a:xfrm>
            <a:off x="8440923" y="2932106"/>
            <a:ext cx="3480513" cy="65620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2400" dirty="0"/>
          </a:p>
        </p:txBody>
      </p:sp>
      <p:sp>
        <p:nvSpPr>
          <p:cNvPr id="19" name="Ορθογώνιο 18">
            <a:extLst>
              <a:ext uri="{FF2B5EF4-FFF2-40B4-BE49-F238E27FC236}">
                <a16:creationId xmlns:a16="http://schemas.microsoft.com/office/drawing/2014/main" id="{5C00E011-A86A-EDDA-28AD-2DAEA1BC040F}"/>
              </a:ext>
            </a:extLst>
          </p:cNvPr>
          <p:cNvSpPr/>
          <p:nvPr/>
        </p:nvSpPr>
        <p:spPr>
          <a:xfrm>
            <a:off x="8440924" y="4535666"/>
            <a:ext cx="3480513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2400" dirty="0"/>
          </a:p>
        </p:txBody>
      </p:sp>
      <p:sp>
        <p:nvSpPr>
          <p:cNvPr id="20" name="Ορθογώνιο 19">
            <a:extLst>
              <a:ext uri="{FF2B5EF4-FFF2-40B4-BE49-F238E27FC236}">
                <a16:creationId xmlns:a16="http://schemas.microsoft.com/office/drawing/2014/main" id="{AB7C1A09-022A-2866-0A9D-531A0BF57212}"/>
              </a:ext>
            </a:extLst>
          </p:cNvPr>
          <p:cNvSpPr/>
          <p:nvPr/>
        </p:nvSpPr>
        <p:spPr>
          <a:xfrm>
            <a:off x="8440924" y="5308945"/>
            <a:ext cx="3480513" cy="12574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2400" dirty="0"/>
          </a:p>
        </p:txBody>
      </p:sp>
      <p:sp>
        <p:nvSpPr>
          <p:cNvPr id="22" name="Ορθογώνιο 21">
            <a:extLst>
              <a:ext uri="{FF2B5EF4-FFF2-40B4-BE49-F238E27FC236}">
                <a16:creationId xmlns:a16="http://schemas.microsoft.com/office/drawing/2014/main" id="{97ABA818-D6C1-38B4-FD3C-42601BC47970}"/>
              </a:ext>
            </a:extLst>
          </p:cNvPr>
          <p:cNvSpPr/>
          <p:nvPr/>
        </p:nvSpPr>
        <p:spPr>
          <a:xfrm>
            <a:off x="8472146" y="3774230"/>
            <a:ext cx="3480513" cy="5875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 </a:t>
            </a:r>
            <a:endParaRPr lang="el-CY" sz="2400" dirty="0"/>
          </a:p>
        </p:txBody>
      </p:sp>
      <p:sp>
        <p:nvSpPr>
          <p:cNvPr id="15" name="Βέλος: Δεξιό 14">
            <a:extLst>
              <a:ext uri="{FF2B5EF4-FFF2-40B4-BE49-F238E27FC236}">
                <a16:creationId xmlns:a16="http://schemas.microsoft.com/office/drawing/2014/main" id="{A8E7F153-1A67-459A-C636-A598E3DFFF29}"/>
              </a:ext>
            </a:extLst>
          </p:cNvPr>
          <p:cNvSpPr/>
          <p:nvPr/>
        </p:nvSpPr>
        <p:spPr>
          <a:xfrm>
            <a:off x="5910468" y="4366831"/>
            <a:ext cx="2383026" cy="5334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8B0D32-47D3-6671-7DFC-E3B5DB5DD78F}"/>
              </a:ext>
            </a:extLst>
          </p:cNvPr>
          <p:cNvSpPr txBox="1"/>
          <p:nvPr/>
        </p:nvSpPr>
        <p:spPr>
          <a:xfrm>
            <a:off x="234719" y="2094255"/>
            <a:ext cx="490639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rgbClr val="FF0000"/>
                </a:solidFill>
              </a:rPr>
              <a:t>Στις ανασκαφές  εντοπίστηκαν :</a:t>
            </a:r>
            <a:endParaRPr lang="el-CY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E5B639-4BC5-4C63-7EE1-0919D938C8C3}"/>
              </a:ext>
            </a:extLst>
          </p:cNvPr>
          <p:cNvSpPr txBox="1"/>
          <p:nvPr/>
        </p:nvSpPr>
        <p:spPr>
          <a:xfrm>
            <a:off x="8440920" y="2181046"/>
            <a:ext cx="253944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rgbClr val="FF0000"/>
                </a:solidFill>
              </a:rPr>
              <a:t>Τι  δηλώνει;</a:t>
            </a:r>
            <a:endParaRPr lang="el-CY" b="1" dirty="0">
              <a:solidFill>
                <a:srgbClr val="FF0000"/>
              </a:solidFill>
            </a:endParaRPr>
          </a:p>
        </p:txBody>
      </p:sp>
      <p:pic>
        <p:nvPicPr>
          <p:cNvPr id="7" name="Picture 6" descr="Τοξοβολία - 153 χιλιάδες εικόνες, εικονογραφήσεις και φωτογραφίες στοκ  χωρίς δικαιώματα | Shutterstock">
            <a:extLst>
              <a:ext uri="{FF2B5EF4-FFF2-40B4-BE49-F238E27FC236}">
                <a16:creationId xmlns:a16="http://schemas.microsoft.com/office/drawing/2014/main" id="{E871A519-86CA-DD97-EA4B-F51CF68DF3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3"/>
          <a:stretch>
            <a:fillRect/>
          </a:stretch>
        </p:blipFill>
        <p:spPr bwMode="auto">
          <a:xfrm>
            <a:off x="1135013" y="39212"/>
            <a:ext cx="2745115" cy="1828800"/>
          </a:xfrm>
          <a:custGeom>
            <a:avLst/>
            <a:gdLst>
              <a:gd name="csX0" fmla="*/ 0 w 2745115"/>
              <a:gd name="csY0" fmla="*/ 0 h 1828800"/>
              <a:gd name="csX1" fmla="*/ 521572 w 2745115"/>
              <a:gd name="csY1" fmla="*/ 0 h 1828800"/>
              <a:gd name="csX2" fmla="*/ 1125497 w 2745115"/>
              <a:gd name="csY2" fmla="*/ 0 h 1828800"/>
              <a:gd name="csX3" fmla="*/ 1647069 w 2745115"/>
              <a:gd name="csY3" fmla="*/ 0 h 1828800"/>
              <a:gd name="csX4" fmla="*/ 2113739 w 2745115"/>
              <a:gd name="csY4" fmla="*/ 0 h 1828800"/>
              <a:gd name="csX5" fmla="*/ 2745115 w 2745115"/>
              <a:gd name="csY5" fmla="*/ 0 h 1828800"/>
              <a:gd name="csX6" fmla="*/ 2745115 w 2745115"/>
              <a:gd name="csY6" fmla="*/ 438912 h 1828800"/>
              <a:gd name="csX7" fmla="*/ 2745115 w 2745115"/>
              <a:gd name="csY7" fmla="*/ 877824 h 1828800"/>
              <a:gd name="csX8" fmla="*/ 2745115 w 2745115"/>
              <a:gd name="csY8" fmla="*/ 1371600 h 1828800"/>
              <a:gd name="csX9" fmla="*/ 2745115 w 2745115"/>
              <a:gd name="csY9" fmla="*/ 1828800 h 1828800"/>
              <a:gd name="csX10" fmla="*/ 2250994 w 2745115"/>
              <a:gd name="csY10" fmla="*/ 1828800 h 1828800"/>
              <a:gd name="csX11" fmla="*/ 1674520 w 2745115"/>
              <a:gd name="csY11" fmla="*/ 1828800 h 1828800"/>
              <a:gd name="csX12" fmla="*/ 1125497 w 2745115"/>
              <a:gd name="csY12" fmla="*/ 1828800 h 1828800"/>
              <a:gd name="csX13" fmla="*/ 658828 w 2745115"/>
              <a:gd name="csY13" fmla="*/ 1828800 h 1828800"/>
              <a:gd name="csX14" fmla="*/ 0 w 2745115"/>
              <a:gd name="csY14" fmla="*/ 1828800 h 1828800"/>
              <a:gd name="csX15" fmla="*/ 0 w 2745115"/>
              <a:gd name="csY15" fmla="*/ 1371600 h 1828800"/>
              <a:gd name="csX16" fmla="*/ 0 w 2745115"/>
              <a:gd name="csY16" fmla="*/ 914400 h 1828800"/>
              <a:gd name="csX17" fmla="*/ 0 w 2745115"/>
              <a:gd name="csY17" fmla="*/ 420624 h 1828800"/>
              <a:gd name="csX18" fmla="*/ 0 w 2745115"/>
              <a:gd name="csY18" fmla="*/ 0 h 1828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745115" h="1828800" fill="none" extrusionOk="0">
                <a:moveTo>
                  <a:pt x="0" y="0"/>
                </a:moveTo>
                <a:cubicBezTo>
                  <a:pt x="233199" y="-46293"/>
                  <a:pt x="354666" y="24204"/>
                  <a:pt x="521572" y="0"/>
                </a:cubicBezTo>
                <a:cubicBezTo>
                  <a:pt x="688478" y="-24204"/>
                  <a:pt x="950345" y="48504"/>
                  <a:pt x="1125497" y="0"/>
                </a:cubicBezTo>
                <a:cubicBezTo>
                  <a:pt x="1300650" y="-48504"/>
                  <a:pt x="1499957" y="18833"/>
                  <a:pt x="1647069" y="0"/>
                </a:cubicBezTo>
                <a:cubicBezTo>
                  <a:pt x="1794181" y="-18833"/>
                  <a:pt x="1944410" y="53788"/>
                  <a:pt x="2113739" y="0"/>
                </a:cubicBezTo>
                <a:cubicBezTo>
                  <a:pt x="2283068" y="-53788"/>
                  <a:pt x="2515375" y="24575"/>
                  <a:pt x="2745115" y="0"/>
                </a:cubicBezTo>
                <a:cubicBezTo>
                  <a:pt x="2769853" y="205407"/>
                  <a:pt x="2703134" y="274247"/>
                  <a:pt x="2745115" y="438912"/>
                </a:cubicBezTo>
                <a:cubicBezTo>
                  <a:pt x="2787096" y="603577"/>
                  <a:pt x="2728440" y="705884"/>
                  <a:pt x="2745115" y="877824"/>
                </a:cubicBezTo>
                <a:cubicBezTo>
                  <a:pt x="2761790" y="1049764"/>
                  <a:pt x="2735164" y="1226796"/>
                  <a:pt x="2745115" y="1371600"/>
                </a:cubicBezTo>
                <a:cubicBezTo>
                  <a:pt x="2755066" y="1516404"/>
                  <a:pt x="2717797" y="1671067"/>
                  <a:pt x="2745115" y="1828800"/>
                </a:cubicBezTo>
                <a:cubicBezTo>
                  <a:pt x="2546475" y="1837854"/>
                  <a:pt x="2467648" y="1796331"/>
                  <a:pt x="2250994" y="1828800"/>
                </a:cubicBezTo>
                <a:cubicBezTo>
                  <a:pt x="2034340" y="1861269"/>
                  <a:pt x="1923091" y="1797927"/>
                  <a:pt x="1674520" y="1828800"/>
                </a:cubicBezTo>
                <a:cubicBezTo>
                  <a:pt x="1425949" y="1859673"/>
                  <a:pt x="1248534" y="1811496"/>
                  <a:pt x="1125497" y="1828800"/>
                </a:cubicBezTo>
                <a:cubicBezTo>
                  <a:pt x="1002460" y="1846104"/>
                  <a:pt x="862058" y="1781767"/>
                  <a:pt x="658828" y="1828800"/>
                </a:cubicBezTo>
                <a:cubicBezTo>
                  <a:pt x="455598" y="1875833"/>
                  <a:pt x="176889" y="1754729"/>
                  <a:pt x="0" y="1828800"/>
                </a:cubicBezTo>
                <a:cubicBezTo>
                  <a:pt x="-28628" y="1663560"/>
                  <a:pt x="37441" y="1570460"/>
                  <a:pt x="0" y="1371600"/>
                </a:cubicBezTo>
                <a:cubicBezTo>
                  <a:pt x="-37441" y="1172740"/>
                  <a:pt x="12674" y="1056057"/>
                  <a:pt x="0" y="914400"/>
                </a:cubicBezTo>
                <a:cubicBezTo>
                  <a:pt x="-12674" y="772743"/>
                  <a:pt x="5537" y="588081"/>
                  <a:pt x="0" y="420624"/>
                </a:cubicBezTo>
                <a:cubicBezTo>
                  <a:pt x="-5537" y="253167"/>
                  <a:pt x="26251" y="142161"/>
                  <a:pt x="0" y="0"/>
                </a:cubicBezTo>
                <a:close/>
              </a:path>
              <a:path w="2745115" h="1828800" stroke="0" extrusionOk="0">
                <a:moveTo>
                  <a:pt x="0" y="0"/>
                </a:moveTo>
                <a:cubicBezTo>
                  <a:pt x="123485" y="-6074"/>
                  <a:pt x="310147" y="27910"/>
                  <a:pt x="494121" y="0"/>
                </a:cubicBezTo>
                <a:cubicBezTo>
                  <a:pt x="678095" y="-27910"/>
                  <a:pt x="854030" y="54696"/>
                  <a:pt x="988241" y="0"/>
                </a:cubicBezTo>
                <a:cubicBezTo>
                  <a:pt x="1122452" y="-54696"/>
                  <a:pt x="1357033" y="37346"/>
                  <a:pt x="1454911" y="0"/>
                </a:cubicBezTo>
                <a:cubicBezTo>
                  <a:pt x="1552789" y="-37346"/>
                  <a:pt x="1878031" y="46586"/>
                  <a:pt x="2031385" y="0"/>
                </a:cubicBezTo>
                <a:cubicBezTo>
                  <a:pt x="2184739" y="-46586"/>
                  <a:pt x="2392010" y="79106"/>
                  <a:pt x="2745115" y="0"/>
                </a:cubicBezTo>
                <a:cubicBezTo>
                  <a:pt x="2771890" y="175897"/>
                  <a:pt x="2688479" y="299892"/>
                  <a:pt x="2745115" y="475488"/>
                </a:cubicBezTo>
                <a:cubicBezTo>
                  <a:pt x="2801751" y="651084"/>
                  <a:pt x="2734523" y="743331"/>
                  <a:pt x="2745115" y="969264"/>
                </a:cubicBezTo>
                <a:cubicBezTo>
                  <a:pt x="2755707" y="1195197"/>
                  <a:pt x="2704488" y="1316373"/>
                  <a:pt x="2745115" y="1408176"/>
                </a:cubicBezTo>
                <a:cubicBezTo>
                  <a:pt x="2785742" y="1499979"/>
                  <a:pt x="2718998" y="1655011"/>
                  <a:pt x="2745115" y="1828800"/>
                </a:cubicBezTo>
                <a:cubicBezTo>
                  <a:pt x="2526924" y="1866501"/>
                  <a:pt x="2422815" y="1814534"/>
                  <a:pt x="2223543" y="1828800"/>
                </a:cubicBezTo>
                <a:cubicBezTo>
                  <a:pt x="2024271" y="1843066"/>
                  <a:pt x="1943328" y="1796376"/>
                  <a:pt x="1701971" y="1828800"/>
                </a:cubicBezTo>
                <a:cubicBezTo>
                  <a:pt x="1460614" y="1861224"/>
                  <a:pt x="1374817" y="1783101"/>
                  <a:pt x="1125497" y="1828800"/>
                </a:cubicBezTo>
                <a:cubicBezTo>
                  <a:pt x="876177" y="1874499"/>
                  <a:pt x="877525" y="1789905"/>
                  <a:pt x="631376" y="1828800"/>
                </a:cubicBezTo>
                <a:cubicBezTo>
                  <a:pt x="385227" y="1867695"/>
                  <a:pt x="218271" y="1765128"/>
                  <a:pt x="0" y="1828800"/>
                </a:cubicBezTo>
                <a:cubicBezTo>
                  <a:pt x="-26610" y="1666093"/>
                  <a:pt x="43888" y="1566618"/>
                  <a:pt x="0" y="1408176"/>
                </a:cubicBezTo>
                <a:cubicBezTo>
                  <a:pt x="-43888" y="1249734"/>
                  <a:pt x="54468" y="1044410"/>
                  <a:pt x="0" y="914400"/>
                </a:cubicBezTo>
                <a:cubicBezTo>
                  <a:pt x="-54468" y="784390"/>
                  <a:pt x="30259" y="660347"/>
                  <a:pt x="0" y="475488"/>
                </a:cubicBezTo>
                <a:cubicBezTo>
                  <a:pt x="-30259" y="290629"/>
                  <a:pt x="35158" y="96583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9099643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344D20E4-613E-410E-2FDF-85E1F94DF389}"/>
              </a:ext>
            </a:extLst>
          </p:cNvPr>
          <p:cNvSpPr/>
          <p:nvPr/>
        </p:nvSpPr>
        <p:spPr>
          <a:xfrm>
            <a:off x="5141117" y="39212"/>
            <a:ext cx="3363686" cy="1404258"/>
          </a:xfrm>
          <a:custGeom>
            <a:avLst/>
            <a:gdLst>
              <a:gd name="csX0" fmla="*/ 0 w 3363686"/>
              <a:gd name="csY0" fmla="*/ 0 h 1404258"/>
              <a:gd name="csX1" fmla="*/ 560614 w 3363686"/>
              <a:gd name="csY1" fmla="*/ 0 h 1404258"/>
              <a:gd name="csX2" fmla="*/ 1053955 w 3363686"/>
              <a:gd name="csY2" fmla="*/ 0 h 1404258"/>
              <a:gd name="csX3" fmla="*/ 1513659 w 3363686"/>
              <a:gd name="csY3" fmla="*/ 0 h 1404258"/>
              <a:gd name="csX4" fmla="*/ 2074273 w 3363686"/>
              <a:gd name="csY4" fmla="*/ 0 h 1404258"/>
              <a:gd name="csX5" fmla="*/ 2567614 w 3363686"/>
              <a:gd name="csY5" fmla="*/ 0 h 1404258"/>
              <a:gd name="csX6" fmla="*/ 3363686 w 3363686"/>
              <a:gd name="csY6" fmla="*/ 0 h 1404258"/>
              <a:gd name="csX7" fmla="*/ 3363686 w 3363686"/>
              <a:gd name="csY7" fmla="*/ 468086 h 1404258"/>
              <a:gd name="csX8" fmla="*/ 3363686 w 3363686"/>
              <a:gd name="csY8" fmla="*/ 936172 h 1404258"/>
              <a:gd name="csX9" fmla="*/ 3363686 w 3363686"/>
              <a:gd name="csY9" fmla="*/ 1404258 h 1404258"/>
              <a:gd name="csX10" fmla="*/ 2769435 w 3363686"/>
              <a:gd name="csY10" fmla="*/ 1404258 h 1404258"/>
              <a:gd name="csX11" fmla="*/ 2208820 w 3363686"/>
              <a:gd name="csY11" fmla="*/ 1404258 h 1404258"/>
              <a:gd name="csX12" fmla="*/ 1580932 w 3363686"/>
              <a:gd name="csY12" fmla="*/ 1404258 h 1404258"/>
              <a:gd name="csX13" fmla="*/ 1020318 w 3363686"/>
              <a:gd name="csY13" fmla="*/ 1404258 h 1404258"/>
              <a:gd name="csX14" fmla="*/ 0 w 3363686"/>
              <a:gd name="csY14" fmla="*/ 1404258 h 1404258"/>
              <a:gd name="csX15" fmla="*/ 0 w 3363686"/>
              <a:gd name="csY15" fmla="*/ 964257 h 1404258"/>
              <a:gd name="csX16" fmla="*/ 0 w 3363686"/>
              <a:gd name="csY16" fmla="*/ 468086 h 1404258"/>
              <a:gd name="csX17" fmla="*/ 0 w 3363686"/>
              <a:gd name="csY17" fmla="*/ 0 h 14042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363686" h="1404258" fill="none" extrusionOk="0">
                <a:moveTo>
                  <a:pt x="0" y="0"/>
                </a:moveTo>
                <a:cubicBezTo>
                  <a:pt x="142824" y="-43933"/>
                  <a:pt x="337382" y="35611"/>
                  <a:pt x="560614" y="0"/>
                </a:cubicBezTo>
                <a:cubicBezTo>
                  <a:pt x="783846" y="-35611"/>
                  <a:pt x="884337" y="35661"/>
                  <a:pt x="1053955" y="0"/>
                </a:cubicBezTo>
                <a:cubicBezTo>
                  <a:pt x="1223573" y="-35661"/>
                  <a:pt x="1338246" y="1240"/>
                  <a:pt x="1513659" y="0"/>
                </a:cubicBezTo>
                <a:cubicBezTo>
                  <a:pt x="1689072" y="-1240"/>
                  <a:pt x="1840398" y="49413"/>
                  <a:pt x="2074273" y="0"/>
                </a:cubicBezTo>
                <a:cubicBezTo>
                  <a:pt x="2308148" y="-49413"/>
                  <a:pt x="2356728" y="45076"/>
                  <a:pt x="2567614" y="0"/>
                </a:cubicBezTo>
                <a:cubicBezTo>
                  <a:pt x="2778500" y="-45076"/>
                  <a:pt x="3068752" y="48495"/>
                  <a:pt x="3363686" y="0"/>
                </a:cubicBezTo>
                <a:cubicBezTo>
                  <a:pt x="3381025" y="226712"/>
                  <a:pt x="3318226" y="281454"/>
                  <a:pt x="3363686" y="468086"/>
                </a:cubicBezTo>
                <a:cubicBezTo>
                  <a:pt x="3409146" y="654718"/>
                  <a:pt x="3360041" y="791255"/>
                  <a:pt x="3363686" y="936172"/>
                </a:cubicBezTo>
                <a:cubicBezTo>
                  <a:pt x="3367331" y="1081089"/>
                  <a:pt x="3356370" y="1300851"/>
                  <a:pt x="3363686" y="1404258"/>
                </a:cubicBezTo>
                <a:cubicBezTo>
                  <a:pt x="3217967" y="1462320"/>
                  <a:pt x="3000389" y="1387047"/>
                  <a:pt x="2769435" y="1404258"/>
                </a:cubicBezTo>
                <a:cubicBezTo>
                  <a:pt x="2538481" y="1421469"/>
                  <a:pt x="2423070" y="1355578"/>
                  <a:pt x="2208820" y="1404258"/>
                </a:cubicBezTo>
                <a:cubicBezTo>
                  <a:pt x="1994571" y="1452938"/>
                  <a:pt x="1790477" y="1352479"/>
                  <a:pt x="1580932" y="1404258"/>
                </a:cubicBezTo>
                <a:cubicBezTo>
                  <a:pt x="1371387" y="1456037"/>
                  <a:pt x="1162289" y="1373187"/>
                  <a:pt x="1020318" y="1404258"/>
                </a:cubicBezTo>
                <a:cubicBezTo>
                  <a:pt x="878347" y="1435329"/>
                  <a:pt x="282806" y="1391899"/>
                  <a:pt x="0" y="1404258"/>
                </a:cubicBezTo>
                <a:cubicBezTo>
                  <a:pt x="-4497" y="1294744"/>
                  <a:pt x="51797" y="1119850"/>
                  <a:pt x="0" y="964257"/>
                </a:cubicBezTo>
                <a:cubicBezTo>
                  <a:pt x="-51797" y="808664"/>
                  <a:pt x="41695" y="676085"/>
                  <a:pt x="0" y="468086"/>
                </a:cubicBezTo>
                <a:cubicBezTo>
                  <a:pt x="-41695" y="260087"/>
                  <a:pt x="35828" y="195833"/>
                  <a:pt x="0" y="0"/>
                </a:cubicBezTo>
                <a:close/>
              </a:path>
              <a:path w="3363686" h="1404258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404138" y="192794"/>
                  <a:pt x="3357740" y="303535"/>
                  <a:pt x="3363686" y="425958"/>
                </a:cubicBezTo>
                <a:cubicBezTo>
                  <a:pt x="3369632" y="548381"/>
                  <a:pt x="3324166" y="726853"/>
                  <a:pt x="3363686" y="851917"/>
                </a:cubicBezTo>
                <a:cubicBezTo>
                  <a:pt x="3403206" y="976981"/>
                  <a:pt x="3331492" y="1235079"/>
                  <a:pt x="3363686" y="1404258"/>
                </a:cubicBezTo>
                <a:cubicBezTo>
                  <a:pt x="3137478" y="1419601"/>
                  <a:pt x="2927529" y="1365090"/>
                  <a:pt x="2735798" y="1404258"/>
                </a:cubicBezTo>
                <a:cubicBezTo>
                  <a:pt x="2544067" y="1443426"/>
                  <a:pt x="2377859" y="1379408"/>
                  <a:pt x="2107910" y="1404258"/>
                </a:cubicBezTo>
                <a:cubicBezTo>
                  <a:pt x="1837961" y="1429108"/>
                  <a:pt x="1783052" y="1394570"/>
                  <a:pt x="1513659" y="1404258"/>
                </a:cubicBezTo>
                <a:cubicBezTo>
                  <a:pt x="1244266" y="1413946"/>
                  <a:pt x="1223118" y="1384989"/>
                  <a:pt x="1053955" y="1404258"/>
                </a:cubicBezTo>
                <a:cubicBezTo>
                  <a:pt x="884792" y="1423527"/>
                  <a:pt x="521476" y="1343644"/>
                  <a:pt x="0" y="1404258"/>
                </a:cubicBezTo>
                <a:cubicBezTo>
                  <a:pt x="-45661" y="1266645"/>
                  <a:pt x="26361" y="1088874"/>
                  <a:pt x="0" y="922129"/>
                </a:cubicBezTo>
                <a:cubicBezTo>
                  <a:pt x="-26361" y="755384"/>
                  <a:pt x="47771" y="537818"/>
                  <a:pt x="0" y="440001"/>
                </a:cubicBezTo>
                <a:cubicBezTo>
                  <a:pt x="-47771" y="342184"/>
                  <a:pt x="9118" y="154488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 </a:t>
            </a:r>
          </a:p>
          <a:p>
            <a:pPr algn="ctr"/>
            <a:r>
              <a:rPr lang="el-GR" b="1" dirty="0">
                <a:solidFill>
                  <a:srgbClr val="FF0000"/>
                </a:solidFill>
              </a:rPr>
              <a:t>ΣΤΟΧΟΣ  :</a:t>
            </a:r>
            <a:endParaRPr lang="tr-TR" b="1" dirty="0">
              <a:solidFill>
                <a:srgbClr val="FF0000"/>
              </a:solidFill>
            </a:endParaRPr>
          </a:p>
          <a:p>
            <a:pPr algn="ctr"/>
            <a:endParaRPr lang="el-GR" b="1" dirty="0">
              <a:solidFill>
                <a:schemeClr val="tx1"/>
              </a:solidFill>
            </a:endParaRPr>
          </a:p>
          <a:p>
            <a:pPr algn="ctr"/>
            <a:r>
              <a:rPr lang="el-GR" b="1" dirty="0">
                <a:solidFill>
                  <a:schemeClr val="tx1"/>
                </a:solidFill>
              </a:rPr>
              <a:t>Ασχολίες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1542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γράμμα, μελάνη, έγγραφο&#10;&#10;Περιγραφή που δημιουργήθηκε αυτόματα">
            <a:extLst>
              <a:ext uri="{FF2B5EF4-FFF2-40B4-BE49-F238E27FC236}">
                <a16:creationId xmlns:a16="http://schemas.microsoft.com/office/drawing/2014/main" id="{AC808B0E-EE1F-774A-896F-B772F72691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06" t="7716" b="48802"/>
          <a:stretch/>
        </p:blipFill>
        <p:spPr>
          <a:xfrm>
            <a:off x="87084" y="700574"/>
            <a:ext cx="6313715" cy="61574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B5F9BAE2-1CA3-00A3-71D8-8D48C6A124D9}"/>
              </a:ext>
            </a:extLst>
          </p:cNvPr>
          <p:cNvSpPr/>
          <p:nvPr/>
        </p:nvSpPr>
        <p:spPr>
          <a:xfrm>
            <a:off x="8284024" y="5138056"/>
            <a:ext cx="3178632" cy="59871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3" name="Βέλος: Δεξιό 12">
            <a:extLst>
              <a:ext uri="{FF2B5EF4-FFF2-40B4-BE49-F238E27FC236}">
                <a16:creationId xmlns:a16="http://schemas.microsoft.com/office/drawing/2014/main" id="{47645779-3168-A997-938A-AEB150E0922F}"/>
              </a:ext>
            </a:extLst>
          </p:cNvPr>
          <p:cNvSpPr/>
          <p:nvPr/>
        </p:nvSpPr>
        <p:spPr>
          <a:xfrm>
            <a:off x="6669990" y="1436062"/>
            <a:ext cx="1614033" cy="5334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4" name="Βέλος: Δεξιό 13">
            <a:extLst>
              <a:ext uri="{FF2B5EF4-FFF2-40B4-BE49-F238E27FC236}">
                <a16:creationId xmlns:a16="http://schemas.microsoft.com/office/drawing/2014/main" id="{DACC42DB-8B0A-D9B7-367E-944687FF4067}"/>
              </a:ext>
            </a:extLst>
          </p:cNvPr>
          <p:cNvSpPr/>
          <p:nvPr/>
        </p:nvSpPr>
        <p:spPr>
          <a:xfrm>
            <a:off x="6669991" y="2986045"/>
            <a:ext cx="1452199" cy="5334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6" name="Βέλος: Δεξιό 15">
            <a:extLst>
              <a:ext uri="{FF2B5EF4-FFF2-40B4-BE49-F238E27FC236}">
                <a16:creationId xmlns:a16="http://schemas.microsoft.com/office/drawing/2014/main" id="{E12E7D88-73AE-45CE-5379-7570236A7477}"/>
              </a:ext>
            </a:extLst>
          </p:cNvPr>
          <p:cNvSpPr/>
          <p:nvPr/>
        </p:nvSpPr>
        <p:spPr>
          <a:xfrm>
            <a:off x="6601042" y="5890726"/>
            <a:ext cx="1521148" cy="5334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7" name="Ορθογώνιο 16">
            <a:extLst>
              <a:ext uri="{FF2B5EF4-FFF2-40B4-BE49-F238E27FC236}">
                <a16:creationId xmlns:a16="http://schemas.microsoft.com/office/drawing/2014/main" id="{7E239CED-28CB-DE9A-FE6E-054BC3DB956B}"/>
              </a:ext>
            </a:extLst>
          </p:cNvPr>
          <p:cNvSpPr/>
          <p:nvPr/>
        </p:nvSpPr>
        <p:spPr>
          <a:xfrm>
            <a:off x="8553213" y="260399"/>
            <a:ext cx="3425055" cy="23513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000" dirty="0"/>
              <a:t>Ανάπτυξη  υφαντικής</a:t>
            </a:r>
          </a:p>
          <a:p>
            <a:pPr algn="ctr"/>
            <a:r>
              <a:rPr lang="el-GR" sz="2000" dirty="0"/>
              <a:t>Εξημέρωση ζώων</a:t>
            </a:r>
          </a:p>
          <a:p>
            <a:pPr algn="ctr"/>
            <a:r>
              <a:rPr lang="el-GR" sz="2000" dirty="0"/>
              <a:t>Εκτροφή  αιγοπροβάτων και χοίρων  </a:t>
            </a:r>
          </a:p>
          <a:p>
            <a:pPr algn="ctr"/>
            <a:r>
              <a:rPr lang="el-GR" sz="2000" dirty="0"/>
              <a:t>Κυνήγι  </a:t>
            </a:r>
            <a:r>
              <a:rPr lang="el-GR" sz="2000" dirty="0" err="1"/>
              <a:t>αγρινών</a:t>
            </a:r>
            <a:r>
              <a:rPr lang="el-GR" sz="2000" dirty="0"/>
              <a:t> και ελαφιών </a:t>
            </a:r>
          </a:p>
          <a:p>
            <a:pPr algn="ctr"/>
            <a:r>
              <a:rPr lang="el-GR" sz="2000" dirty="0"/>
              <a:t>Ψάρεμα </a:t>
            </a:r>
            <a:endParaRPr lang="el-CY" sz="2000" dirty="0"/>
          </a:p>
        </p:txBody>
      </p:sp>
      <p:sp>
        <p:nvSpPr>
          <p:cNvPr id="19" name="Ορθογώνιο 18">
            <a:extLst>
              <a:ext uri="{FF2B5EF4-FFF2-40B4-BE49-F238E27FC236}">
                <a16:creationId xmlns:a16="http://schemas.microsoft.com/office/drawing/2014/main" id="{5C00E011-A86A-EDDA-28AD-2DAEA1BC040F}"/>
              </a:ext>
            </a:extLst>
          </p:cNvPr>
          <p:cNvSpPr/>
          <p:nvPr/>
        </p:nvSpPr>
        <p:spPr>
          <a:xfrm>
            <a:off x="8497755" y="4118915"/>
            <a:ext cx="3480513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000" dirty="0"/>
              <a:t>Ανάπτυξη  υφαντικής </a:t>
            </a:r>
            <a:endParaRPr lang="el-CY" sz="2000" dirty="0"/>
          </a:p>
        </p:txBody>
      </p:sp>
      <p:sp>
        <p:nvSpPr>
          <p:cNvPr id="20" name="Ορθογώνιο 19">
            <a:extLst>
              <a:ext uri="{FF2B5EF4-FFF2-40B4-BE49-F238E27FC236}">
                <a16:creationId xmlns:a16="http://schemas.microsoft.com/office/drawing/2014/main" id="{AB7C1A09-022A-2866-0A9D-531A0BF57212}"/>
              </a:ext>
            </a:extLst>
          </p:cNvPr>
          <p:cNvSpPr/>
          <p:nvPr/>
        </p:nvSpPr>
        <p:spPr>
          <a:xfrm>
            <a:off x="8497755" y="5001987"/>
            <a:ext cx="3480513" cy="12574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 </a:t>
            </a:r>
            <a:r>
              <a:rPr lang="el-GR" sz="2000" dirty="0"/>
              <a:t>Λειαίνουν την πέτρα</a:t>
            </a:r>
          </a:p>
          <a:p>
            <a:pPr algn="ctr"/>
            <a:r>
              <a:rPr lang="el-GR" sz="2000" dirty="0"/>
              <a:t>Κατασκευή  εργαλείων  και  όπλων </a:t>
            </a:r>
            <a:endParaRPr lang="el-CY" sz="2000" dirty="0"/>
          </a:p>
        </p:txBody>
      </p:sp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42F452DC-9E61-AC66-1B5B-5D6061FD6B39}"/>
              </a:ext>
            </a:extLst>
          </p:cNvPr>
          <p:cNvSpPr/>
          <p:nvPr/>
        </p:nvSpPr>
        <p:spPr>
          <a:xfrm>
            <a:off x="4711118" y="3786901"/>
            <a:ext cx="1526396" cy="59871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2" name="Ορθογώνιο 21">
            <a:extLst>
              <a:ext uri="{FF2B5EF4-FFF2-40B4-BE49-F238E27FC236}">
                <a16:creationId xmlns:a16="http://schemas.microsoft.com/office/drawing/2014/main" id="{97ABA818-D6C1-38B4-FD3C-42601BC47970}"/>
              </a:ext>
            </a:extLst>
          </p:cNvPr>
          <p:cNvSpPr/>
          <p:nvPr/>
        </p:nvSpPr>
        <p:spPr>
          <a:xfrm>
            <a:off x="8497755" y="2760799"/>
            <a:ext cx="3480513" cy="98389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 </a:t>
            </a:r>
            <a:r>
              <a:rPr lang="el-GR" sz="2000" dirty="0"/>
              <a:t>Καλλιέργεια  σιτηρών, οσπρίων, αμπελιών</a:t>
            </a:r>
          </a:p>
          <a:p>
            <a:pPr algn="ctr"/>
            <a:r>
              <a:rPr lang="el-GR" sz="2000" dirty="0"/>
              <a:t>Συλλογή καρπών </a:t>
            </a:r>
            <a:endParaRPr lang="el-CY" sz="2000" dirty="0"/>
          </a:p>
        </p:txBody>
      </p:sp>
      <p:sp>
        <p:nvSpPr>
          <p:cNvPr id="15" name="Βέλος: Δεξιό 14">
            <a:extLst>
              <a:ext uri="{FF2B5EF4-FFF2-40B4-BE49-F238E27FC236}">
                <a16:creationId xmlns:a16="http://schemas.microsoft.com/office/drawing/2014/main" id="{A8E7F153-1A67-459A-C636-A598E3DFFF29}"/>
              </a:ext>
            </a:extLst>
          </p:cNvPr>
          <p:cNvSpPr/>
          <p:nvPr/>
        </p:nvSpPr>
        <p:spPr>
          <a:xfrm>
            <a:off x="6601042" y="4219523"/>
            <a:ext cx="1452198" cy="5334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8B0D32-47D3-6671-7DFC-E3B5DB5DD78F}"/>
              </a:ext>
            </a:extLst>
          </p:cNvPr>
          <p:cNvSpPr txBox="1"/>
          <p:nvPr/>
        </p:nvSpPr>
        <p:spPr>
          <a:xfrm>
            <a:off x="75615" y="155127"/>
            <a:ext cx="490639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rgbClr val="FF0000"/>
                </a:solidFill>
              </a:rPr>
              <a:t>Στις ανασκαφές  εντοπίστηκαν :</a:t>
            </a:r>
            <a:endParaRPr lang="el-CY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E5B639-4BC5-4C63-7EE1-0919D938C8C3}"/>
              </a:ext>
            </a:extLst>
          </p:cNvPr>
          <p:cNvSpPr txBox="1"/>
          <p:nvPr/>
        </p:nvSpPr>
        <p:spPr>
          <a:xfrm>
            <a:off x="5582743" y="50147"/>
            <a:ext cx="253944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rgbClr val="FF0000"/>
                </a:solidFill>
              </a:rPr>
              <a:t>Τι  δηλώνει;</a:t>
            </a:r>
            <a:endParaRPr lang="el-CY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58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χαρτί, Δημοσίευση, τυπογραφία&#10;&#10;Περιγραφή που δημιουργήθηκε αυτόματα">
            <a:extLst>
              <a:ext uri="{FF2B5EF4-FFF2-40B4-BE49-F238E27FC236}">
                <a16:creationId xmlns:a16="http://schemas.microsoft.com/office/drawing/2014/main" id="{36BC947F-BBA8-1527-2C0C-8F819520F1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1" t="6613" r="51427" b="9788"/>
          <a:stretch/>
        </p:blipFill>
        <p:spPr>
          <a:xfrm rot="5400000">
            <a:off x="3309258" y="-2601684"/>
            <a:ext cx="5442853" cy="111469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6245A6-4C9B-45FE-A043-C80A53DC23A7}"/>
              </a:ext>
            </a:extLst>
          </p:cNvPr>
          <p:cNvSpPr txBox="1"/>
          <p:nvPr/>
        </p:nvSpPr>
        <p:spPr>
          <a:xfrm>
            <a:off x="185057" y="5947059"/>
            <a:ext cx="11146972" cy="392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l-CY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Alain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CY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Le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CY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Brun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l-GR" sz="1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Ν</a:t>
            </a:r>
            <a:r>
              <a:rPr lang="el-CY" sz="18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εολιθική</a:t>
            </a:r>
            <a:r>
              <a:rPr lang="el-CY" sz="1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CY" sz="18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Χοιροκοιτί</a:t>
            </a:r>
            <a:r>
              <a:rPr lang="el-CY" sz="1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α, 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Πολιτιστικό Ίδρυμα</a:t>
            </a:r>
            <a:r>
              <a:rPr lang="el-GR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Τραπ</a:t>
            </a:r>
            <a:r>
              <a:rPr lang="el-CY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έζης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CY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Κύ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πρου</a:t>
            </a:r>
            <a:r>
              <a:rPr lang="el-GR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Λευκωσία</a:t>
            </a:r>
            <a:r>
              <a:rPr lang="el-GR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1996</a:t>
            </a:r>
            <a:r>
              <a:rPr lang="el-GR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σελ. 40.</a:t>
            </a:r>
            <a:endParaRPr lang="el-CY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564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328B4-AD72-387E-81A7-2F5C95308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A25105BE-C85F-D821-BF98-3843D3D074CE}"/>
              </a:ext>
            </a:extLst>
          </p:cNvPr>
          <p:cNvSpPr/>
          <p:nvPr/>
        </p:nvSpPr>
        <p:spPr>
          <a:xfrm>
            <a:off x="1796143" y="1251856"/>
            <a:ext cx="3363686" cy="734787"/>
          </a:xfrm>
          <a:custGeom>
            <a:avLst/>
            <a:gdLst>
              <a:gd name="csX0" fmla="*/ 0 w 3363686"/>
              <a:gd name="csY0" fmla="*/ 0 h 734787"/>
              <a:gd name="csX1" fmla="*/ 594251 w 3363686"/>
              <a:gd name="csY1" fmla="*/ 0 h 734787"/>
              <a:gd name="csX2" fmla="*/ 1087592 w 3363686"/>
              <a:gd name="csY2" fmla="*/ 0 h 734787"/>
              <a:gd name="csX3" fmla="*/ 1614569 w 3363686"/>
              <a:gd name="csY3" fmla="*/ 0 h 734787"/>
              <a:gd name="csX4" fmla="*/ 2107910 w 3363686"/>
              <a:gd name="csY4" fmla="*/ 0 h 734787"/>
              <a:gd name="csX5" fmla="*/ 2567614 w 3363686"/>
              <a:gd name="csY5" fmla="*/ 0 h 734787"/>
              <a:gd name="csX6" fmla="*/ 3363686 w 3363686"/>
              <a:gd name="csY6" fmla="*/ 0 h 734787"/>
              <a:gd name="csX7" fmla="*/ 3363686 w 3363686"/>
              <a:gd name="csY7" fmla="*/ 352698 h 734787"/>
              <a:gd name="csX8" fmla="*/ 3363686 w 3363686"/>
              <a:gd name="csY8" fmla="*/ 734787 h 734787"/>
              <a:gd name="csX9" fmla="*/ 2836709 w 3363686"/>
              <a:gd name="csY9" fmla="*/ 734787 h 734787"/>
              <a:gd name="csX10" fmla="*/ 2377005 w 3363686"/>
              <a:gd name="csY10" fmla="*/ 734787 h 734787"/>
              <a:gd name="csX11" fmla="*/ 1850027 w 3363686"/>
              <a:gd name="csY11" fmla="*/ 734787 h 734787"/>
              <a:gd name="csX12" fmla="*/ 1222139 w 3363686"/>
              <a:gd name="csY12" fmla="*/ 734787 h 734787"/>
              <a:gd name="csX13" fmla="*/ 661525 w 3363686"/>
              <a:gd name="csY13" fmla="*/ 734787 h 734787"/>
              <a:gd name="csX14" fmla="*/ 0 w 3363686"/>
              <a:gd name="csY14" fmla="*/ 734787 h 734787"/>
              <a:gd name="csX15" fmla="*/ 0 w 3363686"/>
              <a:gd name="csY15" fmla="*/ 367394 h 734787"/>
              <a:gd name="csX16" fmla="*/ 0 w 3363686"/>
              <a:gd name="csY16" fmla="*/ 0 h 7347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363686" h="734787" fill="none" extrusionOk="0">
                <a:moveTo>
                  <a:pt x="0" y="0"/>
                </a:moveTo>
                <a:cubicBezTo>
                  <a:pt x="286533" y="-62096"/>
                  <a:pt x="396534" y="110"/>
                  <a:pt x="594251" y="0"/>
                </a:cubicBezTo>
                <a:cubicBezTo>
                  <a:pt x="791968" y="-110"/>
                  <a:pt x="899007" y="15441"/>
                  <a:pt x="1087592" y="0"/>
                </a:cubicBezTo>
                <a:cubicBezTo>
                  <a:pt x="1276177" y="-15441"/>
                  <a:pt x="1397788" y="37566"/>
                  <a:pt x="1614569" y="0"/>
                </a:cubicBezTo>
                <a:cubicBezTo>
                  <a:pt x="1831350" y="-37566"/>
                  <a:pt x="1938292" y="35661"/>
                  <a:pt x="2107910" y="0"/>
                </a:cubicBezTo>
                <a:cubicBezTo>
                  <a:pt x="2277528" y="-35661"/>
                  <a:pt x="2392201" y="1240"/>
                  <a:pt x="2567614" y="0"/>
                </a:cubicBezTo>
                <a:cubicBezTo>
                  <a:pt x="2743027" y="-1240"/>
                  <a:pt x="3158130" y="33021"/>
                  <a:pt x="3363686" y="0"/>
                </a:cubicBezTo>
                <a:cubicBezTo>
                  <a:pt x="3391050" y="114450"/>
                  <a:pt x="3324555" y="229175"/>
                  <a:pt x="3363686" y="352698"/>
                </a:cubicBezTo>
                <a:cubicBezTo>
                  <a:pt x="3402817" y="476221"/>
                  <a:pt x="3321525" y="609669"/>
                  <a:pt x="3363686" y="734787"/>
                </a:cubicBezTo>
                <a:cubicBezTo>
                  <a:pt x="3159869" y="752599"/>
                  <a:pt x="3076521" y="695503"/>
                  <a:pt x="2836709" y="734787"/>
                </a:cubicBezTo>
                <a:cubicBezTo>
                  <a:pt x="2596897" y="774071"/>
                  <a:pt x="2529416" y="687531"/>
                  <a:pt x="2377005" y="734787"/>
                </a:cubicBezTo>
                <a:cubicBezTo>
                  <a:pt x="2224594" y="782043"/>
                  <a:pt x="2087831" y="724463"/>
                  <a:pt x="1850027" y="734787"/>
                </a:cubicBezTo>
                <a:cubicBezTo>
                  <a:pt x="1612223" y="745111"/>
                  <a:pt x="1473048" y="717802"/>
                  <a:pt x="1222139" y="734787"/>
                </a:cubicBezTo>
                <a:cubicBezTo>
                  <a:pt x="971230" y="751772"/>
                  <a:pt x="871420" y="683588"/>
                  <a:pt x="661525" y="734787"/>
                </a:cubicBezTo>
                <a:cubicBezTo>
                  <a:pt x="451630" y="785986"/>
                  <a:pt x="138900" y="695479"/>
                  <a:pt x="0" y="734787"/>
                </a:cubicBezTo>
                <a:cubicBezTo>
                  <a:pt x="-22367" y="617838"/>
                  <a:pt x="22607" y="500036"/>
                  <a:pt x="0" y="367394"/>
                </a:cubicBezTo>
                <a:cubicBezTo>
                  <a:pt x="-22607" y="234752"/>
                  <a:pt x="11516" y="182122"/>
                  <a:pt x="0" y="0"/>
                </a:cubicBezTo>
                <a:close/>
              </a:path>
              <a:path w="3363686" h="734787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392241" y="77522"/>
                  <a:pt x="3332292" y="219101"/>
                  <a:pt x="3363686" y="345350"/>
                </a:cubicBezTo>
                <a:cubicBezTo>
                  <a:pt x="3395080" y="471599"/>
                  <a:pt x="3348895" y="610774"/>
                  <a:pt x="3363686" y="734787"/>
                </a:cubicBezTo>
                <a:cubicBezTo>
                  <a:pt x="3207521" y="771922"/>
                  <a:pt x="2891427" y="706590"/>
                  <a:pt x="2769435" y="734787"/>
                </a:cubicBezTo>
                <a:cubicBezTo>
                  <a:pt x="2647443" y="762984"/>
                  <a:pt x="2333278" y="695619"/>
                  <a:pt x="2141547" y="734787"/>
                </a:cubicBezTo>
                <a:cubicBezTo>
                  <a:pt x="1949816" y="773955"/>
                  <a:pt x="1783608" y="709937"/>
                  <a:pt x="1513659" y="734787"/>
                </a:cubicBezTo>
                <a:cubicBezTo>
                  <a:pt x="1243710" y="759637"/>
                  <a:pt x="1188801" y="725099"/>
                  <a:pt x="919408" y="734787"/>
                </a:cubicBezTo>
                <a:cubicBezTo>
                  <a:pt x="650015" y="744475"/>
                  <a:pt x="385451" y="660353"/>
                  <a:pt x="0" y="734787"/>
                </a:cubicBezTo>
                <a:cubicBezTo>
                  <a:pt x="-21672" y="610268"/>
                  <a:pt x="17198" y="537347"/>
                  <a:pt x="0" y="360046"/>
                </a:cubicBezTo>
                <a:cubicBezTo>
                  <a:pt x="-17198" y="182745"/>
                  <a:pt x="28113" y="80930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 </a:t>
            </a:r>
          </a:p>
          <a:p>
            <a:pPr algn="ctr"/>
            <a:r>
              <a:rPr lang="el-GR" sz="3200" dirty="0"/>
              <a:t>Νεολιθική Εποχή 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FBAC1724-3F2B-7230-AD6A-44578B550E23}"/>
              </a:ext>
            </a:extLst>
          </p:cNvPr>
          <p:cNvSpPr/>
          <p:nvPr/>
        </p:nvSpPr>
        <p:spPr>
          <a:xfrm>
            <a:off x="457200" y="3314700"/>
            <a:ext cx="3363686" cy="1404258"/>
          </a:xfrm>
          <a:custGeom>
            <a:avLst/>
            <a:gdLst>
              <a:gd name="csX0" fmla="*/ 0 w 3363686"/>
              <a:gd name="csY0" fmla="*/ 0 h 1404258"/>
              <a:gd name="csX1" fmla="*/ 560614 w 3363686"/>
              <a:gd name="csY1" fmla="*/ 0 h 1404258"/>
              <a:gd name="csX2" fmla="*/ 1053955 w 3363686"/>
              <a:gd name="csY2" fmla="*/ 0 h 1404258"/>
              <a:gd name="csX3" fmla="*/ 1513659 w 3363686"/>
              <a:gd name="csY3" fmla="*/ 0 h 1404258"/>
              <a:gd name="csX4" fmla="*/ 2074273 w 3363686"/>
              <a:gd name="csY4" fmla="*/ 0 h 1404258"/>
              <a:gd name="csX5" fmla="*/ 2567614 w 3363686"/>
              <a:gd name="csY5" fmla="*/ 0 h 1404258"/>
              <a:gd name="csX6" fmla="*/ 3363686 w 3363686"/>
              <a:gd name="csY6" fmla="*/ 0 h 1404258"/>
              <a:gd name="csX7" fmla="*/ 3363686 w 3363686"/>
              <a:gd name="csY7" fmla="*/ 468086 h 1404258"/>
              <a:gd name="csX8" fmla="*/ 3363686 w 3363686"/>
              <a:gd name="csY8" fmla="*/ 936172 h 1404258"/>
              <a:gd name="csX9" fmla="*/ 3363686 w 3363686"/>
              <a:gd name="csY9" fmla="*/ 1404258 h 1404258"/>
              <a:gd name="csX10" fmla="*/ 2769435 w 3363686"/>
              <a:gd name="csY10" fmla="*/ 1404258 h 1404258"/>
              <a:gd name="csX11" fmla="*/ 2208820 w 3363686"/>
              <a:gd name="csY11" fmla="*/ 1404258 h 1404258"/>
              <a:gd name="csX12" fmla="*/ 1580932 w 3363686"/>
              <a:gd name="csY12" fmla="*/ 1404258 h 1404258"/>
              <a:gd name="csX13" fmla="*/ 1020318 w 3363686"/>
              <a:gd name="csY13" fmla="*/ 1404258 h 1404258"/>
              <a:gd name="csX14" fmla="*/ 0 w 3363686"/>
              <a:gd name="csY14" fmla="*/ 1404258 h 1404258"/>
              <a:gd name="csX15" fmla="*/ 0 w 3363686"/>
              <a:gd name="csY15" fmla="*/ 964257 h 1404258"/>
              <a:gd name="csX16" fmla="*/ 0 w 3363686"/>
              <a:gd name="csY16" fmla="*/ 468086 h 1404258"/>
              <a:gd name="csX17" fmla="*/ 0 w 3363686"/>
              <a:gd name="csY17" fmla="*/ 0 h 14042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363686" h="1404258" fill="none" extrusionOk="0">
                <a:moveTo>
                  <a:pt x="0" y="0"/>
                </a:moveTo>
                <a:cubicBezTo>
                  <a:pt x="142824" y="-43933"/>
                  <a:pt x="337382" y="35611"/>
                  <a:pt x="560614" y="0"/>
                </a:cubicBezTo>
                <a:cubicBezTo>
                  <a:pt x="783846" y="-35611"/>
                  <a:pt x="884337" y="35661"/>
                  <a:pt x="1053955" y="0"/>
                </a:cubicBezTo>
                <a:cubicBezTo>
                  <a:pt x="1223573" y="-35661"/>
                  <a:pt x="1338246" y="1240"/>
                  <a:pt x="1513659" y="0"/>
                </a:cubicBezTo>
                <a:cubicBezTo>
                  <a:pt x="1689072" y="-1240"/>
                  <a:pt x="1840398" y="49413"/>
                  <a:pt x="2074273" y="0"/>
                </a:cubicBezTo>
                <a:cubicBezTo>
                  <a:pt x="2308148" y="-49413"/>
                  <a:pt x="2356728" y="45076"/>
                  <a:pt x="2567614" y="0"/>
                </a:cubicBezTo>
                <a:cubicBezTo>
                  <a:pt x="2778500" y="-45076"/>
                  <a:pt x="3068752" y="48495"/>
                  <a:pt x="3363686" y="0"/>
                </a:cubicBezTo>
                <a:cubicBezTo>
                  <a:pt x="3381025" y="226712"/>
                  <a:pt x="3318226" y="281454"/>
                  <a:pt x="3363686" y="468086"/>
                </a:cubicBezTo>
                <a:cubicBezTo>
                  <a:pt x="3409146" y="654718"/>
                  <a:pt x="3360041" y="791255"/>
                  <a:pt x="3363686" y="936172"/>
                </a:cubicBezTo>
                <a:cubicBezTo>
                  <a:pt x="3367331" y="1081089"/>
                  <a:pt x="3356370" y="1300851"/>
                  <a:pt x="3363686" y="1404258"/>
                </a:cubicBezTo>
                <a:cubicBezTo>
                  <a:pt x="3217967" y="1462320"/>
                  <a:pt x="3000389" y="1387047"/>
                  <a:pt x="2769435" y="1404258"/>
                </a:cubicBezTo>
                <a:cubicBezTo>
                  <a:pt x="2538481" y="1421469"/>
                  <a:pt x="2423070" y="1355578"/>
                  <a:pt x="2208820" y="1404258"/>
                </a:cubicBezTo>
                <a:cubicBezTo>
                  <a:pt x="1994571" y="1452938"/>
                  <a:pt x="1790477" y="1352479"/>
                  <a:pt x="1580932" y="1404258"/>
                </a:cubicBezTo>
                <a:cubicBezTo>
                  <a:pt x="1371387" y="1456037"/>
                  <a:pt x="1162289" y="1373187"/>
                  <a:pt x="1020318" y="1404258"/>
                </a:cubicBezTo>
                <a:cubicBezTo>
                  <a:pt x="878347" y="1435329"/>
                  <a:pt x="282806" y="1391899"/>
                  <a:pt x="0" y="1404258"/>
                </a:cubicBezTo>
                <a:cubicBezTo>
                  <a:pt x="-4497" y="1294744"/>
                  <a:pt x="51797" y="1119850"/>
                  <a:pt x="0" y="964257"/>
                </a:cubicBezTo>
                <a:cubicBezTo>
                  <a:pt x="-51797" y="808664"/>
                  <a:pt x="41695" y="676085"/>
                  <a:pt x="0" y="468086"/>
                </a:cubicBezTo>
                <a:cubicBezTo>
                  <a:pt x="-41695" y="260087"/>
                  <a:pt x="35828" y="195833"/>
                  <a:pt x="0" y="0"/>
                </a:cubicBezTo>
                <a:close/>
              </a:path>
              <a:path w="3363686" h="1404258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404138" y="192794"/>
                  <a:pt x="3357740" y="303535"/>
                  <a:pt x="3363686" y="425958"/>
                </a:cubicBezTo>
                <a:cubicBezTo>
                  <a:pt x="3369632" y="548381"/>
                  <a:pt x="3324166" y="726853"/>
                  <a:pt x="3363686" y="851917"/>
                </a:cubicBezTo>
                <a:cubicBezTo>
                  <a:pt x="3403206" y="976981"/>
                  <a:pt x="3331492" y="1235079"/>
                  <a:pt x="3363686" y="1404258"/>
                </a:cubicBezTo>
                <a:cubicBezTo>
                  <a:pt x="3137478" y="1419601"/>
                  <a:pt x="2927529" y="1365090"/>
                  <a:pt x="2735798" y="1404258"/>
                </a:cubicBezTo>
                <a:cubicBezTo>
                  <a:pt x="2544067" y="1443426"/>
                  <a:pt x="2377859" y="1379408"/>
                  <a:pt x="2107910" y="1404258"/>
                </a:cubicBezTo>
                <a:cubicBezTo>
                  <a:pt x="1837961" y="1429108"/>
                  <a:pt x="1783052" y="1394570"/>
                  <a:pt x="1513659" y="1404258"/>
                </a:cubicBezTo>
                <a:cubicBezTo>
                  <a:pt x="1244266" y="1413946"/>
                  <a:pt x="1223118" y="1384989"/>
                  <a:pt x="1053955" y="1404258"/>
                </a:cubicBezTo>
                <a:cubicBezTo>
                  <a:pt x="884792" y="1423527"/>
                  <a:pt x="521476" y="1343644"/>
                  <a:pt x="0" y="1404258"/>
                </a:cubicBezTo>
                <a:cubicBezTo>
                  <a:pt x="-45661" y="1266645"/>
                  <a:pt x="26361" y="1088874"/>
                  <a:pt x="0" y="922129"/>
                </a:cubicBezTo>
                <a:cubicBezTo>
                  <a:pt x="-26361" y="755384"/>
                  <a:pt x="47771" y="537818"/>
                  <a:pt x="0" y="440001"/>
                </a:cubicBezTo>
                <a:cubicBezTo>
                  <a:pt x="-47771" y="342184"/>
                  <a:pt x="9118" y="154488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 </a:t>
            </a:r>
          </a:p>
          <a:p>
            <a:pPr algn="ctr"/>
            <a:r>
              <a:rPr lang="el-GR" sz="2400" dirty="0" err="1"/>
              <a:t>Άκεραμικη</a:t>
            </a:r>
            <a:r>
              <a:rPr lang="el-GR" sz="2400" dirty="0"/>
              <a:t>  περίοδος  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53C3C7D2-083F-5912-649F-EBE60F2B9926}"/>
              </a:ext>
            </a:extLst>
          </p:cNvPr>
          <p:cNvSpPr/>
          <p:nvPr/>
        </p:nvSpPr>
        <p:spPr>
          <a:xfrm>
            <a:off x="4180116" y="3303814"/>
            <a:ext cx="3363686" cy="1404258"/>
          </a:xfrm>
          <a:custGeom>
            <a:avLst/>
            <a:gdLst>
              <a:gd name="csX0" fmla="*/ 0 w 3363686"/>
              <a:gd name="csY0" fmla="*/ 0 h 1404258"/>
              <a:gd name="csX1" fmla="*/ 560614 w 3363686"/>
              <a:gd name="csY1" fmla="*/ 0 h 1404258"/>
              <a:gd name="csX2" fmla="*/ 1053955 w 3363686"/>
              <a:gd name="csY2" fmla="*/ 0 h 1404258"/>
              <a:gd name="csX3" fmla="*/ 1513659 w 3363686"/>
              <a:gd name="csY3" fmla="*/ 0 h 1404258"/>
              <a:gd name="csX4" fmla="*/ 2074273 w 3363686"/>
              <a:gd name="csY4" fmla="*/ 0 h 1404258"/>
              <a:gd name="csX5" fmla="*/ 2567614 w 3363686"/>
              <a:gd name="csY5" fmla="*/ 0 h 1404258"/>
              <a:gd name="csX6" fmla="*/ 3363686 w 3363686"/>
              <a:gd name="csY6" fmla="*/ 0 h 1404258"/>
              <a:gd name="csX7" fmla="*/ 3363686 w 3363686"/>
              <a:gd name="csY7" fmla="*/ 468086 h 1404258"/>
              <a:gd name="csX8" fmla="*/ 3363686 w 3363686"/>
              <a:gd name="csY8" fmla="*/ 936172 h 1404258"/>
              <a:gd name="csX9" fmla="*/ 3363686 w 3363686"/>
              <a:gd name="csY9" fmla="*/ 1404258 h 1404258"/>
              <a:gd name="csX10" fmla="*/ 2769435 w 3363686"/>
              <a:gd name="csY10" fmla="*/ 1404258 h 1404258"/>
              <a:gd name="csX11" fmla="*/ 2208820 w 3363686"/>
              <a:gd name="csY11" fmla="*/ 1404258 h 1404258"/>
              <a:gd name="csX12" fmla="*/ 1580932 w 3363686"/>
              <a:gd name="csY12" fmla="*/ 1404258 h 1404258"/>
              <a:gd name="csX13" fmla="*/ 1020318 w 3363686"/>
              <a:gd name="csY13" fmla="*/ 1404258 h 1404258"/>
              <a:gd name="csX14" fmla="*/ 0 w 3363686"/>
              <a:gd name="csY14" fmla="*/ 1404258 h 1404258"/>
              <a:gd name="csX15" fmla="*/ 0 w 3363686"/>
              <a:gd name="csY15" fmla="*/ 964257 h 1404258"/>
              <a:gd name="csX16" fmla="*/ 0 w 3363686"/>
              <a:gd name="csY16" fmla="*/ 468086 h 1404258"/>
              <a:gd name="csX17" fmla="*/ 0 w 3363686"/>
              <a:gd name="csY17" fmla="*/ 0 h 14042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363686" h="1404258" fill="none" extrusionOk="0">
                <a:moveTo>
                  <a:pt x="0" y="0"/>
                </a:moveTo>
                <a:cubicBezTo>
                  <a:pt x="142824" y="-43933"/>
                  <a:pt x="337382" y="35611"/>
                  <a:pt x="560614" y="0"/>
                </a:cubicBezTo>
                <a:cubicBezTo>
                  <a:pt x="783846" y="-35611"/>
                  <a:pt x="884337" y="35661"/>
                  <a:pt x="1053955" y="0"/>
                </a:cubicBezTo>
                <a:cubicBezTo>
                  <a:pt x="1223573" y="-35661"/>
                  <a:pt x="1338246" y="1240"/>
                  <a:pt x="1513659" y="0"/>
                </a:cubicBezTo>
                <a:cubicBezTo>
                  <a:pt x="1689072" y="-1240"/>
                  <a:pt x="1840398" y="49413"/>
                  <a:pt x="2074273" y="0"/>
                </a:cubicBezTo>
                <a:cubicBezTo>
                  <a:pt x="2308148" y="-49413"/>
                  <a:pt x="2356728" y="45076"/>
                  <a:pt x="2567614" y="0"/>
                </a:cubicBezTo>
                <a:cubicBezTo>
                  <a:pt x="2778500" y="-45076"/>
                  <a:pt x="3068752" y="48495"/>
                  <a:pt x="3363686" y="0"/>
                </a:cubicBezTo>
                <a:cubicBezTo>
                  <a:pt x="3381025" y="226712"/>
                  <a:pt x="3318226" y="281454"/>
                  <a:pt x="3363686" y="468086"/>
                </a:cubicBezTo>
                <a:cubicBezTo>
                  <a:pt x="3409146" y="654718"/>
                  <a:pt x="3360041" y="791255"/>
                  <a:pt x="3363686" y="936172"/>
                </a:cubicBezTo>
                <a:cubicBezTo>
                  <a:pt x="3367331" y="1081089"/>
                  <a:pt x="3356370" y="1300851"/>
                  <a:pt x="3363686" y="1404258"/>
                </a:cubicBezTo>
                <a:cubicBezTo>
                  <a:pt x="3217967" y="1462320"/>
                  <a:pt x="3000389" y="1387047"/>
                  <a:pt x="2769435" y="1404258"/>
                </a:cubicBezTo>
                <a:cubicBezTo>
                  <a:pt x="2538481" y="1421469"/>
                  <a:pt x="2423070" y="1355578"/>
                  <a:pt x="2208820" y="1404258"/>
                </a:cubicBezTo>
                <a:cubicBezTo>
                  <a:pt x="1994571" y="1452938"/>
                  <a:pt x="1790477" y="1352479"/>
                  <a:pt x="1580932" y="1404258"/>
                </a:cubicBezTo>
                <a:cubicBezTo>
                  <a:pt x="1371387" y="1456037"/>
                  <a:pt x="1162289" y="1373187"/>
                  <a:pt x="1020318" y="1404258"/>
                </a:cubicBezTo>
                <a:cubicBezTo>
                  <a:pt x="878347" y="1435329"/>
                  <a:pt x="282806" y="1391899"/>
                  <a:pt x="0" y="1404258"/>
                </a:cubicBezTo>
                <a:cubicBezTo>
                  <a:pt x="-4497" y="1294744"/>
                  <a:pt x="51797" y="1119850"/>
                  <a:pt x="0" y="964257"/>
                </a:cubicBezTo>
                <a:cubicBezTo>
                  <a:pt x="-51797" y="808664"/>
                  <a:pt x="41695" y="676085"/>
                  <a:pt x="0" y="468086"/>
                </a:cubicBezTo>
                <a:cubicBezTo>
                  <a:pt x="-41695" y="260087"/>
                  <a:pt x="35828" y="195833"/>
                  <a:pt x="0" y="0"/>
                </a:cubicBezTo>
                <a:close/>
              </a:path>
              <a:path w="3363686" h="1404258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404138" y="192794"/>
                  <a:pt x="3357740" y="303535"/>
                  <a:pt x="3363686" y="425958"/>
                </a:cubicBezTo>
                <a:cubicBezTo>
                  <a:pt x="3369632" y="548381"/>
                  <a:pt x="3324166" y="726853"/>
                  <a:pt x="3363686" y="851917"/>
                </a:cubicBezTo>
                <a:cubicBezTo>
                  <a:pt x="3403206" y="976981"/>
                  <a:pt x="3331492" y="1235079"/>
                  <a:pt x="3363686" y="1404258"/>
                </a:cubicBezTo>
                <a:cubicBezTo>
                  <a:pt x="3137478" y="1419601"/>
                  <a:pt x="2927529" y="1365090"/>
                  <a:pt x="2735798" y="1404258"/>
                </a:cubicBezTo>
                <a:cubicBezTo>
                  <a:pt x="2544067" y="1443426"/>
                  <a:pt x="2377859" y="1379408"/>
                  <a:pt x="2107910" y="1404258"/>
                </a:cubicBezTo>
                <a:cubicBezTo>
                  <a:pt x="1837961" y="1429108"/>
                  <a:pt x="1783052" y="1394570"/>
                  <a:pt x="1513659" y="1404258"/>
                </a:cubicBezTo>
                <a:cubicBezTo>
                  <a:pt x="1244266" y="1413946"/>
                  <a:pt x="1223118" y="1384989"/>
                  <a:pt x="1053955" y="1404258"/>
                </a:cubicBezTo>
                <a:cubicBezTo>
                  <a:pt x="884792" y="1423527"/>
                  <a:pt x="521476" y="1343644"/>
                  <a:pt x="0" y="1404258"/>
                </a:cubicBezTo>
                <a:cubicBezTo>
                  <a:pt x="-45661" y="1266645"/>
                  <a:pt x="26361" y="1088874"/>
                  <a:pt x="0" y="922129"/>
                </a:cubicBezTo>
                <a:cubicBezTo>
                  <a:pt x="-26361" y="755384"/>
                  <a:pt x="47771" y="537818"/>
                  <a:pt x="0" y="440001"/>
                </a:cubicBezTo>
                <a:cubicBezTo>
                  <a:pt x="-47771" y="342184"/>
                  <a:pt x="9118" y="154488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 Κεραμική περίοδος </a:t>
            </a: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F4188973-42CB-04DB-0DA5-8D086B684201}"/>
              </a:ext>
            </a:extLst>
          </p:cNvPr>
          <p:cNvSpPr/>
          <p:nvPr/>
        </p:nvSpPr>
        <p:spPr>
          <a:xfrm>
            <a:off x="8240486" y="669472"/>
            <a:ext cx="3363686" cy="1404258"/>
          </a:xfrm>
          <a:custGeom>
            <a:avLst/>
            <a:gdLst>
              <a:gd name="csX0" fmla="*/ 0 w 3363686"/>
              <a:gd name="csY0" fmla="*/ 0 h 1404258"/>
              <a:gd name="csX1" fmla="*/ 560614 w 3363686"/>
              <a:gd name="csY1" fmla="*/ 0 h 1404258"/>
              <a:gd name="csX2" fmla="*/ 1053955 w 3363686"/>
              <a:gd name="csY2" fmla="*/ 0 h 1404258"/>
              <a:gd name="csX3" fmla="*/ 1513659 w 3363686"/>
              <a:gd name="csY3" fmla="*/ 0 h 1404258"/>
              <a:gd name="csX4" fmla="*/ 2074273 w 3363686"/>
              <a:gd name="csY4" fmla="*/ 0 h 1404258"/>
              <a:gd name="csX5" fmla="*/ 2567614 w 3363686"/>
              <a:gd name="csY5" fmla="*/ 0 h 1404258"/>
              <a:gd name="csX6" fmla="*/ 3363686 w 3363686"/>
              <a:gd name="csY6" fmla="*/ 0 h 1404258"/>
              <a:gd name="csX7" fmla="*/ 3363686 w 3363686"/>
              <a:gd name="csY7" fmla="*/ 468086 h 1404258"/>
              <a:gd name="csX8" fmla="*/ 3363686 w 3363686"/>
              <a:gd name="csY8" fmla="*/ 936172 h 1404258"/>
              <a:gd name="csX9" fmla="*/ 3363686 w 3363686"/>
              <a:gd name="csY9" fmla="*/ 1404258 h 1404258"/>
              <a:gd name="csX10" fmla="*/ 2769435 w 3363686"/>
              <a:gd name="csY10" fmla="*/ 1404258 h 1404258"/>
              <a:gd name="csX11" fmla="*/ 2208820 w 3363686"/>
              <a:gd name="csY11" fmla="*/ 1404258 h 1404258"/>
              <a:gd name="csX12" fmla="*/ 1580932 w 3363686"/>
              <a:gd name="csY12" fmla="*/ 1404258 h 1404258"/>
              <a:gd name="csX13" fmla="*/ 1020318 w 3363686"/>
              <a:gd name="csY13" fmla="*/ 1404258 h 1404258"/>
              <a:gd name="csX14" fmla="*/ 0 w 3363686"/>
              <a:gd name="csY14" fmla="*/ 1404258 h 1404258"/>
              <a:gd name="csX15" fmla="*/ 0 w 3363686"/>
              <a:gd name="csY15" fmla="*/ 964257 h 1404258"/>
              <a:gd name="csX16" fmla="*/ 0 w 3363686"/>
              <a:gd name="csY16" fmla="*/ 468086 h 1404258"/>
              <a:gd name="csX17" fmla="*/ 0 w 3363686"/>
              <a:gd name="csY17" fmla="*/ 0 h 14042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363686" h="1404258" fill="none" extrusionOk="0">
                <a:moveTo>
                  <a:pt x="0" y="0"/>
                </a:moveTo>
                <a:cubicBezTo>
                  <a:pt x="142824" y="-43933"/>
                  <a:pt x="337382" y="35611"/>
                  <a:pt x="560614" y="0"/>
                </a:cubicBezTo>
                <a:cubicBezTo>
                  <a:pt x="783846" y="-35611"/>
                  <a:pt x="884337" y="35661"/>
                  <a:pt x="1053955" y="0"/>
                </a:cubicBezTo>
                <a:cubicBezTo>
                  <a:pt x="1223573" y="-35661"/>
                  <a:pt x="1338246" y="1240"/>
                  <a:pt x="1513659" y="0"/>
                </a:cubicBezTo>
                <a:cubicBezTo>
                  <a:pt x="1689072" y="-1240"/>
                  <a:pt x="1840398" y="49413"/>
                  <a:pt x="2074273" y="0"/>
                </a:cubicBezTo>
                <a:cubicBezTo>
                  <a:pt x="2308148" y="-49413"/>
                  <a:pt x="2356728" y="45076"/>
                  <a:pt x="2567614" y="0"/>
                </a:cubicBezTo>
                <a:cubicBezTo>
                  <a:pt x="2778500" y="-45076"/>
                  <a:pt x="3068752" y="48495"/>
                  <a:pt x="3363686" y="0"/>
                </a:cubicBezTo>
                <a:cubicBezTo>
                  <a:pt x="3381025" y="226712"/>
                  <a:pt x="3318226" y="281454"/>
                  <a:pt x="3363686" y="468086"/>
                </a:cubicBezTo>
                <a:cubicBezTo>
                  <a:pt x="3409146" y="654718"/>
                  <a:pt x="3360041" y="791255"/>
                  <a:pt x="3363686" y="936172"/>
                </a:cubicBezTo>
                <a:cubicBezTo>
                  <a:pt x="3367331" y="1081089"/>
                  <a:pt x="3356370" y="1300851"/>
                  <a:pt x="3363686" y="1404258"/>
                </a:cubicBezTo>
                <a:cubicBezTo>
                  <a:pt x="3217967" y="1462320"/>
                  <a:pt x="3000389" y="1387047"/>
                  <a:pt x="2769435" y="1404258"/>
                </a:cubicBezTo>
                <a:cubicBezTo>
                  <a:pt x="2538481" y="1421469"/>
                  <a:pt x="2423070" y="1355578"/>
                  <a:pt x="2208820" y="1404258"/>
                </a:cubicBezTo>
                <a:cubicBezTo>
                  <a:pt x="1994571" y="1452938"/>
                  <a:pt x="1790477" y="1352479"/>
                  <a:pt x="1580932" y="1404258"/>
                </a:cubicBezTo>
                <a:cubicBezTo>
                  <a:pt x="1371387" y="1456037"/>
                  <a:pt x="1162289" y="1373187"/>
                  <a:pt x="1020318" y="1404258"/>
                </a:cubicBezTo>
                <a:cubicBezTo>
                  <a:pt x="878347" y="1435329"/>
                  <a:pt x="282806" y="1391899"/>
                  <a:pt x="0" y="1404258"/>
                </a:cubicBezTo>
                <a:cubicBezTo>
                  <a:pt x="-4497" y="1294744"/>
                  <a:pt x="51797" y="1119850"/>
                  <a:pt x="0" y="964257"/>
                </a:cubicBezTo>
                <a:cubicBezTo>
                  <a:pt x="-51797" y="808664"/>
                  <a:pt x="41695" y="676085"/>
                  <a:pt x="0" y="468086"/>
                </a:cubicBezTo>
                <a:cubicBezTo>
                  <a:pt x="-41695" y="260087"/>
                  <a:pt x="35828" y="195833"/>
                  <a:pt x="0" y="0"/>
                </a:cubicBezTo>
                <a:close/>
              </a:path>
              <a:path w="3363686" h="1404258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404138" y="192794"/>
                  <a:pt x="3357740" y="303535"/>
                  <a:pt x="3363686" y="425958"/>
                </a:cubicBezTo>
                <a:cubicBezTo>
                  <a:pt x="3369632" y="548381"/>
                  <a:pt x="3324166" y="726853"/>
                  <a:pt x="3363686" y="851917"/>
                </a:cubicBezTo>
                <a:cubicBezTo>
                  <a:pt x="3403206" y="976981"/>
                  <a:pt x="3331492" y="1235079"/>
                  <a:pt x="3363686" y="1404258"/>
                </a:cubicBezTo>
                <a:cubicBezTo>
                  <a:pt x="3137478" y="1419601"/>
                  <a:pt x="2927529" y="1365090"/>
                  <a:pt x="2735798" y="1404258"/>
                </a:cubicBezTo>
                <a:cubicBezTo>
                  <a:pt x="2544067" y="1443426"/>
                  <a:pt x="2377859" y="1379408"/>
                  <a:pt x="2107910" y="1404258"/>
                </a:cubicBezTo>
                <a:cubicBezTo>
                  <a:pt x="1837961" y="1429108"/>
                  <a:pt x="1783052" y="1394570"/>
                  <a:pt x="1513659" y="1404258"/>
                </a:cubicBezTo>
                <a:cubicBezTo>
                  <a:pt x="1244266" y="1413946"/>
                  <a:pt x="1223118" y="1384989"/>
                  <a:pt x="1053955" y="1404258"/>
                </a:cubicBezTo>
                <a:cubicBezTo>
                  <a:pt x="884792" y="1423527"/>
                  <a:pt x="521476" y="1343644"/>
                  <a:pt x="0" y="1404258"/>
                </a:cubicBezTo>
                <a:cubicBezTo>
                  <a:pt x="-45661" y="1266645"/>
                  <a:pt x="26361" y="1088874"/>
                  <a:pt x="0" y="922129"/>
                </a:cubicBezTo>
                <a:cubicBezTo>
                  <a:pt x="-26361" y="755384"/>
                  <a:pt x="47771" y="537818"/>
                  <a:pt x="0" y="440001"/>
                </a:cubicBezTo>
                <a:cubicBezTo>
                  <a:pt x="-47771" y="342184"/>
                  <a:pt x="9118" y="154488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 </a:t>
            </a:r>
          </a:p>
          <a:p>
            <a:pPr algn="ctr"/>
            <a:r>
              <a:rPr lang="el-GR" sz="2400" dirty="0" err="1"/>
              <a:t>Χαλκολιθική</a:t>
            </a:r>
            <a:r>
              <a:rPr lang="el-GR" sz="2400" dirty="0"/>
              <a:t> Εποχή </a:t>
            </a:r>
          </a:p>
        </p:txBody>
      </p:sp>
      <p:sp>
        <p:nvSpPr>
          <p:cNvPr id="13" name="Οβάλ 12">
            <a:extLst>
              <a:ext uri="{FF2B5EF4-FFF2-40B4-BE49-F238E27FC236}">
                <a16:creationId xmlns:a16="http://schemas.microsoft.com/office/drawing/2014/main" id="{17BAA801-D7B1-5D17-51B6-9E105F245F57}"/>
              </a:ext>
            </a:extLst>
          </p:cNvPr>
          <p:cNvSpPr/>
          <p:nvPr/>
        </p:nvSpPr>
        <p:spPr>
          <a:xfrm>
            <a:off x="1066799" y="4392385"/>
            <a:ext cx="2558143" cy="188322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ΚΎΡΙΟ  ΥΛΙΚΟ : </a:t>
            </a:r>
          </a:p>
        </p:txBody>
      </p:sp>
      <p:sp>
        <p:nvSpPr>
          <p:cNvPr id="15" name="Οβάλ 14">
            <a:extLst>
              <a:ext uri="{FF2B5EF4-FFF2-40B4-BE49-F238E27FC236}">
                <a16:creationId xmlns:a16="http://schemas.microsoft.com/office/drawing/2014/main" id="{FDCCF0BF-6E2B-DE6A-B018-699FCB04F114}"/>
              </a:ext>
            </a:extLst>
          </p:cNvPr>
          <p:cNvSpPr/>
          <p:nvPr/>
        </p:nvSpPr>
        <p:spPr>
          <a:xfrm>
            <a:off x="4816928" y="4392384"/>
            <a:ext cx="2558143" cy="188322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ΚΎΡΙΟ  ΥΛΙΚΟ : </a:t>
            </a:r>
          </a:p>
        </p:txBody>
      </p:sp>
      <p:sp>
        <p:nvSpPr>
          <p:cNvPr id="17" name="Οβάλ 16">
            <a:extLst>
              <a:ext uri="{FF2B5EF4-FFF2-40B4-BE49-F238E27FC236}">
                <a16:creationId xmlns:a16="http://schemas.microsoft.com/office/drawing/2014/main" id="{B7098C83-E7E9-0B88-A018-711EED04EE61}"/>
              </a:ext>
            </a:extLst>
          </p:cNvPr>
          <p:cNvSpPr/>
          <p:nvPr/>
        </p:nvSpPr>
        <p:spPr>
          <a:xfrm>
            <a:off x="8643257" y="1877784"/>
            <a:ext cx="2558143" cy="188322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/>
              <a:t>ΚΎΡΙΑ  ΥΛΙΚΑ </a:t>
            </a:r>
            <a:r>
              <a:rPr lang="el-GR" dirty="0"/>
              <a:t>:</a:t>
            </a:r>
          </a:p>
          <a:p>
            <a:pPr algn="ctr"/>
            <a:endParaRPr lang="el-GR" dirty="0"/>
          </a:p>
          <a:p>
            <a:pPr algn="ctr"/>
            <a:r>
              <a:rPr lang="el-GR" dirty="0"/>
              <a:t>+ </a:t>
            </a:r>
          </a:p>
        </p:txBody>
      </p:sp>
      <p:cxnSp>
        <p:nvCxnSpPr>
          <p:cNvPr id="19" name="Ευθεία γραμμή σύνδεσης 18">
            <a:extLst>
              <a:ext uri="{FF2B5EF4-FFF2-40B4-BE49-F238E27FC236}">
                <a16:creationId xmlns:a16="http://schemas.microsoft.com/office/drawing/2014/main" id="{67FD16BC-11D8-AF63-AA0F-8039E817BC2F}"/>
              </a:ext>
            </a:extLst>
          </p:cNvPr>
          <p:cNvCxnSpPr>
            <a:cxnSpLocks/>
            <a:stCxn id="4" idx="2"/>
            <a:endCxn id="10" idx="0"/>
          </p:cNvCxnSpPr>
          <p:nvPr/>
        </p:nvCxnSpPr>
        <p:spPr>
          <a:xfrm>
            <a:off x="3477986" y="1986643"/>
            <a:ext cx="2383973" cy="1317171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Ευθεία γραμμή σύνδεσης 19">
            <a:extLst>
              <a:ext uri="{FF2B5EF4-FFF2-40B4-BE49-F238E27FC236}">
                <a16:creationId xmlns:a16="http://schemas.microsoft.com/office/drawing/2014/main" id="{D4D5B82A-093D-3D26-B63F-58EBCD08318E}"/>
              </a:ext>
            </a:extLst>
          </p:cNvPr>
          <p:cNvCxnSpPr>
            <a:cxnSpLocks/>
            <a:endCxn id="4" idx="2"/>
          </p:cNvCxnSpPr>
          <p:nvPr/>
        </p:nvCxnSpPr>
        <p:spPr>
          <a:xfrm flipV="1">
            <a:off x="1970314" y="1986643"/>
            <a:ext cx="1507672" cy="1328057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3" name="Εικόνα 22" descr="Δεν υπάρχει διαθέσιμη περιγραφή για τη φωτογραφία.">
            <a:extLst>
              <a:ext uri="{FF2B5EF4-FFF2-40B4-BE49-F238E27FC236}">
                <a16:creationId xmlns:a16="http://schemas.microsoft.com/office/drawing/2014/main" id="{D9634753-D5E9-2233-AEA3-C6E7C1F7B7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955" t="18042" r="22559" b="18677"/>
          <a:stretch>
            <a:fillRect/>
          </a:stretch>
        </p:blipFill>
        <p:spPr>
          <a:xfrm>
            <a:off x="9274628" y="3973286"/>
            <a:ext cx="1295400" cy="2001678"/>
          </a:xfrm>
          <a:custGeom>
            <a:avLst/>
            <a:gdLst>
              <a:gd name="csX0" fmla="*/ 0 w 1295400"/>
              <a:gd name="csY0" fmla="*/ 0 h 2001678"/>
              <a:gd name="csX1" fmla="*/ 392938 w 1295400"/>
              <a:gd name="csY1" fmla="*/ 0 h 2001678"/>
              <a:gd name="csX2" fmla="*/ 811784 w 1295400"/>
              <a:gd name="csY2" fmla="*/ 0 h 2001678"/>
              <a:gd name="csX3" fmla="*/ 1295400 w 1295400"/>
              <a:gd name="csY3" fmla="*/ 0 h 2001678"/>
              <a:gd name="csX4" fmla="*/ 1295400 w 1295400"/>
              <a:gd name="csY4" fmla="*/ 520436 h 2001678"/>
              <a:gd name="csX5" fmla="*/ 1295400 w 1295400"/>
              <a:gd name="csY5" fmla="*/ 1060889 h 2001678"/>
              <a:gd name="csX6" fmla="*/ 1295400 w 1295400"/>
              <a:gd name="csY6" fmla="*/ 2001678 h 2001678"/>
              <a:gd name="csX7" fmla="*/ 902462 w 1295400"/>
              <a:gd name="csY7" fmla="*/ 2001678 h 2001678"/>
              <a:gd name="csX8" fmla="*/ 483616 w 1295400"/>
              <a:gd name="csY8" fmla="*/ 2001678 h 2001678"/>
              <a:gd name="csX9" fmla="*/ 0 w 1295400"/>
              <a:gd name="csY9" fmla="*/ 2001678 h 2001678"/>
              <a:gd name="csX10" fmla="*/ 0 w 1295400"/>
              <a:gd name="csY10" fmla="*/ 1561309 h 2001678"/>
              <a:gd name="csX11" fmla="*/ 0 w 1295400"/>
              <a:gd name="csY11" fmla="*/ 1100923 h 2001678"/>
              <a:gd name="csX12" fmla="*/ 0 w 1295400"/>
              <a:gd name="csY12" fmla="*/ 620520 h 2001678"/>
              <a:gd name="csX13" fmla="*/ 0 w 1295400"/>
              <a:gd name="csY13" fmla="*/ 0 h 20016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295400" h="2001678" fill="none" extrusionOk="0">
                <a:moveTo>
                  <a:pt x="0" y="0"/>
                </a:moveTo>
                <a:cubicBezTo>
                  <a:pt x="98801" y="-24950"/>
                  <a:pt x="244433" y="1761"/>
                  <a:pt x="392938" y="0"/>
                </a:cubicBezTo>
                <a:cubicBezTo>
                  <a:pt x="541443" y="-1761"/>
                  <a:pt x="631694" y="15173"/>
                  <a:pt x="811784" y="0"/>
                </a:cubicBezTo>
                <a:cubicBezTo>
                  <a:pt x="991874" y="-15173"/>
                  <a:pt x="1082485" y="10684"/>
                  <a:pt x="1295400" y="0"/>
                </a:cubicBezTo>
                <a:cubicBezTo>
                  <a:pt x="1318446" y="176240"/>
                  <a:pt x="1294582" y="343048"/>
                  <a:pt x="1295400" y="520436"/>
                </a:cubicBezTo>
                <a:cubicBezTo>
                  <a:pt x="1296218" y="697824"/>
                  <a:pt x="1237588" y="889265"/>
                  <a:pt x="1295400" y="1060889"/>
                </a:cubicBezTo>
                <a:cubicBezTo>
                  <a:pt x="1353212" y="1232513"/>
                  <a:pt x="1274780" y="1576452"/>
                  <a:pt x="1295400" y="2001678"/>
                </a:cubicBezTo>
                <a:cubicBezTo>
                  <a:pt x="1212692" y="2009524"/>
                  <a:pt x="1083341" y="1988782"/>
                  <a:pt x="902462" y="2001678"/>
                </a:cubicBezTo>
                <a:cubicBezTo>
                  <a:pt x="721583" y="2014574"/>
                  <a:pt x="595722" y="1995259"/>
                  <a:pt x="483616" y="2001678"/>
                </a:cubicBezTo>
                <a:cubicBezTo>
                  <a:pt x="371510" y="2008097"/>
                  <a:pt x="148257" y="1958040"/>
                  <a:pt x="0" y="2001678"/>
                </a:cubicBezTo>
                <a:cubicBezTo>
                  <a:pt x="-33959" y="1820372"/>
                  <a:pt x="37145" y="1704253"/>
                  <a:pt x="0" y="1561309"/>
                </a:cubicBezTo>
                <a:cubicBezTo>
                  <a:pt x="-37145" y="1418365"/>
                  <a:pt x="25170" y="1279483"/>
                  <a:pt x="0" y="1100923"/>
                </a:cubicBezTo>
                <a:cubicBezTo>
                  <a:pt x="-25170" y="922363"/>
                  <a:pt x="36194" y="781085"/>
                  <a:pt x="0" y="620520"/>
                </a:cubicBezTo>
                <a:cubicBezTo>
                  <a:pt x="-36194" y="459955"/>
                  <a:pt x="66544" y="146192"/>
                  <a:pt x="0" y="0"/>
                </a:cubicBezTo>
                <a:close/>
              </a:path>
              <a:path w="1295400" h="2001678" stroke="0" extrusionOk="0">
                <a:moveTo>
                  <a:pt x="0" y="0"/>
                </a:moveTo>
                <a:cubicBezTo>
                  <a:pt x="194622" y="-52379"/>
                  <a:pt x="301918" y="10305"/>
                  <a:pt x="457708" y="0"/>
                </a:cubicBezTo>
                <a:cubicBezTo>
                  <a:pt x="613498" y="-10305"/>
                  <a:pt x="757618" y="48688"/>
                  <a:pt x="889508" y="0"/>
                </a:cubicBezTo>
                <a:cubicBezTo>
                  <a:pt x="1021398" y="-48688"/>
                  <a:pt x="1197026" y="19027"/>
                  <a:pt x="1295400" y="0"/>
                </a:cubicBezTo>
                <a:cubicBezTo>
                  <a:pt x="1305900" y="109019"/>
                  <a:pt x="1244694" y="379893"/>
                  <a:pt x="1295400" y="520436"/>
                </a:cubicBezTo>
                <a:cubicBezTo>
                  <a:pt x="1346106" y="660979"/>
                  <a:pt x="1252274" y="867825"/>
                  <a:pt x="1295400" y="1020856"/>
                </a:cubicBezTo>
                <a:cubicBezTo>
                  <a:pt x="1338526" y="1173887"/>
                  <a:pt x="1240747" y="1365276"/>
                  <a:pt x="1295400" y="1501259"/>
                </a:cubicBezTo>
                <a:cubicBezTo>
                  <a:pt x="1350053" y="1637242"/>
                  <a:pt x="1259786" y="1856829"/>
                  <a:pt x="1295400" y="2001678"/>
                </a:cubicBezTo>
                <a:cubicBezTo>
                  <a:pt x="1161042" y="2002877"/>
                  <a:pt x="1004419" y="1985315"/>
                  <a:pt x="850646" y="2001678"/>
                </a:cubicBezTo>
                <a:cubicBezTo>
                  <a:pt x="696873" y="2018041"/>
                  <a:pt x="588334" y="1985909"/>
                  <a:pt x="444754" y="2001678"/>
                </a:cubicBezTo>
                <a:cubicBezTo>
                  <a:pt x="301174" y="2017447"/>
                  <a:pt x="177264" y="1986281"/>
                  <a:pt x="0" y="2001678"/>
                </a:cubicBezTo>
                <a:cubicBezTo>
                  <a:pt x="-14833" y="1826369"/>
                  <a:pt x="32422" y="1715958"/>
                  <a:pt x="0" y="1561309"/>
                </a:cubicBezTo>
                <a:cubicBezTo>
                  <a:pt x="-32422" y="1406660"/>
                  <a:pt x="2335" y="1272548"/>
                  <a:pt x="0" y="1020856"/>
                </a:cubicBezTo>
                <a:cubicBezTo>
                  <a:pt x="-2335" y="769164"/>
                  <a:pt x="9482" y="662091"/>
                  <a:pt x="0" y="520436"/>
                </a:cubicBezTo>
                <a:cubicBezTo>
                  <a:pt x="-9482" y="378781"/>
                  <a:pt x="43712" y="130460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6385155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25" name="Ορθογώνιο 24">
            <a:extLst>
              <a:ext uri="{FF2B5EF4-FFF2-40B4-BE49-F238E27FC236}">
                <a16:creationId xmlns:a16="http://schemas.microsoft.com/office/drawing/2014/main" id="{3A9F3FD7-C324-70C2-8287-AEFB82A01EF0}"/>
              </a:ext>
            </a:extLst>
          </p:cNvPr>
          <p:cNvSpPr/>
          <p:nvPr/>
        </p:nvSpPr>
        <p:spPr>
          <a:xfrm>
            <a:off x="8371113" y="6063343"/>
            <a:ext cx="3363686" cy="615040"/>
          </a:xfrm>
          <a:custGeom>
            <a:avLst/>
            <a:gdLst>
              <a:gd name="csX0" fmla="*/ 0 w 3363686"/>
              <a:gd name="csY0" fmla="*/ 0 h 615040"/>
              <a:gd name="csX1" fmla="*/ 594251 w 3363686"/>
              <a:gd name="csY1" fmla="*/ 0 h 615040"/>
              <a:gd name="csX2" fmla="*/ 1087592 w 3363686"/>
              <a:gd name="csY2" fmla="*/ 0 h 615040"/>
              <a:gd name="csX3" fmla="*/ 1614569 w 3363686"/>
              <a:gd name="csY3" fmla="*/ 0 h 615040"/>
              <a:gd name="csX4" fmla="*/ 2107910 w 3363686"/>
              <a:gd name="csY4" fmla="*/ 0 h 615040"/>
              <a:gd name="csX5" fmla="*/ 2567614 w 3363686"/>
              <a:gd name="csY5" fmla="*/ 0 h 615040"/>
              <a:gd name="csX6" fmla="*/ 3363686 w 3363686"/>
              <a:gd name="csY6" fmla="*/ 0 h 615040"/>
              <a:gd name="csX7" fmla="*/ 3363686 w 3363686"/>
              <a:gd name="csY7" fmla="*/ 295219 h 615040"/>
              <a:gd name="csX8" fmla="*/ 3363686 w 3363686"/>
              <a:gd name="csY8" fmla="*/ 615040 h 615040"/>
              <a:gd name="csX9" fmla="*/ 2836709 w 3363686"/>
              <a:gd name="csY9" fmla="*/ 615040 h 615040"/>
              <a:gd name="csX10" fmla="*/ 2377005 w 3363686"/>
              <a:gd name="csY10" fmla="*/ 615040 h 615040"/>
              <a:gd name="csX11" fmla="*/ 1850027 w 3363686"/>
              <a:gd name="csY11" fmla="*/ 615040 h 615040"/>
              <a:gd name="csX12" fmla="*/ 1222139 w 3363686"/>
              <a:gd name="csY12" fmla="*/ 615040 h 615040"/>
              <a:gd name="csX13" fmla="*/ 661525 w 3363686"/>
              <a:gd name="csY13" fmla="*/ 615040 h 615040"/>
              <a:gd name="csX14" fmla="*/ 0 w 3363686"/>
              <a:gd name="csY14" fmla="*/ 615040 h 615040"/>
              <a:gd name="csX15" fmla="*/ 0 w 3363686"/>
              <a:gd name="csY15" fmla="*/ 307520 h 615040"/>
              <a:gd name="csX16" fmla="*/ 0 w 3363686"/>
              <a:gd name="csY16" fmla="*/ 0 h 6150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363686" h="615040" fill="none" extrusionOk="0">
                <a:moveTo>
                  <a:pt x="0" y="0"/>
                </a:moveTo>
                <a:cubicBezTo>
                  <a:pt x="286533" y="-62096"/>
                  <a:pt x="396534" y="110"/>
                  <a:pt x="594251" y="0"/>
                </a:cubicBezTo>
                <a:cubicBezTo>
                  <a:pt x="791968" y="-110"/>
                  <a:pt x="899007" y="15441"/>
                  <a:pt x="1087592" y="0"/>
                </a:cubicBezTo>
                <a:cubicBezTo>
                  <a:pt x="1276177" y="-15441"/>
                  <a:pt x="1397788" y="37566"/>
                  <a:pt x="1614569" y="0"/>
                </a:cubicBezTo>
                <a:cubicBezTo>
                  <a:pt x="1831350" y="-37566"/>
                  <a:pt x="1938292" y="35661"/>
                  <a:pt x="2107910" y="0"/>
                </a:cubicBezTo>
                <a:cubicBezTo>
                  <a:pt x="2277528" y="-35661"/>
                  <a:pt x="2392201" y="1240"/>
                  <a:pt x="2567614" y="0"/>
                </a:cubicBezTo>
                <a:cubicBezTo>
                  <a:pt x="2743027" y="-1240"/>
                  <a:pt x="3158130" y="33021"/>
                  <a:pt x="3363686" y="0"/>
                </a:cubicBezTo>
                <a:cubicBezTo>
                  <a:pt x="3388265" y="76598"/>
                  <a:pt x="3360498" y="172198"/>
                  <a:pt x="3363686" y="295219"/>
                </a:cubicBezTo>
                <a:cubicBezTo>
                  <a:pt x="3366874" y="418240"/>
                  <a:pt x="3340038" y="525268"/>
                  <a:pt x="3363686" y="615040"/>
                </a:cubicBezTo>
                <a:cubicBezTo>
                  <a:pt x="3159869" y="632852"/>
                  <a:pt x="3076521" y="575756"/>
                  <a:pt x="2836709" y="615040"/>
                </a:cubicBezTo>
                <a:cubicBezTo>
                  <a:pt x="2596897" y="654324"/>
                  <a:pt x="2529416" y="567784"/>
                  <a:pt x="2377005" y="615040"/>
                </a:cubicBezTo>
                <a:cubicBezTo>
                  <a:pt x="2224594" y="662296"/>
                  <a:pt x="2087831" y="604716"/>
                  <a:pt x="1850027" y="615040"/>
                </a:cubicBezTo>
                <a:cubicBezTo>
                  <a:pt x="1612223" y="625364"/>
                  <a:pt x="1473048" y="598055"/>
                  <a:pt x="1222139" y="615040"/>
                </a:cubicBezTo>
                <a:cubicBezTo>
                  <a:pt x="971230" y="632025"/>
                  <a:pt x="871420" y="563841"/>
                  <a:pt x="661525" y="615040"/>
                </a:cubicBezTo>
                <a:cubicBezTo>
                  <a:pt x="451630" y="666239"/>
                  <a:pt x="138900" y="575732"/>
                  <a:pt x="0" y="615040"/>
                </a:cubicBezTo>
                <a:cubicBezTo>
                  <a:pt x="-39" y="511166"/>
                  <a:pt x="13414" y="404920"/>
                  <a:pt x="0" y="307520"/>
                </a:cubicBezTo>
                <a:cubicBezTo>
                  <a:pt x="-13414" y="210120"/>
                  <a:pt x="12809" y="76193"/>
                  <a:pt x="0" y="0"/>
                </a:cubicBezTo>
                <a:close/>
              </a:path>
              <a:path w="3363686" h="615040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396659" y="125884"/>
                  <a:pt x="3351849" y="157857"/>
                  <a:pt x="3363686" y="289069"/>
                </a:cubicBezTo>
                <a:cubicBezTo>
                  <a:pt x="3375523" y="420281"/>
                  <a:pt x="3328561" y="456827"/>
                  <a:pt x="3363686" y="615040"/>
                </a:cubicBezTo>
                <a:cubicBezTo>
                  <a:pt x="3207521" y="652175"/>
                  <a:pt x="2891427" y="586843"/>
                  <a:pt x="2769435" y="615040"/>
                </a:cubicBezTo>
                <a:cubicBezTo>
                  <a:pt x="2647443" y="643237"/>
                  <a:pt x="2333278" y="575872"/>
                  <a:pt x="2141547" y="615040"/>
                </a:cubicBezTo>
                <a:cubicBezTo>
                  <a:pt x="1949816" y="654208"/>
                  <a:pt x="1783608" y="590190"/>
                  <a:pt x="1513659" y="615040"/>
                </a:cubicBezTo>
                <a:cubicBezTo>
                  <a:pt x="1243710" y="639890"/>
                  <a:pt x="1188801" y="605352"/>
                  <a:pt x="919408" y="615040"/>
                </a:cubicBezTo>
                <a:cubicBezTo>
                  <a:pt x="650015" y="624728"/>
                  <a:pt x="385451" y="540606"/>
                  <a:pt x="0" y="615040"/>
                </a:cubicBezTo>
                <a:cubicBezTo>
                  <a:pt x="-23651" y="494203"/>
                  <a:pt x="11346" y="428783"/>
                  <a:pt x="0" y="301370"/>
                </a:cubicBezTo>
                <a:cubicBezTo>
                  <a:pt x="-11346" y="173957"/>
                  <a:pt x="18606" y="125804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 </a:t>
            </a:r>
          </a:p>
        </p:txBody>
      </p:sp>
      <p:cxnSp>
        <p:nvCxnSpPr>
          <p:cNvPr id="27" name="Ευθεία γραμμή σύνδεσης 26">
            <a:extLst>
              <a:ext uri="{FF2B5EF4-FFF2-40B4-BE49-F238E27FC236}">
                <a16:creationId xmlns:a16="http://schemas.microsoft.com/office/drawing/2014/main" id="{1AF97DA9-E617-2ADB-1A4E-9592108C9206}"/>
              </a:ext>
            </a:extLst>
          </p:cNvPr>
          <p:cNvCxnSpPr/>
          <p:nvPr/>
        </p:nvCxnSpPr>
        <p:spPr>
          <a:xfrm>
            <a:off x="7990114" y="0"/>
            <a:ext cx="0" cy="7097486"/>
          </a:xfrm>
          <a:prstGeom prst="line">
            <a:avLst/>
          </a:prstGeom>
          <a:ln w="76200">
            <a:prstDash val="lgDash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8" name="Picture 6" descr="Τοξοβολία - 153 χιλιάδες εικόνες, εικονογραφήσεις και φωτογραφίες στοκ  χωρίς δικαιώματα | Shutterstock">
            <a:extLst>
              <a:ext uri="{FF2B5EF4-FFF2-40B4-BE49-F238E27FC236}">
                <a16:creationId xmlns:a16="http://schemas.microsoft.com/office/drawing/2014/main" id="{AF77D357-F309-53FC-FEE2-EECA86707D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3"/>
          <a:stretch>
            <a:fillRect/>
          </a:stretch>
        </p:blipFill>
        <p:spPr bwMode="auto">
          <a:xfrm>
            <a:off x="1234499" y="281081"/>
            <a:ext cx="904544" cy="602609"/>
          </a:xfrm>
          <a:custGeom>
            <a:avLst/>
            <a:gdLst>
              <a:gd name="csX0" fmla="*/ 0 w 904544"/>
              <a:gd name="csY0" fmla="*/ 0 h 602609"/>
              <a:gd name="csX1" fmla="*/ 434181 w 904544"/>
              <a:gd name="csY1" fmla="*/ 0 h 602609"/>
              <a:gd name="csX2" fmla="*/ 904544 w 904544"/>
              <a:gd name="csY2" fmla="*/ 0 h 602609"/>
              <a:gd name="csX3" fmla="*/ 904544 w 904544"/>
              <a:gd name="csY3" fmla="*/ 295278 h 602609"/>
              <a:gd name="csX4" fmla="*/ 904544 w 904544"/>
              <a:gd name="csY4" fmla="*/ 602609 h 602609"/>
              <a:gd name="csX5" fmla="*/ 470363 w 904544"/>
              <a:gd name="csY5" fmla="*/ 602609 h 602609"/>
              <a:gd name="csX6" fmla="*/ 0 w 904544"/>
              <a:gd name="csY6" fmla="*/ 602609 h 602609"/>
              <a:gd name="csX7" fmla="*/ 0 w 904544"/>
              <a:gd name="csY7" fmla="*/ 307331 h 602609"/>
              <a:gd name="csX8" fmla="*/ 0 w 904544"/>
              <a:gd name="csY8" fmla="*/ 0 h 6026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904544" h="602609" fill="none" extrusionOk="0">
                <a:moveTo>
                  <a:pt x="0" y="0"/>
                </a:moveTo>
                <a:cubicBezTo>
                  <a:pt x="157049" y="-28874"/>
                  <a:pt x="313141" y="29906"/>
                  <a:pt x="434181" y="0"/>
                </a:cubicBezTo>
                <a:cubicBezTo>
                  <a:pt x="555221" y="-29906"/>
                  <a:pt x="702358" y="31717"/>
                  <a:pt x="904544" y="0"/>
                </a:cubicBezTo>
                <a:cubicBezTo>
                  <a:pt x="924510" y="126581"/>
                  <a:pt x="873483" y="165994"/>
                  <a:pt x="904544" y="295278"/>
                </a:cubicBezTo>
                <a:cubicBezTo>
                  <a:pt x="935605" y="424562"/>
                  <a:pt x="896622" y="535988"/>
                  <a:pt x="904544" y="602609"/>
                </a:cubicBezTo>
                <a:cubicBezTo>
                  <a:pt x="798385" y="653190"/>
                  <a:pt x="559457" y="586757"/>
                  <a:pt x="470363" y="602609"/>
                </a:cubicBezTo>
                <a:cubicBezTo>
                  <a:pt x="381269" y="618461"/>
                  <a:pt x="183558" y="578380"/>
                  <a:pt x="0" y="602609"/>
                </a:cubicBezTo>
                <a:cubicBezTo>
                  <a:pt x="-23240" y="466099"/>
                  <a:pt x="10492" y="428646"/>
                  <a:pt x="0" y="307331"/>
                </a:cubicBezTo>
                <a:cubicBezTo>
                  <a:pt x="-10492" y="186016"/>
                  <a:pt x="2410" y="90067"/>
                  <a:pt x="0" y="0"/>
                </a:cubicBezTo>
                <a:close/>
              </a:path>
              <a:path w="904544" h="602609" stroke="0" extrusionOk="0">
                <a:moveTo>
                  <a:pt x="0" y="0"/>
                </a:moveTo>
                <a:cubicBezTo>
                  <a:pt x="121801" y="-51325"/>
                  <a:pt x="318528" y="5309"/>
                  <a:pt x="434181" y="0"/>
                </a:cubicBezTo>
                <a:cubicBezTo>
                  <a:pt x="549834" y="-5309"/>
                  <a:pt x="752926" y="24169"/>
                  <a:pt x="904544" y="0"/>
                </a:cubicBezTo>
                <a:cubicBezTo>
                  <a:pt x="916142" y="134802"/>
                  <a:pt x="890783" y="225242"/>
                  <a:pt x="904544" y="283226"/>
                </a:cubicBezTo>
                <a:cubicBezTo>
                  <a:pt x="918305" y="341210"/>
                  <a:pt x="875086" y="513277"/>
                  <a:pt x="904544" y="602609"/>
                </a:cubicBezTo>
                <a:cubicBezTo>
                  <a:pt x="691237" y="628681"/>
                  <a:pt x="613584" y="572492"/>
                  <a:pt x="461317" y="602609"/>
                </a:cubicBezTo>
                <a:cubicBezTo>
                  <a:pt x="309050" y="632726"/>
                  <a:pt x="204256" y="561600"/>
                  <a:pt x="0" y="602609"/>
                </a:cubicBezTo>
                <a:cubicBezTo>
                  <a:pt x="-1593" y="481833"/>
                  <a:pt x="29741" y="440983"/>
                  <a:pt x="0" y="313357"/>
                </a:cubicBezTo>
                <a:cubicBezTo>
                  <a:pt x="-29741" y="185731"/>
                  <a:pt x="12900" y="98308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9099643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CB486F96-4E9B-A654-B855-2884BDE3C388}"/>
              </a:ext>
            </a:extLst>
          </p:cNvPr>
          <p:cNvSpPr/>
          <p:nvPr/>
        </p:nvSpPr>
        <p:spPr>
          <a:xfrm>
            <a:off x="2558145" y="195944"/>
            <a:ext cx="5050971" cy="936170"/>
          </a:xfrm>
          <a:custGeom>
            <a:avLst/>
            <a:gdLst>
              <a:gd name="csX0" fmla="*/ 0 w 5050971"/>
              <a:gd name="csY0" fmla="*/ 0 h 936170"/>
              <a:gd name="csX1" fmla="*/ 611729 w 5050971"/>
              <a:gd name="csY1" fmla="*/ 0 h 936170"/>
              <a:gd name="csX2" fmla="*/ 1223457 w 5050971"/>
              <a:gd name="csY2" fmla="*/ 0 h 936170"/>
              <a:gd name="csX3" fmla="*/ 1835186 w 5050971"/>
              <a:gd name="csY3" fmla="*/ 0 h 936170"/>
              <a:gd name="csX4" fmla="*/ 2396405 w 5050971"/>
              <a:gd name="csY4" fmla="*/ 0 h 936170"/>
              <a:gd name="csX5" fmla="*/ 3008134 w 5050971"/>
              <a:gd name="csY5" fmla="*/ 0 h 936170"/>
              <a:gd name="csX6" fmla="*/ 3670372 w 5050971"/>
              <a:gd name="csY6" fmla="*/ 0 h 936170"/>
              <a:gd name="csX7" fmla="*/ 4282101 w 5050971"/>
              <a:gd name="csY7" fmla="*/ 0 h 936170"/>
              <a:gd name="csX8" fmla="*/ 5050971 w 5050971"/>
              <a:gd name="csY8" fmla="*/ 0 h 936170"/>
              <a:gd name="csX9" fmla="*/ 5050971 w 5050971"/>
              <a:gd name="csY9" fmla="*/ 449362 h 936170"/>
              <a:gd name="csX10" fmla="*/ 5050971 w 5050971"/>
              <a:gd name="csY10" fmla="*/ 936170 h 936170"/>
              <a:gd name="csX11" fmla="*/ 4439242 w 5050971"/>
              <a:gd name="csY11" fmla="*/ 936170 h 936170"/>
              <a:gd name="csX12" fmla="*/ 3979043 w 5050971"/>
              <a:gd name="csY12" fmla="*/ 936170 h 936170"/>
              <a:gd name="csX13" fmla="*/ 3417824 w 5050971"/>
              <a:gd name="csY13" fmla="*/ 936170 h 936170"/>
              <a:gd name="csX14" fmla="*/ 2856605 w 5050971"/>
              <a:gd name="csY14" fmla="*/ 936170 h 936170"/>
              <a:gd name="csX15" fmla="*/ 2345895 w 5050971"/>
              <a:gd name="csY15" fmla="*/ 936170 h 936170"/>
              <a:gd name="csX16" fmla="*/ 1784676 w 5050971"/>
              <a:gd name="csY16" fmla="*/ 936170 h 936170"/>
              <a:gd name="csX17" fmla="*/ 1122438 w 5050971"/>
              <a:gd name="csY17" fmla="*/ 936170 h 936170"/>
              <a:gd name="csX18" fmla="*/ 712748 w 5050971"/>
              <a:gd name="csY18" fmla="*/ 936170 h 936170"/>
              <a:gd name="csX19" fmla="*/ 0 w 5050971"/>
              <a:gd name="csY19" fmla="*/ 936170 h 936170"/>
              <a:gd name="csX20" fmla="*/ 0 w 5050971"/>
              <a:gd name="csY20" fmla="*/ 496170 h 936170"/>
              <a:gd name="csX21" fmla="*/ 0 w 5050971"/>
              <a:gd name="csY21" fmla="*/ 0 h 9361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5050971" h="936170" fill="none" extrusionOk="0">
                <a:moveTo>
                  <a:pt x="0" y="0"/>
                </a:moveTo>
                <a:cubicBezTo>
                  <a:pt x="215878" y="-69307"/>
                  <a:pt x="376133" y="68440"/>
                  <a:pt x="611729" y="0"/>
                </a:cubicBezTo>
                <a:cubicBezTo>
                  <a:pt x="847325" y="-68440"/>
                  <a:pt x="1100693" y="65005"/>
                  <a:pt x="1223457" y="0"/>
                </a:cubicBezTo>
                <a:cubicBezTo>
                  <a:pt x="1346221" y="-65005"/>
                  <a:pt x="1687475" y="54957"/>
                  <a:pt x="1835186" y="0"/>
                </a:cubicBezTo>
                <a:cubicBezTo>
                  <a:pt x="1982897" y="-54957"/>
                  <a:pt x="2190519" y="23172"/>
                  <a:pt x="2396405" y="0"/>
                </a:cubicBezTo>
                <a:cubicBezTo>
                  <a:pt x="2602291" y="-23172"/>
                  <a:pt x="2764623" y="24311"/>
                  <a:pt x="3008134" y="0"/>
                </a:cubicBezTo>
                <a:cubicBezTo>
                  <a:pt x="3251645" y="-24311"/>
                  <a:pt x="3416149" y="56151"/>
                  <a:pt x="3670372" y="0"/>
                </a:cubicBezTo>
                <a:cubicBezTo>
                  <a:pt x="3924595" y="-56151"/>
                  <a:pt x="4002889" y="30352"/>
                  <a:pt x="4282101" y="0"/>
                </a:cubicBezTo>
                <a:cubicBezTo>
                  <a:pt x="4561313" y="-30352"/>
                  <a:pt x="4689451" y="1316"/>
                  <a:pt x="5050971" y="0"/>
                </a:cubicBezTo>
                <a:cubicBezTo>
                  <a:pt x="5083349" y="111657"/>
                  <a:pt x="5039994" y="278159"/>
                  <a:pt x="5050971" y="449362"/>
                </a:cubicBezTo>
                <a:cubicBezTo>
                  <a:pt x="5061948" y="620565"/>
                  <a:pt x="5047101" y="750470"/>
                  <a:pt x="5050971" y="936170"/>
                </a:cubicBezTo>
                <a:cubicBezTo>
                  <a:pt x="4832700" y="958214"/>
                  <a:pt x="4697338" y="910806"/>
                  <a:pt x="4439242" y="936170"/>
                </a:cubicBezTo>
                <a:cubicBezTo>
                  <a:pt x="4181146" y="961534"/>
                  <a:pt x="4122711" y="908064"/>
                  <a:pt x="3979043" y="936170"/>
                </a:cubicBezTo>
                <a:cubicBezTo>
                  <a:pt x="3835375" y="964276"/>
                  <a:pt x="3678663" y="883142"/>
                  <a:pt x="3417824" y="936170"/>
                </a:cubicBezTo>
                <a:cubicBezTo>
                  <a:pt x="3156985" y="989198"/>
                  <a:pt x="2993672" y="878212"/>
                  <a:pt x="2856605" y="936170"/>
                </a:cubicBezTo>
                <a:cubicBezTo>
                  <a:pt x="2719538" y="994128"/>
                  <a:pt x="2539321" y="883246"/>
                  <a:pt x="2345895" y="936170"/>
                </a:cubicBezTo>
                <a:cubicBezTo>
                  <a:pt x="2152469" y="989094"/>
                  <a:pt x="1992244" y="924278"/>
                  <a:pt x="1784676" y="936170"/>
                </a:cubicBezTo>
                <a:cubicBezTo>
                  <a:pt x="1577108" y="948062"/>
                  <a:pt x="1370600" y="864538"/>
                  <a:pt x="1122438" y="936170"/>
                </a:cubicBezTo>
                <a:cubicBezTo>
                  <a:pt x="874276" y="1007802"/>
                  <a:pt x="873922" y="935805"/>
                  <a:pt x="712748" y="936170"/>
                </a:cubicBezTo>
                <a:cubicBezTo>
                  <a:pt x="551574" y="936535"/>
                  <a:pt x="184350" y="926079"/>
                  <a:pt x="0" y="936170"/>
                </a:cubicBezTo>
                <a:cubicBezTo>
                  <a:pt x="-37086" y="811966"/>
                  <a:pt x="45848" y="655018"/>
                  <a:pt x="0" y="496170"/>
                </a:cubicBezTo>
                <a:cubicBezTo>
                  <a:pt x="-45848" y="337322"/>
                  <a:pt x="55397" y="232195"/>
                  <a:pt x="0" y="0"/>
                </a:cubicBezTo>
                <a:close/>
              </a:path>
              <a:path w="5050971" h="936170" stroke="0" extrusionOk="0">
                <a:moveTo>
                  <a:pt x="0" y="0"/>
                </a:moveTo>
                <a:cubicBezTo>
                  <a:pt x="193868" y="-11462"/>
                  <a:pt x="433621" y="50438"/>
                  <a:pt x="662238" y="0"/>
                </a:cubicBezTo>
                <a:cubicBezTo>
                  <a:pt x="890855" y="-50438"/>
                  <a:pt x="1005171" y="6075"/>
                  <a:pt x="1122438" y="0"/>
                </a:cubicBezTo>
                <a:cubicBezTo>
                  <a:pt x="1239705" y="-6075"/>
                  <a:pt x="1473220" y="51596"/>
                  <a:pt x="1582638" y="0"/>
                </a:cubicBezTo>
                <a:cubicBezTo>
                  <a:pt x="1692056" y="-51596"/>
                  <a:pt x="2001628" y="11820"/>
                  <a:pt x="2143857" y="0"/>
                </a:cubicBezTo>
                <a:cubicBezTo>
                  <a:pt x="2286086" y="-11820"/>
                  <a:pt x="2530918" y="59906"/>
                  <a:pt x="2654566" y="0"/>
                </a:cubicBezTo>
                <a:cubicBezTo>
                  <a:pt x="2778214" y="-59906"/>
                  <a:pt x="2993704" y="15450"/>
                  <a:pt x="3316804" y="0"/>
                </a:cubicBezTo>
                <a:cubicBezTo>
                  <a:pt x="3639904" y="-15450"/>
                  <a:pt x="3525043" y="25390"/>
                  <a:pt x="3726494" y="0"/>
                </a:cubicBezTo>
                <a:cubicBezTo>
                  <a:pt x="3927945" y="-25390"/>
                  <a:pt x="4118129" y="70015"/>
                  <a:pt x="4338223" y="0"/>
                </a:cubicBezTo>
                <a:cubicBezTo>
                  <a:pt x="4558317" y="-70015"/>
                  <a:pt x="4756840" y="20081"/>
                  <a:pt x="5050971" y="0"/>
                </a:cubicBezTo>
                <a:cubicBezTo>
                  <a:pt x="5071385" y="199151"/>
                  <a:pt x="5010746" y="353801"/>
                  <a:pt x="5050971" y="486808"/>
                </a:cubicBezTo>
                <a:cubicBezTo>
                  <a:pt x="5091196" y="619815"/>
                  <a:pt x="5037883" y="798305"/>
                  <a:pt x="5050971" y="936170"/>
                </a:cubicBezTo>
                <a:cubicBezTo>
                  <a:pt x="4936450" y="971716"/>
                  <a:pt x="4822124" y="927878"/>
                  <a:pt x="4641281" y="936170"/>
                </a:cubicBezTo>
                <a:cubicBezTo>
                  <a:pt x="4460438" y="944462"/>
                  <a:pt x="4413105" y="902049"/>
                  <a:pt x="4231591" y="936170"/>
                </a:cubicBezTo>
                <a:cubicBezTo>
                  <a:pt x="4050077" y="970291"/>
                  <a:pt x="3848197" y="879948"/>
                  <a:pt x="3619863" y="936170"/>
                </a:cubicBezTo>
                <a:cubicBezTo>
                  <a:pt x="3391529" y="992392"/>
                  <a:pt x="3187731" y="885282"/>
                  <a:pt x="3008134" y="936170"/>
                </a:cubicBezTo>
                <a:cubicBezTo>
                  <a:pt x="2828537" y="987058"/>
                  <a:pt x="2662275" y="899572"/>
                  <a:pt x="2547934" y="936170"/>
                </a:cubicBezTo>
                <a:cubicBezTo>
                  <a:pt x="2433593" y="972768"/>
                  <a:pt x="2287662" y="934078"/>
                  <a:pt x="2087735" y="936170"/>
                </a:cubicBezTo>
                <a:cubicBezTo>
                  <a:pt x="1887808" y="938262"/>
                  <a:pt x="1848483" y="931851"/>
                  <a:pt x="1678045" y="936170"/>
                </a:cubicBezTo>
                <a:cubicBezTo>
                  <a:pt x="1507607" y="940489"/>
                  <a:pt x="1283023" y="928124"/>
                  <a:pt x="1167336" y="936170"/>
                </a:cubicBezTo>
                <a:cubicBezTo>
                  <a:pt x="1051649" y="944216"/>
                  <a:pt x="875112" y="929174"/>
                  <a:pt x="707136" y="936170"/>
                </a:cubicBezTo>
                <a:cubicBezTo>
                  <a:pt x="539160" y="943166"/>
                  <a:pt x="253048" y="895239"/>
                  <a:pt x="0" y="936170"/>
                </a:cubicBezTo>
                <a:cubicBezTo>
                  <a:pt x="-4138" y="837894"/>
                  <a:pt x="26815" y="621155"/>
                  <a:pt x="0" y="477447"/>
                </a:cubicBezTo>
                <a:cubicBezTo>
                  <a:pt x="-26815" y="333739"/>
                  <a:pt x="45670" y="209862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dirty="0"/>
              <a:t> </a:t>
            </a:r>
          </a:p>
          <a:p>
            <a:pPr algn="ctr"/>
            <a:endParaRPr lang="el-GR" sz="1400" b="1" dirty="0">
              <a:solidFill>
                <a:srgbClr val="FF0000"/>
              </a:solidFill>
            </a:endParaRPr>
          </a:p>
          <a:p>
            <a:pPr algn="ctr"/>
            <a:r>
              <a:rPr lang="el-GR" sz="1400" b="1" dirty="0">
                <a:solidFill>
                  <a:srgbClr val="FF0000"/>
                </a:solidFill>
              </a:rPr>
              <a:t>ΣΤΟΧΟΣ  :</a:t>
            </a:r>
            <a:endParaRPr lang="tr-TR" sz="1400" b="1" dirty="0">
              <a:solidFill>
                <a:srgbClr val="FF0000"/>
              </a:solidFill>
            </a:endParaRPr>
          </a:p>
          <a:p>
            <a:pPr algn="ctr"/>
            <a:endParaRPr lang="el-GR" sz="1400" b="1" dirty="0">
              <a:solidFill>
                <a:schemeClr val="tx1"/>
              </a:solidFill>
            </a:endParaRPr>
          </a:p>
          <a:p>
            <a:pPr algn="ctr"/>
            <a:r>
              <a:rPr lang="el-GR" sz="1400" b="1" dirty="0">
                <a:solidFill>
                  <a:schemeClr val="tx1"/>
                </a:solidFill>
              </a:rPr>
              <a:t>Η σημασία του πηλού και η  εμφάνιση της  κεραμικής   </a:t>
            </a:r>
          </a:p>
          <a:p>
            <a:pPr algn="ctr"/>
            <a:endParaRPr lang="el-GR" dirty="0"/>
          </a:p>
        </p:txBody>
      </p:sp>
      <p:pic>
        <p:nvPicPr>
          <p:cNvPr id="3" name="Εικόνα 2" descr="Εικόνα που περιέχει κείμενο, γράμμα, μελάνη, έγγραφο&#10;&#10;Περιγραφή που δημιουργήθηκε αυτόματα">
            <a:extLst>
              <a:ext uri="{FF2B5EF4-FFF2-40B4-BE49-F238E27FC236}">
                <a16:creationId xmlns:a16="http://schemas.microsoft.com/office/drawing/2014/main" id="{27513371-B5CC-9C56-933C-F764C7BD65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30" t="48956" r="476" b="35305"/>
          <a:stretch/>
        </p:blipFill>
        <p:spPr>
          <a:xfrm>
            <a:off x="5355771" y="1309006"/>
            <a:ext cx="2432958" cy="156754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79492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82DDB-8D13-06F5-7EAF-3B7FB53B9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B6EEA138-2808-65EB-12E2-21B28C4B34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309" b="15369"/>
          <a:stretch>
            <a:fillRect/>
          </a:stretch>
        </p:blipFill>
        <p:spPr>
          <a:xfrm>
            <a:off x="297997" y="779975"/>
            <a:ext cx="11436787" cy="5718795"/>
          </a:xfrm>
          <a:custGeom>
            <a:avLst/>
            <a:gdLst>
              <a:gd name="csX0" fmla="*/ 0 w 11436787"/>
              <a:gd name="csY0" fmla="*/ 0 h 5718795"/>
              <a:gd name="csX1" fmla="*/ 343104 w 11436787"/>
              <a:gd name="csY1" fmla="*/ 0 h 5718795"/>
              <a:gd name="csX2" fmla="*/ 571839 w 11436787"/>
              <a:gd name="csY2" fmla="*/ 0 h 5718795"/>
              <a:gd name="csX3" fmla="*/ 1372414 w 11436787"/>
              <a:gd name="csY3" fmla="*/ 0 h 5718795"/>
              <a:gd name="csX4" fmla="*/ 1715518 w 11436787"/>
              <a:gd name="csY4" fmla="*/ 0 h 5718795"/>
              <a:gd name="csX5" fmla="*/ 2516093 w 11436787"/>
              <a:gd name="csY5" fmla="*/ 0 h 5718795"/>
              <a:gd name="csX6" fmla="*/ 2859197 w 11436787"/>
              <a:gd name="csY6" fmla="*/ 0 h 5718795"/>
              <a:gd name="csX7" fmla="*/ 3545404 w 11436787"/>
              <a:gd name="csY7" fmla="*/ 0 h 5718795"/>
              <a:gd name="csX8" fmla="*/ 4002875 w 11436787"/>
              <a:gd name="csY8" fmla="*/ 0 h 5718795"/>
              <a:gd name="csX9" fmla="*/ 4803451 w 11436787"/>
              <a:gd name="csY9" fmla="*/ 0 h 5718795"/>
              <a:gd name="csX10" fmla="*/ 5032186 w 11436787"/>
              <a:gd name="csY10" fmla="*/ 0 h 5718795"/>
              <a:gd name="csX11" fmla="*/ 5489658 w 11436787"/>
              <a:gd name="csY11" fmla="*/ 0 h 5718795"/>
              <a:gd name="csX12" fmla="*/ 5718394 w 11436787"/>
              <a:gd name="csY12" fmla="*/ 0 h 5718795"/>
              <a:gd name="csX13" fmla="*/ 6518969 w 11436787"/>
              <a:gd name="csY13" fmla="*/ 0 h 5718795"/>
              <a:gd name="csX14" fmla="*/ 7090808 w 11436787"/>
              <a:gd name="csY14" fmla="*/ 0 h 5718795"/>
              <a:gd name="csX15" fmla="*/ 7891383 w 11436787"/>
              <a:gd name="csY15" fmla="*/ 0 h 5718795"/>
              <a:gd name="csX16" fmla="*/ 8234487 w 11436787"/>
              <a:gd name="csY16" fmla="*/ 0 h 5718795"/>
              <a:gd name="csX17" fmla="*/ 8920694 w 11436787"/>
              <a:gd name="csY17" fmla="*/ 0 h 5718795"/>
              <a:gd name="csX18" fmla="*/ 9149430 w 11436787"/>
              <a:gd name="csY18" fmla="*/ 0 h 5718795"/>
              <a:gd name="csX19" fmla="*/ 9835637 w 11436787"/>
              <a:gd name="csY19" fmla="*/ 0 h 5718795"/>
              <a:gd name="csX20" fmla="*/ 10521844 w 11436787"/>
              <a:gd name="csY20" fmla="*/ 0 h 5718795"/>
              <a:gd name="csX21" fmla="*/ 11436787 w 11436787"/>
              <a:gd name="csY21" fmla="*/ 0 h 5718795"/>
              <a:gd name="csX22" fmla="*/ 11436787 w 11436787"/>
              <a:gd name="csY22" fmla="*/ 514692 h 5718795"/>
              <a:gd name="csX23" fmla="*/ 11436787 w 11436787"/>
              <a:gd name="csY23" fmla="*/ 1086571 h 5718795"/>
              <a:gd name="csX24" fmla="*/ 11436787 w 11436787"/>
              <a:gd name="csY24" fmla="*/ 1772826 h 5718795"/>
              <a:gd name="csX25" fmla="*/ 11436787 w 11436787"/>
              <a:gd name="csY25" fmla="*/ 2287518 h 5718795"/>
              <a:gd name="csX26" fmla="*/ 11436787 w 11436787"/>
              <a:gd name="csY26" fmla="*/ 2973773 h 5718795"/>
              <a:gd name="csX27" fmla="*/ 11436787 w 11436787"/>
              <a:gd name="csY27" fmla="*/ 3602841 h 5718795"/>
              <a:gd name="csX28" fmla="*/ 11436787 w 11436787"/>
              <a:gd name="csY28" fmla="*/ 4003156 h 5718795"/>
              <a:gd name="csX29" fmla="*/ 11436787 w 11436787"/>
              <a:gd name="csY29" fmla="*/ 4460660 h 5718795"/>
              <a:gd name="csX30" fmla="*/ 11436787 w 11436787"/>
              <a:gd name="csY30" fmla="*/ 4975352 h 5718795"/>
              <a:gd name="csX31" fmla="*/ 11436787 w 11436787"/>
              <a:gd name="csY31" fmla="*/ 5718795 h 5718795"/>
              <a:gd name="csX32" fmla="*/ 10864948 w 11436787"/>
              <a:gd name="csY32" fmla="*/ 5718795 h 5718795"/>
              <a:gd name="csX33" fmla="*/ 10521844 w 11436787"/>
              <a:gd name="csY33" fmla="*/ 5718795 h 5718795"/>
              <a:gd name="csX34" fmla="*/ 9721269 w 11436787"/>
              <a:gd name="csY34" fmla="*/ 5718795 h 5718795"/>
              <a:gd name="csX35" fmla="*/ 8920694 w 11436787"/>
              <a:gd name="csY35" fmla="*/ 5718795 h 5718795"/>
              <a:gd name="csX36" fmla="*/ 8120119 w 11436787"/>
              <a:gd name="csY36" fmla="*/ 5718795 h 5718795"/>
              <a:gd name="csX37" fmla="*/ 7662647 w 11436787"/>
              <a:gd name="csY37" fmla="*/ 5718795 h 5718795"/>
              <a:gd name="csX38" fmla="*/ 7319544 w 11436787"/>
              <a:gd name="csY38" fmla="*/ 5718795 h 5718795"/>
              <a:gd name="csX39" fmla="*/ 6518969 w 11436787"/>
              <a:gd name="csY39" fmla="*/ 5718795 h 5718795"/>
              <a:gd name="csX40" fmla="*/ 6061497 w 11436787"/>
              <a:gd name="csY40" fmla="*/ 5718795 h 5718795"/>
              <a:gd name="csX41" fmla="*/ 5832761 w 11436787"/>
              <a:gd name="csY41" fmla="*/ 5718795 h 5718795"/>
              <a:gd name="csX42" fmla="*/ 5146554 w 11436787"/>
              <a:gd name="csY42" fmla="*/ 5718795 h 5718795"/>
              <a:gd name="csX43" fmla="*/ 4917818 w 11436787"/>
              <a:gd name="csY43" fmla="*/ 5718795 h 5718795"/>
              <a:gd name="csX44" fmla="*/ 4117243 w 11436787"/>
              <a:gd name="csY44" fmla="*/ 5718795 h 5718795"/>
              <a:gd name="csX45" fmla="*/ 3888508 w 11436787"/>
              <a:gd name="csY45" fmla="*/ 5718795 h 5718795"/>
              <a:gd name="csX46" fmla="*/ 3202300 w 11436787"/>
              <a:gd name="csY46" fmla="*/ 5718795 h 5718795"/>
              <a:gd name="csX47" fmla="*/ 2630461 w 11436787"/>
              <a:gd name="csY47" fmla="*/ 5718795 h 5718795"/>
              <a:gd name="csX48" fmla="*/ 2401725 w 11436787"/>
              <a:gd name="csY48" fmla="*/ 5718795 h 5718795"/>
              <a:gd name="csX49" fmla="*/ 1944254 w 11436787"/>
              <a:gd name="csY49" fmla="*/ 5718795 h 5718795"/>
              <a:gd name="csX50" fmla="*/ 1601150 w 11436787"/>
              <a:gd name="csY50" fmla="*/ 5718795 h 5718795"/>
              <a:gd name="csX51" fmla="*/ 1143679 w 11436787"/>
              <a:gd name="csY51" fmla="*/ 5718795 h 5718795"/>
              <a:gd name="csX52" fmla="*/ 0 w 11436787"/>
              <a:gd name="csY52" fmla="*/ 5718795 h 5718795"/>
              <a:gd name="csX53" fmla="*/ 0 w 11436787"/>
              <a:gd name="csY53" fmla="*/ 5032540 h 5718795"/>
              <a:gd name="csX54" fmla="*/ 0 w 11436787"/>
              <a:gd name="csY54" fmla="*/ 4346284 h 5718795"/>
              <a:gd name="csX55" fmla="*/ 0 w 11436787"/>
              <a:gd name="csY55" fmla="*/ 3717217 h 5718795"/>
              <a:gd name="csX56" fmla="*/ 0 w 11436787"/>
              <a:gd name="csY56" fmla="*/ 3316901 h 5718795"/>
              <a:gd name="csX57" fmla="*/ 0 w 11436787"/>
              <a:gd name="csY57" fmla="*/ 2687834 h 5718795"/>
              <a:gd name="csX58" fmla="*/ 0 w 11436787"/>
              <a:gd name="csY58" fmla="*/ 2230330 h 5718795"/>
              <a:gd name="csX59" fmla="*/ 0 w 11436787"/>
              <a:gd name="csY59" fmla="*/ 1830014 h 5718795"/>
              <a:gd name="csX60" fmla="*/ 0 w 11436787"/>
              <a:gd name="csY60" fmla="*/ 1258135 h 5718795"/>
              <a:gd name="csX61" fmla="*/ 0 w 11436787"/>
              <a:gd name="csY61" fmla="*/ 629067 h 5718795"/>
              <a:gd name="csX62" fmla="*/ 0 w 11436787"/>
              <a:gd name="csY62" fmla="*/ 0 h 57187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</a:cxnLst>
            <a:rect l="l" t="t" r="r" b="b"/>
            <a:pathLst>
              <a:path w="11436787" h="5718795" fill="none" extrusionOk="0">
                <a:moveTo>
                  <a:pt x="0" y="0"/>
                </a:moveTo>
                <a:cubicBezTo>
                  <a:pt x="127986" y="-12394"/>
                  <a:pt x="196514" y="35562"/>
                  <a:pt x="343104" y="0"/>
                </a:cubicBezTo>
                <a:cubicBezTo>
                  <a:pt x="489694" y="-35562"/>
                  <a:pt x="461734" y="21622"/>
                  <a:pt x="571839" y="0"/>
                </a:cubicBezTo>
                <a:cubicBezTo>
                  <a:pt x="681944" y="-21622"/>
                  <a:pt x="1098864" y="41294"/>
                  <a:pt x="1372414" y="0"/>
                </a:cubicBezTo>
                <a:cubicBezTo>
                  <a:pt x="1645964" y="-41294"/>
                  <a:pt x="1564435" y="38242"/>
                  <a:pt x="1715518" y="0"/>
                </a:cubicBezTo>
                <a:cubicBezTo>
                  <a:pt x="1866601" y="-38242"/>
                  <a:pt x="2263687" y="36233"/>
                  <a:pt x="2516093" y="0"/>
                </a:cubicBezTo>
                <a:cubicBezTo>
                  <a:pt x="2768500" y="-36233"/>
                  <a:pt x="2726001" y="37314"/>
                  <a:pt x="2859197" y="0"/>
                </a:cubicBezTo>
                <a:cubicBezTo>
                  <a:pt x="2992393" y="-37314"/>
                  <a:pt x="3305514" y="59852"/>
                  <a:pt x="3545404" y="0"/>
                </a:cubicBezTo>
                <a:cubicBezTo>
                  <a:pt x="3785294" y="-59852"/>
                  <a:pt x="3898055" y="22042"/>
                  <a:pt x="4002875" y="0"/>
                </a:cubicBezTo>
                <a:cubicBezTo>
                  <a:pt x="4107695" y="-22042"/>
                  <a:pt x="4615926" y="27574"/>
                  <a:pt x="4803451" y="0"/>
                </a:cubicBezTo>
                <a:cubicBezTo>
                  <a:pt x="4990976" y="-27574"/>
                  <a:pt x="4937545" y="16180"/>
                  <a:pt x="5032186" y="0"/>
                </a:cubicBezTo>
                <a:cubicBezTo>
                  <a:pt x="5126827" y="-16180"/>
                  <a:pt x="5328378" y="8929"/>
                  <a:pt x="5489658" y="0"/>
                </a:cubicBezTo>
                <a:cubicBezTo>
                  <a:pt x="5650938" y="-8929"/>
                  <a:pt x="5629525" y="354"/>
                  <a:pt x="5718394" y="0"/>
                </a:cubicBezTo>
                <a:cubicBezTo>
                  <a:pt x="5807263" y="-354"/>
                  <a:pt x="6265087" y="85089"/>
                  <a:pt x="6518969" y="0"/>
                </a:cubicBezTo>
                <a:cubicBezTo>
                  <a:pt x="6772851" y="-85089"/>
                  <a:pt x="6845780" y="61758"/>
                  <a:pt x="7090808" y="0"/>
                </a:cubicBezTo>
                <a:cubicBezTo>
                  <a:pt x="7335836" y="-61758"/>
                  <a:pt x="7552802" y="78089"/>
                  <a:pt x="7891383" y="0"/>
                </a:cubicBezTo>
                <a:cubicBezTo>
                  <a:pt x="8229965" y="-78089"/>
                  <a:pt x="8130842" y="21847"/>
                  <a:pt x="8234487" y="0"/>
                </a:cubicBezTo>
                <a:cubicBezTo>
                  <a:pt x="8338132" y="-21847"/>
                  <a:pt x="8773720" y="78474"/>
                  <a:pt x="8920694" y="0"/>
                </a:cubicBezTo>
                <a:cubicBezTo>
                  <a:pt x="9067668" y="-78474"/>
                  <a:pt x="9094658" y="14389"/>
                  <a:pt x="9149430" y="0"/>
                </a:cubicBezTo>
                <a:cubicBezTo>
                  <a:pt x="9204202" y="-14389"/>
                  <a:pt x="9495951" y="30981"/>
                  <a:pt x="9835637" y="0"/>
                </a:cubicBezTo>
                <a:cubicBezTo>
                  <a:pt x="10175323" y="-30981"/>
                  <a:pt x="10189098" y="60370"/>
                  <a:pt x="10521844" y="0"/>
                </a:cubicBezTo>
                <a:cubicBezTo>
                  <a:pt x="10854590" y="-60370"/>
                  <a:pt x="11143449" y="6924"/>
                  <a:pt x="11436787" y="0"/>
                </a:cubicBezTo>
                <a:cubicBezTo>
                  <a:pt x="11474165" y="145002"/>
                  <a:pt x="11404601" y="332466"/>
                  <a:pt x="11436787" y="514692"/>
                </a:cubicBezTo>
                <a:cubicBezTo>
                  <a:pt x="11468973" y="696918"/>
                  <a:pt x="11410869" y="906043"/>
                  <a:pt x="11436787" y="1086571"/>
                </a:cubicBezTo>
                <a:cubicBezTo>
                  <a:pt x="11462705" y="1267099"/>
                  <a:pt x="11377413" y="1592515"/>
                  <a:pt x="11436787" y="1772826"/>
                </a:cubicBezTo>
                <a:cubicBezTo>
                  <a:pt x="11496161" y="1953138"/>
                  <a:pt x="11381536" y="2108014"/>
                  <a:pt x="11436787" y="2287518"/>
                </a:cubicBezTo>
                <a:cubicBezTo>
                  <a:pt x="11492038" y="2467022"/>
                  <a:pt x="11407993" y="2643581"/>
                  <a:pt x="11436787" y="2973773"/>
                </a:cubicBezTo>
                <a:cubicBezTo>
                  <a:pt x="11465581" y="3303965"/>
                  <a:pt x="11411825" y="3367618"/>
                  <a:pt x="11436787" y="3602841"/>
                </a:cubicBezTo>
                <a:cubicBezTo>
                  <a:pt x="11461749" y="3838064"/>
                  <a:pt x="11434684" y="3914121"/>
                  <a:pt x="11436787" y="4003156"/>
                </a:cubicBezTo>
                <a:cubicBezTo>
                  <a:pt x="11438890" y="4092191"/>
                  <a:pt x="11413569" y="4347042"/>
                  <a:pt x="11436787" y="4460660"/>
                </a:cubicBezTo>
                <a:cubicBezTo>
                  <a:pt x="11460005" y="4574278"/>
                  <a:pt x="11428420" y="4770445"/>
                  <a:pt x="11436787" y="4975352"/>
                </a:cubicBezTo>
                <a:cubicBezTo>
                  <a:pt x="11445154" y="5180259"/>
                  <a:pt x="11372763" y="5396470"/>
                  <a:pt x="11436787" y="5718795"/>
                </a:cubicBezTo>
                <a:cubicBezTo>
                  <a:pt x="11171162" y="5723660"/>
                  <a:pt x="11111654" y="5680414"/>
                  <a:pt x="10864948" y="5718795"/>
                </a:cubicBezTo>
                <a:cubicBezTo>
                  <a:pt x="10618242" y="5757176"/>
                  <a:pt x="10675276" y="5708908"/>
                  <a:pt x="10521844" y="5718795"/>
                </a:cubicBezTo>
                <a:cubicBezTo>
                  <a:pt x="10368412" y="5728682"/>
                  <a:pt x="9899448" y="5697370"/>
                  <a:pt x="9721269" y="5718795"/>
                </a:cubicBezTo>
                <a:cubicBezTo>
                  <a:pt x="9543090" y="5740220"/>
                  <a:pt x="9116479" y="5670166"/>
                  <a:pt x="8920694" y="5718795"/>
                </a:cubicBezTo>
                <a:cubicBezTo>
                  <a:pt x="8724910" y="5767424"/>
                  <a:pt x="8513572" y="5714189"/>
                  <a:pt x="8120119" y="5718795"/>
                </a:cubicBezTo>
                <a:cubicBezTo>
                  <a:pt x="7726666" y="5723401"/>
                  <a:pt x="7803566" y="5675427"/>
                  <a:pt x="7662647" y="5718795"/>
                </a:cubicBezTo>
                <a:cubicBezTo>
                  <a:pt x="7521728" y="5762163"/>
                  <a:pt x="7430498" y="5695356"/>
                  <a:pt x="7319544" y="5718795"/>
                </a:cubicBezTo>
                <a:cubicBezTo>
                  <a:pt x="7208590" y="5742234"/>
                  <a:pt x="6787876" y="5675702"/>
                  <a:pt x="6518969" y="5718795"/>
                </a:cubicBezTo>
                <a:cubicBezTo>
                  <a:pt x="6250063" y="5761888"/>
                  <a:pt x="6196652" y="5667655"/>
                  <a:pt x="6061497" y="5718795"/>
                </a:cubicBezTo>
                <a:cubicBezTo>
                  <a:pt x="5926342" y="5769935"/>
                  <a:pt x="5925229" y="5714253"/>
                  <a:pt x="5832761" y="5718795"/>
                </a:cubicBezTo>
                <a:cubicBezTo>
                  <a:pt x="5740293" y="5723337"/>
                  <a:pt x="5457282" y="5680918"/>
                  <a:pt x="5146554" y="5718795"/>
                </a:cubicBezTo>
                <a:cubicBezTo>
                  <a:pt x="4835826" y="5756672"/>
                  <a:pt x="5026174" y="5707824"/>
                  <a:pt x="4917818" y="5718795"/>
                </a:cubicBezTo>
                <a:cubicBezTo>
                  <a:pt x="4809462" y="5729766"/>
                  <a:pt x="4478469" y="5692295"/>
                  <a:pt x="4117243" y="5718795"/>
                </a:cubicBezTo>
                <a:cubicBezTo>
                  <a:pt x="3756017" y="5745295"/>
                  <a:pt x="3953795" y="5701542"/>
                  <a:pt x="3888508" y="5718795"/>
                </a:cubicBezTo>
                <a:cubicBezTo>
                  <a:pt x="3823221" y="5736048"/>
                  <a:pt x="3451566" y="5638875"/>
                  <a:pt x="3202300" y="5718795"/>
                </a:cubicBezTo>
                <a:cubicBezTo>
                  <a:pt x="2953034" y="5798715"/>
                  <a:pt x="2793937" y="5699328"/>
                  <a:pt x="2630461" y="5718795"/>
                </a:cubicBezTo>
                <a:cubicBezTo>
                  <a:pt x="2466985" y="5738262"/>
                  <a:pt x="2466448" y="5697123"/>
                  <a:pt x="2401725" y="5718795"/>
                </a:cubicBezTo>
                <a:cubicBezTo>
                  <a:pt x="2337002" y="5740467"/>
                  <a:pt x="2150751" y="5693830"/>
                  <a:pt x="1944254" y="5718795"/>
                </a:cubicBezTo>
                <a:cubicBezTo>
                  <a:pt x="1737757" y="5743760"/>
                  <a:pt x="1732152" y="5693027"/>
                  <a:pt x="1601150" y="5718795"/>
                </a:cubicBezTo>
                <a:cubicBezTo>
                  <a:pt x="1470148" y="5744563"/>
                  <a:pt x="1342769" y="5669466"/>
                  <a:pt x="1143679" y="5718795"/>
                </a:cubicBezTo>
                <a:cubicBezTo>
                  <a:pt x="944589" y="5768124"/>
                  <a:pt x="492101" y="5610617"/>
                  <a:pt x="0" y="5718795"/>
                </a:cubicBezTo>
                <a:cubicBezTo>
                  <a:pt x="-636" y="5428670"/>
                  <a:pt x="81756" y="5302568"/>
                  <a:pt x="0" y="5032540"/>
                </a:cubicBezTo>
                <a:cubicBezTo>
                  <a:pt x="-81756" y="4762513"/>
                  <a:pt x="40127" y="4686207"/>
                  <a:pt x="0" y="4346284"/>
                </a:cubicBezTo>
                <a:cubicBezTo>
                  <a:pt x="-40127" y="4006361"/>
                  <a:pt x="53272" y="3891637"/>
                  <a:pt x="0" y="3717217"/>
                </a:cubicBezTo>
                <a:cubicBezTo>
                  <a:pt x="-53272" y="3542797"/>
                  <a:pt x="34097" y="3460166"/>
                  <a:pt x="0" y="3316901"/>
                </a:cubicBezTo>
                <a:cubicBezTo>
                  <a:pt x="-34097" y="3173636"/>
                  <a:pt x="10567" y="2825748"/>
                  <a:pt x="0" y="2687834"/>
                </a:cubicBezTo>
                <a:cubicBezTo>
                  <a:pt x="-10567" y="2549920"/>
                  <a:pt x="53667" y="2352394"/>
                  <a:pt x="0" y="2230330"/>
                </a:cubicBezTo>
                <a:cubicBezTo>
                  <a:pt x="-53667" y="2108266"/>
                  <a:pt x="38683" y="1973692"/>
                  <a:pt x="0" y="1830014"/>
                </a:cubicBezTo>
                <a:cubicBezTo>
                  <a:pt x="-38683" y="1686336"/>
                  <a:pt x="58354" y="1412837"/>
                  <a:pt x="0" y="1258135"/>
                </a:cubicBezTo>
                <a:cubicBezTo>
                  <a:pt x="-58354" y="1103433"/>
                  <a:pt x="64965" y="779731"/>
                  <a:pt x="0" y="629067"/>
                </a:cubicBezTo>
                <a:cubicBezTo>
                  <a:pt x="-64965" y="478403"/>
                  <a:pt x="5389" y="245927"/>
                  <a:pt x="0" y="0"/>
                </a:cubicBezTo>
                <a:close/>
              </a:path>
              <a:path w="11436787" h="5718795" stroke="0" extrusionOk="0">
                <a:moveTo>
                  <a:pt x="0" y="0"/>
                </a:moveTo>
                <a:cubicBezTo>
                  <a:pt x="156393" y="-20429"/>
                  <a:pt x="301162" y="47233"/>
                  <a:pt x="457471" y="0"/>
                </a:cubicBezTo>
                <a:cubicBezTo>
                  <a:pt x="613780" y="-47233"/>
                  <a:pt x="583908" y="6578"/>
                  <a:pt x="686207" y="0"/>
                </a:cubicBezTo>
                <a:cubicBezTo>
                  <a:pt x="788506" y="-6578"/>
                  <a:pt x="880034" y="26014"/>
                  <a:pt x="1029311" y="0"/>
                </a:cubicBezTo>
                <a:cubicBezTo>
                  <a:pt x="1178588" y="-26014"/>
                  <a:pt x="1154912" y="18177"/>
                  <a:pt x="1258047" y="0"/>
                </a:cubicBezTo>
                <a:cubicBezTo>
                  <a:pt x="1361182" y="-18177"/>
                  <a:pt x="1376021" y="4270"/>
                  <a:pt x="1486782" y="0"/>
                </a:cubicBezTo>
                <a:cubicBezTo>
                  <a:pt x="1597544" y="-4270"/>
                  <a:pt x="1625758" y="26609"/>
                  <a:pt x="1715518" y="0"/>
                </a:cubicBezTo>
                <a:cubicBezTo>
                  <a:pt x="1805278" y="-26609"/>
                  <a:pt x="1948309" y="17935"/>
                  <a:pt x="2058622" y="0"/>
                </a:cubicBezTo>
                <a:cubicBezTo>
                  <a:pt x="2168935" y="-17935"/>
                  <a:pt x="2457060" y="21964"/>
                  <a:pt x="2744829" y="0"/>
                </a:cubicBezTo>
                <a:cubicBezTo>
                  <a:pt x="3032598" y="-21964"/>
                  <a:pt x="2937274" y="30977"/>
                  <a:pt x="3087932" y="0"/>
                </a:cubicBezTo>
                <a:cubicBezTo>
                  <a:pt x="3238590" y="-30977"/>
                  <a:pt x="3533150" y="34450"/>
                  <a:pt x="3774140" y="0"/>
                </a:cubicBezTo>
                <a:cubicBezTo>
                  <a:pt x="4015130" y="-34450"/>
                  <a:pt x="3890853" y="10308"/>
                  <a:pt x="4002875" y="0"/>
                </a:cubicBezTo>
                <a:cubicBezTo>
                  <a:pt x="4114898" y="-10308"/>
                  <a:pt x="4405846" y="65757"/>
                  <a:pt x="4574715" y="0"/>
                </a:cubicBezTo>
                <a:cubicBezTo>
                  <a:pt x="4743584" y="-65757"/>
                  <a:pt x="4787488" y="31923"/>
                  <a:pt x="4917818" y="0"/>
                </a:cubicBezTo>
                <a:cubicBezTo>
                  <a:pt x="5048148" y="-31923"/>
                  <a:pt x="5351657" y="41849"/>
                  <a:pt x="5489658" y="0"/>
                </a:cubicBezTo>
                <a:cubicBezTo>
                  <a:pt x="5627659" y="-41849"/>
                  <a:pt x="5911696" y="1921"/>
                  <a:pt x="6061497" y="0"/>
                </a:cubicBezTo>
                <a:cubicBezTo>
                  <a:pt x="6211298" y="-1921"/>
                  <a:pt x="6278452" y="33007"/>
                  <a:pt x="6404601" y="0"/>
                </a:cubicBezTo>
                <a:cubicBezTo>
                  <a:pt x="6530750" y="-33007"/>
                  <a:pt x="6922548" y="21753"/>
                  <a:pt x="7205176" y="0"/>
                </a:cubicBezTo>
                <a:cubicBezTo>
                  <a:pt x="7487805" y="-21753"/>
                  <a:pt x="7534957" y="18210"/>
                  <a:pt x="7662647" y="0"/>
                </a:cubicBezTo>
                <a:cubicBezTo>
                  <a:pt x="7790337" y="-18210"/>
                  <a:pt x="8164921" y="7829"/>
                  <a:pt x="8348855" y="0"/>
                </a:cubicBezTo>
                <a:cubicBezTo>
                  <a:pt x="8532789" y="-7829"/>
                  <a:pt x="8468874" y="6421"/>
                  <a:pt x="8577590" y="0"/>
                </a:cubicBezTo>
                <a:cubicBezTo>
                  <a:pt x="8686306" y="-6421"/>
                  <a:pt x="8996541" y="22776"/>
                  <a:pt x="9263797" y="0"/>
                </a:cubicBezTo>
                <a:cubicBezTo>
                  <a:pt x="9531053" y="-22776"/>
                  <a:pt x="9768410" y="61499"/>
                  <a:pt x="10064373" y="0"/>
                </a:cubicBezTo>
                <a:cubicBezTo>
                  <a:pt x="10360336" y="-61499"/>
                  <a:pt x="10483257" y="19982"/>
                  <a:pt x="10636212" y="0"/>
                </a:cubicBezTo>
                <a:cubicBezTo>
                  <a:pt x="10789167" y="-19982"/>
                  <a:pt x="11194730" y="639"/>
                  <a:pt x="11436787" y="0"/>
                </a:cubicBezTo>
                <a:cubicBezTo>
                  <a:pt x="11463852" y="241619"/>
                  <a:pt x="11372789" y="454536"/>
                  <a:pt x="11436787" y="629067"/>
                </a:cubicBezTo>
                <a:cubicBezTo>
                  <a:pt x="11500785" y="803598"/>
                  <a:pt x="11362912" y="1166973"/>
                  <a:pt x="11436787" y="1315323"/>
                </a:cubicBezTo>
                <a:cubicBezTo>
                  <a:pt x="11510662" y="1463673"/>
                  <a:pt x="11436134" y="1703841"/>
                  <a:pt x="11436787" y="1944390"/>
                </a:cubicBezTo>
                <a:cubicBezTo>
                  <a:pt x="11437440" y="2184939"/>
                  <a:pt x="11379389" y="2418252"/>
                  <a:pt x="11436787" y="2573458"/>
                </a:cubicBezTo>
                <a:cubicBezTo>
                  <a:pt x="11494185" y="2728664"/>
                  <a:pt x="11430587" y="2915428"/>
                  <a:pt x="11436787" y="3145337"/>
                </a:cubicBezTo>
                <a:cubicBezTo>
                  <a:pt x="11442987" y="3375246"/>
                  <a:pt x="11399603" y="3379690"/>
                  <a:pt x="11436787" y="3602841"/>
                </a:cubicBezTo>
                <a:cubicBezTo>
                  <a:pt x="11473971" y="3825992"/>
                  <a:pt x="11430228" y="3981331"/>
                  <a:pt x="11436787" y="4174720"/>
                </a:cubicBezTo>
                <a:cubicBezTo>
                  <a:pt x="11443346" y="4368109"/>
                  <a:pt x="11431616" y="4613577"/>
                  <a:pt x="11436787" y="4860976"/>
                </a:cubicBezTo>
                <a:cubicBezTo>
                  <a:pt x="11441958" y="5108375"/>
                  <a:pt x="11337904" y="5414876"/>
                  <a:pt x="11436787" y="5718795"/>
                </a:cubicBezTo>
                <a:cubicBezTo>
                  <a:pt x="11339684" y="5743640"/>
                  <a:pt x="11273242" y="5698282"/>
                  <a:pt x="11208051" y="5718795"/>
                </a:cubicBezTo>
                <a:cubicBezTo>
                  <a:pt x="11142860" y="5739308"/>
                  <a:pt x="10805376" y="5714944"/>
                  <a:pt x="10521844" y="5718795"/>
                </a:cubicBezTo>
                <a:cubicBezTo>
                  <a:pt x="10238312" y="5722646"/>
                  <a:pt x="10101759" y="5659846"/>
                  <a:pt x="9721269" y="5718795"/>
                </a:cubicBezTo>
                <a:cubicBezTo>
                  <a:pt x="9340779" y="5777744"/>
                  <a:pt x="9520929" y="5713838"/>
                  <a:pt x="9378165" y="5718795"/>
                </a:cubicBezTo>
                <a:cubicBezTo>
                  <a:pt x="9235401" y="5723752"/>
                  <a:pt x="9133573" y="5694622"/>
                  <a:pt x="8920694" y="5718795"/>
                </a:cubicBezTo>
                <a:cubicBezTo>
                  <a:pt x="8707815" y="5742968"/>
                  <a:pt x="8800057" y="5705150"/>
                  <a:pt x="8691958" y="5718795"/>
                </a:cubicBezTo>
                <a:cubicBezTo>
                  <a:pt x="8583859" y="5732440"/>
                  <a:pt x="8252853" y="5708475"/>
                  <a:pt x="8005751" y="5718795"/>
                </a:cubicBezTo>
                <a:cubicBezTo>
                  <a:pt x="7758649" y="5729115"/>
                  <a:pt x="7729909" y="5716023"/>
                  <a:pt x="7548279" y="5718795"/>
                </a:cubicBezTo>
                <a:cubicBezTo>
                  <a:pt x="7366649" y="5721567"/>
                  <a:pt x="7050126" y="5706783"/>
                  <a:pt x="6747704" y="5718795"/>
                </a:cubicBezTo>
                <a:cubicBezTo>
                  <a:pt x="6445283" y="5730807"/>
                  <a:pt x="6423257" y="5664012"/>
                  <a:pt x="6175865" y="5718795"/>
                </a:cubicBezTo>
                <a:cubicBezTo>
                  <a:pt x="5928473" y="5773578"/>
                  <a:pt x="5697714" y="5690630"/>
                  <a:pt x="5489658" y="5718795"/>
                </a:cubicBezTo>
                <a:cubicBezTo>
                  <a:pt x="5281602" y="5746960"/>
                  <a:pt x="5325175" y="5715012"/>
                  <a:pt x="5260922" y="5718795"/>
                </a:cubicBezTo>
                <a:cubicBezTo>
                  <a:pt x="5196669" y="5722578"/>
                  <a:pt x="5133296" y="5695547"/>
                  <a:pt x="5032186" y="5718795"/>
                </a:cubicBezTo>
                <a:cubicBezTo>
                  <a:pt x="4931076" y="5742043"/>
                  <a:pt x="4808116" y="5712931"/>
                  <a:pt x="4689083" y="5718795"/>
                </a:cubicBezTo>
                <a:cubicBezTo>
                  <a:pt x="4570050" y="5724659"/>
                  <a:pt x="4263667" y="5713345"/>
                  <a:pt x="3888508" y="5718795"/>
                </a:cubicBezTo>
                <a:cubicBezTo>
                  <a:pt x="3513350" y="5724245"/>
                  <a:pt x="3612177" y="5693422"/>
                  <a:pt x="3431036" y="5718795"/>
                </a:cubicBezTo>
                <a:cubicBezTo>
                  <a:pt x="3249895" y="5744168"/>
                  <a:pt x="3063523" y="5706688"/>
                  <a:pt x="2744829" y="5718795"/>
                </a:cubicBezTo>
                <a:cubicBezTo>
                  <a:pt x="2426135" y="5730902"/>
                  <a:pt x="2424313" y="5702744"/>
                  <a:pt x="2287357" y="5718795"/>
                </a:cubicBezTo>
                <a:cubicBezTo>
                  <a:pt x="2150401" y="5734846"/>
                  <a:pt x="1801307" y="5626424"/>
                  <a:pt x="1486782" y="5718795"/>
                </a:cubicBezTo>
                <a:cubicBezTo>
                  <a:pt x="1172257" y="5811166"/>
                  <a:pt x="1307910" y="5705497"/>
                  <a:pt x="1258047" y="5718795"/>
                </a:cubicBezTo>
                <a:cubicBezTo>
                  <a:pt x="1208185" y="5732093"/>
                  <a:pt x="338865" y="5579698"/>
                  <a:pt x="0" y="5718795"/>
                </a:cubicBezTo>
                <a:cubicBezTo>
                  <a:pt x="-1575" y="5582647"/>
                  <a:pt x="448" y="5454343"/>
                  <a:pt x="0" y="5318479"/>
                </a:cubicBezTo>
                <a:cubicBezTo>
                  <a:pt x="-448" y="5182615"/>
                  <a:pt x="36676" y="4936413"/>
                  <a:pt x="0" y="4746600"/>
                </a:cubicBezTo>
                <a:cubicBezTo>
                  <a:pt x="-36676" y="4556787"/>
                  <a:pt x="6385" y="4289866"/>
                  <a:pt x="0" y="4174720"/>
                </a:cubicBezTo>
                <a:cubicBezTo>
                  <a:pt x="-6385" y="4059574"/>
                  <a:pt x="43761" y="3935701"/>
                  <a:pt x="0" y="3774405"/>
                </a:cubicBezTo>
                <a:cubicBezTo>
                  <a:pt x="-43761" y="3613110"/>
                  <a:pt x="8291" y="3341581"/>
                  <a:pt x="0" y="3202525"/>
                </a:cubicBezTo>
                <a:cubicBezTo>
                  <a:pt x="-8291" y="3063469"/>
                  <a:pt x="20701" y="2889526"/>
                  <a:pt x="0" y="2630646"/>
                </a:cubicBezTo>
                <a:cubicBezTo>
                  <a:pt x="-20701" y="2371766"/>
                  <a:pt x="33849" y="2182551"/>
                  <a:pt x="0" y="2001578"/>
                </a:cubicBezTo>
                <a:cubicBezTo>
                  <a:pt x="-33849" y="1820605"/>
                  <a:pt x="6045" y="1722640"/>
                  <a:pt x="0" y="1486887"/>
                </a:cubicBezTo>
                <a:cubicBezTo>
                  <a:pt x="-6045" y="1251134"/>
                  <a:pt x="52500" y="1216024"/>
                  <a:pt x="0" y="972195"/>
                </a:cubicBezTo>
                <a:cubicBezTo>
                  <a:pt x="-52500" y="728366"/>
                  <a:pt x="104176" y="359556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07440386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138BAD3B-EDEC-B604-F24D-7204C7A56291}"/>
              </a:ext>
            </a:extLst>
          </p:cNvPr>
          <p:cNvSpPr/>
          <p:nvPr/>
        </p:nvSpPr>
        <p:spPr>
          <a:xfrm>
            <a:off x="1796143" y="1055914"/>
            <a:ext cx="3363686" cy="930730"/>
          </a:xfrm>
          <a:custGeom>
            <a:avLst/>
            <a:gdLst>
              <a:gd name="csX0" fmla="*/ 0 w 3363686"/>
              <a:gd name="csY0" fmla="*/ 0 h 930730"/>
              <a:gd name="csX1" fmla="*/ 594251 w 3363686"/>
              <a:gd name="csY1" fmla="*/ 0 h 930730"/>
              <a:gd name="csX2" fmla="*/ 1087592 w 3363686"/>
              <a:gd name="csY2" fmla="*/ 0 h 930730"/>
              <a:gd name="csX3" fmla="*/ 1614569 w 3363686"/>
              <a:gd name="csY3" fmla="*/ 0 h 930730"/>
              <a:gd name="csX4" fmla="*/ 2107910 w 3363686"/>
              <a:gd name="csY4" fmla="*/ 0 h 930730"/>
              <a:gd name="csX5" fmla="*/ 2567614 w 3363686"/>
              <a:gd name="csY5" fmla="*/ 0 h 930730"/>
              <a:gd name="csX6" fmla="*/ 3363686 w 3363686"/>
              <a:gd name="csY6" fmla="*/ 0 h 930730"/>
              <a:gd name="csX7" fmla="*/ 3363686 w 3363686"/>
              <a:gd name="csY7" fmla="*/ 446750 h 930730"/>
              <a:gd name="csX8" fmla="*/ 3363686 w 3363686"/>
              <a:gd name="csY8" fmla="*/ 930730 h 930730"/>
              <a:gd name="csX9" fmla="*/ 2836709 w 3363686"/>
              <a:gd name="csY9" fmla="*/ 930730 h 930730"/>
              <a:gd name="csX10" fmla="*/ 2377005 w 3363686"/>
              <a:gd name="csY10" fmla="*/ 930730 h 930730"/>
              <a:gd name="csX11" fmla="*/ 1850027 w 3363686"/>
              <a:gd name="csY11" fmla="*/ 930730 h 930730"/>
              <a:gd name="csX12" fmla="*/ 1222139 w 3363686"/>
              <a:gd name="csY12" fmla="*/ 930730 h 930730"/>
              <a:gd name="csX13" fmla="*/ 661525 w 3363686"/>
              <a:gd name="csY13" fmla="*/ 930730 h 930730"/>
              <a:gd name="csX14" fmla="*/ 0 w 3363686"/>
              <a:gd name="csY14" fmla="*/ 930730 h 930730"/>
              <a:gd name="csX15" fmla="*/ 0 w 3363686"/>
              <a:gd name="csY15" fmla="*/ 465365 h 930730"/>
              <a:gd name="csX16" fmla="*/ 0 w 3363686"/>
              <a:gd name="csY16" fmla="*/ 0 h 9307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363686" h="930730" fill="none" extrusionOk="0">
                <a:moveTo>
                  <a:pt x="0" y="0"/>
                </a:moveTo>
                <a:cubicBezTo>
                  <a:pt x="286533" y="-62096"/>
                  <a:pt x="396534" y="110"/>
                  <a:pt x="594251" y="0"/>
                </a:cubicBezTo>
                <a:cubicBezTo>
                  <a:pt x="791968" y="-110"/>
                  <a:pt x="899007" y="15441"/>
                  <a:pt x="1087592" y="0"/>
                </a:cubicBezTo>
                <a:cubicBezTo>
                  <a:pt x="1276177" y="-15441"/>
                  <a:pt x="1397788" y="37566"/>
                  <a:pt x="1614569" y="0"/>
                </a:cubicBezTo>
                <a:cubicBezTo>
                  <a:pt x="1831350" y="-37566"/>
                  <a:pt x="1938292" y="35661"/>
                  <a:pt x="2107910" y="0"/>
                </a:cubicBezTo>
                <a:cubicBezTo>
                  <a:pt x="2277528" y="-35661"/>
                  <a:pt x="2392201" y="1240"/>
                  <a:pt x="2567614" y="0"/>
                </a:cubicBezTo>
                <a:cubicBezTo>
                  <a:pt x="2743027" y="-1240"/>
                  <a:pt x="3158130" y="33021"/>
                  <a:pt x="3363686" y="0"/>
                </a:cubicBezTo>
                <a:cubicBezTo>
                  <a:pt x="3371522" y="223106"/>
                  <a:pt x="3334870" y="286749"/>
                  <a:pt x="3363686" y="446750"/>
                </a:cubicBezTo>
                <a:cubicBezTo>
                  <a:pt x="3392502" y="606751"/>
                  <a:pt x="3308303" y="818003"/>
                  <a:pt x="3363686" y="930730"/>
                </a:cubicBezTo>
                <a:cubicBezTo>
                  <a:pt x="3159869" y="948542"/>
                  <a:pt x="3076521" y="891446"/>
                  <a:pt x="2836709" y="930730"/>
                </a:cubicBezTo>
                <a:cubicBezTo>
                  <a:pt x="2596897" y="970014"/>
                  <a:pt x="2529416" y="883474"/>
                  <a:pt x="2377005" y="930730"/>
                </a:cubicBezTo>
                <a:cubicBezTo>
                  <a:pt x="2224594" y="977986"/>
                  <a:pt x="2087831" y="920406"/>
                  <a:pt x="1850027" y="930730"/>
                </a:cubicBezTo>
                <a:cubicBezTo>
                  <a:pt x="1612223" y="941054"/>
                  <a:pt x="1473048" y="913745"/>
                  <a:pt x="1222139" y="930730"/>
                </a:cubicBezTo>
                <a:cubicBezTo>
                  <a:pt x="971230" y="947715"/>
                  <a:pt x="871420" y="879531"/>
                  <a:pt x="661525" y="930730"/>
                </a:cubicBezTo>
                <a:cubicBezTo>
                  <a:pt x="451630" y="981929"/>
                  <a:pt x="138900" y="891422"/>
                  <a:pt x="0" y="930730"/>
                </a:cubicBezTo>
                <a:cubicBezTo>
                  <a:pt x="-32700" y="756178"/>
                  <a:pt x="22172" y="570937"/>
                  <a:pt x="0" y="465365"/>
                </a:cubicBezTo>
                <a:cubicBezTo>
                  <a:pt x="-22172" y="359793"/>
                  <a:pt x="11806" y="220617"/>
                  <a:pt x="0" y="0"/>
                </a:cubicBezTo>
                <a:close/>
              </a:path>
              <a:path w="3363686" h="930730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382103" y="154139"/>
                  <a:pt x="3354971" y="301166"/>
                  <a:pt x="3363686" y="437443"/>
                </a:cubicBezTo>
                <a:cubicBezTo>
                  <a:pt x="3372401" y="573720"/>
                  <a:pt x="3334468" y="694528"/>
                  <a:pt x="3363686" y="930730"/>
                </a:cubicBezTo>
                <a:cubicBezTo>
                  <a:pt x="3207521" y="967865"/>
                  <a:pt x="2891427" y="902533"/>
                  <a:pt x="2769435" y="930730"/>
                </a:cubicBezTo>
                <a:cubicBezTo>
                  <a:pt x="2647443" y="958927"/>
                  <a:pt x="2333278" y="891562"/>
                  <a:pt x="2141547" y="930730"/>
                </a:cubicBezTo>
                <a:cubicBezTo>
                  <a:pt x="1949816" y="969898"/>
                  <a:pt x="1783608" y="905880"/>
                  <a:pt x="1513659" y="930730"/>
                </a:cubicBezTo>
                <a:cubicBezTo>
                  <a:pt x="1243710" y="955580"/>
                  <a:pt x="1188801" y="921042"/>
                  <a:pt x="919408" y="930730"/>
                </a:cubicBezTo>
                <a:cubicBezTo>
                  <a:pt x="650015" y="940418"/>
                  <a:pt x="385451" y="856296"/>
                  <a:pt x="0" y="930730"/>
                </a:cubicBezTo>
                <a:cubicBezTo>
                  <a:pt x="-30694" y="759007"/>
                  <a:pt x="11087" y="609974"/>
                  <a:pt x="0" y="456058"/>
                </a:cubicBezTo>
                <a:cubicBezTo>
                  <a:pt x="-11087" y="302142"/>
                  <a:pt x="10963" y="164352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 </a:t>
            </a:r>
            <a:r>
              <a:rPr lang="el-GR" sz="3200" dirty="0"/>
              <a:t>Νεολιθική Εποχή 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0AB8336-5C7A-BE6F-C478-5E872E3B1572}"/>
              </a:ext>
            </a:extLst>
          </p:cNvPr>
          <p:cNvSpPr/>
          <p:nvPr/>
        </p:nvSpPr>
        <p:spPr>
          <a:xfrm>
            <a:off x="457200" y="3314700"/>
            <a:ext cx="3363686" cy="1404258"/>
          </a:xfrm>
          <a:custGeom>
            <a:avLst/>
            <a:gdLst>
              <a:gd name="csX0" fmla="*/ 0 w 3363686"/>
              <a:gd name="csY0" fmla="*/ 0 h 1404258"/>
              <a:gd name="csX1" fmla="*/ 560614 w 3363686"/>
              <a:gd name="csY1" fmla="*/ 0 h 1404258"/>
              <a:gd name="csX2" fmla="*/ 1053955 w 3363686"/>
              <a:gd name="csY2" fmla="*/ 0 h 1404258"/>
              <a:gd name="csX3" fmla="*/ 1513659 w 3363686"/>
              <a:gd name="csY3" fmla="*/ 0 h 1404258"/>
              <a:gd name="csX4" fmla="*/ 2074273 w 3363686"/>
              <a:gd name="csY4" fmla="*/ 0 h 1404258"/>
              <a:gd name="csX5" fmla="*/ 2567614 w 3363686"/>
              <a:gd name="csY5" fmla="*/ 0 h 1404258"/>
              <a:gd name="csX6" fmla="*/ 3363686 w 3363686"/>
              <a:gd name="csY6" fmla="*/ 0 h 1404258"/>
              <a:gd name="csX7" fmla="*/ 3363686 w 3363686"/>
              <a:gd name="csY7" fmla="*/ 468086 h 1404258"/>
              <a:gd name="csX8" fmla="*/ 3363686 w 3363686"/>
              <a:gd name="csY8" fmla="*/ 936172 h 1404258"/>
              <a:gd name="csX9" fmla="*/ 3363686 w 3363686"/>
              <a:gd name="csY9" fmla="*/ 1404258 h 1404258"/>
              <a:gd name="csX10" fmla="*/ 2769435 w 3363686"/>
              <a:gd name="csY10" fmla="*/ 1404258 h 1404258"/>
              <a:gd name="csX11" fmla="*/ 2208820 w 3363686"/>
              <a:gd name="csY11" fmla="*/ 1404258 h 1404258"/>
              <a:gd name="csX12" fmla="*/ 1580932 w 3363686"/>
              <a:gd name="csY12" fmla="*/ 1404258 h 1404258"/>
              <a:gd name="csX13" fmla="*/ 1020318 w 3363686"/>
              <a:gd name="csY13" fmla="*/ 1404258 h 1404258"/>
              <a:gd name="csX14" fmla="*/ 0 w 3363686"/>
              <a:gd name="csY14" fmla="*/ 1404258 h 1404258"/>
              <a:gd name="csX15" fmla="*/ 0 w 3363686"/>
              <a:gd name="csY15" fmla="*/ 964257 h 1404258"/>
              <a:gd name="csX16" fmla="*/ 0 w 3363686"/>
              <a:gd name="csY16" fmla="*/ 468086 h 1404258"/>
              <a:gd name="csX17" fmla="*/ 0 w 3363686"/>
              <a:gd name="csY17" fmla="*/ 0 h 14042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363686" h="1404258" fill="none" extrusionOk="0">
                <a:moveTo>
                  <a:pt x="0" y="0"/>
                </a:moveTo>
                <a:cubicBezTo>
                  <a:pt x="142824" y="-43933"/>
                  <a:pt x="337382" y="35611"/>
                  <a:pt x="560614" y="0"/>
                </a:cubicBezTo>
                <a:cubicBezTo>
                  <a:pt x="783846" y="-35611"/>
                  <a:pt x="884337" y="35661"/>
                  <a:pt x="1053955" y="0"/>
                </a:cubicBezTo>
                <a:cubicBezTo>
                  <a:pt x="1223573" y="-35661"/>
                  <a:pt x="1338246" y="1240"/>
                  <a:pt x="1513659" y="0"/>
                </a:cubicBezTo>
                <a:cubicBezTo>
                  <a:pt x="1689072" y="-1240"/>
                  <a:pt x="1840398" y="49413"/>
                  <a:pt x="2074273" y="0"/>
                </a:cubicBezTo>
                <a:cubicBezTo>
                  <a:pt x="2308148" y="-49413"/>
                  <a:pt x="2356728" y="45076"/>
                  <a:pt x="2567614" y="0"/>
                </a:cubicBezTo>
                <a:cubicBezTo>
                  <a:pt x="2778500" y="-45076"/>
                  <a:pt x="3068752" y="48495"/>
                  <a:pt x="3363686" y="0"/>
                </a:cubicBezTo>
                <a:cubicBezTo>
                  <a:pt x="3381025" y="226712"/>
                  <a:pt x="3318226" y="281454"/>
                  <a:pt x="3363686" y="468086"/>
                </a:cubicBezTo>
                <a:cubicBezTo>
                  <a:pt x="3409146" y="654718"/>
                  <a:pt x="3360041" y="791255"/>
                  <a:pt x="3363686" y="936172"/>
                </a:cubicBezTo>
                <a:cubicBezTo>
                  <a:pt x="3367331" y="1081089"/>
                  <a:pt x="3356370" y="1300851"/>
                  <a:pt x="3363686" y="1404258"/>
                </a:cubicBezTo>
                <a:cubicBezTo>
                  <a:pt x="3217967" y="1462320"/>
                  <a:pt x="3000389" y="1387047"/>
                  <a:pt x="2769435" y="1404258"/>
                </a:cubicBezTo>
                <a:cubicBezTo>
                  <a:pt x="2538481" y="1421469"/>
                  <a:pt x="2423070" y="1355578"/>
                  <a:pt x="2208820" y="1404258"/>
                </a:cubicBezTo>
                <a:cubicBezTo>
                  <a:pt x="1994571" y="1452938"/>
                  <a:pt x="1790477" y="1352479"/>
                  <a:pt x="1580932" y="1404258"/>
                </a:cubicBezTo>
                <a:cubicBezTo>
                  <a:pt x="1371387" y="1456037"/>
                  <a:pt x="1162289" y="1373187"/>
                  <a:pt x="1020318" y="1404258"/>
                </a:cubicBezTo>
                <a:cubicBezTo>
                  <a:pt x="878347" y="1435329"/>
                  <a:pt x="282806" y="1391899"/>
                  <a:pt x="0" y="1404258"/>
                </a:cubicBezTo>
                <a:cubicBezTo>
                  <a:pt x="-4497" y="1294744"/>
                  <a:pt x="51797" y="1119850"/>
                  <a:pt x="0" y="964257"/>
                </a:cubicBezTo>
                <a:cubicBezTo>
                  <a:pt x="-51797" y="808664"/>
                  <a:pt x="41695" y="676085"/>
                  <a:pt x="0" y="468086"/>
                </a:cubicBezTo>
                <a:cubicBezTo>
                  <a:pt x="-41695" y="260087"/>
                  <a:pt x="35828" y="195833"/>
                  <a:pt x="0" y="0"/>
                </a:cubicBezTo>
                <a:close/>
              </a:path>
              <a:path w="3363686" h="1404258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404138" y="192794"/>
                  <a:pt x="3357740" y="303535"/>
                  <a:pt x="3363686" y="425958"/>
                </a:cubicBezTo>
                <a:cubicBezTo>
                  <a:pt x="3369632" y="548381"/>
                  <a:pt x="3324166" y="726853"/>
                  <a:pt x="3363686" y="851917"/>
                </a:cubicBezTo>
                <a:cubicBezTo>
                  <a:pt x="3403206" y="976981"/>
                  <a:pt x="3331492" y="1235079"/>
                  <a:pt x="3363686" y="1404258"/>
                </a:cubicBezTo>
                <a:cubicBezTo>
                  <a:pt x="3137478" y="1419601"/>
                  <a:pt x="2927529" y="1365090"/>
                  <a:pt x="2735798" y="1404258"/>
                </a:cubicBezTo>
                <a:cubicBezTo>
                  <a:pt x="2544067" y="1443426"/>
                  <a:pt x="2377859" y="1379408"/>
                  <a:pt x="2107910" y="1404258"/>
                </a:cubicBezTo>
                <a:cubicBezTo>
                  <a:pt x="1837961" y="1429108"/>
                  <a:pt x="1783052" y="1394570"/>
                  <a:pt x="1513659" y="1404258"/>
                </a:cubicBezTo>
                <a:cubicBezTo>
                  <a:pt x="1244266" y="1413946"/>
                  <a:pt x="1223118" y="1384989"/>
                  <a:pt x="1053955" y="1404258"/>
                </a:cubicBezTo>
                <a:cubicBezTo>
                  <a:pt x="884792" y="1423527"/>
                  <a:pt x="521476" y="1343644"/>
                  <a:pt x="0" y="1404258"/>
                </a:cubicBezTo>
                <a:cubicBezTo>
                  <a:pt x="-45661" y="1266645"/>
                  <a:pt x="26361" y="1088874"/>
                  <a:pt x="0" y="922129"/>
                </a:cubicBezTo>
                <a:cubicBezTo>
                  <a:pt x="-26361" y="755384"/>
                  <a:pt x="47771" y="537818"/>
                  <a:pt x="0" y="440001"/>
                </a:cubicBezTo>
                <a:cubicBezTo>
                  <a:pt x="-47771" y="342184"/>
                  <a:pt x="9118" y="154488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 </a:t>
            </a:r>
          </a:p>
          <a:p>
            <a:pPr algn="ctr"/>
            <a:r>
              <a:rPr lang="el-GR" sz="2400" dirty="0" err="1"/>
              <a:t>Άκεραμικη</a:t>
            </a:r>
            <a:r>
              <a:rPr lang="el-GR" sz="2400" dirty="0"/>
              <a:t>  περίοδος  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323FE070-7C14-D2FA-3B79-2C1303734EDF}"/>
              </a:ext>
            </a:extLst>
          </p:cNvPr>
          <p:cNvSpPr/>
          <p:nvPr/>
        </p:nvSpPr>
        <p:spPr>
          <a:xfrm>
            <a:off x="4245429" y="3271157"/>
            <a:ext cx="3363686" cy="1404258"/>
          </a:xfrm>
          <a:custGeom>
            <a:avLst/>
            <a:gdLst>
              <a:gd name="csX0" fmla="*/ 0 w 3363686"/>
              <a:gd name="csY0" fmla="*/ 0 h 1404258"/>
              <a:gd name="csX1" fmla="*/ 560614 w 3363686"/>
              <a:gd name="csY1" fmla="*/ 0 h 1404258"/>
              <a:gd name="csX2" fmla="*/ 1053955 w 3363686"/>
              <a:gd name="csY2" fmla="*/ 0 h 1404258"/>
              <a:gd name="csX3" fmla="*/ 1513659 w 3363686"/>
              <a:gd name="csY3" fmla="*/ 0 h 1404258"/>
              <a:gd name="csX4" fmla="*/ 2074273 w 3363686"/>
              <a:gd name="csY4" fmla="*/ 0 h 1404258"/>
              <a:gd name="csX5" fmla="*/ 2567614 w 3363686"/>
              <a:gd name="csY5" fmla="*/ 0 h 1404258"/>
              <a:gd name="csX6" fmla="*/ 3363686 w 3363686"/>
              <a:gd name="csY6" fmla="*/ 0 h 1404258"/>
              <a:gd name="csX7" fmla="*/ 3363686 w 3363686"/>
              <a:gd name="csY7" fmla="*/ 468086 h 1404258"/>
              <a:gd name="csX8" fmla="*/ 3363686 w 3363686"/>
              <a:gd name="csY8" fmla="*/ 936172 h 1404258"/>
              <a:gd name="csX9" fmla="*/ 3363686 w 3363686"/>
              <a:gd name="csY9" fmla="*/ 1404258 h 1404258"/>
              <a:gd name="csX10" fmla="*/ 2769435 w 3363686"/>
              <a:gd name="csY10" fmla="*/ 1404258 h 1404258"/>
              <a:gd name="csX11" fmla="*/ 2208820 w 3363686"/>
              <a:gd name="csY11" fmla="*/ 1404258 h 1404258"/>
              <a:gd name="csX12" fmla="*/ 1580932 w 3363686"/>
              <a:gd name="csY12" fmla="*/ 1404258 h 1404258"/>
              <a:gd name="csX13" fmla="*/ 1020318 w 3363686"/>
              <a:gd name="csY13" fmla="*/ 1404258 h 1404258"/>
              <a:gd name="csX14" fmla="*/ 0 w 3363686"/>
              <a:gd name="csY14" fmla="*/ 1404258 h 1404258"/>
              <a:gd name="csX15" fmla="*/ 0 w 3363686"/>
              <a:gd name="csY15" fmla="*/ 964257 h 1404258"/>
              <a:gd name="csX16" fmla="*/ 0 w 3363686"/>
              <a:gd name="csY16" fmla="*/ 468086 h 1404258"/>
              <a:gd name="csX17" fmla="*/ 0 w 3363686"/>
              <a:gd name="csY17" fmla="*/ 0 h 14042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363686" h="1404258" fill="none" extrusionOk="0">
                <a:moveTo>
                  <a:pt x="0" y="0"/>
                </a:moveTo>
                <a:cubicBezTo>
                  <a:pt x="142824" y="-43933"/>
                  <a:pt x="337382" y="35611"/>
                  <a:pt x="560614" y="0"/>
                </a:cubicBezTo>
                <a:cubicBezTo>
                  <a:pt x="783846" y="-35611"/>
                  <a:pt x="884337" y="35661"/>
                  <a:pt x="1053955" y="0"/>
                </a:cubicBezTo>
                <a:cubicBezTo>
                  <a:pt x="1223573" y="-35661"/>
                  <a:pt x="1338246" y="1240"/>
                  <a:pt x="1513659" y="0"/>
                </a:cubicBezTo>
                <a:cubicBezTo>
                  <a:pt x="1689072" y="-1240"/>
                  <a:pt x="1840398" y="49413"/>
                  <a:pt x="2074273" y="0"/>
                </a:cubicBezTo>
                <a:cubicBezTo>
                  <a:pt x="2308148" y="-49413"/>
                  <a:pt x="2356728" y="45076"/>
                  <a:pt x="2567614" y="0"/>
                </a:cubicBezTo>
                <a:cubicBezTo>
                  <a:pt x="2778500" y="-45076"/>
                  <a:pt x="3068752" y="48495"/>
                  <a:pt x="3363686" y="0"/>
                </a:cubicBezTo>
                <a:cubicBezTo>
                  <a:pt x="3381025" y="226712"/>
                  <a:pt x="3318226" y="281454"/>
                  <a:pt x="3363686" y="468086"/>
                </a:cubicBezTo>
                <a:cubicBezTo>
                  <a:pt x="3409146" y="654718"/>
                  <a:pt x="3360041" y="791255"/>
                  <a:pt x="3363686" y="936172"/>
                </a:cubicBezTo>
                <a:cubicBezTo>
                  <a:pt x="3367331" y="1081089"/>
                  <a:pt x="3356370" y="1300851"/>
                  <a:pt x="3363686" y="1404258"/>
                </a:cubicBezTo>
                <a:cubicBezTo>
                  <a:pt x="3217967" y="1462320"/>
                  <a:pt x="3000389" y="1387047"/>
                  <a:pt x="2769435" y="1404258"/>
                </a:cubicBezTo>
                <a:cubicBezTo>
                  <a:pt x="2538481" y="1421469"/>
                  <a:pt x="2423070" y="1355578"/>
                  <a:pt x="2208820" y="1404258"/>
                </a:cubicBezTo>
                <a:cubicBezTo>
                  <a:pt x="1994571" y="1452938"/>
                  <a:pt x="1790477" y="1352479"/>
                  <a:pt x="1580932" y="1404258"/>
                </a:cubicBezTo>
                <a:cubicBezTo>
                  <a:pt x="1371387" y="1456037"/>
                  <a:pt x="1162289" y="1373187"/>
                  <a:pt x="1020318" y="1404258"/>
                </a:cubicBezTo>
                <a:cubicBezTo>
                  <a:pt x="878347" y="1435329"/>
                  <a:pt x="282806" y="1391899"/>
                  <a:pt x="0" y="1404258"/>
                </a:cubicBezTo>
                <a:cubicBezTo>
                  <a:pt x="-4497" y="1294744"/>
                  <a:pt x="51797" y="1119850"/>
                  <a:pt x="0" y="964257"/>
                </a:cubicBezTo>
                <a:cubicBezTo>
                  <a:pt x="-51797" y="808664"/>
                  <a:pt x="41695" y="676085"/>
                  <a:pt x="0" y="468086"/>
                </a:cubicBezTo>
                <a:cubicBezTo>
                  <a:pt x="-41695" y="260087"/>
                  <a:pt x="35828" y="195833"/>
                  <a:pt x="0" y="0"/>
                </a:cubicBezTo>
                <a:close/>
              </a:path>
              <a:path w="3363686" h="1404258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404138" y="192794"/>
                  <a:pt x="3357740" y="303535"/>
                  <a:pt x="3363686" y="425958"/>
                </a:cubicBezTo>
                <a:cubicBezTo>
                  <a:pt x="3369632" y="548381"/>
                  <a:pt x="3324166" y="726853"/>
                  <a:pt x="3363686" y="851917"/>
                </a:cubicBezTo>
                <a:cubicBezTo>
                  <a:pt x="3403206" y="976981"/>
                  <a:pt x="3331492" y="1235079"/>
                  <a:pt x="3363686" y="1404258"/>
                </a:cubicBezTo>
                <a:cubicBezTo>
                  <a:pt x="3137478" y="1419601"/>
                  <a:pt x="2927529" y="1365090"/>
                  <a:pt x="2735798" y="1404258"/>
                </a:cubicBezTo>
                <a:cubicBezTo>
                  <a:pt x="2544067" y="1443426"/>
                  <a:pt x="2377859" y="1379408"/>
                  <a:pt x="2107910" y="1404258"/>
                </a:cubicBezTo>
                <a:cubicBezTo>
                  <a:pt x="1837961" y="1429108"/>
                  <a:pt x="1783052" y="1394570"/>
                  <a:pt x="1513659" y="1404258"/>
                </a:cubicBezTo>
                <a:cubicBezTo>
                  <a:pt x="1244266" y="1413946"/>
                  <a:pt x="1223118" y="1384989"/>
                  <a:pt x="1053955" y="1404258"/>
                </a:cubicBezTo>
                <a:cubicBezTo>
                  <a:pt x="884792" y="1423527"/>
                  <a:pt x="521476" y="1343644"/>
                  <a:pt x="0" y="1404258"/>
                </a:cubicBezTo>
                <a:cubicBezTo>
                  <a:pt x="-45661" y="1266645"/>
                  <a:pt x="26361" y="1088874"/>
                  <a:pt x="0" y="922129"/>
                </a:cubicBezTo>
                <a:cubicBezTo>
                  <a:pt x="-26361" y="755384"/>
                  <a:pt x="47771" y="537818"/>
                  <a:pt x="0" y="440001"/>
                </a:cubicBezTo>
                <a:cubicBezTo>
                  <a:pt x="-47771" y="342184"/>
                  <a:pt x="9118" y="154488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 Κεραμική περίοδος </a:t>
            </a: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BCC35663-DD18-9780-7061-04F0CD39FC25}"/>
              </a:ext>
            </a:extLst>
          </p:cNvPr>
          <p:cNvSpPr/>
          <p:nvPr/>
        </p:nvSpPr>
        <p:spPr>
          <a:xfrm>
            <a:off x="8240485" y="1055914"/>
            <a:ext cx="3363686" cy="898073"/>
          </a:xfrm>
          <a:custGeom>
            <a:avLst/>
            <a:gdLst>
              <a:gd name="csX0" fmla="*/ 0 w 3363686"/>
              <a:gd name="csY0" fmla="*/ 0 h 898073"/>
              <a:gd name="csX1" fmla="*/ 594251 w 3363686"/>
              <a:gd name="csY1" fmla="*/ 0 h 898073"/>
              <a:gd name="csX2" fmla="*/ 1087592 w 3363686"/>
              <a:gd name="csY2" fmla="*/ 0 h 898073"/>
              <a:gd name="csX3" fmla="*/ 1614569 w 3363686"/>
              <a:gd name="csY3" fmla="*/ 0 h 898073"/>
              <a:gd name="csX4" fmla="*/ 2107910 w 3363686"/>
              <a:gd name="csY4" fmla="*/ 0 h 898073"/>
              <a:gd name="csX5" fmla="*/ 2567614 w 3363686"/>
              <a:gd name="csY5" fmla="*/ 0 h 898073"/>
              <a:gd name="csX6" fmla="*/ 3363686 w 3363686"/>
              <a:gd name="csY6" fmla="*/ 0 h 898073"/>
              <a:gd name="csX7" fmla="*/ 3363686 w 3363686"/>
              <a:gd name="csY7" fmla="*/ 431075 h 898073"/>
              <a:gd name="csX8" fmla="*/ 3363686 w 3363686"/>
              <a:gd name="csY8" fmla="*/ 898073 h 898073"/>
              <a:gd name="csX9" fmla="*/ 2836709 w 3363686"/>
              <a:gd name="csY9" fmla="*/ 898073 h 898073"/>
              <a:gd name="csX10" fmla="*/ 2377005 w 3363686"/>
              <a:gd name="csY10" fmla="*/ 898073 h 898073"/>
              <a:gd name="csX11" fmla="*/ 1850027 w 3363686"/>
              <a:gd name="csY11" fmla="*/ 898073 h 898073"/>
              <a:gd name="csX12" fmla="*/ 1222139 w 3363686"/>
              <a:gd name="csY12" fmla="*/ 898073 h 898073"/>
              <a:gd name="csX13" fmla="*/ 661525 w 3363686"/>
              <a:gd name="csY13" fmla="*/ 898073 h 898073"/>
              <a:gd name="csX14" fmla="*/ 0 w 3363686"/>
              <a:gd name="csY14" fmla="*/ 898073 h 898073"/>
              <a:gd name="csX15" fmla="*/ 0 w 3363686"/>
              <a:gd name="csY15" fmla="*/ 449037 h 898073"/>
              <a:gd name="csX16" fmla="*/ 0 w 3363686"/>
              <a:gd name="csY16" fmla="*/ 0 h 8980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363686" h="898073" fill="none" extrusionOk="0">
                <a:moveTo>
                  <a:pt x="0" y="0"/>
                </a:moveTo>
                <a:cubicBezTo>
                  <a:pt x="286533" y="-62096"/>
                  <a:pt x="396534" y="110"/>
                  <a:pt x="594251" y="0"/>
                </a:cubicBezTo>
                <a:cubicBezTo>
                  <a:pt x="791968" y="-110"/>
                  <a:pt x="899007" y="15441"/>
                  <a:pt x="1087592" y="0"/>
                </a:cubicBezTo>
                <a:cubicBezTo>
                  <a:pt x="1276177" y="-15441"/>
                  <a:pt x="1397788" y="37566"/>
                  <a:pt x="1614569" y="0"/>
                </a:cubicBezTo>
                <a:cubicBezTo>
                  <a:pt x="1831350" y="-37566"/>
                  <a:pt x="1938292" y="35661"/>
                  <a:pt x="2107910" y="0"/>
                </a:cubicBezTo>
                <a:cubicBezTo>
                  <a:pt x="2277528" y="-35661"/>
                  <a:pt x="2392201" y="1240"/>
                  <a:pt x="2567614" y="0"/>
                </a:cubicBezTo>
                <a:cubicBezTo>
                  <a:pt x="2743027" y="-1240"/>
                  <a:pt x="3158130" y="33021"/>
                  <a:pt x="3363686" y="0"/>
                </a:cubicBezTo>
                <a:cubicBezTo>
                  <a:pt x="3413441" y="86525"/>
                  <a:pt x="3359320" y="247153"/>
                  <a:pt x="3363686" y="431075"/>
                </a:cubicBezTo>
                <a:cubicBezTo>
                  <a:pt x="3368052" y="614997"/>
                  <a:pt x="3329566" y="784664"/>
                  <a:pt x="3363686" y="898073"/>
                </a:cubicBezTo>
                <a:cubicBezTo>
                  <a:pt x="3159869" y="915885"/>
                  <a:pt x="3076521" y="858789"/>
                  <a:pt x="2836709" y="898073"/>
                </a:cubicBezTo>
                <a:cubicBezTo>
                  <a:pt x="2596897" y="937357"/>
                  <a:pt x="2529416" y="850817"/>
                  <a:pt x="2377005" y="898073"/>
                </a:cubicBezTo>
                <a:cubicBezTo>
                  <a:pt x="2224594" y="945329"/>
                  <a:pt x="2087831" y="887749"/>
                  <a:pt x="1850027" y="898073"/>
                </a:cubicBezTo>
                <a:cubicBezTo>
                  <a:pt x="1612223" y="908397"/>
                  <a:pt x="1473048" y="881088"/>
                  <a:pt x="1222139" y="898073"/>
                </a:cubicBezTo>
                <a:cubicBezTo>
                  <a:pt x="971230" y="915058"/>
                  <a:pt x="871420" y="846874"/>
                  <a:pt x="661525" y="898073"/>
                </a:cubicBezTo>
                <a:cubicBezTo>
                  <a:pt x="451630" y="949272"/>
                  <a:pt x="138900" y="858765"/>
                  <a:pt x="0" y="898073"/>
                </a:cubicBezTo>
                <a:cubicBezTo>
                  <a:pt x="-52086" y="737972"/>
                  <a:pt x="27412" y="630018"/>
                  <a:pt x="0" y="449037"/>
                </a:cubicBezTo>
                <a:cubicBezTo>
                  <a:pt x="-27412" y="268056"/>
                  <a:pt x="41876" y="107015"/>
                  <a:pt x="0" y="0"/>
                </a:cubicBezTo>
                <a:close/>
              </a:path>
              <a:path w="3363686" h="898073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371267" y="118851"/>
                  <a:pt x="3361503" y="305011"/>
                  <a:pt x="3363686" y="422094"/>
                </a:cubicBezTo>
                <a:cubicBezTo>
                  <a:pt x="3365869" y="539177"/>
                  <a:pt x="3347678" y="731620"/>
                  <a:pt x="3363686" y="898073"/>
                </a:cubicBezTo>
                <a:cubicBezTo>
                  <a:pt x="3207521" y="935208"/>
                  <a:pt x="2891427" y="869876"/>
                  <a:pt x="2769435" y="898073"/>
                </a:cubicBezTo>
                <a:cubicBezTo>
                  <a:pt x="2647443" y="926270"/>
                  <a:pt x="2333278" y="858905"/>
                  <a:pt x="2141547" y="898073"/>
                </a:cubicBezTo>
                <a:cubicBezTo>
                  <a:pt x="1949816" y="937241"/>
                  <a:pt x="1783608" y="873223"/>
                  <a:pt x="1513659" y="898073"/>
                </a:cubicBezTo>
                <a:cubicBezTo>
                  <a:pt x="1243710" y="922923"/>
                  <a:pt x="1188801" y="888385"/>
                  <a:pt x="919408" y="898073"/>
                </a:cubicBezTo>
                <a:cubicBezTo>
                  <a:pt x="650015" y="907761"/>
                  <a:pt x="385451" y="823639"/>
                  <a:pt x="0" y="898073"/>
                </a:cubicBezTo>
                <a:cubicBezTo>
                  <a:pt x="-21770" y="766297"/>
                  <a:pt x="1811" y="555210"/>
                  <a:pt x="0" y="440056"/>
                </a:cubicBezTo>
                <a:cubicBezTo>
                  <a:pt x="-1811" y="324902"/>
                  <a:pt x="52230" y="180435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Χαλκολιθική Εποχή </a:t>
            </a:r>
          </a:p>
        </p:txBody>
      </p:sp>
      <p:sp>
        <p:nvSpPr>
          <p:cNvPr id="13" name="Οβάλ 12">
            <a:extLst>
              <a:ext uri="{FF2B5EF4-FFF2-40B4-BE49-F238E27FC236}">
                <a16:creationId xmlns:a16="http://schemas.microsoft.com/office/drawing/2014/main" id="{4DDD8FCD-0506-7FC7-1FD4-ED3C781AFBEA}"/>
              </a:ext>
            </a:extLst>
          </p:cNvPr>
          <p:cNvSpPr/>
          <p:nvPr/>
        </p:nvSpPr>
        <p:spPr>
          <a:xfrm>
            <a:off x="1066799" y="4392385"/>
            <a:ext cx="2558143" cy="188322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ΚΎΡΙΟ  ΥΛΙΚΟ :</a:t>
            </a:r>
          </a:p>
          <a:p>
            <a:pPr algn="ctr"/>
            <a:r>
              <a:rPr lang="el-GR" dirty="0">
                <a:highlight>
                  <a:srgbClr val="FFFF00"/>
                </a:highlight>
              </a:rPr>
              <a:t>λίθος(πέτρα) </a:t>
            </a:r>
          </a:p>
        </p:txBody>
      </p:sp>
      <p:sp>
        <p:nvSpPr>
          <p:cNvPr id="15" name="Οβάλ 14">
            <a:extLst>
              <a:ext uri="{FF2B5EF4-FFF2-40B4-BE49-F238E27FC236}">
                <a16:creationId xmlns:a16="http://schemas.microsoft.com/office/drawing/2014/main" id="{87F3E69B-6338-0E05-65E6-EA8167654DC0}"/>
              </a:ext>
            </a:extLst>
          </p:cNvPr>
          <p:cNvSpPr/>
          <p:nvPr/>
        </p:nvSpPr>
        <p:spPr>
          <a:xfrm>
            <a:off x="4816928" y="4392384"/>
            <a:ext cx="2558143" cy="188322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ΚΎΡΙΟ  ΥΛΙΚΟ :</a:t>
            </a:r>
          </a:p>
          <a:p>
            <a:pPr algn="ctr"/>
            <a:r>
              <a:rPr lang="el-GR" dirty="0">
                <a:highlight>
                  <a:srgbClr val="FFFF00"/>
                </a:highlight>
              </a:rPr>
              <a:t>πηλός</a:t>
            </a:r>
            <a:r>
              <a:rPr lang="el-GR" dirty="0"/>
              <a:t> </a:t>
            </a:r>
          </a:p>
        </p:txBody>
      </p:sp>
      <p:sp>
        <p:nvSpPr>
          <p:cNvPr id="17" name="Οβάλ 16">
            <a:extLst>
              <a:ext uri="{FF2B5EF4-FFF2-40B4-BE49-F238E27FC236}">
                <a16:creationId xmlns:a16="http://schemas.microsoft.com/office/drawing/2014/main" id="{07053DB8-F2A2-F0D3-EE8D-6462EF0E877C}"/>
              </a:ext>
            </a:extLst>
          </p:cNvPr>
          <p:cNvSpPr/>
          <p:nvPr/>
        </p:nvSpPr>
        <p:spPr>
          <a:xfrm>
            <a:off x="8643257" y="1877784"/>
            <a:ext cx="2558143" cy="188322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ΚΎΡΙΑ  ΥΛΙΚΑ :</a:t>
            </a:r>
          </a:p>
          <a:p>
            <a:pPr algn="ctr"/>
            <a:endParaRPr lang="el-GR" dirty="0"/>
          </a:p>
          <a:p>
            <a:pPr algn="ctr"/>
            <a:r>
              <a:rPr lang="el-GR" dirty="0">
                <a:highlight>
                  <a:srgbClr val="FFFF00"/>
                </a:highlight>
              </a:rPr>
              <a:t>χαλκός + λίθος (πέτρα)</a:t>
            </a:r>
          </a:p>
        </p:txBody>
      </p:sp>
      <p:cxnSp>
        <p:nvCxnSpPr>
          <p:cNvPr id="19" name="Ευθεία γραμμή σύνδεσης 18">
            <a:extLst>
              <a:ext uri="{FF2B5EF4-FFF2-40B4-BE49-F238E27FC236}">
                <a16:creationId xmlns:a16="http://schemas.microsoft.com/office/drawing/2014/main" id="{1BFE3831-B87A-F844-72C5-1567DE4F433D}"/>
              </a:ext>
            </a:extLst>
          </p:cNvPr>
          <p:cNvCxnSpPr>
            <a:cxnSpLocks/>
            <a:stCxn id="4" idx="2"/>
            <a:endCxn id="10" idx="0"/>
          </p:cNvCxnSpPr>
          <p:nvPr/>
        </p:nvCxnSpPr>
        <p:spPr>
          <a:xfrm>
            <a:off x="3477986" y="1986644"/>
            <a:ext cx="2449286" cy="1284513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Ευθεία γραμμή σύνδεσης 19">
            <a:extLst>
              <a:ext uri="{FF2B5EF4-FFF2-40B4-BE49-F238E27FC236}">
                <a16:creationId xmlns:a16="http://schemas.microsoft.com/office/drawing/2014/main" id="{4BD3B46A-668C-A4C7-EC63-BA73137DE5AB}"/>
              </a:ext>
            </a:extLst>
          </p:cNvPr>
          <p:cNvCxnSpPr>
            <a:cxnSpLocks/>
            <a:endCxn id="4" idx="2"/>
          </p:cNvCxnSpPr>
          <p:nvPr/>
        </p:nvCxnSpPr>
        <p:spPr>
          <a:xfrm flipV="1">
            <a:off x="1970314" y="1986644"/>
            <a:ext cx="1507672" cy="1328056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3" name="Εικόνα 22" descr="Δεν υπάρχει διαθέσιμη περιγραφή για τη φωτογραφία.">
            <a:extLst>
              <a:ext uri="{FF2B5EF4-FFF2-40B4-BE49-F238E27FC236}">
                <a16:creationId xmlns:a16="http://schemas.microsoft.com/office/drawing/2014/main" id="{C6BE690E-6636-F094-957B-3FC15D46AB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955" t="18042" r="22559" b="18677"/>
          <a:stretch>
            <a:fillRect/>
          </a:stretch>
        </p:blipFill>
        <p:spPr>
          <a:xfrm>
            <a:off x="9274628" y="3973286"/>
            <a:ext cx="1295400" cy="2001678"/>
          </a:xfrm>
          <a:custGeom>
            <a:avLst/>
            <a:gdLst>
              <a:gd name="csX0" fmla="*/ 0 w 1295400"/>
              <a:gd name="csY0" fmla="*/ 0 h 2001678"/>
              <a:gd name="csX1" fmla="*/ 392938 w 1295400"/>
              <a:gd name="csY1" fmla="*/ 0 h 2001678"/>
              <a:gd name="csX2" fmla="*/ 811784 w 1295400"/>
              <a:gd name="csY2" fmla="*/ 0 h 2001678"/>
              <a:gd name="csX3" fmla="*/ 1295400 w 1295400"/>
              <a:gd name="csY3" fmla="*/ 0 h 2001678"/>
              <a:gd name="csX4" fmla="*/ 1295400 w 1295400"/>
              <a:gd name="csY4" fmla="*/ 520436 h 2001678"/>
              <a:gd name="csX5" fmla="*/ 1295400 w 1295400"/>
              <a:gd name="csY5" fmla="*/ 1060889 h 2001678"/>
              <a:gd name="csX6" fmla="*/ 1295400 w 1295400"/>
              <a:gd name="csY6" fmla="*/ 2001678 h 2001678"/>
              <a:gd name="csX7" fmla="*/ 902462 w 1295400"/>
              <a:gd name="csY7" fmla="*/ 2001678 h 2001678"/>
              <a:gd name="csX8" fmla="*/ 483616 w 1295400"/>
              <a:gd name="csY8" fmla="*/ 2001678 h 2001678"/>
              <a:gd name="csX9" fmla="*/ 0 w 1295400"/>
              <a:gd name="csY9" fmla="*/ 2001678 h 2001678"/>
              <a:gd name="csX10" fmla="*/ 0 w 1295400"/>
              <a:gd name="csY10" fmla="*/ 1561309 h 2001678"/>
              <a:gd name="csX11" fmla="*/ 0 w 1295400"/>
              <a:gd name="csY11" fmla="*/ 1100923 h 2001678"/>
              <a:gd name="csX12" fmla="*/ 0 w 1295400"/>
              <a:gd name="csY12" fmla="*/ 620520 h 2001678"/>
              <a:gd name="csX13" fmla="*/ 0 w 1295400"/>
              <a:gd name="csY13" fmla="*/ 0 h 20016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295400" h="2001678" fill="none" extrusionOk="0">
                <a:moveTo>
                  <a:pt x="0" y="0"/>
                </a:moveTo>
                <a:cubicBezTo>
                  <a:pt x="98801" y="-24950"/>
                  <a:pt x="244433" y="1761"/>
                  <a:pt x="392938" y="0"/>
                </a:cubicBezTo>
                <a:cubicBezTo>
                  <a:pt x="541443" y="-1761"/>
                  <a:pt x="631694" y="15173"/>
                  <a:pt x="811784" y="0"/>
                </a:cubicBezTo>
                <a:cubicBezTo>
                  <a:pt x="991874" y="-15173"/>
                  <a:pt x="1082485" y="10684"/>
                  <a:pt x="1295400" y="0"/>
                </a:cubicBezTo>
                <a:cubicBezTo>
                  <a:pt x="1318446" y="176240"/>
                  <a:pt x="1294582" y="343048"/>
                  <a:pt x="1295400" y="520436"/>
                </a:cubicBezTo>
                <a:cubicBezTo>
                  <a:pt x="1296218" y="697824"/>
                  <a:pt x="1237588" y="889265"/>
                  <a:pt x="1295400" y="1060889"/>
                </a:cubicBezTo>
                <a:cubicBezTo>
                  <a:pt x="1353212" y="1232513"/>
                  <a:pt x="1274780" y="1576452"/>
                  <a:pt x="1295400" y="2001678"/>
                </a:cubicBezTo>
                <a:cubicBezTo>
                  <a:pt x="1212692" y="2009524"/>
                  <a:pt x="1083341" y="1988782"/>
                  <a:pt x="902462" y="2001678"/>
                </a:cubicBezTo>
                <a:cubicBezTo>
                  <a:pt x="721583" y="2014574"/>
                  <a:pt x="595722" y="1995259"/>
                  <a:pt x="483616" y="2001678"/>
                </a:cubicBezTo>
                <a:cubicBezTo>
                  <a:pt x="371510" y="2008097"/>
                  <a:pt x="148257" y="1958040"/>
                  <a:pt x="0" y="2001678"/>
                </a:cubicBezTo>
                <a:cubicBezTo>
                  <a:pt x="-33959" y="1820372"/>
                  <a:pt x="37145" y="1704253"/>
                  <a:pt x="0" y="1561309"/>
                </a:cubicBezTo>
                <a:cubicBezTo>
                  <a:pt x="-37145" y="1418365"/>
                  <a:pt x="25170" y="1279483"/>
                  <a:pt x="0" y="1100923"/>
                </a:cubicBezTo>
                <a:cubicBezTo>
                  <a:pt x="-25170" y="922363"/>
                  <a:pt x="36194" y="781085"/>
                  <a:pt x="0" y="620520"/>
                </a:cubicBezTo>
                <a:cubicBezTo>
                  <a:pt x="-36194" y="459955"/>
                  <a:pt x="66544" y="146192"/>
                  <a:pt x="0" y="0"/>
                </a:cubicBezTo>
                <a:close/>
              </a:path>
              <a:path w="1295400" h="2001678" stroke="0" extrusionOk="0">
                <a:moveTo>
                  <a:pt x="0" y="0"/>
                </a:moveTo>
                <a:cubicBezTo>
                  <a:pt x="194622" y="-52379"/>
                  <a:pt x="301918" y="10305"/>
                  <a:pt x="457708" y="0"/>
                </a:cubicBezTo>
                <a:cubicBezTo>
                  <a:pt x="613498" y="-10305"/>
                  <a:pt x="757618" y="48688"/>
                  <a:pt x="889508" y="0"/>
                </a:cubicBezTo>
                <a:cubicBezTo>
                  <a:pt x="1021398" y="-48688"/>
                  <a:pt x="1197026" y="19027"/>
                  <a:pt x="1295400" y="0"/>
                </a:cubicBezTo>
                <a:cubicBezTo>
                  <a:pt x="1305900" y="109019"/>
                  <a:pt x="1244694" y="379893"/>
                  <a:pt x="1295400" y="520436"/>
                </a:cubicBezTo>
                <a:cubicBezTo>
                  <a:pt x="1346106" y="660979"/>
                  <a:pt x="1252274" y="867825"/>
                  <a:pt x="1295400" y="1020856"/>
                </a:cubicBezTo>
                <a:cubicBezTo>
                  <a:pt x="1338526" y="1173887"/>
                  <a:pt x="1240747" y="1365276"/>
                  <a:pt x="1295400" y="1501259"/>
                </a:cubicBezTo>
                <a:cubicBezTo>
                  <a:pt x="1350053" y="1637242"/>
                  <a:pt x="1259786" y="1856829"/>
                  <a:pt x="1295400" y="2001678"/>
                </a:cubicBezTo>
                <a:cubicBezTo>
                  <a:pt x="1161042" y="2002877"/>
                  <a:pt x="1004419" y="1985315"/>
                  <a:pt x="850646" y="2001678"/>
                </a:cubicBezTo>
                <a:cubicBezTo>
                  <a:pt x="696873" y="2018041"/>
                  <a:pt x="588334" y="1985909"/>
                  <a:pt x="444754" y="2001678"/>
                </a:cubicBezTo>
                <a:cubicBezTo>
                  <a:pt x="301174" y="2017447"/>
                  <a:pt x="177264" y="1986281"/>
                  <a:pt x="0" y="2001678"/>
                </a:cubicBezTo>
                <a:cubicBezTo>
                  <a:pt x="-14833" y="1826369"/>
                  <a:pt x="32422" y="1715958"/>
                  <a:pt x="0" y="1561309"/>
                </a:cubicBezTo>
                <a:cubicBezTo>
                  <a:pt x="-32422" y="1406660"/>
                  <a:pt x="2335" y="1272548"/>
                  <a:pt x="0" y="1020856"/>
                </a:cubicBezTo>
                <a:cubicBezTo>
                  <a:pt x="-2335" y="769164"/>
                  <a:pt x="9482" y="662091"/>
                  <a:pt x="0" y="520436"/>
                </a:cubicBezTo>
                <a:cubicBezTo>
                  <a:pt x="-9482" y="378781"/>
                  <a:pt x="43712" y="130460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6385155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25" name="Ορθογώνιο 24">
            <a:extLst>
              <a:ext uri="{FF2B5EF4-FFF2-40B4-BE49-F238E27FC236}">
                <a16:creationId xmlns:a16="http://schemas.microsoft.com/office/drawing/2014/main" id="{ADC893FD-D9B0-4AF1-5177-54B1FA4ACBA3}"/>
              </a:ext>
            </a:extLst>
          </p:cNvPr>
          <p:cNvSpPr/>
          <p:nvPr/>
        </p:nvSpPr>
        <p:spPr>
          <a:xfrm>
            <a:off x="8371113" y="6063343"/>
            <a:ext cx="3363686" cy="615040"/>
          </a:xfrm>
          <a:custGeom>
            <a:avLst/>
            <a:gdLst>
              <a:gd name="csX0" fmla="*/ 0 w 3363686"/>
              <a:gd name="csY0" fmla="*/ 0 h 615040"/>
              <a:gd name="csX1" fmla="*/ 594251 w 3363686"/>
              <a:gd name="csY1" fmla="*/ 0 h 615040"/>
              <a:gd name="csX2" fmla="*/ 1087592 w 3363686"/>
              <a:gd name="csY2" fmla="*/ 0 h 615040"/>
              <a:gd name="csX3" fmla="*/ 1614569 w 3363686"/>
              <a:gd name="csY3" fmla="*/ 0 h 615040"/>
              <a:gd name="csX4" fmla="*/ 2107910 w 3363686"/>
              <a:gd name="csY4" fmla="*/ 0 h 615040"/>
              <a:gd name="csX5" fmla="*/ 2567614 w 3363686"/>
              <a:gd name="csY5" fmla="*/ 0 h 615040"/>
              <a:gd name="csX6" fmla="*/ 3363686 w 3363686"/>
              <a:gd name="csY6" fmla="*/ 0 h 615040"/>
              <a:gd name="csX7" fmla="*/ 3363686 w 3363686"/>
              <a:gd name="csY7" fmla="*/ 295219 h 615040"/>
              <a:gd name="csX8" fmla="*/ 3363686 w 3363686"/>
              <a:gd name="csY8" fmla="*/ 615040 h 615040"/>
              <a:gd name="csX9" fmla="*/ 2836709 w 3363686"/>
              <a:gd name="csY9" fmla="*/ 615040 h 615040"/>
              <a:gd name="csX10" fmla="*/ 2377005 w 3363686"/>
              <a:gd name="csY10" fmla="*/ 615040 h 615040"/>
              <a:gd name="csX11" fmla="*/ 1850027 w 3363686"/>
              <a:gd name="csY11" fmla="*/ 615040 h 615040"/>
              <a:gd name="csX12" fmla="*/ 1222139 w 3363686"/>
              <a:gd name="csY12" fmla="*/ 615040 h 615040"/>
              <a:gd name="csX13" fmla="*/ 661525 w 3363686"/>
              <a:gd name="csY13" fmla="*/ 615040 h 615040"/>
              <a:gd name="csX14" fmla="*/ 0 w 3363686"/>
              <a:gd name="csY14" fmla="*/ 615040 h 615040"/>
              <a:gd name="csX15" fmla="*/ 0 w 3363686"/>
              <a:gd name="csY15" fmla="*/ 307520 h 615040"/>
              <a:gd name="csX16" fmla="*/ 0 w 3363686"/>
              <a:gd name="csY16" fmla="*/ 0 h 6150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363686" h="615040" fill="none" extrusionOk="0">
                <a:moveTo>
                  <a:pt x="0" y="0"/>
                </a:moveTo>
                <a:cubicBezTo>
                  <a:pt x="286533" y="-62096"/>
                  <a:pt x="396534" y="110"/>
                  <a:pt x="594251" y="0"/>
                </a:cubicBezTo>
                <a:cubicBezTo>
                  <a:pt x="791968" y="-110"/>
                  <a:pt x="899007" y="15441"/>
                  <a:pt x="1087592" y="0"/>
                </a:cubicBezTo>
                <a:cubicBezTo>
                  <a:pt x="1276177" y="-15441"/>
                  <a:pt x="1397788" y="37566"/>
                  <a:pt x="1614569" y="0"/>
                </a:cubicBezTo>
                <a:cubicBezTo>
                  <a:pt x="1831350" y="-37566"/>
                  <a:pt x="1938292" y="35661"/>
                  <a:pt x="2107910" y="0"/>
                </a:cubicBezTo>
                <a:cubicBezTo>
                  <a:pt x="2277528" y="-35661"/>
                  <a:pt x="2392201" y="1240"/>
                  <a:pt x="2567614" y="0"/>
                </a:cubicBezTo>
                <a:cubicBezTo>
                  <a:pt x="2743027" y="-1240"/>
                  <a:pt x="3158130" y="33021"/>
                  <a:pt x="3363686" y="0"/>
                </a:cubicBezTo>
                <a:cubicBezTo>
                  <a:pt x="3388265" y="76598"/>
                  <a:pt x="3360498" y="172198"/>
                  <a:pt x="3363686" y="295219"/>
                </a:cubicBezTo>
                <a:cubicBezTo>
                  <a:pt x="3366874" y="418240"/>
                  <a:pt x="3340038" y="525268"/>
                  <a:pt x="3363686" y="615040"/>
                </a:cubicBezTo>
                <a:cubicBezTo>
                  <a:pt x="3159869" y="632852"/>
                  <a:pt x="3076521" y="575756"/>
                  <a:pt x="2836709" y="615040"/>
                </a:cubicBezTo>
                <a:cubicBezTo>
                  <a:pt x="2596897" y="654324"/>
                  <a:pt x="2529416" y="567784"/>
                  <a:pt x="2377005" y="615040"/>
                </a:cubicBezTo>
                <a:cubicBezTo>
                  <a:pt x="2224594" y="662296"/>
                  <a:pt x="2087831" y="604716"/>
                  <a:pt x="1850027" y="615040"/>
                </a:cubicBezTo>
                <a:cubicBezTo>
                  <a:pt x="1612223" y="625364"/>
                  <a:pt x="1473048" y="598055"/>
                  <a:pt x="1222139" y="615040"/>
                </a:cubicBezTo>
                <a:cubicBezTo>
                  <a:pt x="971230" y="632025"/>
                  <a:pt x="871420" y="563841"/>
                  <a:pt x="661525" y="615040"/>
                </a:cubicBezTo>
                <a:cubicBezTo>
                  <a:pt x="451630" y="666239"/>
                  <a:pt x="138900" y="575732"/>
                  <a:pt x="0" y="615040"/>
                </a:cubicBezTo>
                <a:cubicBezTo>
                  <a:pt x="-39" y="511166"/>
                  <a:pt x="13414" y="404920"/>
                  <a:pt x="0" y="307520"/>
                </a:cubicBezTo>
                <a:cubicBezTo>
                  <a:pt x="-13414" y="210120"/>
                  <a:pt x="12809" y="76193"/>
                  <a:pt x="0" y="0"/>
                </a:cubicBezTo>
                <a:close/>
              </a:path>
              <a:path w="3363686" h="615040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396659" y="125884"/>
                  <a:pt x="3351849" y="157857"/>
                  <a:pt x="3363686" y="289069"/>
                </a:cubicBezTo>
                <a:cubicBezTo>
                  <a:pt x="3375523" y="420281"/>
                  <a:pt x="3328561" y="456827"/>
                  <a:pt x="3363686" y="615040"/>
                </a:cubicBezTo>
                <a:cubicBezTo>
                  <a:pt x="3207521" y="652175"/>
                  <a:pt x="2891427" y="586843"/>
                  <a:pt x="2769435" y="615040"/>
                </a:cubicBezTo>
                <a:cubicBezTo>
                  <a:pt x="2647443" y="643237"/>
                  <a:pt x="2333278" y="575872"/>
                  <a:pt x="2141547" y="615040"/>
                </a:cubicBezTo>
                <a:cubicBezTo>
                  <a:pt x="1949816" y="654208"/>
                  <a:pt x="1783608" y="590190"/>
                  <a:pt x="1513659" y="615040"/>
                </a:cubicBezTo>
                <a:cubicBezTo>
                  <a:pt x="1243710" y="639890"/>
                  <a:pt x="1188801" y="605352"/>
                  <a:pt x="919408" y="615040"/>
                </a:cubicBezTo>
                <a:cubicBezTo>
                  <a:pt x="650015" y="624728"/>
                  <a:pt x="385451" y="540606"/>
                  <a:pt x="0" y="615040"/>
                </a:cubicBezTo>
                <a:cubicBezTo>
                  <a:pt x="-23651" y="494203"/>
                  <a:pt x="11346" y="428783"/>
                  <a:pt x="0" y="301370"/>
                </a:cubicBezTo>
                <a:cubicBezTo>
                  <a:pt x="-11346" y="173957"/>
                  <a:pt x="18606" y="125804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highlight>
                  <a:srgbClr val="FFFF00"/>
                </a:highlight>
              </a:rPr>
              <a:t> </a:t>
            </a:r>
            <a:r>
              <a:rPr lang="el-GR" dirty="0" err="1">
                <a:highlight>
                  <a:srgbClr val="FFFF00"/>
                </a:highlight>
              </a:rPr>
              <a:t>σταυρόσχημο</a:t>
            </a:r>
            <a:r>
              <a:rPr lang="el-GR" dirty="0">
                <a:highlight>
                  <a:srgbClr val="FFFF00"/>
                </a:highlight>
              </a:rPr>
              <a:t> ειδώλιο</a:t>
            </a:r>
          </a:p>
        </p:txBody>
      </p:sp>
      <p:cxnSp>
        <p:nvCxnSpPr>
          <p:cNvPr id="27" name="Ευθεία γραμμή σύνδεσης 26">
            <a:extLst>
              <a:ext uri="{FF2B5EF4-FFF2-40B4-BE49-F238E27FC236}">
                <a16:creationId xmlns:a16="http://schemas.microsoft.com/office/drawing/2014/main" id="{663DF51E-9EAB-A063-E056-DC90EE122831}"/>
              </a:ext>
            </a:extLst>
          </p:cNvPr>
          <p:cNvCxnSpPr>
            <a:cxnSpLocks/>
          </p:cNvCxnSpPr>
          <p:nvPr/>
        </p:nvCxnSpPr>
        <p:spPr>
          <a:xfrm>
            <a:off x="7990114" y="968829"/>
            <a:ext cx="0" cy="5453742"/>
          </a:xfrm>
          <a:prstGeom prst="line">
            <a:avLst/>
          </a:prstGeom>
          <a:ln w="76200">
            <a:prstDash val="lgDash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A2FC2CF-E638-76A7-C70D-BFD359AF3CD2}"/>
              </a:ext>
            </a:extLst>
          </p:cNvPr>
          <p:cNvSpPr txBox="1"/>
          <p:nvPr/>
        </p:nvSpPr>
        <p:spPr>
          <a:xfrm>
            <a:off x="-168729" y="106822"/>
            <a:ext cx="121538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3200" b="1" dirty="0">
                <a:solidFill>
                  <a:srgbClr val="002060"/>
                </a:solidFill>
              </a:rPr>
              <a:t> </a:t>
            </a:r>
            <a:r>
              <a:rPr lang="el-GR" sz="2800" b="1" dirty="0">
                <a:solidFill>
                  <a:srgbClr val="002060"/>
                </a:solidFill>
              </a:rPr>
              <a:t>4</a:t>
            </a:r>
            <a:r>
              <a:rPr lang="el-GR" sz="2800" b="1" baseline="30000" dirty="0">
                <a:solidFill>
                  <a:srgbClr val="002060"/>
                </a:solidFill>
              </a:rPr>
              <a:t>ο</a:t>
            </a:r>
            <a:r>
              <a:rPr lang="el-GR" sz="2800" b="1" dirty="0">
                <a:solidFill>
                  <a:srgbClr val="002060"/>
                </a:solidFill>
              </a:rPr>
              <a:t> ΜΑΘΗΜΑ : Νεολιθική εποχή  -</a:t>
            </a:r>
            <a:r>
              <a:rPr lang="el-GR" sz="2800" dirty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el-GR" sz="2800" b="1" dirty="0">
                <a:solidFill>
                  <a:srgbClr val="002060"/>
                </a:solidFill>
                <a:sym typeface="Wingdings" panose="05000000000000000000" pitchFamily="2" charset="2"/>
              </a:rPr>
              <a:t>Αντικείμενα καθημερινής χρήσης</a:t>
            </a:r>
          </a:p>
        </p:txBody>
      </p:sp>
    </p:spTree>
    <p:extLst>
      <p:ext uri="{BB962C8B-B14F-4D97-AF65-F5344CB8AC3E}">
        <p14:creationId xmlns:p14="http://schemas.microsoft.com/office/powerpoint/2010/main" val="1728105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 descr="Εικόνα που περιέχει κείμενο, γράμμα&#10;&#10;Περιγραφή που δημιουργήθηκε αυτόματα">
            <a:extLst>
              <a:ext uri="{FF2B5EF4-FFF2-40B4-BE49-F238E27FC236}">
                <a16:creationId xmlns:a16="http://schemas.microsoft.com/office/drawing/2014/main" id="{AC84416A-2860-0E9F-48B8-551A8A7E8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1" t="52605" r="41389" b="5089"/>
          <a:stretch/>
        </p:blipFill>
        <p:spPr>
          <a:xfrm>
            <a:off x="718458" y="1189099"/>
            <a:ext cx="4746171" cy="5352183"/>
          </a:xfrm>
          <a:custGeom>
            <a:avLst/>
            <a:gdLst>
              <a:gd name="csX0" fmla="*/ 0 w 4746171"/>
              <a:gd name="csY0" fmla="*/ 0 h 5352183"/>
              <a:gd name="csX1" fmla="*/ 450886 w 4746171"/>
              <a:gd name="csY1" fmla="*/ 0 h 5352183"/>
              <a:gd name="csX2" fmla="*/ 1044158 w 4746171"/>
              <a:gd name="csY2" fmla="*/ 0 h 5352183"/>
              <a:gd name="csX3" fmla="*/ 1495044 w 4746171"/>
              <a:gd name="csY3" fmla="*/ 0 h 5352183"/>
              <a:gd name="csX4" fmla="*/ 1993392 w 4746171"/>
              <a:gd name="csY4" fmla="*/ 0 h 5352183"/>
              <a:gd name="csX5" fmla="*/ 2444278 w 4746171"/>
              <a:gd name="csY5" fmla="*/ 0 h 5352183"/>
              <a:gd name="csX6" fmla="*/ 2942626 w 4746171"/>
              <a:gd name="csY6" fmla="*/ 0 h 5352183"/>
              <a:gd name="csX7" fmla="*/ 3393512 w 4746171"/>
              <a:gd name="csY7" fmla="*/ 0 h 5352183"/>
              <a:gd name="csX8" fmla="*/ 3986784 w 4746171"/>
              <a:gd name="csY8" fmla="*/ 0 h 5352183"/>
              <a:gd name="csX9" fmla="*/ 4746171 w 4746171"/>
              <a:gd name="csY9" fmla="*/ 0 h 5352183"/>
              <a:gd name="csX10" fmla="*/ 4746171 w 4746171"/>
              <a:gd name="csY10" fmla="*/ 701731 h 5352183"/>
              <a:gd name="csX11" fmla="*/ 4746171 w 4746171"/>
              <a:gd name="csY11" fmla="*/ 1135852 h 5352183"/>
              <a:gd name="csX12" fmla="*/ 4746171 w 4746171"/>
              <a:gd name="csY12" fmla="*/ 1784061 h 5352183"/>
              <a:gd name="csX13" fmla="*/ 4746171 w 4746171"/>
              <a:gd name="csY13" fmla="*/ 2325226 h 5352183"/>
              <a:gd name="csX14" fmla="*/ 4746171 w 4746171"/>
              <a:gd name="csY14" fmla="*/ 2866391 h 5352183"/>
              <a:gd name="csX15" fmla="*/ 4746171 w 4746171"/>
              <a:gd name="csY15" fmla="*/ 3568122 h 5352183"/>
              <a:gd name="csX16" fmla="*/ 4746171 w 4746171"/>
              <a:gd name="csY16" fmla="*/ 4109287 h 5352183"/>
              <a:gd name="csX17" fmla="*/ 4746171 w 4746171"/>
              <a:gd name="csY17" fmla="*/ 4811018 h 5352183"/>
              <a:gd name="csX18" fmla="*/ 4746171 w 4746171"/>
              <a:gd name="csY18" fmla="*/ 5352183 h 5352183"/>
              <a:gd name="csX19" fmla="*/ 4105438 w 4746171"/>
              <a:gd name="csY19" fmla="*/ 5352183 h 5352183"/>
              <a:gd name="csX20" fmla="*/ 3607090 w 4746171"/>
              <a:gd name="csY20" fmla="*/ 5352183 h 5352183"/>
              <a:gd name="csX21" fmla="*/ 3013819 w 4746171"/>
              <a:gd name="csY21" fmla="*/ 5352183 h 5352183"/>
              <a:gd name="csX22" fmla="*/ 2373086 w 4746171"/>
              <a:gd name="csY22" fmla="*/ 5352183 h 5352183"/>
              <a:gd name="csX23" fmla="*/ 1684891 w 4746171"/>
              <a:gd name="csY23" fmla="*/ 5352183 h 5352183"/>
              <a:gd name="csX24" fmla="*/ 1234004 w 4746171"/>
              <a:gd name="csY24" fmla="*/ 5352183 h 5352183"/>
              <a:gd name="csX25" fmla="*/ 783118 w 4746171"/>
              <a:gd name="csY25" fmla="*/ 5352183 h 5352183"/>
              <a:gd name="csX26" fmla="*/ 0 w 4746171"/>
              <a:gd name="csY26" fmla="*/ 5352183 h 5352183"/>
              <a:gd name="csX27" fmla="*/ 0 w 4746171"/>
              <a:gd name="csY27" fmla="*/ 4864540 h 5352183"/>
              <a:gd name="csX28" fmla="*/ 0 w 4746171"/>
              <a:gd name="csY28" fmla="*/ 4162809 h 5352183"/>
              <a:gd name="csX29" fmla="*/ 0 w 4746171"/>
              <a:gd name="csY29" fmla="*/ 3621644 h 5352183"/>
              <a:gd name="csX30" fmla="*/ 0 w 4746171"/>
              <a:gd name="csY30" fmla="*/ 2973435 h 5352183"/>
              <a:gd name="csX31" fmla="*/ 0 w 4746171"/>
              <a:gd name="csY31" fmla="*/ 2432270 h 5352183"/>
              <a:gd name="csX32" fmla="*/ 0 w 4746171"/>
              <a:gd name="csY32" fmla="*/ 1891105 h 5352183"/>
              <a:gd name="csX33" fmla="*/ 0 w 4746171"/>
              <a:gd name="csY33" fmla="*/ 1403461 h 5352183"/>
              <a:gd name="csX34" fmla="*/ 0 w 4746171"/>
              <a:gd name="csY34" fmla="*/ 915818 h 5352183"/>
              <a:gd name="csX35" fmla="*/ 0 w 4746171"/>
              <a:gd name="csY35" fmla="*/ 0 h 53521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4746171" h="5352183" fill="none" extrusionOk="0">
                <a:moveTo>
                  <a:pt x="0" y="0"/>
                </a:moveTo>
                <a:cubicBezTo>
                  <a:pt x="93465" y="-323"/>
                  <a:pt x="322940" y="25782"/>
                  <a:pt x="450886" y="0"/>
                </a:cubicBezTo>
                <a:cubicBezTo>
                  <a:pt x="578832" y="-25782"/>
                  <a:pt x="748806" y="27272"/>
                  <a:pt x="1044158" y="0"/>
                </a:cubicBezTo>
                <a:cubicBezTo>
                  <a:pt x="1339510" y="-27272"/>
                  <a:pt x="1401847" y="8385"/>
                  <a:pt x="1495044" y="0"/>
                </a:cubicBezTo>
                <a:cubicBezTo>
                  <a:pt x="1588241" y="-8385"/>
                  <a:pt x="1857124" y="41981"/>
                  <a:pt x="1993392" y="0"/>
                </a:cubicBezTo>
                <a:cubicBezTo>
                  <a:pt x="2129660" y="-41981"/>
                  <a:pt x="2230351" y="39616"/>
                  <a:pt x="2444278" y="0"/>
                </a:cubicBezTo>
                <a:cubicBezTo>
                  <a:pt x="2658205" y="-39616"/>
                  <a:pt x="2755737" y="21959"/>
                  <a:pt x="2942626" y="0"/>
                </a:cubicBezTo>
                <a:cubicBezTo>
                  <a:pt x="3129515" y="-21959"/>
                  <a:pt x="3170245" y="18368"/>
                  <a:pt x="3393512" y="0"/>
                </a:cubicBezTo>
                <a:cubicBezTo>
                  <a:pt x="3616779" y="-18368"/>
                  <a:pt x="3749528" y="63876"/>
                  <a:pt x="3986784" y="0"/>
                </a:cubicBezTo>
                <a:cubicBezTo>
                  <a:pt x="4224040" y="-63876"/>
                  <a:pt x="4456208" y="24306"/>
                  <a:pt x="4746171" y="0"/>
                </a:cubicBezTo>
                <a:cubicBezTo>
                  <a:pt x="4759789" y="156119"/>
                  <a:pt x="4698895" y="504726"/>
                  <a:pt x="4746171" y="701731"/>
                </a:cubicBezTo>
                <a:cubicBezTo>
                  <a:pt x="4793447" y="898736"/>
                  <a:pt x="4723631" y="1041257"/>
                  <a:pt x="4746171" y="1135852"/>
                </a:cubicBezTo>
                <a:cubicBezTo>
                  <a:pt x="4768711" y="1230447"/>
                  <a:pt x="4737958" y="1498640"/>
                  <a:pt x="4746171" y="1784061"/>
                </a:cubicBezTo>
                <a:cubicBezTo>
                  <a:pt x="4754384" y="2069482"/>
                  <a:pt x="4727975" y="2076928"/>
                  <a:pt x="4746171" y="2325226"/>
                </a:cubicBezTo>
                <a:cubicBezTo>
                  <a:pt x="4764367" y="2573525"/>
                  <a:pt x="4721974" y="2628757"/>
                  <a:pt x="4746171" y="2866391"/>
                </a:cubicBezTo>
                <a:cubicBezTo>
                  <a:pt x="4770368" y="3104025"/>
                  <a:pt x="4699965" y="3376424"/>
                  <a:pt x="4746171" y="3568122"/>
                </a:cubicBezTo>
                <a:cubicBezTo>
                  <a:pt x="4792377" y="3759820"/>
                  <a:pt x="4700274" y="3980864"/>
                  <a:pt x="4746171" y="4109287"/>
                </a:cubicBezTo>
                <a:cubicBezTo>
                  <a:pt x="4792068" y="4237710"/>
                  <a:pt x="4729392" y="4553517"/>
                  <a:pt x="4746171" y="4811018"/>
                </a:cubicBezTo>
                <a:cubicBezTo>
                  <a:pt x="4762950" y="5068519"/>
                  <a:pt x="4741112" y="5218019"/>
                  <a:pt x="4746171" y="5352183"/>
                </a:cubicBezTo>
                <a:cubicBezTo>
                  <a:pt x="4506938" y="5362898"/>
                  <a:pt x="4347019" y="5344582"/>
                  <a:pt x="4105438" y="5352183"/>
                </a:cubicBezTo>
                <a:cubicBezTo>
                  <a:pt x="3863857" y="5359784"/>
                  <a:pt x="3772994" y="5330561"/>
                  <a:pt x="3607090" y="5352183"/>
                </a:cubicBezTo>
                <a:cubicBezTo>
                  <a:pt x="3441186" y="5373805"/>
                  <a:pt x="3214965" y="5294395"/>
                  <a:pt x="3013819" y="5352183"/>
                </a:cubicBezTo>
                <a:cubicBezTo>
                  <a:pt x="2812673" y="5409971"/>
                  <a:pt x="2689177" y="5304601"/>
                  <a:pt x="2373086" y="5352183"/>
                </a:cubicBezTo>
                <a:cubicBezTo>
                  <a:pt x="2056995" y="5399765"/>
                  <a:pt x="1876044" y="5348969"/>
                  <a:pt x="1684891" y="5352183"/>
                </a:cubicBezTo>
                <a:cubicBezTo>
                  <a:pt x="1493738" y="5355397"/>
                  <a:pt x="1391714" y="5308178"/>
                  <a:pt x="1234004" y="5352183"/>
                </a:cubicBezTo>
                <a:cubicBezTo>
                  <a:pt x="1076294" y="5396188"/>
                  <a:pt x="920188" y="5326395"/>
                  <a:pt x="783118" y="5352183"/>
                </a:cubicBezTo>
                <a:cubicBezTo>
                  <a:pt x="646048" y="5377971"/>
                  <a:pt x="344344" y="5307560"/>
                  <a:pt x="0" y="5352183"/>
                </a:cubicBezTo>
                <a:cubicBezTo>
                  <a:pt x="-57470" y="5174157"/>
                  <a:pt x="41963" y="5064205"/>
                  <a:pt x="0" y="4864540"/>
                </a:cubicBezTo>
                <a:cubicBezTo>
                  <a:pt x="-41963" y="4664875"/>
                  <a:pt x="62784" y="4303307"/>
                  <a:pt x="0" y="4162809"/>
                </a:cubicBezTo>
                <a:cubicBezTo>
                  <a:pt x="-62784" y="4022311"/>
                  <a:pt x="64541" y="3768391"/>
                  <a:pt x="0" y="3621644"/>
                </a:cubicBezTo>
                <a:cubicBezTo>
                  <a:pt x="-64541" y="3474898"/>
                  <a:pt x="13286" y="3205687"/>
                  <a:pt x="0" y="2973435"/>
                </a:cubicBezTo>
                <a:cubicBezTo>
                  <a:pt x="-13286" y="2741183"/>
                  <a:pt x="63163" y="2692655"/>
                  <a:pt x="0" y="2432270"/>
                </a:cubicBezTo>
                <a:cubicBezTo>
                  <a:pt x="-63163" y="2171885"/>
                  <a:pt x="27110" y="2127009"/>
                  <a:pt x="0" y="1891105"/>
                </a:cubicBezTo>
                <a:cubicBezTo>
                  <a:pt x="-27110" y="1655201"/>
                  <a:pt x="37489" y="1621055"/>
                  <a:pt x="0" y="1403461"/>
                </a:cubicBezTo>
                <a:cubicBezTo>
                  <a:pt x="-37489" y="1185867"/>
                  <a:pt x="4630" y="1118727"/>
                  <a:pt x="0" y="915818"/>
                </a:cubicBezTo>
                <a:cubicBezTo>
                  <a:pt x="-4630" y="712909"/>
                  <a:pt x="9741" y="300954"/>
                  <a:pt x="0" y="0"/>
                </a:cubicBezTo>
                <a:close/>
              </a:path>
              <a:path w="4746171" h="5352183" stroke="0" extrusionOk="0">
                <a:moveTo>
                  <a:pt x="0" y="0"/>
                </a:moveTo>
                <a:cubicBezTo>
                  <a:pt x="275805" y="-34679"/>
                  <a:pt x="407614" y="14042"/>
                  <a:pt x="640733" y="0"/>
                </a:cubicBezTo>
                <a:cubicBezTo>
                  <a:pt x="873852" y="-14042"/>
                  <a:pt x="918111" y="59152"/>
                  <a:pt x="1186543" y="0"/>
                </a:cubicBezTo>
                <a:cubicBezTo>
                  <a:pt x="1454975" y="-59152"/>
                  <a:pt x="1426514" y="39486"/>
                  <a:pt x="1637429" y="0"/>
                </a:cubicBezTo>
                <a:cubicBezTo>
                  <a:pt x="1848344" y="-39486"/>
                  <a:pt x="2048920" y="18971"/>
                  <a:pt x="2278162" y="0"/>
                </a:cubicBezTo>
                <a:cubicBezTo>
                  <a:pt x="2507404" y="-18971"/>
                  <a:pt x="2625466" y="52771"/>
                  <a:pt x="2871433" y="0"/>
                </a:cubicBezTo>
                <a:cubicBezTo>
                  <a:pt x="3117400" y="-52771"/>
                  <a:pt x="3220402" y="30169"/>
                  <a:pt x="3464705" y="0"/>
                </a:cubicBezTo>
                <a:cubicBezTo>
                  <a:pt x="3709008" y="-30169"/>
                  <a:pt x="3805488" y="53169"/>
                  <a:pt x="4105438" y="0"/>
                </a:cubicBezTo>
                <a:cubicBezTo>
                  <a:pt x="4405388" y="-53169"/>
                  <a:pt x="4540392" y="74642"/>
                  <a:pt x="4746171" y="0"/>
                </a:cubicBezTo>
                <a:cubicBezTo>
                  <a:pt x="4783856" y="249958"/>
                  <a:pt x="4688036" y="309008"/>
                  <a:pt x="4746171" y="594687"/>
                </a:cubicBezTo>
                <a:cubicBezTo>
                  <a:pt x="4804306" y="880366"/>
                  <a:pt x="4713695" y="1003947"/>
                  <a:pt x="4746171" y="1189374"/>
                </a:cubicBezTo>
                <a:cubicBezTo>
                  <a:pt x="4778647" y="1374801"/>
                  <a:pt x="4701105" y="1507212"/>
                  <a:pt x="4746171" y="1730539"/>
                </a:cubicBezTo>
                <a:cubicBezTo>
                  <a:pt x="4791237" y="1953867"/>
                  <a:pt x="4699728" y="2042387"/>
                  <a:pt x="4746171" y="2218183"/>
                </a:cubicBezTo>
                <a:cubicBezTo>
                  <a:pt x="4792614" y="2393979"/>
                  <a:pt x="4739154" y="2615600"/>
                  <a:pt x="4746171" y="2866391"/>
                </a:cubicBezTo>
                <a:cubicBezTo>
                  <a:pt x="4753188" y="3117182"/>
                  <a:pt x="4719798" y="3195217"/>
                  <a:pt x="4746171" y="3354035"/>
                </a:cubicBezTo>
                <a:cubicBezTo>
                  <a:pt x="4772544" y="3512853"/>
                  <a:pt x="4742790" y="3604918"/>
                  <a:pt x="4746171" y="3788156"/>
                </a:cubicBezTo>
                <a:cubicBezTo>
                  <a:pt x="4749552" y="3971394"/>
                  <a:pt x="4711886" y="4141122"/>
                  <a:pt x="4746171" y="4329321"/>
                </a:cubicBezTo>
                <a:cubicBezTo>
                  <a:pt x="4780456" y="4517520"/>
                  <a:pt x="4710264" y="4638999"/>
                  <a:pt x="4746171" y="4816965"/>
                </a:cubicBezTo>
                <a:cubicBezTo>
                  <a:pt x="4782078" y="4994931"/>
                  <a:pt x="4692674" y="5165876"/>
                  <a:pt x="4746171" y="5352183"/>
                </a:cubicBezTo>
                <a:cubicBezTo>
                  <a:pt x="4467163" y="5368578"/>
                  <a:pt x="4289660" y="5323001"/>
                  <a:pt x="4152900" y="5352183"/>
                </a:cubicBezTo>
                <a:cubicBezTo>
                  <a:pt x="4016140" y="5381365"/>
                  <a:pt x="3687957" y="5345051"/>
                  <a:pt x="3512167" y="5352183"/>
                </a:cubicBezTo>
                <a:cubicBezTo>
                  <a:pt x="3336377" y="5359315"/>
                  <a:pt x="3186211" y="5309160"/>
                  <a:pt x="3061280" y="5352183"/>
                </a:cubicBezTo>
                <a:cubicBezTo>
                  <a:pt x="2936349" y="5395206"/>
                  <a:pt x="2628095" y="5303428"/>
                  <a:pt x="2515471" y="5352183"/>
                </a:cubicBezTo>
                <a:cubicBezTo>
                  <a:pt x="2402847" y="5400938"/>
                  <a:pt x="2255467" y="5304247"/>
                  <a:pt x="2064584" y="5352183"/>
                </a:cubicBezTo>
                <a:cubicBezTo>
                  <a:pt x="1873701" y="5400119"/>
                  <a:pt x="1786994" y="5291019"/>
                  <a:pt x="1518775" y="5352183"/>
                </a:cubicBezTo>
                <a:cubicBezTo>
                  <a:pt x="1250556" y="5413347"/>
                  <a:pt x="979616" y="5270352"/>
                  <a:pt x="830580" y="5352183"/>
                </a:cubicBezTo>
                <a:cubicBezTo>
                  <a:pt x="681545" y="5434014"/>
                  <a:pt x="220560" y="5270446"/>
                  <a:pt x="0" y="5352183"/>
                </a:cubicBezTo>
                <a:cubicBezTo>
                  <a:pt x="-1543" y="5144706"/>
                  <a:pt x="50994" y="4975991"/>
                  <a:pt x="0" y="4864540"/>
                </a:cubicBezTo>
                <a:cubicBezTo>
                  <a:pt x="-50994" y="4753089"/>
                  <a:pt x="53413" y="4566652"/>
                  <a:pt x="0" y="4376896"/>
                </a:cubicBezTo>
                <a:cubicBezTo>
                  <a:pt x="-53413" y="4187140"/>
                  <a:pt x="36731" y="4144375"/>
                  <a:pt x="0" y="3942775"/>
                </a:cubicBezTo>
                <a:cubicBezTo>
                  <a:pt x="-36731" y="3741175"/>
                  <a:pt x="21676" y="3659563"/>
                  <a:pt x="0" y="3508653"/>
                </a:cubicBezTo>
                <a:cubicBezTo>
                  <a:pt x="-21676" y="3357743"/>
                  <a:pt x="52162" y="3111221"/>
                  <a:pt x="0" y="2967488"/>
                </a:cubicBezTo>
                <a:cubicBezTo>
                  <a:pt x="-52162" y="2823756"/>
                  <a:pt x="28047" y="2657261"/>
                  <a:pt x="0" y="2533367"/>
                </a:cubicBezTo>
                <a:cubicBezTo>
                  <a:pt x="-28047" y="2409473"/>
                  <a:pt x="27919" y="2146790"/>
                  <a:pt x="0" y="2045723"/>
                </a:cubicBezTo>
                <a:cubicBezTo>
                  <a:pt x="-27919" y="1944656"/>
                  <a:pt x="16056" y="1788339"/>
                  <a:pt x="0" y="1558080"/>
                </a:cubicBezTo>
                <a:cubicBezTo>
                  <a:pt x="-16056" y="1327821"/>
                  <a:pt x="28319" y="1143785"/>
                  <a:pt x="0" y="1016915"/>
                </a:cubicBezTo>
                <a:cubicBezTo>
                  <a:pt x="-28319" y="890046"/>
                  <a:pt x="45442" y="508434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69014648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27912D-ECA4-F896-026C-F449F64A562D}"/>
              </a:ext>
            </a:extLst>
          </p:cNvPr>
          <p:cNvSpPr txBox="1"/>
          <p:nvPr/>
        </p:nvSpPr>
        <p:spPr>
          <a:xfrm>
            <a:off x="6662056" y="398190"/>
            <a:ext cx="3984171" cy="769441"/>
          </a:xfrm>
          <a:custGeom>
            <a:avLst/>
            <a:gdLst>
              <a:gd name="csX0" fmla="*/ 0 w 3984171"/>
              <a:gd name="csY0" fmla="*/ 0 h 769441"/>
              <a:gd name="csX1" fmla="*/ 648851 w 3984171"/>
              <a:gd name="csY1" fmla="*/ 0 h 769441"/>
              <a:gd name="csX2" fmla="*/ 1138335 w 3984171"/>
              <a:gd name="csY2" fmla="*/ 0 h 769441"/>
              <a:gd name="csX3" fmla="*/ 1707502 w 3984171"/>
              <a:gd name="csY3" fmla="*/ 0 h 769441"/>
              <a:gd name="csX4" fmla="*/ 2316511 w 3984171"/>
              <a:gd name="csY4" fmla="*/ 0 h 769441"/>
              <a:gd name="csX5" fmla="*/ 2805995 w 3984171"/>
              <a:gd name="csY5" fmla="*/ 0 h 769441"/>
              <a:gd name="csX6" fmla="*/ 3255637 w 3984171"/>
              <a:gd name="csY6" fmla="*/ 0 h 769441"/>
              <a:gd name="csX7" fmla="*/ 3984171 w 3984171"/>
              <a:gd name="csY7" fmla="*/ 0 h 769441"/>
              <a:gd name="csX8" fmla="*/ 3984171 w 3984171"/>
              <a:gd name="csY8" fmla="*/ 384721 h 769441"/>
              <a:gd name="csX9" fmla="*/ 3984171 w 3984171"/>
              <a:gd name="csY9" fmla="*/ 769441 h 769441"/>
              <a:gd name="csX10" fmla="*/ 3415004 w 3984171"/>
              <a:gd name="csY10" fmla="*/ 769441 h 769441"/>
              <a:gd name="csX11" fmla="*/ 2965362 w 3984171"/>
              <a:gd name="csY11" fmla="*/ 769441 h 769441"/>
              <a:gd name="csX12" fmla="*/ 2356353 w 3984171"/>
              <a:gd name="csY12" fmla="*/ 769441 h 769441"/>
              <a:gd name="csX13" fmla="*/ 1906710 w 3984171"/>
              <a:gd name="csY13" fmla="*/ 769441 h 769441"/>
              <a:gd name="csX14" fmla="*/ 1337543 w 3984171"/>
              <a:gd name="csY14" fmla="*/ 769441 h 769441"/>
              <a:gd name="csX15" fmla="*/ 688692 w 3984171"/>
              <a:gd name="csY15" fmla="*/ 769441 h 769441"/>
              <a:gd name="csX16" fmla="*/ 0 w 3984171"/>
              <a:gd name="csY16" fmla="*/ 769441 h 769441"/>
              <a:gd name="csX17" fmla="*/ 0 w 3984171"/>
              <a:gd name="csY17" fmla="*/ 407804 h 769441"/>
              <a:gd name="csX18" fmla="*/ 0 w 3984171"/>
              <a:gd name="csY18" fmla="*/ 0 h 7694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984171" h="769441" extrusionOk="0">
                <a:moveTo>
                  <a:pt x="0" y="0"/>
                </a:moveTo>
                <a:cubicBezTo>
                  <a:pt x="273614" y="-4455"/>
                  <a:pt x="397818" y="51554"/>
                  <a:pt x="648851" y="0"/>
                </a:cubicBezTo>
                <a:cubicBezTo>
                  <a:pt x="899884" y="-51554"/>
                  <a:pt x="905121" y="32966"/>
                  <a:pt x="1138335" y="0"/>
                </a:cubicBezTo>
                <a:cubicBezTo>
                  <a:pt x="1371549" y="-32966"/>
                  <a:pt x="1466911" y="24854"/>
                  <a:pt x="1707502" y="0"/>
                </a:cubicBezTo>
                <a:cubicBezTo>
                  <a:pt x="1948093" y="-24854"/>
                  <a:pt x="2168852" y="24970"/>
                  <a:pt x="2316511" y="0"/>
                </a:cubicBezTo>
                <a:cubicBezTo>
                  <a:pt x="2464170" y="-24970"/>
                  <a:pt x="2655511" y="18728"/>
                  <a:pt x="2805995" y="0"/>
                </a:cubicBezTo>
                <a:cubicBezTo>
                  <a:pt x="2956479" y="-18728"/>
                  <a:pt x="3038672" y="37036"/>
                  <a:pt x="3255637" y="0"/>
                </a:cubicBezTo>
                <a:cubicBezTo>
                  <a:pt x="3472602" y="-37036"/>
                  <a:pt x="3704601" y="59156"/>
                  <a:pt x="3984171" y="0"/>
                </a:cubicBezTo>
                <a:cubicBezTo>
                  <a:pt x="4016708" y="176195"/>
                  <a:pt x="3953248" y="193716"/>
                  <a:pt x="3984171" y="384721"/>
                </a:cubicBezTo>
                <a:cubicBezTo>
                  <a:pt x="4015094" y="575726"/>
                  <a:pt x="3962709" y="607209"/>
                  <a:pt x="3984171" y="769441"/>
                </a:cubicBezTo>
                <a:cubicBezTo>
                  <a:pt x="3866035" y="837382"/>
                  <a:pt x="3582876" y="765773"/>
                  <a:pt x="3415004" y="769441"/>
                </a:cubicBezTo>
                <a:cubicBezTo>
                  <a:pt x="3247132" y="773109"/>
                  <a:pt x="3095192" y="736677"/>
                  <a:pt x="2965362" y="769441"/>
                </a:cubicBezTo>
                <a:cubicBezTo>
                  <a:pt x="2835532" y="802205"/>
                  <a:pt x="2562808" y="715805"/>
                  <a:pt x="2356353" y="769441"/>
                </a:cubicBezTo>
                <a:cubicBezTo>
                  <a:pt x="2149898" y="823077"/>
                  <a:pt x="2075759" y="730056"/>
                  <a:pt x="1906710" y="769441"/>
                </a:cubicBezTo>
                <a:cubicBezTo>
                  <a:pt x="1737661" y="808826"/>
                  <a:pt x="1621630" y="731923"/>
                  <a:pt x="1337543" y="769441"/>
                </a:cubicBezTo>
                <a:cubicBezTo>
                  <a:pt x="1053456" y="806959"/>
                  <a:pt x="950643" y="730631"/>
                  <a:pt x="688692" y="769441"/>
                </a:cubicBezTo>
                <a:cubicBezTo>
                  <a:pt x="426741" y="808251"/>
                  <a:pt x="210342" y="748618"/>
                  <a:pt x="0" y="769441"/>
                </a:cubicBezTo>
                <a:cubicBezTo>
                  <a:pt x="-31976" y="641986"/>
                  <a:pt x="16866" y="553438"/>
                  <a:pt x="0" y="407804"/>
                </a:cubicBezTo>
                <a:cubicBezTo>
                  <a:pt x="-16866" y="262170"/>
                  <a:pt x="25581" y="188693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6945164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l-GR" sz="4400" dirty="0"/>
              <a:t>γ</a:t>
            </a:r>
            <a:r>
              <a:rPr lang="el-GR" sz="4400" b="0" i="0" dirty="0">
                <a:effectLst/>
              </a:rPr>
              <a:t>αλακτοδοχείο</a:t>
            </a:r>
            <a:endParaRPr lang="el-CY" sz="4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6F222B-9E22-BAB3-2D6C-B3A98D5FD901}"/>
              </a:ext>
            </a:extLst>
          </p:cNvPr>
          <p:cNvSpPr txBox="1"/>
          <p:nvPr/>
        </p:nvSpPr>
        <p:spPr>
          <a:xfrm>
            <a:off x="1099457" y="242276"/>
            <a:ext cx="3984171" cy="769441"/>
          </a:xfrm>
          <a:custGeom>
            <a:avLst/>
            <a:gdLst>
              <a:gd name="csX0" fmla="*/ 0 w 3984171"/>
              <a:gd name="csY0" fmla="*/ 0 h 769441"/>
              <a:gd name="csX1" fmla="*/ 529326 w 3984171"/>
              <a:gd name="csY1" fmla="*/ 0 h 769441"/>
              <a:gd name="csX2" fmla="*/ 1098493 w 3984171"/>
              <a:gd name="csY2" fmla="*/ 0 h 769441"/>
              <a:gd name="csX3" fmla="*/ 1707502 w 3984171"/>
              <a:gd name="csY3" fmla="*/ 0 h 769441"/>
              <a:gd name="csX4" fmla="*/ 2316511 w 3984171"/>
              <a:gd name="csY4" fmla="*/ 0 h 769441"/>
              <a:gd name="csX5" fmla="*/ 2766153 w 3984171"/>
              <a:gd name="csY5" fmla="*/ 0 h 769441"/>
              <a:gd name="csX6" fmla="*/ 3255637 w 3984171"/>
              <a:gd name="csY6" fmla="*/ 0 h 769441"/>
              <a:gd name="csX7" fmla="*/ 3984171 w 3984171"/>
              <a:gd name="csY7" fmla="*/ 0 h 769441"/>
              <a:gd name="csX8" fmla="*/ 3984171 w 3984171"/>
              <a:gd name="csY8" fmla="*/ 392415 h 769441"/>
              <a:gd name="csX9" fmla="*/ 3984171 w 3984171"/>
              <a:gd name="csY9" fmla="*/ 769441 h 769441"/>
              <a:gd name="csX10" fmla="*/ 3534529 w 3984171"/>
              <a:gd name="csY10" fmla="*/ 769441 h 769441"/>
              <a:gd name="csX11" fmla="*/ 2965362 w 3984171"/>
              <a:gd name="csY11" fmla="*/ 769441 h 769441"/>
              <a:gd name="csX12" fmla="*/ 2475878 w 3984171"/>
              <a:gd name="csY12" fmla="*/ 769441 h 769441"/>
              <a:gd name="csX13" fmla="*/ 1866869 w 3984171"/>
              <a:gd name="csY13" fmla="*/ 769441 h 769441"/>
              <a:gd name="csX14" fmla="*/ 1297701 w 3984171"/>
              <a:gd name="csY14" fmla="*/ 769441 h 769441"/>
              <a:gd name="csX15" fmla="*/ 848059 w 3984171"/>
              <a:gd name="csY15" fmla="*/ 769441 h 769441"/>
              <a:gd name="csX16" fmla="*/ 0 w 3984171"/>
              <a:gd name="csY16" fmla="*/ 769441 h 769441"/>
              <a:gd name="csX17" fmla="*/ 0 w 3984171"/>
              <a:gd name="csY17" fmla="*/ 400109 h 769441"/>
              <a:gd name="csX18" fmla="*/ 0 w 3984171"/>
              <a:gd name="csY18" fmla="*/ 0 h 7694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984171" h="769441" extrusionOk="0">
                <a:moveTo>
                  <a:pt x="0" y="0"/>
                </a:moveTo>
                <a:cubicBezTo>
                  <a:pt x="150617" y="-62045"/>
                  <a:pt x="399612" y="60613"/>
                  <a:pt x="529326" y="0"/>
                </a:cubicBezTo>
                <a:cubicBezTo>
                  <a:pt x="659040" y="-60613"/>
                  <a:pt x="818985" y="7528"/>
                  <a:pt x="1098493" y="0"/>
                </a:cubicBezTo>
                <a:cubicBezTo>
                  <a:pt x="1378001" y="-7528"/>
                  <a:pt x="1446981" y="59367"/>
                  <a:pt x="1707502" y="0"/>
                </a:cubicBezTo>
                <a:cubicBezTo>
                  <a:pt x="1968023" y="-59367"/>
                  <a:pt x="2067626" y="33727"/>
                  <a:pt x="2316511" y="0"/>
                </a:cubicBezTo>
                <a:cubicBezTo>
                  <a:pt x="2565396" y="-33727"/>
                  <a:pt x="2644526" y="26208"/>
                  <a:pt x="2766153" y="0"/>
                </a:cubicBezTo>
                <a:cubicBezTo>
                  <a:pt x="2887780" y="-26208"/>
                  <a:pt x="3066787" y="39985"/>
                  <a:pt x="3255637" y="0"/>
                </a:cubicBezTo>
                <a:cubicBezTo>
                  <a:pt x="3444487" y="-39985"/>
                  <a:pt x="3799428" y="2102"/>
                  <a:pt x="3984171" y="0"/>
                </a:cubicBezTo>
                <a:cubicBezTo>
                  <a:pt x="3988713" y="183370"/>
                  <a:pt x="3944305" y="304006"/>
                  <a:pt x="3984171" y="392415"/>
                </a:cubicBezTo>
                <a:cubicBezTo>
                  <a:pt x="4024037" y="480825"/>
                  <a:pt x="3946322" y="627682"/>
                  <a:pt x="3984171" y="769441"/>
                </a:cubicBezTo>
                <a:cubicBezTo>
                  <a:pt x="3791231" y="776704"/>
                  <a:pt x="3664742" y="728328"/>
                  <a:pt x="3534529" y="769441"/>
                </a:cubicBezTo>
                <a:cubicBezTo>
                  <a:pt x="3404316" y="810554"/>
                  <a:pt x="3161622" y="729529"/>
                  <a:pt x="2965362" y="769441"/>
                </a:cubicBezTo>
                <a:cubicBezTo>
                  <a:pt x="2769102" y="809353"/>
                  <a:pt x="2698235" y="728680"/>
                  <a:pt x="2475878" y="769441"/>
                </a:cubicBezTo>
                <a:cubicBezTo>
                  <a:pt x="2253521" y="810202"/>
                  <a:pt x="2017815" y="724756"/>
                  <a:pt x="1866869" y="769441"/>
                </a:cubicBezTo>
                <a:cubicBezTo>
                  <a:pt x="1715923" y="814126"/>
                  <a:pt x="1502473" y="713993"/>
                  <a:pt x="1297701" y="769441"/>
                </a:cubicBezTo>
                <a:cubicBezTo>
                  <a:pt x="1092929" y="824889"/>
                  <a:pt x="1062129" y="748645"/>
                  <a:pt x="848059" y="769441"/>
                </a:cubicBezTo>
                <a:cubicBezTo>
                  <a:pt x="633989" y="790237"/>
                  <a:pt x="340892" y="752209"/>
                  <a:pt x="0" y="769441"/>
                </a:cubicBezTo>
                <a:cubicBezTo>
                  <a:pt x="-35897" y="597049"/>
                  <a:pt x="21753" y="552662"/>
                  <a:pt x="0" y="400109"/>
                </a:cubicBezTo>
                <a:cubicBezTo>
                  <a:pt x="-21753" y="247556"/>
                  <a:pt x="16543" y="97027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9166794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l-GR" sz="4400" dirty="0"/>
              <a:t>πίθος</a:t>
            </a:r>
            <a:endParaRPr lang="el-CY" sz="4400" dirty="0"/>
          </a:p>
        </p:txBody>
      </p:sp>
      <p:pic>
        <p:nvPicPr>
          <p:cNvPr id="9" name="Εικόνα 8" descr="Εικόνα που περιέχει κείμενο, εσωτερικός χώρος&#10;&#10;Περιγραφή που δημιουργήθηκε αυτόματα">
            <a:extLst>
              <a:ext uri="{FF2B5EF4-FFF2-40B4-BE49-F238E27FC236}">
                <a16:creationId xmlns:a16="http://schemas.microsoft.com/office/drawing/2014/main" id="{A8D8FE5C-2651-9E5B-EDB1-917CDE82D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8" t="18254" r="16428" b="32064"/>
          <a:stretch/>
        </p:blipFill>
        <p:spPr>
          <a:xfrm>
            <a:off x="9176656" y="1480458"/>
            <a:ext cx="2729747" cy="4191760"/>
          </a:xfrm>
          <a:custGeom>
            <a:avLst/>
            <a:gdLst>
              <a:gd name="csX0" fmla="*/ 0 w 2729747"/>
              <a:gd name="csY0" fmla="*/ 0 h 4191760"/>
              <a:gd name="csX1" fmla="*/ 600544 w 2729747"/>
              <a:gd name="csY1" fmla="*/ 0 h 4191760"/>
              <a:gd name="csX2" fmla="*/ 1201089 w 2729747"/>
              <a:gd name="csY2" fmla="*/ 0 h 4191760"/>
              <a:gd name="csX3" fmla="*/ 1747038 w 2729747"/>
              <a:gd name="csY3" fmla="*/ 0 h 4191760"/>
              <a:gd name="csX4" fmla="*/ 2238393 w 2729747"/>
              <a:gd name="csY4" fmla="*/ 0 h 4191760"/>
              <a:gd name="csX5" fmla="*/ 2729747 w 2729747"/>
              <a:gd name="csY5" fmla="*/ 0 h 4191760"/>
              <a:gd name="csX6" fmla="*/ 2729747 w 2729747"/>
              <a:gd name="csY6" fmla="*/ 682658 h 4191760"/>
              <a:gd name="csX7" fmla="*/ 2729747 w 2729747"/>
              <a:gd name="csY7" fmla="*/ 1197646 h 4191760"/>
              <a:gd name="csX8" fmla="*/ 2729747 w 2729747"/>
              <a:gd name="csY8" fmla="*/ 1838386 h 4191760"/>
              <a:gd name="csX9" fmla="*/ 2729747 w 2729747"/>
              <a:gd name="csY9" fmla="*/ 2311456 h 4191760"/>
              <a:gd name="csX10" fmla="*/ 2729747 w 2729747"/>
              <a:gd name="csY10" fmla="*/ 2868361 h 4191760"/>
              <a:gd name="csX11" fmla="*/ 2729747 w 2729747"/>
              <a:gd name="csY11" fmla="*/ 3383349 h 4191760"/>
              <a:gd name="csX12" fmla="*/ 2729747 w 2729747"/>
              <a:gd name="csY12" fmla="*/ 4191760 h 4191760"/>
              <a:gd name="csX13" fmla="*/ 2238393 w 2729747"/>
              <a:gd name="csY13" fmla="*/ 4191760 h 4191760"/>
              <a:gd name="csX14" fmla="*/ 1719741 w 2729747"/>
              <a:gd name="csY14" fmla="*/ 4191760 h 4191760"/>
              <a:gd name="csX15" fmla="*/ 1228386 w 2729747"/>
              <a:gd name="csY15" fmla="*/ 4191760 h 4191760"/>
              <a:gd name="csX16" fmla="*/ 764329 w 2729747"/>
              <a:gd name="csY16" fmla="*/ 4191760 h 4191760"/>
              <a:gd name="csX17" fmla="*/ 0 w 2729747"/>
              <a:gd name="csY17" fmla="*/ 4191760 h 4191760"/>
              <a:gd name="csX18" fmla="*/ 0 w 2729747"/>
              <a:gd name="csY18" fmla="*/ 3551020 h 4191760"/>
              <a:gd name="csX19" fmla="*/ 0 w 2729747"/>
              <a:gd name="csY19" fmla="*/ 3036032 h 4191760"/>
              <a:gd name="csX20" fmla="*/ 0 w 2729747"/>
              <a:gd name="csY20" fmla="*/ 2479127 h 4191760"/>
              <a:gd name="csX21" fmla="*/ 0 w 2729747"/>
              <a:gd name="csY21" fmla="*/ 1964139 h 4191760"/>
              <a:gd name="csX22" fmla="*/ 0 w 2729747"/>
              <a:gd name="csY22" fmla="*/ 1491069 h 4191760"/>
              <a:gd name="csX23" fmla="*/ 0 w 2729747"/>
              <a:gd name="csY23" fmla="*/ 1017999 h 4191760"/>
              <a:gd name="csX24" fmla="*/ 0 w 2729747"/>
              <a:gd name="csY24" fmla="*/ 544929 h 4191760"/>
              <a:gd name="csX25" fmla="*/ 0 w 2729747"/>
              <a:gd name="csY25" fmla="*/ 0 h 41917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2729747" h="4191760" fill="none" extrusionOk="0">
                <a:moveTo>
                  <a:pt x="0" y="0"/>
                </a:moveTo>
                <a:cubicBezTo>
                  <a:pt x="174207" y="-10173"/>
                  <a:pt x="436014" y="63562"/>
                  <a:pt x="600544" y="0"/>
                </a:cubicBezTo>
                <a:cubicBezTo>
                  <a:pt x="765074" y="-63562"/>
                  <a:pt x="1049353" y="3882"/>
                  <a:pt x="1201089" y="0"/>
                </a:cubicBezTo>
                <a:cubicBezTo>
                  <a:pt x="1352825" y="-3882"/>
                  <a:pt x="1501050" y="25847"/>
                  <a:pt x="1747038" y="0"/>
                </a:cubicBezTo>
                <a:cubicBezTo>
                  <a:pt x="1993026" y="-25847"/>
                  <a:pt x="2074963" y="2097"/>
                  <a:pt x="2238393" y="0"/>
                </a:cubicBezTo>
                <a:cubicBezTo>
                  <a:pt x="2401823" y="-2097"/>
                  <a:pt x="2615872" y="24790"/>
                  <a:pt x="2729747" y="0"/>
                </a:cubicBezTo>
                <a:cubicBezTo>
                  <a:pt x="2789283" y="139465"/>
                  <a:pt x="2700009" y="496807"/>
                  <a:pt x="2729747" y="682658"/>
                </a:cubicBezTo>
                <a:cubicBezTo>
                  <a:pt x="2759485" y="868509"/>
                  <a:pt x="2692113" y="997594"/>
                  <a:pt x="2729747" y="1197646"/>
                </a:cubicBezTo>
                <a:cubicBezTo>
                  <a:pt x="2767381" y="1397698"/>
                  <a:pt x="2701199" y="1518166"/>
                  <a:pt x="2729747" y="1838386"/>
                </a:cubicBezTo>
                <a:cubicBezTo>
                  <a:pt x="2758295" y="2158606"/>
                  <a:pt x="2683750" y="2192721"/>
                  <a:pt x="2729747" y="2311456"/>
                </a:cubicBezTo>
                <a:cubicBezTo>
                  <a:pt x="2775744" y="2430191"/>
                  <a:pt x="2694589" y="2661511"/>
                  <a:pt x="2729747" y="2868361"/>
                </a:cubicBezTo>
                <a:cubicBezTo>
                  <a:pt x="2764905" y="3075211"/>
                  <a:pt x="2707672" y="3195925"/>
                  <a:pt x="2729747" y="3383349"/>
                </a:cubicBezTo>
                <a:cubicBezTo>
                  <a:pt x="2751822" y="3570773"/>
                  <a:pt x="2644970" y="3978279"/>
                  <a:pt x="2729747" y="4191760"/>
                </a:cubicBezTo>
                <a:cubicBezTo>
                  <a:pt x="2539461" y="4229003"/>
                  <a:pt x="2356596" y="4190174"/>
                  <a:pt x="2238393" y="4191760"/>
                </a:cubicBezTo>
                <a:cubicBezTo>
                  <a:pt x="2120190" y="4193346"/>
                  <a:pt x="1840586" y="4177722"/>
                  <a:pt x="1719741" y="4191760"/>
                </a:cubicBezTo>
                <a:cubicBezTo>
                  <a:pt x="1598896" y="4205798"/>
                  <a:pt x="1455715" y="4157100"/>
                  <a:pt x="1228386" y="4191760"/>
                </a:cubicBezTo>
                <a:cubicBezTo>
                  <a:pt x="1001058" y="4226420"/>
                  <a:pt x="867435" y="4177446"/>
                  <a:pt x="764329" y="4191760"/>
                </a:cubicBezTo>
                <a:cubicBezTo>
                  <a:pt x="661223" y="4206074"/>
                  <a:pt x="303446" y="4184511"/>
                  <a:pt x="0" y="4191760"/>
                </a:cubicBezTo>
                <a:cubicBezTo>
                  <a:pt x="-56260" y="3916916"/>
                  <a:pt x="44209" y="3758941"/>
                  <a:pt x="0" y="3551020"/>
                </a:cubicBezTo>
                <a:cubicBezTo>
                  <a:pt x="-44209" y="3343099"/>
                  <a:pt x="44756" y="3190086"/>
                  <a:pt x="0" y="3036032"/>
                </a:cubicBezTo>
                <a:cubicBezTo>
                  <a:pt x="-44756" y="2881978"/>
                  <a:pt x="54889" y="2726461"/>
                  <a:pt x="0" y="2479127"/>
                </a:cubicBezTo>
                <a:cubicBezTo>
                  <a:pt x="-54889" y="2231794"/>
                  <a:pt x="55643" y="2153809"/>
                  <a:pt x="0" y="1964139"/>
                </a:cubicBezTo>
                <a:cubicBezTo>
                  <a:pt x="-55643" y="1774469"/>
                  <a:pt x="26328" y="1699065"/>
                  <a:pt x="0" y="1491069"/>
                </a:cubicBezTo>
                <a:cubicBezTo>
                  <a:pt x="-26328" y="1283073"/>
                  <a:pt x="17736" y="1233152"/>
                  <a:pt x="0" y="1017999"/>
                </a:cubicBezTo>
                <a:cubicBezTo>
                  <a:pt x="-17736" y="802846"/>
                  <a:pt x="54274" y="701086"/>
                  <a:pt x="0" y="544929"/>
                </a:cubicBezTo>
                <a:cubicBezTo>
                  <a:pt x="-54274" y="388772"/>
                  <a:pt x="7215" y="155173"/>
                  <a:pt x="0" y="0"/>
                </a:cubicBezTo>
                <a:close/>
              </a:path>
              <a:path w="2729747" h="4191760" stroke="0" extrusionOk="0">
                <a:moveTo>
                  <a:pt x="0" y="0"/>
                </a:moveTo>
                <a:cubicBezTo>
                  <a:pt x="168168" y="-55571"/>
                  <a:pt x="424159" y="1196"/>
                  <a:pt x="545949" y="0"/>
                </a:cubicBezTo>
                <a:cubicBezTo>
                  <a:pt x="667739" y="-1196"/>
                  <a:pt x="943956" y="64383"/>
                  <a:pt x="1091899" y="0"/>
                </a:cubicBezTo>
                <a:cubicBezTo>
                  <a:pt x="1239842" y="-64383"/>
                  <a:pt x="1479169" y="27067"/>
                  <a:pt x="1583253" y="0"/>
                </a:cubicBezTo>
                <a:cubicBezTo>
                  <a:pt x="1687337" y="-27067"/>
                  <a:pt x="1840180" y="39355"/>
                  <a:pt x="2074608" y="0"/>
                </a:cubicBezTo>
                <a:cubicBezTo>
                  <a:pt x="2309036" y="-39355"/>
                  <a:pt x="2564799" y="4815"/>
                  <a:pt x="2729747" y="0"/>
                </a:cubicBezTo>
                <a:cubicBezTo>
                  <a:pt x="2735259" y="227876"/>
                  <a:pt x="2665221" y="313781"/>
                  <a:pt x="2729747" y="556905"/>
                </a:cubicBezTo>
                <a:cubicBezTo>
                  <a:pt x="2794273" y="800030"/>
                  <a:pt x="2722720" y="825896"/>
                  <a:pt x="2729747" y="1029975"/>
                </a:cubicBezTo>
                <a:cubicBezTo>
                  <a:pt x="2736774" y="1234054"/>
                  <a:pt x="2700723" y="1461959"/>
                  <a:pt x="2729747" y="1586881"/>
                </a:cubicBezTo>
                <a:cubicBezTo>
                  <a:pt x="2758771" y="1711803"/>
                  <a:pt x="2690508" y="1857128"/>
                  <a:pt x="2729747" y="2059951"/>
                </a:cubicBezTo>
                <a:cubicBezTo>
                  <a:pt x="2768986" y="2262774"/>
                  <a:pt x="2671582" y="2359303"/>
                  <a:pt x="2729747" y="2616856"/>
                </a:cubicBezTo>
                <a:cubicBezTo>
                  <a:pt x="2787912" y="2874409"/>
                  <a:pt x="2674903" y="2950464"/>
                  <a:pt x="2729747" y="3257596"/>
                </a:cubicBezTo>
                <a:cubicBezTo>
                  <a:pt x="2784591" y="3564728"/>
                  <a:pt x="2717229" y="3791170"/>
                  <a:pt x="2729747" y="4191760"/>
                </a:cubicBezTo>
                <a:cubicBezTo>
                  <a:pt x="2557081" y="4191891"/>
                  <a:pt x="2317027" y="4147559"/>
                  <a:pt x="2183798" y="4191760"/>
                </a:cubicBezTo>
                <a:cubicBezTo>
                  <a:pt x="2050569" y="4235961"/>
                  <a:pt x="1850514" y="4166592"/>
                  <a:pt x="1665146" y="4191760"/>
                </a:cubicBezTo>
                <a:cubicBezTo>
                  <a:pt x="1479778" y="4216928"/>
                  <a:pt x="1379007" y="4146908"/>
                  <a:pt x="1201089" y="4191760"/>
                </a:cubicBezTo>
                <a:cubicBezTo>
                  <a:pt x="1023171" y="4236612"/>
                  <a:pt x="815508" y="4178719"/>
                  <a:pt x="655139" y="4191760"/>
                </a:cubicBezTo>
                <a:cubicBezTo>
                  <a:pt x="494770" y="4204801"/>
                  <a:pt x="155561" y="4143937"/>
                  <a:pt x="0" y="4191760"/>
                </a:cubicBezTo>
                <a:cubicBezTo>
                  <a:pt x="-70326" y="4039388"/>
                  <a:pt x="34689" y="3887978"/>
                  <a:pt x="0" y="3592937"/>
                </a:cubicBezTo>
                <a:cubicBezTo>
                  <a:pt x="-34689" y="3297896"/>
                  <a:pt x="52867" y="3163864"/>
                  <a:pt x="0" y="3036032"/>
                </a:cubicBezTo>
                <a:cubicBezTo>
                  <a:pt x="-52867" y="2908201"/>
                  <a:pt x="16395" y="2719512"/>
                  <a:pt x="0" y="2521044"/>
                </a:cubicBezTo>
                <a:cubicBezTo>
                  <a:pt x="-16395" y="2322576"/>
                  <a:pt x="49775" y="2149996"/>
                  <a:pt x="0" y="1880304"/>
                </a:cubicBezTo>
                <a:cubicBezTo>
                  <a:pt x="-49775" y="1610612"/>
                  <a:pt x="40009" y="1569227"/>
                  <a:pt x="0" y="1407234"/>
                </a:cubicBezTo>
                <a:cubicBezTo>
                  <a:pt x="-40009" y="1245241"/>
                  <a:pt x="6945" y="1148216"/>
                  <a:pt x="0" y="892246"/>
                </a:cubicBezTo>
                <a:cubicBezTo>
                  <a:pt x="-6945" y="636276"/>
                  <a:pt x="40016" y="439295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39034381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5EEA0BD2-1C02-F837-759D-34382DEC7B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103557"/>
              </p:ext>
            </p:extLst>
          </p:nvPr>
        </p:nvGraphicFramePr>
        <p:xfrm>
          <a:off x="5910943" y="5911170"/>
          <a:ext cx="5889171" cy="548640"/>
        </p:xfrm>
        <a:graphic>
          <a:graphicData uri="http://schemas.openxmlformats.org/drawingml/2006/table">
            <a:tbl>
              <a:tblPr/>
              <a:tblGrid>
                <a:gridCol w="5889171">
                  <a:extLst>
                    <a:ext uri="{9D8B030D-6E8A-4147-A177-3AD203B41FA5}">
                      <a16:colId xmlns:a16="http://schemas.microsoft.com/office/drawing/2014/main" val="2267838721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r>
                        <a:rPr lang="el-GR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Βάσος</a:t>
                      </a:r>
                      <a:r>
                        <a:rPr lang="el-GR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Καραγεώργης, </a:t>
                      </a:r>
                      <a:r>
                        <a:rPr lang="el-GR" sz="18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Κύπρος</a:t>
                      </a:r>
                      <a:r>
                        <a:rPr lang="el-GR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l-GR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Φυτράκης</a:t>
                      </a:r>
                      <a:r>
                        <a:rPr lang="el-GR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Αθήνα, σ.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13, 15.</a:t>
                      </a:r>
                      <a:r>
                        <a:rPr lang="el-GR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l-CY" b="0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39041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endParaRPr lang="el-GR" b="0" i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5101731"/>
                  </a:ext>
                </a:extLst>
              </a:tr>
            </a:tbl>
          </a:graphicData>
        </a:graphic>
      </p:graphicFrame>
      <p:pic>
        <p:nvPicPr>
          <p:cNvPr id="14" name="Εικόνα 13" descr="Εικόνα που περιέχει κείμενο, χαρτί, χάρτινο προϊόν, Δημοσίευση&#10;&#10;Περιγραφή που δημιουργήθηκε αυτόματα">
            <a:extLst>
              <a:ext uri="{FF2B5EF4-FFF2-40B4-BE49-F238E27FC236}">
                <a16:creationId xmlns:a16="http://schemas.microsoft.com/office/drawing/2014/main" id="{31837E49-2F4D-81F4-C4F7-7D70721647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4" t="6213" r="48525" b="7143"/>
          <a:stretch/>
        </p:blipFill>
        <p:spPr>
          <a:xfrm rot="5400000">
            <a:off x="5783115" y="2296652"/>
            <a:ext cx="3665449" cy="2729746"/>
          </a:xfrm>
          <a:custGeom>
            <a:avLst/>
            <a:gdLst>
              <a:gd name="csX0" fmla="*/ 0 w 3665449"/>
              <a:gd name="csY0" fmla="*/ 0 h 2729746"/>
              <a:gd name="csX1" fmla="*/ 560290 w 3665449"/>
              <a:gd name="csY1" fmla="*/ 0 h 2729746"/>
              <a:gd name="csX2" fmla="*/ 1047271 w 3665449"/>
              <a:gd name="csY2" fmla="*/ 0 h 2729746"/>
              <a:gd name="csX3" fmla="*/ 1607561 w 3665449"/>
              <a:gd name="csY3" fmla="*/ 0 h 2729746"/>
              <a:gd name="csX4" fmla="*/ 2021233 w 3665449"/>
              <a:gd name="csY4" fmla="*/ 0 h 2729746"/>
              <a:gd name="csX5" fmla="*/ 2581523 w 3665449"/>
              <a:gd name="csY5" fmla="*/ 0 h 2729746"/>
              <a:gd name="csX6" fmla="*/ 2995195 w 3665449"/>
              <a:gd name="csY6" fmla="*/ 0 h 2729746"/>
              <a:gd name="csX7" fmla="*/ 3665449 w 3665449"/>
              <a:gd name="csY7" fmla="*/ 0 h 2729746"/>
              <a:gd name="csX8" fmla="*/ 3665449 w 3665449"/>
              <a:gd name="csY8" fmla="*/ 464057 h 2729746"/>
              <a:gd name="csX9" fmla="*/ 3665449 w 3665449"/>
              <a:gd name="csY9" fmla="*/ 1037303 h 2729746"/>
              <a:gd name="csX10" fmla="*/ 3665449 w 3665449"/>
              <a:gd name="csY10" fmla="*/ 1528658 h 2729746"/>
              <a:gd name="csX11" fmla="*/ 3665449 w 3665449"/>
              <a:gd name="csY11" fmla="*/ 2074607 h 2729746"/>
              <a:gd name="csX12" fmla="*/ 3665449 w 3665449"/>
              <a:gd name="csY12" fmla="*/ 2729746 h 2729746"/>
              <a:gd name="csX13" fmla="*/ 3251777 w 3665449"/>
              <a:gd name="csY13" fmla="*/ 2729746 h 2729746"/>
              <a:gd name="csX14" fmla="*/ 2691487 w 3665449"/>
              <a:gd name="csY14" fmla="*/ 2729746 h 2729746"/>
              <a:gd name="csX15" fmla="*/ 2094542 w 3665449"/>
              <a:gd name="csY15" fmla="*/ 2729746 h 2729746"/>
              <a:gd name="csX16" fmla="*/ 1534252 w 3665449"/>
              <a:gd name="csY16" fmla="*/ 2729746 h 2729746"/>
              <a:gd name="csX17" fmla="*/ 1047271 w 3665449"/>
              <a:gd name="csY17" fmla="*/ 2729746 h 2729746"/>
              <a:gd name="csX18" fmla="*/ 523636 w 3665449"/>
              <a:gd name="csY18" fmla="*/ 2729746 h 2729746"/>
              <a:gd name="csX19" fmla="*/ 0 w 3665449"/>
              <a:gd name="csY19" fmla="*/ 2729746 h 2729746"/>
              <a:gd name="csX20" fmla="*/ 0 w 3665449"/>
              <a:gd name="csY20" fmla="*/ 2183797 h 2729746"/>
              <a:gd name="csX21" fmla="*/ 0 w 3665449"/>
              <a:gd name="csY21" fmla="*/ 1583253 h 2729746"/>
              <a:gd name="csX22" fmla="*/ 0 w 3665449"/>
              <a:gd name="csY22" fmla="*/ 982709 h 2729746"/>
              <a:gd name="csX23" fmla="*/ 0 w 3665449"/>
              <a:gd name="csY23" fmla="*/ 518652 h 2729746"/>
              <a:gd name="csX24" fmla="*/ 0 w 3665449"/>
              <a:gd name="csY24" fmla="*/ 0 h 27297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3665449" h="2729746" fill="none" extrusionOk="0">
                <a:moveTo>
                  <a:pt x="0" y="0"/>
                </a:moveTo>
                <a:cubicBezTo>
                  <a:pt x="163934" y="-16491"/>
                  <a:pt x="403803" y="41670"/>
                  <a:pt x="560290" y="0"/>
                </a:cubicBezTo>
                <a:cubicBezTo>
                  <a:pt x="716777" y="-41670"/>
                  <a:pt x="849994" y="54092"/>
                  <a:pt x="1047271" y="0"/>
                </a:cubicBezTo>
                <a:cubicBezTo>
                  <a:pt x="1244548" y="-54092"/>
                  <a:pt x="1474455" y="34484"/>
                  <a:pt x="1607561" y="0"/>
                </a:cubicBezTo>
                <a:cubicBezTo>
                  <a:pt x="1740667" y="-34484"/>
                  <a:pt x="1850787" y="38033"/>
                  <a:pt x="2021233" y="0"/>
                </a:cubicBezTo>
                <a:cubicBezTo>
                  <a:pt x="2191679" y="-38033"/>
                  <a:pt x="2458134" y="34527"/>
                  <a:pt x="2581523" y="0"/>
                </a:cubicBezTo>
                <a:cubicBezTo>
                  <a:pt x="2704912" y="-34527"/>
                  <a:pt x="2851565" y="44779"/>
                  <a:pt x="2995195" y="0"/>
                </a:cubicBezTo>
                <a:cubicBezTo>
                  <a:pt x="3138825" y="-44779"/>
                  <a:pt x="3398260" y="73010"/>
                  <a:pt x="3665449" y="0"/>
                </a:cubicBezTo>
                <a:cubicBezTo>
                  <a:pt x="3698795" y="98942"/>
                  <a:pt x="3651834" y="245371"/>
                  <a:pt x="3665449" y="464057"/>
                </a:cubicBezTo>
                <a:cubicBezTo>
                  <a:pt x="3679064" y="682743"/>
                  <a:pt x="3654799" y="904966"/>
                  <a:pt x="3665449" y="1037303"/>
                </a:cubicBezTo>
                <a:cubicBezTo>
                  <a:pt x="3676099" y="1169640"/>
                  <a:pt x="3664994" y="1411022"/>
                  <a:pt x="3665449" y="1528658"/>
                </a:cubicBezTo>
                <a:cubicBezTo>
                  <a:pt x="3665904" y="1646294"/>
                  <a:pt x="3615331" y="1815068"/>
                  <a:pt x="3665449" y="2074607"/>
                </a:cubicBezTo>
                <a:cubicBezTo>
                  <a:pt x="3715567" y="2334146"/>
                  <a:pt x="3657968" y="2507179"/>
                  <a:pt x="3665449" y="2729746"/>
                </a:cubicBezTo>
                <a:cubicBezTo>
                  <a:pt x="3558579" y="2779331"/>
                  <a:pt x="3361991" y="2698741"/>
                  <a:pt x="3251777" y="2729746"/>
                </a:cubicBezTo>
                <a:cubicBezTo>
                  <a:pt x="3141563" y="2760751"/>
                  <a:pt x="2878454" y="2693051"/>
                  <a:pt x="2691487" y="2729746"/>
                </a:cubicBezTo>
                <a:cubicBezTo>
                  <a:pt x="2504520" y="2766441"/>
                  <a:pt x="2253763" y="2669859"/>
                  <a:pt x="2094542" y="2729746"/>
                </a:cubicBezTo>
                <a:cubicBezTo>
                  <a:pt x="1935322" y="2789633"/>
                  <a:pt x="1781494" y="2685213"/>
                  <a:pt x="1534252" y="2729746"/>
                </a:cubicBezTo>
                <a:cubicBezTo>
                  <a:pt x="1287010" y="2774279"/>
                  <a:pt x="1165037" y="2698106"/>
                  <a:pt x="1047271" y="2729746"/>
                </a:cubicBezTo>
                <a:cubicBezTo>
                  <a:pt x="929505" y="2761386"/>
                  <a:pt x="749068" y="2697290"/>
                  <a:pt x="523636" y="2729746"/>
                </a:cubicBezTo>
                <a:cubicBezTo>
                  <a:pt x="298204" y="2762202"/>
                  <a:pt x="134663" y="2693126"/>
                  <a:pt x="0" y="2729746"/>
                </a:cubicBezTo>
                <a:cubicBezTo>
                  <a:pt x="-22362" y="2532458"/>
                  <a:pt x="3558" y="2420605"/>
                  <a:pt x="0" y="2183797"/>
                </a:cubicBezTo>
                <a:cubicBezTo>
                  <a:pt x="-3558" y="1946989"/>
                  <a:pt x="35509" y="1838726"/>
                  <a:pt x="0" y="1583253"/>
                </a:cubicBezTo>
                <a:cubicBezTo>
                  <a:pt x="-35509" y="1327780"/>
                  <a:pt x="58729" y="1240296"/>
                  <a:pt x="0" y="982709"/>
                </a:cubicBezTo>
                <a:cubicBezTo>
                  <a:pt x="-58729" y="725122"/>
                  <a:pt x="31921" y="632069"/>
                  <a:pt x="0" y="518652"/>
                </a:cubicBezTo>
                <a:cubicBezTo>
                  <a:pt x="-31921" y="405235"/>
                  <a:pt x="28363" y="244236"/>
                  <a:pt x="0" y="0"/>
                </a:cubicBezTo>
                <a:close/>
              </a:path>
              <a:path w="3665449" h="2729746" stroke="0" extrusionOk="0">
                <a:moveTo>
                  <a:pt x="0" y="0"/>
                </a:moveTo>
                <a:cubicBezTo>
                  <a:pt x="169812" y="-51459"/>
                  <a:pt x="361934" y="19783"/>
                  <a:pt x="486981" y="0"/>
                </a:cubicBezTo>
                <a:cubicBezTo>
                  <a:pt x="612028" y="-19783"/>
                  <a:pt x="842611" y="62807"/>
                  <a:pt x="1010617" y="0"/>
                </a:cubicBezTo>
                <a:cubicBezTo>
                  <a:pt x="1178623" y="-62807"/>
                  <a:pt x="1343373" y="23428"/>
                  <a:pt x="1460943" y="0"/>
                </a:cubicBezTo>
                <a:cubicBezTo>
                  <a:pt x="1578513" y="-23428"/>
                  <a:pt x="1932488" y="47739"/>
                  <a:pt x="2057888" y="0"/>
                </a:cubicBezTo>
                <a:cubicBezTo>
                  <a:pt x="2183289" y="-47739"/>
                  <a:pt x="2348727" y="6019"/>
                  <a:pt x="2508214" y="0"/>
                </a:cubicBezTo>
                <a:cubicBezTo>
                  <a:pt x="2667701" y="-6019"/>
                  <a:pt x="2847935" y="21805"/>
                  <a:pt x="2995195" y="0"/>
                </a:cubicBezTo>
                <a:cubicBezTo>
                  <a:pt x="3142455" y="-21805"/>
                  <a:pt x="3376696" y="76033"/>
                  <a:pt x="3665449" y="0"/>
                </a:cubicBezTo>
                <a:cubicBezTo>
                  <a:pt x="3687991" y="274487"/>
                  <a:pt x="3620537" y="369227"/>
                  <a:pt x="3665449" y="600544"/>
                </a:cubicBezTo>
                <a:cubicBezTo>
                  <a:pt x="3710361" y="831861"/>
                  <a:pt x="3600690" y="926562"/>
                  <a:pt x="3665449" y="1201088"/>
                </a:cubicBezTo>
                <a:cubicBezTo>
                  <a:pt x="3730208" y="1475614"/>
                  <a:pt x="3663855" y="1640272"/>
                  <a:pt x="3665449" y="1801632"/>
                </a:cubicBezTo>
                <a:cubicBezTo>
                  <a:pt x="3667043" y="1962992"/>
                  <a:pt x="3593120" y="2530408"/>
                  <a:pt x="3665449" y="2729746"/>
                </a:cubicBezTo>
                <a:cubicBezTo>
                  <a:pt x="3527847" y="2743845"/>
                  <a:pt x="3440793" y="2713626"/>
                  <a:pt x="3251777" y="2729746"/>
                </a:cubicBezTo>
                <a:cubicBezTo>
                  <a:pt x="3062761" y="2745866"/>
                  <a:pt x="2921714" y="2689621"/>
                  <a:pt x="2691487" y="2729746"/>
                </a:cubicBezTo>
                <a:cubicBezTo>
                  <a:pt x="2461260" y="2769871"/>
                  <a:pt x="2348618" y="2696672"/>
                  <a:pt x="2167851" y="2729746"/>
                </a:cubicBezTo>
                <a:cubicBezTo>
                  <a:pt x="1987084" y="2762820"/>
                  <a:pt x="1861341" y="2686345"/>
                  <a:pt x="1607561" y="2729746"/>
                </a:cubicBezTo>
                <a:cubicBezTo>
                  <a:pt x="1353781" y="2773147"/>
                  <a:pt x="1262769" y="2721122"/>
                  <a:pt x="1010617" y="2729746"/>
                </a:cubicBezTo>
                <a:cubicBezTo>
                  <a:pt x="758465" y="2738370"/>
                  <a:pt x="689410" y="2729014"/>
                  <a:pt x="596945" y="2729746"/>
                </a:cubicBezTo>
                <a:cubicBezTo>
                  <a:pt x="504480" y="2730478"/>
                  <a:pt x="137911" y="2690774"/>
                  <a:pt x="0" y="2729746"/>
                </a:cubicBezTo>
                <a:cubicBezTo>
                  <a:pt x="-32882" y="2482664"/>
                  <a:pt x="39121" y="2342707"/>
                  <a:pt x="0" y="2129202"/>
                </a:cubicBezTo>
                <a:cubicBezTo>
                  <a:pt x="-39121" y="1915697"/>
                  <a:pt x="30566" y="1707168"/>
                  <a:pt x="0" y="1528658"/>
                </a:cubicBezTo>
                <a:cubicBezTo>
                  <a:pt x="-30566" y="1350148"/>
                  <a:pt x="68152" y="1089023"/>
                  <a:pt x="0" y="955411"/>
                </a:cubicBezTo>
                <a:cubicBezTo>
                  <a:pt x="-68152" y="821799"/>
                  <a:pt x="10686" y="191936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3175650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1139507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61F45D4-7346-CAFD-8ED0-B09D0219946C}"/>
              </a:ext>
            </a:extLst>
          </p:cNvPr>
          <p:cNvSpPr txBox="1"/>
          <p:nvPr/>
        </p:nvSpPr>
        <p:spPr>
          <a:xfrm>
            <a:off x="108857" y="5998623"/>
            <a:ext cx="11745686" cy="711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l-CY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Porphyrios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l-CY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Dikaios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l-CY" sz="18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Khirokitia</a:t>
            </a:r>
            <a:r>
              <a:rPr lang="el-CY" sz="1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: </a:t>
            </a:r>
            <a:r>
              <a:rPr lang="el-CY" sz="18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final</a:t>
            </a:r>
            <a:r>
              <a:rPr lang="el-CY" sz="1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CY" sz="18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report</a:t>
            </a:r>
            <a:r>
              <a:rPr lang="el-CY" sz="1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on the </a:t>
            </a:r>
            <a:r>
              <a:rPr lang="el-CY" sz="18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excavation</a:t>
            </a:r>
            <a:r>
              <a:rPr lang="el-CY" sz="1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of a </a:t>
            </a:r>
            <a:r>
              <a:rPr lang="el-CY" sz="18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neolithic</a:t>
            </a:r>
            <a:r>
              <a:rPr lang="el-CY" sz="1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CY" sz="18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settlement</a:t>
            </a:r>
            <a:r>
              <a:rPr lang="el-CY" sz="1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in Cyprus on </a:t>
            </a:r>
            <a:r>
              <a:rPr lang="el-CY" sz="18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behalf</a:t>
            </a:r>
            <a:r>
              <a:rPr lang="el-CY" sz="1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of the Department of </a:t>
            </a:r>
            <a:r>
              <a:rPr lang="el-CY" sz="18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Antiquities</a:t>
            </a:r>
            <a:r>
              <a:rPr lang="el-CY" sz="1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1936-1946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l-CY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Oxford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CY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University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CY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Press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l-CY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London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1953</a:t>
            </a:r>
            <a:r>
              <a:rPr lang="el-GR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l-CY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Εικόνα 4" descr="Εικόνα που περιέχει ψάρι, τέχνη, σκίτσο/σχέδιο,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D628BEC3-8550-F673-B669-4B060FE50D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8" t="10528" r="37937" b="37196"/>
          <a:stretch/>
        </p:blipFill>
        <p:spPr>
          <a:xfrm rot="5400000">
            <a:off x="498460" y="-24049"/>
            <a:ext cx="5632479" cy="5976258"/>
          </a:xfrm>
          <a:prstGeom prst="rect">
            <a:avLst/>
          </a:prstGeom>
        </p:spPr>
      </p:pic>
      <p:pic>
        <p:nvPicPr>
          <p:cNvPr id="6" name="Εικόνα 5" descr="Εικόνα που περιέχει κείμενο, σκίτσο/σχέδιο, ζωγραφιά, τέχνη&#10;&#10;Περιγραφή που δημιουργήθηκε αυτόματα">
            <a:extLst>
              <a:ext uri="{FF2B5EF4-FFF2-40B4-BE49-F238E27FC236}">
                <a16:creationId xmlns:a16="http://schemas.microsoft.com/office/drawing/2014/main" id="{F9213813-E426-7F28-A92C-F49F5626EE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9" t="16666" r="25714" b="23492"/>
          <a:stretch/>
        </p:blipFill>
        <p:spPr>
          <a:xfrm rot="10800000">
            <a:off x="6444343" y="147836"/>
            <a:ext cx="5410200" cy="563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160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61F45D4-7346-CAFD-8ED0-B09D0219946C}"/>
              </a:ext>
            </a:extLst>
          </p:cNvPr>
          <p:cNvSpPr txBox="1"/>
          <p:nvPr/>
        </p:nvSpPr>
        <p:spPr>
          <a:xfrm>
            <a:off x="108857" y="5998623"/>
            <a:ext cx="11745686" cy="711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l-CY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Porphyrios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l-CY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Dikaios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l-CY" sz="18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Khirokitia</a:t>
            </a:r>
            <a:r>
              <a:rPr lang="el-CY" sz="1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: </a:t>
            </a:r>
            <a:r>
              <a:rPr lang="el-CY" sz="18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final</a:t>
            </a:r>
            <a:r>
              <a:rPr lang="el-CY" sz="1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CY" sz="18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report</a:t>
            </a:r>
            <a:r>
              <a:rPr lang="el-CY" sz="1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on the </a:t>
            </a:r>
            <a:r>
              <a:rPr lang="el-CY" sz="18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excavation</a:t>
            </a:r>
            <a:r>
              <a:rPr lang="el-CY" sz="1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of a </a:t>
            </a:r>
            <a:r>
              <a:rPr lang="el-CY" sz="18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neolithic</a:t>
            </a:r>
            <a:r>
              <a:rPr lang="el-CY" sz="1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CY" sz="18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settlement</a:t>
            </a:r>
            <a:r>
              <a:rPr lang="el-CY" sz="1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in Cyprus on </a:t>
            </a:r>
            <a:r>
              <a:rPr lang="el-CY" sz="18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behalf</a:t>
            </a:r>
            <a:r>
              <a:rPr lang="el-CY" sz="1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of the Department of </a:t>
            </a:r>
            <a:r>
              <a:rPr lang="el-CY" sz="18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Antiquities</a:t>
            </a:r>
            <a:r>
              <a:rPr lang="el-CY" sz="1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1936-1946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l-CY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Oxford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CY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University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CY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Press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l-CY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London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1953</a:t>
            </a:r>
            <a:r>
              <a:rPr lang="el-GR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l-CY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Εικόνα 5" descr="Εικόνα που περιέχει ψάρι&#10;&#10;Περιγραφή που δημιουργήθηκε αυτόματα">
            <a:extLst>
              <a:ext uri="{FF2B5EF4-FFF2-40B4-BE49-F238E27FC236}">
                <a16:creationId xmlns:a16="http://schemas.microsoft.com/office/drawing/2014/main" id="{5F07E9F6-C56E-F235-669D-B4379A0234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6" t="18095" r="12143" b="13016"/>
          <a:stretch/>
        </p:blipFill>
        <p:spPr>
          <a:xfrm rot="10800000">
            <a:off x="380999" y="147834"/>
            <a:ext cx="11473544" cy="571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658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F23E7780-B524-A0C4-F92B-9D3965D9D5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78"/>
          <a:stretch/>
        </p:blipFill>
        <p:spPr>
          <a:xfrm>
            <a:off x="435429" y="108857"/>
            <a:ext cx="11427031" cy="6749143"/>
          </a:xfrm>
          <a:prstGeom prst="rect">
            <a:avLst/>
          </a:prstGeom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B18D18CF-DFC6-CB68-348E-688C0E0BBCE8}"/>
              </a:ext>
            </a:extLst>
          </p:cNvPr>
          <p:cNvSpPr/>
          <p:nvPr/>
        </p:nvSpPr>
        <p:spPr>
          <a:xfrm>
            <a:off x="8153400" y="2079172"/>
            <a:ext cx="2775858" cy="1143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endParaRPr lang="el-CY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3B35638B-E9AE-1E14-B00D-3266FE3BD243}"/>
              </a:ext>
            </a:extLst>
          </p:cNvPr>
          <p:cNvSpPr/>
          <p:nvPr/>
        </p:nvSpPr>
        <p:spPr>
          <a:xfrm>
            <a:off x="481939" y="5715000"/>
            <a:ext cx="3458689" cy="1143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endParaRPr lang="el-CY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83470479-A31B-324C-F1C4-C3A6E5BD065A}"/>
              </a:ext>
            </a:extLst>
          </p:cNvPr>
          <p:cNvSpPr/>
          <p:nvPr/>
        </p:nvSpPr>
        <p:spPr>
          <a:xfrm>
            <a:off x="569026" y="2079172"/>
            <a:ext cx="6441374" cy="1143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endParaRPr lang="el-CY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0E1FB976-1803-63BA-A9EA-05FF493350AE}"/>
              </a:ext>
            </a:extLst>
          </p:cNvPr>
          <p:cNvSpPr/>
          <p:nvPr/>
        </p:nvSpPr>
        <p:spPr>
          <a:xfrm>
            <a:off x="4539343" y="5453744"/>
            <a:ext cx="3875314" cy="1143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endParaRPr lang="el-CY" dirty="0"/>
          </a:p>
        </p:txBody>
      </p:sp>
      <p:pic>
        <p:nvPicPr>
          <p:cNvPr id="7" name="Εικόνα 6" descr="Εικόνα που περιέχει κείμενο, γράμμα, μελάνη, έγγραφο&#10;&#10;Περιγραφή που δημιουργήθηκε αυτόματα">
            <a:extLst>
              <a:ext uri="{FF2B5EF4-FFF2-40B4-BE49-F238E27FC236}">
                <a16:creationId xmlns:a16="http://schemas.microsoft.com/office/drawing/2014/main" id="{7B4E4BBE-849E-1D8D-8782-D2CC6330E5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10" t="73809" r="8980" b="635"/>
          <a:stretch/>
        </p:blipFill>
        <p:spPr>
          <a:xfrm>
            <a:off x="3374571" y="3380016"/>
            <a:ext cx="3548744" cy="1752601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078DD0A7-428B-B88C-85E1-236BB3F60922}"/>
              </a:ext>
            </a:extLst>
          </p:cNvPr>
          <p:cNvSpPr/>
          <p:nvPr/>
        </p:nvSpPr>
        <p:spPr>
          <a:xfrm>
            <a:off x="4865914" y="4071257"/>
            <a:ext cx="1828800" cy="95794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pic>
        <p:nvPicPr>
          <p:cNvPr id="9" name="Εικόνα 8" descr="Εικόνα που περιέχει κείμενο, γράμμα&#10;&#10;Περιγραφή που δημιουργήθηκε αυτόματα">
            <a:extLst>
              <a:ext uri="{FF2B5EF4-FFF2-40B4-BE49-F238E27FC236}">
                <a16:creationId xmlns:a16="http://schemas.microsoft.com/office/drawing/2014/main" id="{286A54FD-6984-E403-AE7A-A1B916946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9" t="22350" r="-85" b="59319"/>
          <a:stretch/>
        </p:blipFill>
        <p:spPr>
          <a:xfrm>
            <a:off x="9755469" y="3673927"/>
            <a:ext cx="2450497" cy="1752602"/>
          </a:xfrm>
          <a:prstGeom prst="rect">
            <a:avLst/>
          </a:prstGeom>
        </p:spPr>
      </p:pic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0F710C39-AD48-E416-6497-D39F51C459FA}"/>
              </a:ext>
            </a:extLst>
          </p:cNvPr>
          <p:cNvSpPr/>
          <p:nvPr/>
        </p:nvSpPr>
        <p:spPr>
          <a:xfrm>
            <a:off x="9927771" y="4974772"/>
            <a:ext cx="1828800" cy="95794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pic>
        <p:nvPicPr>
          <p:cNvPr id="12" name="Picture 6" descr="Τοξοβολία - 153 χιλιάδες εικόνες, εικονογραφήσεις και φωτογραφίες στοκ  χωρίς δικαιώματα | Shutterstock">
            <a:extLst>
              <a:ext uri="{FF2B5EF4-FFF2-40B4-BE49-F238E27FC236}">
                <a16:creationId xmlns:a16="http://schemas.microsoft.com/office/drawing/2014/main" id="{D5A4FC3A-F5CF-826A-A9EB-148D201270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3"/>
          <a:stretch>
            <a:fillRect/>
          </a:stretch>
        </p:blipFill>
        <p:spPr bwMode="auto">
          <a:xfrm>
            <a:off x="2568070" y="0"/>
            <a:ext cx="2745115" cy="914401"/>
          </a:xfrm>
          <a:custGeom>
            <a:avLst/>
            <a:gdLst>
              <a:gd name="csX0" fmla="*/ 0 w 2745115"/>
              <a:gd name="csY0" fmla="*/ 0 h 914401"/>
              <a:gd name="csX1" fmla="*/ 521572 w 2745115"/>
              <a:gd name="csY1" fmla="*/ 0 h 914401"/>
              <a:gd name="csX2" fmla="*/ 1070595 w 2745115"/>
              <a:gd name="csY2" fmla="*/ 0 h 914401"/>
              <a:gd name="csX3" fmla="*/ 1537264 w 2745115"/>
              <a:gd name="csY3" fmla="*/ 0 h 914401"/>
              <a:gd name="csX4" fmla="*/ 2058836 w 2745115"/>
              <a:gd name="csY4" fmla="*/ 0 h 914401"/>
              <a:gd name="csX5" fmla="*/ 2745115 w 2745115"/>
              <a:gd name="csY5" fmla="*/ 0 h 914401"/>
              <a:gd name="csX6" fmla="*/ 2745115 w 2745115"/>
              <a:gd name="csY6" fmla="*/ 475489 h 914401"/>
              <a:gd name="csX7" fmla="*/ 2745115 w 2745115"/>
              <a:gd name="csY7" fmla="*/ 914401 h 914401"/>
              <a:gd name="csX8" fmla="*/ 2223543 w 2745115"/>
              <a:gd name="csY8" fmla="*/ 914401 h 914401"/>
              <a:gd name="csX9" fmla="*/ 1674520 w 2745115"/>
              <a:gd name="csY9" fmla="*/ 914401 h 914401"/>
              <a:gd name="csX10" fmla="*/ 1152948 w 2745115"/>
              <a:gd name="csY10" fmla="*/ 914401 h 914401"/>
              <a:gd name="csX11" fmla="*/ 686279 w 2745115"/>
              <a:gd name="csY11" fmla="*/ 914401 h 914401"/>
              <a:gd name="csX12" fmla="*/ 0 w 2745115"/>
              <a:gd name="csY12" fmla="*/ 914401 h 914401"/>
              <a:gd name="csX13" fmla="*/ 0 w 2745115"/>
              <a:gd name="csY13" fmla="*/ 484633 h 914401"/>
              <a:gd name="csX14" fmla="*/ 0 w 2745115"/>
              <a:gd name="csY14" fmla="*/ 0 h 9144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745115" h="914401" fill="none" extrusionOk="0">
                <a:moveTo>
                  <a:pt x="0" y="0"/>
                </a:moveTo>
                <a:cubicBezTo>
                  <a:pt x="197088" y="-7408"/>
                  <a:pt x="406724" y="217"/>
                  <a:pt x="521572" y="0"/>
                </a:cubicBezTo>
                <a:cubicBezTo>
                  <a:pt x="636420" y="-217"/>
                  <a:pt x="928162" y="11953"/>
                  <a:pt x="1070595" y="0"/>
                </a:cubicBezTo>
                <a:cubicBezTo>
                  <a:pt x="1213028" y="-11953"/>
                  <a:pt x="1360722" y="55777"/>
                  <a:pt x="1537264" y="0"/>
                </a:cubicBezTo>
                <a:cubicBezTo>
                  <a:pt x="1713806" y="-55777"/>
                  <a:pt x="1828962" y="51859"/>
                  <a:pt x="2058836" y="0"/>
                </a:cubicBezTo>
                <a:cubicBezTo>
                  <a:pt x="2288710" y="-51859"/>
                  <a:pt x="2556485" y="931"/>
                  <a:pt x="2745115" y="0"/>
                </a:cubicBezTo>
                <a:cubicBezTo>
                  <a:pt x="2767008" y="218393"/>
                  <a:pt x="2741115" y="306143"/>
                  <a:pt x="2745115" y="475489"/>
                </a:cubicBezTo>
                <a:cubicBezTo>
                  <a:pt x="2749115" y="644835"/>
                  <a:pt x="2709577" y="734308"/>
                  <a:pt x="2745115" y="914401"/>
                </a:cubicBezTo>
                <a:cubicBezTo>
                  <a:pt x="2587070" y="964904"/>
                  <a:pt x="2427176" y="853563"/>
                  <a:pt x="2223543" y="914401"/>
                </a:cubicBezTo>
                <a:cubicBezTo>
                  <a:pt x="2019910" y="975239"/>
                  <a:pt x="1945434" y="909941"/>
                  <a:pt x="1674520" y="914401"/>
                </a:cubicBezTo>
                <a:cubicBezTo>
                  <a:pt x="1403606" y="918861"/>
                  <a:pt x="1352291" y="888362"/>
                  <a:pt x="1152948" y="914401"/>
                </a:cubicBezTo>
                <a:cubicBezTo>
                  <a:pt x="953605" y="940440"/>
                  <a:pt x="910601" y="871934"/>
                  <a:pt x="686279" y="914401"/>
                </a:cubicBezTo>
                <a:cubicBezTo>
                  <a:pt x="461957" y="956868"/>
                  <a:pt x="307623" y="836029"/>
                  <a:pt x="0" y="914401"/>
                </a:cubicBezTo>
                <a:cubicBezTo>
                  <a:pt x="-23317" y="757769"/>
                  <a:pt x="7783" y="654728"/>
                  <a:pt x="0" y="484633"/>
                </a:cubicBezTo>
                <a:cubicBezTo>
                  <a:pt x="-7783" y="314538"/>
                  <a:pt x="54796" y="110784"/>
                  <a:pt x="0" y="0"/>
                </a:cubicBezTo>
                <a:close/>
              </a:path>
              <a:path w="2745115" h="914401" stroke="0" extrusionOk="0">
                <a:moveTo>
                  <a:pt x="0" y="0"/>
                </a:moveTo>
                <a:cubicBezTo>
                  <a:pt x="123485" y="-6074"/>
                  <a:pt x="310147" y="27910"/>
                  <a:pt x="494121" y="0"/>
                </a:cubicBezTo>
                <a:cubicBezTo>
                  <a:pt x="678095" y="-27910"/>
                  <a:pt x="854030" y="54696"/>
                  <a:pt x="988241" y="0"/>
                </a:cubicBezTo>
                <a:cubicBezTo>
                  <a:pt x="1122452" y="-54696"/>
                  <a:pt x="1357033" y="37346"/>
                  <a:pt x="1454911" y="0"/>
                </a:cubicBezTo>
                <a:cubicBezTo>
                  <a:pt x="1552789" y="-37346"/>
                  <a:pt x="1878031" y="46586"/>
                  <a:pt x="2031385" y="0"/>
                </a:cubicBezTo>
                <a:cubicBezTo>
                  <a:pt x="2184739" y="-46586"/>
                  <a:pt x="2392010" y="79106"/>
                  <a:pt x="2745115" y="0"/>
                </a:cubicBezTo>
                <a:cubicBezTo>
                  <a:pt x="2784159" y="219660"/>
                  <a:pt x="2736831" y="281627"/>
                  <a:pt x="2745115" y="466345"/>
                </a:cubicBezTo>
                <a:cubicBezTo>
                  <a:pt x="2753399" y="651064"/>
                  <a:pt x="2709285" y="695447"/>
                  <a:pt x="2745115" y="914401"/>
                </a:cubicBezTo>
                <a:cubicBezTo>
                  <a:pt x="2548105" y="931129"/>
                  <a:pt x="2399004" y="874065"/>
                  <a:pt x="2223543" y="914401"/>
                </a:cubicBezTo>
                <a:cubicBezTo>
                  <a:pt x="2048082" y="954737"/>
                  <a:pt x="1890270" y="865829"/>
                  <a:pt x="1729422" y="914401"/>
                </a:cubicBezTo>
                <a:cubicBezTo>
                  <a:pt x="1568574" y="962973"/>
                  <a:pt x="1318294" y="850517"/>
                  <a:pt x="1180399" y="914401"/>
                </a:cubicBezTo>
                <a:cubicBezTo>
                  <a:pt x="1042504" y="978285"/>
                  <a:pt x="895909" y="875764"/>
                  <a:pt x="658828" y="914401"/>
                </a:cubicBezTo>
                <a:cubicBezTo>
                  <a:pt x="421747" y="953038"/>
                  <a:pt x="167049" y="880829"/>
                  <a:pt x="0" y="914401"/>
                </a:cubicBezTo>
                <a:cubicBezTo>
                  <a:pt x="-32875" y="801423"/>
                  <a:pt x="47404" y="694172"/>
                  <a:pt x="0" y="475489"/>
                </a:cubicBezTo>
                <a:cubicBezTo>
                  <a:pt x="-47404" y="256806"/>
                  <a:pt x="30452" y="119829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9099643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BCD91D01-833C-3581-F55A-EC4DC2B3B3DD}"/>
              </a:ext>
            </a:extLst>
          </p:cNvPr>
          <p:cNvSpPr/>
          <p:nvPr/>
        </p:nvSpPr>
        <p:spPr>
          <a:xfrm>
            <a:off x="6062336" y="19052"/>
            <a:ext cx="2525486" cy="1143000"/>
          </a:xfrm>
          <a:custGeom>
            <a:avLst/>
            <a:gdLst>
              <a:gd name="csX0" fmla="*/ 0 w 2525486"/>
              <a:gd name="csY0" fmla="*/ 0 h 1143000"/>
              <a:gd name="csX1" fmla="*/ 479842 w 2525486"/>
              <a:gd name="csY1" fmla="*/ 0 h 1143000"/>
              <a:gd name="csX2" fmla="*/ 984940 w 2525486"/>
              <a:gd name="csY2" fmla="*/ 0 h 1143000"/>
              <a:gd name="csX3" fmla="*/ 1439527 w 2525486"/>
              <a:gd name="csY3" fmla="*/ 0 h 1143000"/>
              <a:gd name="csX4" fmla="*/ 1919369 w 2525486"/>
              <a:gd name="csY4" fmla="*/ 0 h 1143000"/>
              <a:gd name="csX5" fmla="*/ 2525486 w 2525486"/>
              <a:gd name="csY5" fmla="*/ 0 h 1143000"/>
              <a:gd name="csX6" fmla="*/ 2525486 w 2525486"/>
              <a:gd name="csY6" fmla="*/ 537210 h 1143000"/>
              <a:gd name="csX7" fmla="*/ 2525486 w 2525486"/>
              <a:gd name="csY7" fmla="*/ 1143000 h 1143000"/>
              <a:gd name="csX8" fmla="*/ 2096153 w 2525486"/>
              <a:gd name="csY8" fmla="*/ 1143000 h 1143000"/>
              <a:gd name="csX9" fmla="*/ 1641566 w 2525486"/>
              <a:gd name="csY9" fmla="*/ 1143000 h 1143000"/>
              <a:gd name="csX10" fmla="*/ 1161724 w 2525486"/>
              <a:gd name="csY10" fmla="*/ 1143000 h 1143000"/>
              <a:gd name="csX11" fmla="*/ 732391 w 2525486"/>
              <a:gd name="csY11" fmla="*/ 1143000 h 1143000"/>
              <a:gd name="csX12" fmla="*/ 0 w 2525486"/>
              <a:gd name="csY12" fmla="*/ 1143000 h 1143000"/>
              <a:gd name="csX13" fmla="*/ 0 w 2525486"/>
              <a:gd name="csY13" fmla="*/ 548640 h 1143000"/>
              <a:gd name="csX14" fmla="*/ 0 w 2525486"/>
              <a:gd name="csY14" fmla="*/ 0 h 1143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525486" h="1143000" fill="none" extrusionOk="0">
                <a:moveTo>
                  <a:pt x="0" y="0"/>
                </a:moveTo>
                <a:cubicBezTo>
                  <a:pt x="121908" y="-56042"/>
                  <a:pt x="294285" y="31073"/>
                  <a:pt x="479842" y="0"/>
                </a:cubicBezTo>
                <a:cubicBezTo>
                  <a:pt x="665399" y="-31073"/>
                  <a:pt x="822718" y="56723"/>
                  <a:pt x="984940" y="0"/>
                </a:cubicBezTo>
                <a:cubicBezTo>
                  <a:pt x="1147162" y="-56723"/>
                  <a:pt x="1273391" y="16889"/>
                  <a:pt x="1439527" y="0"/>
                </a:cubicBezTo>
                <a:cubicBezTo>
                  <a:pt x="1605663" y="-16889"/>
                  <a:pt x="1739589" y="7645"/>
                  <a:pt x="1919369" y="0"/>
                </a:cubicBezTo>
                <a:cubicBezTo>
                  <a:pt x="2099149" y="-7645"/>
                  <a:pt x="2383639" y="67396"/>
                  <a:pt x="2525486" y="0"/>
                </a:cubicBezTo>
                <a:cubicBezTo>
                  <a:pt x="2551830" y="200806"/>
                  <a:pt x="2523670" y="411924"/>
                  <a:pt x="2525486" y="537210"/>
                </a:cubicBezTo>
                <a:cubicBezTo>
                  <a:pt x="2527302" y="662496"/>
                  <a:pt x="2491106" y="1019188"/>
                  <a:pt x="2525486" y="1143000"/>
                </a:cubicBezTo>
                <a:cubicBezTo>
                  <a:pt x="2408208" y="1151876"/>
                  <a:pt x="2303903" y="1140473"/>
                  <a:pt x="2096153" y="1143000"/>
                </a:cubicBezTo>
                <a:cubicBezTo>
                  <a:pt x="1888403" y="1145527"/>
                  <a:pt x="1736769" y="1107723"/>
                  <a:pt x="1641566" y="1143000"/>
                </a:cubicBezTo>
                <a:cubicBezTo>
                  <a:pt x="1546363" y="1178277"/>
                  <a:pt x="1343230" y="1098853"/>
                  <a:pt x="1161724" y="1143000"/>
                </a:cubicBezTo>
                <a:cubicBezTo>
                  <a:pt x="980218" y="1187147"/>
                  <a:pt x="939339" y="1105403"/>
                  <a:pt x="732391" y="1143000"/>
                </a:cubicBezTo>
                <a:cubicBezTo>
                  <a:pt x="525443" y="1180597"/>
                  <a:pt x="205666" y="1072116"/>
                  <a:pt x="0" y="1143000"/>
                </a:cubicBezTo>
                <a:cubicBezTo>
                  <a:pt x="-13008" y="939367"/>
                  <a:pt x="22807" y="796950"/>
                  <a:pt x="0" y="548640"/>
                </a:cubicBezTo>
                <a:cubicBezTo>
                  <a:pt x="-22807" y="300330"/>
                  <a:pt x="48426" y="141392"/>
                  <a:pt x="0" y="0"/>
                </a:cubicBezTo>
                <a:close/>
              </a:path>
              <a:path w="2525486" h="1143000" stroke="0" extrusionOk="0">
                <a:moveTo>
                  <a:pt x="0" y="0"/>
                </a:moveTo>
                <a:cubicBezTo>
                  <a:pt x="207778" y="-21226"/>
                  <a:pt x="440858" y="21024"/>
                  <a:pt x="555607" y="0"/>
                </a:cubicBezTo>
                <a:cubicBezTo>
                  <a:pt x="670356" y="-21024"/>
                  <a:pt x="798948" y="42677"/>
                  <a:pt x="1010194" y="0"/>
                </a:cubicBezTo>
                <a:cubicBezTo>
                  <a:pt x="1221440" y="-42677"/>
                  <a:pt x="1325416" y="38766"/>
                  <a:pt x="1464782" y="0"/>
                </a:cubicBezTo>
                <a:cubicBezTo>
                  <a:pt x="1604148" y="-38766"/>
                  <a:pt x="1753711" y="5217"/>
                  <a:pt x="1969879" y="0"/>
                </a:cubicBezTo>
                <a:cubicBezTo>
                  <a:pt x="2186047" y="-5217"/>
                  <a:pt x="2270590" y="49299"/>
                  <a:pt x="2525486" y="0"/>
                </a:cubicBezTo>
                <a:cubicBezTo>
                  <a:pt x="2580873" y="247332"/>
                  <a:pt x="2513658" y="316879"/>
                  <a:pt x="2525486" y="594360"/>
                </a:cubicBezTo>
                <a:cubicBezTo>
                  <a:pt x="2537314" y="871841"/>
                  <a:pt x="2488451" y="979825"/>
                  <a:pt x="2525486" y="1143000"/>
                </a:cubicBezTo>
                <a:cubicBezTo>
                  <a:pt x="2376630" y="1189475"/>
                  <a:pt x="2237361" y="1118697"/>
                  <a:pt x="2096153" y="1143000"/>
                </a:cubicBezTo>
                <a:cubicBezTo>
                  <a:pt x="1954945" y="1167303"/>
                  <a:pt x="1783009" y="1103344"/>
                  <a:pt x="1565801" y="1143000"/>
                </a:cubicBezTo>
                <a:cubicBezTo>
                  <a:pt x="1348593" y="1182656"/>
                  <a:pt x="1226027" y="1116875"/>
                  <a:pt x="1010194" y="1143000"/>
                </a:cubicBezTo>
                <a:cubicBezTo>
                  <a:pt x="794361" y="1169125"/>
                  <a:pt x="726635" y="1138300"/>
                  <a:pt x="454587" y="1143000"/>
                </a:cubicBezTo>
                <a:cubicBezTo>
                  <a:pt x="182539" y="1147700"/>
                  <a:pt x="132735" y="1140354"/>
                  <a:pt x="0" y="1143000"/>
                </a:cubicBezTo>
                <a:cubicBezTo>
                  <a:pt x="-39423" y="953803"/>
                  <a:pt x="11445" y="789439"/>
                  <a:pt x="0" y="605790"/>
                </a:cubicBezTo>
                <a:cubicBezTo>
                  <a:pt x="-11445" y="422141"/>
                  <a:pt x="11552" y="180465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 </a:t>
            </a:r>
          </a:p>
          <a:p>
            <a:pPr algn="ctr"/>
            <a:r>
              <a:rPr lang="el-GR" b="1" dirty="0">
                <a:solidFill>
                  <a:srgbClr val="FF0000"/>
                </a:solidFill>
              </a:rPr>
              <a:t>ΣΤΟΧΟΣ  :</a:t>
            </a:r>
            <a:endParaRPr lang="el-GR" b="1" dirty="0">
              <a:solidFill>
                <a:schemeClr val="tx1"/>
              </a:solidFill>
            </a:endParaRPr>
          </a:p>
          <a:p>
            <a:pPr algn="ctr"/>
            <a:r>
              <a:rPr lang="el-GR" dirty="0"/>
              <a:t>Αισθητική καλλιέργεια</a:t>
            </a:r>
          </a:p>
          <a:p>
            <a:pPr algn="ctr"/>
            <a:r>
              <a:rPr lang="el-GR" dirty="0"/>
              <a:t>κατοίκων</a:t>
            </a:r>
          </a:p>
        </p:txBody>
      </p:sp>
    </p:spTree>
    <p:extLst>
      <p:ext uri="{BB962C8B-B14F-4D97-AF65-F5344CB8AC3E}">
        <p14:creationId xmlns:p14="http://schemas.microsoft.com/office/powerpoint/2010/main" val="5875675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F23E7780-B524-A0C4-F92B-9D3965D9D5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78"/>
          <a:stretch/>
        </p:blipFill>
        <p:spPr>
          <a:xfrm>
            <a:off x="481940" y="108856"/>
            <a:ext cx="11427031" cy="6749143"/>
          </a:xfrm>
          <a:prstGeom prst="rect">
            <a:avLst/>
          </a:prstGeom>
        </p:spPr>
      </p:pic>
      <p:pic>
        <p:nvPicPr>
          <p:cNvPr id="4" name="Εικόνα 3" descr="Εικόνα που περιέχει κείμενο, γράμμα, μελάνη, έγγραφο&#10;&#10;Περιγραφή που δημιουργήθηκε αυτόματα">
            <a:extLst>
              <a:ext uri="{FF2B5EF4-FFF2-40B4-BE49-F238E27FC236}">
                <a16:creationId xmlns:a16="http://schemas.microsoft.com/office/drawing/2014/main" id="{7D96153C-CC94-7750-02AE-230FF19A97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63" t="77031" r="27825" b="635"/>
          <a:stretch/>
        </p:blipFill>
        <p:spPr>
          <a:xfrm>
            <a:off x="3679372" y="2911306"/>
            <a:ext cx="4038599" cy="2509780"/>
          </a:xfrm>
          <a:prstGeom prst="rect">
            <a:avLst/>
          </a:prstGeom>
        </p:spPr>
      </p:pic>
      <p:pic>
        <p:nvPicPr>
          <p:cNvPr id="5" name="Εικόνα 4" descr="Εικόνα που περιέχει κείμενο, γράμμα&#10;&#10;Περιγραφή που δημιουργήθηκε αυτόματα">
            <a:extLst>
              <a:ext uri="{FF2B5EF4-FFF2-40B4-BE49-F238E27FC236}">
                <a16:creationId xmlns:a16="http://schemas.microsoft.com/office/drawing/2014/main" id="{F5626735-B21F-B600-2D2D-0274779DDD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9" t="22350" r="-85" b="59319"/>
          <a:stretch/>
        </p:blipFill>
        <p:spPr>
          <a:xfrm>
            <a:off x="9741503" y="2911306"/>
            <a:ext cx="2450497" cy="1752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544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CCF205-6DE5-B8D5-4B3D-FF9F21B8199C}"/>
              </a:ext>
            </a:extLst>
          </p:cNvPr>
          <p:cNvSpPr txBox="1"/>
          <p:nvPr/>
        </p:nvSpPr>
        <p:spPr>
          <a:xfrm>
            <a:off x="217714" y="615082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Βάσος</a:t>
            </a:r>
            <a:r>
              <a:rPr lang="el-GR" sz="1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Καραγεώργης, </a:t>
            </a:r>
            <a:r>
              <a:rPr lang="el-GR" sz="18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Κύπρος</a:t>
            </a:r>
            <a:r>
              <a:rPr lang="el-GR" sz="1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l-GR" sz="18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Φυτράκης</a:t>
            </a:r>
            <a:r>
              <a:rPr lang="el-GR" sz="1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Αθήνα, σελ.</a:t>
            </a:r>
            <a:r>
              <a:rPr lang="en-US" sz="1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</a:t>
            </a:r>
            <a:r>
              <a:rPr lang="en-US" dirty="0"/>
              <a:t>4</a:t>
            </a:r>
            <a:r>
              <a:rPr lang="en-US" sz="1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l-GR" sz="1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l-CY" b="0" dirty="0"/>
          </a:p>
        </p:txBody>
      </p:sp>
      <p:pic>
        <p:nvPicPr>
          <p:cNvPr id="7" name="Εικόνα 6" descr="Εικόνα που περιέχει τέχνη, βιβλίο, μουσείο,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75E7CA06-20B6-CA20-C68C-DB2BDC1956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1" r="19048" b="19312"/>
          <a:stretch/>
        </p:blipFill>
        <p:spPr>
          <a:xfrm>
            <a:off x="457199" y="119742"/>
            <a:ext cx="11386457" cy="585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9407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τέχνη, χαρτί, μουσείο&#10;&#10;Περιγραφή που δημιουργήθηκε αυτόματα">
            <a:extLst>
              <a:ext uri="{FF2B5EF4-FFF2-40B4-BE49-F238E27FC236}">
                <a16:creationId xmlns:a16="http://schemas.microsoft.com/office/drawing/2014/main" id="{F7163C6B-3C0E-0306-C8C8-8452BF6ECB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9" t="20159" r="3810" b="22698"/>
          <a:stretch/>
        </p:blipFill>
        <p:spPr>
          <a:xfrm>
            <a:off x="217713" y="185057"/>
            <a:ext cx="11713030" cy="58891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F325FB-2493-71A8-A3BD-F68AF7DE0781}"/>
              </a:ext>
            </a:extLst>
          </p:cNvPr>
          <p:cNvSpPr txBox="1"/>
          <p:nvPr/>
        </p:nvSpPr>
        <p:spPr>
          <a:xfrm>
            <a:off x="217713" y="630361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Βάσος</a:t>
            </a:r>
            <a:r>
              <a:rPr lang="el-GR" sz="1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Καραγεώργης, </a:t>
            </a:r>
            <a:r>
              <a:rPr lang="el-GR" sz="18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Κύπρος</a:t>
            </a:r>
            <a:r>
              <a:rPr lang="el-GR" sz="1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l-GR" sz="18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Φυτράκης</a:t>
            </a:r>
            <a:r>
              <a:rPr lang="el-GR" sz="1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Αθήνα, σελ.</a:t>
            </a:r>
            <a:r>
              <a:rPr lang="en-US" sz="1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17.</a:t>
            </a:r>
            <a:r>
              <a:rPr lang="el-GR" sz="1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l-CY" b="0" dirty="0"/>
          </a:p>
        </p:txBody>
      </p:sp>
    </p:spTree>
    <p:extLst>
      <p:ext uri="{BB962C8B-B14F-4D97-AF65-F5344CB8AC3E}">
        <p14:creationId xmlns:p14="http://schemas.microsoft.com/office/powerpoint/2010/main" val="40570637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5B9E85-7A75-41B9-B70A-17AE03DBFC41}"/>
              </a:ext>
            </a:extLst>
          </p:cNvPr>
          <p:cNvSpPr txBox="1"/>
          <p:nvPr/>
        </p:nvSpPr>
        <p:spPr>
          <a:xfrm>
            <a:off x="185057" y="5947059"/>
            <a:ext cx="11146972" cy="392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l-CY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Alain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CY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Le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CY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Brun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l-GR" sz="1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Ν</a:t>
            </a:r>
            <a:r>
              <a:rPr lang="el-CY" sz="18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εολιθική</a:t>
            </a:r>
            <a:r>
              <a:rPr lang="el-CY" sz="1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CY" sz="18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Χοιροκοιτί</a:t>
            </a:r>
            <a:r>
              <a:rPr lang="el-CY" sz="1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α, 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Πολιτιστικό Ίδρυμα</a:t>
            </a:r>
            <a:r>
              <a:rPr lang="el-GR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Τραπ</a:t>
            </a:r>
            <a:r>
              <a:rPr lang="el-CY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έζης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CY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Κύ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πρου</a:t>
            </a:r>
            <a:r>
              <a:rPr lang="el-GR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Λευκωσί</a:t>
            </a:r>
            <a:r>
              <a:rPr lang="el-GR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α  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1996</a:t>
            </a:r>
            <a:r>
              <a:rPr lang="el-GR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σελ. 30.</a:t>
            </a:r>
            <a:endParaRPr lang="el-CY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Εικόνα 4" descr="Εικόνα που περιέχει κείμενο, ζωγραφιά, παιδική τέχνη, τέχνη&#10;&#10;Περιγραφή που δημιουργήθηκε αυτόματα">
            <a:extLst>
              <a:ext uri="{FF2B5EF4-FFF2-40B4-BE49-F238E27FC236}">
                <a16:creationId xmlns:a16="http://schemas.microsoft.com/office/drawing/2014/main" id="{9D136F55-85E0-77C8-270A-3028546A3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60" r="10317" b="8307"/>
          <a:stretch/>
        </p:blipFill>
        <p:spPr>
          <a:xfrm rot="5400000">
            <a:off x="3423558" y="-2759529"/>
            <a:ext cx="5486397" cy="1139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1664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ector illustration of teacher asks her students questions | Premium Vector">
            <a:extLst>
              <a:ext uri="{FF2B5EF4-FFF2-40B4-BE49-F238E27FC236}">
                <a16:creationId xmlns:a16="http://schemas.microsoft.com/office/drawing/2014/main" id="{2918A539-5A3A-4CFE-864B-46E91FC30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14" y="188529"/>
            <a:ext cx="10604938" cy="586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3CADACD3-DAF9-46D0-AC54-4172ED789A9A}"/>
              </a:ext>
            </a:extLst>
          </p:cNvPr>
          <p:cNvSpPr/>
          <p:nvPr/>
        </p:nvSpPr>
        <p:spPr>
          <a:xfrm>
            <a:off x="935421" y="998483"/>
            <a:ext cx="2953407" cy="1702676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A1276320-FA1C-4930-B504-C246C25096FF}"/>
              </a:ext>
            </a:extLst>
          </p:cNvPr>
          <p:cNvSpPr/>
          <p:nvPr/>
        </p:nvSpPr>
        <p:spPr>
          <a:xfrm>
            <a:off x="8697311" y="914400"/>
            <a:ext cx="2953407" cy="1702676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1CE98F80-DBA3-40B6-A78E-B88CF0C44A10}"/>
              </a:ext>
            </a:extLst>
          </p:cNvPr>
          <p:cNvSpPr/>
          <p:nvPr/>
        </p:nvSpPr>
        <p:spPr>
          <a:xfrm>
            <a:off x="4997670" y="3026979"/>
            <a:ext cx="2953407" cy="2611821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Γράψτε 3  σημαντικά  πράγματα που   σχετίζονται  με το σημερινό  μάθημα   </a:t>
            </a:r>
            <a:r>
              <a:rPr lang="el-GR" dirty="0"/>
              <a:t> 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881718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D3FAE-07FF-B73C-9116-3B7FB104A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Άκου τι έμαθα">
            <a:extLst>
              <a:ext uri="{FF2B5EF4-FFF2-40B4-BE49-F238E27FC236}">
                <a16:creationId xmlns:a16="http://schemas.microsoft.com/office/drawing/2014/main" id="{EFD74724-F6E0-88C2-F67C-FDE754DA1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364" y="3509216"/>
            <a:ext cx="2489937" cy="1881446"/>
          </a:xfrm>
          <a:custGeom>
            <a:avLst/>
            <a:gdLst>
              <a:gd name="csX0" fmla="*/ 0 w 2489937"/>
              <a:gd name="csY0" fmla="*/ 0 h 1881446"/>
              <a:gd name="csX1" fmla="*/ 423289 w 2489937"/>
              <a:gd name="csY1" fmla="*/ 0 h 1881446"/>
              <a:gd name="csX2" fmla="*/ 871478 w 2489937"/>
              <a:gd name="csY2" fmla="*/ 0 h 1881446"/>
              <a:gd name="csX3" fmla="*/ 1344566 w 2489937"/>
              <a:gd name="csY3" fmla="*/ 0 h 1881446"/>
              <a:gd name="csX4" fmla="*/ 1817654 w 2489937"/>
              <a:gd name="csY4" fmla="*/ 0 h 1881446"/>
              <a:gd name="csX5" fmla="*/ 2489937 w 2489937"/>
              <a:gd name="csY5" fmla="*/ 0 h 1881446"/>
              <a:gd name="csX6" fmla="*/ 2489937 w 2489937"/>
              <a:gd name="csY6" fmla="*/ 413918 h 1881446"/>
              <a:gd name="csX7" fmla="*/ 2489937 w 2489937"/>
              <a:gd name="csY7" fmla="*/ 865465 h 1881446"/>
              <a:gd name="csX8" fmla="*/ 2489937 w 2489937"/>
              <a:gd name="csY8" fmla="*/ 1298198 h 1881446"/>
              <a:gd name="csX9" fmla="*/ 2489937 w 2489937"/>
              <a:gd name="csY9" fmla="*/ 1881446 h 1881446"/>
              <a:gd name="csX10" fmla="*/ 2041748 w 2489937"/>
              <a:gd name="csY10" fmla="*/ 1881446 h 1881446"/>
              <a:gd name="csX11" fmla="*/ 1518862 w 2489937"/>
              <a:gd name="csY11" fmla="*/ 1881446 h 1881446"/>
              <a:gd name="csX12" fmla="*/ 1095572 w 2489937"/>
              <a:gd name="csY12" fmla="*/ 1881446 h 1881446"/>
              <a:gd name="csX13" fmla="*/ 622484 w 2489937"/>
              <a:gd name="csY13" fmla="*/ 1881446 h 1881446"/>
              <a:gd name="csX14" fmla="*/ 0 w 2489937"/>
              <a:gd name="csY14" fmla="*/ 1881446 h 1881446"/>
              <a:gd name="csX15" fmla="*/ 0 w 2489937"/>
              <a:gd name="csY15" fmla="*/ 1467528 h 1881446"/>
              <a:gd name="csX16" fmla="*/ 0 w 2489937"/>
              <a:gd name="csY16" fmla="*/ 1015981 h 1881446"/>
              <a:gd name="csX17" fmla="*/ 0 w 2489937"/>
              <a:gd name="csY17" fmla="*/ 602063 h 1881446"/>
              <a:gd name="csX18" fmla="*/ 0 w 2489937"/>
              <a:gd name="csY18" fmla="*/ 0 h 1881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489937" h="1881446" extrusionOk="0">
                <a:moveTo>
                  <a:pt x="0" y="0"/>
                </a:moveTo>
                <a:cubicBezTo>
                  <a:pt x="91660" y="-2430"/>
                  <a:pt x="221748" y="40145"/>
                  <a:pt x="423289" y="0"/>
                </a:cubicBezTo>
                <a:cubicBezTo>
                  <a:pt x="624830" y="-40145"/>
                  <a:pt x="680015" y="44875"/>
                  <a:pt x="871478" y="0"/>
                </a:cubicBezTo>
                <a:cubicBezTo>
                  <a:pt x="1062941" y="-44875"/>
                  <a:pt x="1169601" y="35614"/>
                  <a:pt x="1344566" y="0"/>
                </a:cubicBezTo>
                <a:cubicBezTo>
                  <a:pt x="1519531" y="-35614"/>
                  <a:pt x="1639307" y="16017"/>
                  <a:pt x="1817654" y="0"/>
                </a:cubicBezTo>
                <a:cubicBezTo>
                  <a:pt x="1996001" y="-16017"/>
                  <a:pt x="2266482" y="52371"/>
                  <a:pt x="2489937" y="0"/>
                </a:cubicBezTo>
                <a:cubicBezTo>
                  <a:pt x="2497565" y="164684"/>
                  <a:pt x="2465096" y="238261"/>
                  <a:pt x="2489937" y="413918"/>
                </a:cubicBezTo>
                <a:cubicBezTo>
                  <a:pt x="2514778" y="589575"/>
                  <a:pt x="2484541" y="655646"/>
                  <a:pt x="2489937" y="865465"/>
                </a:cubicBezTo>
                <a:cubicBezTo>
                  <a:pt x="2495333" y="1075284"/>
                  <a:pt x="2483843" y="1101928"/>
                  <a:pt x="2489937" y="1298198"/>
                </a:cubicBezTo>
                <a:cubicBezTo>
                  <a:pt x="2496031" y="1494468"/>
                  <a:pt x="2424408" y="1605065"/>
                  <a:pt x="2489937" y="1881446"/>
                </a:cubicBezTo>
                <a:cubicBezTo>
                  <a:pt x="2368914" y="1911617"/>
                  <a:pt x="2262856" y="1849618"/>
                  <a:pt x="2041748" y="1881446"/>
                </a:cubicBezTo>
                <a:cubicBezTo>
                  <a:pt x="1820640" y="1913274"/>
                  <a:pt x="1686339" y="1874593"/>
                  <a:pt x="1518862" y="1881446"/>
                </a:cubicBezTo>
                <a:cubicBezTo>
                  <a:pt x="1351385" y="1888299"/>
                  <a:pt x="1228525" y="1878478"/>
                  <a:pt x="1095572" y="1881446"/>
                </a:cubicBezTo>
                <a:cubicBezTo>
                  <a:pt x="962619" y="1884414"/>
                  <a:pt x="790477" y="1876783"/>
                  <a:pt x="622484" y="1881446"/>
                </a:cubicBezTo>
                <a:cubicBezTo>
                  <a:pt x="454491" y="1886109"/>
                  <a:pt x="129171" y="1817722"/>
                  <a:pt x="0" y="1881446"/>
                </a:cubicBezTo>
                <a:cubicBezTo>
                  <a:pt x="-17637" y="1697191"/>
                  <a:pt x="36899" y="1644918"/>
                  <a:pt x="0" y="1467528"/>
                </a:cubicBezTo>
                <a:cubicBezTo>
                  <a:pt x="-36899" y="1290138"/>
                  <a:pt x="33024" y="1155788"/>
                  <a:pt x="0" y="1015981"/>
                </a:cubicBezTo>
                <a:cubicBezTo>
                  <a:pt x="-33024" y="876174"/>
                  <a:pt x="40155" y="773163"/>
                  <a:pt x="0" y="602063"/>
                </a:cubicBezTo>
                <a:cubicBezTo>
                  <a:pt x="-40155" y="430963"/>
                  <a:pt x="55413" y="162743"/>
                  <a:pt x="0" y="0"/>
                </a:cubicBezTo>
                <a:close/>
              </a:path>
            </a:pathLst>
          </a:custGeom>
          <a:noFill/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83284342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BF5BC92A-7673-A398-B21F-C0F8FBC8CC52}"/>
              </a:ext>
            </a:extLst>
          </p:cNvPr>
          <p:cNvSpPr/>
          <p:nvPr/>
        </p:nvSpPr>
        <p:spPr>
          <a:xfrm>
            <a:off x="6614375" y="1556657"/>
            <a:ext cx="2579914" cy="606329"/>
          </a:xfrm>
          <a:custGeom>
            <a:avLst/>
            <a:gdLst>
              <a:gd name="csX0" fmla="*/ 0 w 2579914"/>
              <a:gd name="csY0" fmla="*/ 0 h 606329"/>
              <a:gd name="csX1" fmla="*/ 438585 w 2579914"/>
              <a:gd name="csY1" fmla="*/ 0 h 606329"/>
              <a:gd name="csX2" fmla="*/ 954568 w 2579914"/>
              <a:gd name="csY2" fmla="*/ 0 h 606329"/>
              <a:gd name="csX3" fmla="*/ 1470551 w 2579914"/>
              <a:gd name="csY3" fmla="*/ 0 h 606329"/>
              <a:gd name="csX4" fmla="*/ 1960735 w 2579914"/>
              <a:gd name="csY4" fmla="*/ 0 h 606329"/>
              <a:gd name="csX5" fmla="*/ 2579914 w 2579914"/>
              <a:gd name="csY5" fmla="*/ 0 h 606329"/>
              <a:gd name="csX6" fmla="*/ 2579914 w 2579914"/>
              <a:gd name="csY6" fmla="*/ 315291 h 606329"/>
              <a:gd name="csX7" fmla="*/ 2579914 w 2579914"/>
              <a:gd name="csY7" fmla="*/ 606329 h 606329"/>
              <a:gd name="csX8" fmla="*/ 2089730 w 2579914"/>
              <a:gd name="csY8" fmla="*/ 606329 h 606329"/>
              <a:gd name="csX9" fmla="*/ 1522149 w 2579914"/>
              <a:gd name="csY9" fmla="*/ 606329 h 606329"/>
              <a:gd name="csX10" fmla="*/ 980367 w 2579914"/>
              <a:gd name="csY10" fmla="*/ 606329 h 606329"/>
              <a:gd name="csX11" fmla="*/ 464385 w 2579914"/>
              <a:gd name="csY11" fmla="*/ 606329 h 606329"/>
              <a:gd name="csX12" fmla="*/ 0 w 2579914"/>
              <a:gd name="csY12" fmla="*/ 606329 h 606329"/>
              <a:gd name="csX13" fmla="*/ 0 w 2579914"/>
              <a:gd name="csY13" fmla="*/ 297101 h 606329"/>
              <a:gd name="csX14" fmla="*/ 0 w 2579914"/>
              <a:gd name="csY14" fmla="*/ 0 h 6063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579914" h="606329" fill="none" extrusionOk="0">
                <a:moveTo>
                  <a:pt x="0" y="0"/>
                </a:moveTo>
                <a:cubicBezTo>
                  <a:pt x="158322" y="-29789"/>
                  <a:pt x="292527" y="22146"/>
                  <a:pt x="438585" y="0"/>
                </a:cubicBezTo>
                <a:cubicBezTo>
                  <a:pt x="584643" y="-22146"/>
                  <a:pt x="804353" y="23840"/>
                  <a:pt x="954568" y="0"/>
                </a:cubicBezTo>
                <a:cubicBezTo>
                  <a:pt x="1104783" y="-23840"/>
                  <a:pt x="1348304" y="48204"/>
                  <a:pt x="1470551" y="0"/>
                </a:cubicBezTo>
                <a:cubicBezTo>
                  <a:pt x="1592798" y="-48204"/>
                  <a:pt x="1826381" y="19212"/>
                  <a:pt x="1960735" y="0"/>
                </a:cubicBezTo>
                <a:cubicBezTo>
                  <a:pt x="2095089" y="-19212"/>
                  <a:pt x="2429936" y="63116"/>
                  <a:pt x="2579914" y="0"/>
                </a:cubicBezTo>
                <a:cubicBezTo>
                  <a:pt x="2584803" y="99876"/>
                  <a:pt x="2557342" y="199525"/>
                  <a:pt x="2579914" y="315291"/>
                </a:cubicBezTo>
                <a:cubicBezTo>
                  <a:pt x="2602486" y="431057"/>
                  <a:pt x="2560894" y="501060"/>
                  <a:pt x="2579914" y="606329"/>
                </a:cubicBezTo>
                <a:cubicBezTo>
                  <a:pt x="2383830" y="635395"/>
                  <a:pt x="2281963" y="585707"/>
                  <a:pt x="2089730" y="606329"/>
                </a:cubicBezTo>
                <a:cubicBezTo>
                  <a:pt x="1897497" y="626951"/>
                  <a:pt x="1767785" y="603958"/>
                  <a:pt x="1522149" y="606329"/>
                </a:cubicBezTo>
                <a:cubicBezTo>
                  <a:pt x="1276513" y="608700"/>
                  <a:pt x="1107868" y="544880"/>
                  <a:pt x="980367" y="606329"/>
                </a:cubicBezTo>
                <a:cubicBezTo>
                  <a:pt x="852866" y="667778"/>
                  <a:pt x="704173" y="551966"/>
                  <a:pt x="464385" y="606329"/>
                </a:cubicBezTo>
                <a:cubicBezTo>
                  <a:pt x="224597" y="660692"/>
                  <a:pt x="207781" y="582656"/>
                  <a:pt x="0" y="606329"/>
                </a:cubicBezTo>
                <a:cubicBezTo>
                  <a:pt x="-3478" y="485968"/>
                  <a:pt x="5834" y="423047"/>
                  <a:pt x="0" y="297101"/>
                </a:cubicBezTo>
                <a:cubicBezTo>
                  <a:pt x="-5834" y="171155"/>
                  <a:pt x="20287" y="107436"/>
                  <a:pt x="0" y="0"/>
                </a:cubicBezTo>
                <a:close/>
              </a:path>
              <a:path w="2579914" h="606329" stroke="0" extrusionOk="0">
                <a:moveTo>
                  <a:pt x="0" y="0"/>
                </a:moveTo>
                <a:cubicBezTo>
                  <a:pt x="93027" y="-1262"/>
                  <a:pt x="279766" y="7786"/>
                  <a:pt x="438585" y="0"/>
                </a:cubicBezTo>
                <a:cubicBezTo>
                  <a:pt x="597405" y="-7786"/>
                  <a:pt x="772654" y="50750"/>
                  <a:pt x="928769" y="0"/>
                </a:cubicBezTo>
                <a:cubicBezTo>
                  <a:pt x="1084884" y="-50750"/>
                  <a:pt x="1239296" y="9585"/>
                  <a:pt x="1393154" y="0"/>
                </a:cubicBezTo>
                <a:cubicBezTo>
                  <a:pt x="1547012" y="-9585"/>
                  <a:pt x="1735893" y="44975"/>
                  <a:pt x="1831739" y="0"/>
                </a:cubicBezTo>
                <a:cubicBezTo>
                  <a:pt x="1927585" y="-44975"/>
                  <a:pt x="2406225" y="15583"/>
                  <a:pt x="2579914" y="0"/>
                </a:cubicBezTo>
                <a:cubicBezTo>
                  <a:pt x="2582583" y="136015"/>
                  <a:pt x="2546010" y="199598"/>
                  <a:pt x="2579914" y="309228"/>
                </a:cubicBezTo>
                <a:cubicBezTo>
                  <a:pt x="2613818" y="418858"/>
                  <a:pt x="2574380" y="536849"/>
                  <a:pt x="2579914" y="606329"/>
                </a:cubicBezTo>
                <a:cubicBezTo>
                  <a:pt x="2414163" y="628317"/>
                  <a:pt x="2245128" y="551230"/>
                  <a:pt x="2115529" y="606329"/>
                </a:cubicBezTo>
                <a:cubicBezTo>
                  <a:pt x="1985931" y="661428"/>
                  <a:pt x="1824966" y="601434"/>
                  <a:pt x="1625346" y="606329"/>
                </a:cubicBezTo>
                <a:cubicBezTo>
                  <a:pt x="1425726" y="611224"/>
                  <a:pt x="1354350" y="596479"/>
                  <a:pt x="1135162" y="606329"/>
                </a:cubicBezTo>
                <a:cubicBezTo>
                  <a:pt x="915974" y="616179"/>
                  <a:pt x="774036" y="559701"/>
                  <a:pt x="593380" y="606329"/>
                </a:cubicBezTo>
                <a:cubicBezTo>
                  <a:pt x="412724" y="652957"/>
                  <a:pt x="135270" y="583544"/>
                  <a:pt x="0" y="606329"/>
                </a:cubicBezTo>
                <a:cubicBezTo>
                  <a:pt x="-7806" y="503310"/>
                  <a:pt x="9123" y="427234"/>
                  <a:pt x="0" y="309228"/>
                </a:cubicBezTo>
                <a:cubicBezTo>
                  <a:pt x="-9123" y="191222"/>
                  <a:pt x="32510" y="141666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04234314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___/____/2026</a:t>
            </a:r>
          </a:p>
        </p:txBody>
      </p:sp>
      <p:pic>
        <p:nvPicPr>
          <p:cNvPr id="13" name="Εικόνα 12" descr="σημειωματάριο Στοκ Εικονογραφήσεις, Vectors, &amp; Clipart ...">
            <a:extLst>
              <a:ext uri="{FF2B5EF4-FFF2-40B4-BE49-F238E27FC236}">
                <a16:creationId xmlns:a16="http://schemas.microsoft.com/office/drawing/2014/main" id="{5F6E79B1-776C-E720-FC2B-796E84075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63863">
            <a:off x="862239" y="458018"/>
            <a:ext cx="5070476" cy="594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3222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Άκου τι έμαθα">
            <a:extLst>
              <a:ext uri="{FF2B5EF4-FFF2-40B4-BE49-F238E27FC236}">
                <a16:creationId xmlns:a16="http://schemas.microsoft.com/office/drawing/2014/main" id="{ED1D3F5A-8075-9631-9783-B8494C36A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23" y="3167742"/>
            <a:ext cx="4206648" cy="317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Φυσαλίδα ομιλίας: Έλλειψη 4">
            <a:extLst>
              <a:ext uri="{FF2B5EF4-FFF2-40B4-BE49-F238E27FC236}">
                <a16:creationId xmlns:a16="http://schemas.microsoft.com/office/drawing/2014/main" id="{3AF57BD7-C5B5-488A-EE68-9EF3609747BB}"/>
              </a:ext>
            </a:extLst>
          </p:cNvPr>
          <p:cNvSpPr/>
          <p:nvPr/>
        </p:nvSpPr>
        <p:spPr>
          <a:xfrm>
            <a:off x="7478484" y="21772"/>
            <a:ext cx="4093030" cy="2797628"/>
          </a:xfrm>
          <a:prstGeom prst="wedgeEllipse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συνηθισμένοι τύποι αγγείων</a:t>
            </a:r>
          </a:p>
        </p:txBody>
      </p:sp>
      <p:sp>
        <p:nvSpPr>
          <p:cNvPr id="2" name="Φυσαλίδα ομιλίας: Έλλειψη 1">
            <a:extLst>
              <a:ext uri="{FF2B5EF4-FFF2-40B4-BE49-F238E27FC236}">
                <a16:creationId xmlns:a16="http://schemas.microsoft.com/office/drawing/2014/main" id="{932B093A-E817-EAC2-C076-C484B24A03F5}"/>
              </a:ext>
            </a:extLst>
          </p:cNvPr>
          <p:cNvSpPr/>
          <p:nvPr/>
        </p:nvSpPr>
        <p:spPr>
          <a:xfrm>
            <a:off x="3635830" y="0"/>
            <a:ext cx="3243942" cy="2797628"/>
          </a:xfrm>
          <a:prstGeom prst="wedgeEllipseCallou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  <a:sym typeface="Wingdings" panose="05000000000000000000" pitchFamily="2" charset="2"/>
              </a:rPr>
              <a:t>αντικείμενα καθημερινής χρήσης</a:t>
            </a:r>
            <a:endParaRPr lang="el-GR" sz="2800" dirty="0">
              <a:solidFill>
                <a:schemeClr val="tx1"/>
              </a:solidFill>
            </a:endParaRPr>
          </a:p>
        </p:txBody>
      </p:sp>
      <p:sp>
        <p:nvSpPr>
          <p:cNvPr id="3" name="Φυσαλίδα ομιλίας: Έλλειψη 2">
            <a:extLst>
              <a:ext uri="{FF2B5EF4-FFF2-40B4-BE49-F238E27FC236}">
                <a16:creationId xmlns:a16="http://schemas.microsoft.com/office/drawing/2014/main" id="{014402A5-FF31-657A-F21F-BF3189FCA475}"/>
              </a:ext>
            </a:extLst>
          </p:cNvPr>
          <p:cNvSpPr/>
          <p:nvPr/>
        </p:nvSpPr>
        <p:spPr>
          <a:xfrm>
            <a:off x="5791199" y="3429000"/>
            <a:ext cx="4093030" cy="2797628"/>
          </a:xfrm>
          <a:prstGeom prst="wedgeEllipseCallou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  </a:t>
            </a:r>
            <a:r>
              <a:rPr lang="el-GR" sz="3600" dirty="0" err="1">
                <a:solidFill>
                  <a:schemeClr val="tx1"/>
                </a:solidFill>
              </a:rPr>
              <a:t>ακεραμική</a:t>
            </a:r>
            <a:r>
              <a:rPr lang="el-GR" sz="3600" dirty="0">
                <a:solidFill>
                  <a:schemeClr val="tx1"/>
                </a:solidFill>
              </a:rPr>
              <a:t>  και  κεραμική περίοδος</a:t>
            </a:r>
            <a:endParaRPr lang="el-CY" sz="3600" dirty="0">
              <a:solidFill>
                <a:schemeClr val="tx1"/>
              </a:solidFill>
            </a:endParaRPr>
          </a:p>
        </p:txBody>
      </p:sp>
      <p:sp>
        <p:nvSpPr>
          <p:cNvPr id="4" name="Φυσαλίδα ομιλίας: Έλλειψη 3">
            <a:extLst>
              <a:ext uri="{FF2B5EF4-FFF2-40B4-BE49-F238E27FC236}">
                <a16:creationId xmlns:a16="http://schemas.microsoft.com/office/drawing/2014/main" id="{F7E21291-058F-0A4A-B9D5-ADC8BF4A6429}"/>
              </a:ext>
            </a:extLst>
          </p:cNvPr>
          <p:cNvSpPr/>
          <p:nvPr/>
        </p:nvSpPr>
        <p:spPr>
          <a:xfrm>
            <a:off x="92531" y="-141514"/>
            <a:ext cx="3358239" cy="2797628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 err="1">
                <a:solidFill>
                  <a:schemeClr val="tx1"/>
                </a:solidFill>
                <a:sym typeface="Wingdings" panose="05000000000000000000" pitchFamily="2" charset="2"/>
              </a:rPr>
              <a:t>σταυρόσχημο</a:t>
            </a:r>
            <a:r>
              <a:rPr lang="el-GR" sz="2800" dirty="0">
                <a:solidFill>
                  <a:schemeClr val="tx1"/>
                </a:solidFill>
                <a:sym typeface="Wingdings" panose="05000000000000000000" pitchFamily="2" charset="2"/>
              </a:rPr>
              <a:t> ειδώλιο</a:t>
            </a:r>
            <a:endParaRPr lang="el-GR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268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5375D-F3B0-7888-6F33-792ADE5E4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F5505448-E005-42A9-6123-86948ABE7A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177" b="15369"/>
          <a:stretch>
            <a:fillRect/>
          </a:stretch>
        </p:blipFill>
        <p:spPr>
          <a:xfrm>
            <a:off x="794658" y="216038"/>
            <a:ext cx="11117034" cy="5634718"/>
          </a:xfrm>
          <a:custGeom>
            <a:avLst/>
            <a:gdLst>
              <a:gd name="csX0" fmla="*/ 0 w 11117034"/>
              <a:gd name="csY0" fmla="*/ 0 h 5634718"/>
              <a:gd name="csX1" fmla="*/ 362766 w 11117034"/>
              <a:gd name="csY1" fmla="*/ 0 h 5634718"/>
              <a:gd name="csX2" fmla="*/ 614362 w 11117034"/>
              <a:gd name="csY2" fmla="*/ 0 h 5634718"/>
              <a:gd name="csX3" fmla="*/ 1421810 w 11117034"/>
              <a:gd name="csY3" fmla="*/ 0 h 5634718"/>
              <a:gd name="csX4" fmla="*/ 1784577 w 11117034"/>
              <a:gd name="csY4" fmla="*/ 0 h 5634718"/>
              <a:gd name="csX5" fmla="*/ 2592024 w 11117034"/>
              <a:gd name="csY5" fmla="*/ 0 h 5634718"/>
              <a:gd name="csX6" fmla="*/ 2954791 w 11117034"/>
              <a:gd name="csY6" fmla="*/ 0 h 5634718"/>
              <a:gd name="csX7" fmla="*/ 3651068 w 11117034"/>
              <a:gd name="csY7" fmla="*/ 0 h 5634718"/>
              <a:gd name="csX8" fmla="*/ 4125005 w 11117034"/>
              <a:gd name="csY8" fmla="*/ 0 h 5634718"/>
              <a:gd name="csX9" fmla="*/ 4932452 w 11117034"/>
              <a:gd name="csY9" fmla="*/ 0 h 5634718"/>
              <a:gd name="csX10" fmla="*/ 5184048 w 11117034"/>
              <a:gd name="csY10" fmla="*/ 0 h 5634718"/>
              <a:gd name="csX11" fmla="*/ 5657985 w 11117034"/>
              <a:gd name="csY11" fmla="*/ 0 h 5634718"/>
              <a:gd name="csX12" fmla="*/ 5909581 w 11117034"/>
              <a:gd name="csY12" fmla="*/ 0 h 5634718"/>
              <a:gd name="csX13" fmla="*/ 6717029 w 11117034"/>
              <a:gd name="csY13" fmla="*/ 0 h 5634718"/>
              <a:gd name="csX14" fmla="*/ 7302136 w 11117034"/>
              <a:gd name="csY14" fmla="*/ 0 h 5634718"/>
              <a:gd name="csX15" fmla="*/ 8109584 w 11117034"/>
              <a:gd name="csY15" fmla="*/ 0 h 5634718"/>
              <a:gd name="csX16" fmla="*/ 8472350 w 11117034"/>
              <a:gd name="csY16" fmla="*/ 0 h 5634718"/>
              <a:gd name="csX17" fmla="*/ 9168628 w 11117034"/>
              <a:gd name="csY17" fmla="*/ 0 h 5634718"/>
              <a:gd name="csX18" fmla="*/ 9420224 w 11117034"/>
              <a:gd name="csY18" fmla="*/ 0 h 5634718"/>
              <a:gd name="csX19" fmla="*/ 10116501 w 11117034"/>
              <a:gd name="csY19" fmla="*/ 0 h 5634718"/>
              <a:gd name="csX20" fmla="*/ 11117034 w 11117034"/>
              <a:gd name="csY20" fmla="*/ 0 h 5634718"/>
              <a:gd name="csX21" fmla="*/ 11117034 w 11117034"/>
              <a:gd name="csY21" fmla="*/ 507125 h 5634718"/>
              <a:gd name="csX22" fmla="*/ 11117034 w 11117034"/>
              <a:gd name="csY22" fmla="*/ 1070596 h 5634718"/>
              <a:gd name="csX23" fmla="*/ 11117034 w 11117034"/>
              <a:gd name="csY23" fmla="*/ 1634068 h 5634718"/>
              <a:gd name="csX24" fmla="*/ 11117034 w 11117034"/>
              <a:gd name="csY24" fmla="*/ 2310234 h 5634718"/>
              <a:gd name="csX25" fmla="*/ 11117034 w 11117034"/>
              <a:gd name="csY25" fmla="*/ 2817359 h 5634718"/>
              <a:gd name="csX26" fmla="*/ 11117034 w 11117034"/>
              <a:gd name="csY26" fmla="*/ 3493525 h 5634718"/>
              <a:gd name="csX27" fmla="*/ 11117034 w 11117034"/>
              <a:gd name="csY27" fmla="*/ 4113344 h 5634718"/>
              <a:gd name="csX28" fmla="*/ 11117034 w 11117034"/>
              <a:gd name="csY28" fmla="*/ 4507774 h 5634718"/>
              <a:gd name="csX29" fmla="*/ 11117034 w 11117034"/>
              <a:gd name="csY29" fmla="*/ 4958552 h 5634718"/>
              <a:gd name="csX30" fmla="*/ 11117034 w 11117034"/>
              <a:gd name="csY30" fmla="*/ 5634718 h 5634718"/>
              <a:gd name="csX31" fmla="*/ 10643097 w 11117034"/>
              <a:gd name="csY31" fmla="*/ 5634718 h 5634718"/>
              <a:gd name="csX32" fmla="*/ 10280331 w 11117034"/>
              <a:gd name="csY32" fmla="*/ 5634718 h 5634718"/>
              <a:gd name="csX33" fmla="*/ 9917565 w 11117034"/>
              <a:gd name="csY33" fmla="*/ 5634718 h 5634718"/>
              <a:gd name="csX34" fmla="*/ 9110117 w 11117034"/>
              <a:gd name="csY34" fmla="*/ 5634718 h 5634718"/>
              <a:gd name="csX35" fmla="*/ 8302669 w 11117034"/>
              <a:gd name="csY35" fmla="*/ 5634718 h 5634718"/>
              <a:gd name="csX36" fmla="*/ 7495221 w 11117034"/>
              <a:gd name="csY36" fmla="*/ 5634718 h 5634718"/>
              <a:gd name="csX37" fmla="*/ 7021285 w 11117034"/>
              <a:gd name="csY37" fmla="*/ 5634718 h 5634718"/>
              <a:gd name="csX38" fmla="*/ 6658518 w 11117034"/>
              <a:gd name="csY38" fmla="*/ 5634718 h 5634718"/>
              <a:gd name="csX39" fmla="*/ 5851071 w 11117034"/>
              <a:gd name="csY39" fmla="*/ 5634718 h 5634718"/>
              <a:gd name="csX40" fmla="*/ 5377134 w 11117034"/>
              <a:gd name="csY40" fmla="*/ 5634718 h 5634718"/>
              <a:gd name="csX41" fmla="*/ 5125538 w 11117034"/>
              <a:gd name="csY41" fmla="*/ 5634718 h 5634718"/>
              <a:gd name="csX42" fmla="*/ 4429260 w 11117034"/>
              <a:gd name="csY42" fmla="*/ 5634718 h 5634718"/>
              <a:gd name="csX43" fmla="*/ 4177664 w 11117034"/>
              <a:gd name="csY43" fmla="*/ 5634718 h 5634718"/>
              <a:gd name="csX44" fmla="*/ 3370217 w 11117034"/>
              <a:gd name="csY44" fmla="*/ 5634718 h 5634718"/>
              <a:gd name="csX45" fmla="*/ 3118621 w 11117034"/>
              <a:gd name="csY45" fmla="*/ 5634718 h 5634718"/>
              <a:gd name="csX46" fmla="*/ 2422343 w 11117034"/>
              <a:gd name="csY46" fmla="*/ 5634718 h 5634718"/>
              <a:gd name="csX47" fmla="*/ 1837236 w 11117034"/>
              <a:gd name="csY47" fmla="*/ 5634718 h 5634718"/>
              <a:gd name="csX48" fmla="*/ 1585640 w 11117034"/>
              <a:gd name="csY48" fmla="*/ 5634718 h 5634718"/>
              <a:gd name="csX49" fmla="*/ 1111703 w 11117034"/>
              <a:gd name="csY49" fmla="*/ 5634718 h 5634718"/>
              <a:gd name="csX50" fmla="*/ 748937 w 11117034"/>
              <a:gd name="csY50" fmla="*/ 5634718 h 5634718"/>
              <a:gd name="csX51" fmla="*/ 0 w 11117034"/>
              <a:gd name="csY51" fmla="*/ 5634718 h 5634718"/>
              <a:gd name="csX52" fmla="*/ 0 w 11117034"/>
              <a:gd name="csY52" fmla="*/ 4958552 h 5634718"/>
              <a:gd name="csX53" fmla="*/ 0 w 11117034"/>
              <a:gd name="csY53" fmla="*/ 4507774 h 5634718"/>
              <a:gd name="csX54" fmla="*/ 0 w 11117034"/>
              <a:gd name="csY54" fmla="*/ 3831608 h 5634718"/>
              <a:gd name="csX55" fmla="*/ 0 w 11117034"/>
              <a:gd name="csY55" fmla="*/ 3211789 h 5634718"/>
              <a:gd name="csX56" fmla="*/ 0 w 11117034"/>
              <a:gd name="csY56" fmla="*/ 2817359 h 5634718"/>
              <a:gd name="csX57" fmla="*/ 0 w 11117034"/>
              <a:gd name="csY57" fmla="*/ 2197540 h 5634718"/>
              <a:gd name="csX58" fmla="*/ 0 w 11117034"/>
              <a:gd name="csY58" fmla="*/ 1746763 h 5634718"/>
              <a:gd name="csX59" fmla="*/ 0 w 11117034"/>
              <a:gd name="csY59" fmla="*/ 1352332 h 5634718"/>
              <a:gd name="csX60" fmla="*/ 0 w 11117034"/>
              <a:gd name="csY60" fmla="*/ 788861 h 5634718"/>
              <a:gd name="csX61" fmla="*/ 0 w 11117034"/>
              <a:gd name="csY61" fmla="*/ 0 h 56347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11117034" h="5634718" fill="none" extrusionOk="0">
                <a:moveTo>
                  <a:pt x="0" y="0"/>
                </a:moveTo>
                <a:cubicBezTo>
                  <a:pt x="128008" y="-11051"/>
                  <a:pt x="212685" y="10163"/>
                  <a:pt x="362766" y="0"/>
                </a:cubicBezTo>
                <a:cubicBezTo>
                  <a:pt x="512847" y="-10163"/>
                  <a:pt x="556004" y="13507"/>
                  <a:pt x="614362" y="0"/>
                </a:cubicBezTo>
                <a:cubicBezTo>
                  <a:pt x="672720" y="-13507"/>
                  <a:pt x="1161270" y="79594"/>
                  <a:pt x="1421810" y="0"/>
                </a:cubicBezTo>
                <a:cubicBezTo>
                  <a:pt x="1682350" y="-79594"/>
                  <a:pt x="1677126" y="3914"/>
                  <a:pt x="1784577" y="0"/>
                </a:cubicBezTo>
                <a:cubicBezTo>
                  <a:pt x="1892028" y="-3914"/>
                  <a:pt x="2282510" y="42396"/>
                  <a:pt x="2592024" y="0"/>
                </a:cubicBezTo>
                <a:cubicBezTo>
                  <a:pt x="2901538" y="-42396"/>
                  <a:pt x="2791884" y="19280"/>
                  <a:pt x="2954791" y="0"/>
                </a:cubicBezTo>
                <a:cubicBezTo>
                  <a:pt x="3117698" y="-19280"/>
                  <a:pt x="3471383" y="57509"/>
                  <a:pt x="3651068" y="0"/>
                </a:cubicBezTo>
                <a:cubicBezTo>
                  <a:pt x="3830753" y="-57509"/>
                  <a:pt x="3988881" y="282"/>
                  <a:pt x="4125005" y="0"/>
                </a:cubicBezTo>
                <a:cubicBezTo>
                  <a:pt x="4261129" y="-282"/>
                  <a:pt x="4759406" y="15487"/>
                  <a:pt x="4932452" y="0"/>
                </a:cubicBezTo>
                <a:cubicBezTo>
                  <a:pt x="5105498" y="-15487"/>
                  <a:pt x="5112636" y="1997"/>
                  <a:pt x="5184048" y="0"/>
                </a:cubicBezTo>
                <a:cubicBezTo>
                  <a:pt x="5255460" y="-1997"/>
                  <a:pt x="5498273" y="13962"/>
                  <a:pt x="5657985" y="0"/>
                </a:cubicBezTo>
                <a:cubicBezTo>
                  <a:pt x="5817697" y="-13962"/>
                  <a:pt x="5819670" y="28945"/>
                  <a:pt x="5909581" y="0"/>
                </a:cubicBezTo>
                <a:cubicBezTo>
                  <a:pt x="5999492" y="-28945"/>
                  <a:pt x="6498905" y="95497"/>
                  <a:pt x="6717029" y="0"/>
                </a:cubicBezTo>
                <a:cubicBezTo>
                  <a:pt x="6935153" y="-95497"/>
                  <a:pt x="7060199" y="7281"/>
                  <a:pt x="7302136" y="0"/>
                </a:cubicBezTo>
                <a:cubicBezTo>
                  <a:pt x="7544073" y="-7281"/>
                  <a:pt x="7919105" y="56423"/>
                  <a:pt x="8109584" y="0"/>
                </a:cubicBezTo>
                <a:cubicBezTo>
                  <a:pt x="8300063" y="-56423"/>
                  <a:pt x="8315808" y="14712"/>
                  <a:pt x="8472350" y="0"/>
                </a:cubicBezTo>
                <a:cubicBezTo>
                  <a:pt x="8628892" y="-14712"/>
                  <a:pt x="8992510" y="30313"/>
                  <a:pt x="9168628" y="0"/>
                </a:cubicBezTo>
                <a:cubicBezTo>
                  <a:pt x="9344746" y="-30313"/>
                  <a:pt x="9298578" y="2153"/>
                  <a:pt x="9420224" y="0"/>
                </a:cubicBezTo>
                <a:cubicBezTo>
                  <a:pt x="9541870" y="-2153"/>
                  <a:pt x="9840476" y="73332"/>
                  <a:pt x="10116501" y="0"/>
                </a:cubicBezTo>
                <a:cubicBezTo>
                  <a:pt x="10392526" y="-73332"/>
                  <a:pt x="10661660" y="45121"/>
                  <a:pt x="11117034" y="0"/>
                </a:cubicBezTo>
                <a:cubicBezTo>
                  <a:pt x="11136312" y="160237"/>
                  <a:pt x="11104695" y="335167"/>
                  <a:pt x="11117034" y="507125"/>
                </a:cubicBezTo>
                <a:cubicBezTo>
                  <a:pt x="11129373" y="679084"/>
                  <a:pt x="11116959" y="817166"/>
                  <a:pt x="11117034" y="1070596"/>
                </a:cubicBezTo>
                <a:cubicBezTo>
                  <a:pt x="11117109" y="1324026"/>
                  <a:pt x="11084263" y="1507086"/>
                  <a:pt x="11117034" y="1634068"/>
                </a:cubicBezTo>
                <a:cubicBezTo>
                  <a:pt x="11149805" y="1761050"/>
                  <a:pt x="11078534" y="2032919"/>
                  <a:pt x="11117034" y="2310234"/>
                </a:cubicBezTo>
                <a:cubicBezTo>
                  <a:pt x="11155534" y="2587549"/>
                  <a:pt x="11065649" y="2599883"/>
                  <a:pt x="11117034" y="2817359"/>
                </a:cubicBezTo>
                <a:cubicBezTo>
                  <a:pt x="11168419" y="3034836"/>
                  <a:pt x="11055747" y="3337316"/>
                  <a:pt x="11117034" y="3493525"/>
                </a:cubicBezTo>
                <a:cubicBezTo>
                  <a:pt x="11178321" y="3649734"/>
                  <a:pt x="11085885" y="3847182"/>
                  <a:pt x="11117034" y="4113344"/>
                </a:cubicBezTo>
                <a:cubicBezTo>
                  <a:pt x="11148183" y="4379506"/>
                  <a:pt x="11079268" y="4361940"/>
                  <a:pt x="11117034" y="4507774"/>
                </a:cubicBezTo>
                <a:cubicBezTo>
                  <a:pt x="11154800" y="4653608"/>
                  <a:pt x="11113954" y="4797073"/>
                  <a:pt x="11117034" y="4958552"/>
                </a:cubicBezTo>
                <a:cubicBezTo>
                  <a:pt x="11120114" y="5120031"/>
                  <a:pt x="11097711" y="5462663"/>
                  <a:pt x="11117034" y="5634718"/>
                </a:cubicBezTo>
                <a:cubicBezTo>
                  <a:pt x="10937283" y="5687130"/>
                  <a:pt x="10793346" y="5612657"/>
                  <a:pt x="10643097" y="5634718"/>
                </a:cubicBezTo>
                <a:cubicBezTo>
                  <a:pt x="10492848" y="5656779"/>
                  <a:pt x="10355009" y="5596855"/>
                  <a:pt x="10280331" y="5634718"/>
                </a:cubicBezTo>
                <a:cubicBezTo>
                  <a:pt x="10205653" y="5672581"/>
                  <a:pt x="10005515" y="5625160"/>
                  <a:pt x="9917565" y="5634718"/>
                </a:cubicBezTo>
                <a:cubicBezTo>
                  <a:pt x="9829615" y="5644276"/>
                  <a:pt x="9348161" y="5553705"/>
                  <a:pt x="9110117" y="5634718"/>
                </a:cubicBezTo>
                <a:cubicBezTo>
                  <a:pt x="8872073" y="5715731"/>
                  <a:pt x="8703181" y="5573766"/>
                  <a:pt x="8302669" y="5634718"/>
                </a:cubicBezTo>
                <a:cubicBezTo>
                  <a:pt x="7902157" y="5695670"/>
                  <a:pt x="7878122" y="5547983"/>
                  <a:pt x="7495221" y="5634718"/>
                </a:cubicBezTo>
                <a:cubicBezTo>
                  <a:pt x="7112320" y="5721453"/>
                  <a:pt x="7254793" y="5629168"/>
                  <a:pt x="7021285" y="5634718"/>
                </a:cubicBezTo>
                <a:cubicBezTo>
                  <a:pt x="6787777" y="5640268"/>
                  <a:pt x="6756040" y="5596460"/>
                  <a:pt x="6658518" y="5634718"/>
                </a:cubicBezTo>
                <a:cubicBezTo>
                  <a:pt x="6560996" y="5672976"/>
                  <a:pt x="6149581" y="5624272"/>
                  <a:pt x="5851071" y="5634718"/>
                </a:cubicBezTo>
                <a:cubicBezTo>
                  <a:pt x="5552561" y="5645164"/>
                  <a:pt x="5517305" y="5621629"/>
                  <a:pt x="5377134" y="5634718"/>
                </a:cubicBezTo>
                <a:cubicBezTo>
                  <a:pt x="5236963" y="5647807"/>
                  <a:pt x="5229492" y="5624426"/>
                  <a:pt x="5125538" y="5634718"/>
                </a:cubicBezTo>
                <a:cubicBezTo>
                  <a:pt x="5021584" y="5645010"/>
                  <a:pt x="4581515" y="5606009"/>
                  <a:pt x="4429260" y="5634718"/>
                </a:cubicBezTo>
                <a:cubicBezTo>
                  <a:pt x="4277005" y="5663427"/>
                  <a:pt x="4270628" y="5631826"/>
                  <a:pt x="4177664" y="5634718"/>
                </a:cubicBezTo>
                <a:cubicBezTo>
                  <a:pt x="4084700" y="5637610"/>
                  <a:pt x="3711446" y="5607554"/>
                  <a:pt x="3370217" y="5634718"/>
                </a:cubicBezTo>
                <a:cubicBezTo>
                  <a:pt x="3028988" y="5661882"/>
                  <a:pt x="3212743" y="5633604"/>
                  <a:pt x="3118621" y="5634718"/>
                </a:cubicBezTo>
                <a:cubicBezTo>
                  <a:pt x="3024499" y="5635832"/>
                  <a:pt x="2629922" y="5579810"/>
                  <a:pt x="2422343" y="5634718"/>
                </a:cubicBezTo>
                <a:cubicBezTo>
                  <a:pt x="2214764" y="5689626"/>
                  <a:pt x="2015020" y="5603128"/>
                  <a:pt x="1837236" y="5634718"/>
                </a:cubicBezTo>
                <a:cubicBezTo>
                  <a:pt x="1659452" y="5666308"/>
                  <a:pt x="1676585" y="5624662"/>
                  <a:pt x="1585640" y="5634718"/>
                </a:cubicBezTo>
                <a:cubicBezTo>
                  <a:pt x="1494695" y="5644774"/>
                  <a:pt x="1242375" y="5610683"/>
                  <a:pt x="1111703" y="5634718"/>
                </a:cubicBezTo>
                <a:cubicBezTo>
                  <a:pt x="981031" y="5658753"/>
                  <a:pt x="922196" y="5612205"/>
                  <a:pt x="748937" y="5634718"/>
                </a:cubicBezTo>
                <a:cubicBezTo>
                  <a:pt x="575678" y="5657231"/>
                  <a:pt x="278782" y="5599338"/>
                  <a:pt x="0" y="5634718"/>
                </a:cubicBezTo>
                <a:cubicBezTo>
                  <a:pt x="-31814" y="5462280"/>
                  <a:pt x="67296" y="5171228"/>
                  <a:pt x="0" y="4958552"/>
                </a:cubicBezTo>
                <a:cubicBezTo>
                  <a:pt x="-67296" y="4745876"/>
                  <a:pt x="50831" y="4732205"/>
                  <a:pt x="0" y="4507774"/>
                </a:cubicBezTo>
                <a:cubicBezTo>
                  <a:pt x="-50831" y="4283343"/>
                  <a:pt x="12972" y="4081343"/>
                  <a:pt x="0" y="3831608"/>
                </a:cubicBezTo>
                <a:cubicBezTo>
                  <a:pt x="-12972" y="3581873"/>
                  <a:pt x="44895" y="3442987"/>
                  <a:pt x="0" y="3211789"/>
                </a:cubicBezTo>
                <a:cubicBezTo>
                  <a:pt x="-44895" y="2980591"/>
                  <a:pt x="28685" y="3014069"/>
                  <a:pt x="0" y="2817359"/>
                </a:cubicBezTo>
                <a:cubicBezTo>
                  <a:pt x="-28685" y="2620649"/>
                  <a:pt x="11845" y="2421575"/>
                  <a:pt x="0" y="2197540"/>
                </a:cubicBezTo>
                <a:cubicBezTo>
                  <a:pt x="-11845" y="1973505"/>
                  <a:pt x="5573" y="1881289"/>
                  <a:pt x="0" y="1746763"/>
                </a:cubicBezTo>
                <a:cubicBezTo>
                  <a:pt x="-5573" y="1612237"/>
                  <a:pt x="23350" y="1519208"/>
                  <a:pt x="0" y="1352332"/>
                </a:cubicBezTo>
                <a:cubicBezTo>
                  <a:pt x="-23350" y="1185456"/>
                  <a:pt x="4559" y="1060711"/>
                  <a:pt x="0" y="788861"/>
                </a:cubicBezTo>
                <a:cubicBezTo>
                  <a:pt x="-4559" y="517011"/>
                  <a:pt x="17950" y="330040"/>
                  <a:pt x="0" y="0"/>
                </a:cubicBezTo>
                <a:close/>
              </a:path>
              <a:path w="11117034" h="5634718" stroke="0" extrusionOk="0">
                <a:moveTo>
                  <a:pt x="0" y="0"/>
                </a:moveTo>
                <a:cubicBezTo>
                  <a:pt x="136453" y="-46792"/>
                  <a:pt x="285035" y="22734"/>
                  <a:pt x="473937" y="0"/>
                </a:cubicBezTo>
                <a:cubicBezTo>
                  <a:pt x="662839" y="-22734"/>
                  <a:pt x="622881" y="30036"/>
                  <a:pt x="725533" y="0"/>
                </a:cubicBezTo>
                <a:cubicBezTo>
                  <a:pt x="828185" y="-30036"/>
                  <a:pt x="967597" y="43258"/>
                  <a:pt x="1088299" y="0"/>
                </a:cubicBezTo>
                <a:cubicBezTo>
                  <a:pt x="1209001" y="-43258"/>
                  <a:pt x="1262050" y="4063"/>
                  <a:pt x="1339895" y="0"/>
                </a:cubicBezTo>
                <a:cubicBezTo>
                  <a:pt x="1417740" y="-4063"/>
                  <a:pt x="1472072" y="26274"/>
                  <a:pt x="1591491" y="0"/>
                </a:cubicBezTo>
                <a:cubicBezTo>
                  <a:pt x="1710910" y="-26274"/>
                  <a:pt x="1722334" y="9788"/>
                  <a:pt x="1843087" y="0"/>
                </a:cubicBezTo>
                <a:cubicBezTo>
                  <a:pt x="1963840" y="-9788"/>
                  <a:pt x="2087534" y="7664"/>
                  <a:pt x="2205854" y="0"/>
                </a:cubicBezTo>
                <a:cubicBezTo>
                  <a:pt x="2324174" y="-7664"/>
                  <a:pt x="2746858" y="53066"/>
                  <a:pt x="2902131" y="0"/>
                </a:cubicBezTo>
                <a:cubicBezTo>
                  <a:pt x="3057404" y="-53066"/>
                  <a:pt x="3094183" y="14782"/>
                  <a:pt x="3264897" y="0"/>
                </a:cubicBezTo>
                <a:cubicBezTo>
                  <a:pt x="3435611" y="-14782"/>
                  <a:pt x="3641950" y="75545"/>
                  <a:pt x="3961175" y="0"/>
                </a:cubicBezTo>
                <a:cubicBezTo>
                  <a:pt x="4280400" y="-75545"/>
                  <a:pt x="4152204" y="17852"/>
                  <a:pt x="4212771" y="0"/>
                </a:cubicBezTo>
                <a:cubicBezTo>
                  <a:pt x="4273338" y="-17852"/>
                  <a:pt x="4599816" y="58858"/>
                  <a:pt x="4797878" y="0"/>
                </a:cubicBezTo>
                <a:cubicBezTo>
                  <a:pt x="4995940" y="-58858"/>
                  <a:pt x="4996227" y="10394"/>
                  <a:pt x="5160644" y="0"/>
                </a:cubicBezTo>
                <a:cubicBezTo>
                  <a:pt x="5325061" y="-10394"/>
                  <a:pt x="5472289" y="27186"/>
                  <a:pt x="5745751" y="0"/>
                </a:cubicBezTo>
                <a:cubicBezTo>
                  <a:pt x="6019213" y="-27186"/>
                  <a:pt x="6072086" y="40275"/>
                  <a:pt x="6330858" y="0"/>
                </a:cubicBezTo>
                <a:cubicBezTo>
                  <a:pt x="6589630" y="-40275"/>
                  <a:pt x="6595788" y="8622"/>
                  <a:pt x="6693625" y="0"/>
                </a:cubicBezTo>
                <a:cubicBezTo>
                  <a:pt x="6791462" y="-8622"/>
                  <a:pt x="7314557" y="41375"/>
                  <a:pt x="7501072" y="0"/>
                </a:cubicBezTo>
                <a:cubicBezTo>
                  <a:pt x="7687587" y="-41375"/>
                  <a:pt x="7775805" y="55486"/>
                  <a:pt x="7975009" y="0"/>
                </a:cubicBezTo>
                <a:cubicBezTo>
                  <a:pt x="8174213" y="-55486"/>
                  <a:pt x="8356836" y="32819"/>
                  <a:pt x="8671287" y="0"/>
                </a:cubicBezTo>
                <a:cubicBezTo>
                  <a:pt x="8985738" y="-32819"/>
                  <a:pt x="8823874" y="27145"/>
                  <a:pt x="8922883" y="0"/>
                </a:cubicBezTo>
                <a:cubicBezTo>
                  <a:pt x="9021892" y="-27145"/>
                  <a:pt x="9283774" y="40945"/>
                  <a:pt x="9619160" y="0"/>
                </a:cubicBezTo>
                <a:cubicBezTo>
                  <a:pt x="9954546" y="-40945"/>
                  <a:pt x="10202429" y="29978"/>
                  <a:pt x="10426608" y="0"/>
                </a:cubicBezTo>
                <a:cubicBezTo>
                  <a:pt x="10650787" y="-29978"/>
                  <a:pt x="10968996" y="75153"/>
                  <a:pt x="11117034" y="0"/>
                </a:cubicBezTo>
                <a:cubicBezTo>
                  <a:pt x="11158770" y="133511"/>
                  <a:pt x="11067052" y="363348"/>
                  <a:pt x="11117034" y="507125"/>
                </a:cubicBezTo>
                <a:cubicBezTo>
                  <a:pt x="11167016" y="650902"/>
                  <a:pt x="11100364" y="778920"/>
                  <a:pt x="11117034" y="957902"/>
                </a:cubicBezTo>
                <a:cubicBezTo>
                  <a:pt x="11133704" y="1136884"/>
                  <a:pt x="11105413" y="1473758"/>
                  <a:pt x="11117034" y="1634068"/>
                </a:cubicBezTo>
                <a:cubicBezTo>
                  <a:pt x="11128655" y="1794378"/>
                  <a:pt x="11063410" y="1973724"/>
                  <a:pt x="11117034" y="2253887"/>
                </a:cubicBezTo>
                <a:cubicBezTo>
                  <a:pt x="11170658" y="2534050"/>
                  <a:pt x="11043509" y="2664955"/>
                  <a:pt x="11117034" y="2873706"/>
                </a:cubicBezTo>
                <a:cubicBezTo>
                  <a:pt x="11190559" y="3082457"/>
                  <a:pt x="11094175" y="3304000"/>
                  <a:pt x="11117034" y="3437178"/>
                </a:cubicBezTo>
                <a:cubicBezTo>
                  <a:pt x="11139893" y="3570356"/>
                  <a:pt x="11069484" y="3735411"/>
                  <a:pt x="11117034" y="3887955"/>
                </a:cubicBezTo>
                <a:cubicBezTo>
                  <a:pt x="11164584" y="4040499"/>
                  <a:pt x="11090935" y="4317525"/>
                  <a:pt x="11117034" y="4451427"/>
                </a:cubicBezTo>
                <a:cubicBezTo>
                  <a:pt x="11143133" y="4585329"/>
                  <a:pt x="11090313" y="4923012"/>
                  <a:pt x="11117034" y="5127593"/>
                </a:cubicBezTo>
                <a:cubicBezTo>
                  <a:pt x="11143755" y="5332174"/>
                  <a:pt x="11107823" y="5526532"/>
                  <a:pt x="11117034" y="5634718"/>
                </a:cubicBezTo>
                <a:cubicBezTo>
                  <a:pt x="11027127" y="5638235"/>
                  <a:pt x="10960880" y="5630938"/>
                  <a:pt x="10865438" y="5634718"/>
                </a:cubicBezTo>
                <a:cubicBezTo>
                  <a:pt x="10769996" y="5638498"/>
                  <a:pt x="10408883" y="5588609"/>
                  <a:pt x="10169161" y="5634718"/>
                </a:cubicBezTo>
                <a:cubicBezTo>
                  <a:pt x="9929439" y="5680827"/>
                  <a:pt x="9576025" y="5598908"/>
                  <a:pt x="9361713" y="5634718"/>
                </a:cubicBezTo>
                <a:cubicBezTo>
                  <a:pt x="9147401" y="5670528"/>
                  <a:pt x="9079978" y="5628155"/>
                  <a:pt x="8998946" y="5634718"/>
                </a:cubicBezTo>
                <a:cubicBezTo>
                  <a:pt x="8917914" y="5641281"/>
                  <a:pt x="8737378" y="5632342"/>
                  <a:pt x="8525010" y="5634718"/>
                </a:cubicBezTo>
                <a:cubicBezTo>
                  <a:pt x="8312642" y="5637094"/>
                  <a:pt x="8354439" y="5612706"/>
                  <a:pt x="8273414" y="5634718"/>
                </a:cubicBezTo>
                <a:cubicBezTo>
                  <a:pt x="8192389" y="5656730"/>
                  <a:pt x="7902731" y="5557414"/>
                  <a:pt x="7577136" y="5634718"/>
                </a:cubicBezTo>
                <a:cubicBezTo>
                  <a:pt x="7251541" y="5712022"/>
                  <a:pt x="7233286" y="5599780"/>
                  <a:pt x="7103200" y="5634718"/>
                </a:cubicBezTo>
                <a:cubicBezTo>
                  <a:pt x="6973114" y="5669656"/>
                  <a:pt x="6575478" y="5594915"/>
                  <a:pt x="6295752" y="5634718"/>
                </a:cubicBezTo>
                <a:cubicBezTo>
                  <a:pt x="6016026" y="5674521"/>
                  <a:pt x="5995117" y="5624701"/>
                  <a:pt x="5710645" y="5634718"/>
                </a:cubicBezTo>
                <a:cubicBezTo>
                  <a:pt x="5426173" y="5644735"/>
                  <a:pt x="5348722" y="5576872"/>
                  <a:pt x="5014367" y="5634718"/>
                </a:cubicBezTo>
                <a:cubicBezTo>
                  <a:pt x="4680012" y="5692564"/>
                  <a:pt x="4839716" y="5619164"/>
                  <a:pt x="4762771" y="5634718"/>
                </a:cubicBezTo>
                <a:cubicBezTo>
                  <a:pt x="4685826" y="5650272"/>
                  <a:pt x="4571465" y="5628704"/>
                  <a:pt x="4511175" y="5634718"/>
                </a:cubicBezTo>
                <a:cubicBezTo>
                  <a:pt x="4450885" y="5640732"/>
                  <a:pt x="4298074" y="5629944"/>
                  <a:pt x="4148409" y="5634718"/>
                </a:cubicBezTo>
                <a:cubicBezTo>
                  <a:pt x="3998744" y="5639492"/>
                  <a:pt x="3601462" y="5560445"/>
                  <a:pt x="3340961" y="5634718"/>
                </a:cubicBezTo>
                <a:cubicBezTo>
                  <a:pt x="3080460" y="5708991"/>
                  <a:pt x="3086240" y="5609075"/>
                  <a:pt x="2867025" y="5634718"/>
                </a:cubicBezTo>
                <a:cubicBezTo>
                  <a:pt x="2647810" y="5660361"/>
                  <a:pt x="2350102" y="5591581"/>
                  <a:pt x="2170747" y="5634718"/>
                </a:cubicBezTo>
                <a:cubicBezTo>
                  <a:pt x="1991392" y="5677855"/>
                  <a:pt x="1842029" y="5628382"/>
                  <a:pt x="1696810" y="5634718"/>
                </a:cubicBezTo>
                <a:cubicBezTo>
                  <a:pt x="1551591" y="5641054"/>
                  <a:pt x="1270455" y="5570881"/>
                  <a:pt x="889363" y="5634718"/>
                </a:cubicBezTo>
                <a:cubicBezTo>
                  <a:pt x="508271" y="5698555"/>
                  <a:pt x="754682" y="5614715"/>
                  <a:pt x="637767" y="5634718"/>
                </a:cubicBezTo>
                <a:cubicBezTo>
                  <a:pt x="520852" y="5654721"/>
                  <a:pt x="205071" y="5597933"/>
                  <a:pt x="0" y="5634718"/>
                </a:cubicBezTo>
                <a:cubicBezTo>
                  <a:pt x="-21844" y="5496900"/>
                  <a:pt x="13204" y="5412751"/>
                  <a:pt x="0" y="5240288"/>
                </a:cubicBezTo>
                <a:cubicBezTo>
                  <a:pt x="-13204" y="5067825"/>
                  <a:pt x="6340" y="4838722"/>
                  <a:pt x="0" y="4676816"/>
                </a:cubicBezTo>
                <a:cubicBezTo>
                  <a:pt x="-6340" y="4514910"/>
                  <a:pt x="5124" y="4362110"/>
                  <a:pt x="0" y="4113344"/>
                </a:cubicBezTo>
                <a:cubicBezTo>
                  <a:pt x="-5124" y="3864578"/>
                  <a:pt x="384" y="3903407"/>
                  <a:pt x="0" y="3718914"/>
                </a:cubicBezTo>
                <a:cubicBezTo>
                  <a:pt x="-384" y="3534421"/>
                  <a:pt x="61768" y="3430475"/>
                  <a:pt x="0" y="3155442"/>
                </a:cubicBezTo>
                <a:cubicBezTo>
                  <a:pt x="-61768" y="2880409"/>
                  <a:pt x="35868" y="2849665"/>
                  <a:pt x="0" y="2591970"/>
                </a:cubicBezTo>
                <a:cubicBezTo>
                  <a:pt x="-35868" y="2334275"/>
                  <a:pt x="60568" y="2226279"/>
                  <a:pt x="0" y="1972151"/>
                </a:cubicBezTo>
                <a:cubicBezTo>
                  <a:pt x="-60568" y="1718023"/>
                  <a:pt x="1130" y="1568244"/>
                  <a:pt x="0" y="1465027"/>
                </a:cubicBezTo>
                <a:cubicBezTo>
                  <a:pt x="-1130" y="1361810"/>
                  <a:pt x="60363" y="1068295"/>
                  <a:pt x="0" y="957902"/>
                </a:cubicBezTo>
                <a:cubicBezTo>
                  <a:pt x="-60363" y="847510"/>
                  <a:pt x="68936" y="349339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07440386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4DB416EE-691C-7ACD-E235-A270BDFFA0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66" t="71360" r="67731"/>
          <a:stretch>
            <a:fillRect/>
          </a:stretch>
        </p:blipFill>
        <p:spPr>
          <a:xfrm>
            <a:off x="391886" y="4876126"/>
            <a:ext cx="2810107" cy="1906859"/>
          </a:xfrm>
          <a:custGeom>
            <a:avLst/>
            <a:gdLst>
              <a:gd name="csX0" fmla="*/ 0 w 2810107"/>
              <a:gd name="csY0" fmla="*/ 0 h 1906859"/>
              <a:gd name="csX1" fmla="*/ 590122 w 2810107"/>
              <a:gd name="csY1" fmla="*/ 0 h 1906859"/>
              <a:gd name="csX2" fmla="*/ 1152144 w 2810107"/>
              <a:gd name="csY2" fmla="*/ 0 h 1906859"/>
              <a:gd name="csX3" fmla="*/ 1714165 w 2810107"/>
              <a:gd name="csY3" fmla="*/ 0 h 1906859"/>
              <a:gd name="csX4" fmla="*/ 2191883 w 2810107"/>
              <a:gd name="csY4" fmla="*/ 0 h 1906859"/>
              <a:gd name="csX5" fmla="*/ 2810107 w 2810107"/>
              <a:gd name="csY5" fmla="*/ 0 h 1906859"/>
              <a:gd name="csX6" fmla="*/ 2810107 w 2810107"/>
              <a:gd name="csY6" fmla="*/ 457646 h 1906859"/>
              <a:gd name="csX7" fmla="*/ 2810107 w 2810107"/>
              <a:gd name="csY7" fmla="*/ 953430 h 1906859"/>
              <a:gd name="csX8" fmla="*/ 2810107 w 2810107"/>
              <a:gd name="csY8" fmla="*/ 1468281 h 1906859"/>
              <a:gd name="csX9" fmla="*/ 2810107 w 2810107"/>
              <a:gd name="csY9" fmla="*/ 1906859 h 1906859"/>
              <a:gd name="csX10" fmla="*/ 2191883 w 2810107"/>
              <a:gd name="csY10" fmla="*/ 1906859 h 1906859"/>
              <a:gd name="csX11" fmla="*/ 1573660 w 2810107"/>
              <a:gd name="csY11" fmla="*/ 1906859 h 1906859"/>
              <a:gd name="csX12" fmla="*/ 983537 w 2810107"/>
              <a:gd name="csY12" fmla="*/ 1906859 h 1906859"/>
              <a:gd name="csX13" fmla="*/ 0 w 2810107"/>
              <a:gd name="csY13" fmla="*/ 1906859 h 1906859"/>
              <a:gd name="csX14" fmla="*/ 0 w 2810107"/>
              <a:gd name="csY14" fmla="*/ 1430144 h 1906859"/>
              <a:gd name="csX15" fmla="*/ 0 w 2810107"/>
              <a:gd name="csY15" fmla="*/ 934361 h 1906859"/>
              <a:gd name="csX16" fmla="*/ 0 w 2810107"/>
              <a:gd name="csY16" fmla="*/ 514852 h 1906859"/>
              <a:gd name="csX17" fmla="*/ 0 w 2810107"/>
              <a:gd name="csY17" fmla="*/ 0 h 19068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810107" h="1906859" fill="none" extrusionOk="0">
                <a:moveTo>
                  <a:pt x="0" y="0"/>
                </a:moveTo>
                <a:cubicBezTo>
                  <a:pt x="294037" y="-22173"/>
                  <a:pt x="323174" y="26778"/>
                  <a:pt x="590122" y="0"/>
                </a:cubicBezTo>
                <a:cubicBezTo>
                  <a:pt x="857070" y="-26778"/>
                  <a:pt x="922247" y="31668"/>
                  <a:pt x="1152144" y="0"/>
                </a:cubicBezTo>
                <a:cubicBezTo>
                  <a:pt x="1382041" y="-31668"/>
                  <a:pt x="1543586" y="27237"/>
                  <a:pt x="1714165" y="0"/>
                </a:cubicBezTo>
                <a:cubicBezTo>
                  <a:pt x="1884744" y="-27237"/>
                  <a:pt x="1953380" y="18330"/>
                  <a:pt x="2191883" y="0"/>
                </a:cubicBezTo>
                <a:cubicBezTo>
                  <a:pt x="2430386" y="-18330"/>
                  <a:pt x="2685394" y="36"/>
                  <a:pt x="2810107" y="0"/>
                </a:cubicBezTo>
                <a:cubicBezTo>
                  <a:pt x="2855189" y="158005"/>
                  <a:pt x="2808062" y="303626"/>
                  <a:pt x="2810107" y="457646"/>
                </a:cubicBezTo>
                <a:cubicBezTo>
                  <a:pt x="2812152" y="611666"/>
                  <a:pt x="2763171" y="777685"/>
                  <a:pt x="2810107" y="953430"/>
                </a:cubicBezTo>
                <a:cubicBezTo>
                  <a:pt x="2857043" y="1129175"/>
                  <a:pt x="2757686" y="1259222"/>
                  <a:pt x="2810107" y="1468281"/>
                </a:cubicBezTo>
                <a:cubicBezTo>
                  <a:pt x="2862528" y="1677340"/>
                  <a:pt x="2767719" y="1781072"/>
                  <a:pt x="2810107" y="1906859"/>
                </a:cubicBezTo>
                <a:cubicBezTo>
                  <a:pt x="2572192" y="1948238"/>
                  <a:pt x="2478445" y="1849576"/>
                  <a:pt x="2191883" y="1906859"/>
                </a:cubicBezTo>
                <a:cubicBezTo>
                  <a:pt x="1905321" y="1964142"/>
                  <a:pt x="1702222" y="1875553"/>
                  <a:pt x="1573660" y="1906859"/>
                </a:cubicBezTo>
                <a:cubicBezTo>
                  <a:pt x="1445098" y="1938165"/>
                  <a:pt x="1109918" y="1885414"/>
                  <a:pt x="983537" y="1906859"/>
                </a:cubicBezTo>
                <a:cubicBezTo>
                  <a:pt x="857156" y="1928304"/>
                  <a:pt x="482418" y="1835291"/>
                  <a:pt x="0" y="1906859"/>
                </a:cubicBezTo>
                <a:cubicBezTo>
                  <a:pt x="-15349" y="1759671"/>
                  <a:pt x="14491" y="1636127"/>
                  <a:pt x="0" y="1430144"/>
                </a:cubicBezTo>
                <a:cubicBezTo>
                  <a:pt x="-14491" y="1224161"/>
                  <a:pt x="53311" y="1160275"/>
                  <a:pt x="0" y="934361"/>
                </a:cubicBezTo>
                <a:cubicBezTo>
                  <a:pt x="-53311" y="708447"/>
                  <a:pt x="20430" y="606608"/>
                  <a:pt x="0" y="514852"/>
                </a:cubicBezTo>
                <a:cubicBezTo>
                  <a:pt x="-20430" y="423096"/>
                  <a:pt x="34437" y="236717"/>
                  <a:pt x="0" y="0"/>
                </a:cubicBezTo>
                <a:close/>
              </a:path>
              <a:path w="2810107" h="1906859" stroke="0" extrusionOk="0">
                <a:moveTo>
                  <a:pt x="0" y="0"/>
                </a:moveTo>
                <a:cubicBezTo>
                  <a:pt x="119675" y="-47849"/>
                  <a:pt x="296390" y="30958"/>
                  <a:pt x="533920" y="0"/>
                </a:cubicBezTo>
                <a:cubicBezTo>
                  <a:pt x="771450" y="-30958"/>
                  <a:pt x="816919" y="58260"/>
                  <a:pt x="1067841" y="0"/>
                </a:cubicBezTo>
                <a:cubicBezTo>
                  <a:pt x="1318763" y="-58260"/>
                  <a:pt x="1393357" y="7748"/>
                  <a:pt x="1686064" y="0"/>
                </a:cubicBezTo>
                <a:cubicBezTo>
                  <a:pt x="1978771" y="-7748"/>
                  <a:pt x="1970509" y="5697"/>
                  <a:pt x="2163782" y="0"/>
                </a:cubicBezTo>
                <a:cubicBezTo>
                  <a:pt x="2357055" y="-5697"/>
                  <a:pt x="2553553" y="37372"/>
                  <a:pt x="2810107" y="0"/>
                </a:cubicBezTo>
                <a:cubicBezTo>
                  <a:pt x="2815995" y="102609"/>
                  <a:pt x="2779969" y="256636"/>
                  <a:pt x="2810107" y="438578"/>
                </a:cubicBezTo>
                <a:cubicBezTo>
                  <a:pt x="2840245" y="620520"/>
                  <a:pt x="2787000" y="764386"/>
                  <a:pt x="2810107" y="934361"/>
                </a:cubicBezTo>
                <a:cubicBezTo>
                  <a:pt x="2833214" y="1104336"/>
                  <a:pt x="2809179" y="1283481"/>
                  <a:pt x="2810107" y="1449213"/>
                </a:cubicBezTo>
                <a:cubicBezTo>
                  <a:pt x="2811035" y="1614945"/>
                  <a:pt x="2756076" y="1734190"/>
                  <a:pt x="2810107" y="1906859"/>
                </a:cubicBezTo>
                <a:cubicBezTo>
                  <a:pt x="2523177" y="1931283"/>
                  <a:pt x="2419991" y="1845082"/>
                  <a:pt x="2219985" y="1906859"/>
                </a:cubicBezTo>
                <a:cubicBezTo>
                  <a:pt x="2019979" y="1968636"/>
                  <a:pt x="1910623" y="1906673"/>
                  <a:pt x="1686064" y="1906859"/>
                </a:cubicBezTo>
                <a:cubicBezTo>
                  <a:pt x="1461505" y="1907045"/>
                  <a:pt x="1277057" y="1866143"/>
                  <a:pt x="1095942" y="1906859"/>
                </a:cubicBezTo>
                <a:cubicBezTo>
                  <a:pt x="914827" y="1947575"/>
                  <a:pt x="704791" y="1869118"/>
                  <a:pt x="505819" y="1906859"/>
                </a:cubicBezTo>
                <a:cubicBezTo>
                  <a:pt x="306847" y="1944600"/>
                  <a:pt x="226747" y="1867990"/>
                  <a:pt x="0" y="1906859"/>
                </a:cubicBezTo>
                <a:cubicBezTo>
                  <a:pt x="-54599" y="1699627"/>
                  <a:pt x="50402" y="1596333"/>
                  <a:pt x="0" y="1411076"/>
                </a:cubicBezTo>
                <a:cubicBezTo>
                  <a:pt x="-50402" y="1225819"/>
                  <a:pt x="23784" y="1105470"/>
                  <a:pt x="0" y="972498"/>
                </a:cubicBezTo>
                <a:cubicBezTo>
                  <a:pt x="-23784" y="839526"/>
                  <a:pt x="19671" y="704676"/>
                  <a:pt x="0" y="514852"/>
                </a:cubicBezTo>
                <a:cubicBezTo>
                  <a:pt x="-19671" y="325028"/>
                  <a:pt x="23223" y="179115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42715501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EF518E09-D5D8-16B7-7B5B-C0A2ECCE1387}"/>
              </a:ext>
            </a:extLst>
          </p:cNvPr>
          <p:cNvSpPr/>
          <p:nvPr/>
        </p:nvSpPr>
        <p:spPr>
          <a:xfrm>
            <a:off x="2495780" y="623563"/>
            <a:ext cx="8140686" cy="41843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F11829-6851-E215-A93B-21CC3CB6ECD3}"/>
              </a:ext>
            </a:extLst>
          </p:cNvPr>
          <p:cNvSpPr txBox="1"/>
          <p:nvPr/>
        </p:nvSpPr>
        <p:spPr>
          <a:xfrm>
            <a:off x="2662918" y="661831"/>
            <a:ext cx="7380514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800" b="1" dirty="0"/>
              <a:t> 4</a:t>
            </a:r>
            <a:r>
              <a:rPr lang="el-GR" sz="1800" b="1" baseline="30000" dirty="0"/>
              <a:t>ο</a:t>
            </a:r>
            <a:r>
              <a:rPr lang="el-GR" sz="1800" b="1" dirty="0"/>
              <a:t> ΜΑΘΗΜΑ : Νεολιθική εποχή  -</a:t>
            </a:r>
            <a:r>
              <a:rPr lang="el-GR" sz="1800" dirty="0">
                <a:sym typeface="Wingdings" panose="05000000000000000000" pitchFamily="2" charset="2"/>
              </a:rPr>
              <a:t> </a:t>
            </a:r>
            <a:r>
              <a:rPr lang="el-GR" sz="1800" b="1" dirty="0">
                <a:sym typeface="Wingdings" panose="05000000000000000000" pitchFamily="2" charset="2"/>
              </a:rPr>
              <a:t>Αντικείμενα καθημερινής χρήσης</a:t>
            </a:r>
          </a:p>
          <a:p>
            <a:pPr algn="ctr"/>
            <a:r>
              <a:rPr lang="el-GR" sz="1800" b="1" dirty="0">
                <a:sym typeface="Wingdings" panose="05000000000000000000" pitchFamily="2" charset="2"/>
              </a:rPr>
              <a:t> </a:t>
            </a:r>
            <a:endParaRPr lang="el-GR" sz="1800" b="1" dirty="0"/>
          </a:p>
          <a:p>
            <a:pPr algn="ctr"/>
            <a:r>
              <a:rPr lang="el-GR" sz="1800" dirty="0"/>
              <a:t>Μόνιμη εγκατάσταση  </a:t>
            </a:r>
            <a:r>
              <a:rPr lang="el-GR" sz="1800" dirty="0">
                <a:sym typeface="Wingdings" panose="05000000000000000000" pitchFamily="2" charset="2"/>
              </a:rPr>
              <a:t> αντικείμενα καθημερινής χρήσης </a:t>
            </a:r>
          </a:p>
          <a:p>
            <a:pPr algn="ctr"/>
            <a:r>
              <a:rPr lang="el-GR" sz="1800" dirty="0"/>
              <a:t>Αντικείμενα  από λίθο : εργαλεία, όπλα, αγγεία, γουδιά</a:t>
            </a:r>
          </a:p>
          <a:p>
            <a:pPr algn="ctr"/>
            <a:r>
              <a:rPr lang="el-GR" sz="1800" dirty="0"/>
              <a:t>Αντικείμενα από  ημιπολύτιμες  πέτρες  &amp; κοχύλια : ειδώλια (μικρά αγάλματα) &amp; κοσμήματα</a:t>
            </a:r>
          </a:p>
          <a:p>
            <a:pPr algn="ctr"/>
            <a:r>
              <a:rPr lang="el-GR" sz="1800" dirty="0"/>
              <a:t>Αντικείμενα  από  οστά  ζώων :  βελόνια,  κοσμήματα</a:t>
            </a:r>
          </a:p>
          <a:p>
            <a:pPr algn="ctr"/>
            <a:r>
              <a:rPr lang="el-GR" sz="1800" dirty="0"/>
              <a:t>Αντικείμενα από  κέρατα ζώων : ασκοί, φαρέτρες</a:t>
            </a:r>
          </a:p>
          <a:p>
            <a:pPr algn="ctr"/>
            <a:r>
              <a:rPr lang="el-GR" sz="1800" dirty="0"/>
              <a:t>Αντικείμενα από  την προβιά   του  προβάτου : είδη ένδυσης</a:t>
            </a:r>
          </a:p>
          <a:p>
            <a:pPr algn="ctr"/>
            <a:r>
              <a:rPr lang="el-GR" sz="1800" dirty="0"/>
              <a:t>Αντικείμενα από ξύλο : όπλα, εργαλεία και σκεύη</a:t>
            </a:r>
          </a:p>
          <a:p>
            <a:pPr algn="ctr"/>
            <a:r>
              <a:rPr lang="el-GR" sz="1800" dirty="0"/>
              <a:t>Αντικείμενα από τα στελέχη  των δημητριακών   : πανέρια &amp; καλάθια</a:t>
            </a:r>
          </a:p>
          <a:p>
            <a:pPr algn="ctr"/>
            <a:r>
              <a:rPr lang="el-GR" sz="1800" dirty="0"/>
              <a:t>Αντικείμενα από  χαλκό  : σμίλες, σφραγίδες, σούβλες,  κοσμήματα, αγκίστρια</a:t>
            </a:r>
          </a:p>
          <a:p>
            <a:pPr algn="ctr"/>
            <a:r>
              <a:rPr lang="el-GR" sz="1800" dirty="0"/>
              <a:t>Συνηθισμένοι τύποι αγγείων : πίθοι  &amp; </a:t>
            </a:r>
            <a:r>
              <a:rPr lang="el-GR" sz="1800" dirty="0" err="1"/>
              <a:t>γαλακτοδοχεία</a:t>
            </a:r>
            <a:endParaRPr lang="el-GR" sz="1800" dirty="0"/>
          </a:p>
          <a:p>
            <a:pPr algn="ctr"/>
            <a:r>
              <a:rPr lang="el-GR" dirty="0"/>
              <a:t>αγγείο </a:t>
            </a:r>
            <a:r>
              <a:rPr lang="el-GR" sz="1800" dirty="0"/>
              <a:t> : δοχείο</a:t>
            </a:r>
            <a:endParaRPr lang="el-GR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3A9B46A2-3AC0-753C-3E9F-27FD7045B926}"/>
              </a:ext>
            </a:extLst>
          </p:cNvPr>
          <p:cNvSpPr/>
          <p:nvPr/>
        </p:nvSpPr>
        <p:spPr>
          <a:xfrm>
            <a:off x="3588796" y="4979442"/>
            <a:ext cx="2507204" cy="6997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Ο πηλός είναι πιο  εύπλαστος.  </a:t>
            </a:r>
            <a:endParaRPr lang="el-CY" dirty="0"/>
          </a:p>
        </p:txBody>
      </p:sp>
      <p:pic>
        <p:nvPicPr>
          <p:cNvPr id="10" name="Εικόνα 9" descr="Εικόνα που περιέχει κείμενο, γράμμα, μελάνη, έγγραφο&#10;&#10;Περιγραφή που δημιουργήθηκε αυτόματα">
            <a:extLst>
              <a:ext uri="{FF2B5EF4-FFF2-40B4-BE49-F238E27FC236}">
                <a16:creationId xmlns:a16="http://schemas.microsoft.com/office/drawing/2014/main" id="{B0E7C83E-DEC4-9E37-77F1-9392D61121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30" t="51327" r="476" b="34546"/>
          <a:stretch/>
        </p:blipFill>
        <p:spPr>
          <a:xfrm>
            <a:off x="3304467" y="5770966"/>
            <a:ext cx="3810417" cy="9746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DA3DFC0A-084F-F0DD-C1F5-75A8CD6E1709}"/>
              </a:ext>
            </a:extLst>
          </p:cNvPr>
          <p:cNvSpPr/>
          <p:nvPr/>
        </p:nvSpPr>
        <p:spPr>
          <a:xfrm>
            <a:off x="7437795" y="4876126"/>
            <a:ext cx="4473897" cy="11084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200" dirty="0"/>
              <a:t>Ανάπτυξη καλλιτεχνικού  αισθητηρίου : </a:t>
            </a:r>
          </a:p>
          <a:p>
            <a:pPr algn="ctr"/>
            <a:r>
              <a:rPr lang="el-GR" sz="1200" dirty="0"/>
              <a:t>Πώς ;</a:t>
            </a:r>
          </a:p>
          <a:p>
            <a:pPr algn="ctr"/>
            <a:r>
              <a:rPr lang="el-GR" sz="1200" dirty="0"/>
              <a:t>1.Διακόσμηση αγγείων με  γεωμετρικά  σχήματα.</a:t>
            </a:r>
          </a:p>
          <a:p>
            <a:pPr algn="ctr"/>
            <a:r>
              <a:rPr lang="el-GR" sz="1200" dirty="0"/>
              <a:t>2. Διακόσμηση αγγείων με  φυτικές  ουσίες.</a:t>
            </a:r>
          </a:p>
          <a:p>
            <a:pPr algn="ctr"/>
            <a:r>
              <a:rPr lang="el-GR" sz="1200" dirty="0"/>
              <a:t>3.Κτενιστή  διακόσμηση  με το χτένι.</a:t>
            </a:r>
          </a:p>
        </p:txBody>
      </p:sp>
    </p:spTree>
    <p:extLst>
      <p:ext uri="{BB962C8B-B14F-4D97-AF65-F5344CB8AC3E}">
        <p14:creationId xmlns:p14="http://schemas.microsoft.com/office/powerpoint/2010/main" val="22342947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96A2C748-B64C-7071-2925-3E820B3763C1}"/>
              </a:ext>
            </a:extLst>
          </p:cNvPr>
          <p:cNvSpPr/>
          <p:nvPr/>
        </p:nvSpPr>
        <p:spPr>
          <a:xfrm>
            <a:off x="146249" y="256445"/>
            <a:ext cx="12005443" cy="6129033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r>
              <a:rPr lang="el-GR" sz="4400" dirty="0">
                <a:solidFill>
                  <a:schemeClr val="tx1"/>
                </a:solidFill>
              </a:rPr>
              <a:t>Εργασία  για  το σπίτι  :</a:t>
            </a: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endParaRPr lang="el-GR" sz="1400" dirty="0">
              <a:solidFill>
                <a:schemeClr val="tx1"/>
              </a:solidFill>
            </a:endParaRPr>
          </a:p>
          <a:p>
            <a:endParaRPr lang="el-GR" sz="4400" dirty="0">
              <a:solidFill>
                <a:schemeClr val="tx1"/>
              </a:solidFill>
            </a:endParaRPr>
          </a:p>
          <a:p>
            <a:pPr algn="ctr"/>
            <a:r>
              <a:rPr lang="el-GR" sz="4400" dirty="0"/>
              <a:t>να</a:t>
            </a:r>
            <a:endParaRPr lang="el-GR" sz="4400" dirty="0">
              <a:solidFill>
                <a:schemeClr val="tx1"/>
              </a:solidFill>
            </a:endParaRPr>
          </a:p>
          <a:p>
            <a:pPr algn="ctr"/>
            <a:r>
              <a:rPr lang="el-GR" sz="4400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CY" dirty="0">
              <a:solidFill>
                <a:schemeClr val="tx1"/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50304723-FE01-79E1-4411-244250C458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66" t="71360" r="67731"/>
          <a:stretch>
            <a:fillRect/>
          </a:stretch>
        </p:blipFill>
        <p:spPr>
          <a:xfrm>
            <a:off x="827219" y="5498008"/>
            <a:ext cx="1817915" cy="1233586"/>
          </a:xfrm>
          <a:custGeom>
            <a:avLst/>
            <a:gdLst>
              <a:gd name="csX0" fmla="*/ 0 w 1817915"/>
              <a:gd name="csY0" fmla="*/ 0 h 1233586"/>
              <a:gd name="csX1" fmla="*/ 418120 w 1817915"/>
              <a:gd name="csY1" fmla="*/ 0 h 1233586"/>
              <a:gd name="csX2" fmla="*/ 872599 w 1817915"/>
              <a:gd name="csY2" fmla="*/ 0 h 1233586"/>
              <a:gd name="csX3" fmla="*/ 1327078 w 1817915"/>
              <a:gd name="csY3" fmla="*/ 0 h 1233586"/>
              <a:gd name="csX4" fmla="*/ 1817915 w 1817915"/>
              <a:gd name="csY4" fmla="*/ 0 h 1233586"/>
              <a:gd name="csX5" fmla="*/ 1817915 w 1817915"/>
              <a:gd name="csY5" fmla="*/ 411195 h 1233586"/>
              <a:gd name="csX6" fmla="*/ 1817915 w 1817915"/>
              <a:gd name="csY6" fmla="*/ 785383 h 1233586"/>
              <a:gd name="csX7" fmla="*/ 1817915 w 1817915"/>
              <a:gd name="csY7" fmla="*/ 1233586 h 1233586"/>
              <a:gd name="csX8" fmla="*/ 1345257 w 1817915"/>
              <a:gd name="csY8" fmla="*/ 1233586 h 1233586"/>
              <a:gd name="csX9" fmla="*/ 927137 w 1817915"/>
              <a:gd name="csY9" fmla="*/ 1233586 h 1233586"/>
              <a:gd name="csX10" fmla="*/ 472658 w 1817915"/>
              <a:gd name="csY10" fmla="*/ 1233586 h 1233586"/>
              <a:gd name="csX11" fmla="*/ 0 w 1817915"/>
              <a:gd name="csY11" fmla="*/ 1233586 h 1233586"/>
              <a:gd name="csX12" fmla="*/ 0 w 1817915"/>
              <a:gd name="csY12" fmla="*/ 810055 h 1233586"/>
              <a:gd name="csX13" fmla="*/ 0 w 1817915"/>
              <a:gd name="csY13" fmla="*/ 398859 h 1233586"/>
              <a:gd name="csX14" fmla="*/ 0 w 1817915"/>
              <a:gd name="csY14" fmla="*/ 0 h 12335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817915" h="1233586" fill="none" extrusionOk="0">
                <a:moveTo>
                  <a:pt x="0" y="0"/>
                </a:moveTo>
                <a:cubicBezTo>
                  <a:pt x="200996" y="-45707"/>
                  <a:pt x="221484" y="14891"/>
                  <a:pt x="418120" y="0"/>
                </a:cubicBezTo>
                <a:cubicBezTo>
                  <a:pt x="614756" y="-14891"/>
                  <a:pt x="684814" y="38330"/>
                  <a:pt x="872599" y="0"/>
                </a:cubicBezTo>
                <a:cubicBezTo>
                  <a:pt x="1060384" y="-38330"/>
                  <a:pt x="1221132" y="13046"/>
                  <a:pt x="1327078" y="0"/>
                </a:cubicBezTo>
                <a:cubicBezTo>
                  <a:pt x="1433024" y="-13046"/>
                  <a:pt x="1600977" y="7121"/>
                  <a:pt x="1817915" y="0"/>
                </a:cubicBezTo>
                <a:cubicBezTo>
                  <a:pt x="1832723" y="193541"/>
                  <a:pt x="1770637" y="231599"/>
                  <a:pt x="1817915" y="411195"/>
                </a:cubicBezTo>
                <a:cubicBezTo>
                  <a:pt x="1865193" y="590792"/>
                  <a:pt x="1784976" y="667871"/>
                  <a:pt x="1817915" y="785383"/>
                </a:cubicBezTo>
                <a:cubicBezTo>
                  <a:pt x="1850854" y="902895"/>
                  <a:pt x="1792249" y="1022404"/>
                  <a:pt x="1817915" y="1233586"/>
                </a:cubicBezTo>
                <a:cubicBezTo>
                  <a:pt x="1591492" y="1272132"/>
                  <a:pt x="1473413" y="1182381"/>
                  <a:pt x="1345257" y="1233586"/>
                </a:cubicBezTo>
                <a:cubicBezTo>
                  <a:pt x="1217101" y="1284791"/>
                  <a:pt x="1128672" y="1214535"/>
                  <a:pt x="927137" y="1233586"/>
                </a:cubicBezTo>
                <a:cubicBezTo>
                  <a:pt x="725602" y="1252637"/>
                  <a:pt x="612612" y="1210061"/>
                  <a:pt x="472658" y="1233586"/>
                </a:cubicBezTo>
                <a:cubicBezTo>
                  <a:pt x="332704" y="1257111"/>
                  <a:pt x="234759" y="1220453"/>
                  <a:pt x="0" y="1233586"/>
                </a:cubicBezTo>
                <a:cubicBezTo>
                  <a:pt x="-28065" y="1113167"/>
                  <a:pt x="7019" y="1001872"/>
                  <a:pt x="0" y="810055"/>
                </a:cubicBezTo>
                <a:cubicBezTo>
                  <a:pt x="-7019" y="618238"/>
                  <a:pt x="4471" y="485680"/>
                  <a:pt x="0" y="398859"/>
                </a:cubicBezTo>
                <a:cubicBezTo>
                  <a:pt x="-4471" y="312038"/>
                  <a:pt x="22027" y="83134"/>
                  <a:pt x="0" y="0"/>
                </a:cubicBezTo>
                <a:close/>
              </a:path>
              <a:path w="1817915" h="1233586" stroke="0" extrusionOk="0">
                <a:moveTo>
                  <a:pt x="0" y="0"/>
                </a:moveTo>
                <a:cubicBezTo>
                  <a:pt x="163888" y="-24029"/>
                  <a:pt x="266039" y="47540"/>
                  <a:pt x="436300" y="0"/>
                </a:cubicBezTo>
                <a:cubicBezTo>
                  <a:pt x="606561" y="-47540"/>
                  <a:pt x="695144" y="714"/>
                  <a:pt x="872599" y="0"/>
                </a:cubicBezTo>
                <a:cubicBezTo>
                  <a:pt x="1050054" y="-714"/>
                  <a:pt x="1241749" y="5021"/>
                  <a:pt x="1363436" y="0"/>
                </a:cubicBezTo>
                <a:cubicBezTo>
                  <a:pt x="1485123" y="-5021"/>
                  <a:pt x="1685199" y="19793"/>
                  <a:pt x="1817915" y="0"/>
                </a:cubicBezTo>
                <a:cubicBezTo>
                  <a:pt x="1867171" y="152330"/>
                  <a:pt x="1812303" y="278988"/>
                  <a:pt x="1817915" y="411195"/>
                </a:cubicBezTo>
                <a:cubicBezTo>
                  <a:pt x="1823527" y="543402"/>
                  <a:pt x="1814760" y="651524"/>
                  <a:pt x="1817915" y="822391"/>
                </a:cubicBezTo>
                <a:cubicBezTo>
                  <a:pt x="1821070" y="993258"/>
                  <a:pt x="1797557" y="1146864"/>
                  <a:pt x="1817915" y="1233586"/>
                </a:cubicBezTo>
                <a:cubicBezTo>
                  <a:pt x="1577884" y="1270219"/>
                  <a:pt x="1538570" y="1219171"/>
                  <a:pt x="1327078" y="1233586"/>
                </a:cubicBezTo>
                <a:cubicBezTo>
                  <a:pt x="1115586" y="1248001"/>
                  <a:pt x="1073054" y="1213136"/>
                  <a:pt x="890778" y="1233586"/>
                </a:cubicBezTo>
                <a:cubicBezTo>
                  <a:pt x="708502" y="1254036"/>
                  <a:pt x="584709" y="1195685"/>
                  <a:pt x="454479" y="1233586"/>
                </a:cubicBezTo>
                <a:cubicBezTo>
                  <a:pt x="324249" y="1271487"/>
                  <a:pt x="102949" y="1188633"/>
                  <a:pt x="0" y="1233586"/>
                </a:cubicBezTo>
                <a:cubicBezTo>
                  <a:pt x="-42124" y="1034457"/>
                  <a:pt x="24652" y="1000957"/>
                  <a:pt x="0" y="810055"/>
                </a:cubicBezTo>
                <a:cubicBezTo>
                  <a:pt x="-24652" y="619153"/>
                  <a:pt x="14157" y="562236"/>
                  <a:pt x="0" y="374188"/>
                </a:cubicBezTo>
                <a:cubicBezTo>
                  <a:pt x="-14157" y="186140"/>
                  <a:pt x="34748" y="167106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42715501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39A84D3-014D-F47F-BD28-33B75C2671F0}"/>
              </a:ext>
            </a:extLst>
          </p:cNvPr>
          <p:cNvSpPr txBox="1"/>
          <p:nvPr/>
        </p:nvSpPr>
        <p:spPr>
          <a:xfrm>
            <a:off x="258533" y="1535180"/>
            <a:ext cx="5041351" cy="369332"/>
          </a:xfrm>
          <a:custGeom>
            <a:avLst/>
            <a:gdLst>
              <a:gd name="csX0" fmla="*/ 0 w 5041351"/>
              <a:gd name="csY0" fmla="*/ 0 h 369332"/>
              <a:gd name="csX1" fmla="*/ 408910 w 5041351"/>
              <a:gd name="csY1" fmla="*/ 0 h 369332"/>
              <a:gd name="csX2" fmla="*/ 817819 w 5041351"/>
              <a:gd name="csY2" fmla="*/ 0 h 369332"/>
              <a:gd name="csX3" fmla="*/ 1428383 w 5041351"/>
              <a:gd name="csY3" fmla="*/ 0 h 369332"/>
              <a:gd name="csX4" fmla="*/ 2089360 w 5041351"/>
              <a:gd name="csY4" fmla="*/ 0 h 369332"/>
              <a:gd name="csX5" fmla="*/ 2599097 w 5041351"/>
              <a:gd name="csY5" fmla="*/ 0 h 369332"/>
              <a:gd name="csX6" fmla="*/ 3159247 w 5041351"/>
              <a:gd name="csY6" fmla="*/ 0 h 369332"/>
              <a:gd name="csX7" fmla="*/ 3668983 w 5041351"/>
              <a:gd name="csY7" fmla="*/ 0 h 369332"/>
              <a:gd name="csX8" fmla="*/ 4178720 w 5041351"/>
              <a:gd name="csY8" fmla="*/ 0 h 369332"/>
              <a:gd name="csX9" fmla="*/ 5041351 w 5041351"/>
              <a:gd name="csY9" fmla="*/ 0 h 369332"/>
              <a:gd name="csX10" fmla="*/ 5041351 w 5041351"/>
              <a:gd name="csY10" fmla="*/ 369332 h 369332"/>
              <a:gd name="csX11" fmla="*/ 4632441 w 5041351"/>
              <a:gd name="csY11" fmla="*/ 369332 h 369332"/>
              <a:gd name="csX12" fmla="*/ 4173118 w 5041351"/>
              <a:gd name="csY12" fmla="*/ 369332 h 369332"/>
              <a:gd name="csX13" fmla="*/ 3663382 w 5041351"/>
              <a:gd name="csY13" fmla="*/ 369332 h 369332"/>
              <a:gd name="csX14" fmla="*/ 3254472 w 5041351"/>
              <a:gd name="csY14" fmla="*/ 369332 h 369332"/>
              <a:gd name="csX15" fmla="*/ 2593495 w 5041351"/>
              <a:gd name="csY15" fmla="*/ 369332 h 369332"/>
              <a:gd name="csX16" fmla="*/ 2083758 w 5041351"/>
              <a:gd name="csY16" fmla="*/ 369332 h 369332"/>
              <a:gd name="csX17" fmla="*/ 1523608 w 5041351"/>
              <a:gd name="csY17" fmla="*/ 369332 h 369332"/>
              <a:gd name="csX18" fmla="*/ 913045 w 5041351"/>
              <a:gd name="csY18" fmla="*/ 369332 h 369332"/>
              <a:gd name="csX19" fmla="*/ 0 w 5041351"/>
              <a:gd name="csY19" fmla="*/ 369332 h 369332"/>
              <a:gd name="csX20" fmla="*/ 0 w 5041351"/>
              <a:gd name="csY20" fmla="*/ 0 h 3693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041351" h="369332" extrusionOk="0">
                <a:moveTo>
                  <a:pt x="0" y="0"/>
                </a:moveTo>
                <a:cubicBezTo>
                  <a:pt x="167928" y="-36358"/>
                  <a:pt x="255095" y="28034"/>
                  <a:pt x="408910" y="0"/>
                </a:cubicBezTo>
                <a:cubicBezTo>
                  <a:pt x="562725" y="-28034"/>
                  <a:pt x="684795" y="9734"/>
                  <a:pt x="817819" y="0"/>
                </a:cubicBezTo>
                <a:cubicBezTo>
                  <a:pt x="950843" y="-9734"/>
                  <a:pt x="1293309" y="55483"/>
                  <a:pt x="1428383" y="0"/>
                </a:cubicBezTo>
                <a:cubicBezTo>
                  <a:pt x="1563457" y="-55483"/>
                  <a:pt x="1909422" y="18324"/>
                  <a:pt x="2089360" y="0"/>
                </a:cubicBezTo>
                <a:cubicBezTo>
                  <a:pt x="2269298" y="-18324"/>
                  <a:pt x="2375161" y="41847"/>
                  <a:pt x="2599097" y="0"/>
                </a:cubicBezTo>
                <a:cubicBezTo>
                  <a:pt x="2823033" y="-41847"/>
                  <a:pt x="3022247" y="16427"/>
                  <a:pt x="3159247" y="0"/>
                </a:cubicBezTo>
                <a:cubicBezTo>
                  <a:pt x="3296247" y="-16427"/>
                  <a:pt x="3481518" y="45921"/>
                  <a:pt x="3668983" y="0"/>
                </a:cubicBezTo>
                <a:cubicBezTo>
                  <a:pt x="3856448" y="-45921"/>
                  <a:pt x="3988968" y="57512"/>
                  <a:pt x="4178720" y="0"/>
                </a:cubicBezTo>
                <a:cubicBezTo>
                  <a:pt x="4368472" y="-57512"/>
                  <a:pt x="4689027" y="6213"/>
                  <a:pt x="5041351" y="0"/>
                </a:cubicBezTo>
                <a:cubicBezTo>
                  <a:pt x="5062215" y="97836"/>
                  <a:pt x="5005614" y="279170"/>
                  <a:pt x="5041351" y="369332"/>
                </a:cubicBezTo>
                <a:cubicBezTo>
                  <a:pt x="4939280" y="391394"/>
                  <a:pt x="4772936" y="347470"/>
                  <a:pt x="4632441" y="369332"/>
                </a:cubicBezTo>
                <a:cubicBezTo>
                  <a:pt x="4491946" y="391194"/>
                  <a:pt x="4349686" y="349118"/>
                  <a:pt x="4173118" y="369332"/>
                </a:cubicBezTo>
                <a:cubicBezTo>
                  <a:pt x="3996550" y="389546"/>
                  <a:pt x="3802333" y="336740"/>
                  <a:pt x="3663382" y="369332"/>
                </a:cubicBezTo>
                <a:cubicBezTo>
                  <a:pt x="3524431" y="401924"/>
                  <a:pt x="3458515" y="345312"/>
                  <a:pt x="3254472" y="369332"/>
                </a:cubicBezTo>
                <a:cubicBezTo>
                  <a:pt x="3050429" y="393352"/>
                  <a:pt x="2822752" y="338608"/>
                  <a:pt x="2593495" y="369332"/>
                </a:cubicBezTo>
                <a:cubicBezTo>
                  <a:pt x="2364238" y="400056"/>
                  <a:pt x="2213918" y="329594"/>
                  <a:pt x="2083758" y="369332"/>
                </a:cubicBezTo>
                <a:cubicBezTo>
                  <a:pt x="1953598" y="409070"/>
                  <a:pt x="1802576" y="341158"/>
                  <a:pt x="1523608" y="369332"/>
                </a:cubicBezTo>
                <a:cubicBezTo>
                  <a:pt x="1244640" y="397506"/>
                  <a:pt x="1072195" y="328061"/>
                  <a:pt x="913045" y="369332"/>
                </a:cubicBezTo>
                <a:cubicBezTo>
                  <a:pt x="753895" y="410603"/>
                  <a:pt x="218959" y="329790"/>
                  <a:pt x="0" y="369332"/>
                </a:cubicBezTo>
                <a:cubicBezTo>
                  <a:pt x="-7942" y="251108"/>
                  <a:pt x="29567" y="170971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661338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dirty="0"/>
              <a:t>Ένα </a:t>
            </a:r>
            <a:r>
              <a:rPr lang="el-GR" dirty="0" err="1"/>
              <a:t>σταυρόσχημο</a:t>
            </a:r>
            <a:r>
              <a:rPr lang="el-GR" dirty="0"/>
              <a:t> </a:t>
            </a:r>
            <a:r>
              <a:rPr lang="el-GR" dirty="0" err="1"/>
              <a:t>χαλκολιθικό</a:t>
            </a:r>
            <a:r>
              <a:rPr lang="el-GR" dirty="0"/>
              <a:t> ειδώλιο </a:t>
            </a:r>
          </a:p>
        </p:txBody>
      </p:sp>
      <p:pic>
        <p:nvPicPr>
          <p:cNvPr id="5" name="Picture 2" descr="Κοινοτικό Συμβούλιο Πωμού">
            <a:extLst>
              <a:ext uri="{FF2B5EF4-FFF2-40B4-BE49-F238E27FC236}">
                <a16:creationId xmlns:a16="http://schemas.microsoft.com/office/drawing/2014/main" id="{A847E479-6513-3D2E-8343-C1616B319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1788" y="2189134"/>
            <a:ext cx="2209239" cy="2912935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CD57B6-6868-C4C2-8D4B-E14E74B6E5F3}"/>
              </a:ext>
            </a:extLst>
          </p:cNvPr>
          <p:cNvSpPr txBox="1"/>
          <p:nvPr/>
        </p:nvSpPr>
        <p:spPr>
          <a:xfrm>
            <a:off x="5757084" y="1442847"/>
            <a:ext cx="6096000" cy="923330"/>
          </a:xfrm>
          <a:custGeom>
            <a:avLst/>
            <a:gdLst>
              <a:gd name="csX0" fmla="*/ 0 w 6096000"/>
              <a:gd name="csY0" fmla="*/ 0 h 923330"/>
              <a:gd name="csX1" fmla="*/ 676102 w 6096000"/>
              <a:gd name="csY1" fmla="*/ 0 h 923330"/>
              <a:gd name="csX2" fmla="*/ 1108364 w 6096000"/>
              <a:gd name="csY2" fmla="*/ 0 h 923330"/>
              <a:gd name="csX3" fmla="*/ 1601585 w 6096000"/>
              <a:gd name="csY3" fmla="*/ 0 h 923330"/>
              <a:gd name="csX4" fmla="*/ 2216727 w 6096000"/>
              <a:gd name="csY4" fmla="*/ 0 h 923330"/>
              <a:gd name="csX5" fmla="*/ 2588029 w 6096000"/>
              <a:gd name="csY5" fmla="*/ 0 h 923330"/>
              <a:gd name="csX6" fmla="*/ 3020291 w 6096000"/>
              <a:gd name="csY6" fmla="*/ 0 h 923330"/>
              <a:gd name="csX7" fmla="*/ 3391593 w 6096000"/>
              <a:gd name="csY7" fmla="*/ 0 h 923330"/>
              <a:gd name="csX8" fmla="*/ 3823855 w 6096000"/>
              <a:gd name="csY8" fmla="*/ 0 h 923330"/>
              <a:gd name="csX9" fmla="*/ 4499956 w 6096000"/>
              <a:gd name="csY9" fmla="*/ 0 h 923330"/>
              <a:gd name="csX10" fmla="*/ 4932218 w 6096000"/>
              <a:gd name="csY10" fmla="*/ 0 h 923330"/>
              <a:gd name="csX11" fmla="*/ 5364480 w 6096000"/>
              <a:gd name="csY11" fmla="*/ 0 h 923330"/>
              <a:gd name="csX12" fmla="*/ 6096000 w 6096000"/>
              <a:gd name="csY12" fmla="*/ 0 h 923330"/>
              <a:gd name="csX13" fmla="*/ 6096000 w 6096000"/>
              <a:gd name="csY13" fmla="*/ 480132 h 923330"/>
              <a:gd name="csX14" fmla="*/ 6096000 w 6096000"/>
              <a:gd name="csY14" fmla="*/ 923330 h 923330"/>
              <a:gd name="csX15" fmla="*/ 5541818 w 6096000"/>
              <a:gd name="csY15" fmla="*/ 923330 h 923330"/>
              <a:gd name="csX16" fmla="*/ 4865716 w 6096000"/>
              <a:gd name="csY16" fmla="*/ 923330 h 923330"/>
              <a:gd name="csX17" fmla="*/ 4311535 w 6096000"/>
              <a:gd name="csY17" fmla="*/ 923330 h 923330"/>
              <a:gd name="csX18" fmla="*/ 3757353 w 6096000"/>
              <a:gd name="csY18" fmla="*/ 923330 h 923330"/>
              <a:gd name="csX19" fmla="*/ 3386051 w 6096000"/>
              <a:gd name="csY19" fmla="*/ 923330 h 923330"/>
              <a:gd name="csX20" fmla="*/ 2709949 w 6096000"/>
              <a:gd name="csY20" fmla="*/ 923330 h 923330"/>
              <a:gd name="csX21" fmla="*/ 2338647 w 6096000"/>
              <a:gd name="csY21" fmla="*/ 923330 h 923330"/>
              <a:gd name="csX22" fmla="*/ 1662545 w 6096000"/>
              <a:gd name="csY22" fmla="*/ 923330 h 923330"/>
              <a:gd name="csX23" fmla="*/ 986444 w 6096000"/>
              <a:gd name="csY23" fmla="*/ 923330 h 923330"/>
              <a:gd name="csX24" fmla="*/ 554182 w 6096000"/>
              <a:gd name="csY24" fmla="*/ 923330 h 923330"/>
              <a:gd name="csX25" fmla="*/ 0 w 6096000"/>
              <a:gd name="csY25" fmla="*/ 923330 h 923330"/>
              <a:gd name="csX26" fmla="*/ 0 w 6096000"/>
              <a:gd name="csY26" fmla="*/ 489365 h 923330"/>
              <a:gd name="csX27" fmla="*/ 0 w 6096000"/>
              <a:gd name="csY27" fmla="*/ 0 h 9233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6096000" h="923330" extrusionOk="0">
                <a:moveTo>
                  <a:pt x="0" y="0"/>
                </a:moveTo>
                <a:cubicBezTo>
                  <a:pt x="291526" y="-21291"/>
                  <a:pt x="388499" y="28672"/>
                  <a:pt x="676102" y="0"/>
                </a:cubicBezTo>
                <a:cubicBezTo>
                  <a:pt x="963705" y="-28672"/>
                  <a:pt x="1005921" y="28014"/>
                  <a:pt x="1108364" y="0"/>
                </a:cubicBezTo>
                <a:cubicBezTo>
                  <a:pt x="1210807" y="-28014"/>
                  <a:pt x="1463338" y="55316"/>
                  <a:pt x="1601585" y="0"/>
                </a:cubicBezTo>
                <a:cubicBezTo>
                  <a:pt x="1739832" y="-55316"/>
                  <a:pt x="1930117" y="62446"/>
                  <a:pt x="2216727" y="0"/>
                </a:cubicBezTo>
                <a:cubicBezTo>
                  <a:pt x="2503337" y="-62446"/>
                  <a:pt x="2456089" y="28343"/>
                  <a:pt x="2588029" y="0"/>
                </a:cubicBezTo>
                <a:cubicBezTo>
                  <a:pt x="2719969" y="-28343"/>
                  <a:pt x="2853491" y="36379"/>
                  <a:pt x="3020291" y="0"/>
                </a:cubicBezTo>
                <a:cubicBezTo>
                  <a:pt x="3187091" y="-36379"/>
                  <a:pt x="3272851" y="487"/>
                  <a:pt x="3391593" y="0"/>
                </a:cubicBezTo>
                <a:cubicBezTo>
                  <a:pt x="3510335" y="-487"/>
                  <a:pt x="3731554" y="47764"/>
                  <a:pt x="3823855" y="0"/>
                </a:cubicBezTo>
                <a:cubicBezTo>
                  <a:pt x="3916156" y="-47764"/>
                  <a:pt x="4316897" y="74228"/>
                  <a:pt x="4499956" y="0"/>
                </a:cubicBezTo>
                <a:cubicBezTo>
                  <a:pt x="4683015" y="-74228"/>
                  <a:pt x="4810252" y="33023"/>
                  <a:pt x="4932218" y="0"/>
                </a:cubicBezTo>
                <a:cubicBezTo>
                  <a:pt x="5054184" y="-33023"/>
                  <a:pt x="5221895" y="20770"/>
                  <a:pt x="5364480" y="0"/>
                </a:cubicBezTo>
                <a:cubicBezTo>
                  <a:pt x="5507065" y="-20770"/>
                  <a:pt x="5916636" y="44725"/>
                  <a:pt x="6096000" y="0"/>
                </a:cubicBezTo>
                <a:cubicBezTo>
                  <a:pt x="6123923" y="238071"/>
                  <a:pt x="6042462" y="375162"/>
                  <a:pt x="6096000" y="480132"/>
                </a:cubicBezTo>
                <a:cubicBezTo>
                  <a:pt x="6149538" y="585102"/>
                  <a:pt x="6063917" y="749852"/>
                  <a:pt x="6096000" y="923330"/>
                </a:cubicBezTo>
                <a:cubicBezTo>
                  <a:pt x="5937621" y="944688"/>
                  <a:pt x="5669085" y="885118"/>
                  <a:pt x="5541818" y="923330"/>
                </a:cubicBezTo>
                <a:cubicBezTo>
                  <a:pt x="5414551" y="961542"/>
                  <a:pt x="5127861" y="915285"/>
                  <a:pt x="4865716" y="923330"/>
                </a:cubicBezTo>
                <a:cubicBezTo>
                  <a:pt x="4603571" y="931375"/>
                  <a:pt x="4469123" y="914714"/>
                  <a:pt x="4311535" y="923330"/>
                </a:cubicBezTo>
                <a:cubicBezTo>
                  <a:pt x="4153947" y="931946"/>
                  <a:pt x="3873665" y="901818"/>
                  <a:pt x="3757353" y="923330"/>
                </a:cubicBezTo>
                <a:cubicBezTo>
                  <a:pt x="3641041" y="944842"/>
                  <a:pt x="3509476" y="885504"/>
                  <a:pt x="3386051" y="923330"/>
                </a:cubicBezTo>
                <a:cubicBezTo>
                  <a:pt x="3262626" y="961156"/>
                  <a:pt x="3042766" y="845469"/>
                  <a:pt x="2709949" y="923330"/>
                </a:cubicBezTo>
                <a:cubicBezTo>
                  <a:pt x="2377132" y="1001191"/>
                  <a:pt x="2425697" y="879134"/>
                  <a:pt x="2338647" y="923330"/>
                </a:cubicBezTo>
                <a:cubicBezTo>
                  <a:pt x="2251597" y="967526"/>
                  <a:pt x="1845476" y="850699"/>
                  <a:pt x="1662545" y="923330"/>
                </a:cubicBezTo>
                <a:cubicBezTo>
                  <a:pt x="1479614" y="995961"/>
                  <a:pt x="1172876" y="906862"/>
                  <a:pt x="986444" y="923330"/>
                </a:cubicBezTo>
                <a:cubicBezTo>
                  <a:pt x="800012" y="939798"/>
                  <a:pt x="716717" y="891486"/>
                  <a:pt x="554182" y="923330"/>
                </a:cubicBezTo>
                <a:cubicBezTo>
                  <a:pt x="391647" y="955174"/>
                  <a:pt x="217026" y="869944"/>
                  <a:pt x="0" y="923330"/>
                </a:cubicBezTo>
                <a:cubicBezTo>
                  <a:pt x="-3690" y="728531"/>
                  <a:pt x="13814" y="614006"/>
                  <a:pt x="0" y="489365"/>
                </a:cubicBezTo>
                <a:cubicBezTo>
                  <a:pt x="-13814" y="364725"/>
                  <a:pt x="5040" y="235227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08512689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l-GR" dirty="0"/>
              <a:t>Γινόμαστε αρχαιολόγοι! Όταν περιγράφουμε τα ευρήματα του παρελθόντος, δεν χρησιμοποιούμε απλές λέξεις, αλλά την επίσημη ορολογία τους.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7B3FAB-CD2B-DA44-9677-21509876478A}"/>
              </a:ext>
            </a:extLst>
          </p:cNvPr>
          <p:cNvSpPr txBox="1"/>
          <p:nvPr/>
        </p:nvSpPr>
        <p:spPr>
          <a:xfrm>
            <a:off x="5949751" y="2720796"/>
            <a:ext cx="6096000" cy="2031325"/>
          </a:xfrm>
          <a:custGeom>
            <a:avLst/>
            <a:gdLst>
              <a:gd name="csX0" fmla="*/ 0 w 6096000"/>
              <a:gd name="csY0" fmla="*/ 0 h 2031325"/>
              <a:gd name="csX1" fmla="*/ 676102 w 6096000"/>
              <a:gd name="csY1" fmla="*/ 0 h 2031325"/>
              <a:gd name="csX2" fmla="*/ 1108364 w 6096000"/>
              <a:gd name="csY2" fmla="*/ 0 h 2031325"/>
              <a:gd name="csX3" fmla="*/ 1601585 w 6096000"/>
              <a:gd name="csY3" fmla="*/ 0 h 2031325"/>
              <a:gd name="csX4" fmla="*/ 2216727 w 6096000"/>
              <a:gd name="csY4" fmla="*/ 0 h 2031325"/>
              <a:gd name="csX5" fmla="*/ 2588029 w 6096000"/>
              <a:gd name="csY5" fmla="*/ 0 h 2031325"/>
              <a:gd name="csX6" fmla="*/ 3020291 w 6096000"/>
              <a:gd name="csY6" fmla="*/ 0 h 2031325"/>
              <a:gd name="csX7" fmla="*/ 3391593 w 6096000"/>
              <a:gd name="csY7" fmla="*/ 0 h 2031325"/>
              <a:gd name="csX8" fmla="*/ 3823855 w 6096000"/>
              <a:gd name="csY8" fmla="*/ 0 h 2031325"/>
              <a:gd name="csX9" fmla="*/ 4499956 w 6096000"/>
              <a:gd name="csY9" fmla="*/ 0 h 2031325"/>
              <a:gd name="csX10" fmla="*/ 4932218 w 6096000"/>
              <a:gd name="csY10" fmla="*/ 0 h 2031325"/>
              <a:gd name="csX11" fmla="*/ 5364480 w 6096000"/>
              <a:gd name="csY11" fmla="*/ 0 h 2031325"/>
              <a:gd name="csX12" fmla="*/ 6096000 w 6096000"/>
              <a:gd name="csY12" fmla="*/ 0 h 2031325"/>
              <a:gd name="csX13" fmla="*/ 6096000 w 6096000"/>
              <a:gd name="csY13" fmla="*/ 548458 h 2031325"/>
              <a:gd name="csX14" fmla="*/ 6096000 w 6096000"/>
              <a:gd name="csY14" fmla="*/ 995349 h 2031325"/>
              <a:gd name="csX15" fmla="*/ 6096000 w 6096000"/>
              <a:gd name="csY15" fmla="*/ 1503181 h 2031325"/>
              <a:gd name="csX16" fmla="*/ 6096000 w 6096000"/>
              <a:gd name="csY16" fmla="*/ 2031325 h 2031325"/>
              <a:gd name="csX17" fmla="*/ 5541818 w 6096000"/>
              <a:gd name="csY17" fmla="*/ 2031325 h 2031325"/>
              <a:gd name="csX18" fmla="*/ 4987636 w 6096000"/>
              <a:gd name="csY18" fmla="*/ 2031325 h 2031325"/>
              <a:gd name="csX19" fmla="*/ 4616335 w 6096000"/>
              <a:gd name="csY19" fmla="*/ 2031325 h 2031325"/>
              <a:gd name="csX20" fmla="*/ 3940233 w 6096000"/>
              <a:gd name="csY20" fmla="*/ 2031325 h 2031325"/>
              <a:gd name="csX21" fmla="*/ 3568931 w 6096000"/>
              <a:gd name="csY21" fmla="*/ 2031325 h 2031325"/>
              <a:gd name="csX22" fmla="*/ 2892829 w 6096000"/>
              <a:gd name="csY22" fmla="*/ 2031325 h 2031325"/>
              <a:gd name="csX23" fmla="*/ 2216727 w 6096000"/>
              <a:gd name="csY23" fmla="*/ 2031325 h 2031325"/>
              <a:gd name="csX24" fmla="*/ 1784465 w 6096000"/>
              <a:gd name="csY24" fmla="*/ 2031325 h 2031325"/>
              <a:gd name="csX25" fmla="*/ 1169324 w 6096000"/>
              <a:gd name="csY25" fmla="*/ 2031325 h 2031325"/>
              <a:gd name="csX26" fmla="*/ 798022 w 6096000"/>
              <a:gd name="csY26" fmla="*/ 2031325 h 2031325"/>
              <a:gd name="csX27" fmla="*/ 0 w 6096000"/>
              <a:gd name="csY27" fmla="*/ 2031325 h 2031325"/>
              <a:gd name="csX28" fmla="*/ 0 w 6096000"/>
              <a:gd name="csY28" fmla="*/ 1523494 h 2031325"/>
              <a:gd name="csX29" fmla="*/ 0 w 6096000"/>
              <a:gd name="csY29" fmla="*/ 1056289 h 2031325"/>
              <a:gd name="csX30" fmla="*/ 0 w 6096000"/>
              <a:gd name="csY30" fmla="*/ 507831 h 2031325"/>
              <a:gd name="csX31" fmla="*/ 0 w 6096000"/>
              <a:gd name="csY31" fmla="*/ 0 h 20313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6096000" h="2031325" extrusionOk="0">
                <a:moveTo>
                  <a:pt x="0" y="0"/>
                </a:moveTo>
                <a:cubicBezTo>
                  <a:pt x="291526" y="-21291"/>
                  <a:pt x="388499" y="28672"/>
                  <a:pt x="676102" y="0"/>
                </a:cubicBezTo>
                <a:cubicBezTo>
                  <a:pt x="963705" y="-28672"/>
                  <a:pt x="1005921" y="28014"/>
                  <a:pt x="1108364" y="0"/>
                </a:cubicBezTo>
                <a:cubicBezTo>
                  <a:pt x="1210807" y="-28014"/>
                  <a:pt x="1463338" y="55316"/>
                  <a:pt x="1601585" y="0"/>
                </a:cubicBezTo>
                <a:cubicBezTo>
                  <a:pt x="1739832" y="-55316"/>
                  <a:pt x="1930117" y="62446"/>
                  <a:pt x="2216727" y="0"/>
                </a:cubicBezTo>
                <a:cubicBezTo>
                  <a:pt x="2503337" y="-62446"/>
                  <a:pt x="2456089" y="28343"/>
                  <a:pt x="2588029" y="0"/>
                </a:cubicBezTo>
                <a:cubicBezTo>
                  <a:pt x="2719969" y="-28343"/>
                  <a:pt x="2853491" y="36379"/>
                  <a:pt x="3020291" y="0"/>
                </a:cubicBezTo>
                <a:cubicBezTo>
                  <a:pt x="3187091" y="-36379"/>
                  <a:pt x="3272851" y="487"/>
                  <a:pt x="3391593" y="0"/>
                </a:cubicBezTo>
                <a:cubicBezTo>
                  <a:pt x="3510335" y="-487"/>
                  <a:pt x="3731554" y="47764"/>
                  <a:pt x="3823855" y="0"/>
                </a:cubicBezTo>
                <a:cubicBezTo>
                  <a:pt x="3916156" y="-47764"/>
                  <a:pt x="4316897" y="74228"/>
                  <a:pt x="4499956" y="0"/>
                </a:cubicBezTo>
                <a:cubicBezTo>
                  <a:pt x="4683015" y="-74228"/>
                  <a:pt x="4810252" y="33023"/>
                  <a:pt x="4932218" y="0"/>
                </a:cubicBezTo>
                <a:cubicBezTo>
                  <a:pt x="5054184" y="-33023"/>
                  <a:pt x="5221895" y="20770"/>
                  <a:pt x="5364480" y="0"/>
                </a:cubicBezTo>
                <a:cubicBezTo>
                  <a:pt x="5507065" y="-20770"/>
                  <a:pt x="5916636" y="44725"/>
                  <a:pt x="6096000" y="0"/>
                </a:cubicBezTo>
                <a:cubicBezTo>
                  <a:pt x="6131752" y="150844"/>
                  <a:pt x="6073826" y="352246"/>
                  <a:pt x="6096000" y="548458"/>
                </a:cubicBezTo>
                <a:cubicBezTo>
                  <a:pt x="6118174" y="744670"/>
                  <a:pt x="6072174" y="875465"/>
                  <a:pt x="6096000" y="995349"/>
                </a:cubicBezTo>
                <a:cubicBezTo>
                  <a:pt x="6119826" y="1115233"/>
                  <a:pt x="6058010" y="1280721"/>
                  <a:pt x="6096000" y="1503181"/>
                </a:cubicBezTo>
                <a:cubicBezTo>
                  <a:pt x="6133990" y="1725641"/>
                  <a:pt x="6039737" y="1920794"/>
                  <a:pt x="6096000" y="2031325"/>
                </a:cubicBezTo>
                <a:cubicBezTo>
                  <a:pt x="5976356" y="2040790"/>
                  <a:pt x="5705992" y="2030263"/>
                  <a:pt x="5541818" y="2031325"/>
                </a:cubicBezTo>
                <a:cubicBezTo>
                  <a:pt x="5377644" y="2032387"/>
                  <a:pt x="5103948" y="2009813"/>
                  <a:pt x="4987636" y="2031325"/>
                </a:cubicBezTo>
                <a:cubicBezTo>
                  <a:pt x="4871324" y="2052837"/>
                  <a:pt x="4733970" y="1992518"/>
                  <a:pt x="4616335" y="2031325"/>
                </a:cubicBezTo>
                <a:cubicBezTo>
                  <a:pt x="4498700" y="2070132"/>
                  <a:pt x="4273050" y="1953464"/>
                  <a:pt x="3940233" y="2031325"/>
                </a:cubicBezTo>
                <a:cubicBezTo>
                  <a:pt x="3607416" y="2109186"/>
                  <a:pt x="3655981" y="1987129"/>
                  <a:pt x="3568931" y="2031325"/>
                </a:cubicBezTo>
                <a:cubicBezTo>
                  <a:pt x="3481881" y="2075521"/>
                  <a:pt x="3075760" y="1958694"/>
                  <a:pt x="2892829" y="2031325"/>
                </a:cubicBezTo>
                <a:cubicBezTo>
                  <a:pt x="2709898" y="2103956"/>
                  <a:pt x="2405569" y="2018314"/>
                  <a:pt x="2216727" y="2031325"/>
                </a:cubicBezTo>
                <a:cubicBezTo>
                  <a:pt x="2027885" y="2044336"/>
                  <a:pt x="1947000" y="1999481"/>
                  <a:pt x="1784465" y="2031325"/>
                </a:cubicBezTo>
                <a:cubicBezTo>
                  <a:pt x="1621930" y="2063169"/>
                  <a:pt x="1346100" y="2008846"/>
                  <a:pt x="1169324" y="2031325"/>
                </a:cubicBezTo>
                <a:cubicBezTo>
                  <a:pt x="992548" y="2053804"/>
                  <a:pt x="940779" y="2028822"/>
                  <a:pt x="798022" y="2031325"/>
                </a:cubicBezTo>
                <a:cubicBezTo>
                  <a:pt x="655265" y="2033828"/>
                  <a:pt x="326039" y="1988562"/>
                  <a:pt x="0" y="2031325"/>
                </a:cubicBezTo>
                <a:cubicBezTo>
                  <a:pt x="-34005" y="1789355"/>
                  <a:pt x="25986" y="1776640"/>
                  <a:pt x="0" y="1523494"/>
                </a:cubicBezTo>
                <a:cubicBezTo>
                  <a:pt x="-25986" y="1270348"/>
                  <a:pt x="18776" y="1283466"/>
                  <a:pt x="0" y="1056289"/>
                </a:cubicBezTo>
                <a:cubicBezTo>
                  <a:pt x="-18776" y="829112"/>
                  <a:pt x="35711" y="634276"/>
                  <a:pt x="0" y="507831"/>
                </a:cubicBezTo>
                <a:cubicBezTo>
                  <a:pt x="-35711" y="381386"/>
                  <a:pt x="48611" y="21928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08512689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l-GR" dirty="0"/>
              <a:t>δοχείο :</a:t>
            </a:r>
          </a:p>
          <a:p>
            <a:r>
              <a:rPr lang="el-GR" dirty="0"/>
              <a:t>μικρό αγαλματάκι :</a:t>
            </a:r>
          </a:p>
          <a:p>
            <a:r>
              <a:rPr lang="el-GR" dirty="0"/>
              <a:t>ζωγραφιά (σε τοίχο) : </a:t>
            </a:r>
          </a:p>
          <a:p>
            <a:r>
              <a:rPr lang="el-GR" dirty="0"/>
              <a:t>η τέχνη που παίρνει το χώμα και το νερό (τον πηλό), του δίνει σχήμα και το ψήνει στον φούρνο για να φτιάξει αντικείμενα : </a:t>
            </a:r>
          </a:p>
          <a:p>
            <a:r>
              <a:rPr lang="el-GR" dirty="0"/>
              <a:t>η περίοδος χωρίς  πηλό : </a:t>
            </a:r>
          </a:p>
        </p:txBody>
      </p:sp>
    </p:spTree>
    <p:extLst>
      <p:ext uri="{BB962C8B-B14F-4D97-AF65-F5344CB8AC3E}">
        <p14:creationId xmlns:p14="http://schemas.microsoft.com/office/powerpoint/2010/main" val="6560808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5DD91-3E01-E208-CDF9-9E98C4106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5A4B893-6EB2-46F0-E69E-0DC2060AD87C}"/>
              </a:ext>
            </a:extLst>
          </p:cNvPr>
          <p:cNvSpPr/>
          <p:nvPr/>
        </p:nvSpPr>
        <p:spPr>
          <a:xfrm>
            <a:off x="93278" y="364483"/>
            <a:ext cx="12005443" cy="6129033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endParaRPr lang="el-GR" sz="1400" dirty="0">
              <a:solidFill>
                <a:schemeClr val="tx1"/>
              </a:solidFill>
            </a:endParaRPr>
          </a:p>
          <a:p>
            <a:endParaRPr lang="el-GR" sz="4400" dirty="0">
              <a:solidFill>
                <a:schemeClr val="tx1"/>
              </a:solidFill>
            </a:endParaRPr>
          </a:p>
          <a:p>
            <a:pPr algn="ctr"/>
            <a:r>
              <a:rPr lang="el-GR" sz="4400" dirty="0"/>
              <a:t>να</a:t>
            </a:r>
            <a:endParaRPr lang="el-GR" sz="4400" dirty="0">
              <a:solidFill>
                <a:schemeClr val="tx1"/>
              </a:solidFill>
            </a:endParaRPr>
          </a:p>
          <a:p>
            <a:pPr algn="ctr"/>
            <a:r>
              <a:rPr lang="el-GR" sz="4400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CY" dirty="0">
              <a:solidFill>
                <a:schemeClr val="tx1"/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8A61424C-8768-5581-C281-49A310AF3F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66" t="71360" r="67731"/>
          <a:stretch>
            <a:fillRect/>
          </a:stretch>
        </p:blipFill>
        <p:spPr>
          <a:xfrm>
            <a:off x="827219" y="5498008"/>
            <a:ext cx="1817915" cy="1233586"/>
          </a:xfrm>
          <a:custGeom>
            <a:avLst/>
            <a:gdLst>
              <a:gd name="csX0" fmla="*/ 0 w 1817915"/>
              <a:gd name="csY0" fmla="*/ 0 h 1233586"/>
              <a:gd name="csX1" fmla="*/ 418120 w 1817915"/>
              <a:gd name="csY1" fmla="*/ 0 h 1233586"/>
              <a:gd name="csX2" fmla="*/ 872599 w 1817915"/>
              <a:gd name="csY2" fmla="*/ 0 h 1233586"/>
              <a:gd name="csX3" fmla="*/ 1327078 w 1817915"/>
              <a:gd name="csY3" fmla="*/ 0 h 1233586"/>
              <a:gd name="csX4" fmla="*/ 1817915 w 1817915"/>
              <a:gd name="csY4" fmla="*/ 0 h 1233586"/>
              <a:gd name="csX5" fmla="*/ 1817915 w 1817915"/>
              <a:gd name="csY5" fmla="*/ 411195 h 1233586"/>
              <a:gd name="csX6" fmla="*/ 1817915 w 1817915"/>
              <a:gd name="csY6" fmla="*/ 785383 h 1233586"/>
              <a:gd name="csX7" fmla="*/ 1817915 w 1817915"/>
              <a:gd name="csY7" fmla="*/ 1233586 h 1233586"/>
              <a:gd name="csX8" fmla="*/ 1345257 w 1817915"/>
              <a:gd name="csY8" fmla="*/ 1233586 h 1233586"/>
              <a:gd name="csX9" fmla="*/ 927137 w 1817915"/>
              <a:gd name="csY9" fmla="*/ 1233586 h 1233586"/>
              <a:gd name="csX10" fmla="*/ 472658 w 1817915"/>
              <a:gd name="csY10" fmla="*/ 1233586 h 1233586"/>
              <a:gd name="csX11" fmla="*/ 0 w 1817915"/>
              <a:gd name="csY11" fmla="*/ 1233586 h 1233586"/>
              <a:gd name="csX12" fmla="*/ 0 w 1817915"/>
              <a:gd name="csY12" fmla="*/ 810055 h 1233586"/>
              <a:gd name="csX13" fmla="*/ 0 w 1817915"/>
              <a:gd name="csY13" fmla="*/ 398859 h 1233586"/>
              <a:gd name="csX14" fmla="*/ 0 w 1817915"/>
              <a:gd name="csY14" fmla="*/ 0 h 12335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817915" h="1233586" fill="none" extrusionOk="0">
                <a:moveTo>
                  <a:pt x="0" y="0"/>
                </a:moveTo>
                <a:cubicBezTo>
                  <a:pt x="200996" y="-45707"/>
                  <a:pt x="221484" y="14891"/>
                  <a:pt x="418120" y="0"/>
                </a:cubicBezTo>
                <a:cubicBezTo>
                  <a:pt x="614756" y="-14891"/>
                  <a:pt x="684814" y="38330"/>
                  <a:pt x="872599" y="0"/>
                </a:cubicBezTo>
                <a:cubicBezTo>
                  <a:pt x="1060384" y="-38330"/>
                  <a:pt x="1221132" y="13046"/>
                  <a:pt x="1327078" y="0"/>
                </a:cubicBezTo>
                <a:cubicBezTo>
                  <a:pt x="1433024" y="-13046"/>
                  <a:pt x="1600977" y="7121"/>
                  <a:pt x="1817915" y="0"/>
                </a:cubicBezTo>
                <a:cubicBezTo>
                  <a:pt x="1832723" y="193541"/>
                  <a:pt x="1770637" y="231599"/>
                  <a:pt x="1817915" y="411195"/>
                </a:cubicBezTo>
                <a:cubicBezTo>
                  <a:pt x="1865193" y="590792"/>
                  <a:pt x="1784976" y="667871"/>
                  <a:pt x="1817915" y="785383"/>
                </a:cubicBezTo>
                <a:cubicBezTo>
                  <a:pt x="1850854" y="902895"/>
                  <a:pt x="1792249" y="1022404"/>
                  <a:pt x="1817915" y="1233586"/>
                </a:cubicBezTo>
                <a:cubicBezTo>
                  <a:pt x="1591492" y="1272132"/>
                  <a:pt x="1473413" y="1182381"/>
                  <a:pt x="1345257" y="1233586"/>
                </a:cubicBezTo>
                <a:cubicBezTo>
                  <a:pt x="1217101" y="1284791"/>
                  <a:pt x="1128672" y="1214535"/>
                  <a:pt x="927137" y="1233586"/>
                </a:cubicBezTo>
                <a:cubicBezTo>
                  <a:pt x="725602" y="1252637"/>
                  <a:pt x="612612" y="1210061"/>
                  <a:pt x="472658" y="1233586"/>
                </a:cubicBezTo>
                <a:cubicBezTo>
                  <a:pt x="332704" y="1257111"/>
                  <a:pt x="234759" y="1220453"/>
                  <a:pt x="0" y="1233586"/>
                </a:cubicBezTo>
                <a:cubicBezTo>
                  <a:pt x="-28065" y="1113167"/>
                  <a:pt x="7019" y="1001872"/>
                  <a:pt x="0" y="810055"/>
                </a:cubicBezTo>
                <a:cubicBezTo>
                  <a:pt x="-7019" y="618238"/>
                  <a:pt x="4471" y="485680"/>
                  <a:pt x="0" y="398859"/>
                </a:cubicBezTo>
                <a:cubicBezTo>
                  <a:pt x="-4471" y="312038"/>
                  <a:pt x="22027" y="83134"/>
                  <a:pt x="0" y="0"/>
                </a:cubicBezTo>
                <a:close/>
              </a:path>
              <a:path w="1817915" h="1233586" stroke="0" extrusionOk="0">
                <a:moveTo>
                  <a:pt x="0" y="0"/>
                </a:moveTo>
                <a:cubicBezTo>
                  <a:pt x="163888" y="-24029"/>
                  <a:pt x="266039" y="47540"/>
                  <a:pt x="436300" y="0"/>
                </a:cubicBezTo>
                <a:cubicBezTo>
                  <a:pt x="606561" y="-47540"/>
                  <a:pt x="695144" y="714"/>
                  <a:pt x="872599" y="0"/>
                </a:cubicBezTo>
                <a:cubicBezTo>
                  <a:pt x="1050054" y="-714"/>
                  <a:pt x="1241749" y="5021"/>
                  <a:pt x="1363436" y="0"/>
                </a:cubicBezTo>
                <a:cubicBezTo>
                  <a:pt x="1485123" y="-5021"/>
                  <a:pt x="1685199" y="19793"/>
                  <a:pt x="1817915" y="0"/>
                </a:cubicBezTo>
                <a:cubicBezTo>
                  <a:pt x="1867171" y="152330"/>
                  <a:pt x="1812303" y="278988"/>
                  <a:pt x="1817915" y="411195"/>
                </a:cubicBezTo>
                <a:cubicBezTo>
                  <a:pt x="1823527" y="543402"/>
                  <a:pt x="1814760" y="651524"/>
                  <a:pt x="1817915" y="822391"/>
                </a:cubicBezTo>
                <a:cubicBezTo>
                  <a:pt x="1821070" y="993258"/>
                  <a:pt x="1797557" y="1146864"/>
                  <a:pt x="1817915" y="1233586"/>
                </a:cubicBezTo>
                <a:cubicBezTo>
                  <a:pt x="1577884" y="1270219"/>
                  <a:pt x="1538570" y="1219171"/>
                  <a:pt x="1327078" y="1233586"/>
                </a:cubicBezTo>
                <a:cubicBezTo>
                  <a:pt x="1115586" y="1248001"/>
                  <a:pt x="1073054" y="1213136"/>
                  <a:pt x="890778" y="1233586"/>
                </a:cubicBezTo>
                <a:cubicBezTo>
                  <a:pt x="708502" y="1254036"/>
                  <a:pt x="584709" y="1195685"/>
                  <a:pt x="454479" y="1233586"/>
                </a:cubicBezTo>
                <a:cubicBezTo>
                  <a:pt x="324249" y="1271487"/>
                  <a:pt x="102949" y="1188633"/>
                  <a:pt x="0" y="1233586"/>
                </a:cubicBezTo>
                <a:cubicBezTo>
                  <a:pt x="-42124" y="1034457"/>
                  <a:pt x="24652" y="1000957"/>
                  <a:pt x="0" y="810055"/>
                </a:cubicBezTo>
                <a:cubicBezTo>
                  <a:pt x="-24652" y="619153"/>
                  <a:pt x="14157" y="562236"/>
                  <a:pt x="0" y="374188"/>
                </a:cubicBezTo>
                <a:cubicBezTo>
                  <a:pt x="-14157" y="186140"/>
                  <a:pt x="34748" y="167106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42715501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CCD939-8853-6AD1-72DA-B876BE9D0645}"/>
              </a:ext>
            </a:extLst>
          </p:cNvPr>
          <p:cNvSpPr txBox="1"/>
          <p:nvPr/>
        </p:nvSpPr>
        <p:spPr>
          <a:xfrm>
            <a:off x="827219" y="833247"/>
            <a:ext cx="6096000" cy="923330"/>
          </a:xfrm>
          <a:custGeom>
            <a:avLst/>
            <a:gdLst>
              <a:gd name="csX0" fmla="*/ 0 w 6096000"/>
              <a:gd name="csY0" fmla="*/ 0 h 923330"/>
              <a:gd name="csX1" fmla="*/ 676102 w 6096000"/>
              <a:gd name="csY1" fmla="*/ 0 h 923330"/>
              <a:gd name="csX2" fmla="*/ 1108364 w 6096000"/>
              <a:gd name="csY2" fmla="*/ 0 h 923330"/>
              <a:gd name="csX3" fmla="*/ 1601585 w 6096000"/>
              <a:gd name="csY3" fmla="*/ 0 h 923330"/>
              <a:gd name="csX4" fmla="*/ 2216727 w 6096000"/>
              <a:gd name="csY4" fmla="*/ 0 h 923330"/>
              <a:gd name="csX5" fmla="*/ 2588029 w 6096000"/>
              <a:gd name="csY5" fmla="*/ 0 h 923330"/>
              <a:gd name="csX6" fmla="*/ 3020291 w 6096000"/>
              <a:gd name="csY6" fmla="*/ 0 h 923330"/>
              <a:gd name="csX7" fmla="*/ 3391593 w 6096000"/>
              <a:gd name="csY7" fmla="*/ 0 h 923330"/>
              <a:gd name="csX8" fmla="*/ 3823855 w 6096000"/>
              <a:gd name="csY8" fmla="*/ 0 h 923330"/>
              <a:gd name="csX9" fmla="*/ 4499956 w 6096000"/>
              <a:gd name="csY9" fmla="*/ 0 h 923330"/>
              <a:gd name="csX10" fmla="*/ 4932218 w 6096000"/>
              <a:gd name="csY10" fmla="*/ 0 h 923330"/>
              <a:gd name="csX11" fmla="*/ 5364480 w 6096000"/>
              <a:gd name="csY11" fmla="*/ 0 h 923330"/>
              <a:gd name="csX12" fmla="*/ 6096000 w 6096000"/>
              <a:gd name="csY12" fmla="*/ 0 h 923330"/>
              <a:gd name="csX13" fmla="*/ 6096000 w 6096000"/>
              <a:gd name="csY13" fmla="*/ 480132 h 923330"/>
              <a:gd name="csX14" fmla="*/ 6096000 w 6096000"/>
              <a:gd name="csY14" fmla="*/ 923330 h 923330"/>
              <a:gd name="csX15" fmla="*/ 5541818 w 6096000"/>
              <a:gd name="csY15" fmla="*/ 923330 h 923330"/>
              <a:gd name="csX16" fmla="*/ 4865716 w 6096000"/>
              <a:gd name="csY16" fmla="*/ 923330 h 923330"/>
              <a:gd name="csX17" fmla="*/ 4311535 w 6096000"/>
              <a:gd name="csY17" fmla="*/ 923330 h 923330"/>
              <a:gd name="csX18" fmla="*/ 3757353 w 6096000"/>
              <a:gd name="csY18" fmla="*/ 923330 h 923330"/>
              <a:gd name="csX19" fmla="*/ 3386051 w 6096000"/>
              <a:gd name="csY19" fmla="*/ 923330 h 923330"/>
              <a:gd name="csX20" fmla="*/ 2709949 w 6096000"/>
              <a:gd name="csY20" fmla="*/ 923330 h 923330"/>
              <a:gd name="csX21" fmla="*/ 2338647 w 6096000"/>
              <a:gd name="csY21" fmla="*/ 923330 h 923330"/>
              <a:gd name="csX22" fmla="*/ 1662545 w 6096000"/>
              <a:gd name="csY22" fmla="*/ 923330 h 923330"/>
              <a:gd name="csX23" fmla="*/ 986444 w 6096000"/>
              <a:gd name="csY23" fmla="*/ 923330 h 923330"/>
              <a:gd name="csX24" fmla="*/ 554182 w 6096000"/>
              <a:gd name="csY24" fmla="*/ 923330 h 923330"/>
              <a:gd name="csX25" fmla="*/ 0 w 6096000"/>
              <a:gd name="csY25" fmla="*/ 923330 h 923330"/>
              <a:gd name="csX26" fmla="*/ 0 w 6096000"/>
              <a:gd name="csY26" fmla="*/ 489365 h 923330"/>
              <a:gd name="csX27" fmla="*/ 0 w 6096000"/>
              <a:gd name="csY27" fmla="*/ 0 h 9233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6096000" h="923330" extrusionOk="0">
                <a:moveTo>
                  <a:pt x="0" y="0"/>
                </a:moveTo>
                <a:cubicBezTo>
                  <a:pt x="291526" y="-21291"/>
                  <a:pt x="388499" y="28672"/>
                  <a:pt x="676102" y="0"/>
                </a:cubicBezTo>
                <a:cubicBezTo>
                  <a:pt x="963705" y="-28672"/>
                  <a:pt x="1005921" y="28014"/>
                  <a:pt x="1108364" y="0"/>
                </a:cubicBezTo>
                <a:cubicBezTo>
                  <a:pt x="1210807" y="-28014"/>
                  <a:pt x="1463338" y="55316"/>
                  <a:pt x="1601585" y="0"/>
                </a:cubicBezTo>
                <a:cubicBezTo>
                  <a:pt x="1739832" y="-55316"/>
                  <a:pt x="1930117" y="62446"/>
                  <a:pt x="2216727" y="0"/>
                </a:cubicBezTo>
                <a:cubicBezTo>
                  <a:pt x="2503337" y="-62446"/>
                  <a:pt x="2456089" y="28343"/>
                  <a:pt x="2588029" y="0"/>
                </a:cubicBezTo>
                <a:cubicBezTo>
                  <a:pt x="2719969" y="-28343"/>
                  <a:pt x="2853491" y="36379"/>
                  <a:pt x="3020291" y="0"/>
                </a:cubicBezTo>
                <a:cubicBezTo>
                  <a:pt x="3187091" y="-36379"/>
                  <a:pt x="3272851" y="487"/>
                  <a:pt x="3391593" y="0"/>
                </a:cubicBezTo>
                <a:cubicBezTo>
                  <a:pt x="3510335" y="-487"/>
                  <a:pt x="3731554" y="47764"/>
                  <a:pt x="3823855" y="0"/>
                </a:cubicBezTo>
                <a:cubicBezTo>
                  <a:pt x="3916156" y="-47764"/>
                  <a:pt x="4316897" y="74228"/>
                  <a:pt x="4499956" y="0"/>
                </a:cubicBezTo>
                <a:cubicBezTo>
                  <a:pt x="4683015" y="-74228"/>
                  <a:pt x="4810252" y="33023"/>
                  <a:pt x="4932218" y="0"/>
                </a:cubicBezTo>
                <a:cubicBezTo>
                  <a:pt x="5054184" y="-33023"/>
                  <a:pt x="5221895" y="20770"/>
                  <a:pt x="5364480" y="0"/>
                </a:cubicBezTo>
                <a:cubicBezTo>
                  <a:pt x="5507065" y="-20770"/>
                  <a:pt x="5916636" y="44725"/>
                  <a:pt x="6096000" y="0"/>
                </a:cubicBezTo>
                <a:cubicBezTo>
                  <a:pt x="6123923" y="238071"/>
                  <a:pt x="6042462" y="375162"/>
                  <a:pt x="6096000" y="480132"/>
                </a:cubicBezTo>
                <a:cubicBezTo>
                  <a:pt x="6149538" y="585102"/>
                  <a:pt x="6063917" y="749852"/>
                  <a:pt x="6096000" y="923330"/>
                </a:cubicBezTo>
                <a:cubicBezTo>
                  <a:pt x="5937621" y="944688"/>
                  <a:pt x="5669085" y="885118"/>
                  <a:pt x="5541818" y="923330"/>
                </a:cubicBezTo>
                <a:cubicBezTo>
                  <a:pt x="5414551" y="961542"/>
                  <a:pt x="5127861" y="915285"/>
                  <a:pt x="4865716" y="923330"/>
                </a:cubicBezTo>
                <a:cubicBezTo>
                  <a:pt x="4603571" y="931375"/>
                  <a:pt x="4469123" y="914714"/>
                  <a:pt x="4311535" y="923330"/>
                </a:cubicBezTo>
                <a:cubicBezTo>
                  <a:pt x="4153947" y="931946"/>
                  <a:pt x="3873665" y="901818"/>
                  <a:pt x="3757353" y="923330"/>
                </a:cubicBezTo>
                <a:cubicBezTo>
                  <a:pt x="3641041" y="944842"/>
                  <a:pt x="3509476" y="885504"/>
                  <a:pt x="3386051" y="923330"/>
                </a:cubicBezTo>
                <a:cubicBezTo>
                  <a:pt x="3262626" y="961156"/>
                  <a:pt x="3042766" y="845469"/>
                  <a:pt x="2709949" y="923330"/>
                </a:cubicBezTo>
                <a:cubicBezTo>
                  <a:pt x="2377132" y="1001191"/>
                  <a:pt x="2425697" y="879134"/>
                  <a:pt x="2338647" y="923330"/>
                </a:cubicBezTo>
                <a:cubicBezTo>
                  <a:pt x="2251597" y="967526"/>
                  <a:pt x="1845476" y="850699"/>
                  <a:pt x="1662545" y="923330"/>
                </a:cubicBezTo>
                <a:cubicBezTo>
                  <a:pt x="1479614" y="995961"/>
                  <a:pt x="1172876" y="906862"/>
                  <a:pt x="986444" y="923330"/>
                </a:cubicBezTo>
                <a:cubicBezTo>
                  <a:pt x="800012" y="939798"/>
                  <a:pt x="716717" y="891486"/>
                  <a:pt x="554182" y="923330"/>
                </a:cubicBezTo>
                <a:cubicBezTo>
                  <a:pt x="391647" y="955174"/>
                  <a:pt x="217026" y="869944"/>
                  <a:pt x="0" y="923330"/>
                </a:cubicBezTo>
                <a:cubicBezTo>
                  <a:pt x="-3690" y="728531"/>
                  <a:pt x="13814" y="614006"/>
                  <a:pt x="0" y="489365"/>
                </a:cubicBezTo>
                <a:cubicBezTo>
                  <a:pt x="-13814" y="364725"/>
                  <a:pt x="5040" y="235227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08512689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l-GR" dirty="0"/>
              <a:t>Γινόμαστε αρχαιολόγοι! Όταν περιγράφουμε τα ευρήματα του παρελθόντος, δεν χρησιμοποιούμε απλές λέξεις, αλλά την επίσημη ορολογία τους.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34091D-7D64-1A70-6D22-76073C0F878C}"/>
              </a:ext>
            </a:extLst>
          </p:cNvPr>
          <p:cNvSpPr txBox="1"/>
          <p:nvPr/>
        </p:nvSpPr>
        <p:spPr>
          <a:xfrm>
            <a:off x="3032380" y="2225341"/>
            <a:ext cx="8462934" cy="3539430"/>
          </a:xfrm>
          <a:custGeom>
            <a:avLst/>
            <a:gdLst>
              <a:gd name="csX0" fmla="*/ 0 w 8462934"/>
              <a:gd name="csY0" fmla="*/ 0 h 3539430"/>
              <a:gd name="csX1" fmla="*/ 733454 w 8462934"/>
              <a:gd name="csY1" fmla="*/ 0 h 3539430"/>
              <a:gd name="csX2" fmla="*/ 1128391 w 8462934"/>
              <a:gd name="csY2" fmla="*/ 0 h 3539430"/>
              <a:gd name="csX3" fmla="*/ 1607957 w 8462934"/>
              <a:gd name="csY3" fmla="*/ 0 h 3539430"/>
              <a:gd name="csX4" fmla="*/ 2256782 w 8462934"/>
              <a:gd name="csY4" fmla="*/ 0 h 3539430"/>
              <a:gd name="csX5" fmla="*/ 2567090 w 8462934"/>
              <a:gd name="csY5" fmla="*/ 0 h 3539430"/>
              <a:gd name="csX6" fmla="*/ 2962027 w 8462934"/>
              <a:gd name="csY6" fmla="*/ 0 h 3539430"/>
              <a:gd name="csX7" fmla="*/ 3272334 w 8462934"/>
              <a:gd name="csY7" fmla="*/ 0 h 3539430"/>
              <a:gd name="csX8" fmla="*/ 3667271 w 8462934"/>
              <a:gd name="csY8" fmla="*/ 0 h 3539430"/>
              <a:gd name="csX9" fmla="*/ 4400726 w 8462934"/>
              <a:gd name="csY9" fmla="*/ 0 h 3539430"/>
              <a:gd name="csX10" fmla="*/ 4795663 w 8462934"/>
              <a:gd name="csY10" fmla="*/ 0 h 3539430"/>
              <a:gd name="csX11" fmla="*/ 5190600 w 8462934"/>
              <a:gd name="csY11" fmla="*/ 0 h 3539430"/>
              <a:gd name="csX12" fmla="*/ 5500907 w 8462934"/>
              <a:gd name="csY12" fmla="*/ 0 h 3539430"/>
              <a:gd name="csX13" fmla="*/ 6234361 w 8462934"/>
              <a:gd name="csY13" fmla="*/ 0 h 3539430"/>
              <a:gd name="csX14" fmla="*/ 6967816 w 8462934"/>
              <a:gd name="csY14" fmla="*/ 0 h 3539430"/>
              <a:gd name="csX15" fmla="*/ 7362753 w 8462934"/>
              <a:gd name="csY15" fmla="*/ 0 h 3539430"/>
              <a:gd name="csX16" fmla="*/ 7757689 w 8462934"/>
              <a:gd name="csY16" fmla="*/ 0 h 3539430"/>
              <a:gd name="csX17" fmla="*/ 8462934 w 8462934"/>
              <a:gd name="csY17" fmla="*/ 0 h 3539430"/>
              <a:gd name="csX18" fmla="*/ 8462934 w 8462934"/>
              <a:gd name="csY18" fmla="*/ 625299 h 3539430"/>
              <a:gd name="csX19" fmla="*/ 8462934 w 8462934"/>
              <a:gd name="csY19" fmla="*/ 1285993 h 3539430"/>
              <a:gd name="csX20" fmla="*/ 8462934 w 8462934"/>
              <a:gd name="csY20" fmla="*/ 1840504 h 3539430"/>
              <a:gd name="csX21" fmla="*/ 8462934 w 8462934"/>
              <a:gd name="csY21" fmla="*/ 2324226 h 3539430"/>
              <a:gd name="csX22" fmla="*/ 8462934 w 8462934"/>
              <a:gd name="csY22" fmla="*/ 2984919 h 3539430"/>
              <a:gd name="csX23" fmla="*/ 8462934 w 8462934"/>
              <a:gd name="csY23" fmla="*/ 3539430 h 3539430"/>
              <a:gd name="csX24" fmla="*/ 7898738 w 8462934"/>
              <a:gd name="csY24" fmla="*/ 3539430 h 3539430"/>
              <a:gd name="csX25" fmla="*/ 7249913 w 8462934"/>
              <a:gd name="csY25" fmla="*/ 3539430 h 3539430"/>
              <a:gd name="csX26" fmla="*/ 6939606 w 8462934"/>
              <a:gd name="csY26" fmla="*/ 3539430 h 3539430"/>
              <a:gd name="csX27" fmla="*/ 6460040 w 8462934"/>
              <a:gd name="csY27" fmla="*/ 3539430 h 3539430"/>
              <a:gd name="csX28" fmla="*/ 5895844 w 8462934"/>
              <a:gd name="csY28" fmla="*/ 3539430 h 3539430"/>
              <a:gd name="csX29" fmla="*/ 5247019 w 8462934"/>
              <a:gd name="csY29" fmla="*/ 3539430 h 3539430"/>
              <a:gd name="csX30" fmla="*/ 4936711 w 8462934"/>
              <a:gd name="csY30" fmla="*/ 3539430 h 3539430"/>
              <a:gd name="csX31" fmla="*/ 4541775 w 8462934"/>
              <a:gd name="csY31" fmla="*/ 3539430 h 3539430"/>
              <a:gd name="csX32" fmla="*/ 4231467 w 8462934"/>
              <a:gd name="csY32" fmla="*/ 3539430 h 3539430"/>
              <a:gd name="csX33" fmla="*/ 3751901 w 8462934"/>
              <a:gd name="csY33" fmla="*/ 3539430 h 3539430"/>
              <a:gd name="csX34" fmla="*/ 3441593 w 8462934"/>
              <a:gd name="csY34" fmla="*/ 3539430 h 3539430"/>
              <a:gd name="csX35" fmla="*/ 2877398 w 8462934"/>
              <a:gd name="csY35" fmla="*/ 3539430 h 3539430"/>
              <a:gd name="csX36" fmla="*/ 2567090 w 8462934"/>
              <a:gd name="csY36" fmla="*/ 3539430 h 3539430"/>
              <a:gd name="csX37" fmla="*/ 2172153 w 8462934"/>
              <a:gd name="csY37" fmla="*/ 3539430 h 3539430"/>
              <a:gd name="csX38" fmla="*/ 1523328 w 8462934"/>
              <a:gd name="csY38" fmla="*/ 3539430 h 3539430"/>
              <a:gd name="csX39" fmla="*/ 789874 w 8462934"/>
              <a:gd name="csY39" fmla="*/ 3539430 h 3539430"/>
              <a:gd name="csX40" fmla="*/ 0 w 8462934"/>
              <a:gd name="csY40" fmla="*/ 3539430 h 3539430"/>
              <a:gd name="csX41" fmla="*/ 0 w 8462934"/>
              <a:gd name="csY41" fmla="*/ 2984919 h 3539430"/>
              <a:gd name="csX42" fmla="*/ 0 w 8462934"/>
              <a:gd name="csY42" fmla="*/ 2430409 h 3539430"/>
              <a:gd name="csX43" fmla="*/ 0 w 8462934"/>
              <a:gd name="csY43" fmla="*/ 1805109 h 3539430"/>
              <a:gd name="csX44" fmla="*/ 0 w 8462934"/>
              <a:gd name="csY44" fmla="*/ 1144416 h 3539430"/>
              <a:gd name="csX45" fmla="*/ 0 w 8462934"/>
              <a:gd name="csY45" fmla="*/ 0 h 35394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8462934" h="3539430" extrusionOk="0">
                <a:moveTo>
                  <a:pt x="0" y="0"/>
                </a:moveTo>
                <a:cubicBezTo>
                  <a:pt x="181272" y="-84938"/>
                  <a:pt x="442573" y="31582"/>
                  <a:pt x="733454" y="0"/>
                </a:cubicBezTo>
                <a:cubicBezTo>
                  <a:pt x="1024335" y="-31582"/>
                  <a:pt x="953252" y="34602"/>
                  <a:pt x="1128391" y="0"/>
                </a:cubicBezTo>
                <a:cubicBezTo>
                  <a:pt x="1303530" y="-34602"/>
                  <a:pt x="1509566" y="33682"/>
                  <a:pt x="1607957" y="0"/>
                </a:cubicBezTo>
                <a:cubicBezTo>
                  <a:pt x="1706348" y="-33682"/>
                  <a:pt x="1954602" y="65884"/>
                  <a:pt x="2256782" y="0"/>
                </a:cubicBezTo>
                <a:cubicBezTo>
                  <a:pt x="2558963" y="-65884"/>
                  <a:pt x="2499288" y="4221"/>
                  <a:pt x="2567090" y="0"/>
                </a:cubicBezTo>
                <a:cubicBezTo>
                  <a:pt x="2634892" y="-4221"/>
                  <a:pt x="2818582" y="4107"/>
                  <a:pt x="2962027" y="0"/>
                </a:cubicBezTo>
                <a:cubicBezTo>
                  <a:pt x="3105472" y="-4107"/>
                  <a:pt x="3126029" y="23015"/>
                  <a:pt x="3272334" y="0"/>
                </a:cubicBezTo>
                <a:cubicBezTo>
                  <a:pt x="3418639" y="-23015"/>
                  <a:pt x="3515748" y="28304"/>
                  <a:pt x="3667271" y="0"/>
                </a:cubicBezTo>
                <a:cubicBezTo>
                  <a:pt x="3818794" y="-28304"/>
                  <a:pt x="4112985" y="23041"/>
                  <a:pt x="4400726" y="0"/>
                </a:cubicBezTo>
                <a:cubicBezTo>
                  <a:pt x="4688467" y="-23041"/>
                  <a:pt x="4716079" y="27550"/>
                  <a:pt x="4795663" y="0"/>
                </a:cubicBezTo>
                <a:cubicBezTo>
                  <a:pt x="4875247" y="-27550"/>
                  <a:pt x="5085937" y="3047"/>
                  <a:pt x="5190600" y="0"/>
                </a:cubicBezTo>
                <a:cubicBezTo>
                  <a:pt x="5295263" y="-3047"/>
                  <a:pt x="5408300" y="29102"/>
                  <a:pt x="5500907" y="0"/>
                </a:cubicBezTo>
                <a:cubicBezTo>
                  <a:pt x="5593514" y="-29102"/>
                  <a:pt x="6037706" y="69442"/>
                  <a:pt x="6234361" y="0"/>
                </a:cubicBezTo>
                <a:cubicBezTo>
                  <a:pt x="6431016" y="-69442"/>
                  <a:pt x="6669842" y="84974"/>
                  <a:pt x="6967816" y="0"/>
                </a:cubicBezTo>
                <a:cubicBezTo>
                  <a:pt x="7265791" y="-84974"/>
                  <a:pt x="7166263" y="5819"/>
                  <a:pt x="7362753" y="0"/>
                </a:cubicBezTo>
                <a:cubicBezTo>
                  <a:pt x="7559243" y="-5819"/>
                  <a:pt x="7674115" y="29951"/>
                  <a:pt x="7757689" y="0"/>
                </a:cubicBezTo>
                <a:cubicBezTo>
                  <a:pt x="7841263" y="-29951"/>
                  <a:pt x="8254662" y="19216"/>
                  <a:pt x="8462934" y="0"/>
                </a:cubicBezTo>
                <a:cubicBezTo>
                  <a:pt x="8527325" y="166366"/>
                  <a:pt x="8452494" y="475397"/>
                  <a:pt x="8462934" y="625299"/>
                </a:cubicBezTo>
                <a:cubicBezTo>
                  <a:pt x="8473374" y="775201"/>
                  <a:pt x="8405290" y="1046897"/>
                  <a:pt x="8462934" y="1285993"/>
                </a:cubicBezTo>
                <a:cubicBezTo>
                  <a:pt x="8520578" y="1525089"/>
                  <a:pt x="8459702" y="1642347"/>
                  <a:pt x="8462934" y="1840504"/>
                </a:cubicBezTo>
                <a:cubicBezTo>
                  <a:pt x="8466166" y="2038661"/>
                  <a:pt x="8413122" y="2202652"/>
                  <a:pt x="8462934" y="2324226"/>
                </a:cubicBezTo>
                <a:cubicBezTo>
                  <a:pt x="8512746" y="2445800"/>
                  <a:pt x="8433777" y="2790712"/>
                  <a:pt x="8462934" y="2984919"/>
                </a:cubicBezTo>
                <a:cubicBezTo>
                  <a:pt x="8492091" y="3179126"/>
                  <a:pt x="8424096" y="3294395"/>
                  <a:pt x="8462934" y="3539430"/>
                </a:cubicBezTo>
                <a:cubicBezTo>
                  <a:pt x="8320951" y="3605494"/>
                  <a:pt x="8068431" y="3508306"/>
                  <a:pt x="7898738" y="3539430"/>
                </a:cubicBezTo>
                <a:cubicBezTo>
                  <a:pt x="7729045" y="3570554"/>
                  <a:pt x="7532604" y="3530937"/>
                  <a:pt x="7249913" y="3539430"/>
                </a:cubicBezTo>
                <a:cubicBezTo>
                  <a:pt x="6967222" y="3547923"/>
                  <a:pt x="7050598" y="3512883"/>
                  <a:pt x="6939606" y="3539430"/>
                </a:cubicBezTo>
                <a:cubicBezTo>
                  <a:pt x="6828614" y="3565977"/>
                  <a:pt x="6588162" y="3530057"/>
                  <a:pt x="6460040" y="3539430"/>
                </a:cubicBezTo>
                <a:cubicBezTo>
                  <a:pt x="6331918" y="3548803"/>
                  <a:pt x="6136979" y="3487840"/>
                  <a:pt x="5895844" y="3539430"/>
                </a:cubicBezTo>
                <a:cubicBezTo>
                  <a:pt x="5654709" y="3591020"/>
                  <a:pt x="5423508" y="3519773"/>
                  <a:pt x="5247019" y="3539430"/>
                </a:cubicBezTo>
                <a:cubicBezTo>
                  <a:pt x="5070531" y="3559087"/>
                  <a:pt x="5022067" y="3516176"/>
                  <a:pt x="4936711" y="3539430"/>
                </a:cubicBezTo>
                <a:cubicBezTo>
                  <a:pt x="4851355" y="3562684"/>
                  <a:pt x="4626077" y="3539345"/>
                  <a:pt x="4541775" y="3539430"/>
                </a:cubicBezTo>
                <a:cubicBezTo>
                  <a:pt x="4457473" y="3539515"/>
                  <a:pt x="4331085" y="3518455"/>
                  <a:pt x="4231467" y="3539430"/>
                </a:cubicBezTo>
                <a:cubicBezTo>
                  <a:pt x="4131849" y="3560405"/>
                  <a:pt x="3957218" y="3537278"/>
                  <a:pt x="3751901" y="3539430"/>
                </a:cubicBezTo>
                <a:cubicBezTo>
                  <a:pt x="3546584" y="3541582"/>
                  <a:pt x="3559252" y="3508113"/>
                  <a:pt x="3441593" y="3539430"/>
                </a:cubicBezTo>
                <a:cubicBezTo>
                  <a:pt x="3323934" y="3570747"/>
                  <a:pt x="3018038" y="3498068"/>
                  <a:pt x="2877398" y="3539430"/>
                </a:cubicBezTo>
                <a:cubicBezTo>
                  <a:pt x="2736758" y="3580792"/>
                  <a:pt x="2652593" y="3523603"/>
                  <a:pt x="2567090" y="3539430"/>
                </a:cubicBezTo>
                <a:cubicBezTo>
                  <a:pt x="2481587" y="3555257"/>
                  <a:pt x="2309060" y="3523174"/>
                  <a:pt x="2172153" y="3539430"/>
                </a:cubicBezTo>
                <a:cubicBezTo>
                  <a:pt x="2035246" y="3555686"/>
                  <a:pt x="1770168" y="3465707"/>
                  <a:pt x="1523328" y="3539430"/>
                </a:cubicBezTo>
                <a:cubicBezTo>
                  <a:pt x="1276488" y="3613153"/>
                  <a:pt x="986357" y="3486574"/>
                  <a:pt x="789874" y="3539430"/>
                </a:cubicBezTo>
                <a:cubicBezTo>
                  <a:pt x="593391" y="3592286"/>
                  <a:pt x="312627" y="3472938"/>
                  <a:pt x="0" y="3539430"/>
                </a:cubicBezTo>
                <a:cubicBezTo>
                  <a:pt x="-44300" y="3350524"/>
                  <a:pt x="43414" y="3165278"/>
                  <a:pt x="0" y="2984919"/>
                </a:cubicBezTo>
                <a:cubicBezTo>
                  <a:pt x="-43414" y="2804560"/>
                  <a:pt x="40250" y="2593912"/>
                  <a:pt x="0" y="2430409"/>
                </a:cubicBezTo>
                <a:cubicBezTo>
                  <a:pt x="-40250" y="2266906"/>
                  <a:pt x="53452" y="1934299"/>
                  <a:pt x="0" y="1805109"/>
                </a:cubicBezTo>
                <a:cubicBezTo>
                  <a:pt x="-53452" y="1675919"/>
                  <a:pt x="4480" y="1351635"/>
                  <a:pt x="0" y="1144416"/>
                </a:cubicBezTo>
                <a:cubicBezTo>
                  <a:pt x="-4480" y="937197"/>
                  <a:pt x="22070" y="38325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08512689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l-GR" sz="3200" dirty="0"/>
              <a:t>δοχείο :  </a:t>
            </a:r>
            <a:r>
              <a:rPr lang="el-GR" sz="3200" dirty="0">
                <a:highlight>
                  <a:srgbClr val="FFFF00"/>
                </a:highlight>
              </a:rPr>
              <a:t>αγγείο</a:t>
            </a:r>
          </a:p>
          <a:p>
            <a:r>
              <a:rPr lang="el-GR" sz="3200" dirty="0"/>
              <a:t>μικρό αγαλματάκι : </a:t>
            </a:r>
            <a:r>
              <a:rPr lang="el-GR" sz="3200" dirty="0">
                <a:highlight>
                  <a:srgbClr val="FFFF00"/>
                </a:highlight>
              </a:rPr>
              <a:t>ειδώλιο</a:t>
            </a:r>
            <a:r>
              <a:rPr lang="el-GR" sz="3200" dirty="0"/>
              <a:t> </a:t>
            </a:r>
          </a:p>
          <a:p>
            <a:r>
              <a:rPr lang="el-GR" sz="3200" dirty="0"/>
              <a:t>ζωγραφιά (σε τοίχο) :  </a:t>
            </a:r>
            <a:r>
              <a:rPr lang="el-GR" sz="3200" dirty="0">
                <a:highlight>
                  <a:srgbClr val="FFFF00"/>
                </a:highlight>
              </a:rPr>
              <a:t>τοιχογραφία</a:t>
            </a:r>
            <a:r>
              <a:rPr lang="el-GR" sz="3200" dirty="0"/>
              <a:t> </a:t>
            </a:r>
          </a:p>
          <a:p>
            <a:r>
              <a:rPr lang="el-GR" sz="3200" dirty="0"/>
              <a:t>η τέχνη που παίρνει το χώμα και το νερό (τον πηλό), του δίνει σχήμα και το ψήνει στον φούρνο για να φτιάξει αντικείμενα :  </a:t>
            </a:r>
            <a:r>
              <a:rPr lang="el-GR" sz="3200" dirty="0">
                <a:highlight>
                  <a:srgbClr val="FFFF00"/>
                </a:highlight>
              </a:rPr>
              <a:t>κεραμική</a:t>
            </a:r>
          </a:p>
          <a:p>
            <a:r>
              <a:rPr lang="el-GR" sz="3200" dirty="0"/>
              <a:t>η περίοδος χωρίς  πηλό :  </a:t>
            </a:r>
            <a:r>
              <a:rPr lang="el-GR" sz="3200" dirty="0">
                <a:highlight>
                  <a:srgbClr val="FFFF00"/>
                </a:highlight>
              </a:rPr>
              <a:t>άκεραμική περίοδος</a:t>
            </a:r>
          </a:p>
        </p:txBody>
      </p:sp>
    </p:spTree>
    <p:extLst>
      <p:ext uri="{BB962C8B-B14F-4D97-AF65-F5344CB8AC3E}">
        <p14:creationId xmlns:p14="http://schemas.microsoft.com/office/powerpoint/2010/main" val="1396437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Σύγχρονες τάσεις για την αξιολόγηση του μαθητή">
            <a:extLst>
              <a:ext uri="{FF2B5EF4-FFF2-40B4-BE49-F238E27FC236}">
                <a16:creationId xmlns:a16="http://schemas.microsoft.com/office/drawing/2014/main" id="{90561611-A2C4-4D30-B047-B0BE99C08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565" y="1021310"/>
            <a:ext cx="5410035" cy="5053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ομιλίας: Έλλειψη 1">
            <a:extLst>
              <a:ext uri="{FF2B5EF4-FFF2-40B4-BE49-F238E27FC236}">
                <a16:creationId xmlns:a16="http://schemas.microsoft.com/office/drawing/2014/main" id="{45CE9367-2D0D-4CCE-9D8A-CDB70A07400C}"/>
              </a:ext>
            </a:extLst>
          </p:cNvPr>
          <p:cNvSpPr/>
          <p:nvPr/>
        </p:nvSpPr>
        <p:spPr>
          <a:xfrm>
            <a:off x="1492467" y="1103586"/>
            <a:ext cx="4487917" cy="3731172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rgbClr val="FF0000"/>
                </a:solidFill>
              </a:rPr>
              <a:t>Ερώτηση πολλαπλής επιλογής  που  σχετίζεται με το σημερινό μάθημα  </a:t>
            </a:r>
            <a:endParaRPr lang="el-CY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6662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8AE3917-A633-E122-5FF9-78A0B0ECC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6959"/>
            <a:ext cx="6519041" cy="2102222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3600" dirty="0"/>
              <a:t>Οι  εικόνες  ζώων  και ανθρώπων   ζωγραφισμένες ή χαραγμένες  σε σπηλιά  ονομάζονται ______. </a:t>
            </a:r>
            <a:endParaRPr lang="el-CY" sz="3600" dirty="0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5E9037F2-BEA3-70AA-2A52-1252EA4D9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198" y="2859768"/>
            <a:ext cx="5393361" cy="31709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Α. </a:t>
            </a:r>
            <a:r>
              <a:rPr lang="el-GR" dirty="0" err="1"/>
              <a:t>σπηλαιογραφία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Β. τοιχογραφία</a:t>
            </a:r>
          </a:p>
          <a:p>
            <a:pPr marL="0" indent="0">
              <a:buNone/>
            </a:pPr>
            <a:r>
              <a:rPr lang="el-GR" dirty="0"/>
              <a:t>Γ. αγιογραφία 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endParaRPr lang="el-CY" dirty="0"/>
          </a:p>
        </p:txBody>
      </p:sp>
      <p:pic>
        <p:nvPicPr>
          <p:cNvPr id="4098" name="Picture 2" descr="Παλαιολιθική τέχνη στο Σπήλαιο της Αλταμίρα | Πολιτισμός">
            <a:extLst>
              <a:ext uri="{FF2B5EF4-FFF2-40B4-BE49-F238E27FC236}">
                <a16:creationId xmlns:a16="http://schemas.microsoft.com/office/drawing/2014/main" id="{429C9654-0A63-1D32-937D-55984ACEF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25" r="13874" b="1"/>
          <a:stretch/>
        </p:blipFill>
        <p:spPr bwMode="auto">
          <a:xfrm>
            <a:off x="6448493" y="1199949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0469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8AE3917-A633-E122-5FF9-78A0B0ECC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042"/>
            <a:ext cx="6519041" cy="2102222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3600" dirty="0"/>
              <a:t>Οι  εικόνες  ζώων  και ανθρώπων   ζωγραφισμένες ή χαραγμένες  σε σπηλιά  ονομάζονται  ____.</a:t>
            </a:r>
            <a:endParaRPr lang="el-CY" sz="3600" dirty="0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5E9037F2-BEA3-70AA-2A52-1252EA4D9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198" y="2859768"/>
            <a:ext cx="5393361" cy="31709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Α. </a:t>
            </a:r>
            <a:r>
              <a:rPr lang="el-GR" dirty="0" err="1"/>
              <a:t>σπηλαιογραφία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Β. τοιχογραφία</a:t>
            </a:r>
          </a:p>
          <a:p>
            <a:pPr marL="0" indent="0">
              <a:buNone/>
            </a:pPr>
            <a:r>
              <a:rPr lang="el-GR" dirty="0"/>
              <a:t>Γ. αγιογραφία 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>
                <a:solidFill>
                  <a:srgbClr val="FF0000"/>
                </a:solidFill>
              </a:rPr>
              <a:t>ΣΩΣΤΗ  ΑΠΑΝΤΗΣΗ  : </a:t>
            </a:r>
            <a:r>
              <a:rPr lang="el-GR" dirty="0" err="1">
                <a:solidFill>
                  <a:srgbClr val="FF0000"/>
                </a:solidFill>
              </a:rPr>
              <a:t>σπηλαιογραφία</a:t>
            </a:r>
            <a:endParaRPr lang="el-GR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endParaRPr lang="el-CY" dirty="0"/>
          </a:p>
        </p:txBody>
      </p:sp>
      <p:pic>
        <p:nvPicPr>
          <p:cNvPr id="4098" name="Picture 2" descr="Παλαιολιθική τέχνη στο Σπήλαιο της Αλταμίρα | Πολιτισμός">
            <a:extLst>
              <a:ext uri="{FF2B5EF4-FFF2-40B4-BE49-F238E27FC236}">
                <a16:creationId xmlns:a16="http://schemas.microsoft.com/office/drawing/2014/main" id="{429C9654-0A63-1D32-937D-55984ACEF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25" r="13874" b="1"/>
          <a:stretch/>
        </p:blipFill>
        <p:spPr bwMode="auto">
          <a:xfrm>
            <a:off x="6448493" y="1199949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884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8AE3917-A633-E122-5FF9-78A0B0ECC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042"/>
            <a:ext cx="6519041" cy="2102222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3600" dirty="0"/>
              <a:t>Τοιχογραφία  από την ____.   </a:t>
            </a:r>
            <a:endParaRPr lang="el-CY" sz="3600" dirty="0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5E9037F2-BEA3-70AA-2A52-1252EA4D9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198" y="2859768"/>
            <a:ext cx="5393361" cy="31709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Α. Τέντα</a:t>
            </a:r>
          </a:p>
          <a:p>
            <a:pPr marL="0" indent="0">
              <a:buNone/>
            </a:pPr>
            <a:r>
              <a:rPr lang="el-GR" dirty="0"/>
              <a:t>Β. </a:t>
            </a:r>
            <a:r>
              <a:rPr lang="el-GR" dirty="0" err="1"/>
              <a:t>Χοιροκοιτία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Γ. </a:t>
            </a:r>
            <a:r>
              <a:rPr lang="el-GR" dirty="0" err="1"/>
              <a:t>Καλαβασό</a:t>
            </a: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endParaRPr lang="el-CY" dirty="0"/>
          </a:p>
        </p:txBody>
      </p:sp>
      <p:pic>
        <p:nvPicPr>
          <p:cNvPr id="6" name="Εικόνα 5" descr="Εικόνα που περιέχει κείμενο, γράμμα&#10;&#10;Περιγραφή που δημιουργήθηκε αυτόματα">
            <a:extLst>
              <a:ext uri="{FF2B5EF4-FFF2-40B4-BE49-F238E27FC236}">
                <a16:creationId xmlns:a16="http://schemas.microsoft.com/office/drawing/2014/main" id="{63122E89-4668-4A0E-A60C-BFE5F92B61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9" t="22351" r="-85" b="63511"/>
          <a:stretch/>
        </p:blipFill>
        <p:spPr>
          <a:xfrm>
            <a:off x="7809186" y="1613133"/>
            <a:ext cx="3899339" cy="363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1477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8AE3917-A633-E122-5FF9-78A0B0ECC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042"/>
            <a:ext cx="6519041" cy="2102222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3600" dirty="0"/>
              <a:t>Τοιχογραφία  από την  _____.  </a:t>
            </a:r>
            <a:endParaRPr lang="el-CY" sz="3600" dirty="0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5E9037F2-BEA3-70AA-2A52-1252EA4D9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198" y="2859768"/>
            <a:ext cx="5393361" cy="31709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Α. Τέντα</a:t>
            </a:r>
          </a:p>
          <a:p>
            <a:pPr marL="0" indent="0">
              <a:buNone/>
            </a:pPr>
            <a:r>
              <a:rPr lang="el-GR" dirty="0"/>
              <a:t>Β. </a:t>
            </a:r>
            <a:r>
              <a:rPr lang="el-GR" dirty="0" err="1"/>
              <a:t>Χοιροκοιτία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Γ. </a:t>
            </a:r>
            <a:r>
              <a:rPr lang="el-GR" dirty="0" err="1"/>
              <a:t>Καλαβασό</a:t>
            </a: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>
                <a:solidFill>
                  <a:srgbClr val="FF0000"/>
                </a:solidFill>
              </a:rPr>
              <a:t>ΣΩΣΤΗ  ΑΠΑΝΤΗΣΗ  : </a:t>
            </a:r>
          </a:p>
          <a:p>
            <a:pPr marL="0" indent="0">
              <a:buNone/>
            </a:pPr>
            <a:r>
              <a:rPr lang="el-GR" dirty="0"/>
              <a:t>Τέντα</a:t>
            </a:r>
            <a:endParaRPr lang="el-GR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endParaRPr lang="el-CY" dirty="0"/>
          </a:p>
        </p:txBody>
      </p:sp>
      <p:pic>
        <p:nvPicPr>
          <p:cNvPr id="6" name="Εικόνα 5" descr="Εικόνα που περιέχει κείμενο, γράμμα&#10;&#10;Περιγραφή που δημιουργήθηκε αυτόματα">
            <a:extLst>
              <a:ext uri="{FF2B5EF4-FFF2-40B4-BE49-F238E27FC236}">
                <a16:creationId xmlns:a16="http://schemas.microsoft.com/office/drawing/2014/main" id="{63122E89-4668-4A0E-A60C-BFE5F92B61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9" t="22351" r="-85" b="63511"/>
          <a:stretch/>
        </p:blipFill>
        <p:spPr>
          <a:xfrm>
            <a:off x="7809186" y="1613133"/>
            <a:ext cx="3899339" cy="363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2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8AE3917-A633-E122-5FF9-78A0B0ECC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l-GR" sz="3700" dirty="0"/>
              <a:t>Οι  τρεις  αλλαγές  που έφερε  η Νεολιθική Εποχή :</a:t>
            </a:r>
            <a:endParaRPr lang="el-CY" sz="3700" dirty="0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5E9037F2-BEA3-70AA-2A52-1252EA4D9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Α. μόνιμη εγκατάσταση-γεωργία &amp; κτηνοτροφία -κεραμική</a:t>
            </a:r>
          </a:p>
          <a:p>
            <a:pPr marL="0" indent="0">
              <a:buNone/>
            </a:pPr>
            <a:r>
              <a:rPr lang="el-GR" dirty="0"/>
              <a:t>Β. γεωργία &amp; κτηνοτροφία -κεραμική</a:t>
            </a:r>
          </a:p>
          <a:p>
            <a:pPr marL="0" indent="0">
              <a:buNone/>
            </a:pPr>
            <a:r>
              <a:rPr lang="el-GR" dirty="0"/>
              <a:t>Γ. μόνιμη εγκατάσταση-ψάρεμα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endParaRPr lang="el-CY" dirty="0"/>
          </a:p>
        </p:txBody>
      </p:sp>
      <p:pic>
        <p:nvPicPr>
          <p:cNvPr id="5122" name="Picture 2" descr="1-2. Η ΝΕΟΛIΘIΚΗ ΕΠΟΧΗ">
            <a:extLst>
              <a:ext uri="{FF2B5EF4-FFF2-40B4-BE49-F238E27FC236}">
                <a16:creationId xmlns:a16="http://schemas.microsoft.com/office/drawing/2014/main" id="{07F18C5B-4C94-3E24-487F-9EDDAD8D0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1" r="21065" b="-2"/>
          <a:stretch/>
        </p:blipFill>
        <p:spPr bwMode="auto"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7865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8AE3917-A633-E122-5FF9-78A0B0ECC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l-GR" sz="3700" dirty="0"/>
              <a:t>Οι  τρεις  αλλαγές  που έφερε  η Νεολιθική Εποχή :</a:t>
            </a:r>
            <a:endParaRPr lang="el-CY" sz="3700" dirty="0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5E9037F2-BEA3-70AA-2A52-1252EA4D9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Α. μόνιμη εγκατάσταση-γεωργία &amp; κτηνοτροφία -κεραμική</a:t>
            </a:r>
          </a:p>
          <a:p>
            <a:pPr marL="0" indent="0">
              <a:buNone/>
            </a:pPr>
            <a:r>
              <a:rPr lang="el-GR" dirty="0"/>
              <a:t>Β. γεωργία &amp; κτηνοτροφία -κεραμική</a:t>
            </a:r>
          </a:p>
          <a:p>
            <a:pPr marL="0" indent="0">
              <a:buNone/>
            </a:pPr>
            <a:r>
              <a:rPr lang="el-GR" dirty="0"/>
              <a:t>Γ. μόνιμη εγκατάσταση-ψάρεμα</a:t>
            </a:r>
          </a:p>
          <a:p>
            <a:pPr marL="0" indent="0">
              <a:buNone/>
            </a:pPr>
            <a:endParaRPr lang="el-G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l-GR" dirty="0">
                <a:solidFill>
                  <a:srgbClr val="FF0000"/>
                </a:solidFill>
              </a:rPr>
              <a:t>ΣΩΣΤΗ  ΑΠΑΝΤΗΣΗ  : μόνιμη εγκατάσταση-γεωργία &amp; κτηνοτροφία -κεραμική</a:t>
            </a:r>
          </a:p>
          <a:p>
            <a:pPr marL="0" indent="0">
              <a:buNone/>
            </a:pPr>
            <a:endParaRPr lang="el-GR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endParaRPr lang="el-CY" dirty="0"/>
          </a:p>
        </p:txBody>
      </p:sp>
      <p:pic>
        <p:nvPicPr>
          <p:cNvPr id="5122" name="Picture 2" descr="1-2. Η ΝΕΟΛIΘIΚΗ ΕΠΟΧΗ">
            <a:extLst>
              <a:ext uri="{FF2B5EF4-FFF2-40B4-BE49-F238E27FC236}">
                <a16:creationId xmlns:a16="http://schemas.microsoft.com/office/drawing/2014/main" id="{07F18C5B-4C94-3E24-487F-9EDDAD8D0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1" r="21065" b="-2"/>
          <a:stretch/>
        </p:blipFill>
        <p:spPr bwMode="auto"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63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Neolithic culture">
            <a:extLst>
              <a:ext uri="{FF2B5EF4-FFF2-40B4-BE49-F238E27FC236}">
                <a16:creationId xmlns:a16="http://schemas.microsoft.com/office/drawing/2014/main" id="{8326D84B-C04A-84BF-51B6-F46AE3E7C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65703" y="520749"/>
            <a:ext cx="3928080" cy="5643794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B8AE3917-A633-E122-5FF9-78A0B0ECC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79493"/>
            <a:ext cx="5257800" cy="1325563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l-GR" dirty="0"/>
              <a:t>Τα γυναικεία  ειδώλια  συμβολίζουν  _____.</a:t>
            </a:r>
            <a:endParaRPr lang="el-CY" dirty="0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5E9037F2-BEA3-70AA-2A52-1252EA4D9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984443"/>
            <a:ext cx="5257800" cy="4192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Α. τη  θεά της  γονιμότητας / τη  σημασία της  γυναίκας- μητέρας στη  συνέχιση  της ζωής </a:t>
            </a:r>
          </a:p>
          <a:p>
            <a:pPr marL="0" indent="0">
              <a:buNone/>
            </a:pPr>
            <a:r>
              <a:rPr lang="el-GR" dirty="0"/>
              <a:t>Β. τον περιθωριακό ρόλο των γυναικών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5004749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Neolithic culture">
            <a:extLst>
              <a:ext uri="{FF2B5EF4-FFF2-40B4-BE49-F238E27FC236}">
                <a16:creationId xmlns:a16="http://schemas.microsoft.com/office/drawing/2014/main" id="{8326D84B-C04A-84BF-51B6-F46AE3E7C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65703" y="520749"/>
            <a:ext cx="3928080" cy="5643794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B8AE3917-A633-E122-5FF9-78A0B0ECC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79493"/>
            <a:ext cx="5257800" cy="1325563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l-GR" dirty="0"/>
              <a:t>Τα γυναικεία  ειδώλια  συμβολίζουν ______.</a:t>
            </a:r>
            <a:endParaRPr lang="el-CY" dirty="0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5E9037F2-BEA3-70AA-2A52-1252EA4D9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984443"/>
            <a:ext cx="5257800" cy="4192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Α. τη  θεά της  γονιμότητας / τη  σημασία της  γυναίκας- μητέρας στη  συνέχιση  της ζωής </a:t>
            </a:r>
          </a:p>
          <a:p>
            <a:pPr marL="0" indent="0">
              <a:buNone/>
            </a:pPr>
            <a:r>
              <a:rPr lang="el-GR" dirty="0"/>
              <a:t>Β. τον περιθωριακό ρόλο των γυναικών</a:t>
            </a:r>
          </a:p>
          <a:p>
            <a:pPr marL="0" indent="0">
              <a:buNone/>
            </a:pPr>
            <a:r>
              <a:rPr lang="el-GR" dirty="0">
                <a:solidFill>
                  <a:srgbClr val="FF0000"/>
                </a:solidFill>
              </a:rPr>
              <a:t>ΣΩΣΤΗ  ΑΠΑΝΤΗΣΗ  : τη  θεά της  γονιμότητας / τη  σημασία της  γυναίκας- μητέρας στη  συνέχιση  της ζωής 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3222298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Κοινοτικό Συμβούλιο Πωμού">
            <a:extLst>
              <a:ext uri="{FF2B5EF4-FFF2-40B4-BE49-F238E27FC236}">
                <a16:creationId xmlns:a16="http://schemas.microsoft.com/office/drawing/2014/main" id="{57642D42-9B45-E726-EAB3-CCA24615B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2043" y="0"/>
            <a:ext cx="3198149" cy="5643794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B8AE3917-A633-E122-5FF9-78A0B0ECC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-43297"/>
            <a:ext cx="6492468" cy="1848353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4000" dirty="0"/>
              <a:t>Τα πιο  χαρακτηριστικά   ειδώλια  της  </a:t>
            </a:r>
            <a:r>
              <a:rPr lang="el-GR" sz="4000" dirty="0" err="1"/>
              <a:t>Χαλκολιθικής</a:t>
            </a:r>
            <a:r>
              <a:rPr lang="el-GR" sz="4000" dirty="0"/>
              <a:t>  Εποχής   είναι τα  _____.</a:t>
            </a:r>
            <a:endParaRPr lang="el-CY" sz="4000" dirty="0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5E9037F2-BEA3-70AA-2A52-1252EA4D9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984443"/>
            <a:ext cx="6368142" cy="4192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4000" dirty="0"/>
              <a:t>Α. </a:t>
            </a:r>
            <a:r>
              <a:rPr lang="el-GR" sz="4000" dirty="0" err="1"/>
              <a:t>σταυρόσχημα</a:t>
            </a:r>
            <a:r>
              <a:rPr lang="el-GR" sz="4000" dirty="0"/>
              <a:t> </a:t>
            </a:r>
          </a:p>
          <a:p>
            <a:pPr marL="0" indent="0">
              <a:buNone/>
            </a:pPr>
            <a:r>
              <a:rPr lang="el-GR" sz="4000" dirty="0"/>
              <a:t>Β. </a:t>
            </a:r>
            <a:r>
              <a:rPr lang="el-GR" sz="4000" dirty="0" err="1"/>
              <a:t>γαλακτοδοχεία</a:t>
            </a:r>
            <a:endParaRPr lang="el-GR" sz="4000" dirty="0"/>
          </a:p>
          <a:p>
            <a:pPr marL="0" indent="0">
              <a:buNone/>
            </a:pPr>
            <a:r>
              <a:rPr lang="el-GR" sz="4000" dirty="0"/>
              <a:t>Γ. πίθοι</a:t>
            </a:r>
          </a:p>
          <a:p>
            <a:pPr marL="0" indent="0">
              <a:buNone/>
            </a:pPr>
            <a:endParaRPr lang="el-GR" sz="4000" dirty="0"/>
          </a:p>
          <a:p>
            <a:pPr marL="0" indent="0">
              <a:buNone/>
            </a:pPr>
            <a:endParaRPr lang="el-GR" sz="4000" dirty="0"/>
          </a:p>
          <a:p>
            <a:pPr marL="0" indent="0">
              <a:buNone/>
            </a:pPr>
            <a:endParaRPr lang="el-GR" sz="4000" dirty="0"/>
          </a:p>
          <a:p>
            <a:pPr marL="0" indent="0">
              <a:buNone/>
            </a:pPr>
            <a:endParaRPr lang="el-GR" sz="4000" dirty="0"/>
          </a:p>
          <a:p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2434704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Κοινοτικό Συμβούλιο Πωμού">
            <a:extLst>
              <a:ext uri="{FF2B5EF4-FFF2-40B4-BE49-F238E27FC236}">
                <a16:creationId xmlns:a16="http://schemas.microsoft.com/office/drawing/2014/main" id="{57642D42-9B45-E726-EAB3-CCA24615B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2043" y="0"/>
            <a:ext cx="3198149" cy="5643794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B8AE3917-A633-E122-5FF9-78A0B0ECC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-43297"/>
            <a:ext cx="6492468" cy="1848353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4000" dirty="0"/>
              <a:t>Τα πιο  χαρακτηριστικά   ειδώλια  της  </a:t>
            </a:r>
            <a:r>
              <a:rPr lang="el-GR" sz="4000" dirty="0" err="1"/>
              <a:t>Χαλκολιθικής</a:t>
            </a:r>
            <a:r>
              <a:rPr lang="el-GR" sz="4000" dirty="0"/>
              <a:t>  Εποχής   είναι τα _______.</a:t>
            </a:r>
            <a:endParaRPr lang="el-CY" sz="4000" dirty="0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5E9037F2-BEA3-70AA-2A52-1252EA4D9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984443"/>
            <a:ext cx="6368142" cy="41925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sz="4000" dirty="0"/>
              <a:t>Α. </a:t>
            </a:r>
            <a:r>
              <a:rPr lang="el-GR" sz="4000" dirty="0" err="1"/>
              <a:t>σταυρόσχημα</a:t>
            </a:r>
            <a:r>
              <a:rPr lang="el-GR" sz="4000" dirty="0"/>
              <a:t> </a:t>
            </a:r>
          </a:p>
          <a:p>
            <a:pPr marL="0" indent="0">
              <a:buNone/>
            </a:pPr>
            <a:r>
              <a:rPr lang="el-GR" sz="4000" dirty="0"/>
              <a:t>Β. </a:t>
            </a:r>
            <a:r>
              <a:rPr lang="el-GR" sz="4000" dirty="0" err="1"/>
              <a:t>γαλακτοδοχεία</a:t>
            </a:r>
            <a:endParaRPr lang="el-GR" sz="4000" dirty="0"/>
          </a:p>
          <a:p>
            <a:pPr marL="0" indent="0">
              <a:buNone/>
            </a:pPr>
            <a:r>
              <a:rPr lang="el-GR" sz="4000" dirty="0"/>
              <a:t>Γ. πίθοι</a:t>
            </a:r>
          </a:p>
          <a:p>
            <a:pPr marL="0" indent="0">
              <a:buNone/>
            </a:pPr>
            <a:endParaRPr lang="el-GR" sz="4000" dirty="0"/>
          </a:p>
          <a:p>
            <a:pPr marL="0" indent="0">
              <a:buNone/>
            </a:pPr>
            <a:endParaRPr lang="el-GR" sz="4000" dirty="0"/>
          </a:p>
          <a:p>
            <a:pPr marL="0" indent="0">
              <a:buNone/>
            </a:pPr>
            <a:r>
              <a:rPr lang="el-GR" sz="4000" dirty="0">
                <a:solidFill>
                  <a:srgbClr val="FF0000"/>
                </a:solidFill>
              </a:rPr>
              <a:t>ΣΩΣΤΗ  ΑΠΑΝΤΗΣΗ  : </a:t>
            </a:r>
            <a:r>
              <a:rPr lang="el-GR" sz="4000" dirty="0" err="1">
                <a:solidFill>
                  <a:srgbClr val="FF0000"/>
                </a:solidFill>
              </a:rPr>
              <a:t>σταυρόσχημα</a:t>
            </a:r>
            <a:endParaRPr lang="el-GR" sz="4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4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4000" dirty="0">
              <a:solidFill>
                <a:srgbClr val="FF0000"/>
              </a:solidFill>
            </a:endParaRPr>
          </a:p>
          <a:p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2258599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αιδιά που διαβάζουν βιβλία">
            <a:extLst>
              <a:ext uri="{FF2B5EF4-FFF2-40B4-BE49-F238E27FC236}">
                <a16:creationId xmlns:a16="http://schemas.microsoft.com/office/drawing/2014/main" id="{52E44803-7F84-4735-821B-98C790637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56" y="1135282"/>
            <a:ext cx="10710042" cy="39147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CE4AE0E2-FE28-417F-A0F4-D5306C368D04}"/>
              </a:ext>
            </a:extLst>
          </p:cNvPr>
          <p:cNvSpPr/>
          <p:nvPr/>
        </p:nvSpPr>
        <p:spPr>
          <a:xfrm>
            <a:off x="462455" y="178675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800" b="1" dirty="0">
                <a:solidFill>
                  <a:schemeClr val="tx1"/>
                </a:solidFill>
                <a:effectLst/>
                <a:ea typeface="Aptos" panose="020B0004020202020204" pitchFamily="34" charset="0"/>
              </a:rPr>
              <a:t>Διδακτικά  Εγχειρίδια</a:t>
            </a:r>
            <a:endParaRPr lang="el-CY" sz="18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9EA9348A-05C3-4CD3-8302-C8047CCBF233}"/>
              </a:ext>
            </a:extLst>
          </p:cNvPr>
          <p:cNvSpPr/>
          <p:nvPr/>
        </p:nvSpPr>
        <p:spPr>
          <a:xfrm>
            <a:off x="462455" y="5034290"/>
            <a:ext cx="10710042" cy="13980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solidFill>
                <a:schemeClr val="tx1"/>
              </a:solidFill>
            </a:endParaRPr>
          </a:p>
          <a:p>
            <a:pPr algn="just"/>
            <a:r>
              <a:rPr lang="el-GR" dirty="0">
                <a:solidFill>
                  <a:schemeClr val="tx1"/>
                </a:solidFill>
              </a:rPr>
              <a:t> </a:t>
            </a:r>
            <a:r>
              <a:rPr lang="el-CY" dirty="0">
                <a:solidFill>
                  <a:schemeClr val="tx1"/>
                </a:solidFill>
                <a:ea typeface="Aptos" panose="020B0004020202020204" pitchFamily="34" charset="0"/>
              </a:rPr>
              <a:t>Θεόδωρος Κα</a:t>
            </a:r>
            <a:r>
              <a:rPr lang="el-CY" dirty="0" err="1">
                <a:solidFill>
                  <a:schemeClr val="tx1"/>
                </a:solidFill>
                <a:ea typeface="Aptos" panose="020B0004020202020204" pitchFamily="34" charset="0"/>
              </a:rPr>
              <a:t>τσουλάκος</a:t>
            </a:r>
            <a:r>
              <a:rPr lang="el-CY" dirty="0">
                <a:solidFill>
                  <a:schemeClr val="tx1"/>
                </a:solidFill>
                <a:ea typeface="Aptos" panose="020B0004020202020204" pitchFamily="34" charset="0"/>
              </a:rPr>
              <a:t>, </a:t>
            </a:r>
            <a:r>
              <a:rPr lang="el-CY" dirty="0" err="1">
                <a:solidFill>
                  <a:schemeClr val="tx1"/>
                </a:solidFill>
                <a:ea typeface="Aptos" panose="020B0004020202020204" pitchFamily="34" charset="0"/>
              </a:rPr>
              <a:t>Γεωργί</a:t>
            </a:r>
            <a:r>
              <a:rPr lang="el-CY" dirty="0">
                <a:solidFill>
                  <a:schemeClr val="tx1"/>
                </a:solidFill>
                <a:ea typeface="Aptos" panose="020B0004020202020204" pitchFamily="34" charset="0"/>
              </a:rPr>
              <a:t>α Κοκκορού - Αλευρά, Βασίλειος Σκουλάτος, </a:t>
            </a:r>
            <a:r>
              <a:rPr lang="el-CY" i="1" dirty="0">
                <a:solidFill>
                  <a:schemeClr val="tx1"/>
                </a:solidFill>
                <a:ea typeface="Aptos" panose="020B0004020202020204" pitchFamily="34" charset="0"/>
              </a:rPr>
              <a:t>Αρχαία Ιστορία, Α΄ Γυμνασίου</a:t>
            </a:r>
            <a:r>
              <a:rPr lang="el-CY" dirty="0">
                <a:solidFill>
                  <a:schemeClr val="tx1"/>
                </a:solidFill>
                <a:ea typeface="Aptos" panose="020B0004020202020204" pitchFamily="34" charset="0"/>
              </a:rPr>
              <a:t>, Εκδόσεις ΙΤΥΕ «Διόφαντος», Αθήνα 2015,</a:t>
            </a:r>
            <a:r>
              <a:rPr lang="el-GR" dirty="0">
                <a:solidFill>
                  <a:schemeClr val="tx1"/>
                </a:solidFill>
                <a:ea typeface="Aptos" panose="020B0004020202020204" pitchFamily="34" charset="0"/>
              </a:rPr>
              <a:t> </a:t>
            </a:r>
            <a:r>
              <a:rPr lang="el-GR" dirty="0" err="1">
                <a:solidFill>
                  <a:schemeClr val="tx1"/>
                </a:solidFill>
                <a:ea typeface="Aptos" panose="020B0004020202020204" pitchFamily="34" charset="0"/>
              </a:rPr>
              <a:t>σσ</a:t>
            </a:r>
            <a:r>
              <a:rPr lang="el-GR" dirty="0">
                <a:solidFill>
                  <a:schemeClr val="tx1"/>
                </a:solidFill>
                <a:ea typeface="Aptos" panose="020B0004020202020204" pitchFamily="34" charset="0"/>
              </a:rPr>
              <a:t>. 7-11.</a:t>
            </a:r>
          </a:p>
          <a:p>
            <a:pPr algn="just"/>
            <a:r>
              <a:rPr lang="el-CY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Αγγελική Πα</a:t>
            </a:r>
            <a:r>
              <a:rPr lang="el-CY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ντελίδου</a:t>
            </a:r>
            <a:r>
              <a:rPr lang="el-CY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Κα</a:t>
            </a:r>
            <a:r>
              <a:rPr lang="el-CY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λλιό</a:t>
            </a:r>
            <a:r>
              <a:rPr lang="el-CY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πη Πρωτοπαπά, Σάββας Γιαλλουρίδης, </a:t>
            </a:r>
            <a:r>
              <a:rPr lang="el-CY" sz="1800" i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Ιστορία της Κύπρου για το Γυμνάσιο</a:t>
            </a:r>
            <a:r>
              <a:rPr lang="el-CY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Υπηρεσία Ανάπτυξης Προγραμμάτων, Λευκωσία, 1994, σ</a:t>
            </a:r>
            <a:r>
              <a:rPr lang="el-GR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σ</a:t>
            </a:r>
            <a:r>
              <a:rPr lang="el-CY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l-GR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6-11.</a:t>
            </a:r>
            <a:endParaRPr lang="el-CY" sz="18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l-GR" sz="1800" dirty="0">
              <a:solidFill>
                <a:schemeClr val="tx1"/>
              </a:solidFill>
            </a:endParaRPr>
          </a:p>
          <a:p>
            <a:pPr algn="just"/>
            <a:r>
              <a:rPr lang="el-GR" dirty="0">
                <a:solidFill>
                  <a:schemeClr val="tx1"/>
                </a:solidFill>
                <a:ea typeface="Aptos" panose="020B0004020202020204" pitchFamily="34" charset="0"/>
              </a:rPr>
              <a:t> </a:t>
            </a:r>
            <a:endParaRPr lang="el-CY" dirty="0">
              <a:solidFill>
                <a:schemeClr val="tx1"/>
              </a:solidFill>
            </a:endParaRPr>
          </a:p>
        </p:txBody>
      </p:sp>
      <p:pic>
        <p:nvPicPr>
          <p:cNvPr id="5" name="Picture 2" descr="Μετά το κουδούνι: Ιστορία Α΄ Γυμνασίου (1) - διδακτέα ύλη και τρόπος ...">
            <a:extLst>
              <a:ext uri="{FF2B5EF4-FFF2-40B4-BE49-F238E27FC236}">
                <a16:creationId xmlns:a16="http://schemas.microsoft.com/office/drawing/2014/main" id="{1F4C4E86-D0BB-4697-BB64-88A7B142F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741" y="3147848"/>
            <a:ext cx="820341" cy="63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Εικόνα 5" descr="Εικόνα που περιέχει κείμενο, αφίσα, εξωτερικός χώρος/ύπαιθρος, βιβλίο&#10;&#10;Περιγραφή που δημιουργήθηκε αυτόματα">
            <a:extLst>
              <a:ext uri="{FF2B5EF4-FFF2-40B4-BE49-F238E27FC236}">
                <a16:creationId xmlns:a16="http://schemas.microsoft.com/office/drawing/2014/main" id="{1205834E-C85D-47EF-8DE1-C4BBCDD3DD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446" y="3244905"/>
            <a:ext cx="610134" cy="59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6527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Ωρολόγιο πρόγραμμα διδασκαλίας – ΓΥΜΝΑΣΙΟ ΑΝΩΓΕΙΩΝ">
            <a:extLst>
              <a:ext uri="{FF2B5EF4-FFF2-40B4-BE49-F238E27FC236}">
                <a16:creationId xmlns:a16="http://schemas.microsoft.com/office/drawing/2014/main" id="{9ED78206-0221-49EF-99E6-95D4A9D67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3" y="571500"/>
            <a:ext cx="791527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σκέψης: Σύννεφο 1">
            <a:extLst>
              <a:ext uri="{FF2B5EF4-FFF2-40B4-BE49-F238E27FC236}">
                <a16:creationId xmlns:a16="http://schemas.microsoft.com/office/drawing/2014/main" id="{B02FD06D-0D90-443E-B354-79DD5A59A293}"/>
              </a:ext>
            </a:extLst>
          </p:cNvPr>
          <p:cNvSpPr/>
          <p:nvPr/>
        </p:nvSpPr>
        <p:spPr>
          <a:xfrm>
            <a:off x="1418897" y="567559"/>
            <a:ext cx="3373820" cy="1292772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F43435B4-73AC-4445-A196-E64B5D878452}"/>
              </a:ext>
            </a:extLst>
          </p:cNvPr>
          <p:cNvSpPr/>
          <p:nvPr/>
        </p:nvSpPr>
        <p:spPr>
          <a:xfrm>
            <a:off x="5985642" y="173421"/>
            <a:ext cx="3373820" cy="1292772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5" name="Φυσαλίδα σκέψης: Σύννεφο 4">
            <a:extLst>
              <a:ext uri="{FF2B5EF4-FFF2-40B4-BE49-F238E27FC236}">
                <a16:creationId xmlns:a16="http://schemas.microsoft.com/office/drawing/2014/main" id="{D1074594-855D-48FE-991D-A3E7F1F6D10B}"/>
              </a:ext>
            </a:extLst>
          </p:cNvPr>
          <p:cNvSpPr/>
          <p:nvPr/>
        </p:nvSpPr>
        <p:spPr>
          <a:xfrm>
            <a:off x="783021" y="3704898"/>
            <a:ext cx="3373820" cy="1292772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68B562CF-20CB-4B65-BF81-08EBC09E257A}"/>
              </a:ext>
            </a:extLst>
          </p:cNvPr>
          <p:cNvSpPr/>
          <p:nvPr/>
        </p:nvSpPr>
        <p:spPr>
          <a:xfrm>
            <a:off x="4566745" y="4993728"/>
            <a:ext cx="3373820" cy="1292772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5E46111C-B0A5-4C23-A629-B4B88E3E5CDA}"/>
              </a:ext>
            </a:extLst>
          </p:cNvPr>
          <p:cNvSpPr/>
          <p:nvPr/>
        </p:nvSpPr>
        <p:spPr>
          <a:xfrm>
            <a:off x="8571187" y="3326524"/>
            <a:ext cx="3373820" cy="1292772"/>
          </a:xfrm>
          <a:prstGeom prst="cloud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1446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ινακίδα Στοκ Εικονογραφήσεις, Vectors, &amp; Clipart – (255,426 ...">
            <a:extLst>
              <a:ext uri="{FF2B5EF4-FFF2-40B4-BE49-F238E27FC236}">
                <a16:creationId xmlns:a16="http://schemas.microsoft.com/office/drawing/2014/main" id="{26378457-6B72-1E65-55B9-E563329FB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56" y="234056"/>
            <a:ext cx="11353800" cy="602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0AC93A7-BAFA-A153-DB01-0A405CA16016}"/>
              </a:ext>
            </a:extLst>
          </p:cNvPr>
          <p:cNvSpPr/>
          <p:nvPr/>
        </p:nvSpPr>
        <p:spPr>
          <a:xfrm>
            <a:off x="1012373" y="2242457"/>
            <a:ext cx="7151914" cy="118654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www.e-charalambous.com</a:t>
            </a:r>
            <a:endParaRPr lang="el-CY" sz="4400" dirty="0"/>
          </a:p>
        </p:txBody>
      </p:sp>
    </p:spTree>
    <p:extLst>
      <p:ext uri="{BB962C8B-B14F-4D97-AF65-F5344CB8AC3E}">
        <p14:creationId xmlns:p14="http://schemas.microsoft.com/office/powerpoint/2010/main" val="56856618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1043</Words>
  <Application>Microsoft Office PowerPoint</Application>
  <PresentationFormat>Ευρεία οθόνη</PresentationFormat>
  <Paragraphs>252</Paragraphs>
  <Slides>38</Slides>
  <Notes>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38</vt:i4>
      </vt:variant>
    </vt:vector>
  </HeadingPairs>
  <TitlesOfParts>
    <vt:vector size="45" baseType="lpstr">
      <vt:lpstr>Aptos</vt:lpstr>
      <vt:lpstr>Aptos Display</vt:lpstr>
      <vt:lpstr>Arial</vt:lpstr>
      <vt:lpstr>Calibri</vt:lpstr>
      <vt:lpstr>Times New Roman</vt:lpstr>
      <vt:lpstr>Wingdings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Οι  εικόνες  ζώων  και ανθρώπων   ζωγραφισμένες ή χαραγμένες  σε σπηλιά  ονομάζονται ______. </vt:lpstr>
      <vt:lpstr>Οι  εικόνες  ζώων  και ανθρώπων   ζωγραφισμένες ή χαραγμένες  σε σπηλιά  ονομάζονται  ____.</vt:lpstr>
      <vt:lpstr>Τοιχογραφία  από την ____.   </vt:lpstr>
      <vt:lpstr>Τοιχογραφία  από την  _____.  </vt:lpstr>
      <vt:lpstr>Οι  τρεις  αλλαγές  που έφερε  η Νεολιθική Εποχή :</vt:lpstr>
      <vt:lpstr>Οι  τρεις  αλλαγές  που έφερε  η Νεολιθική Εποχή :</vt:lpstr>
      <vt:lpstr>Τα γυναικεία  ειδώλια  συμβολίζουν  _____.</vt:lpstr>
      <vt:lpstr>Τα γυναικεία  ειδώλια  συμβολίζουν ______.</vt:lpstr>
      <vt:lpstr>Τα πιο  χαρακτηριστικά   ειδώλια  της  Χαλκολιθικής  Εποχής   είναι τα  _____.</vt:lpstr>
      <vt:lpstr>Τα πιο  χαρακτηριστικά   ειδώλια  της  Χαλκολιθικής  Εποχής   είναι τα _______.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ΕΛΕΝΗ ΧΑΡΑΛΑΜΠΟΥΣ</dc:creator>
  <cp:lastModifiedBy>Ελένη Χαραλάμπους</cp:lastModifiedBy>
  <cp:revision>191</cp:revision>
  <dcterms:created xsi:type="dcterms:W3CDTF">2024-09-11T17:26:53Z</dcterms:created>
  <dcterms:modified xsi:type="dcterms:W3CDTF">2026-09-23T12:51:06Z</dcterms:modified>
</cp:coreProperties>
</file>