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430" r:id="rId2"/>
    <p:sldId id="696" r:id="rId3"/>
    <p:sldId id="451" r:id="rId4"/>
    <p:sldId id="611" r:id="rId5"/>
    <p:sldId id="713" r:id="rId6"/>
    <p:sldId id="689" r:id="rId7"/>
    <p:sldId id="712" r:id="rId8"/>
    <p:sldId id="716" r:id="rId9"/>
    <p:sldId id="259" r:id="rId10"/>
    <p:sldId id="715" r:id="rId11"/>
    <p:sldId id="694" r:id="rId12"/>
    <p:sldId id="642" r:id="rId13"/>
    <p:sldId id="714" r:id="rId14"/>
    <p:sldId id="710" r:id="rId15"/>
    <p:sldId id="705" r:id="rId16"/>
    <p:sldId id="616" r:id="rId17"/>
    <p:sldId id="617" r:id="rId18"/>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22" autoAdjust="0"/>
    <p:restoredTop sz="94660"/>
  </p:normalViewPr>
  <p:slideViewPr>
    <p:cSldViewPr snapToGrid="0">
      <p:cViewPr varScale="1">
        <p:scale>
          <a:sx n="59" d="100"/>
          <a:sy n="59" d="100"/>
        </p:scale>
        <p:origin x="90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1277D3-A250-44CA-9E66-C89D7FAF70EA}" type="datetimeFigureOut">
              <a:rPr lang="el-GR" smtClean="0"/>
              <a:t>22/9/2026</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1034E8-6D49-4E33-B046-80AB39889326}" type="slidenum">
              <a:rPr lang="el-GR" smtClean="0"/>
              <a:t>‹#›</a:t>
            </a:fld>
            <a:endParaRPr lang="el-GR"/>
          </a:p>
        </p:txBody>
      </p:sp>
    </p:spTree>
    <p:extLst>
      <p:ext uri="{BB962C8B-B14F-4D97-AF65-F5344CB8AC3E}">
        <p14:creationId xmlns:p14="http://schemas.microsoft.com/office/powerpoint/2010/main" val="326762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477F4B48-6750-40C4-8785-678CB7E3BB9C}" type="slidenum">
              <a:rPr lang="el-CY" smtClean="0"/>
              <a:t>1</a:t>
            </a:fld>
            <a:endParaRPr lang="el-CY"/>
          </a:p>
        </p:txBody>
      </p:sp>
    </p:spTree>
    <p:extLst>
      <p:ext uri="{BB962C8B-B14F-4D97-AF65-F5344CB8AC3E}">
        <p14:creationId xmlns:p14="http://schemas.microsoft.com/office/powerpoint/2010/main" val="31159532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841034E8-6D49-4E33-B046-80AB39889326}" type="slidenum">
              <a:rPr lang="el-GR" smtClean="0"/>
              <a:t>2</a:t>
            </a:fld>
            <a:endParaRPr lang="el-GR"/>
          </a:p>
        </p:txBody>
      </p:sp>
    </p:spTree>
    <p:extLst>
      <p:ext uri="{BB962C8B-B14F-4D97-AF65-F5344CB8AC3E}">
        <p14:creationId xmlns:p14="http://schemas.microsoft.com/office/powerpoint/2010/main" val="780224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2C2BBA0E-FCE6-4FF8-B6BD-C02FC8957C17}" type="slidenum">
              <a:rPr lang="el-GR" smtClean="0"/>
              <a:t>4</a:t>
            </a:fld>
            <a:endParaRPr lang="el-GR"/>
          </a:p>
        </p:txBody>
      </p:sp>
    </p:spTree>
    <p:extLst>
      <p:ext uri="{BB962C8B-B14F-4D97-AF65-F5344CB8AC3E}">
        <p14:creationId xmlns:p14="http://schemas.microsoft.com/office/powerpoint/2010/main" val="2890364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2C2BBA0E-FCE6-4FF8-B6BD-C02FC8957C17}" type="slidenum">
              <a:rPr lang="el-GR" smtClean="0"/>
              <a:t>5</a:t>
            </a:fld>
            <a:endParaRPr lang="el-GR"/>
          </a:p>
        </p:txBody>
      </p:sp>
    </p:spTree>
    <p:extLst>
      <p:ext uri="{BB962C8B-B14F-4D97-AF65-F5344CB8AC3E}">
        <p14:creationId xmlns:p14="http://schemas.microsoft.com/office/powerpoint/2010/main" val="24070301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8C687B6-C46A-ECAD-E1DB-DFBEACF72893}"/>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81D0DE9E-F017-C69B-9526-FC4CFC00E4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FAB20999-0B57-04B8-236F-95DCD6137479}"/>
              </a:ext>
            </a:extLst>
          </p:cNvPr>
          <p:cNvSpPr>
            <a:spLocks noGrp="1"/>
          </p:cNvSpPr>
          <p:nvPr>
            <p:ph type="dt" sz="half" idx="10"/>
          </p:nvPr>
        </p:nvSpPr>
        <p:spPr/>
        <p:txBody>
          <a:bodyPr/>
          <a:lstStyle/>
          <a:p>
            <a:fld id="{E165C938-F4F3-43AF-8825-92C96818D7C0}" type="datetimeFigureOut">
              <a:rPr lang="el-GR" smtClean="0"/>
              <a:t>22/9/2026</a:t>
            </a:fld>
            <a:endParaRPr lang="el-GR"/>
          </a:p>
        </p:txBody>
      </p:sp>
      <p:sp>
        <p:nvSpPr>
          <p:cNvPr id="5" name="Θέση υποσέλιδου 4">
            <a:extLst>
              <a:ext uri="{FF2B5EF4-FFF2-40B4-BE49-F238E27FC236}">
                <a16:creationId xmlns:a16="http://schemas.microsoft.com/office/drawing/2014/main" id="{2FD409C9-08FD-7DB4-4404-62756771F261}"/>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3AA0D53-A4AE-3267-6AEC-5DBBBBFD62C4}"/>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4221631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5F147F3-69F5-11CE-B457-E6393CBBE101}"/>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FAD02DBA-241F-A4DE-39AB-12F42AC3ED17}"/>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3C340F4E-C2E0-3DAF-47CB-A3EE07D8DCA7}"/>
              </a:ext>
            </a:extLst>
          </p:cNvPr>
          <p:cNvSpPr>
            <a:spLocks noGrp="1"/>
          </p:cNvSpPr>
          <p:nvPr>
            <p:ph type="dt" sz="half" idx="10"/>
          </p:nvPr>
        </p:nvSpPr>
        <p:spPr/>
        <p:txBody>
          <a:bodyPr/>
          <a:lstStyle/>
          <a:p>
            <a:fld id="{E165C938-F4F3-43AF-8825-92C96818D7C0}" type="datetimeFigureOut">
              <a:rPr lang="el-GR" smtClean="0"/>
              <a:t>22/9/2026</a:t>
            </a:fld>
            <a:endParaRPr lang="el-GR"/>
          </a:p>
        </p:txBody>
      </p:sp>
      <p:sp>
        <p:nvSpPr>
          <p:cNvPr id="5" name="Θέση υποσέλιδου 4">
            <a:extLst>
              <a:ext uri="{FF2B5EF4-FFF2-40B4-BE49-F238E27FC236}">
                <a16:creationId xmlns:a16="http://schemas.microsoft.com/office/drawing/2014/main" id="{81EDEF73-327C-DA13-AD64-59FF29784BB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FDFEB2AD-C5D0-B0A4-9AD6-89E5F41F2432}"/>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4088265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CD8377C-D187-262B-533A-A59AD5C90798}"/>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121E19B1-AA2B-0C03-257E-BF14BA6FCA7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0F72F1AB-E434-28B8-25D4-23133C2C2467}"/>
              </a:ext>
            </a:extLst>
          </p:cNvPr>
          <p:cNvSpPr>
            <a:spLocks noGrp="1"/>
          </p:cNvSpPr>
          <p:nvPr>
            <p:ph type="dt" sz="half" idx="10"/>
          </p:nvPr>
        </p:nvSpPr>
        <p:spPr/>
        <p:txBody>
          <a:bodyPr/>
          <a:lstStyle/>
          <a:p>
            <a:fld id="{E165C938-F4F3-43AF-8825-92C96818D7C0}" type="datetimeFigureOut">
              <a:rPr lang="el-GR" smtClean="0"/>
              <a:t>22/9/2026</a:t>
            </a:fld>
            <a:endParaRPr lang="el-GR"/>
          </a:p>
        </p:txBody>
      </p:sp>
      <p:sp>
        <p:nvSpPr>
          <p:cNvPr id="5" name="Θέση υποσέλιδου 4">
            <a:extLst>
              <a:ext uri="{FF2B5EF4-FFF2-40B4-BE49-F238E27FC236}">
                <a16:creationId xmlns:a16="http://schemas.microsoft.com/office/drawing/2014/main" id="{CC08BF7B-9D11-E6F9-5D5E-DEA66A6E0444}"/>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CE195961-BE65-CA23-7029-18BDE6D70240}"/>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3240536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1D86181-2BE0-FDC1-83AB-286BEA485C82}"/>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F34DC1F6-A763-7C69-D24E-F5A53B49CFD5}"/>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4F46373E-9AF7-AB2E-2560-E3069A78183B}"/>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17848E93-855F-B26B-F016-C7C432A1AF35}"/>
              </a:ext>
            </a:extLst>
          </p:cNvPr>
          <p:cNvSpPr>
            <a:spLocks noGrp="1"/>
          </p:cNvSpPr>
          <p:nvPr>
            <p:ph type="dt" sz="half" idx="10"/>
          </p:nvPr>
        </p:nvSpPr>
        <p:spPr/>
        <p:txBody>
          <a:bodyPr/>
          <a:lstStyle/>
          <a:p>
            <a:fld id="{E165C938-F4F3-43AF-8825-92C96818D7C0}" type="datetimeFigureOut">
              <a:rPr lang="el-GR" smtClean="0"/>
              <a:t>22/9/2026</a:t>
            </a:fld>
            <a:endParaRPr lang="el-GR"/>
          </a:p>
        </p:txBody>
      </p:sp>
      <p:sp>
        <p:nvSpPr>
          <p:cNvPr id="6" name="Θέση υποσέλιδου 5">
            <a:extLst>
              <a:ext uri="{FF2B5EF4-FFF2-40B4-BE49-F238E27FC236}">
                <a16:creationId xmlns:a16="http://schemas.microsoft.com/office/drawing/2014/main" id="{FDC3D2CE-D125-554E-9B01-5F46CAF51A46}"/>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9236DD9A-5403-C5BC-4201-CA63446FBCBD}"/>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1083841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991A825-9535-0CD8-54AE-654051B98CD1}"/>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902B1891-CD81-4829-E857-FA6F9611F8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218D813A-307C-0DD7-096D-E9C87A079CBC}"/>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59F86161-7C36-FFC3-B253-5FF3EB2CCB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92F90593-632A-9D9E-0900-D6CBD8D4AF42}"/>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54793B63-084E-F54C-C149-56F652219142}"/>
              </a:ext>
            </a:extLst>
          </p:cNvPr>
          <p:cNvSpPr>
            <a:spLocks noGrp="1"/>
          </p:cNvSpPr>
          <p:nvPr>
            <p:ph type="dt" sz="half" idx="10"/>
          </p:nvPr>
        </p:nvSpPr>
        <p:spPr/>
        <p:txBody>
          <a:bodyPr/>
          <a:lstStyle/>
          <a:p>
            <a:fld id="{E165C938-F4F3-43AF-8825-92C96818D7C0}" type="datetimeFigureOut">
              <a:rPr lang="el-GR" smtClean="0"/>
              <a:t>22/9/2026</a:t>
            </a:fld>
            <a:endParaRPr lang="el-GR"/>
          </a:p>
        </p:txBody>
      </p:sp>
      <p:sp>
        <p:nvSpPr>
          <p:cNvPr id="8" name="Θέση υποσέλιδου 7">
            <a:extLst>
              <a:ext uri="{FF2B5EF4-FFF2-40B4-BE49-F238E27FC236}">
                <a16:creationId xmlns:a16="http://schemas.microsoft.com/office/drawing/2014/main" id="{93953494-81C7-18F0-CE32-D969C32B3610}"/>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7995399F-3E73-4467-1FE0-32AD039ACD87}"/>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949523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DE63301-7852-BA61-A723-036C9F35FF5D}"/>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B58A3EF4-4000-B68C-7F05-1FFC14F37772}"/>
              </a:ext>
            </a:extLst>
          </p:cNvPr>
          <p:cNvSpPr>
            <a:spLocks noGrp="1"/>
          </p:cNvSpPr>
          <p:nvPr>
            <p:ph type="dt" sz="half" idx="10"/>
          </p:nvPr>
        </p:nvSpPr>
        <p:spPr/>
        <p:txBody>
          <a:bodyPr/>
          <a:lstStyle/>
          <a:p>
            <a:fld id="{E165C938-F4F3-43AF-8825-92C96818D7C0}" type="datetimeFigureOut">
              <a:rPr lang="el-GR" smtClean="0"/>
              <a:t>22/9/2026</a:t>
            </a:fld>
            <a:endParaRPr lang="el-GR"/>
          </a:p>
        </p:txBody>
      </p:sp>
      <p:sp>
        <p:nvSpPr>
          <p:cNvPr id="4" name="Θέση υποσέλιδου 3">
            <a:extLst>
              <a:ext uri="{FF2B5EF4-FFF2-40B4-BE49-F238E27FC236}">
                <a16:creationId xmlns:a16="http://schemas.microsoft.com/office/drawing/2014/main" id="{9B872E80-D03C-64BC-E395-1F66D5B55792}"/>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97282F54-CAFF-BEAB-3EF8-2857F96B3BD3}"/>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221992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D8ED7AF9-A5F3-1A83-3FAA-F509A800639D}"/>
              </a:ext>
            </a:extLst>
          </p:cNvPr>
          <p:cNvSpPr>
            <a:spLocks noGrp="1"/>
          </p:cNvSpPr>
          <p:nvPr>
            <p:ph type="dt" sz="half" idx="10"/>
          </p:nvPr>
        </p:nvSpPr>
        <p:spPr/>
        <p:txBody>
          <a:bodyPr/>
          <a:lstStyle/>
          <a:p>
            <a:fld id="{E165C938-F4F3-43AF-8825-92C96818D7C0}" type="datetimeFigureOut">
              <a:rPr lang="el-GR" smtClean="0"/>
              <a:t>22/9/2026</a:t>
            </a:fld>
            <a:endParaRPr lang="el-GR"/>
          </a:p>
        </p:txBody>
      </p:sp>
      <p:sp>
        <p:nvSpPr>
          <p:cNvPr id="3" name="Θέση υποσέλιδου 2">
            <a:extLst>
              <a:ext uri="{FF2B5EF4-FFF2-40B4-BE49-F238E27FC236}">
                <a16:creationId xmlns:a16="http://schemas.microsoft.com/office/drawing/2014/main" id="{FF164A5B-4F2A-1294-E06D-2F5578BFE917}"/>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70956A29-AC3B-F258-0383-A5BFD3A71573}"/>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348683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F207659-719F-8AE7-6409-4B9330B55A75}"/>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0C580705-9412-4DAA-E8AA-A1F0C9E0B0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8A6B6B60-641F-7FA3-2C99-5E8F2F2BF9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65FF0439-B7E3-FCFE-2B48-B5557CDEF0CF}"/>
              </a:ext>
            </a:extLst>
          </p:cNvPr>
          <p:cNvSpPr>
            <a:spLocks noGrp="1"/>
          </p:cNvSpPr>
          <p:nvPr>
            <p:ph type="dt" sz="half" idx="10"/>
          </p:nvPr>
        </p:nvSpPr>
        <p:spPr/>
        <p:txBody>
          <a:bodyPr/>
          <a:lstStyle/>
          <a:p>
            <a:fld id="{E165C938-F4F3-43AF-8825-92C96818D7C0}" type="datetimeFigureOut">
              <a:rPr lang="el-GR" smtClean="0"/>
              <a:t>22/9/2026</a:t>
            </a:fld>
            <a:endParaRPr lang="el-GR"/>
          </a:p>
        </p:txBody>
      </p:sp>
      <p:sp>
        <p:nvSpPr>
          <p:cNvPr id="6" name="Θέση υποσέλιδου 5">
            <a:extLst>
              <a:ext uri="{FF2B5EF4-FFF2-40B4-BE49-F238E27FC236}">
                <a16:creationId xmlns:a16="http://schemas.microsoft.com/office/drawing/2014/main" id="{A15EFB62-20BB-6155-5E99-259188394088}"/>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B1E7FF63-4A08-5D97-0E6B-CEBD32636C8F}"/>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289820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0A6CFB3-6B2F-3CDD-D181-BBF6B880EE88}"/>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EB4221D7-EE63-6AF6-30CE-75E3981AE0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B13AE0E2-7944-93F0-6E3A-A94D69142E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0C42EE1D-2A74-453B-46D5-D40092E2919F}"/>
              </a:ext>
            </a:extLst>
          </p:cNvPr>
          <p:cNvSpPr>
            <a:spLocks noGrp="1"/>
          </p:cNvSpPr>
          <p:nvPr>
            <p:ph type="dt" sz="half" idx="10"/>
          </p:nvPr>
        </p:nvSpPr>
        <p:spPr/>
        <p:txBody>
          <a:bodyPr/>
          <a:lstStyle/>
          <a:p>
            <a:fld id="{E165C938-F4F3-43AF-8825-92C96818D7C0}" type="datetimeFigureOut">
              <a:rPr lang="el-GR" smtClean="0"/>
              <a:t>22/9/2026</a:t>
            </a:fld>
            <a:endParaRPr lang="el-GR"/>
          </a:p>
        </p:txBody>
      </p:sp>
      <p:sp>
        <p:nvSpPr>
          <p:cNvPr id="6" name="Θέση υποσέλιδου 5">
            <a:extLst>
              <a:ext uri="{FF2B5EF4-FFF2-40B4-BE49-F238E27FC236}">
                <a16:creationId xmlns:a16="http://schemas.microsoft.com/office/drawing/2014/main" id="{8233016A-6E37-C63F-BD2E-4DF825BF573B}"/>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48CDB8A3-6615-86B0-1AA9-401481E8F7C6}"/>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936087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09A4227-80E7-7651-DDDE-BDE81C65CA98}"/>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A6EBA9DC-1A60-6F43-0723-AC125F4C63A7}"/>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49C0275E-9614-62CE-A013-B89BCF117433}"/>
              </a:ext>
            </a:extLst>
          </p:cNvPr>
          <p:cNvSpPr>
            <a:spLocks noGrp="1"/>
          </p:cNvSpPr>
          <p:nvPr>
            <p:ph type="dt" sz="half" idx="10"/>
          </p:nvPr>
        </p:nvSpPr>
        <p:spPr/>
        <p:txBody>
          <a:bodyPr/>
          <a:lstStyle/>
          <a:p>
            <a:fld id="{E165C938-F4F3-43AF-8825-92C96818D7C0}" type="datetimeFigureOut">
              <a:rPr lang="el-GR" smtClean="0"/>
              <a:t>22/9/2026</a:t>
            </a:fld>
            <a:endParaRPr lang="el-GR"/>
          </a:p>
        </p:txBody>
      </p:sp>
      <p:sp>
        <p:nvSpPr>
          <p:cNvPr id="5" name="Θέση υποσέλιδου 4">
            <a:extLst>
              <a:ext uri="{FF2B5EF4-FFF2-40B4-BE49-F238E27FC236}">
                <a16:creationId xmlns:a16="http://schemas.microsoft.com/office/drawing/2014/main" id="{957A4038-5DCA-8BE6-F2F0-5687C32BD2A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E9A275E3-7A90-08F0-5BDA-6E12B559557C}"/>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3136348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04B2B3F8-5FEA-2676-CE7B-E153EBB10E5E}"/>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F603F90A-ECFD-6EA2-E166-1C656D0C7060}"/>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C82C30AD-6675-580A-662D-B07127F404EF}"/>
              </a:ext>
            </a:extLst>
          </p:cNvPr>
          <p:cNvSpPr>
            <a:spLocks noGrp="1"/>
          </p:cNvSpPr>
          <p:nvPr>
            <p:ph type="dt" sz="half" idx="10"/>
          </p:nvPr>
        </p:nvSpPr>
        <p:spPr/>
        <p:txBody>
          <a:bodyPr/>
          <a:lstStyle/>
          <a:p>
            <a:fld id="{E165C938-F4F3-43AF-8825-92C96818D7C0}" type="datetimeFigureOut">
              <a:rPr lang="el-GR" smtClean="0"/>
              <a:t>22/9/2026</a:t>
            </a:fld>
            <a:endParaRPr lang="el-GR"/>
          </a:p>
        </p:txBody>
      </p:sp>
      <p:sp>
        <p:nvSpPr>
          <p:cNvPr id="5" name="Θέση υποσέλιδου 4">
            <a:extLst>
              <a:ext uri="{FF2B5EF4-FFF2-40B4-BE49-F238E27FC236}">
                <a16:creationId xmlns:a16="http://schemas.microsoft.com/office/drawing/2014/main" id="{28EE79CE-263D-C83C-FBEC-F464CAA246BC}"/>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78209ED-8018-45AE-1643-3A8A9490425E}"/>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3409400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8D25B496-3FC7-6E30-AE72-E4C4BA1361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31629BCB-3FD9-49F3-5A72-5308F46025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0733433F-062A-2A53-C726-A345211E9B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165C938-F4F3-43AF-8825-92C96818D7C0}" type="datetimeFigureOut">
              <a:rPr lang="el-GR" smtClean="0"/>
              <a:t>22/9/2026</a:t>
            </a:fld>
            <a:endParaRPr lang="el-GR"/>
          </a:p>
        </p:txBody>
      </p:sp>
      <p:sp>
        <p:nvSpPr>
          <p:cNvPr id="5" name="Θέση υποσέλιδου 4">
            <a:extLst>
              <a:ext uri="{FF2B5EF4-FFF2-40B4-BE49-F238E27FC236}">
                <a16:creationId xmlns:a16="http://schemas.microsoft.com/office/drawing/2014/main" id="{890768F0-C740-7884-91E2-AD1BE80226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77296FB4-C21C-51A9-8AF5-C989953565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4ED8FD2-A0A6-4D96-961E-B5A27EFBB7AD}" type="slidenum">
              <a:rPr lang="el-GR" smtClean="0"/>
              <a:t>‹#›</a:t>
            </a:fld>
            <a:endParaRPr lang="el-GR"/>
          </a:p>
        </p:txBody>
      </p:sp>
    </p:spTree>
    <p:extLst>
      <p:ext uri="{BB962C8B-B14F-4D97-AF65-F5344CB8AC3E}">
        <p14:creationId xmlns:p14="http://schemas.microsoft.com/office/powerpoint/2010/main" val="3262492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www.alphanews.live/cyprus/mathites-xechythikan-stous-dromous-kai-katadikasan-to-psevdokratous-vinteofoto/" TargetMode="External"/><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6.xml"/><Relationship Id="rId5" Type="http://schemas.openxmlformats.org/officeDocument/2006/relationships/image" Target="../media/image21.jpeg"/><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8.jpeg"/><Relationship Id="rId1" Type="http://schemas.openxmlformats.org/officeDocument/2006/relationships/slideLayout" Target="../slideLayouts/slideLayout6.xml"/><Relationship Id="rId5" Type="http://schemas.openxmlformats.org/officeDocument/2006/relationships/image" Target="../media/image21.jpeg"/><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artoon παιδάκια">
            <a:extLst>
              <a:ext uri="{FF2B5EF4-FFF2-40B4-BE49-F238E27FC236}">
                <a16:creationId xmlns:a16="http://schemas.microsoft.com/office/drawing/2014/main" id="{E524272D-0686-44DA-A40E-A338D735E3B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685801" y="424544"/>
            <a:ext cx="10951028" cy="4752460"/>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B5F328EC-A3B9-44D4-BA84-DDB647E94D6C}"/>
              </a:ext>
            </a:extLst>
          </p:cNvPr>
          <p:cNvSpPr/>
          <p:nvPr/>
        </p:nvSpPr>
        <p:spPr>
          <a:xfrm>
            <a:off x="4184431" y="2990358"/>
            <a:ext cx="3823138" cy="60106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350" dirty="0">
                <a:solidFill>
                  <a:schemeClr val="tx1"/>
                </a:solidFill>
              </a:rPr>
              <a:t>Μαθαίνω Ελληνικά </a:t>
            </a:r>
            <a:endParaRPr lang="el-CY" sz="1350" dirty="0">
              <a:solidFill>
                <a:schemeClr val="tx1"/>
              </a:solidFill>
            </a:endParaRPr>
          </a:p>
        </p:txBody>
      </p:sp>
      <p:sp>
        <p:nvSpPr>
          <p:cNvPr id="5" name="Ορθογώνιο 4">
            <a:extLst>
              <a:ext uri="{FF2B5EF4-FFF2-40B4-BE49-F238E27FC236}">
                <a16:creationId xmlns:a16="http://schemas.microsoft.com/office/drawing/2014/main" id="{EAA8CB4C-AD7F-4887-8D58-0018E8FB2C9D}"/>
              </a:ext>
            </a:extLst>
          </p:cNvPr>
          <p:cNvSpPr/>
          <p:nvPr/>
        </p:nvSpPr>
        <p:spPr>
          <a:xfrm>
            <a:off x="811174" y="5364971"/>
            <a:ext cx="6901542" cy="139505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solidFill>
                  <a:schemeClr val="tx1"/>
                </a:solidFill>
              </a:rPr>
              <a:t>9.Β1.ΘΕΜΑΤΙΚΟΣ ΚΥΚΛΟΣ 1_ ΑΦΗΓΗΣΗ  ΙΣΤΟΡΙΩΝ  _ 1974</a:t>
            </a:r>
            <a:endParaRPr lang="el-CY" dirty="0">
              <a:solidFill>
                <a:schemeClr val="tx1"/>
              </a:solidFill>
            </a:endParaRPr>
          </a:p>
        </p:txBody>
      </p:sp>
      <p:sp>
        <p:nvSpPr>
          <p:cNvPr id="3" name="Ορθογώνιο 2">
            <a:extLst>
              <a:ext uri="{FF2B5EF4-FFF2-40B4-BE49-F238E27FC236}">
                <a16:creationId xmlns:a16="http://schemas.microsoft.com/office/drawing/2014/main" id="{E3C749FE-F949-199C-60DD-A61FDB53B682}"/>
              </a:ext>
            </a:extLst>
          </p:cNvPr>
          <p:cNvSpPr/>
          <p:nvPr/>
        </p:nvSpPr>
        <p:spPr>
          <a:xfrm>
            <a:off x="8438613" y="5646473"/>
            <a:ext cx="2586431" cy="832054"/>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ask="http://schemas.microsoft.com/office/drawing/2018/sketchyshape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l-GR" sz="1200" b="1" dirty="0" err="1">
                <a:solidFill>
                  <a:schemeClr val="tx1"/>
                </a:solidFill>
              </a:rPr>
              <a:t>Δρ</a:t>
            </a:r>
            <a:r>
              <a:rPr lang="el-GR" sz="1200" b="1" dirty="0">
                <a:solidFill>
                  <a:schemeClr val="tx1"/>
                </a:solidFill>
              </a:rPr>
              <a:t> Ελένη Χαραλάμπους</a:t>
            </a:r>
            <a:endParaRPr lang="en-US" sz="1200" b="1" dirty="0">
              <a:solidFill>
                <a:schemeClr val="tx1"/>
              </a:solidFill>
            </a:endParaRPr>
          </a:p>
          <a:p>
            <a:pPr algn="ctr"/>
            <a:r>
              <a:rPr lang="el-GR" sz="1200" dirty="0">
                <a:solidFill>
                  <a:schemeClr val="tx1"/>
                </a:solidFill>
              </a:rPr>
              <a:t>https://www.e-charalambous.com</a:t>
            </a:r>
          </a:p>
          <a:p>
            <a:pPr algn="ctr"/>
            <a:r>
              <a:rPr lang="el-GR" sz="1200" dirty="0">
                <a:solidFill>
                  <a:schemeClr val="tx1"/>
                </a:solidFill>
              </a:rPr>
              <a:t>elenecharalampous72@gmail.com</a:t>
            </a:r>
            <a:r>
              <a:rPr lang="el-GR" sz="1200" b="1" dirty="0">
                <a:solidFill>
                  <a:schemeClr val="tx1"/>
                </a:solidFill>
              </a:rPr>
              <a:t>  </a:t>
            </a:r>
            <a:endParaRPr lang="el-CY" sz="1200" b="1" dirty="0">
              <a:solidFill>
                <a:schemeClr val="tx1"/>
              </a:solidFill>
            </a:endParaRPr>
          </a:p>
        </p:txBody>
      </p:sp>
      <p:sp>
        <p:nvSpPr>
          <p:cNvPr id="4" name="TextBox 3">
            <a:extLst>
              <a:ext uri="{FF2B5EF4-FFF2-40B4-BE49-F238E27FC236}">
                <a16:creationId xmlns:a16="http://schemas.microsoft.com/office/drawing/2014/main" id="{4F6D1791-D247-00D0-5911-39EDFE96C5AA}"/>
              </a:ext>
            </a:extLst>
          </p:cNvPr>
          <p:cNvSpPr txBox="1"/>
          <p:nvPr/>
        </p:nvSpPr>
        <p:spPr>
          <a:xfrm>
            <a:off x="-1458686" y="1719943"/>
            <a:ext cx="184731" cy="369332"/>
          </a:xfrm>
          <a:prstGeom prst="rect">
            <a:avLst/>
          </a:prstGeom>
          <a:noFill/>
        </p:spPr>
        <p:txBody>
          <a:bodyPr wrap="none" rtlCol="0">
            <a:spAutoFit/>
          </a:bodyPr>
          <a:lstStyle/>
          <a:p>
            <a:endParaRPr lang="el-GR" dirty="0"/>
          </a:p>
        </p:txBody>
      </p:sp>
    </p:spTree>
    <p:extLst>
      <p:ext uri="{BB962C8B-B14F-4D97-AF65-F5344CB8AC3E}">
        <p14:creationId xmlns:p14="http://schemas.microsoft.com/office/powerpoint/2010/main" val="4100365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91E8A-1DFE-B23E-2352-09A743EE3E0E}"/>
            </a:ext>
          </a:extLst>
        </p:cNvPr>
        <p:cNvGrpSpPr/>
        <p:nvPr/>
      </p:nvGrpSpPr>
      <p:grpSpPr>
        <a:xfrm>
          <a:off x="0" y="0"/>
          <a:ext cx="0" cy="0"/>
          <a:chOff x="0" y="0"/>
          <a:chExt cx="0" cy="0"/>
        </a:xfrm>
      </p:grpSpPr>
      <p:pic>
        <p:nvPicPr>
          <p:cNvPr id="5" name="Picture 4" descr="Ημερολόγιο - Δωρεάν εικόνες διανυσματικά clipart στο creazilla.com">
            <a:extLst>
              <a:ext uri="{FF2B5EF4-FFF2-40B4-BE49-F238E27FC236}">
                <a16:creationId xmlns:a16="http://schemas.microsoft.com/office/drawing/2014/main" id="{37D692F3-9E38-8579-57B2-B85E3130233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107445">
            <a:off x="300894" y="296237"/>
            <a:ext cx="1624210" cy="1475813"/>
          </a:xfrm>
          <a:prstGeom prst="rect">
            <a:avLst/>
          </a:prstGeom>
          <a:noFill/>
          <a:extLst>
            <a:ext uri="{909E8E84-426E-40DD-AFC4-6F175D3DCCD1}">
              <a14:hiddenFill xmlns:a14="http://schemas.microsoft.com/office/drawing/2010/main">
                <a:solidFill>
                  <a:srgbClr val="FFFFFF"/>
                </a:solidFill>
              </a14:hiddenFill>
            </a:ext>
          </a:extLst>
        </p:spPr>
      </p:pic>
      <p:sp>
        <p:nvSpPr>
          <p:cNvPr id="9" name="Ορθογώνιο 8">
            <a:extLst>
              <a:ext uri="{FF2B5EF4-FFF2-40B4-BE49-F238E27FC236}">
                <a16:creationId xmlns:a16="http://schemas.microsoft.com/office/drawing/2014/main" id="{F94D06AC-0BEC-50B5-1CC6-E2949FC32607}"/>
              </a:ext>
            </a:extLst>
          </p:cNvPr>
          <p:cNvSpPr/>
          <p:nvPr/>
        </p:nvSpPr>
        <p:spPr>
          <a:xfrm rot="20273022">
            <a:off x="431522" y="683331"/>
            <a:ext cx="1133573" cy="70162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350">
                <a:solidFill>
                  <a:schemeClr val="tx1"/>
                </a:solidFill>
              </a:rPr>
              <a:t>Ημερομηνία</a:t>
            </a:r>
            <a:endParaRPr lang="en-US" sz="1350">
              <a:solidFill>
                <a:schemeClr val="tx1"/>
              </a:solidFill>
            </a:endParaRPr>
          </a:p>
          <a:p>
            <a:pPr algn="ctr"/>
            <a:r>
              <a:rPr lang="el-GR" sz="1350">
                <a:solidFill>
                  <a:schemeClr val="tx1"/>
                </a:solidFill>
              </a:rPr>
              <a:t> </a:t>
            </a:r>
            <a:endParaRPr lang="el-CY" sz="1350" dirty="0">
              <a:solidFill>
                <a:schemeClr val="tx1"/>
              </a:solidFill>
            </a:endParaRPr>
          </a:p>
        </p:txBody>
      </p:sp>
      <p:pic>
        <p:nvPicPr>
          <p:cNvPr id="4" name="Εικόνα 3" descr="20 Ιουλίου 1974 – Δεν ξεχνώ Η εισβολή στην Κύπρο δεν είναι μόνο μια  ιστορική επέτειος. Είναι μια ανοιχτή πληγή μνήμης, προσφυγιάς, αγνοουμένων,  κατοχής και διχασμού. Τιμούμε όσους αγωνίστηκαν και θυσιάστηκαν. Στεκόμαστε">
            <a:extLst>
              <a:ext uri="{FF2B5EF4-FFF2-40B4-BE49-F238E27FC236}">
                <a16:creationId xmlns:a16="http://schemas.microsoft.com/office/drawing/2014/main" id="{50B5386C-5FFA-BE7F-434B-4C81599CC454}"/>
              </a:ext>
            </a:extLst>
          </p:cNvPr>
          <p:cNvPicPr>
            <a:picLocks noChangeAspect="1"/>
          </p:cNvPicPr>
          <p:nvPr/>
        </p:nvPicPr>
        <p:blipFill>
          <a:blip r:embed="rId4"/>
          <a:stretch>
            <a:fillRect/>
          </a:stretch>
        </p:blipFill>
        <p:spPr>
          <a:xfrm>
            <a:off x="3600031" y="1473628"/>
            <a:ext cx="7469822" cy="4984433"/>
          </a:xfrm>
          <a:custGeom>
            <a:avLst/>
            <a:gdLst>
              <a:gd name="csX0" fmla="*/ 0 w 7469822"/>
              <a:gd name="csY0" fmla="*/ 0 h 4984433"/>
              <a:gd name="csX1" fmla="*/ 425205 w 7469822"/>
              <a:gd name="csY1" fmla="*/ 0 h 4984433"/>
              <a:gd name="csX2" fmla="*/ 925109 w 7469822"/>
              <a:gd name="csY2" fmla="*/ 0 h 4984433"/>
              <a:gd name="csX3" fmla="*/ 1574409 w 7469822"/>
              <a:gd name="csY3" fmla="*/ 0 h 4984433"/>
              <a:gd name="csX4" fmla="*/ 2223709 w 7469822"/>
              <a:gd name="csY4" fmla="*/ 0 h 4984433"/>
              <a:gd name="csX5" fmla="*/ 2648914 w 7469822"/>
              <a:gd name="csY5" fmla="*/ 0 h 4984433"/>
              <a:gd name="csX6" fmla="*/ 3298214 w 7469822"/>
              <a:gd name="csY6" fmla="*/ 0 h 4984433"/>
              <a:gd name="csX7" fmla="*/ 3798117 w 7469822"/>
              <a:gd name="csY7" fmla="*/ 0 h 4984433"/>
              <a:gd name="csX8" fmla="*/ 4298021 w 7469822"/>
              <a:gd name="csY8" fmla="*/ 0 h 4984433"/>
              <a:gd name="csX9" fmla="*/ 4797924 w 7469822"/>
              <a:gd name="csY9" fmla="*/ 0 h 4984433"/>
              <a:gd name="csX10" fmla="*/ 5148431 w 7469822"/>
              <a:gd name="csY10" fmla="*/ 0 h 4984433"/>
              <a:gd name="csX11" fmla="*/ 5498938 w 7469822"/>
              <a:gd name="csY11" fmla="*/ 0 h 4984433"/>
              <a:gd name="csX12" fmla="*/ 6148238 w 7469822"/>
              <a:gd name="csY12" fmla="*/ 0 h 4984433"/>
              <a:gd name="csX13" fmla="*/ 6797538 w 7469822"/>
              <a:gd name="csY13" fmla="*/ 0 h 4984433"/>
              <a:gd name="csX14" fmla="*/ 7469822 w 7469822"/>
              <a:gd name="csY14" fmla="*/ 0 h 4984433"/>
              <a:gd name="csX15" fmla="*/ 7469822 w 7469822"/>
              <a:gd name="csY15" fmla="*/ 603670 h 4984433"/>
              <a:gd name="csX16" fmla="*/ 7469822 w 7469822"/>
              <a:gd name="csY16" fmla="*/ 1207340 h 4984433"/>
              <a:gd name="csX17" fmla="*/ 7469822 w 7469822"/>
              <a:gd name="csY17" fmla="*/ 1860855 h 4984433"/>
              <a:gd name="csX18" fmla="*/ 7469822 w 7469822"/>
              <a:gd name="csY18" fmla="*/ 2514370 h 4984433"/>
              <a:gd name="csX19" fmla="*/ 7469822 w 7469822"/>
              <a:gd name="csY19" fmla="*/ 3018351 h 4984433"/>
              <a:gd name="csX20" fmla="*/ 7469822 w 7469822"/>
              <a:gd name="csY20" fmla="*/ 3622021 h 4984433"/>
              <a:gd name="csX21" fmla="*/ 7469822 w 7469822"/>
              <a:gd name="csY21" fmla="*/ 4026314 h 4984433"/>
              <a:gd name="csX22" fmla="*/ 7469822 w 7469822"/>
              <a:gd name="csY22" fmla="*/ 4984433 h 4984433"/>
              <a:gd name="csX23" fmla="*/ 6745824 w 7469822"/>
              <a:gd name="csY23" fmla="*/ 4984433 h 4984433"/>
              <a:gd name="csX24" fmla="*/ 6171222 w 7469822"/>
              <a:gd name="csY24" fmla="*/ 4984433 h 4984433"/>
              <a:gd name="csX25" fmla="*/ 5746017 w 7469822"/>
              <a:gd name="csY25" fmla="*/ 4984433 h 4984433"/>
              <a:gd name="csX26" fmla="*/ 5096717 w 7469822"/>
              <a:gd name="csY26" fmla="*/ 4984433 h 4984433"/>
              <a:gd name="csX27" fmla="*/ 4671512 w 7469822"/>
              <a:gd name="csY27" fmla="*/ 4984433 h 4984433"/>
              <a:gd name="csX28" fmla="*/ 4171608 w 7469822"/>
              <a:gd name="csY28" fmla="*/ 4984433 h 4984433"/>
              <a:gd name="csX29" fmla="*/ 3821101 w 7469822"/>
              <a:gd name="csY29" fmla="*/ 4984433 h 4984433"/>
              <a:gd name="csX30" fmla="*/ 3470594 w 7469822"/>
              <a:gd name="csY30" fmla="*/ 4984433 h 4984433"/>
              <a:gd name="csX31" fmla="*/ 2821294 w 7469822"/>
              <a:gd name="csY31" fmla="*/ 4984433 h 4984433"/>
              <a:gd name="csX32" fmla="*/ 2171994 w 7469822"/>
              <a:gd name="csY32" fmla="*/ 4984433 h 4984433"/>
              <a:gd name="csX33" fmla="*/ 1447996 w 7469822"/>
              <a:gd name="csY33" fmla="*/ 4984433 h 4984433"/>
              <a:gd name="csX34" fmla="*/ 948093 w 7469822"/>
              <a:gd name="csY34" fmla="*/ 4984433 h 4984433"/>
              <a:gd name="csX35" fmla="*/ 597586 w 7469822"/>
              <a:gd name="csY35" fmla="*/ 4984433 h 4984433"/>
              <a:gd name="csX36" fmla="*/ 0 w 7469822"/>
              <a:gd name="csY36" fmla="*/ 4984433 h 4984433"/>
              <a:gd name="csX37" fmla="*/ 0 w 7469822"/>
              <a:gd name="csY37" fmla="*/ 4580140 h 4984433"/>
              <a:gd name="csX38" fmla="*/ 0 w 7469822"/>
              <a:gd name="csY38" fmla="*/ 4026314 h 4984433"/>
              <a:gd name="csX39" fmla="*/ 0 w 7469822"/>
              <a:gd name="csY39" fmla="*/ 3372800 h 4984433"/>
              <a:gd name="csX40" fmla="*/ 0 w 7469822"/>
              <a:gd name="csY40" fmla="*/ 2968507 h 4984433"/>
              <a:gd name="csX41" fmla="*/ 0 w 7469822"/>
              <a:gd name="csY41" fmla="*/ 2364837 h 4984433"/>
              <a:gd name="csX42" fmla="*/ 0 w 7469822"/>
              <a:gd name="csY42" fmla="*/ 1860855 h 4984433"/>
              <a:gd name="csX43" fmla="*/ 0 w 7469822"/>
              <a:gd name="csY43" fmla="*/ 1356873 h 4984433"/>
              <a:gd name="csX44" fmla="*/ 0 w 7469822"/>
              <a:gd name="csY44" fmla="*/ 852892 h 4984433"/>
              <a:gd name="csX45" fmla="*/ 0 w 7469822"/>
              <a:gd name="csY45" fmla="*/ 0 h 49844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Lst>
            <a:rect l="l" t="t" r="r" b="b"/>
            <a:pathLst>
              <a:path w="7469822" h="4984433" fill="none" extrusionOk="0">
                <a:moveTo>
                  <a:pt x="0" y="0"/>
                </a:moveTo>
                <a:cubicBezTo>
                  <a:pt x="201027" y="-14437"/>
                  <a:pt x="238772" y="30191"/>
                  <a:pt x="425205" y="0"/>
                </a:cubicBezTo>
                <a:cubicBezTo>
                  <a:pt x="611639" y="-30191"/>
                  <a:pt x="680820" y="15036"/>
                  <a:pt x="925109" y="0"/>
                </a:cubicBezTo>
                <a:cubicBezTo>
                  <a:pt x="1169398" y="-15036"/>
                  <a:pt x="1425706" y="7547"/>
                  <a:pt x="1574409" y="0"/>
                </a:cubicBezTo>
                <a:cubicBezTo>
                  <a:pt x="1723112" y="-7547"/>
                  <a:pt x="2005808" y="33947"/>
                  <a:pt x="2223709" y="0"/>
                </a:cubicBezTo>
                <a:cubicBezTo>
                  <a:pt x="2441610" y="-33947"/>
                  <a:pt x="2516012" y="14711"/>
                  <a:pt x="2648914" y="0"/>
                </a:cubicBezTo>
                <a:cubicBezTo>
                  <a:pt x="2781817" y="-14711"/>
                  <a:pt x="2979297" y="560"/>
                  <a:pt x="3298214" y="0"/>
                </a:cubicBezTo>
                <a:cubicBezTo>
                  <a:pt x="3617131" y="-560"/>
                  <a:pt x="3680524" y="37253"/>
                  <a:pt x="3798117" y="0"/>
                </a:cubicBezTo>
                <a:cubicBezTo>
                  <a:pt x="3915710" y="-37253"/>
                  <a:pt x="4189479" y="46279"/>
                  <a:pt x="4298021" y="0"/>
                </a:cubicBezTo>
                <a:cubicBezTo>
                  <a:pt x="4406563" y="-46279"/>
                  <a:pt x="4562377" y="45483"/>
                  <a:pt x="4797924" y="0"/>
                </a:cubicBezTo>
                <a:cubicBezTo>
                  <a:pt x="5033471" y="-45483"/>
                  <a:pt x="5031608" y="31276"/>
                  <a:pt x="5148431" y="0"/>
                </a:cubicBezTo>
                <a:cubicBezTo>
                  <a:pt x="5265254" y="-31276"/>
                  <a:pt x="5363284" y="19414"/>
                  <a:pt x="5498938" y="0"/>
                </a:cubicBezTo>
                <a:cubicBezTo>
                  <a:pt x="5634592" y="-19414"/>
                  <a:pt x="5944521" y="67589"/>
                  <a:pt x="6148238" y="0"/>
                </a:cubicBezTo>
                <a:cubicBezTo>
                  <a:pt x="6351955" y="-67589"/>
                  <a:pt x="6550121" y="4403"/>
                  <a:pt x="6797538" y="0"/>
                </a:cubicBezTo>
                <a:cubicBezTo>
                  <a:pt x="7044955" y="-4403"/>
                  <a:pt x="7261495" y="57988"/>
                  <a:pt x="7469822" y="0"/>
                </a:cubicBezTo>
                <a:cubicBezTo>
                  <a:pt x="7512247" y="283280"/>
                  <a:pt x="7447915" y="315424"/>
                  <a:pt x="7469822" y="603670"/>
                </a:cubicBezTo>
                <a:cubicBezTo>
                  <a:pt x="7491729" y="891916"/>
                  <a:pt x="7419421" y="928319"/>
                  <a:pt x="7469822" y="1207340"/>
                </a:cubicBezTo>
                <a:cubicBezTo>
                  <a:pt x="7520223" y="1486361"/>
                  <a:pt x="7458661" y="1610124"/>
                  <a:pt x="7469822" y="1860855"/>
                </a:cubicBezTo>
                <a:cubicBezTo>
                  <a:pt x="7480983" y="2111587"/>
                  <a:pt x="7461759" y="2197383"/>
                  <a:pt x="7469822" y="2514370"/>
                </a:cubicBezTo>
                <a:cubicBezTo>
                  <a:pt x="7477885" y="2831357"/>
                  <a:pt x="7452208" y="2844643"/>
                  <a:pt x="7469822" y="3018351"/>
                </a:cubicBezTo>
                <a:cubicBezTo>
                  <a:pt x="7487436" y="3192059"/>
                  <a:pt x="7405806" y="3390580"/>
                  <a:pt x="7469822" y="3622021"/>
                </a:cubicBezTo>
                <a:cubicBezTo>
                  <a:pt x="7533838" y="3853462"/>
                  <a:pt x="7463029" y="3847445"/>
                  <a:pt x="7469822" y="4026314"/>
                </a:cubicBezTo>
                <a:cubicBezTo>
                  <a:pt x="7476615" y="4205183"/>
                  <a:pt x="7442916" y="4624491"/>
                  <a:pt x="7469822" y="4984433"/>
                </a:cubicBezTo>
                <a:cubicBezTo>
                  <a:pt x="7213042" y="5055692"/>
                  <a:pt x="7085446" y="4901393"/>
                  <a:pt x="6745824" y="4984433"/>
                </a:cubicBezTo>
                <a:cubicBezTo>
                  <a:pt x="6406202" y="5067473"/>
                  <a:pt x="6368338" y="4956865"/>
                  <a:pt x="6171222" y="4984433"/>
                </a:cubicBezTo>
                <a:cubicBezTo>
                  <a:pt x="5974106" y="5012001"/>
                  <a:pt x="5875603" y="4936506"/>
                  <a:pt x="5746017" y="4984433"/>
                </a:cubicBezTo>
                <a:cubicBezTo>
                  <a:pt x="5616432" y="5032360"/>
                  <a:pt x="5277340" y="4970555"/>
                  <a:pt x="5096717" y="4984433"/>
                </a:cubicBezTo>
                <a:cubicBezTo>
                  <a:pt x="4916094" y="4998311"/>
                  <a:pt x="4791441" y="4937707"/>
                  <a:pt x="4671512" y="4984433"/>
                </a:cubicBezTo>
                <a:cubicBezTo>
                  <a:pt x="4551584" y="5031159"/>
                  <a:pt x="4371960" y="4953165"/>
                  <a:pt x="4171608" y="4984433"/>
                </a:cubicBezTo>
                <a:cubicBezTo>
                  <a:pt x="3971256" y="5015701"/>
                  <a:pt x="3939303" y="4959113"/>
                  <a:pt x="3821101" y="4984433"/>
                </a:cubicBezTo>
                <a:cubicBezTo>
                  <a:pt x="3702899" y="5009753"/>
                  <a:pt x="3575889" y="4952888"/>
                  <a:pt x="3470594" y="4984433"/>
                </a:cubicBezTo>
                <a:cubicBezTo>
                  <a:pt x="3365299" y="5015978"/>
                  <a:pt x="3027343" y="4921502"/>
                  <a:pt x="2821294" y="4984433"/>
                </a:cubicBezTo>
                <a:cubicBezTo>
                  <a:pt x="2615245" y="5047364"/>
                  <a:pt x="2478142" y="4910698"/>
                  <a:pt x="2171994" y="4984433"/>
                </a:cubicBezTo>
                <a:cubicBezTo>
                  <a:pt x="1865846" y="5058168"/>
                  <a:pt x="1668493" y="4944896"/>
                  <a:pt x="1447996" y="4984433"/>
                </a:cubicBezTo>
                <a:cubicBezTo>
                  <a:pt x="1227499" y="5023970"/>
                  <a:pt x="1175271" y="4983155"/>
                  <a:pt x="948093" y="4984433"/>
                </a:cubicBezTo>
                <a:cubicBezTo>
                  <a:pt x="720915" y="4985711"/>
                  <a:pt x="754245" y="4958391"/>
                  <a:pt x="597586" y="4984433"/>
                </a:cubicBezTo>
                <a:cubicBezTo>
                  <a:pt x="440927" y="5010475"/>
                  <a:pt x="283137" y="4970856"/>
                  <a:pt x="0" y="4984433"/>
                </a:cubicBezTo>
                <a:cubicBezTo>
                  <a:pt x="-39219" y="4824232"/>
                  <a:pt x="39783" y="4691821"/>
                  <a:pt x="0" y="4580140"/>
                </a:cubicBezTo>
                <a:cubicBezTo>
                  <a:pt x="-39783" y="4468459"/>
                  <a:pt x="54677" y="4144444"/>
                  <a:pt x="0" y="4026314"/>
                </a:cubicBezTo>
                <a:cubicBezTo>
                  <a:pt x="-54677" y="3908184"/>
                  <a:pt x="2348" y="3516703"/>
                  <a:pt x="0" y="3372800"/>
                </a:cubicBezTo>
                <a:cubicBezTo>
                  <a:pt x="-2348" y="3228897"/>
                  <a:pt x="17356" y="3161464"/>
                  <a:pt x="0" y="2968507"/>
                </a:cubicBezTo>
                <a:cubicBezTo>
                  <a:pt x="-17356" y="2775550"/>
                  <a:pt x="42936" y="2618999"/>
                  <a:pt x="0" y="2364837"/>
                </a:cubicBezTo>
                <a:cubicBezTo>
                  <a:pt x="-42936" y="2110675"/>
                  <a:pt x="5192" y="2060174"/>
                  <a:pt x="0" y="1860855"/>
                </a:cubicBezTo>
                <a:cubicBezTo>
                  <a:pt x="-5192" y="1661536"/>
                  <a:pt x="56079" y="1475606"/>
                  <a:pt x="0" y="1356873"/>
                </a:cubicBezTo>
                <a:cubicBezTo>
                  <a:pt x="-56079" y="1238140"/>
                  <a:pt x="49108" y="1037455"/>
                  <a:pt x="0" y="852892"/>
                </a:cubicBezTo>
                <a:cubicBezTo>
                  <a:pt x="-49108" y="668329"/>
                  <a:pt x="21546" y="255194"/>
                  <a:pt x="0" y="0"/>
                </a:cubicBezTo>
                <a:close/>
              </a:path>
              <a:path w="7469822" h="4984433" stroke="0" extrusionOk="0">
                <a:moveTo>
                  <a:pt x="0" y="0"/>
                </a:moveTo>
                <a:cubicBezTo>
                  <a:pt x="318424" y="-76932"/>
                  <a:pt x="392312" y="59710"/>
                  <a:pt x="649300" y="0"/>
                </a:cubicBezTo>
                <a:cubicBezTo>
                  <a:pt x="906288" y="-59710"/>
                  <a:pt x="862302" y="18491"/>
                  <a:pt x="999807" y="0"/>
                </a:cubicBezTo>
                <a:cubicBezTo>
                  <a:pt x="1137312" y="-18491"/>
                  <a:pt x="1325897" y="17744"/>
                  <a:pt x="1649107" y="0"/>
                </a:cubicBezTo>
                <a:cubicBezTo>
                  <a:pt x="1972317" y="-17744"/>
                  <a:pt x="1919364" y="39667"/>
                  <a:pt x="1999614" y="0"/>
                </a:cubicBezTo>
                <a:cubicBezTo>
                  <a:pt x="2079864" y="-39667"/>
                  <a:pt x="2326857" y="2445"/>
                  <a:pt x="2499517" y="0"/>
                </a:cubicBezTo>
                <a:cubicBezTo>
                  <a:pt x="2672177" y="-2445"/>
                  <a:pt x="2974427" y="28959"/>
                  <a:pt x="3223515" y="0"/>
                </a:cubicBezTo>
                <a:cubicBezTo>
                  <a:pt x="3472603" y="-28959"/>
                  <a:pt x="3660047" y="8795"/>
                  <a:pt x="3798117" y="0"/>
                </a:cubicBezTo>
                <a:cubicBezTo>
                  <a:pt x="3936187" y="-8795"/>
                  <a:pt x="4249480" y="77382"/>
                  <a:pt x="4522115" y="0"/>
                </a:cubicBezTo>
                <a:cubicBezTo>
                  <a:pt x="4794750" y="-77382"/>
                  <a:pt x="4829435" y="31388"/>
                  <a:pt x="5096717" y="0"/>
                </a:cubicBezTo>
                <a:cubicBezTo>
                  <a:pt x="5363999" y="-31388"/>
                  <a:pt x="5418180" y="68264"/>
                  <a:pt x="5671319" y="0"/>
                </a:cubicBezTo>
                <a:cubicBezTo>
                  <a:pt x="5924458" y="-68264"/>
                  <a:pt x="6093729" y="62452"/>
                  <a:pt x="6395317" y="0"/>
                </a:cubicBezTo>
                <a:cubicBezTo>
                  <a:pt x="6696905" y="-62452"/>
                  <a:pt x="6683449" y="2389"/>
                  <a:pt x="6895220" y="0"/>
                </a:cubicBezTo>
                <a:cubicBezTo>
                  <a:pt x="7106991" y="-2389"/>
                  <a:pt x="7259725" y="68264"/>
                  <a:pt x="7469822" y="0"/>
                </a:cubicBezTo>
                <a:cubicBezTo>
                  <a:pt x="7510323" y="240634"/>
                  <a:pt x="7420513" y="506395"/>
                  <a:pt x="7469822" y="653515"/>
                </a:cubicBezTo>
                <a:cubicBezTo>
                  <a:pt x="7519131" y="800636"/>
                  <a:pt x="7409538" y="1121516"/>
                  <a:pt x="7469822" y="1257185"/>
                </a:cubicBezTo>
                <a:cubicBezTo>
                  <a:pt x="7530106" y="1392854"/>
                  <a:pt x="7410785" y="1592259"/>
                  <a:pt x="7469822" y="1910699"/>
                </a:cubicBezTo>
                <a:cubicBezTo>
                  <a:pt x="7528859" y="2229139"/>
                  <a:pt x="7469488" y="2127615"/>
                  <a:pt x="7469822" y="2314992"/>
                </a:cubicBezTo>
                <a:cubicBezTo>
                  <a:pt x="7470156" y="2502369"/>
                  <a:pt x="7450730" y="2642051"/>
                  <a:pt x="7469822" y="2818974"/>
                </a:cubicBezTo>
                <a:cubicBezTo>
                  <a:pt x="7488914" y="2995897"/>
                  <a:pt x="7449541" y="3096172"/>
                  <a:pt x="7469822" y="3322955"/>
                </a:cubicBezTo>
                <a:cubicBezTo>
                  <a:pt x="7490103" y="3549738"/>
                  <a:pt x="7449678" y="3609110"/>
                  <a:pt x="7469822" y="3876781"/>
                </a:cubicBezTo>
                <a:cubicBezTo>
                  <a:pt x="7489966" y="4144452"/>
                  <a:pt x="7429492" y="4255531"/>
                  <a:pt x="7469822" y="4380763"/>
                </a:cubicBezTo>
                <a:cubicBezTo>
                  <a:pt x="7510152" y="4505995"/>
                  <a:pt x="7456437" y="4751920"/>
                  <a:pt x="7469822" y="4984433"/>
                </a:cubicBezTo>
                <a:cubicBezTo>
                  <a:pt x="7250420" y="5054901"/>
                  <a:pt x="7019994" y="4966993"/>
                  <a:pt x="6745824" y="4984433"/>
                </a:cubicBezTo>
                <a:cubicBezTo>
                  <a:pt x="6471654" y="5001873"/>
                  <a:pt x="6488014" y="4965085"/>
                  <a:pt x="6320619" y="4984433"/>
                </a:cubicBezTo>
                <a:cubicBezTo>
                  <a:pt x="6153225" y="5003781"/>
                  <a:pt x="5904143" y="4928204"/>
                  <a:pt x="5596620" y="4984433"/>
                </a:cubicBezTo>
                <a:cubicBezTo>
                  <a:pt x="5289097" y="5040662"/>
                  <a:pt x="5163830" y="4931891"/>
                  <a:pt x="5022019" y="4984433"/>
                </a:cubicBezTo>
                <a:cubicBezTo>
                  <a:pt x="4880208" y="5036975"/>
                  <a:pt x="4746079" y="4979343"/>
                  <a:pt x="4522115" y="4984433"/>
                </a:cubicBezTo>
                <a:cubicBezTo>
                  <a:pt x="4298151" y="4989523"/>
                  <a:pt x="3983206" y="4957685"/>
                  <a:pt x="3798117" y="4984433"/>
                </a:cubicBezTo>
                <a:cubicBezTo>
                  <a:pt x="3613028" y="5011181"/>
                  <a:pt x="3314202" y="4948283"/>
                  <a:pt x="3148817" y="4984433"/>
                </a:cubicBezTo>
                <a:cubicBezTo>
                  <a:pt x="2983432" y="5020583"/>
                  <a:pt x="2830547" y="4947557"/>
                  <a:pt x="2648914" y="4984433"/>
                </a:cubicBezTo>
                <a:cubicBezTo>
                  <a:pt x="2467281" y="5021309"/>
                  <a:pt x="2391570" y="4934314"/>
                  <a:pt x="2223709" y="4984433"/>
                </a:cubicBezTo>
                <a:cubicBezTo>
                  <a:pt x="2055848" y="5034552"/>
                  <a:pt x="1731540" y="4962133"/>
                  <a:pt x="1499710" y="4984433"/>
                </a:cubicBezTo>
                <a:cubicBezTo>
                  <a:pt x="1267880" y="5006733"/>
                  <a:pt x="1200537" y="4981469"/>
                  <a:pt x="925109" y="4984433"/>
                </a:cubicBezTo>
                <a:cubicBezTo>
                  <a:pt x="649681" y="4987397"/>
                  <a:pt x="243714" y="4924965"/>
                  <a:pt x="0" y="4984433"/>
                </a:cubicBezTo>
                <a:cubicBezTo>
                  <a:pt x="-56489" y="4744497"/>
                  <a:pt x="15144" y="4684036"/>
                  <a:pt x="0" y="4430607"/>
                </a:cubicBezTo>
                <a:cubicBezTo>
                  <a:pt x="-15144" y="4177178"/>
                  <a:pt x="47388" y="4166350"/>
                  <a:pt x="0" y="3926626"/>
                </a:cubicBezTo>
                <a:cubicBezTo>
                  <a:pt x="-47388" y="3686902"/>
                  <a:pt x="30219" y="3597154"/>
                  <a:pt x="0" y="3472488"/>
                </a:cubicBezTo>
                <a:cubicBezTo>
                  <a:pt x="-30219" y="3347822"/>
                  <a:pt x="14459" y="3190891"/>
                  <a:pt x="0" y="3068195"/>
                </a:cubicBezTo>
                <a:cubicBezTo>
                  <a:pt x="-14459" y="2945499"/>
                  <a:pt x="4586" y="2681045"/>
                  <a:pt x="0" y="2564214"/>
                </a:cubicBezTo>
                <a:cubicBezTo>
                  <a:pt x="-4586" y="2447383"/>
                  <a:pt x="32763" y="2182473"/>
                  <a:pt x="0" y="2010388"/>
                </a:cubicBezTo>
                <a:cubicBezTo>
                  <a:pt x="-32763" y="1838303"/>
                  <a:pt x="29871" y="1561759"/>
                  <a:pt x="0" y="1356873"/>
                </a:cubicBezTo>
                <a:cubicBezTo>
                  <a:pt x="-29871" y="1151987"/>
                  <a:pt x="36684" y="1153831"/>
                  <a:pt x="0" y="952581"/>
                </a:cubicBezTo>
                <a:cubicBezTo>
                  <a:pt x="-36684" y="751331"/>
                  <a:pt x="47141" y="432203"/>
                  <a:pt x="0" y="0"/>
                </a:cubicBezTo>
                <a:close/>
              </a:path>
            </a:pathLst>
          </a:custGeom>
          <a:ln>
            <a:solidFill>
              <a:schemeClr val="tx1"/>
            </a:solidFill>
            <a:extLst>
              <a:ext uri="{C807C97D-BFC1-408E-A445-0C87EB9F89A2}">
                <ask:lineSketchStyleProps xmlns:ask="http://schemas.microsoft.com/office/drawing/2018/sketchyshapes" sd="676469842">
                  <a:prstGeom prst="rect">
                    <a:avLst/>
                  </a:prstGeom>
                  <ask:type>
                    <ask:lineSketchScribble/>
                  </ask:type>
                </ask:lineSketchStyleProps>
              </a:ext>
            </a:extLst>
          </a:ln>
        </p:spPr>
      </p:pic>
      <p:pic>
        <p:nvPicPr>
          <p:cNvPr id="10" name="Εικόνα 9" descr="1974 Kıbrıs Barış Harekâtı'ndan çok önemli bir komutan vardı. Helikopt... |  TikTok">
            <a:extLst>
              <a:ext uri="{FF2B5EF4-FFF2-40B4-BE49-F238E27FC236}">
                <a16:creationId xmlns:a16="http://schemas.microsoft.com/office/drawing/2014/main" id="{9FFFAEC5-2DCA-A5F0-8586-A46E0623F16B}"/>
              </a:ext>
            </a:extLst>
          </p:cNvPr>
          <p:cNvPicPr>
            <a:picLocks noChangeAspect="1"/>
          </p:cNvPicPr>
          <p:nvPr/>
        </p:nvPicPr>
        <p:blipFill>
          <a:blip r:embed="rId5"/>
          <a:stretch>
            <a:fillRect/>
          </a:stretch>
        </p:blipFill>
        <p:spPr>
          <a:xfrm>
            <a:off x="341149" y="2517875"/>
            <a:ext cx="2848365" cy="3420835"/>
          </a:xfrm>
          <a:custGeom>
            <a:avLst/>
            <a:gdLst>
              <a:gd name="csX0" fmla="*/ 0 w 2848365"/>
              <a:gd name="csY0" fmla="*/ 0 h 3420835"/>
              <a:gd name="csX1" fmla="*/ 541189 w 2848365"/>
              <a:gd name="csY1" fmla="*/ 0 h 3420835"/>
              <a:gd name="csX2" fmla="*/ 1025411 w 2848365"/>
              <a:gd name="csY2" fmla="*/ 0 h 3420835"/>
              <a:gd name="csX3" fmla="*/ 1538117 w 2848365"/>
              <a:gd name="csY3" fmla="*/ 0 h 3420835"/>
              <a:gd name="csX4" fmla="*/ 2022339 w 2848365"/>
              <a:gd name="csY4" fmla="*/ 0 h 3420835"/>
              <a:gd name="csX5" fmla="*/ 2848365 w 2848365"/>
              <a:gd name="csY5" fmla="*/ 0 h 3420835"/>
              <a:gd name="csX6" fmla="*/ 2848365 w 2848365"/>
              <a:gd name="csY6" fmla="*/ 638556 h 3420835"/>
              <a:gd name="csX7" fmla="*/ 2848365 w 2848365"/>
              <a:gd name="csY7" fmla="*/ 1208695 h 3420835"/>
              <a:gd name="csX8" fmla="*/ 2848365 w 2848365"/>
              <a:gd name="csY8" fmla="*/ 1813043 h 3420835"/>
              <a:gd name="csX9" fmla="*/ 2848365 w 2848365"/>
              <a:gd name="csY9" fmla="*/ 2383182 h 3420835"/>
              <a:gd name="csX10" fmla="*/ 2848365 w 2848365"/>
              <a:gd name="csY10" fmla="*/ 2850696 h 3420835"/>
              <a:gd name="csX11" fmla="*/ 2848365 w 2848365"/>
              <a:gd name="csY11" fmla="*/ 3420835 h 3420835"/>
              <a:gd name="csX12" fmla="*/ 2364143 w 2848365"/>
              <a:gd name="csY12" fmla="*/ 3420835 h 3420835"/>
              <a:gd name="csX13" fmla="*/ 1879921 w 2848365"/>
              <a:gd name="csY13" fmla="*/ 3420835 h 3420835"/>
              <a:gd name="csX14" fmla="*/ 1338732 w 2848365"/>
              <a:gd name="csY14" fmla="*/ 3420835 h 3420835"/>
              <a:gd name="csX15" fmla="*/ 854509 w 2848365"/>
              <a:gd name="csY15" fmla="*/ 3420835 h 3420835"/>
              <a:gd name="csX16" fmla="*/ 0 w 2848365"/>
              <a:gd name="csY16" fmla="*/ 3420835 h 3420835"/>
              <a:gd name="csX17" fmla="*/ 0 w 2848365"/>
              <a:gd name="csY17" fmla="*/ 2953321 h 3420835"/>
              <a:gd name="csX18" fmla="*/ 0 w 2848365"/>
              <a:gd name="csY18" fmla="*/ 2383182 h 3420835"/>
              <a:gd name="csX19" fmla="*/ 0 w 2848365"/>
              <a:gd name="csY19" fmla="*/ 1778834 h 3420835"/>
              <a:gd name="csX20" fmla="*/ 0 w 2848365"/>
              <a:gd name="csY20" fmla="*/ 1208695 h 3420835"/>
              <a:gd name="csX21" fmla="*/ 0 w 2848365"/>
              <a:gd name="csY21" fmla="*/ 604348 h 3420835"/>
              <a:gd name="csX22" fmla="*/ 0 w 2848365"/>
              <a:gd name="csY22" fmla="*/ 0 h 34208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2848365" h="3420835" fill="none" extrusionOk="0">
                <a:moveTo>
                  <a:pt x="0" y="0"/>
                </a:moveTo>
                <a:cubicBezTo>
                  <a:pt x="200872" y="-47307"/>
                  <a:pt x="357544" y="942"/>
                  <a:pt x="541189" y="0"/>
                </a:cubicBezTo>
                <a:cubicBezTo>
                  <a:pt x="724834" y="-942"/>
                  <a:pt x="903689" y="44916"/>
                  <a:pt x="1025411" y="0"/>
                </a:cubicBezTo>
                <a:cubicBezTo>
                  <a:pt x="1147133" y="-44916"/>
                  <a:pt x="1395354" y="46678"/>
                  <a:pt x="1538117" y="0"/>
                </a:cubicBezTo>
                <a:cubicBezTo>
                  <a:pt x="1680880" y="-46678"/>
                  <a:pt x="1799818" y="30450"/>
                  <a:pt x="2022339" y="0"/>
                </a:cubicBezTo>
                <a:cubicBezTo>
                  <a:pt x="2244860" y="-30450"/>
                  <a:pt x="2550314" y="66147"/>
                  <a:pt x="2848365" y="0"/>
                </a:cubicBezTo>
                <a:cubicBezTo>
                  <a:pt x="2906304" y="242262"/>
                  <a:pt x="2818239" y="499373"/>
                  <a:pt x="2848365" y="638556"/>
                </a:cubicBezTo>
                <a:cubicBezTo>
                  <a:pt x="2878491" y="777739"/>
                  <a:pt x="2817697" y="977267"/>
                  <a:pt x="2848365" y="1208695"/>
                </a:cubicBezTo>
                <a:cubicBezTo>
                  <a:pt x="2879033" y="1440123"/>
                  <a:pt x="2810527" y="1601517"/>
                  <a:pt x="2848365" y="1813043"/>
                </a:cubicBezTo>
                <a:cubicBezTo>
                  <a:pt x="2886203" y="2024569"/>
                  <a:pt x="2837573" y="2198024"/>
                  <a:pt x="2848365" y="2383182"/>
                </a:cubicBezTo>
                <a:cubicBezTo>
                  <a:pt x="2859157" y="2568340"/>
                  <a:pt x="2809654" y="2745091"/>
                  <a:pt x="2848365" y="2850696"/>
                </a:cubicBezTo>
                <a:cubicBezTo>
                  <a:pt x="2887076" y="2956301"/>
                  <a:pt x="2837178" y="3137277"/>
                  <a:pt x="2848365" y="3420835"/>
                </a:cubicBezTo>
                <a:cubicBezTo>
                  <a:pt x="2678815" y="3478219"/>
                  <a:pt x="2482809" y="3409937"/>
                  <a:pt x="2364143" y="3420835"/>
                </a:cubicBezTo>
                <a:cubicBezTo>
                  <a:pt x="2245477" y="3431733"/>
                  <a:pt x="2038991" y="3372540"/>
                  <a:pt x="1879921" y="3420835"/>
                </a:cubicBezTo>
                <a:cubicBezTo>
                  <a:pt x="1720851" y="3469130"/>
                  <a:pt x="1468086" y="3365348"/>
                  <a:pt x="1338732" y="3420835"/>
                </a:cubicBezTo>
                <a:cubicBezTo>
                  <a:pt x="1209378" y="3476322"/>
                  <a:pt x="1074509" y="3410000"/>
                  <a:pt x="854509" y="3420835"/>
                </a:cubicBezTo>
                <a:cubicBezTo>
                  <a:pt x="634509" y="3431670"/>
                  <a:pt x="262245" y="3371938"/>
                  <a:pt x="0" y="3420835"/>
                </a:cubicBezTo>
                <a:cubicBezTo>
                  <a:pt x="-52600" y="3311736"/>
                  <a:pt x="35674" y="3056573"/>
                  <a:pt x="0" y="2953321"/>
                </a:cubicBezTo>
                <a:cubicBezTo>
                  <a:pt x="-35674" y="2850069"/>
                  <a:pt x="25446" y="2548874"/>
                  <a:pt x="0" y="2383182"/>
                </a:cubicBezTo>
                <a:cubicBezTo>
                  <a:pt x="-25446" y="2217490"/>
                  <a:pt x="13026" y="2035521"/>
                  <a:pt x="0" y="1778834"/>
                </a:cubicBezTo>
                <a:cubicBezTo>
                  <a:pt x="-13026" y="1522147"/>
                  <a:pt x="43196" y="1422008"/>
                  <a:pt x="0" y="1208695"/>
                </a:cubicBezTo>
                <a:cubicBezTo>
                  <a:pt x="-43196" y="995382"/>
                  <a:pt x="65948" y="881090"/>
                  <a:pt x="0" y="604348"/>
                </a:cubicBezTo>
                <a:cubicBezTo>
                  <a:pt x="-65948" y="327606"/>
                  <a:pt x="37637" y="224693"/>
                  <a:pt x="0" y="0"/>
                </a:cubicBezTo>
                <a:close/>
              </a:path>
              <a:path w="2848365" h="3420835" stroke="0" extrusionOk="0">
                <a:moveTo>
                  <a:pt x="0" y="0"/>
                </a:moveTo>
                <a:cubicBezTo>
                  <a:pt x="195525" y="-40599"/>
                  <a:pt x="314421" y="35211"/>
                  <a:pt x="626640" y="0"/>
                </a:cubicBezTo>
                <a:cubicBezTo>
                  <a:pt x="938859" y="-35211"/>
                  <a:pt x="921279" y="60636"/>
                  <a:pt x="1167830" y="0"/>
                </a:cubicBezTo>
                <a:cubicBezTo>
                  <a:pt x="1414381" y="-60636"/>
                  <a:pt x="1557417" y="41712"/>
                  <a:pt x="1794470" y="0"/>
                </a:cubicBezTo>
                <a:cubicBezTo>
                  <a:pt x="2031523" y="-41712"/>
                  <a:pt x="2530623" y="120953"/>
                  <a:pt x="2848365" y="0"/>
                </a:cubicBezTo>
                <a:cubicBezTo>
                  <a:pt x="2875216" y="107804"/>
                  <a:pt x="2839859" y="279581"/>
                  <a:pt x="2848365" y="501722"/>
                </a:cubicBezTo>
                <a:cubicBezTo>
                  <a:pt x="2856871" y="723863"/>
                  <a:pt x="2823303" y="765040"/>
                  <a:pt x="2848365" y="969237"/>
                </a:cubicBezTo>
                <a:cubicBezTo>
                  <a:pt x="2873427" y="1173435"/>
                  <a:pt x="2819654" y="1283332"/>
                  <a:pt x="2848365" y="1573584"/>
                </a:cubicBezTo>
                <a:cubicBezTo>
                  <a:pt x="2877076" y="1863836"/>
                  <a:pt x="2813111" y="1859431"/>
                  <a:pt x="2848365" y="2075307"/>
                </a:cubicBezTo>
                <a:cubicBezTo>
                  <a:pt x="2883619" y="2291183"/>
                  <a:pt x="2781599" y="2557174"/>
                  <a:pt x="2848365" y="2679654"/>
                </a:cubicBezTo>
                <a:cubicBezTo>
                  <a:pt x="2915131" y="2802134"/>
                  <a:pt x="2815154" y="3093832"/>
                  <a:pt x="2848365" y="3420835"/>
                </a:cubicBezTo>
                <a:cubicBezTo>
                  <a:pt x="2590037" y="3440243"/>
                  <a:pt x="2365375" y="3371109"/>
                  <a:pt x="2221725" y="3420835"/>
                </a:cubicBezTo>
                <a:cubicBezTo>
                  <a:pt x="2078075" y="3470561"/>
                  <a:pt x="1893195" y="3384569"/>
                  <a:pt x="1595084" y="3420835"/>
                </a:cubicBezTo>
                <a:cubicBezTo>
                  <a:pt x="1296973" y="3457101"/>
                  <a:pt x="1219065" y="3408162"/>
                  <a:pt x="1110862" y="3420835"/>
                </a:cubicBezTo>
                <a:cubicBezTo>
                  <a:pt x="1002659" y="3433508"/>
                  <a:pt x="759970" y="3407916"/>
                  <a:pt x="598157" y="3420835"/>
                </a:cubicBezTo>
                <a:cubicBezTo>
                  <a:pt x="436344" y="3433754"/>
                  <a:pt x="133983" y="3395278"/>
                  <a:pt x="0" y="3420835"/>
                </a:cubicBezTo>
                <a:cubicBezTo>
                  <a:pt x="-10870" y="3213537"/>
                  <a:pt x="23066" y="2957361"/>
                  <a:pt x="0" y="2816487"/>
                </a:cubicBezTo>
                <a:cubicBezTo>
                  <a:pt x="-23066" y="2675613"/>
                  <a:pt x="46296" y="2371714"/>
                  <a:pt x="0" y="2177932"/>
                </a:cubicBezTo>
                <a:cubicBezTo>
                  <a:pt x="-46296" y="1984151"/>
                  <a:pt x="33841" y="1879537"/>
                  <a:pt x="0" y="1607792"/>
                </a:cubicBezTo>
                <a:cubicBezTo>
                  <a:pt x="-33841" y="1336047"/>
                  <a:pt x="47432" y="1339996"/>
                  <a:pt x="0" y="1140278"/>
                </a:cubicBezTo>
                <a:cubicBezTo>
                  <a:pt x="-47432" y="940560"/>
                  <a:pt x="6300" y="878040"/>
                  <a:pt x="0" y="672764"/>
                </a:cubicBezTo>
                <a:cubicBezTo>
                  <a:pt x="-6300" y="467488"/>
                  <a:pt x="10135" y="191874"/>
                  <a:pt x="0" y="0"/>
                </a:cubicBezTo>
                <a:close/>
              </a:path>
            </a:pathLst>
          </a:custGeom>
          <a:ln>
            <a:solidFill>
              <a:schemeClr val="tx1"/>
            </a:solidFill>
            <a:extLst>
              <a:ext uri="{C807C97D-BFC1-408E-A445-0C87EB9F89A2}">
                <ask:lineSketchStyleProps xmlns:ask="http://schemas.microsoft.com/office/drawing/2018/sketchyshapes" sd="1325377789">
                  <a:prstGeom prst="rect">
                    <a:avLst/>
                  </a:prstGeom>
                  <ask:type>
                    <ask:lineSketchScribble/>
                  </ask:type>
                </ask:lineSketchStyleProps>
              </a:ext>
            </a:extLst>
          </a:ln>
        </p:spPr>
      </p:pic>
    </p:spTree>
    <p:extLst>
      <p:ext uri="{BB962C8B-B14F-4D97-AF65-F5344CB8AC3E}">
        <p14:creationId xmlns:p14="http://schemas.microsoft.com/office/powerpoint/2010/main" val="3555187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68828" y="1253331"/>
            <a:ext cx="10515600" cy="4351338"/>
          </a:xfrm>
          <a:custGeom>
            <a:avLst/>
            <a:gdLst>
              <a:gd name="csX0" fmla="*/ 0 w 10515600"/>
              <a:gd name="csY0" fmla="*/ 0 h 4351338"/>
              <a:gd name="csX1" fmla="*/ 794512 w 10515600"/>
              <a:gd name="csY1" fmla="*/ 0 h 4351338"/>
              <a:gd name="csX2" fmla="*/ 1273556 w 10515600"/>
              <a:gd name="csY2" fmla="*/ 0 h 4351338"/>
              <a:gd name="csX3" fmla="*/ 1752600 w 10515600"/>
              <a:gd name="csY3" fmla="*/ 0 h 4351338"/>
              <a:gd name="csX4" fmla="*/ 2021332 w 10515600"/>
              <a:gd name="csY4" fmla="*/ 0 h 4351338"/>
              <a:gd name="csX5" fmla="*/ 2395220 w 10515600"/>
              <a:gd name="csY5" fmla="*/ 0 h 4351338"/>
              <a:gd name="csX6" fmla="*/ 2979420 w 10515600"/>
              <a:gd name="csY6" fmla="*/ 0 h 4351338"/>
              <a:gd name="csX7" fmla="*/ 3668776 w 10515600"/>
              <a:gd name="csY7" fmla="*/ 0 h 4351338"/>
              <a:gd name="csX8" fmla="*/ 4252976 w 10515600"/>
              <a:gd name="csY8" fmla="*/ 0 h 4351338"/>
              <a:gd name="csX9" fmla="*/ 4626864 w 10515600"/>
              <a:gd name="csY9" fmla="*/ 0 h 4351338"/>
              <a:gd name="csX10" fmla="*/ 5421376 w 10515600"/>
              <a:gd name="csY10" fmla="*/ 0 h 4351338"/>
              <a:gd name="csX11" fmla="*/ 6005576 w 10515600"/>
              <a:gd name="csY11" fmla="*/ 0 h 4351338"/>
              <a:gd name="csX12" fmla="*/ 6800088 w 10515600"/>
              <a:gd name="csY12" fmla="*/ 0 h 4351338"/>
              <a:gd name="csX13" fmla="*/ 7384288 w 10515600"/>
              <a:gd name="csY13" fmla="*/ 0 h 4351338"/>
              <a:gd name="csX14" fmla="*/ 7968488 w 10515600"/>
              <a:gd name="csY14" fmla="*/ 0 h 4351338"/>
              <a:gd name="csX15" fmla="*/ 8447532 w 10515600"/>
              <a:gd name="csY15" fmla="*/ 0 h 4351338"/>
              <a:gd name="csX16" fmla="*/ 8926576 w 10515600"/>
              <a:gd name="csY16" fmla="*/ 0 h 4351338"/>
              <a:gd name="csX17" fmla="*/ 9615932 w 10515600"/>
              <a:gd name="csY17" fmla="*/ 0 h 4351338"/>
              <a:gd name="csX18" fmla="*/ 10515600 w 10515600"/>
              <a:gd name="csY18" fmla="*/ 0 h 4351338"/>
              <a:gd name="csX19" fmla="*/ 10515600 w 10515600"/>
              <a:gd name="csY19" fmla="*/ 587431 h 4351338"/>
              <a:gd name="csX20" fmla="*/ 10515600 w 10515600"/>
              <a:gd name="csY20" fmla="*/ 1131348 h 4351338"/>
              <a:gd name="csX21" fmla="*/ 10515600 w 10515600"/>
              <a:gd name="csY21" fmla="*/ 1588238 h 4351338"/>
              <a:gd name="csX22" fmla="*/ 10515600 w 10515600"/>
              <a:gd name="csY22" fmla="*/ 2088642 h 4351338"/>
              <a:gd name="csX23" fmla="*/ 10515600 w 10515600"/>
              <a:gd name="csY23" fmla="*/ 2676073 h 4351338"/>
              <a:gd name="csX24" fmla="*/ 10515600 w 10515600"/>
              <a:gd name="csY24" fmla="*/ 3219990 h 4351338"/>
              <a:gd name="csX25" fmla="*/ 10515600 w 10515600"/>
              <a:gd name="csY25" fmla="*/ 3720394 h 4351338"/>
              <a:gd name="csX26" fmla="*/ 10515600 w 10515600"/>
              <a:gd name="csY26" fmla="*/ 4351338 h 4351338"/>
              <a:gd name="csX27" fmla="*/ 9721088 w 10515600"/>
              <a:gd name="csY27" fmla="*/ 4351338 h 4351338"/>
              <a:gd name="csX28" fmla="*/ 9242044 w 10515600"/>
              <a:gd name="csY28" fmla="*/ 4351338 h 4351338"/>
              <a:gd name="csX29" fmla="*/ 8868156 w 10515600"/>
              <a:gd name="csY29" fmla="*/ 4351338 h 4351338"/>
              <a:gd name="csX30" fmla="*/ 8389112 w 10515600"/>
              <a:gd name="csY30" fmla="*/ 4351338 h 4351338"/>
              <a:gd name="csX31" fmla="*/ 7699756 w 10515600"/>
              <a:gd name="csY31" fmla="*/ 4351338 h 4351338"/>
              <a:gd name="csX32" fmla="*/ 7010400 w 10515600"/>
              <a:gd name="csY32" fmla="*/ 4351338 h 4351338"/>
              <a:gd name="csX33" fmla="*/ 6636512 w 10515600"/>
              <a:gd name="csY33" fmla="*/ 4351338 h 4351338"/>
              <a:gd name="csX34" fmla="*/ 6262624 w 10515600"/>
              <a:gd name="csY34" fmla="*/ 4351338 h 4351338"/>
              <a:gd name="csX35" fmla="*/ 5573268 w 10515600"/>
              <a:gd name="csY35" fmla="*/ 4351338 h 4351338"/>
              <a:gd name="csX36" fmla="*/ 5304536 w 10515600"/>
              <a:gd name="csY36" fmla="*/ 4351338 h 4351338"/>
              <a:gd name="csX37" fmla="*/ 4930648 w 10515600"/>
              <a:gd name="csY37" fmla="*/ 4351338 h 4351338"/>
              <a:gd name="csX38" fmla="*/ 4451604 w 10515600"/>
              <a:gd name="csY38" fmla="*/ 4351338 h 4351338"/>
              <a:gd name="csX39" fmla="*/ 4077716 w 10515600"/>
              <a:gd name="csY39" fmla="*/ 4351338 h 4351338"/>
              <a:gd name="csX40" fmla="*/ 3493516 w 10515600"/>
              <a:gd name="csY40" fmla="*/ 4351338 h 4351338"/>
              <a:gd name="csX41" fmla="*/ 2804160 w 10515600"/>
              <a:gd name="csY41" fmla="*/ 4351338 h 4351338"/>
              <a:gd name="csX42" fmla="*/ 2430272 w 10515600"/>
              <a:gd name="csY42" fmla="*/ 4351338 h 4351338"/>
              <a:gd name="csX43" fmla="*/ 1635760 w 10515600"/>
              <a:gd name="csY43" fmla="*/ 4351338 h 4351338"/>
              <a:gd name="csX44" fmla="*/ 841248 w 10515600"/>
              <a:gd name="csY44" fmla="*/ 4351338 h 4351338"/>
              <a:gd name="csX45" fmla="*/ 572516 w 10515600"/>
              <a:gd name="csY45" fmla="*/ 4351338 h 4351338"/>
              <a:gd name="csX46" fmla="*/ 0 w 10515600"/>
              <a:gd name="csY46" fmla="*/ 4351338 h 4351338"/>
              <a:gd name="csX47" fmla="*/ 0 w 10515600"/>
              <a:gd name="csY47" fmla="*/ 3894448 h 4351338"/>
              <a:gd name="csX48" fmla="*/ 0 w 10515600"/>
              <a:gd name="csY48" fmla="*/ 3394044 h 4351338"/>
              <a:gd name="csX49" fmla="*/ 0 w 10515600"/>
              <a:gd name="csY49" fmla="*/ 2980667 h 4351338"/>
              <a:gd name="csX50" fmla="*/ 0 w 10515600"/>
              <a:gd name="csY50" fmla="*/ 2567289 h 4351338"/>
              <a:gd name="csX51" fmla="*/ 0 w 10515600"/>
              <a:gd name="csY51" fmla="*/ 1936345 h 4351338"/>
              <a:gd name="csX52" fmla="*/ 0 w 10515600"/>
              <a:gd name="csY52" fmla="*/ 1479455 h 4351338"/>
              <a:gd name="csX53" fmla="*/ 0 w 10515600"/>
              <a:gd name="csY53" fmla="*/ 1066078 h 4351338"/>
              <a:gd name="csX54" fmla="*/ 0 w 10515600"/>
              <a:gd name="csY54" fmla="*/ 478647 h 4351338"/>
              <a:gd name="csX55" fmla="*/ 0 w 10515600"/>
              <a:gd name="csY55" fmla="*/ 0 h 43513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Lst>
            <a:rect l="l" t="t" r="r" b="b"/>
            <a:pathLst>
              <a:path w="10515600" h="4351338" fill="none" extrusionOk="0">
                <a:moveTo>
                  <a:pt x="0" y="0"/>
                </a:moveTo>
                <a:cubicBezTo>
                  <a:pt x="320177" y="-23805"/>
                  <a:pt x="411041" y="8707"/>
                  <a:pt x="794512" y="0"/>
                </a:cubicBezTo>
                <a:cubicBezTo>
                  <a:pt x="1177983" y="-8707"/>
                  <a:pt x="1118433" y="37062"/>
                  <a:pt x="1273556" y="0"/>
                </a:cubicBezTo>
                <a:cubicBezTo>
                  <a:pt x="1428679" y="-37062"/>
                  <a:pt x="1518596" y="11095"/>
                  <a:pt x="1752600" y="0"/>
                </a:cubicBezTo>
                <a:cubicBezTo>
                  <a:pt x="1986604" y="-11095"/>
                  <a:pt x="1918712" y="18385"/>
                  <a:pt x="2021332" y="0"/>
                </a:cubicBezTo>
                <a:cubicBezTo>
                  <a:pt x="2123952" y="-18385"/>
                  <a:pt x="2294088" y="32848"/>
                  <a:pt x="2395220" y="0"/>
                </a:cubicBezTo>
                <a:cubicBezTo>
                  <a:pt x="2496352" y="-32848"/>
                  <a:pt x="2695803" y="51187"/>
                  <a:pt x="2979420" y="0"/>
                </a:cubicBezTo>
                <a:cubicBezTo>
                  <a:pt x="3263037" y="-51187"/>
                  <a:pt x="3512205" y="74685"/>
                  <a:pt x="3668776" y="0"/>
                </a:cubicBezTo>
                <a:cubicBezTo>
                  <a:pt x="3825347" y="-74685"/>
                  <a:pt x="3975418" y="43373"/>
                  <a:pt x="4252976" y="0"/>
                </a:cubicBezTo>
                <a:cubicBezTo>
                  <a:pt x="4530534" y="-43373"/>
                  <a:pt x="4538926" y="41947"/>
                  <a:pt x="4626864" y="0"/>
                </a:cubicBezTo>
                <a:cubicBezTo>
                  <a:pt x="4714802" y="-41947"/>
                  <a:pt x="5213998" y="85673"/>
                  <a:pt x="5421376" y="0"/>
                </a:cubicBezTo>
                <a:cubicBezTo>
                  <a:pt x="5628754" y="-85673"/>
                  <a:pt x="5800225" y="6466"/>
                  <a:pt x="6005576" y="0"/>
                </a:cubicBezTo>
                <a:cubicBezTo>
                  <a:pt x="6210927" y="-6466"/>
                  <a:pt x="6588017" y="1361"/>
                  <a:pt x="6800088" y="0"/>
                </a:cubicBezTo>
                <a:cubicBezTo>
                  <a:pt x="7012159" y="-1361"/>
                  <a:pt x="7153248" y="43941"/>
                  <a:pt x="7384288" y="0"/>
                </a:cubicBezTo>
                <a:cubicBezTo>
                  <a:pt x="7615328" y="-43941"/>
                  <a:pt x="7834843" y="44782"/>
                  <a:pt x="7968488" y="0"/>
                </a:cubicBezTo>
                <a:cubicBezTo>
                  <a:pt x="8102133" y="-44782"/>
                  <a:pt x="8212533" y="11899"/>
                  <a:pt x="8447532" y="0"/>
                </a:cubicBezTo>
                <a:cubicBezTo>
                  <a:pt x="8682531" y="-11899"/>
                  <a:pt x="8806199" y="48712"/>
                  <a:pt x="8926576" y="0"/>
                </a:cubicBezTo>
                <a:cubicBezTo>
                  <a:pt x="9046953" y="-48712"/>
                  <a:pt x="9307930" y="40500"/>
                  <a:pt x="9615932" y="0"/>
                </a:cubicBezTo>
                <a:cubicBezTo>
                  <a:pt x="9923934" y="-40500"/>
                  <a:pt x="10245629" y="63857"/>
                  <a:pt x="10515600" y="0"/>
                </a:cubicBezTo>
                <a:cubicBezTo>
                  <a:pt x="10577875" y="168824"/>
                  <a:pt x="10503324" y="331060"/>
                  <a:pt x="10515600" y="587431"/>
                </a:cubicBezTo>
                <a:cubicBezTo>
                  <a:pt x="10527876" y="843802"/>
                  <a:pt x="10495092" y="993807"/>
                  <a:pt x="10515600" y="1131348"/>
                </a:cubicBezTo>
                <a:cubicBezTo>
                  <a:pt x="10536108" y="1268889"/>
                  <a:pt x="10504034" y="1381752"/>
                  <a:pt x="10515600" y="1588238"/>
                </a:cubicBezTo>
                <a:cubicBezTo>
                  <a:pt x="10527166" y="1794724"/>
                  <a:pt x="10491707" y="1919230"/>
                  <a:pt x="10515600" y="2088642"/>
                </a:cubicBezTo>
                <a:cubicBezTo>
                  <a:pt x="10539493" y="2258054"/>
                  <a:pt x="10504367" y="2500275"/>
                  <a:pt x="10515600" y="2676073"/>
                </a:cubicBezTo>
                <a:cubicBezTo>
                  <a:pt x="10526833" y="2851871"/>
                  <a:pt x="10473391" y="2972584"/>
                  <a:pt x="10515600" y="3219990"/>
                </a:cubicBezTo>
                <a:cubicBezTo>
                  <a:pt x="10557809" y="3467396"/>
                  <a:pt x="10463829" y="3578327"/>
                  <a:pt x="10515600" y="3720394"/>
                </a:cubicBezTo>
                <a:cubicBezTo>
                  <a:pt x="10567371" y="3862461"/>
                  <a:pt x="10441446" y="4168012"/>
                  <a:pt x="10515600" y="4351338"/>
                </a:cubicBezTo>
                <a:cubicBezTo>
                  <a:pt x="10283347" y="4395536"/>
                  <a:pt x="9956513" y="4341997"/>
                  <a:pt x="9721088" y="4351338"/>
                </a:cubicBezTo>
                <a:cubicBezTo>
                  <a:pt x="9485663" y="4360679"/>
                  <a:pt x="9358191" y="4343656"/>
                  <a:pt x="9242044" y="4351338"/>
                </a:cubicBezTo>
                <a:cubicBezTo>
                  <a:pt x="9125897" y="4359020"/>
                  <a:pt x="9027616" y="4306747"/>
                  <a:pt x="8868156" y="4351338"/>
                </a:cubicBezTo>
                <a:cubicBezTo>
                  <a:pt x="8708696" y="4395929"/>
                  <a:pt x="8526831" y="4334428"/>
                  <a:pt x="8389112" y="4351338"/>
                </a:cubicBezTo>
                <a:cubicBezTo>
                  <a:pt x="8251393" y="4368248"/>
                  <a:pt x="7923950" y="4327246"/>
                  <a:pt x="7699756" y="4351338"/>
                </a:cubicBezTo>
                <a:cubicBezTo>
                  <a:pt x="7475562" y="4375430"/>
                  <a:pt x="7237878" y="4292620"/>
                  <a:pt x="7010400" y="4351338"/>
                </a:cubicBezTo>
                <a:cubicBezTo>
                  <a:pt x="6782922" y="4410056"/>
                  <a:pt x="6766047" y="4349616"/>
                  <a:pt x="6636512" y="4351338"/>
                </a:cubicBezTo>
                <a:cubicBezTo>
                  <a:pt x="6506977" y="4353060"/>
                  <a:pt x="6381882" y="4314836"/>
                  <a:pt x="6262624" y="4351338"/>
                </a:cubicBezTo>
                <a:cubicBezTo>
                  <a:pt x="6143366" y="4387840"/>
                  <a:pt x="5811350" y="4317779"/>
                  <a:pt x="5573268" y="4351338"/>
                </a:cubicBezTo>
                <a:cubicBezTo>
                  <a:pt x="5335186" y="4384897"/>
                  <a:pt x="5401189" y="4330904"/>
                  <a:pt x="5304536" y="4351338"/>
                </a:cubicBezTo>
                <a:cubicBezTo>
                  <a:pt x="5207883" y="4371772"/>
                  <a:pt x="5105421" y="4340705"/>
                  <a:pt x="4930648" y="4351338"/>
                </a:cubicBezTo>
                <a:cubicBezTo>
                  <a:pt x="4755875" y="4361971"/>
                  <a:pt x="4605819" y="4330406"/>
                  <a:pt x="4451604" y="4351338"/>
                </a:cubicBezTo>
                <a:cubicBezTo>
                  <a:pt x="4297389" y="4372270"/>
                  <a:pt x="4223770" y="4311191"/>
                  <a:pt x="4077716" y="4351338"/>
                </a:cubicBezTo>
                <a:cubicBezTo>
                  <a:pt x="3931662" y="4391485"/>
                  <a:pt x="3669696" y="4313161"/>
                  <a:pt x="3493516" y="4351338"/>
                </a:cubicBezTo>
                <a:cubicBezTo>
                  <a:pt x="3317336" y="4389515"/>
                  <a:pt x="2963697" y="4291866"/>
                  <a:pt x="2804160" y="4351338"/>
                </a:cubicBezTo>
                <a:cubicBezTo>
                  <a:pt x="2644623" y="4410810"/>
                  <a:pt x="2559057" y="4343134"/>
                  <a:pt x="2430272" y="4351338"/>
                </a:cubicBezTo>
                <a:cubicBezTo>
                  <a:pt x="2301487" y="4359542"/>
                  <a:pt x="1979573" y="4286726"/>
                  <a:pt x="1635760" y="4351338"/>
                </a:cubicBezTo>
                <a:cubicBezTo>
                  <a:pt x="1291947" y="4415950"/>
                  <a:pt x="1161157" y="4330296"/>
                  <a:pt x="841248" y="4351338"/>
                </a:cubicBezTo>
                <a:cubicBezTo>
                  <a:pt x="521339" y="4372380"/>
                  <a:pt x="650544" y="4343746"/>
                  <a:pt x="572516" y="4351338"/>
                </a:cubicBezTo>
                <a:cubicBezTo>
                  <a:pt x="494488" y="4358930"/>
                  <a:pt x="131885" y="4291467"/>
                  <a:pt x="0" y="4351338"/>
                </a:cubicBezTo>
                <a:cubicBezTo>
                  <a:pt x="-31489" y="4152901"/>
                  <a:pt x="17945" y="4048785"/>
                  <a:pt x="0" y="3894448"/>
                </a:cubicBezTo>
                <a:cubicBezTo>
                  <a:pt x="-17945" y="3740111"/>
                  <a:pt x="45033" y="3545827"/>
                  <a:pt x="0" y="3394044"/>
                </a:cubicBezTo>
                <a:cubicBezTo>
                  <a:pt x="-45033" y="3242261"/>
                  <a:pt x="29052" y="3098965"/>
                  <a:pt x="0" y="2980667"/>
                </a:cubicBezTo>
                <a:cubicBezTo>
                  <a:pt x="-29052" y="2862369"/>
                  <a:pt x="43191" y="2771960"/>
                  <a:pt x="0" y="2567289"/>
                </a:cubicBezTo>
                <a:cubicBezTo>
                  <a:pt x="-43191" y="2362618"/>
                  <a:pt x="62850" y="2089416"/>
                  <a:pt x="0" y="1936345"/>
                </a:cubicBezTo>
                <a:cubicBezTo>
                  <a:pt x="-62850" y="1783274"/>
                  <a:pt x="52975" y="1678528"/>
                  <a:pt x="0" y="1479455"/>
                </a:cubicBezTo>
                <a:cubicBezTo>
                  <a:pt x="-52975" y="1280382"/>
                  <a:pt x="26472" y="1172176"/>
                  <a:pt x="0" y="1066078"/>
                </a:cubicBezTo>
                <a:cubicBezTo>
                  <a:pt x="-26472" y="959980"/>
                  <a:pt x="37703" y="704228"/>
                  <a:pt x="0" y="478647"/>
                </a:cubicBezTo>
                <a:cubicBezTo>
                  <a:pt x="-37703" y="253066"/>
                  <a:pt x="16670" y="126336"/>
                  <a:pt x="0" y="0"/>
                </a:cubicBezTo>
                <a:close/>
              </a:path>
              <a:path w="10515600" h="4351338" stroke="0" extrusionOk="0">
                <a:moveTo>
                  <a:pt x="0" y="0"/>
                </a:moveTo>
                <a:cubicBezTo>
                  <a:pt x="155853" y="-20102"/>
                  <a:pt x="451503" y="65893"/>
                  <a:pt x="584200" y="0"/>
                </a:cubicBezTo>
                <a:cubicBezTo>
                  <a:pt x="716897" y="-65893"/>
                  <a:pt x="971634" y="34537"/>
                  <a:pt x="1273556" y="0"/>
                </a:cubicBezTo>
                <a:cubicBezTo>
                  <a:pt x="1575478" y="-34537"/>
                  <a:pt x="1706114" y="32895"/>
                  <a:pt x="2068068" y="0"/>
                </a:cubicBezTo>
                <a:cubicBezTo>
                  <a:pt x="2430022" y="-32895"/>
                  <a:pt x="2272861" y="18980"/>
                  <a:pt x="2336800" y="0"/>
                </a:cubicBezTo>
                <a:cubicBezTo>
                  <a:pt x="2400739" y="-18980"/>
                  <a:pt x="2591919" y="28626"/>
                  <a:pt x="2710688" y="0"/>
                </a:cubicBezTo>
                <a:cubicBezTo>
                  <a:pt x="2829457" y="-28626"/>
                  <a:pt x="3092381" y="48004"/>
                  <a:pt x="3400044" y="0"/>
                </a:cubicBezTo>
                <a:cubicBezTo>
                  <a:pt x="3707707" y="-48004"/>
                  <a:pt x="3861786" y="77830"/>
                  <a:pt x="4089400" y="0"/>
                </a:cubicBezTo>
                <a:cubicBezTo>
                  <a:pt x="4317014" y="-77830"/>
                  <a:pt x="4281051" y="523"/>
                  <a:pt x="4358132" y="0"/>
                </a:cubicBezTo>
                <a:cubicBezTo>
                  <a:pt x="4435213" y="-523"/>
                  <a:pt x="4758308" y="25621"/>
                  <a:pt x="4942332" y="0"/>
                </a:cubicBezTo>
                <a:cubicBezTo>
                  <a:pt x="5126356" y="-25621"/>
                  <a:pt x="5222708" y="15784"/>
                  <a:pt x="5421376" y="0"/>
                </a:cubicBezTo>
                <a:cubicBezTo>
                  <a:pt x="5620044" y="-15784"/>
                  <a:pt x="5955796" y="23426"/>
                  <a:pt x="6215888" y="0"/>
                </a:cubicBezTo>
                <a:cubicBezTo>
                  <a:pt x="6475980" y="-23426"/>
                  <a:pt x="6400266" y="26488"/>
                  <a:pt x="6484620" y="0"/>
                </a:cubicBezTo>
                <a:cubicBezTo>
                  <a:pt x="6568974" y="-26488"/>
                  <a:pt x="7018096" y="76973"/>
                  <a:pt x="7279132" y="0"/>
                </a:cubicBezTo>
                <a:cubicBezTo>
                  <a:pt x="7540168" y="-76973"/>
                  <a:pt x="7639473" y="20813"/>
                  <a:pt x="7758176" y="0"/>
                </a:cubicBezTo>
                <a:cubicBezTo>
                  <a:pt x="7876879" y="-20813"/>
                  <a:pt x="8158738" y="15237"/>
                  <a:pt x="8342376" y="0"/>
                </a:cubicBezTo>
                <a:cubicBezTo>
                  <a:pt x="8526014" y="-15237"/>
                  <a:pt x="8553969" y="1654"/>
                  <a:pt x="8716264" y="0"/>
                </a:cubicBezTo>
                <a:cubicBezTo>
                  <a:pt x="8878559" y="-1654"/>
                  <a:pt x="8872849" y="20459"/>
                  <a:pt x="8984996" y="0"/>
                </a:cubicBezTo>
                <a:cubicBezTo>
                  <a:pt x="9097143" y="-20459"/>
                  <a:pt x="9496966" y="67618"/>
                  <a:pt x="9674352" y="0"/>
                </a:cubicBezTo>
                <a:cubicBezTo>
                  <a:pt x="9851738" y="-67618"/>
                  <a:pt x="10315521" y="76967"/>
                  <a:pt x="10515600" y="0"/>
                </a:cubicBezTo>
                <a:cubicBezTo>
                  <a:pt x="10525047" y="151269"/>
                  <a:pt x="10511309" y="283022"/>
                  <a:pt x="10515600" y="500404"/>
                </a:cubicBezTo>
                <a:cubicBezTo>
                  <a:pt x="10519891" y="717786"/>
                  <a:pt x="10498745" y="825602"/>
                  <a:pt x="10515600" y="1131348"/>
                </a:cubicBezTo>
                <a:cubicBezTo>
                  <a:pt x="10532455" y="1437094"/>
                  <a:pt x="10446167" y="1511256"/>
                  <a:pt x="10515600" y="1718779"/>
                </a:cubicBezTo>
                <a:cubicBezTo>
                  <a:pt x="10585033" y="1926302"/>
                  <a:pt x="10477702" y="2069525"/>
                  <a:pt x="10515600" y="2262696"/>
                </a:cubicBezTo>
                <a:cubicBezTo>
                  <a:pt x="10553498" y="2455867"/>
                  <a:pt x="10495666" y="2658515"/>
                  <a:pt x="10515600" y="2850126"/>
                </a:cubicBezTo>
                <a:cubicBezTo>
                  <a:pt x="10535534" y="3041737"/>
                  <a:pt x="10480829" y="3124849"/>
                  <a:pt x="10515600" y="3263504"/>
                </a:cubicBezTo>
                <a:cubicBezTo>
                  <a:pt x="10550371" y="3402159"/>
                  <a:pt x="10499472" y="4118683"/>
                  <a:pt x="10515600" y="4351338"/>
                </a:cubicBezTo>
                <a:cubicBezTo>
                  <a:pt x="10388889" y="4380970"/>
                  <a:pt x="10274911" y="4344793"/>
                  <a:pt x="10141712" y="4351338"/>
                </a:cubicBezTo>
                <a:cubicBezTo>
                  <a:pt x="10008513" y="4357883"/>
                  <a:pt x="9845876" y="4293551"/>
                  <a:pt x="9557512" y="4351338"/>
                </a:cubicBezTo>
                <a:cubicBezTo>
                  <a:pt x="9269148" y="4409125"/>
                  <a:pt x="9019053" y="4273539"/>
                  <a:pt x="8868156" y="4351338"/>
                </a:cubicBezTo>
                <a:cubicBezTo>
                  <a:pt x="8717259" y="4429137"/>
                  <a:pt x="8586704" y="4315470"/>
                  <a:pt x="8494268" y="4351338"/>
                </a:cubicBezTo>
                <a:cubicBezTo>
                  <a:pt x="8401832" y="4387206"/>
                  <a:pt x="8215940" y="4329156"/>
                  <a:pt x="8120380" y="4351338"/>
                </a:cubicBezTo>
                <a:cubicBezTo>
                  <a:pt x="8024820" y="4373520"/>
                  <a:pt x="7770374" y="4298456"/>
                  <a:pt x="7536180" y="4351338"/>
                </a:cubicBezTo>
                <a:cubicBezTo>
                  <a:pt x="7301986" y="4404220"/>
                  <a:pt x="7366902" y="4320598"/>
                  <a:pt x="7267448" y="4351338"/>
                </a:cubicBezTo>
                <a:cubicBezTo>
                  <a:pt x="7167994" y="4382078"/>
                  <a:pt x="6971096" y="4314085"/>
                  <a:pt x="6893560" y="4351338"/>
                </a:cubicBezTo>
                <a:cubicBezTo>
                  <a:pt x="6816024" y="4388591"/>
                  <a:pt x="6549709" y="4316463"/>
                  <a:pt x="6414516" y="4351338"/>
                </a:cubicBezTo>
                <a:cubicBezTo>
                  <a:pt x="6279323" y="4386213"/>
                  <a:pt x="6147739" y="4333030"/>
                  <a:pt x="6040628" y="4351338"/>
                </a:cubicBezTo>
                <a:cubicBezTo>
                  <a:pt x="5933517" y="4369646"/>
                  <a:pt x="5529481" y="4273622"/>
                  <a:pt x="5246116" y="4351338"/>
                </a:cubicBezTo>
                <a:cubicBezTo>
                  <a:pt x="4962751" y="4429054"/>
                  <a:pt x="4957215" y="4348689"/>
                  <a:pt x="4872228" y="4351338"/>
                </a:cubicBezTo>
                <a:cubicBezTo>
                  <a:pt x="4787241" y="4353987"/>
                  <a:pt x="4579318" y="4331740"/>
                  <a:pt x="4498340" y="4351338"/>
                </a:cubicBezTo>
                <a:cubicBezTo>
                  <a:pt x="4417362" y="4370936"/>
                  <a:pt x="4086428" y="4320931"/>
                  <a:pt x="3808984" y="4351338"/>
                </a:cubicBezTo>
                <a:cubicBezTo>
                  <a:pt x="3531540" y="4381745"/>
                  <a:pt x="3491757" y="4329172"/>
                  <a:pt x="3224784" y="4351338"/>
                </a:cubicBezTo>
                <a:cubicBezTo>
                  <a:pt x="2957811" y="4373504"/>
                  <a:pt x="2844504" y="4339378"/>
                  <a:pt x="2535428" y="4351338"/>
                </a:cubicBezTo>
                <a:cubicBezTo>
                  <a:pt x="2226352" y="4363298"/>
                  <a:pt x="2331504" y="4328211"/>
                  <a:pt x="2266696" y="4351338"/>
                </a:cubicBezTo>
                <a:cubicBezTo>
                  <a:pt x="2201888" y="4374465"/>
                  <a:pt x="1848817" y="4289202"/>
                  <a:pt x="1577340" y="4351338"/>
                </a:cubicBezTo>
                <a:cubicBezTo>
                  <a:pt x="1305863" y="4413474"/>
                  <a:pt x="1410739" y="4334382"/>
                  <a:pt x="1308608" y="4351338"/>
                </a:cubicBezTo>
                <a:cubicBezTo>
                  <a:pt x="1206477" y="4368294"/>
                  <a:pt x="868587" y="4276252"/>
                  <a:pt x="514096" y="4351338"/>
                </a:cubicBezTo>
                <a:cubicBezTo>
                  <a:pt x="159605" y="4426424"/>
                  <a:pt x="210181" y="4305393"/>
                  <a:pt x="0" y="4351338"/>
                </a:cubicBezTo>
                <a:cubicBezTo>
                  <a:pt x="-11335" y="4164000"/>
                  <a:pt x="52390" y="4113467"/>
                  <a:pt x="0" y="3894448"/>
                </a:cubicBezTo>
                <a:cubicBezTo>
                  <a:pt x="-52390" y="3675429"/>
                  <a:pt x="27281" y="3618897"/>
                  <a:pt x="0" y="3394044"/>
                </a:cubicBezTo>
                <a:cubicBezTo>
                  <a:pt x="-27281" y="3169191"/>
                  <a:pt x="24502" y="3069293"/>
                  <a:pt x="0" y="2937153"/>
                </a:cubicBezTo>
                <a:cubicBezTo>
                  <a:pt x="-24502" y="2805013"/>
                  <a:pt x="16396" y="2639528"/>
                  <a:pt x="0" y="2349723"/>
                </a:cubicBezTo>
                <a:cubicBezTo>
                  <a:pt x="-16396" y="2059918"/>
                  <a:pt x="14892" y="1964336"/>
                  <a:pt x="0" y="1805805"/>
                </a:cubicBezTo>
                <a:cubicBezTo>
                  <a:pt x="-14892" y="1647274"/>
                  <a:pt x="34401" y="1370667"/>
                  <a:pt x="0" y="1174861"/>
                </a:cubicBezTo>
                <a:cubicBezTo>
                  <a:pt x="-34401" y="979055"/>
                  <a:pt x="22743" y="856073"/>
                  <a:pt x="0" y="717971"/>
                </a:cubicBezTo>
                <a:cubicBezTo>
                  <a:pt x="-22743" y="579869"/>
                  <a:pt x="6396" y="158568"/>
                  <a:pt x="0" y="0"/>
                </a:cubicBezTo>
                <a:close/>
              </a:path>
            </a:pathLst>
          </a:custGeom>
          <a:ln>
            <a:solidFill>
              <a:schemeClr val="tx1"/>
            </a:solidFill>
            <a:extLst>
              <a:ext uri="{C807C97D-BFC1-408E-A445-0C87EB9F89A2}">
                <ask:lineSketchStyleProps xmlns:ask="http://schemas.microsoft.com/office/drawing/2018/sketchyshapes" sd="1397126397">
                  <ask:type>
                    <ask:lineSketchScribble/>
                  </ask:type>
                </ask:lineSketchStyleProps>
              </a:ext>
            </a:extLst>
          </a:ln>
        </p:spPr>
        <p:txBody>
          <a:bodyPr>
            <a:normAutofit/>
          </a:bodyPr>
          <a:lstStyle/>
          <a:p>
            <a:pPr marL="0" indent="0">
              <a:buNone/>
            </a:pPr>
            <a:r>
              <a:rPr lang="el-GR" sz="6600" dirty="0"/>
              <a:t>Σήμερα είναι ______, __ Σεπτεμβρίου 2026 (__/09/2026).Τώρα είμαστε στο φθινόπωρο.</a:t>
            </a:r>
            <a:endParaRPr lang="en-US" sz="6600" dirty="0"/>
          </a:p>
        </p:txBody>
      </p:sp>
    </p:spTree>
    <p:extLst>
      <p:ext uri="{BB962C8B-B14F-4D97-AF65-F5344CB8AC3E}">
        <p14:creationId xmlns:p14="http://schemas.microsoft.com/office/powerpoint/2010/main" val="2697811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a:extLst>
              <a:ext uri="{FF2B5EF4-FFF2-40B4-BE49-F238E27FC236}">
                <a16:creationId xmlns:a16="http://schemas.microsoft.com/office/drawing/2014/main" id="{42EEEB22-7870-F9A6-E854-6B5697D37116}"/>
              </a:ext>
            </a:extLst>
          </p:cNvPr>
          <p:cNvSpPr/>
          <p:nvPr/>
        </p:nvSpPr>
        <p:spPr>
          <a:xfrm>
            <a:off x="0" y="295275"/>
            <a:ext cx="7097486"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Κατανόηση προφορικού λόγου </a:t>
            </a:r>
          </a:p>
        </p:txBody>
      </p:sp>
      <p:pic>
        <p:nvPicPr>
          <p:cNvPr id="6" name="Picture 2" descr="Listening clipart Φωτογραφίες Αρχείου, Royalty Free Listening clipart  Εικόνες | DepositPhotos">
            <a:extLst>
              <a:ext uri="{FF2B5EF4-FFF2-40B4-BE49-F238E27FC236}">
                <a16:creationId xmlns:a16="http://schemas.microsoft.com/office/drawing/2014/main" id="{7C7712E3-3B4A-E57A-0275-3DB7DE085A4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6303" y="2922815"/>
            <a:ext cx="1633879" cy="2664336"/>
          </a:xfrm>
          <a:prstGeom prst="rect">
            <a:avLst/>
          </a:prstGeom>
          <a:noFill/>
          <a:extLst>
            <a:ext uri="{909E8E84-426E-40DD-AFC4-6F175D3DCCD1}">
              <a14:hiddenFill xmlns:a14="http://schemas.microsoft.com/office/drawing/2010/main">
                <a:solidFill>
                  <a:srgbClr val="FFFFFF"/>
                </a:solidFill>
              </a14:hiddenFill>
            </a:ext>
          </a:extLst>
        </p:spPr>
      </p:pic>
      <p:sp>
        <p:nvSpPr>
          <p:cNvPr id="8" name="Ορθογώνιο 7">
            <a:extLst>
              <a:ext uri="{FF2B5EF4-FFF2-40B4-BE49-F238E27FC236}">
                <a16:creationId xmlns:a16="http://schemas.microsoft.com/office/drawing/2014/main" id="{6CC84959-184A-70C8-4127-79DE1A512D53}"/>
              </a:ext>
            </a:extLst>
          </p:cNvPr>
          <p:cNvSpPr/>
          <p:nvPr/>
        </p:nvSpPr>
        <p:spPr>
          <a:xfrm>
            <a:off x="163541" y="5855617"/>
            <a:ext cx="2264228" cy="66403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Ακούστε!</a:t>
            </a:r>
          </a:p>
        </p:txBody>
      </p:sp>
      <p:pic>
        <p:nvPicPr>
          <p:cNvPr id="4" name="ElevenLabs_2026-09-19T08_08_13_George - Warm, Captivating Storyteller_pre_sp100_s50_sb75_v3">
            <a:hlinkClick r:id="" action="ppaction://media"/>
            <a:extLst>
              <a:ext uri="{FF2B5EF4-FFF2-40B4-BE49-F238E27FC236}">
                <a16:creationId xmlns:a16="http://schemas.microsoft.com/office/drawing/2014/main" id="{E3FCBAD2-2836-F16C-65ED-6BDFAE0529CD}"/>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6"/>
          <a:stretch>
            <a:fillRect/>
          </a:stretch>
        </p:blipFill>
        <p:spPr>
          <a:xfrm>
            <a:off x="8826252" y="5383951"/>
            <a:ext cx="406400" cy="406400"/>
          </a:xfrm>
        </p:spPr>
      </p:pic>
    </p:spTree>
    <p:extLst>
      <p:ext uri="{BB962C8B-B14F-4D97-AF65-F5344CB8AC3E}">
        <p14:creationId xmlns:p14="http://schemas.microsoft.com/office/powerpoint/2010/main" val="2178198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756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a:extLst>
              <a:ext uri="{FF2B5EF4-FFF2-40B4-BE49-F238E27FC236}">
                <a16:creationId xmlns:a16="http://schemas.microsoft.com/office/drawing/2014/main" id="{42EEEB22-7870-F9A6-E854-6B5697D37116}"/>
              </a:ext>
            </a:extLst>
          </p:cNvPr>
          <p:cNvSpPr/>
          <p:nvPr/>
        </p:nvSpPr>
        <p:spPr>
          <a:xfrm>
            <a:off x="0" y="295275"/>
            <a:ext cx="7097486"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Κατανόηση προφορικού λόγου </a:t>
            </a:r>
          </a:p>
        </p:txBody>
      </p:sp>
      <p:pic>
        <p:nvPicPr>
          <p:cNvPr id="6" name="Picture 2" descr="Listening clipart Φωτογραφίες Αρχείου, Royalty Free Listening clipart  Εικόνες | DepositPhotos">
            <a:extLst>
              <a:ext uri="{FF2B5EF4-FFF2-40B4-BE49-F238E27FC236}">
                <a16:creationId xmlns:a16="http://schemas.microsoft.com/office/drawing/2014/main" id="{7C7712E3-3B4A-E57A-0275-3DB7DE085A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303" y="2922815"/>
            <a:ext cx="1633879" cy="2664336"/>
          </a:xfrm>
          <a:prstGeom prst="rect">
            <a:avLst/>
          </a:prstGeom>
          <a:noFill/>
          <a:extLst>
            <a:ext uri="{909E8E84-426E-40DD-AFC4-6F175D3DCCD1}">
              <a14:hiddenFill xmlns:a14="http://schemas.microsoft.com/office/drawing/2010/main">
                <a:solidFill>
                  <a:srgbClr val="FFFFFF"/>
                </a:solidFill>
              </a14:hiddenFill>
            </a:ext>
          </a:extLst>
        </p:spPr>
      </p:pic>
      <p:sp>
        <p:nvSpPr>
          <p:cNvPr id="8" name="Ορθογώνιο 7">
            <a:extLst>
              <a:ext uri="{FF2B5EF4-FFF2-40B4-BE49-F238E27FC236}">
                <a16:creationId xmlns:a16="http://schemas.microsoft.com/office/drawing/2014/main" id="{6CC84959-184A-70C8-4127-79DE1A512D53}"/>
              </a:ext>
            </a:extLst>
          </p:cNvPr>
          <p:cNvSpPr/>
          <p:nvPr/>
        </p:nvSpPr>
        <p:spPr>
          <a:xfrm>
            <a:off x="163541" y="5855617"/>
            <a:ext cx="2264228" cy="66403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Ακούστε!</a:t>
            </a:r>
          </a:p>
        </p:txBody>
      </p:sp>
      <p:sp>
        <p:nvSpPr>
          <p:cNvPr id="4" name="Ορθογώνιο: Στρογγύλεμα γωνιών 3">
            <a:extLst>
              <a:ext uri="{FF2B5EF4-FFF2-40B4-BE49-F238E27FC236}">
                <a16:creationId xmlns:a16="http://schemas.microsoft.com/office/drawing/2014/main" id="{1F52C0A3-EF71-8B5D-6AD7-68D333632A43}"/>
              </a:ext>
            </a:extLst>
          </p:cNvPr>
          <p:cNvSpPr/>
          <p:nvPr/>
        </p:nvSpPr>
        <p:spPr>
          <a:xfrm>
            <a:off x="2688771" y="1513114"/>
            <a:ext cx="9590314" cy="5006533"/>
          </a:xfrm>
          <a:custGeom>
            <a:avLst/>
            <a:gdLst>
              <a:gd name="csX0" fmla="*/ 0 w 9590314"/>
              <a:gd name="csY0" fmla="*/ 834439 h 5006533"/>
              <a:gd name="csX1" fmla="*/ 834439 w 9590314"/>
              <a:gd name="csY1" fmla="*/ 0 h 5006533"/>
              <a:gd name="csX2" fmla="*/ 1241827 w 9590314"/>
              <a:gd name="csY2" fmla="*/ 0 h 5006533"/>
              <a:gd name="csX3" fmla="*/ 1886858 w 9590314"/>
              <a:gd name="csY3" fmla="*/ 0 h 5006533"/>
              <a:gd name="csX4" fmla="*/ 2294246 w 9590314"/>
              <a:gd name="csY4" fmla="*/ 0 h 5006533"/>
              <a:gd name="csX5" fmla="*/ 2622420 w 9590314"/>
              <a:gd name="csY5" fmla="*/ 0 h 5006533"/>
              <a:gd name="csX6" fmla="*/ 2950594 w 9590314"/>
              <a:gd name="csY6" fmla="*/ 0 h 5006533"/>
              <a:gd name="csX7" fmla="*/ 3437197 w 9590314"/>
              <a:gd name="csY7" fmla="*/ 0 h 5006533"/>
              <a:gd name="csX8" fmla="*/ 3844585 w 9590314"/>
              <a:gd name="csY8" fmla="*/ 0 h 5006533"/>
              <a:gd name="csX9" fmla="*/ 4489616 w 9590314"/>
              <a:gd name="csY9" fmla="*/ 0 h 5006533"/>
              <a:gd name="csX10" fmla="*/ 5213861 w 9590314"/>
              <a:gd name="csY10" fmla="*/ 0 h 5006533"/>
              <a:gd name="csX11" fmla="*/ 5779678 w 9590314"/>
              <a:gd name="csY11" fmla="*/ 0 h 5006533"/>
              <a:gd name="csX12" fmla="*/ 6503924 w 9590314"/>
              <a:gd name="csY12" fmla="*/ 0 h 5006533"/>
              <a:gd name="csX13" fmla="*/ 7228169 w 9590314"/>
              <a:gd name="csY13" fmla="*/ 0 h 5006533"/>
              <a:gd name="csX14" fmla="*/ 7873201 w 9590314"/>
              <a:gd name="csY14" fmla="*/ 0 h 5006533"/>
              <a:gd name="csX15" fmla="*/ 8755875 w 9590314"/>
              <a:gd name="csY15" fmla="*/ 0 h 5006533"/>
              <a:gd name="csX16" fmla="*/ 9590314 w 9590314"/>
              <a:gd name="csY16" fmla="*/ 834439 h 5006533"/>
              <a:gd name="csX17" fmla="*/ 9590314 w 9590314"/>
              <a:gd name="csY17" fmla="*/ 1424091 h 5006533"/>
              <a:gd name="csX18" fmla="*/ 9590314 w 9590314"/>
              <a:gd name="csY18" fmla="*/ 1980367 h 5006533"/>
              <a:gd name="csX19" fmla="*/ 9590314 w 9590314"/>
              <a:gd name="csY19" fmla="*/ 2570020 h 5006533"/>
              <a:gd name="csX20" fmla="*/ 9590314 w 9590314"/>
              <a:gd name="csY20" fmla="*/ 3092919 h 5006533"/>
              <a:gd name="csX21" fmla="*/ 9590314 w 9590314"/>
              <a:gd name="csY21" fmla="*/ 3615818 h 5006533"/>
              <a:gd name="csX22" fmla="*/ 9590314 w 9590314"/>
              <a:gd name="csY22" fmla="*/ 4172094 h 5006533"/>
              <a:gd name="csX23" fmla="*/ 8755875 w 9590314"/>
              <a:gd name="csY23" fmla="*/ 5006533 h 5006533"/>
              <a:gd name="csX24" fmla="*/ 8110844 w 9590314"/>
              <a:gd name="csY24" fmla="*/ 5006533 h 5006533"/>
              <a:gd name="csX25" fmla="*/ 7624241 w 9590314"/>
              <a:gd name="csY25" fmla="*/ 5006533 h 5006533"/>
              <a:gd name="csX26" fmla="*/ 7296068 w 9590314"/>
              <a:gd name="csY26" fmla="*/ 5006533 h 5006533"/>
              <a:gd name="csX27" fmla="*/ 6967894 w 9590314"/>
              <a:gd name="csY27" fmla="*/ 5006533 h 5006533"/>
              <a:gd name="csX28" fmla="*/ 6402077 w 9590314"/>
              <a:gd name="csY28" fmla="*/ 5006533 h 5006533"/>
              <a:gd name="csX29" fmla="*/ 5677831 w 9590314"/>
              <a:gd name="csY29" fmla="*/ 5006533 h 5006533"/>
              <a:gd name="csX30" fmla="*/ 5191229 w 9590314"/>
              <a:gd name="csY30" fmla="*/ 5006533 h 5006533"/>
              <a:gd name="csX31" fmla="*/ 4546198 w 9590314"/>
              <a:gd name="csY31" fmla="*/ 5006533 h 5006533"/>
              <a:gd name="csX32" fmla="*/ 3980381 w 9590314"/>
              <a:gd name="csY32" fmla="*/ 5006533 h 5006533"/>
              <a:gd name="csX33" fmla="*/ 3335350 w 9590314"/>
              <a:gd name="csY33" fmla="*/ 5006533 h 5006533"/>
              <a:gd name="csX34" fmla="*/ 2611104 w 9590314"/>
              <a:gd name="csY34" fmla="*/ 5006533 h 5006533"/>
              <a:gd name="csX35" fmla="*/ 2045287 w 9590314"/>
              <a:gd name="csY35" fmla="*/ 5006533 h 5006533"/>
              <a:gd name="csX36" fmla="*/ 1479470 w 9590314"/>
              <a:gd name="csY36" fmla="*/ 5006533 h 5006533"/>
              <a:gd name="csX37" fmla="*/ 834439 w 9590314"/>
              <a:gd name="csY37" fmla="*/ 5006533 h 5006533"/>
              <a:gd name="csX38" fmla="*/ 0 w 9590314"/>
              <a:gd name="csY38" fmla="*/ 4172094 h 5006533"/>
              <a:gd name="csX39" fmla="*/ 0 w 9590314"/>
              <a:gd name="csY39" fmla="*/ 3549065 h 5006533"/>
              <a:gd name="csX40" fmla="*/ 0 w 9590314"/>
              <a:gd name="csY40" fmla="*/ 3059542 h 5006533"/>
              <a:gd name="csX41" fmla="*/ 0 w 9590314"/>
              <a:gd name="csY41" fmla="*/ 2436513 h 5006533"/>
              <a:gd name="csX42" fmla="*/ 0 w 9590314"/>
              <a:gd name="csY42" fmla="*/ 1946991 h 5006533"/>
              <a:gd name="csX43" fmla="*/ 0 w 9590314"/>
              <a:gd name="csY43" fmla="*/ 1424091 h 5006533"/>
              <a:gd name="csX44" fmla="*/ 0 w 9590314"/>
              <a:gd name="csY44" fmla="*/ 834439 h 50065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9590314" h="5006533" fill="none" extrusionOk="0">
                <a:moveTo>
                  <a:pt x="0" y="834439"/>
                </a:moveTo>
                <a:cubicBezTo>
                  <a:pt x="-82477" y="432228"/>
                  <a:pt x="377322" y="127799"/>
                  <a:pt x="834439" y="0"/>
                </a:cubicBezTo>
                <a:cubicBezTo>
                  <a:pt x="932784" y="-1852"/>
                  <a:pt x="1128724" y="11748"/>
                  <a:pt x="1241827" y="0"/>
                </a:cubicBezTo>
                <a:cubicBezTo>
                  <a:pt x="1354930" y="-11748"/>
                  <a:pt x="1626400" y="24820"/>
                  <a:pt x="1886858" y="0"/>
                </a:cubicBezTo>
                <a:cubicBezTo>
                  <a:pt x="2147316" y="-24820"/>
                  <a:pt x="2130589" y="34966"/>
                  <a:pt x="2294246" y="0"/>
                </a:cubicBezTo>
                <a:cubicBezTo>
                  <a:pt x="2457903" y="-34966"/>
                  <a:pt x="2500881" y="3806"/>
                  <a:pt x="2622420" y="0"/>
                </a:cubicBezTo>
                <a:cubicBezTo>
                  <a:pt x="2743959" y="-3806"/>
                  <a:pt x="2822644" y="34455"/>
                  <a:pt x="2950594" y="0"/>
                </a:cubicBezTo>
                <a:cubicBezTo>
                  <a:pt x="3078544" y="-34455"/>
                  <a:pt x="3229322" y="31649"/>
                  <a:pt x="3437197" y="0"/>
                </a:cubicBezTo>
                <a:cubicBezTo>
                  <a:pt x="3645072" y="-31649"/>
                  <a:pt x="3757961" y="44863"/>
                  <a:pt x="3844585" y="0"/>
                </a:cubicBezTo>
                <a:cubicBezTo>
                  <a:pt x="3931209" y="-44863"/>
                  <a:pt x="4247265" y="55520"/>
                  <a:pt x="4489616" y="0"/>
                </a:cubicBezTo>
                <a:cubicBezTo>
                  <a:pt x="4731967" y="-55520"/>
                  <a:pt x="5028247" y="86437"/>
                  <a:pt x="5213861" y="0"/>
                </a:cubicBezTo>
                <a:cubicBezTo>
                  <a:pt x="5399475" y="-86437"/>
                  <a:pt x="5508344" y="50090"/>
                  <a:pt x="5779678" y="0"/>
                </a:cubicBezTo>
                <a:cubicBezTo>
                  <a:pt x="6051012" y="-50090"/>
                  <a:pt x="6162610" y="49634"/>
                  <a:pt x="6503924" y="0"/>
                </a:cubicBezTo>
                <a:cubicBezTo>
                  <a:pt x="6845238" y="-49634"/>
                  <a:pt x="6972105" y="35333"/>
                  <a:pt x="7228169" y="0"/>
                </a:cubicBezTo>
                <a:cubicBezTo>
                  <a:pt x="7484233" y="-35333"/>
                  <a:pt x="7712027" y="17007"/>
                  <a:pt x="7873201" y="0"/>
                </a:cubicBezTo>
                <a:cubicBezTo>
                  <a:pt x="8034375" y="-17007"/>
                  <a:pt x="8347142" y="93592"/>
                  <a:pt x="8755875" y="0"/>
                </a:cubicBezTo>
                <a:cubicBezTo>
                  <a:pt x="9249833" y="10552"/>
                  <a:pt x="9580053" y="443025"/>
                  <a:pt x="9590314" y="834439"/>
                </a:cubicBezTo>
                <a:cubicBezTo>
                  <a:pt x="9606479" y="1074902"/>
                  <a:pt x="9538181" y="1200832"/>
                  <a:pt x="9590314" y="1424091"/>
                </a:cubicBezTo>
                <a:cubicBezTo>
                  <a:pt x="9642447" y="1647350"/>
                  <a:pt x="9590108" y="1762554"/>
                  <a:pt x="9590314" y="1980367"/>
                </a:cubicBezTo>
                <a:cubicBezTo>
                  <a:pt x="9590520" y="2198180"/>
                  <a:pt x="9560743" y="2302312"/>
                  <a:pt x="9590314" y="2570020"/>
                </a:cubicBezTo>
                <a:cubicBezTo>
                  <a:pt x="9619885" y="2837728"/>
                  <a:pt x="9559690" y="2871708"/>
                  <a:pt x="9590314" y="3092919"/>
                </a:cubicBezTo>
                <a:cubicBezTo>
                  <a:pt x="9620938" y="3314130"/>
                  <a:pt x="9547151" y="3377071"/>
                  <a:pt x="9590314" y="3615818"/>
                </a:cubicBezTo>
                <a:cubicBezTo>
                  <a:pt x="9633477" y="3854565"/>
                  <a:pt x="9528215" y="3924689"/>
                  <a:pt x="9590314" y="4172094"/>
                </a:cubicBezTo>
                <a:cubicBezTo>
                  <a:pt x="9596097" y="4648464"/>
                  <a:pt x="9095405" y="5008304"/>
                  <a:pt x="8755875" y="5006533"/>
                </a:cubicBezTo>
                <a:cubicBezTo>
                  <a:pt x="8526094" y="5073774"/>
                  <a:pt x="8376378" y="4937528"/>
                  <a:pt x="8110844" y="5006533"/>
                </a:cubicBezTo>
                <a:cubicBezTo>
                  <a:pt x="7845310" y="5075538"/>
                  <a:pt x="7771942" y="4956351"/>
                  <a:pt x="7624241" y="5006533"/>
                </a:cubicBezTo>
                <a:cubicBezTo>
                  <a:pt x="7476540" y="5056715"/>
                  <a:pt x="7364684" y="4979974"/>
                  <a:pt x="7296068" y="5006533"/>
                </a:cubicBezTo>
                <a:cubicBezTo>
                  <a:pt x="7227452" y="5033092"/>
                  <a:pt x="7057329" y="4994636"/>
                  <a:pt x="6967894" y="5006533"/>
                </a:cubicBezTo>
                <a:cubicBezTo>
                  <a:pt x="6878459" y="5018430"/>
                  <a:pt x="6680425" y="4992732"/>
                  <a:pt x="6402077" y="5006533"/>
                </a:cubicBezTo>
                <a:cubicBezTo>
                  <a:pt x="6123729" y="5020334"/>
                  <a:pt x="5897865" y="4983684"/>
                  <a:pt x="5677831" y="5006533"/>
                </a:cubicBezTo>
                <a:cubicBezTo>
                  <a:pt x="5457797" y="5029382"/>
                  <a:pt x="5370683" y="4972406"/>
                  <a:pt x="5191229" y="5006533"/>
                </a:cubicBezTo>
                <a:cubicBezTo>
                  <a:pt x="5011775" y="5040660"/>
                  <a:pt x="4840127" y="4970856"/>
                  <a:pt x="4546198" y="5006533"/>
                </a:cubicBezTo>
                <a:cubicBezTo>
                  <a:pt x="4252269" y="5042210"/>
                  <a:pt x="4126698" y="4956562"/>
                  <a:pt x="3980381" y="5006533"/>
                </a:cubicBezTo>
                <a:cubicBezTo>
                  <a:pt x="3834064" y="5056504"/>
                  <a:pt x="3490636" y="4969979"/>
                  <a:pt x="3335350" y="5006533"/>
                </a:cubicBezTo>
                <a:cubicBezTo>
                  <a:pt x="3180064" y="5043087"/>
                  <a:pt x="2857965" y="4985137"/>
                  <a:pt x="2611104" y="5006533"/>
                </a:cubicBezTo>
                <a:cubicBezTo>
                  <a:pt x="2364243" y="5027929"/>
                  <a:pt x="2270679" y="5005631"/>
                  <a:pt x="2045287" y="5006533"/>
                </a:cubicBezTo>
                <a:cubicBezTo>
                  <a:pt x="1819895" y="5007435"/>
                  <a:pt x="1632465" y="4992332"/>
                  <a:pt x="1479470" y="5006533"/>
                </a:cubicBezTo>
                <a:cubicBezTo>
                  <a:pt x="1326475" y="5020734"/>
                  <a:pt x="1028990" y="5005105"/>
                  <a:pt x="834439" y="5006533"/>
                </a:cubicBezTo>
                <a:cubicBezTo>
                  <a:pt x="367219" y="5014657"/>
                  <a:pt x="29145" y="4629405"/>
                  <a:pt x="0" y="4172094"/>
                </a:cubicBezTo>
                <a:cubicBezTo>
                  <a:pt x="-22289" y="3958210"/>
                  <a:pt x="2507" y="3744955"/>
                  <a:pt x="0" y="3549065"/>
                </a:cubicBezTo>
                <a:cubicBezTo>
                  <a:pt x="-2507" y="3353175"/>
                  <a:pt x="43608" y="3294144"/>
                  <a:pt x="0" y="3059542"/>
                </a:cubicBezTo>
                <a:cubicBezTo>
                  <a:pt x="-43608" y="2824940"/>
                  <a:pt x="37636" y="2596141"/>
                  <a:pt x="0" y="2436513"/>
                </a:cubicBezTo>
                <a:cubicBezTo>
                  <a:pt x="-37636" y="2276885"/>
                  <a:pt x="48742" y="2065493"/>
                  <a:pt x="0" y="1946991"/>
                </a:cubicBezTo>
                <a:cubicBezTo>
                  <a:pt x="-48742" y="1828489"/>
                  <a:pt x="31910" y="1578367"/>
                  <a:pt x="0" y="1424091"/>
                </a:cubicBezTo>
                <a:cubicBezTo>
                  <a:pt x="-31910" y="1269815"/>
                  <a:pt x="69474" y="1031971"/>
                  <a:pt x="0" y="834439"/>
                </a:cubicBezTo>
                <a:close/>
              </a:path>
              <a:path w="9590314" h="5006533" stroke="0" extrusionOk="0">
                <a:moveTo>
                  <a:pt x="0" y="834439"/>
                </a:moveTo>
                <a:cubicBezTo>
                  <a:pt x="-31023" y="439089"/>
                  <a:pt x="308725" y="76674"/>
                  <a:pt x="834439" y="0"/>
                </a:cubicBezTo>
                <a:cubicBezTo>
                  <a:pt x="979693" y="-12744"/>
                  <a:pt x="1185553" y="31759"/>
                  <a:pt x="1479470" y="0"/>
                </a:cubicBezTo>
                <a:cubicBezTo>
                  <a:pt x="1773387" y="-31759"/>
                  <a:pt x="1822621" y="33851"/>
                  <a:pt x="1966073" y="0"/>
                </a:cubicBezTo>
                <a:cubicBezTo>
                  <a:pt x="2109525" y="-33851"/>
                  <a:pt x="2528808" y="64415"/>
                  <a:pt x="2690318" y="0"/>
                </a:cubicBezTo>
                <a:cubicBezTo>
                  <a:pt x="2851829" y="-64415"/>
                  <a:pt x="3116611" y="84056"/>
                  <a:pt x="3414564" y="0"/>
                </a:cubicBezTo>
                <a:cubicBezTo>
                  <a:pt x="3712517" y="-84056"/>
                  <a:pt x="3796491" y="15068"/>
                  <a:pt x="3980381" y="0"/>
                </a:cubicBezTo>
                <a:cubicBezTo>
                  <a:pt x="4164271" y="-15068"/>
                  <a:pt x="4496121" y="77608"/>
                  <a:pt x="4704626" y="0"/>
                </a:cubicBezTo>
                <a:cubicBezTo>
                  <a:pt x="4913132" y="-77608"/>
                  <a:pt x="4962478" y="2040"/>
                  <a:pt x="5191229" y="0"/>
                </a:cubicBezTo>
                <a:cubicBezTo>
                  <a:pt x="5419980" y="-2040"/>
                  <a:pt x="5590875" y="22462"/>
                  <a:pt x="5836260" y="0"/>
                </a:cubicBezTo>
                <a:cubicBezTo>
                  <a:pt x="6081645" y="-22462"/>
                  <a:pt x="6068760" y="23858"/>
                  <a:pt x="6243648" y="0"/>
                </a:cubicBezTo>
                <a:cubicBezTo>
                  <a:pt x="6418536" y="-23858"/>
                  <a:pt x="6806016" y="17211"/>
                  <a:pt x="6967894" y="0"/>
                </a:cubicBezTo>
                <a:cubicBezTo>
                  <a:pt x="7129772" y="-17211"/>
                  <a:pt x="7271999" y="37989"/>
                  <a:pt x="7375282" y="0"/>
                </a:cubicBezTo>
                <a:cubicBezTo>
                  <a:pt x="7478565" y="-37989"/>
                  <a:pt x="7619867" y="6509"/>
                  <a:pt x="7703456" y="0"/>
                </a:cubicBezTo>
                <a:cubicBezTo>
                  <a:pt x="7787045" y="-6509"/>
                  <a:pt x="8023519" y="12750"/>
                  <a:pt x="8269273" y="0"/>
                </a:cubicBezTo>
                <a:cubicBezTo>
                  <a:pt x="8515027" y="-12750"/>
                  <a:pt x="8568900" y="58131"/>
                  <a:pt x="8755875" y="0"/>
                </a:cubicBezTo>
                <a:cubicBezTo>
                  <a:pt x="9135623" y="-90854"/>
                  <a:pt x="9550176" y="444494"/>
                  <a:pt x="9590314" y="834439"/>
                </a:cubicBezTo>
                <a:cubicBezTo>
                  <a:pt x="9611722" y="998647"/>
                  <a:pt x="9563973" y="1190755"/>
                  <a:pt x="9590314" y="1290585"/>
                </a:cubicBezTo>
                <a:cubicBezTo>
                  <a:pt x="9616655" y="1390415"/>
                  <a:pt x="9589674" y="1587387"/>
                  <a:pt x="9590314" y="1746731"/>
                </a:cubicBezTo>
                <a:cubicBezTo>
                  <a:pt x="9590954" y="1906075"/>
                  <a:pt x="9542106" y="2128517"/>
                  <a:pt x="9590314" y="2369760"/>
                </a:cubicBezTo>
                <a:cubicBezTo>
                  <a:pt x="9638522" y="2611003"/>
                  <a:pt x="9526404" y="2723053"/>
                  <a:pt x="9590314" y="2959413"/>
                </a:cubicBezTo>
                <a:cubicBezTo>
                  <a:pt x="9654224" y="3195773"/>
                  <a:pt x="9575020" y="3336620"/>
                  <a:pt x="9590314" y="3448935"/>
                </a:cubicBezTo>
                <a:cubicBezTo>
                  <a:pt x="9605608" y="3561250"/>
                  <a:pt x="9574942" y="4012567"/>
                  <a:pt x="9590314" y="4172094"/>
                </a:cubicBezTo>
                <a:cubicBezTo>
                  <a:pt x="9554622" y="4631728"/>
                  <a:pt x="9258966" y="4996882"/>
                  <a:pt x="8755875" y="5006533"/>
                </a:cubicBezTo>
                <a:cubicBezTo>
                  <a:pt x="8562107" y="5022964"/>
                  <a:pt x="8397737" y="4994275"/>
                  <a:pt x="8269273" y="5006533"/>
                </a:cubicBezTo>
                <a:cubicBezTo>
                  <a:pt x="8140809" y="5018791"/>
                  <a:pt x="8071395" y="4984565"/>
                  <a:pt x="7941099" y="5006533"/>
                </a:cubicBezTo>
                <a:cubicBezTo>
                  <a:pt x="7810803" y="5028501"/>
                  <a:pt x="7588814" y="4959038"/>
                  <a:pt x="7454496" y="5006533"/>
                </a:cubicBezTo>
                <a:cubicBezTo>
                  <a:pt x="7320178" y="5054028"/>
                  <a:pt x="7197269" y="4978704"/>
                  <a:pt x="6967894" y="5006533"/>
                </a:cubicBezTo>
                <a:cubicBezTo>
                  <a:pt x="6738519" y="5034362"/>
                  <a:pt x="6713053" y="5004489"/>
                  <a:pt x="6560506" y="5006533"/>
                </a:cubicBezTo>
                <a:cubicBezTo>
                  <a:pt x="6407959" y="5008577"/>
                  <a:pt x="6123909" y="5003037"/>
                  <a:pt x="5915474" y="5006533"/>
                </a:cubicBezTo>
                <a:cubicBezTo>
                  <a:pt x="5707039" y="5010029"/>
                  <a:pt x="5497664" y="4954838"/>
                  <a:pt x="5270443" y="5006533"/>
                </a:cubicBezTo>
                <a:cubicBezTo>
                  <a:pt x="5043222" y="5058228"/>
                  <a:pt x="4964687" y="4966022"/>
                  <a:pt x="4704626" y="5006533"/>
                </a:cubicBezTo>
                <a:cubicBezTo>
                  <a:pt x="4444565" y="5047044"/>
                  <a:pt x="4412765" y="4963943"/>
                  <a:pt x="4138809" y="5006533"/>
                </a:cubicBezTo>
                <a:cubicBezTo>
                  <a:pt x="3864853" y="5049123"/>
                  <a:pt x="3935804" y="4991327"/>
                  <a:pt x="3810636" y="5006533"/>
                </a:cubicBezTo>
                <a:cubicBezTo>
                  <a:pt x="3685468" y="5021739"/>
                  <a:pt x="3421649" y="4948564"/>
                  <a:pt x="3324033" y="5006533"/>
                </a:cubicBezTo>
                <a:cubicBezTo>
                  <a:pt x="3226417" y="5064502"/>
                  <a:pt x="2764191" y="4951712"/>
                  <a:pt x="2599788" y="5006533"/>
                </a:cubicBezTo>
                <a:cubicBezTo>
                  <a:pt x="2435386" y="5061354"/>
                  <a:pt x="2216037" y="4944704"/>
                  <a:pt x="1954756" y="5006533"/>
                </a:cubicBezTo>
                <a:cubicBezTo>
                  <a:pt x="1693475" y="5068362"/>
                  <a:pt x="1252830" y="4917873"/>
                  <a:pt x="834439" y="5006533"/>
                </a:cubicBezTo>
                <a:cubicBezTo>
                  <a:pt x="295379" y="5003801"/>
                  <a:pt x="-25515" y="4623586"/>
                  <a:pt x="0" y="4172094"/>
                </a:cubicBezTo>
                <a:cubicBezTo>
                  <a:pt x="-54138" y="4005859"/>
                  <a:pt x="35372" y="3808084"/>
                  <a:pt x="0" y="3682571"/>
                </a:cubicBezTo>
                <a:cubicBezTo>
                  <a:pt x="-35372" y="3557058"/>
                  <a:pt x="487" y="3370319"/>
                  <a:pt x="0" y="3226425"/>
                </a:cubicBezTo>
                <a:cubicBezTo>
                  <a:pt x="-487" y="3082531"/>
                  <a:pt x="62626" y="2841998"/>
                  <a:pt x="0" y="2670149"/>
                </a:cubicBezTo>
                <a:cubicBezTo>
                  <a:pt x="-62626" y="2498300"/>
                  <a:pt x="58952" y="2374061"/>
                  <a:pt x="0" y="2113873"/>
                </a:cubicBezTo>
                <a:cubicBezTo>
                  <a:pt x="-58952" y="1853685"/>
                  <a:pt x="38579" y="1788770"/>
                  <a:pt x="0" y="1590974"/>
                </a:cubicBezTo>
                <a:cubicBezTo>
                  <a:pt x="-38579" y="1393178"/>
                  <a:pt x="81677" y="995678"/>
                  <a:pt x="0" y="834439"/>
                </a:cubicBezTo>
                <a:close/>
              </a:path>
            </a:pathLst>
          </a:custGeom>
          <a:solidFill>
            <a:schemeClr val="bg1"/>
          </a:solidFill>
          <a:ln>
            <a:extLst>
              <a:ext uri="{C807C97D-BFC1-408E-A445-0C87EB9F89A2}">
                <ask:lineSketchStyleProps xmlns:ask="http://schemas.microsoft.com/office/drawing/2018/sketchyshapes" sd="4263527851">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l-GR" sz="2400" dirty="0">
                <a:solidFill>
                  <a:schemeClr val="tx1"/>
                </a:solidFill>
              </a:rPr>
              <a:t>Η κυρία Καλλιόπη Αγαθοκλέους από τον </a:t>
            </a:r>
            <a:r>
              <a:rPr lang="el-GR" sz="2400" dirty="0" err="1">
                <a:solidFill>
                  <a:schemeClr val="tx1"/>
                </a:solidFill>
              </a:rPr>
              <a:t>Γεραλάκκο</a:t>
            </a:r>
            <a:r>
              <a:rPr lang="el-GR" sz="2400" dirty="0">
                <a:solidFill>
                  <a:schemeClr val="tx1"/>
                </a:solidFill>
              </a:rPr>
              <a:t>, μητέρα _________ παιδιών, αναγκάστηκε δυστυχώς να εγκαταλείψει το σπίτι της.</a:t>
            </a:r>
          </a:p>
          <a:p>
            <a:r>
              <a:rPr lang="el-GR" sz="2400" dirty="0">
                <a:solidFill>
                  <a:schemeClr val="tx1"/>
                </a:solidFill>
              </a:rPr>
              <a:t>Ο _____________ της ξημερώματα της ίδιας μέρας φεύγει για τον πόλεμο.</a:t>
            </a:r>
          </a:p>
          <a:p>
            <a:r>
              <a:rPr lang="el-GR" sz="2400" dirty="0">
                <a:solidFill>
                  <a:schemeClr val="tx1"/>
                </a:solidFill>
              </a:rPr>
              <a:t>Η κυρία Πόπη Τιμοθέου, πρόσφυγας από το </a:t>
            </a:r>
            <a:r>
              <a:rPr lang="el-GR" sz="2400" dirty="0" err="1">
                <a:solidFill>
                  <a:schemeClr val="tx1"/>
                </a:solidFill>
              </a:rPr>
              <a:t>Δίκωμο</a:t>
            </a:r>
            <a:r>
              <a:rPr lang="el-GR" sz="2400" dirty="0">
                <a:solidFill>
                  <a:schemeClr val="tx1"/>
                </a:solidFill>
              </a:rPr>
              <a:t>, γέννησε το  _________της παιδί  στις 19 Ιουλίου του 1974. </a:t>
            </a:r>
          </a:p>
          <a:p>
            <a:r>
              <a:rPr lang="el-GR" sz="2400" dirty="0">
                <a:solidFill>
                  <a:schemeClr val="tx1"/>
                </a:solidFill>
              </a:rPr>
              <a:t>Ο  __________της δεν κατάφερε να είναι δίπλα της, καθώς έπρεπε να πολεμήσει. </a:t>
            </a:r>
          </a:p>
          <a:p>
            <a:r>
              <a:rPr lang="el-GR" sz="2400" dirty="0">
                <a:solidFill>
                  <a:schemeClr val="tx1"/>
                </a:solidFill>
              </a:rPr>
              <a:t>Δύο μέρες αργότερα, τη μεταφέρει ο αδελφός της από το νοσοκομείο μαζί με το _________ και βρίσκουν καταφύγιο στο χωριό </a:t>
            </a:r>
            <a:r>
              <a:rPr lang="el-GR" sz="2400" dirty="0" err="1">
                <a:solidFill>
                  <a:schemeClr val="tx1"/>
                </a:solidFill>
              </a:rPr>
              <a:t>Βατυλή</a:t>
            </a:r>
            <a:r>
              <a:rPr lang="el-GR" sz="2400" dirty="0">
                <a:solidFill>
                  <a:schemeClr val="tx1"/>
                </a:solidFill>
              </a:rPr>
              <a:t>.</a:t>
            </a:r>
          </a:p>
        </p:txBody>
      </p:sp>
    </p:spTree>
    <p:extLst>
      <p:ext uri="{BB962C8B-B14F-4D97-AF65-F5344CB8AC3E}">
        <p14:creationId xmlns:p14="http://schemas.microsoft.com/office/powerpoint/2010/main" val="517858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04D6D-1849-6E19-20A0-94BC2965EAA2}"/>
            </a:ext>
          </a:extLst>
        </p:cNvPr>
        <p:cNvGrpSpPr/>
        <p:nvPr/>
      </p:nvGrpSpPr>
      <p:grpSpPr>
        <a:xfrm>
          <a:off x="0" y="0"/>
          <a:ext cx="0" cy="0"/>
          <a:chOff x="0" y="0"/>
          <a:chExt cx="0" cy="0"/>
        </a:xfrm>
      </p:grpSpPr>
      <p:sp>
        <p:nvSpPr>
          <p:cNvPr id="5" name="Ορθογώνιο 4">
            <a:extLst>
              <a:ext uri="{FF2B5EF4-FFF2-40B4-BE49-F238E27FC236}">
                <a16:creationId xmlns:a16="http://schemas.microsoft.com/office/drawing/2014/main" id="{60788982-2377-7BC5-C619-90D0BE1449FE}"/>
              </a:ext>
            </a:extLst>
          </p:cNvPr>
          <p:cNvSpPr/>
          <p:nvPr/>
        </p:nvSpPr>
        <p:spPr>
          <a:xfrm>
            <a:off x="0" y="57289"/>
            <a:ext cx="7097486"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Κατανόηση γραπτού λόγου </a:t>
            </a:r>
          </a:p>
        </p:txBody>
      </p:sp>
      <p:sp>
        <p:nvSpPr>
          <p:cNvPr id="8" name="Ορθογώνιο 7">
            <a:extLst>
              <a:ext uri="{FF2B5EF4-FFF2-40B4-BE49-F238E27FC236}">
                <a16:creationId xmlns:a16="http://schemas.microsoft.com/office/drawing/2014/main" id="{20C93AE2-53F5-CEFE-86A9-F8B7594E9B8E}"/>
              </a:ext>
            </a:extLst>
          </p:cNvPr>
          <p:cNvSpPr/>
          <p:nvPr/>
        </p:nvSpPr>
        <p:spPr>
          <a:xfrm>
            <a:off x="163541" y="5855617"/>
            <a:ext cx="2264228" cy="66403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Διαβάστε!</a:t>
            </a:r>
          </a:p>
        </p:txBody>
      </p:sp>
      <p:pic>
        <p:nvPicPr>
          <p:cNvPr id="1026" name="Picture 2" descr="Vetor Reading an book line icon. linear style sign for mobile concept and web design. Book pages and Finger point outline vector icon. Read symbol, logo illustration. Vector graphics do Stock |">
            <a:extLst>
              <a:ext uri="{FF2B5EF4-FFF2-40B4-BE49-F238E27FC236}">
                <a16:creationId xmlns:a16="http://schemas.microsoft.com/office/drawing/2014/main" id="{D98D1B09-8733-1CDC-A684-31006393F3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255" y="3828060"/>
            <a:ext cx="1828800" cy="1828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3426646-960D-C170-00EE-D422E184CECA}"/>
              </a:ext>
            </a:extLst>
          </p:cNvPr>
          <p:cNvSpPr txBox="1"/>
          <p:nvPr/>
        </p:nvSpPr>
        <p:spPr>
          <a:xfrm>
            <a:off x="7608860" y="401558"/>
            <a:ext cx="4419599" cy="646331"/>
          </a:xfrm>
          <a:custGeom>
            <a:avLst/>
            <a:gdLst>
              <a:gd name="csX0" fmla="*/ 0 w 4419599"/>
              <a:gd name="csY0" fmla="*/ 0 h 646331"/>
              <a:gd name="csX1" fmla="*/ 464058 w 4419599"/>
              <a:gd name="csY1" fmla="*/ 0 h 646331"/>
              <a:gd name="csX2" fmla="*/ 1060704 w 4419599"/>
              <a:gd name="csY2" fmla="*/ 0 h 646331"/>
              <a:gd name="csX3" fmla="*/ 1701546 w 4419599"/>
              <a:gd name="csY3" fmla="*/ 0 h 646331"/>
              <a:gd name="csX4" fmla="*/ 2253995 w 4419599"/>
              <a:gd name="csY4" fmla="*/ 0 h 646331"/>
              <a:gd name="csX5" fmla="*/ 2850641 w 4419599"/>
              <a:gd name="csY5" fmla="*/ 0 h 646331"/>
              <a:gd name="csX6" fmla="*/ 3491483 w 4419599"/>
              <a:gd name="csY6" fmla="*/ 0 h 646331"/>
              <a:gd name="csX7" fmla="*/ 3911345 w 4419599"/>
              <a:gd name="csY7" fmla="*/ 0 h 646331"/>
              <a:gd name="csX8" fmla="*/ 4419599 w 4419599"/>
              <a:gd name="csY8" fmla="*/ 0 h 646331"/>
              <a:gd name="csX9" fmla="*/ 4419599 w 4419599"/>
              <a:gd name="csY9" fmla="*/ 316702 h 646331"/>
              <a:gd name="csX10" fmla="*/ 4419599 w 4419599"/>
              <a:gd name="csY10" fmla="*/ 646331 h 646331"/>
              <a:gd name="csX11" fmla="*/ 3911345 w 4419599"/>
              <a:gd name="csY11" fmla="*/ 646331 h 646331"/>
              <a:gd name="csX12" fmla="*/ 3358895 w 4419599"/>
              <a:gd name="csY12" fmla="*/ 646331 h 646331"/>
              <a:gd name="csX13" fmla="*/ 2894837 w 4419599"/>
              <a:gd name="csY13" fmla="*/ 646331 h 646331"/>
              <a:gd name="csX14" fmla="*/ 2386583 w 4419599"/>
              <a:gd name="csY14" fmla="*/ 646331 h 646331"/>
              <a:gd name="csX15" fmla="*/ 1922526 w 4419599"/>
              <a:gd name="csY15" fmla="*/ 646331 h 646331"/>
              <a:gd name="csX16" fmla="*/ 1502664 w 4419599"/>
              <a:gd name="csY16" fmla="*/ 646331 h 646331"/>
              <a:gd name="csX17" fmla="*/ 950214 w 4419599"/>
              <a:gd name="csY17" fmla="*/ 646331 h 646331"/>
              <a:gd name="csX18" fmla="*/ 0 w 4419599"/>
              <a:gd name="csY18" fmla="*/ 646331 h 646331"/>
              <a:gd name="csX19" fmla="*/ 0 w 4419599"/>
              <a:gd name="csY19" fmla="*/ 323166 h 646331"/>
              <a:gd name="csX20" fmla="*/ 0 w 4419599"/>
              <a:gd name="csY20"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419599" h="646331" fill="none" extrusionOk="0">
                <a:moveTo>
                  <a:pt x="0" y="0"/>
                </a:moveTo>
                <a:cubicBezTo>
                  <a:pt x="205892" y="-9060"/>
                  <a:pt x="362926" y="18366"/>
                  <a:pt x="464058" y="0"/>
                </a:cubicBezTo>
                <a:cubicBezTo>
                  <a:pt x="565190" y="-18366"/>
                  <a:pt x="766393" y="62936"/>
                  <a:pt x="1060704" y="0"/>
                </a:cubicBezTo>
                <a:cubicBezTo>
                  <a:pt x="1355015" y="-62936"/>
                  <a:pt x="1432209" y="8229"/>
                  <a:pt x="1701546" y="0"/>
                </a:cubicBezTo>
                <a:cubicBezTo>
                  <a:pt x="1970883" y="-8229"/>
                  <a:pt x="2078641" y="31670"/>
                  <a:pt x="2253995" y="0"/>
                </a:cubicBezTo>
                <a:cubicBezTo>
                  <a:pt x="2429349" y="-31670"/>
                  <a:pt x="2610602" y="48815"/>
                  <a:pt x="2850641" y="0"/>
                </a:cubicBezTo>
                <a:cubicBezTo>
                  <a:pt x="3090680" y="-48815"/>
                  <a:pt x="3333937" y="52900"/>
                  <a:pt x="3491483" y="0"/>
                </a:cubicBezTo>
                <a:cubicBezTo>
                  <a:pt x="3649029" y="-52900"/>
                  <a:pt x="3730469" y="1667"/>
                  <a:pt x="3911345" y="0"/>
                </a:cubicBezTo>
                <a:cubicBezTo>
                  <a:pt x="4092221" y="-1667"/>
                  <a:pt x="4198702" y="18421"/>
                  <a:pt x="4419599" y="0"/>
                </a:cubicBezTo>
                <a:cubicBezTo>
                  <a:pt x="4454357" y="134877"/>
                  <a:pt x="4392573" y="200702"/>
                  <a:pt x="4419599" y="316702"/>
                </a:cubicBezTo>
                <a:cubicBezTo>
                  <a:pt x="4446625" y="432702"/>
                  <a:pt x="4403992" y="536635"/>
                  <a:pt x="4419599" y="646331"/>
                </a:cubicBezTo>
                <a:cubicBezTo>
                  <a:pt x="4218724" y="660024"/>
                  <a:pt x="4102821" y="624619"/>
                  <a:pt x="3911345" y="646331"/>
                </a:cubicBezTo>
                <a:cubicBezTo>
                  <a:pt x="3719869" y="668043"/>
                  <a:pt x="3512518" y="638860"/>
                  <a:pt x="3358895" y="646331"/>
                </a:cubicBezTo>
                <a:cubicBezTo>
                  <a:pt x="3205272" y="653802"/>
                  <a:pt x="3063262" y="595524"/>
                  <a:pt x="2894837" y="646331"/>
                </a:cubicBezTo>
                <a:cubicBezTo>
                  <a:pt x="2726412" y="697138"/>
                  <a:pt x="2495691" y="596059"/>
                  <a:pt x="2386583" y="646331"/>
                </a:cubicBezTo>
                <a:cubicBezTo>
                  <a:pt x="2277475" y="696603"/>
                  <a:pt x="2124225" y="626723"/>
                  <a:pt x="1922526" y="646331"/>
                </a:cubicBezTo>
                <a:cubicBezTo>
                  <a:pt x="1720827" y="665939"/>
                  <a:pt x="1611425" y="604235"/>
                  <a:pt x="1502664" y="646331"/>
                </a:cubicBezTo>
                <a:cubicBezTo>
                  <a:pt x="1393903" y="688427"/>
                  <a:pt x="1213099" y="590828"/>
                  <a:pt x="950214" y="646331"/>
                </a:cubicBezTo>
                <a:cubicBezTo>
                  <a:pt x="687329" y="701834"/>
                  <a:pt x="292593" y="594651"/>
                  <a:pt x="0" y="646331"/>
                </a:cubicBezTo>
                <a:cubicBezTo>
                  <a:pt x="-4334" y="512747"/>
                  <a:pt x="25243" y="436433"/>
                  <a:pt x="0" y="323166"/>
                </a:cubicBezTo>
                <a:cubicBezTo>
                  <a:pt x="-25243" y="209900"/>
                  <a:pt x="36187" y="65343"/>
                  <a:pt x="0" y="0"/>
                </a:cubicBezTo>
                <a:close/>
              </a:path>
              <a:path w="4419599" h="646331" stroke="0" extrusionOk="0">
                <a:moveTo>
                  <a:pt x="0" y="0"/>
                </a:moveTo>
                <a:cubicBezTo>
                  <a:pt x="245932" y="-44421"/>
                  <a:pt x="432585" y="34350"/>
                  <a:pt x="640842" y="0"/>
                </a:cubicBezTo>
                <a:cubicBezTo>
                  <a:pt x="849099" y="-34350"/>
                  <a:pt x="975463" y="69075"/>
                  <a:pt x="1237488" y="0"/>
                </a:cubicBezTo>
                <a:cubicBezTo>
                  <a:pt x="1499513" y="-69075"/>
                  <a:pt x="1603038" y="66804"/>
                  <a:pt x="1878330" y="0"/>
                </a:cubicBezTo>
                <a:cubicBezTo>
                  <a:pt x="2153622" y="-66804"/>
                  <a:pt x="2279783" y="13768"/>
                  <a:pt x="2519171" y="0"/>
                </a:cubicBezTo>
                <a:cubicBezTo>
                  <a:pt x="2758559" y="-13768"/>
                  <a:pt x="3020176" y="58645"/>
                  <a:pt x="3160013" y="0"/>
                </a:cubicBezTo>
                <a:cubicBezTo>
                  <a:pt x="3299850" y="-58645"/>
                  <a:pt x="3484727" y="53347"/>
                  <a:pt x="3756659" y="0"/>
                </a:cubicBezTo>
                <a:cubicBezTo>
                  <a:pt x="4028591" y="-53347"/>
                  <a:pt x="4155920" y="37810"/>
                  <a:pt x="4419599" y="0"/>
                </a:cubicBezTo>
                <a:cubicBezTo>
                  <a:pt x="4425716" y="87502"/>
                  <a:pt x="4416049" y="247667"/>
                  <a:pt x="4419599" y="329629"/>
                </a:cubicBezTo>
                <a:cubicBezTo>
                  <a:pt x="4423149" y="411591"/>
                  <a:pt x="4406174" y="500629"/>
                  <a:pt x="4419599" y="646331"/>
                </a:cubicBezTo>
                <a:cubicBezTo>
                  <a:pt x="4213730" y="654069"/>
                  <a:pt x="4159207" y="590820"/>
                  <a:pt x="3955541" y="646331"/>
                </a:cubicBezTo>
                <a:cubicBezTo>
                  <a:pt x="3751875" y="701842"/>
                  <a:pt x="3621368" y="627076"/>
                  <a:pt x="3535679" y="646331"/>
                </a:cubicBezTo>
                <a:cubicBezTo>
                  <a:pt x="3449990" y="665586"/>
                  <a:pt x="3130568" y="604695"/>
                  <a:pt x="3027425" y="646331"/>
                </a:cubicBezTo>
                <a:cubicBezTo>
                  <a:pt x="2924282" y="687967"/>
                  <a:pt x="2745170" y="639214"/>
                  <a:pt x="2474975" y="646331"/>
                </a:cubicBezTo>
                <a:cubicBezTo>
                  <a:pt x="2204780" y="653448"/>
                  <a:pt x="2176853" y="604894"/>
                  <a:pt x="1966722" y="646331"/>
                </a:cubicBezTo>
                <a:cubicBezTo>
                  <a:pt x="1756591" y="687768"/>
                  <a:pt x="1649216" y="602787"/>
                  <a:pt x="1502664" y="646331"/>
                </a:cubicBezTo>
                <a:cubicBezTo>
                  <a:pt x="1356112" y="689875"/>
                  <a:pt x="1033589" y="586134"/>
                  <a:pt x="906018" y="646331"/>
                </a:cubicBezTo>
                <a:cubicBezTo>
                  <a:pt x="778447" y="706528"/>
                  <a:pt x="224866" y="584999"/>
                  <a:pt x="0" y="646331"/>
                </a:cubicBezTo>
                <a:cubicBezTo>
                  <a:pt x="-21743" y="522764"/>
                  <a:pt x="13728" y="487774"/>
                  <a:pt x="0" y="342555"/>
                </a:cubicBezTo>
                <a:cubicBezTo>
                  <a:pt x="-13728" y="197336"/>
                  <a:pt x="27934" y="162485"/>
                  <a:pt x="0" y="0"/>
                </a:cubicBezTo>
                <a:close/>
              </a:path>
            </a:pathLst>
          </a:custGeom>
          <a:solidFill>
            <a:schemeClr val="bg1"/>
          </a:solidFill>
          <a:ln>
            <a:solidFill>
              <a:schemeClr val="tx1"/>
            </a:solidFill>
            <a:extLst>
              <a:ext uri="{C807C97D-BFC1-408E-A445-0C87EB9F89A2}">
                <ask:lineSketchStyleProps xmlns:ask="http://schemas.microsoft.com/office/drawing/2018/sketchyshapes" sd="3068379096">
                  <a:prstGeom prst="rect">
                    <a:avLst/>
                  </a:prstGeom>
                  <ask:type>
                    <ask:lineSketchScribble/>
                  </ask:type>
                </ask:lineSketchStyleProps>
              </a:ext>
            </a:extLst>
          </a:ln>
        </p:spPr>
        <p:txBody>
          <a:bodyPr wrap="square">
            <a:spAutoFit/>
          </a:bodyPr>
          <a:lstStyle/>
          <a:p>
            <a:r>
              <a:rPr lang="el-GR" sz="1200" dirty="0"/>
              <a:t>Μαρία </a:t>
            </a:r>
            <a:r>
              <a:rPr lang="el-GR" sz="1200" dirty="0" err="1"/>
              <a:t>Μητσιάκη</a:t>
            </a:r>
            <a:r>
              <a:rPr lang="el-GR" sz="1200" dirty="0"/>
              <a:t> κ.ά.,  </a:t>
            </a:r>
            <a:r>
              <a:rPr lang="el-GR" sz="1200" b="0" i="1" u="none" strike="noStrike" dirty="0">
                <a:effectLst/>
                <a:latin typeface="+mn-lt"/>
              </a:rPr>
              <a:t>Πάμε ελληνικά!: Θεματικός κύκλος 1 + 2, </a:t>
            </a:r>
            <a:r>
              <a:rPr lang="el-GR" sz="1200" dirty="0"/>
              <a:t>Παιδαγωγικό Ινστιτούτο Κύπρου, Υπουργείο Παιδείας, Αθλητισμού και Νεολαίας, 2024, σελ. 41.</a:t>
            </a:r>
          </a:p>
        </p:txBody>
      </p:sp>
      <p:pic>
        <p:nvPicPr>
          <p:cNvPr id="4" name="Εικόνα 3">
            <a:extLst>
              <a:ext uri="{FF2B5EF4-FFF2-40B4-BE49-F238E27FC236}">
                <a16:creationId xmlns:a16="http://schemas.microsoft.com/office/drawing/2014/main" id="{C61D82EA-F391-D25B-75E9-516FAB799513}"/>
              </a:ext>
            </a:extLst>
          </p:cNvPr>
          <p:cNvPicPr>
            <a:picLocks noChangeAspect="1"/>
          </p:cNvPicPr>
          <p:nvPr/>
        </p:nvPicPr>
        <p:blipFill>
          <a:blip r:embed="rId3"/>
          <a:stretch>
            <a:fillRect/>
          </a:stretch>
        </p:blipFill>
        <p:spPr>
          <a:xfrm>
            <a:off x="3277834" y="1362075"/>
            <a:ext cx="8662052" cy="5309972"/>
          </a:xfrm>
          <a:custGeom>
            <a:avLst/>
            <a:gdLst>
              <a:gd name="csX0" fmla="*/ 0 w 8662052"/>
              <a:gd name="csY0" fmla="*/ 0 h 5309972"/>
              <a:gd name="csX1" fmla="*/ 404229 w 8662052"/>
              <a:gd name="csY1" fmla="*/ 0 h 5309972"/>
              <a:gd name="csX2" fmla="*/ 981699 w 8662052"/>
              <a:gd name="csY2" fmla="*/ 0 h 5309972"/>
              <a:gd name="csX3" fmla="*/ 1472549 w 8662052"/>
              <a:gd name="csY3" fmla="*/ 0 h 5309972"/>
              <a:gd name="csX4" fmla="*/ 2136639 w 8662052"/>
              <a:gd name="csY4" fmla="*/ 0 h 5309972"/>
              <a:gd name="csX5" fmla="*/ 2540869 w 8662052"/>
              <a:gd name="csY5" fmla="*/ 0 h 5309972"/>
              <a:gd name="csX6" fmla="*/ 3031718 w 8662052"/>
              <a:gd name="csY6" fmla="*/ 0 h 5309972"/>
              <a:gd name="csX7" fmla="*/ 3349327 w 8662052"/>
              <a:gd name="csY7" fmla="*/ 0 h 5309972"/>
              <a:gd name="csX8" fmla="*/ 3753556 w 8662052"/>
              <a:gd name="csY8" fmla="*/ 0 h 5309972"/>
              <a:gd name="csX9" fmla="*/ 4331026 w 8662052"/>
              <a:gd name="csY9" fmla="*/ 0 h 5309972"/>
              <a:gd name="csX10" fmla="*/ 5081737 w 8662052"/>
              <a:gd name="csY10" fmla="*/ 0 h 5309972"/>
              <a:gd name="csX11" fmla="*/ 5399346 w 8662052"/>
              <a:gd name="csY11" fmla="*/ 0 h 5309972"/>
              <a:gd name="csX12" fmla="*/ 5890195 w 8662052"/>
              <a:gd name="csY12" fmla="*/ 0 h 5309972"/>
              <a:gd name="csX13" fmla="*/ 6207804 w 8662052"/>
              <a:gd name="csY13" fmla="*/ 0 h 5309972"/>
              <a:gd name="csX14" fmla="*/ 6871895 w 8662052"/>
              <a:gd name="csY14" fmla="*/ 0 h 5309972"/>
              <a:gd name="csX15" fmla="*/ 7535985 w 8662052"/>
              <a:gd name="csY15" fmla="*/ 0 h 5309972"/>
              <a:gd name="csX16" fmla="*/ 8662052 w 8662052"/>
              <a:gd name="csY16" fmla="*/ 0 h 5309972"/>
              <a:gd name="csX17" fmla="*/ 8662052 w 8662052"/>
              <a:gd name="csY17" fmla="*/ 483797 h 5309972"/>
              <a:gd name="csX18" fmla="*/ 8662052 w 8662052"/>
              <a:gd name="csY18" fmla="*/ 1020695 h 5309972"/>
              <a:gd name="csX19" fmla="*/ 8662052 w 8662052"/>
              <a:gd name="csY19" fmla="*/ 1610692 h 5309972"/>
              <a:gd name="csX20" fmla="*/ 8662052 w 8662052"/>
              <a:gd name="csY20" fmla="*/ 2200688 h 5309972"/>
              <a:gd name="csX21" fmla="*/ 8662052 w 8662052"/>
              <a:gd name="csY21" fmla="*/ 2631386 h 5309972"/>
              <a:gd name="csX22" fmla="*/ 8662052 w 8662052"/>
              <a:gd name="csY22" fmla="*/ 3115184 h 5309972"/>
              <a:gd name="csX23" fmla="*/ 8662052 w 8662052"/>
              <a:gd name="csY23" fmla="*/ 3811380 h 5309972"/>
              <a:gd name="csX24" fmla="*/ 8662052 w 8662052"/>
              <a:gd name="csY24" fmla="*/ 4242078 h 5309972"/>
              <a:gd name="csX25" fmla="*/ 8662052 w 8662052"/>
              <a:gd name="csY25" fmla="*/ 5309972 h 5309972"/>
              <a:gd name="csX26" fmla="*/ 8171202 w 8662052"/>
              <a:gd name="csY26" fmla="*/ 5309972 h 5309972"/>
              <a:gd name="csX27" fmla="*/ 7593732 w 8662052"/>
              <a:gd name="csY27" fmla="*/ 5309972 h 5309972"/>
              <a:gd name="csX28" fmla="*/ 6843021 w 8662052"/>
              <a:gd name="csY28" fmla="*/ 5309972 h 5309972"/>
              <a:gd name="csX29" fmla="*/ 6525413 w 8662052"/>
              <a:gd name="csY29" fmla="*/ 5309972 h 5309972"/>
              <a:gd name="csX30" fmla="*/ 5861322 w 8662052"/>
              <a:gd name="csY30" fmla="*/ 5309972 h 5309972"/>
              <a:gd name="csX31" fmla="*/ 5543713 w 8662052"/>
              <a:gd name="csY31" fmla="*/ 5309972 h 5309972"/>
              <a:gd name="csX32" fmla="*/ 5226105 w 8662052"/>
              <a:gd name="csY32" fmla="*/ 5309972 h 5309972"/>
              <a:gd name="csX33" fmla="*/ 4821876 w 8662052"/>
              <a:gd name="csY33" fmla="*/ 5309972 h 5309972"/>
              <a:gd name="csX34" fmla="*/ 4157785 w 8662052"/>
              <a:gd name="csY34" fmla="*/ 5309972 h 5309972"/>
              <a:gd name="csX35" fmla="*/ 3580315 w 8662052"/>
              <a:gd name="csY35" fmla="*/ 5309972 h 5309972"/>
              <a:gd name="csX36" fmla="*/ 3176086 w 8662052"/>
              <a:gd name="csY36" fmla="*/ 5309972 h 5309972"/>
              <a:gd name="csX37" fmla="*/ 2858477 w 8662052"/>
              <a:gd name="csY37" fmla="*/ 5309972 h 5309972"/>
              <a:gd name="csX38" fmla="*/ 2107766 w 8662052"/>
              <a:gd name="csY38" fmla="*/ 5309972 h 5309972"/>
              <a:gd name="csX39" fmla="*/ 1443675 w 8662052"/>
              <a:gd name="csY39" fmla="*/ 5309972 h 5309972"/>
              <a:gd name="csX40" fmla="*/ 1126067 w 8662052"/>
              <a:gd name="csY40" fmla="*/ 5309972 h 5309972"/>
              <a:gd name="csX41" fmla="*/ 548597 w 8662052"/>
              <a:gd name="csY41" fmla="*/ 5309972 h 5309972"/>
              <a:gd name="csX42" fmla="*/ 0 w 8662052"/>
              <a:gd name="csY42" fmla="*/ 5309972 h 5309972"/>
              <a:gd name="csX43" fmla="*/ 0 w 8662052"/>
              <a:gd name="csY43" fmla="*/ 4613776 h 5309972"/>
              <a:gd name="csX44" fmla="*/ 0 w 8662052"/>
              <a:gd name="csY44" fmla="*/ 4076879 h 5309972"/>
              <a:gd name="csX45" fmla="*/ 0 w 8662052"/>
              <a:gd name="csY45" fmla="*/ 3486882 h 5309972"/>
              <a:gd name="csX46" fmla="*/ 0 w 8662052"/>
              <a:gd name="csY46" fmla="*/ 2896885 h 5309972"/>
              <a:gd name="csX47" fmla="*/ 0 w 8662052"/>
              <a:gd name="csY47" fmla="*/ 2306888 h 5309972"/>
              <a:gd name="csX48" fmla="*/ 0 w 8662052"/>
              <a:gd name="csY48" fmla="*/ 1610692 h 5309972"/>
              <a:gd name="csX49" fmla="*/ 0 w 8662052"/>
              <a:gd name="csY49" fmla="*/ 1073794 h 5309972"/>
              <a:gd name="csX50" fmla="*/ 0 w 8662052"/>
              <a:gd name="csY50" fmla="*/ 589997 h 5309972"/>
              <a:gd name="csX51" fmla="*/ 0 w 8662052"/>
              <a:gd name="csY51" fmla="*/ 0 h 53099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8662052" h="5309972" fill="none" extrusionOk="0">
                <a:moveTo>
                  <a:pt x="0" y="0"/>
                </a:moveTo>
                <a:cubicBezTo>
                  <a:pt x="140984" y="-42749"/>
                  <a:pt x="290553" y="125"/>
                  <a:pt x="404229" y="0"/>
                </a:cubicBezTo>
                <a:cubicBezTo>
                  <a:pt x="517905" y="-125"/>
                  <a:pt x="768930" y="30647"/>
                  <a:pt x="981699" y="0"/>
                </a:cubicBezTo>
                <a:cubicBezTo>
                  <a:pt x="1194468" y="-30647"/>
                  <a:pt x="1281253" y="7924"/>
                  <a:pt x="1472549" y="0"/>
                </a:cubicBezTo>
                <a:cubicBezTo>
                  <a:pt x="1663845" y="-7924"/>
                  <a:pt x="1857110" y="46417"/>
                  <a:pt x="2136639" y="0"/>
                </a:cubicBezTo>
                <a:cubicBezTo>
                  <a:pt x="2416168" y="-46417"/>
                  <a:pt x="2367781" y="853"/>
                  <a:pt x="2540869" y="0"/>
                </a:cubicBezTo>
                <a:cubicBezTo>
                  <a:pt x="2713957" y="-853"/>
                  <a:pt x="2849075" y="54257"/>
                  <a:pt x="3031718" y="0"/>
                </a:cubicBezTo>
                <a:cubicBezTo>
                  <a:pt x="3214361" y="-54257"/>
                  <a:pt x="3254081" y="1644"/>
                  <a:pt x="3349327" y="0"/>
                </a:cubicBezTo>
                <a:cubicBezTo>
                  <a:pt x="3444573" y="-1644"/>
                  <a:pt x="3585466" y="21923"/>
                  <a:pt x="3753556" y="0"/>
                </a:cubicBezTo>
                <a:cubicBezTo>
                  <a:pt x="3921646" y="-21923"/>
                  <a:pt x="4056110" y="45785"/>
                  <a:pt x="4331026" y="0"/>
                </a:cubicBezTo>
                <a:cubicBezTo>
                  <a:pt x="4605942" y="-45785"/>
                  <a:pt x="4898243" y="71210"/>
                  <a:pt x="5081737" y="0"/>
                </a:cubicBezTo>
                <a:cubicBezTo>
                  <a:pt x="5265231" y="-71210"/>
                  <a:pt x="5248441" y="27849"/>
                  <a:pt x="5399346" y="0"/>
                </a:cubicBezTo>
                <a:cubicBezTo>
                  <a:pt x="5550251" y="-27849"/>
                  <a:pt x="5768251" y="25148"/>
                  <a:pt x="5890195" y="0"/>
                </a:cubicBezTo>
                <a:cubicBezTo>
                  <a:pt x="6012139" y="-25148"/>
                  <a:pt x="6120115" y="42"/>
                  <a:pt x="6207804" y="0"/>
                </a:cubicBezTo>
                <a:cubicBezTo>
                  <a:pt x="6295493" y="-42"/>
                  <a:pt x="6703386" y="40902"/>
                  <a:pt x="6871895" y="0"/>
                </a:cubicBezTo>
                <a:cubicBezTo>
                  <a:pt x="7040404" y="-40902"/>
                  <a:pt x="7377197" y="49745"/>
                  <a:pt x="7535985" y="0"/>
                </a:cubicBezTo>
                <a:cubicBezTo>
                  <a:pt x="7694773" y="-49745"/>
                  <a:pt x="8179128" y="25235"/>
                  <a:pt x="8662052" y="0"/>
                </a:cubicBezTo>
                <a:cubicBezTo>
                  <a:pt x="8716149" y="191626"/>
                  <a:pt x="8661129" y="379369"/>
                  <a:pt x="8662052" y="483797"/>
                </a:cubicBezTo>
                <a:cubicBezTo>
                  <a:pt x="8662975" y="588225"/>
                  <a:pt x="8642713" y="894471"/>
                  <a:pt x="8662052" y="1020695"/>
                </a:cubicBezTo>
                <a:cubicBezTo>
                  <a:pt x="8681391" y="1146919"/>
                  <a:pt x="8634883" y="1346334"/>
                  <a:pt x="8662052" y="1610692"/>
                </a:cubicBezTo>
                <a:cubicBezTo>
                  <a:pt x="8689221" y="1875050"/>
                  <a:pt x="8654392" y="2045999"/>
                  <a:pt x="8662052" y="2200688"/>
                </a:cubicBezTo>
                <a:cubicBezTo>
                  <a:pt x="8669712" y="2355377"/>
                  <a:pt x="8615981" y="2470336"/>
                  <a:pt x="8662052" y="2631386"/>
                </a:cubicBezTo>
                <a:cubicBezTo>
                  <a:pt x="8708123" y="2792436"/>
                  <a:pt x="8626768" y="2997499"/>
                  <a:pt x="8662052" y="3115184"/>
                </a:cubicBezTo>
                <a:cubicBezTo>
                  <a:pt x="8697336" y="3232869"/>
                  <a:pt x="8652664" y="3613212"/>
                  <a:pt x="8662052" y="3811380"/>
                </a:cubicBezTo>
                <a:cubicBezTo>
                  <a:pt x="8671440" y="4009548"/>
                  <a:pt x="8617574" y="4121082"/>
                  <a:pt x="8662052" y="4242078"/>
                </a:cubicBezTo>
                <a:cubicBezTo>
                  <a:pt x="8706530" y="4363074"/>
                  <a:pt x="8538756" y="4895738"/>
                  <a:pt x="8662052" y="5309972"/>
                </a:cubicBezTo>
                <a:cubicBezTo>
                  <a:pt x="8520801" y="5365584"/>
                  <a:pt x="8306610" y="5265682"/>
                  <a:pt x="8171202" y="5309972"/>
                </a:cubicBezTo>
                <a:cubicBezTo>
                  <a:pt x="8035794" y="5354262"/>
                  <a:pt x="7867025" y="5288568"/>
                  <a:pt x="7593732" y="5309972"/>
                </a:cubicBezTo>
                <a:cubicBezTo>
                  <a:pt x="7320439" y="5331376"/>
                  <a:pt x="6998458" y="5295889"/>
                  <a:pt x="6843021" y="5309972"/>
                </a:cubicBezTo>
                <a:cubicBezTo>
                  <a:pt x="6687584" y="5324055"/>
                  <a:pt x="6651160" y="5302507"/>
                  <a:pt x="6525413" y="5309972"/>
                </a:cubicBezTo>
                <a:cubicBezTo>
                  <a:pt x="6399666" y="5317437"/>
                  <a:pt x="6066440" y="5262718"/>
                  <a:pt x="5861322" y="5309972"/>
                </a:cubicBezTo>
                <a:cubicBezTo>
                  <a:pt x="5656204" y="5357226"/>
                  <a:pt x="5625510" y="5282874"/>
                  <a:pt x="5543713" y="5309972"/>
                </a:cubicBezTo>
                <a:cubicBezTo>
                  <a:pt x="5461916" y="5337070"/>
                  <a:pt x="5381516" y="5290808"/>
                  <a:pt x="5226105" y="5309972"/>
                </a:cubicBezTo>
                <a:cubicBezTo>
                  <a:pt x="5070694" y="5329136"/>
                  <a:pt x="5001893" y="5263175"/>
                  <a:pt x="4821876" y="5309972"/>
                </a:cubicBezTo>
                <a:cubicBezTo>
                  <a:pt x="4641859" y="5356769"/>
                  <a:pt x="4486473" y="5249166"/>
                  <a:pt x="4157785" y="5309972"/>
                </a:cubicBezTo>
                <a:cubicBezTo>
                  <a:pt x="3829097" y="5370778"/>
                  <a:pt x="3834600" y="5278246"/>
                  <a:pt x="3580315" y="5309972"/>
                </a:cubicBezTo>
                <a:cubicBezTo>
                  <a:pt x="3326030" y="5341698"/>
                  <a:pt x="3303645" y="5282046"/>
                  <a:pt x="3176086" y="5309972"/>
                </a:cubicBezTo>
                <a:cubicBezTo>
                  <a:pt x="3048527" y="5337898"/>
                  <a:pt x="2952689" y="5286856"/>
                  <a:pt x="2858477" y="5309972"/>
                </a:cubicBezTo>
                <a:cubicBezTo>
                  <a:pt x="2764265" y="5333088"/>
                  <a:pt x="2283382" y="5299521"/>
                  <a:pt x="2107766" y="5309972"/>
                </a:cubicBezTo>
                <a:cubicBezTo>
                  <a:pt x="1932150" y="5320423"/>
                  <a:pt x="1584613" y="5298204"/>
                  <a:pt x="1443675" y="5309972"/>
                </a:cubicBezTo>
                <a:cubicBezTo>
                  <a:pt x="1302737" y="5321740"/>
                  <a:pt x="1252619" y="5298928"/>
                  <a:pt x="1126067" y="5309972"/>
                </a:cubicBezTo>
                <a:cubicBezTo>
                  <a:pt x="999515" y="5321016"/>
                  <a:pt x="825635" y="5242315"/>
                  <a:pt x="548597" y="5309972"/>
                </a:cubicBezTo>
                <a:cubicBezTo>
                  <a:pt x="271559" y="5377629"/>
                  <a:pt x="169581" y="5244308"/>
                  <a:pt x="0" y="5309972"/>
                </a:cubicBezTo>
                <a:cubicBezTo>
                  <a:pt x="-2302" y="5098096"/>
                  <a:pt x="68439" y="4912296"/>
                  <a:pt x="0" y="4613776"/>
                </a:cubicBezTo>
                <a:cubicBezTo>
                  <a:pt x="-68439" y="4315256"/>
                  <a:pt x="54691" y="4287030"/>
                  <a:pt x="0" y="4076879"/>
                </a:cubicBezTo>
                <a:cubicBezTo>
                  <a:pt x="-54691" y="3866728"/>
                  <a:pt x="65426" y="3767135"/>
                  <a:pt x="0" y="3486882"/>
                </a:cubicBezTo>
                <a:cubicBezTo>
                  <a:pt x="-65426" y="3206629"/>
                  <a:pt x="69728" y="3126525"/>
                  <a:pt x="0" y="2896885"/>
                </a:cubicBezTo>
                <a:cubicBezTo>
                  <a:pt x="-69728" y="2667245"/>
                  <a:pt x="54283" y="2516273"/>
                  <a:pt x="0" y="2306888"/>
                </a:cubicBezTo>
                <a:cubicBezTo>
                  <a:pt x="-54283" y="2097503"/>
                  <a:pt x="35490" y="1802979"/>
                  <a:pt x="0" y="1610692"/>
                </a:cubicBezTo>
                <a:cubicBezTo>
                  <a:pt x="-35490" y="1418405"/>
                  <a:pt x="8570" y="1338391"/>
                  <a:pt x="0" y="1073794"/>
                </a:cubicBezTo>
                <a:cubicBezTo>
                  <a:pt x="-8570" y="809197"/>
                  <a:pt x="54065" y="721288"/>
                  <a:pt x="0" y="589997"/>
                </a:cubicBezTo>
                <a:cubicBezTo>
                  <a:pt x="-54065" y="458706"/>
                  <a:pt x="23275" y="139069"/>
                  <a:pt x="0" y="0"/>
                </a:cubicBezTo>
                <a:close/>
              </a:path>
              <a:path w="8662052" h="5309972" stroke="0" extrusionOk="0">
                <a:moveTo>
                  <a:pt x="0" y="0"/>
                </a:moveTo>
                <a:cubicBezTo>
                  <a:pt x="108543" y="-41525"/>
                  <a:pt x="246380" y="48091"/>
                  <a:pt x="490850" y="0"/>
                </a:cubicBezTo>
                <a:cubicBezTo>
                  <a:pt x="735320" y="-48091"/>
                  <a:pt x="909034" y="52428"/>
                  <a:pt x="1241561" y="0"/>
                </a:cubicBezTo>
                <a:cubicBezTo>
                  <a:pt x="1574088" y="-52428"/>
                  <a:pt x="1492014" y="37384"/>
                  <a:pt x="1559169" y="0"/>
                </a:cubicBezTo>
                <a:cubicBezTo>
                  <a:pt x="1626324" y="-37384"/>
                  <a:pt x="1846388" y="32508"/>
                  <a:pt x="1963398" y="0"/>
                </a:cubicBezTo>
                <a:cubicBezTo>
                  <a:pt x="2080408" y="-32508"/>
                  <a:pt x="2384829" y="64000"/>
                  <a:pt x="2714110" y="0"/>
                </a:cubicBezTo>
                <a:cubicBezTo>
                  <a:pt x="3043391" y="-64000"/>
                  <a:pt x="3047629" y="8480"/>
                  <a:pt x="3378200" y="0"/>
                </a:cubicBezTo>
                <a:cubicBezTo>
                  <a:pt x="3708771" y="-8480"/>
                  <a:pt x="3888837" y="48175"/>
                  <a:pt x="4042291" y="0"/>
                </a:cubicBezTo>
                <a:cubicBezTo>
                  <a:pt x="4195745" y="-48175"/>
                  <a:pt x="4450206" y="40910"/>
                  <a:pt x="4793002" y="0"/>
                </a:cubicBezTo>
                <a:cubicBezTo>
                  <a:pt x="5135798" y="-40910"/>
                  <a:pt x="5294443" y="19383"/>
                  <a:pt x="5457093" y="0"/>
                </a:cubicBezTo>
                <a:cubicBezTo>
                  <a:pt x="5619743" y="-19383"/>
                  <a:pt x="5757069" y="22593"/>
                  <a:pt x="5947942" y="0"/>
                </a:cubicBezTo>
                <a:cubicBezTo>
                  <a:pt x="6138815" y="-22593"/>
                  <a:pt x="6421134" y="21567"/>
                  <a:pt x="6612033" y="0"/>
                </a:cubicBezTo>
                <a:cubicBezTo>
                  <a:pt x="6802932" y="-21567"/>
                  <a:pt x="7102653" y="9873"/>
                  <a:pt x="7362744" y="0"/>
                </a:cubicBezTo>
                <a:cubicBezTo>
                  <a:pt x="7622835" y="-9873"/>
                  <a:pt x="7704676" y="64240"/>
                  <a:pt x="7940214" y="0"/>
                </a:cubicBezTo>
                <a:cubicBezTo>
                  <a:pt x="8175752" y="-64240"/>
                  <a:pt x="8398684" y="27359"/>
                  <a:pt x="8662052" y="0"/>
                </a:cubicBezTo>
                <a:cubicBezTo>
                  <a:pt x="8713752" y="164126"/>
                  <a:pt x="8610019" y="271329"/>
                  <a:pt x="8662052" y="483797"/>
                </a:cubicBezTo>
                <a:cubicBezTo>
                  <a:pt x="8714085" y="696265"/>
                  <a:pt x="8645580" y="985314"/>
                  <a:pt x="8662052" y="1126894"/>
                </a:cubicBezTo>
                <a:cubicBezTo>
                  <a:pt x="8678524" y="1268474"/>
                  <a:pt x="8659718" y="1485771"/>
                  <a:pt x="8662052" y="1769991"/>
                </a:cubicBezTo>
                <a:cubicBezTo>
                  <a:pt x="8664386" y="2054211"/>
                  <a:pt x="8642404" y="2135326"/>
                  <a:pt x="8662052" y="2253788"/>
                </a:cubicBezTo>
                <a:cubicBezTo>
                  <a:pt x="8681700" y="2372250"/>
                  <a:pt x="8593183" y="2661201"/>
                  <a:pt x="8662052" y="2896885"/>
                </a:cubicBezTo>
                <a:cubicBezTo>
                  <a:pt x="8730921" y="3132569"/>
                  <a:pt x="8625530" y="3264367"/>
                  <a:pt x="8662052" y="3433782"/>
                </a:cubicBezTo>
                <a:cubicBezTo>
                  <a:pt x="8698574" y="3603197"/>
                  <a:pt x="8625013" y="3760628"/>
                  <a:pt x="8662052" y="3917579"/>
                </a:cubicBezTo>
                <a:cubicBezTo>
                  <a:pt x="8699091" y="4074530"/>
                  <a:pt x="8650620" y="4271331"/>
                  <a:pt x="8662052" y="4560676"/>
                </a:cubicBezTo>
                <a:cubicBezTo>
                  <a:pt x="8673484" y="4850021"/>
                  <a:pt x="8619640" y="5131056"/>
                  <a:pt x="8662052" y="5309972"/>
                </a:cubicBezTo>
                <a:cubicBezTo>
                  <a:pt x="8454377" y="5346652"/>
                  <a:pt x="8219990" y="5270179"/>
                  <a:pt x="7997961" y="5309972"/>
                </a:cubicBezTo>
                <a:cubicBezTo>
                  <a:pt x="7775932" y="5349765"/>
                  <a:pt x="7558641" y="5299859"/>
                  <a:pt x="7420491" y="5309972"/>
                </a:cubicBezTo>
                <a:cubicBezTo>
                  <a:pt x="7282341" y="5320085"/>
                  <a:pt x="7012889" y="5252885"/>
                  <a:pt x="6756401" y="5309972"/>
                </a:cubicBezTo>
                <a:cubicBezTo>
                  <a:pt x="6499913" y="5367059"/>
                  <a:pt x="6462459" y="5288651"/>
                  <a:pt x="6352171" y="5309972"/>
                </a:cubicBezTo>
                <a:cubicBezTo>
                  <a:pt x="6241883" y="5331293"/>
                  <a:pt x="6069375" y="5270361"/>
                  <a:pt x="5861322" y="5309972"/>
                </a:cubicBezTo>
                <a:cubicBezTo>
                  <a:pt x="5653269" y="5349583"/>
                  <a:pt x="5461559" y="5260550"/>
                  <a:pt x="5283852" y="5309972"/>
                </a:cubicBezTo>
                <a:cubicBezTo>
                  <a:pt x="5106145" y="5359394"/>
                  <a:pt x="5034294" y="5272855"/>
                  <a:pt x="4966243" y="5309972"/>
                </a:cubicBezTo>
                <a:cubicBezTo>
                  <a:pt x="4898192" y="5347089"/>
                  <a:pt x="4783480" y="5305643"/>
                  <a:pt x="4648635" y="5309972"/>
                </a:cubicBezTo>
                <a:cubicBezTo>
                  <a:pt x="4513790" y="5314301"/>
                  <a:pt x="4253595" y="5306184"/>
                  <a:pt x="3984544" y="5309972"/>
                </a:cubicBezTo>
                <a:cubicBezTo>
                  <a:pt x="3715493" y="5313760"/>
                  <a:pt x="3537220" y="5282959"/>
                  <a:pt x="3320453" y="5309972"/>
                </a:cubicBezTo>
                <a:cubicBezTo>
                  <a:pt x="3103686" y="5336985"/>
                  <a:pt x="3065236" y="5252515"/>
                  <a:pt x="2829604" y="5309972"/>
                </a:cubicBezTo>
                <a:cubicBezTo>
                  <a:pt x="2593972" y="5367429"/>
                  <a:pt x="2460542" y="5274311"/>
                  <a:pt x="2338754" y="5309972"/>
                </a:cubicBezTo>
                <a:cubicBezTo>
                  <a:pt x="2216966" y="5345633"/>
                  <a:pt x="2011507" y="5288009"/>
                  <a:pt x="1847904" y="5309972"/>
                </a:cubicBezTo>
                <a:cubicBezTo>
                  <a:pt x="1684301" y="5331935"/>
                  <a:pt x="1567602" y="5276103"/>
                  <a:pt x="1443675" y="5309972"/>
                </a:cubicBezTo>
                <a:cubicBezTo>
                  <a:pt x="1319748" y="5343841"/>
                  <a:pt x="1053107" y="5260497"/>
                  <a:pt x="779585" y="5309972"/>
                </a:cubicBezTo>
                <a:cubicBezTo>
                  <a:pt x="506063" y="5359447"/>
                  <a:pt x="269262" y="5242827"/>
                  <a:pt x="0" y="5309972"/>
                </a:cubicBezTo>
                <a:cubicBezTo>
                  <a:pt x="-37614" y="5208801"/>
                  <a:pt x="36263" y="5071120"/>
                  <a:pt x="0" y="4879274"/>
                </a:cubicBezTo>
                <a:cubicBezTo>
                  <a:pt x="-36263" y="4687428"/>
                  <a:pt x="2499" y="4501582"/>
                  <a:pt x="0" y="4395477"/>
                </a:cubicBezTo>
                <a:cubicBezTo>
                  <a:pt x="-2499" y="4289372"/>
                  <a:pt x="49295" y="4069686"/>
                  <a:pt x="0" y="3964779"/>
                </a:cubicBezTo>
                <a:cubicBezTo>
                  <a:pt x="-49295" y="3859872"/>
                  <a:pt x="68969" y="3655151"/>
                  <a:pt x="0" y="3374782"/>
                </a:cubicBezTo>
                <a:cubicBezTo>
                  <a:pt x="-68969" y="3094413"/>
                  <a:pt x="50952" y="2957892"/>
                  <a:pt x="0" y="2678586"/>
                </a:cubicBezTo>
                <a:cubicBezTo>
                  <a:pt x="-50952" y="2399280"/>
                  <a:pt x="30598" y="2270677"/>
                  <a:pt x="0" y="2088589"/>
                </a:cubicBezTo>
                <a:cubicBezTo>
                  <a:pt x="-30598" y="1906501"/>
                  <a:pt x="28774" y="1824546"/>
                  <a:pt x="0" y="1604792"/>
                </a:cubicBezTo>
                <a:cubicBezTo>
                  <a:pt x="-28774" y="1385038"/>
                  <a:pt x="67347" y="1258206"/>
                  <a:pt x="0" y="961695"/>
                </a:cubicBezTo>
                <a:cubicBezTo>
                  <a:pt x="-67347" y="665184"/>
                  <a:pt x="18604" y="234125"/>
                  <a:pt x="0" y="0"/>
                </a:cubicBezTo>
                <a:close/>
              </a:path>
            </a:pathLst>
          </a:custGeom>
          <a:ln>
            <a:solidFill>
              <a:schemeClr val="tx1"/>
            </a:solidFill>
            <a:extLst>
              <a:ext uri="{C807C97D-BFC1-408E-A445-0C87EB9F89A2}">
                <ask:lineSketchStyleProps xmlns:ask="http://schemas.microsoft.com/office/drawing/2018/sketchyshapes" sd="3944840251">
                  <a:prstGeom prst="rect">
                    <a:avLst/>
                  </a:prstGeom>
                  <ask:type>
                    <ask:lineSketchScribble/>
                  </ask:type>
                </ask:lineSketchStyleProps>
              </a:ext>
            </a:extLst>
          </a:ln>
        </p:spPr>
      </p:pic>
    </p:spTree>
    <p:extLst>
      <p:ext uri="{BB962C8B-B14F-4D97-AF65-F5344CB8AC3E}">
        <p14:creationId xmlns:p14="http://schemas.microsoft.com/office/powerpoint/2010/main" val="742989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AC7ADE-D5BC-B41B-00F3-FE79C2F20693}"/>
              </a:ext>
            </a:extLst>
          </p:cNvPr>
          <p:cNvSpPr txBox="1"/>
          <p:nvPr/>
        </p:nvSpPr>
        <p:spPr>
          <a:xfrm>
            <a:off x="598716" y="6002344"/>
            <a:ext cx="4419599" cy="646331"/>
          </a:xfrm>
          <a:custGeom>
            <a:avLst/>
            <a:gdLst>
              <a:gd name="csX0" fmla="*/ 0 w 4419599"/>
              <a:gd name="csY0" fmla="*/ 0 h 646331"/>
              <a:gd name="csX1" fmla="*/ 464058 w 4419599"/>
              <a:gd name="csY1" fmla="*/ 0 h 646331"/>
              <a:gd name="csX2" fmla="*/ 1060704 w 4419599"/>
              <a:gd name="csY2" fmla="*/ 0 h 646331"/>
              <a:gd name="csX3" fmla="*/ 1701546 w 4419599"/>
              <a:gd name="csY3" fmla="*/ 0 h 646331"/>
              <a:gd name="csX4" fmla="*/ 2253995 w 4419599"/>
              <a:gd name="csY4" fmla="*/ 0 h 646331"/>
              <a:gd name="csX5" fmla="*/ 2850641 w 4419599"/>
              <a:gd name="csY5" fmla="*/ 0 h 646331"/>
              <a:gd name="csX6" fmla="*/ 3491483 w 4419599"/>
              <a:gd name="csY6" fmla="*/ 0 h 646331"/>
              <a:gd name="csX7" fmla="*/ 3911345 w 4419599"/>
              <a:gd name="csY7" fmla="*/ 0 h 646331"/>
              <a:gd name="csX8" fmla="*/ 4419599 w 4419599"/>
              <a:gd name="csY8" fmla="*/ 0 h 646331"/>
              <a:gd name="csX9" fmla="*/ 4419599 w 4419599"/>
              <a:gd name="csY9" fmla="*/ 316702 h 646331"/>
              <a:gd name="csX10" fmla="*/ 4419599 w 4419599"/>
              <a:gd name="csY10" fmla="*/ 646331 h 646331"/>
              <a:gd name="csX11" fmla="*/ 3911345 w 4419599"/>
              <a:gd name="csY11" fmla="*/ 646331 h 646331"/>
              <a:gd name="csX12" fmla="*/ 3358895 w 4419599"/>
              <a:gd name="csY12" fmla="*/ 646331 h 646331"/>
              <a:gd name="csX13" fmla="*/ 2894837 w 4419599"/>
              <a:gd name="csY13" fmla="*/ 646331 h 646331"/>
              <a:gd name="csX14" fmla="*/ 2386583 w 4419599"/>
              <a:gd name="csY14" fmla="*/ 646331 h 646331"/>
              <a:gd name="csX15" fmla="*/ 1922526 w 4419599"/>
              <a:gd name="csY15" fmla="*/ 646331 h 646331"/>
              <a:gd name="csX16" fmla="*/ 1502664 w 4419599"/>
              <a:gd name="csY16" fmla="*/ 646331 h 646331"/>
              <a:gd name="csX17" fmla="*/ 950214 w 4419599"/>
              <a:gd name="csY17" fmla="*/ 646331 h 646331"/>
              <a:gd name="csX18" fmla="*/ 0 w 4419599"/>
              <a:gd name="csY18" fmla="*/ 646331 h 646331"/>
              <a:gd name="csX19" fmla="*/ 0 w 4419599"/>
              <a:gd name="csY19" fmla="*/ 323166 h 646331"/>
              <a:gd name="csX20" fmla="*/ 0 w 4419599"/>
              <a:gd name="csY20"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419599" h="646331" fill="none" extrusionOk="0">
                <a:moveTo>
                  <a:pt x="0" y="0"/>
                </a:moveTo>
                <a:cubicBezTo>
                  <a:pt x="205892" y="-9060"/>
                  <a:pt x="362926" y="18366"/>
                  <a:pt x="464058" y="0"/>
                </a:cubicBezTo>
                <a:cubicBezTo>
                  <a:pt x="565190" y="-18366"/>
                  <a:pt x="766393" y="62936"/>
                  <a:pt x="1060704" y="0"/>
                </a:cubicBezTo>
                <a:cubicBezTo>
                  <a:pt x="1355015" y="-62936"/>
                  <a:pt x="1432209" y="8229"/>
                  <a:pt x="1701546" y="0"/>
                </a:cubicBezTo>
                <a:cubicBezTo>
                  <a:pt x="1970883" y="-8229"/>
                  <a:pt x="2078641" y="31670"/>
                  <a:pt x="2253995" y="0"/>
                </a:cubicBezTo>
                <a:cubicBezTo>
                  <a:pt x="2429349" y="-31670"/>
                  <a:pt x="2610602" y="48815"/>
                  <a:pt x="2850641" y="0"/>
                </a:cubicBezTo>
                <a:cubicBezTo>
                  <a:pt x="3090680" y="-48815"/>
                  <a:pt x="3333937" y="52900"/>
                  <a:pt x="3491483" y="0"/>
                </a:cubicBezTo>
                <a:cubicBezTo>
                  <a:pt x="3649029" y="-52900"/>
                  <a:pt x="3730469" y="1667"/>
                  <a:pt x="3911345" y="0"/>
                </a:cubicBezTo>
                <a:cubicBezTo>
                  <a:pt x="4092221" y="-1667"/>
                  <a:pt x="4198702" y="18421"/>
                  <a:pt x="4419599" y="0"/>
                </a:cubicBezTo>
                <a:cubicBezTo>
                  <a:pt x="4454357" y="134877"/>
                  <a:pt x="4392573" y="200702"/>
                  <a:pt x="4419599" y="316702"/>
                </a:cubicBezTo>
                <a:cubicBezTo>
                  <a:pt x="4446625" y="432702"/>
                  <a:pt x="4403992" y="536635"/>
                  <a:pt x="4419599" y="646331"/>
                </a:cubicBezTo>
                <a:cubicBezTo>
                  <a:pt x="4218724" y="660024"/>
                  <a:pt x="4102821" y="624619"/>
                  <a:pt x="3911345" y="646331"/>
                </a:cubicBezTo>
                <a:cubicBezTo>
                  <a:pt x="3719869" y="668043"/>
                  <a:pt x="3512518" y="638860"/>
                  <a:pt x="3358895" y="646331"/>
                </a:cubicBezTo>
                <a:cubicBezTo>
                  <a:pt x="3205272" y="653802"/>
                  <a:pt x="3063262" y="595524"/>
                  <a:pt x="2894837" y="646331"/>
                </a:cubicBezTo>
                <a:cubicBezTo>
                  <a:pt x="2726412" y="697138"/>
                  <a:pt x="2495691" y="596059"/>
                  <a:pt x="2386583" y="646331"/>
                </a:cubicBezTo>
                <a:cubicBezTo>
                  <a:pt x="2277475" y="696603"/>
                  <a:pt x="2124225" y="626723"/>
                  <a:pt x="1922526" y="646331"/>
                </a:cubicBezTo>
                <a:cubicBezTo>
                  <a:pt x="1720827" y="665939"/>
                  <a:pt x="1611425" y="604235"/>
                  <a:pt x="1502664" y="646331"/>
                </a:cubicBezTo>
                <a:cubicBezTo>
                  <a:pt x="1393903" y="688427"/>
                  <a:pt x="1213099" y="590828"/>
                  <a:pt x="950214" y="646331"/>
                </a:cubicBezTo>
                <a:cubicBezTo>
                  <a:pt x="687329" y="701834"/>
                  <a:pt x="292593" y="594651"/>
                  <a:pt x="0" y="646331"/>
                </a:cubicBezTo>
                <a:cubicBezTo>
                  <a:pt x="-4334" y="512747"/>
                  <a:pt x="25243" y="436433"/>
                  <a:pt x="0" y="323166"/>
                </a:cubicBezTo>
                <a:cubicBezTo>
                  <a:pt x="-25243" y="209900"/>
                  <a:pt x="36187" y="65343"/>
                  <a:pt x="0" y="0"/>
                </a:cubicBezTo>
                <a:close/>
              </a:path>
              <a:path w="4419599" h="646331" stroke="0" extrusionOk="0">
                <a:moveTo>
                  <a:pt x="0" y="0"/>
                </a:moveTo>
                <a:cubicBezTo>
                  <a:pt x="245932" y="-44421"/>
                  <a:pt x="432585" y="34350"/>
                  <a:pt x="640842" y="0"/>
                </a:cubicBezTo>
                <a:cubicBezTo>
                  <a:pt x="849099" y="-34350"/>
                  <a:pt x="975463" y="69075"/>
                  <a:pt x="1237488" y="0"/>
                </a:cubicBezTo>
                <a:cubicBezTo>
                  <a:pt x="1499513" y="-69075"/>
                  <a:pt x="1603038" y="66804"/>
                  <a:pt x="1878330" y="0"/>
                </a:cubicBezTo>
                <a:cubicBezTo>
                  <a:pt x="2153622" y="-66804"/>
                  <a:pt x="2279783" y="13768"/>
                  <a:pt x="2519171" y="0"/>
                </a:cubicBezTo>
                <a:cubicBezTo>
                  <a:pt x="2758559" y="-13768"/>
                  <a:pt x="3020176" y="58645"/>
                  <a:pt x="3160013" y="0"/>
                </a:cubicBezTo>
                <a:cubicBezTo>
                  <a:pt x="3299850" y="-58645"/>
                  <a:pt x="3484727" y="53347"/>
                  <a:pt x="3756659" y="0"/>
                </a:cubicBezTo>
                <a:cubicBezTo>
                  <a:pt x="4028591" y="-53347"/>
                  <a:pt x="4155920" y="37810"/>
                  <a:pt x="4419599" y="0"/>
                </a:cubicBezTo>
                <a:cubicBezTo>
                  <a:pt x="4425716" y="87502"/>
                  <a:pt x="4416049" y="247667"/>
                  <a:pt x="4419599" y="329629"/>
                </a:cubicBezTo>
                <a:cubicBezTo>
                  <a:pt x="4423149" y="411591"/>
                  <a:pt x="4406174" y="500629"/>
                  <a:pt x="4419599" y="646331"/>
                </a:cubicBezTo>
                <a:cubicBezTo>
                  <a:pt x="4213730" y="654069"/>
                  <a:pt x="4159207" y="590820"/>
                  <a:pt x="3955541" y="646331"/>
                </a:cubicBezTo>
                <a:cubicBezTo>
                  <a:pt x="3751875" y="701842"/>
                  <a:pt x="3621368" y="627076"/>
                  <a:pt x="3535679" y="646331"/>
                </a:cubicBezTo>
                <a:cubicBezTo>
                  <a:pt x="3449990" y="665586"/>
                  <a:pt x="3130568" y="604695"/>
                  <a:pt x="3027425" y="646331"/>
                </a:cubicBezTo>
                <a:cubicBezTo>
                  <a:pt x="2924282" y="687967"/>
                  <a:pt x="2745170" y="639214"/>
                  <a:pt x="2474975" y="646331"/>
                </a:cubicBezTo>
                <a:cubicBezTo>
                  <a:pt x="2204780" y="653448"/>
                  <a:pt x="2176853" y="604894"/>
                  <a:pt x="1966722" y="646331"/>
                </a:cubicBezTo>
                <a:cubicBezTo>
                  <a:pt x="1756591" y="687768"/>
                  <a:pt x="1649216" y="602787"/>
                  <a:pt x="1502664" y="646331"/>
                </a:cubicBezTo>
                <a:cubicBezTo>
                  <a:pt x="1356112" y="689875"/>
                  <a:pt x="1033589" y="586134"/>
                  <a:pt x="906018" y="646331"/>
                </a:cubicBezTo>
                <a:cubicBezTo>
                  <a:pt x="778447" y="706528"/>
                  <a:pt x="224866" y="584999"/>
                  <a:pt x="0" y="646331"/>
                </a:cubicBezTo>
                <a:cubicBezTo>
                  <a:pt x="-21743" y="522764"/>
                  <a:pt x="13728" y="487774"/>
                  <a:pt x="0" y="342555"/>
                </a:cubicBezTo>
                <a:cubicBezTo>
                  <a:pt x="-13728" y="197336"/>
                  <a:pt x="27934" y="162485"/>
                  <a:pt x="0" y="0"/>
                </a:cubicBezTo>
                <a:close/>
              </a:path>
            </a:pathLst>
          </a:custGeom>
          <a:solidFill>
            <a:schemeClr val="bg1"/>
          </a:solidFill>
          <a:ln>
            <a:solidFill>
              <a:schemeClr val="tx1"/>
            </a:solidFill>
            <a:extLst>
              <a:ext uri="{C807C97D-BFC1-408E-A445-0C87EB9F89A2}">
                <ask:lineSketchStyleProps xmlns:ask="http://schemas.microsoft.com/office/drawing/2018/sketchyshapes" sd="3068379096">
                  <a:prstGeom prst="rect">
                    <a:avLst/>
                  </a:prstGeom>
                  <ask:type>
                    <ask:lineSketchScribble/>
                  </ask:type>
                </ask:lineSketchStyleProps>
              </a:ext>
            </a:extLst>
          </a:ln>
        </p:spPr>
        <p:txBody>
          <a:bodyPr wrap="square">
            <a:spAutoFit/>
          </a:bodyPr>
          <a:lstStyle/>
          <a:p>
            <a:r>
              <a:rPr lang="el-GR" sz="1200" dirty="0"/>
              <a:t>Μαρία </a:t>
            </a:r>
            <a:r>
              <a:rPr lang="el-GR" sz="1200" dirty="0" err="1"/>
              <a:t>Μητσιάκη</a:t>
            </a:r>
            <a:r>
              <a:rPr lang="el-GR" sz="1200" dirty="0"/>
              <a:t> κ.ά.,  </a:t>
            </a:r>
            <a:r>
              <a:rPr lang="el-GR" sz="1200" b="0" i="1" u="none" strike="noStrike" dirty="0">
                <a:effectLst/>
                <a:latin typeface="+mn-lt"/>
              </a:rPr>
              <a:t>Πάμε ελληνικά!: Θεματικός κύκλος 1 + 2, </a:t>
            </a:r>
            <a:r>
              <a:rPr lang="el-GR" sz="1200" dirty="0"/>
              <a:t>Παιδαγωγικό Ινστιτούτο Κύπρου, Υπουργείο Παιδείας, Αθλητισμού και Νεολαίας, 2024, σελ. 43.</a:t>
            </a:r>
          </a:p>
        </p:txBody>
      </p:sp>
      <p:pic>
        <p:nvPicPr>
          <p:cNvPr id="4" name="Εικόνα 3">
            <a:extLst>
              <a:ext uri="{FF2B5EF4-FFF2-40B4-BE49-F238E27FC236}">
                <a16:creationId xmlns:a16="http://schemas.microsoft.com/office/drawing/2014/main" id="{C848DB2E-D9CF-C66C-BD0D-209BE1655F4E}"/>
              </a:ext>
            </a:extLst>
          </p:cNvPr>
          <p:cNvPicPr>
            <a:picLocks noChangeAspect="1"/>
          </p:cNvPicPr>
          <p:nvPr/>
        </p:nvPicPr>
        <p:blipFill>
          <a:blip r:embed="rId2"/>
          <a:stretch>
            <a:fillRect/>
          </a:stretch>
        </p:blipFill>
        <p:spPr>
          <a:xfrm>
            <a:off x="405494" y="532490"/>
            <a:ext cx="7486650" cy="4600575"/>
          </a:xfrm>
          <a:custGeom>
            <a:avLst/>
            <a:gdLst>
              <a:gd name="csX0" fmla="*/ 0 w 7486650"/>
              <a:gd name="csY0" fmla="*/ 0 h 4600575"/>
              <a:gd name="csX1" fmla="*/ 725629 w 7486650"/>
              <a:gd name="csY1" fmla="*/ 0 h 4600575"/>
              <a:gd name="csX2" fmla="*/ 1301525 w 7486650"/>
              <a:gd name="csY2" fmla="*/ 0 h 4600575"/>
              <a:gd name="csX3" fmla="*/ 1727688 w 7486650"/>
              <a:gd name="csY3" fmla="*/ 0 h 4600575"/>
              <a:gd name="csX4" fmla="*/ 2378451 w 7486650"/>
              <a:gd name="csY4" fmla="*/ 0 h 4600575"/>
              <a:gd name="csX5" fmla="*/ 2954347 w 7486650"/>
              <a:gd name="csY5" fmla="*/ 0 h 4600575"/>
              <a:gd name="csX6" fmla="*/ 3305644 w 7486650"/>
              <a:gd name="csY6" fmla="*/ 0 h 4600575"/>
              <a:gd name="csX7" fmla="*/ 3956407 w 7486650"/>
              <a:gd name="csY7" fmla="*/ 0 h 4600575"/>
              <a:gd name="csX8" fmla="*/ 4607169 w 7486650"/>
              <a:gd name="csY8" fmla="*/ 0 h 4600575"/>
              <a:gd name="csX9" fmla="*/ 5108199 w 7486650"/>
              <a:gd name="csY9" fmla="*/ 0 h 4600575"/>
              <a:gd name="csX10" fmla="*/ 5534362 w 7486650"/>
              <a:gd name="csY10" fmla="*/ 0 h 4600575"/>
              <a:gd name="csX11" fmla="*/ 6259991 w 7486650"/>
              <a:gd name="csY11" fmla="*/ 0 h 4600575"/>
              <a:gd name="csX12" fmla="*/ 6611288 w 7486650"/>
              <a:gd name="csY12" fmla="*/ 0 h 4600575"/>
              <a:gd name="csX13" fmla="*/ 7486650 w 7486650"/>
              <a:gd name="csY13" fmla="*/ 0 h 4600575"/>
              <a:gd name="csX14" fmla="*/ 7486650 w 7486650"/>
              <a:gd name="csY14" fmla="*/ 529066 h 4600575"/>
              <a:gd name="csX15" fmla="*/ 7486650 w 7486650"/>
              <a:gd name="csY15" fmla="*/ 966121 h 4600575"/>
              <a:gd name="csX16" fmla="*/ 7486650 w 7486650"/>
              <a:gd name="csY16" fmla="*/ 1633204 h 4600575"/>
              <a:gd name="csX17" fmla="*/ 7486650 w 7486650"/>
              <a:gd name="csY17" fmla="*/ 2116265 h 4600575"/>
              <a:gd name="csX18" fmla="*/ 7486650 w 7486650"/>
              <a:gd name="csY18" fmla="*/ 2553319 h 4600575"/>
              <a:gd name="csX19" fmla="*/ 7486650 w 7486650"/>
              <a:gd name="csY19" fmla="*/ 2990374 h 4600575"/>
              <a:gd name="csX20" fmla="*/ 7486650 w 7486650"/>
              <a:gd name="csY20" fmla="*/ 3427428 h 4600575"/>
              <a:gd name="csX21" fmla="*/ 7486650 w 7486650"/>
              <a:gd name="csY21" fmla="*/ 3956494 h 4600575"/>
              <a:gd name="csX22" fmla="*/ 7486650 w 7486650"/>
              <a:gd name="csY22" fmla="*/ 4600575 h 4600575"/>
              <a:gd name="csX23" fmla="*/ 6761021 w 7486650"/>
              <a:gd name="csY23" fmla="*/ 4600575 h 4600575"/>
              <a:gd name="csX24" fmla="*/ 6110258 w 7486650"/>
              <a:gd name="csY24" fmla="*/ 4600575 h 4600575"/>
              <a:gd name="csX25" fmla="*/ 5758962 w 7486650"/>
              <a:gd name="csY25" fmla="*/ 4600575 h 4600575"/>
              <a:gd name="csX26" fmla="*/ 5108199 w 7486650"/>
              <a:gd name="csY26" fmla="*/ 4600575 h 4600575"/>
              <a:gd name="csX27" fmla="*/ 4382570 w 7486650"/>
              <a:gd name="csY27" fmla="*/ 4600575 h 4600575"/>
              <a:gd name="csX28" fmla="*/ 4031273 w 7486650"/>
              <a:gd name="csY28" fmla="*/ 4600575 h 4600575"/>
              <a:gd name="csX29" fmla="*/ 3380510 w 7486650"/>
              <a:gd name="csY29" fmla="*/ 4600575 h 4600575"/>
              <a:gd name="csX30" fmla="*/ 2879481 w 7486650"/>
              <a:gd name="csY30" fmla="*/ 4600575 h 4600575"/>
              <a:gd name="csX31" fmla="*/ 2153852 w 7486650"/>
              <a:gd name="csY31" fmla="*/ 4600575 h 4600575"/>
              <a:gd name="csX32" fmla="*/ 1577955 w 7486650"/>
              <a:gd name="csY32" fmla="*/ 4600575 h 4600575"/>
              <a:gd name="csX33" fmla="*/ 852326 w 7486650"/>
              <a:gd name="csY33" fmla="*/ 4600575 h 4600575"/>
              <a:gd name="csX34" fmla="*/ 0 w 7486650"/>
              <a:gd name="csY34" fmla="*/ 4600575 h 4600575"/>
              <a:gd name="csX35" fmla="*/ 0 w 7486650"/>
              <a:gd name="csY35" fmla="*/ 4117515 h 4600575"/>
              <a:gd name="csX36" fmla="*/ 0 w 7486650"/>
              <a:gd name="csY36" fmla="*/ 3588449 h 4600575"/>
              <a:gd name="csX37" fmla="*/ 0 w 7486650"/>
              <a:gd name="csY37" fmla="*/ 3105388 h 4600575"/>
              <a:gd name="csX38" fmla="*/ 0 w 7486650"/>
              <a:gd name="csY38" fmla="*/ 2438305 h 4600575"/>
              <a:gd name="csX39" fmla="*/ 0 w 7486650"/>
              <a:gd name="csY39" fmla="*/ 2001250 h 4600575"/>
              <a:gd name="csX40" fmla="*/ 0 w 7486650"/>
              <a:gd name="csY40" fmla="*/ 1564196 h 4600575"/>
              <a:gd name="csX41" fmla="*/ 0 w 7486650"/>
              <a:gd name="csY41" fmla="*/ 943118 h 4600575"/>
              <a:gd name="csX42" fmla="*/ 0 w 7486650"/>
              <a:gd name="csY42" fmla="*/ 0 h 46005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7486650" h="4600575" fill="none" extrusionOk="0">
                <a:moveTo>
                  <a:pt x="0" y="0"/>
                </a:moveTo>
                <a:cubicBezTo>
                  <a:pt x="162446" y="-2460"/>
                  <a:pt x="537385" y="55370"/>
                  <a:pt x="725629" y="0"/>
                </a:cubicBezTo>
                <a:cubicBezTo>
                  <a:pt x="913873" y="-55370"/>
                  <a:pt x="1068419" y="67517"/>
                  <a:pt x="1301525" y="0"/>
                </a:cubicBezTo>
                <a:cubicBezTo>
                  <a:pt x="1534631" y="-67517"/>
                  <a:pt x="1578216" y="30208"/>
                  <a:pt x="1727688" y="0"/>
                </a:cubicBezTo>
                <a:cubicBezTo>
                  <a:pt x="1877160" y="-30208"/>
                  <a:pt x="2243641" y="37697"/>
                  <a:pt x="2378451" y="0"/>
                </a:cubicBezTo>
                <a:cubicBezTo>
                  <a:pt x="2513261" y="-37697"/>
                  <a:pt x="2739679" y="56443"/>
                  <a:pt x="2954347" y="0"/>
                </a:cubicBezTo>
                <a:cubicBezTo>
                  <a:pt x="3169015" y="-56443"/>
                  <a:pt x="3215230" y="15494"/>
                  <a:pt x="3305644" y="0"/>
                </a:cubicBezTo>
                <a:cubicBezTo>
                  <a:pt x="3396058" y="-15494"/>
                  <a:pt x="3678528" y="73287"/>
                  <a:pt x="3956407" y="0"/>
                </a:cubicBezTo>
                <a:cubicBezTo>
                  <a:pt x="4234286" y="-73287"/>
                  <a:pt x="4357058" y="50121"/>
                  <a:pt x="4607169" y="0"/>
                </a:cubicBezTo>
                <a:cubicBezTo>
                  <a:pt x="4857280" y="-50121"/>
                  <a:pt x="4993077" y="18223"/>
                  <a:pt x="5108199" y="0"/>
                </a:cubicBezTo>
                <a:cubicBezTo>
                  <a:pt x="5223321" y="-18223"/>
                  <a:pt x="5323830" y="3983"/>
                  <a:pt x="5534362" y="0"/>
                </a:cubicBezTo>
                <a:cubicBezTo>
                  <a:pt x="5744894" y="-3983"/>
                  <a:pt x="6036533" y="21975"/>
                  <a:pt x="6259991" y="0"/>
                </a:cubicBezTo>
                <a:cubicBezTo>
                  <a:pt x="6483449" y="-21975"/>
                  <a:pt x="6513808" y="20647"/>
                  <a:pt x="6611288" y="0"/>
                </a:cubicBezTo>
                <a:cubicBezTo>
                  <a:pt x="6708768" y="-20647"/>
                  <a:pt x="7134464" y="54487"/>
                  <a:pt x="7486650" y="0"/>
                </a:cubicBezTo>
                <a:cubicBezTo>
                  <a:pt x="7522744" y="241427"/>
                  <a:pt x="7432985" y="407984"/>
                  <a:pt x="7486650" y="529066"/>
                </a:cubicBezTo>
                <a:cubicBezTo>
                  <a:pt x="7540315" y="650148"/>
                  <a:pt x="7437322" y="788784"/>
                  <a:pt x="7486650" y="966121"/>
                </a:cubicBezTo>
                <a:cubicBezTo>
                  <a:pt x="7535978" y="1143459"/>
                  <a:pt x="7440769" y="1363573"/>
                  <a:pt x="7486650" y="1633204"/>
                </a:cubicBezTo>
                <a:cubicBezTo>
                  <a:pt x="7532531" y="1902835"/>
                  <a:pt x="7437859" y="1949745"/>
                  <a:pt x="7486650" y="2116265"/>
                </a:cubicBezTo>
                <a:cubicBezTo>
                  <a:pt x="7535441" y="2282785"/>
                  <a:pt x="7478288" y="2346194"/>
                  <a:pt x="7486650" y="2553319"/>
                </a:cubicBezTo>
                <a:cubicBezTo>
                  <a:pt x="7495012" y="2760444"/>
                  <a:pt x="7468591" y="2818177"/>
                  <a:pt x="7486650" y="2990374"/>
                </a:cubicBezTo>
                <a:cubicBezTo>
                  <a:pt x="7504709" y="3162571"/>
                  <a:pt x="7453501" y="3261857"/>
                  <a:pt x="7486650" y="3427428"/>
                </a:cubicBezTo>
                <a:cubicBezTo>
                  <a:pt x="7519799" y="3592999"/>
                  <a:pt x="7476466" y="3772792"/>
                  <a:pt x="7486650" y="3956494"/>
                </a:cubicBezTo>
                <a:cubicBezTo>
                  <a:pt x="7496834" y="4140196"/>
                  <a:pt x="7432383" y="4346838"/>
                  <a:pt x="7486650" y="4600575"/>
                </a:cubicBezTo>
                <a:cubicBezTo>
                  <a:pt x="7335264" y="4613063"/>
                  <a:pt x="7065706" y="4520958"/>
                  <a:pt x="6761021" y="4600575"/>
                </a:cubicBezTo>
                <a:cubicBezTo>
                  <a:pt x="6456336" y="4680192"/>
                  <a:pt x="6407160" y="4581838"/>
                  <a:pt x="6110258" y="4600575"/>
                </a:cubicBezTo>
                <a:cubicBezTo>
                  <a:pt x="5813356" y="4619312"/>
                  <a:pt x="5872195" y="4562479"/>
                  <a:pt x="5758962" y="4600575"/>
                </a:cubicBezTo>
                <a:cubicBezTo>
                  <a:pt x="5645729" y="4638671"/>
                  <a:pt x="5358976" y="4577885"/>
                  <a:pt x="5108199" y="4600575"/>
                </a:cubicBezTo>
                <a:cubicBezTo>
                  <a:pt x="4857422" y="4623265"/>
                  <a:pt x="4565979" y="4515515"/>
                  <a:pt x="4382570" y="4600575"/>
                </a:cubicBezTo>
                <a:cubicBezTo>
                  <a:pt x="4199161" y="4685635"/>
                  <a:pt x="4153163" y="4573346"/>
                  <a:pt x="4031273" y="4600575"/>
                </a:cubicBezTo>
                <a:cubicBezTo>
                  <a:pt x="3909383" y="4627804"/>
                  <a:pt x="3682605" y="4527017"/>
                  <a:pt x="3380510" y="4600575"/>
                </a:cubicBezTo>
                <a:cubicBezTo>
                  <a:pt x="3078415" y="4674133"/>
                  <a:pt x="3122837" y="4566008"/>
                  <a:pt x="2879481" y="4600575"/>
                </a:cubicBezTo>
                <a:cubicBezTo>
                  <a:pt x="2636125" y="4635142"/>
                  <a:pt x="2332037" y="4596889"/>
                  <a:pt x="2153852" y="4600575"/>
                </a:cubicBezTo>
                <a:cubicBezTo>
                  <a:pt x="1975667" y="4604261"/>
                  <a:pt x="1774800" y="4577370"/>
                  <a:pt x="1577955" y="4600575"/>
                </a:cubicBezTo>
                <a:cubicBezTo>
                  <a:pt x="1381110" y="4623780"/>
                  <a:pt x="1087274" y="4513815"/>
                  <a:pt x="852326" y="4600575"/>
                </a:cubicBezTo>
                <a:cubicBezTo>
                  <a:pt x="617378" y="4687335"/>
                  <a:pt x="173804" y="4590011"/>
                  <a:pt x="0" y="4600575"/>
                </a:cubicBezTo>
                <a:cubicBezTo>
                  <a:pt x="-447" y="4368120"/>
                  <a:pt x="16864" y="4334814"/>
                  <a:pt x="0" y="4117515"/>
                </a:cubicBezTo>
                <a:cubicBezTo>
                  <a:pt x="-16864" y="3900216"/>
                  <a:pt x="20483" y="3840383"/>
                  <a:pt x="0" y="3588449"/>
                </a:cubicBezTo>
                <a:cubicBezTo>
                  <a:pt x="-20483" y="3336515"/>
                  <a:pt x="30843" y="3208296"/>
                  <a:pt x="0" y="3105388"/>
                </a:cubicBezTo>
                <a:cubicBezTo>
                  <a:pt x="-30843" y="3002480"/>
                  <a:pt x="53559" y="2669000"/>
                  <a:pt x="0" y="2438305"/>
                </a:cubicBezTo>
                <a:cubicBezTo>
                  <a:pt x="-53559" y="2207610"/>
                  <a:pt x="22897" y="2110880"/>
                  <a:pt x="0" y="2001250"/>
                </a:cubicBezTo>
                <a:cubicBezTo>
                  <a:pt x="-22897" y="1891621"/>
                  <a:pt x="25320" y="1764658"/>
                  <a:pt x="0" y="1564196"/>
                </a:cubicBezTo>
                <a:cubicBezTo>
                  <a:pt x="-25320" y="1363734"/>
                  <a:pt x="56804" y="1169997"/>
                  <a:pt x="0" y="943118"/>
                </a:cubicBezTo>
                <a:cubicBezTo>
                  <a:pt x="-56804" y="716239"/>
                  <a:pt x="28087" y="418245"/>
                  <a:pt x="0" y="0"/>
                </a:cubicBezTo>
                <a:close/>
              </a:path>
              <a:path w="7486650" h="4600575" stroke="0" extrusionOk="0">
                <a:moveTo>
                  <a:pt x="0" y="0"/>
                </a:moveTo>
                <a:cubicBezTo>
                  <a:pt x="111099" y="-30275"/>
                  <a:pt x="256342" y="10605"/>
                  <a:pt x="426163" y="0"/>
                </a:cubicBezTo>
                <a:cubicBezTo>
                  <a:pt x="595984" y="-10605"/>
                  <a:pt x="816430" y="51179"/>
                  <a:pt x="1151792" y="0"/>
                </a:cubicBezTo>
                <a:cubicBezTo>
                  <a:pt x="1487154" y="-51179"/>
                  <a:pt x="1493834" y="54831"/>
                  <a:pt x="1727688" y="0"/>
                </a:cubicBezTo>
                <a:cubicBezTo>
                  <a:pt x="1961542" y="-54831"/>
                  <a:pt x="2170459" y="30012"/>
                  <a:pt x="2303585" y="0"/>
                </a:cubicBezTo>
                <a:cubicBezTo>
                  <a:pt x="2436711" y="-30012"/>
                  <a:pt x="2740748" y="48656"/>
                  <a:pt x="2954347" y="0"/>
                </a:cubicBezTo>
                <a:cubicBezTo>
                  <a:pt x="3167946" y="-48656"/>
                  <a:pt x="3288298" y="9861"/>
                  <a:pt x="3380510" y="0"/>
                </a:cubicBezTo>
                <a:cubicBezTo>
                  <a:pt x="3472722" y="-9861"/>
                  <a:pt x="3633287" y="38296"/>
                  <a:pt x="3881540" y="0"/>
                </a:cubicBezTo>
                <a:cubicBezTo>
                  <a:pt x="4129793" y="-38296"/>
                  <a:pt x="4208323" y="37218"/>
                  <a:pt x="4382570" y="0"/>
                </a:cubicBezTo>
                <a:cubicBezTo>
                  <a:pt x="4556817" y="-37218"/>
                  <a:pt x="4693340" y="48078"/>
                  <a:pt x="4808733" y="0"/>
                </a:cubicBezTo>
                <a:cubicBezTo>
                  <a:pt x="4924126" y="-48078"/>
                  <a:pt x="5072869" y="40944"/>
                  <a:pt x="5309763" y="0"/>
                </a:cubicBezTo>
                <a:cubicBezTo>
                  <a:pt x="5546657" y="-40944"/>
                  <a:pt x="5623880" y="37237"/>
                  <a:pt x="5885659" y="0"/>
                </a:cubicBezTo>
                <a:cubicBezTo>
                  <a:pt x="6147438" y="-37237"/>
                  <a:pt x="6242137" y="7398"/>
                  <a:pt x="6386688" y="0"/>
                </a:cubicBezTo>
                <a:cubicBezTo>
                  <a:pt x="6531239" y="-7398"/>
                  <a:pt x="6778950" y="56901"/>
                  <a:pt x="6962585" y="0"/>
                </a:cubicBezTo>
                <a:cubicBezTo>
                  <a:pt x="7146220" y="-56901"/>
                  <a:pt x="7261275" y="36501"/>
                  <a:pt x="7486650" y="0"/>
                </a:cubicBezTo>
                <a:cubicBezTo>
                  <a:pt x="7500483" y="202175"/>
                  <a:pt x="7468614" y="267337"/>
                  <a:pt x="7486650" y="437055"/>
                </a:cubicBezTo>
                <a:cubicBezTo>
                  <a:pt x="7504686" y="606773"/>
                  <a:pt x="7407566" y="867556"/>
                  <a:pt x="7486650" y="1104138"/>
                </a:cubicBezTo>
                <a:cubicBezTo>
                  <a:pt x="7565734" y="1340720"/>
                  <a:pt x="7468628" y="1550155"/>
                  <a:pt x="7486650" y="1679210"/>
                </a:cubicBezTo>
                <a:cubicBezTo>
                  <a:pt x="7504672" y="1808265"/>
                  <a:pt x="7436432" y="2011110"/>
                  <a:pt x="7486650" y="2300288"/>
                </a:cubicBezTo>
                <a:cubicBezTo>
                  <a:pt x="7536868" y="2589466"/>
                  <a:pt x="7439714" y="2591735"/>
                  <a:pt x="7486650" y="2829354"/>
                </a:cubicBezTo>
                <a:cubicBezTo>
                  <a:pt x="7533586" y="3066973"/>
                  <a:pt x="7452746" y="3112980"/>
                  <a:pt x="7486650" y="3266408"/>
                </a:cubicBezTo>
                <a:cubicBezTo>
                  <a:pt x="7520554" y="3419836"/>
                  <a:pt x="7448392" y="3612126"/>
                  <a:pt x="7486650" y="3841480"/>
                </a:cubicBezTo>
                <a:cubicBezTo>
                  <a:pt x="7524908" y="4070834"/>
                  <a:pt x="7463177" y="4252335"/>
                  <a:pt x="7486650" y="4600575"/>
                </a:cubicBezTo>
                <a:cubicBezTo>
                  <a:pt x="7385058" y="4641282"/>
                  <a:pt x="7214324" y="4563205"/>
                  <a:pt x="7135353" y="4600575"/>
                </a:cubicBezTo>
                <a:cubicBezTo>
                  <a:pt x="7056382" y="4637945"/>
                  <a:pt x="6883045" y="4541102"/>
                  <a:pt x="6634324" y="4600575"/>
                </a:cubicBezTo>
                <a:cubicBezTo>
                  <a:pt x="6385603" y="4660048"/>
                  <a:pt x="6394981" y="4562052"/>
                  <a:pt x="6208161" y="4600575"/>
                </a:cubicBezTo>
                <a:cubicBezTo>
                  <a:pt x="6021341" y="4639098"/>
                  <a:pt x="5963824" y="4559474"/>
                  <a:pt x="5856864" y="4600575"/>
                </a:cubicBezTo>
                <a:cubicBezTo>
                  <a:pt x="5749904" y="4641676"/>
                  <a:pt x="5535222" y="4580517"/>
                  <a:pt x="5280968" y="4600575"/>
                </a:cubicBezTo>
                <a:cubicBezTo>
                  <a:pt x="5026714" y="4620633"/>
                  <a:pt x="4985960" y="4553036"/>
                  <a:pt x="4854805" y="4600575"/>
                </a:cubicBezTo>
                <a:cubicBezTo>
                  <a:pt x="4723650" y="4648114"/>
                  <a:pt x="4343013" y="4595209"/>
                  <a:pt x="4129175" y="4600575"/>
                </a:cubicBezTo>
                <a:cubicBezTo>
                  <a:pt x="3915337" y="4605941"/>
                  <a:pt x="3679798" y="4591706"/>
                  <a:pt x="3478413" y="4600575"/>
                </a:cubicBezTo>
                <a:cubicBezTo>
                  <a:pt x="3277028" y="4609444"/>
                  <a:pt x="3126968" y="4579903"/>
                  <a:pt x="2902517" y="4600575"/>
                </a:cubicBezTo>
                <a:cubicBezTo>
                  <a:pt x="2678066" y="4621247"/>
                  <a:pt x="2344756" y="4537680"/>
                  <a:pt x="2176887" y="4600575"/>
                </a:cubicBezTo>
                <a:cubicBezTo>
                  <a:pt x="2009018" y="4663470"/>
                  <a:pt x="1794957" y="4570767"/>
                  <a:pt x="1526125" y="4600575"/>
                </a:cubicBezTo>
                <a:cubicBezTo>
                  <a:pt x="1257293" y="4630383"/>
                  <a:pt x="1023963" y="4567611"/>
                  <a:pt x="875362" y="4600575"/>
                </a:cubicBezTo>
                <a:cubicBezTo>
                  <a:pt x="726761" y="4633539"/>
                  <a:pt x="176930" y="4595359"/>
                  <a:pt x="0" y="4600575"/>
                </a:cubicBezTo>
                <a:cubicBezTo>
                  <a:pt x="-55460" y="4486322"/>
                  <a:pt x="20322" y="4248943"/>
                  <a:pt x="0" y="4071509"/>
                </a:cubicBezTo>
                <a:cubicBezTo>
                  <a:pt x="-20322" y="3894075"/>
                  <a:pt x="30251" y="3803891"/>
                  <a:pt x="0" y="3588449"/>
                </a:cubicBezTo>
                <a:cubicBezTo>
                  <a:pt x="-30251" y="3373007"/>
                  <a:pt x="17194" y="3344606"/>
                  <a:pt x="0" y="3151394"/>
                </a:cubicBezTo>
                <a:cubicBezTo>
                  <a:pt x="-17194" y="2958182"/>
                  <a:pt x="12498" y="2749307"/>
                  <a:pt x="0" y="2484311"/>
                </a:cubicBezTo>
                <a:cubicBezTo>
                  <a:pt x="-12498" y="2219315"/>
                  <a:pt x="55960" y="2168487"/>
                  <a:pt x="0" y="2001250"/>
                </a:cubicBezTo>
                <a:cubicBezTo>
                  <a:pt x="-55960" y="1834013"/>
                  <a:pt x="226" y="1682375"/>
                  <a:pt x="0" y="1472184"/>
                </a:cubicBezTo>
                <a:cubicBezTo>
                  <a:pt x="-226" y="1261993"/>
                  <a:pt x="41401" y="1137798"/>
                  <a:pt x="0" y="1035129"/>
                </a:cubicBezTo>
                <a:cubicBezTo>
                  <a:pt x="-41401" y="932460"/>
                  <a:pt x="109323" y="421959"/>
                  <a:pt x="0" y="0"/>
                </a:cubicBezTo>
                <a:close/>
              </a:path>
            </a:pathLst>
          </a:custGeom>
          <a:ln>
            <a:solidFill>
              <a:schemeClr val="tx1"/>
            </a:solidFill>
            <a:extLst>
              <a:ext uri="{C807C97D-BFC1-408E-A445-0C87EB9F89A2}">
                <ask:lineSketchStyleProps xmlns:ask="http://schemas.microsoft.com/office/drawing/2018/sketchyshapes" sd="2485413260">
                  <a:prstGeom prst="rect">
                    <a:avLst/>
                  </a:prstGeom>
                  <ask:type>
                    <ask:lineSketchScribble/>
                  </ask:type>
                </ask:lineSketchStyleProps>
              </a:ext>
            </a:extLst>
          </a:ln>
        </p:spPr>
      </p:pic>
    </p:spTree>
    <p:extLst>
      <p:ext uri="{BB962C8B-B14F-4D97-AF65-F5344CB8AC3E}">
        <p14:creationId xmlns:p14="http://schemas.microsoft.com/office/powerpoint/2010/main" val="4128481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descr="Μαθητές ξεχύθηκαν στους δρόμους, φώναξαν και καταδίκασαν το ψευδοκράτος  (ΒΙΝΤΕΟ&amp;ΦΩΤΟ) | AlphaNews">
            <a:extLst>
              <a:ext uri="{FF2B5EF4-FFF2-40B4-BE49-F238E27FC236}">
                <a16:creationId xmlns:a16="http://schemas.microsoft.com/office/drawing/2014/main" id="{9770B600-0901-8BFE-877B-FFC124286F32}"/>
              </a:ext>
            </a:extLst>
          </p:cNvPr>
          <p:cNvPicPr>
            <a:picLocks noChangeAspect="1"/>
          </p:cNvPicPr>
          <p:nvPr/>
        </p:nvPicPr>
        <p:blipFill>
          <a:blip r:embed="rId2"/>
          <a:stretch>
            <a:fillRect/>
          </a:stretch>
        </p:blipFill>
        <p:spPr>
          <a:xfrm>
            <a:off x="642256" y="617764"/>
            <a:ext cx="6858000" cy="5143500"/>
          </a:xfrm>
          <a:custGeom>
            <a:avLst/>
            <a:gdLst>
              <a:gd name="csX0" fmla="*/ 0 w 6858000"/>
              <a:gd name="csY0" fmla="*/ 0 h 5143500"/>
              <a:gd name="csX1" fmla="*/ 640080 w 6858000"/>
              <a:gd name="csY1" fmla="*/ 0 h 5143500"/>
              <a:gd name="csX2" fmla="*/ 1005840 w 6858000"/>
              <a:gd name="csY2" fmla="*/ 0 h 5143500"/>
              <a:gd name="csX3" fmla="*/ 1440180 w 6858000"/>
              <a:gd name="csY3" fmla="*/ 0 h 5143500"/>
              <a:gd name="csX4" fmla="*/ 1805940 w 6858000"/>
              <a:gd name="csY4" fmla="*/ 0 h 5143500"/>
              <a:gd name="csX5" fmla="*/ 2240280 w 6858000"/>
              <a:gd name="csY5" fmla="*/ 0 h 5143500"/>
              <a:gd name="csX6" fmla="*/ 2811780 w 6858000"/>
              <a:gd name="csY6" fmla="*/ 0 h 5143500"/>
              <a:gd name="csX7" fmla="*/ 3177540 w 6858000"/>
              <a:gd name="csY7" fmla="*/ 0 h 5143500"/>
              <a:gd name="csX8" fmla="*/ 3886200 w 6858000"/>
              <a:gd name="csY8" fmla="*/ 0 h 5143500"/>
              <a:gd name="csX9" fmla="*/ 4457700 w 6858000"/>
              <a:gd name="csY9" fmla="*/ 0 h 5143500"/>
              <a:gd name="csX10" fmla="*/ 5029200 w 6858000"/>
              <a:gd name="csY10" fmla="*/ 0 h 5143500"/>
              <a:gd name="csX11" fmla="*/ 5600700 w 6858000"/>
              <a:gd name="csY11" fmla="*/ 0 h 5143500"/>
              <a:gd name="csX12" fmla="*/ 6309360 w 6858000"/>
              <a:gd name="csY12" fmla="*/ 0 h 5143500"/>
              <a:gd name="csX13" fmla="*/ 6858000 w 6858000"/>
              <a:gd name="csY13" fmla="*/ 0 h 5143500"/>
              <a:gd name="csX14" fmla="*/ 6858000 w 6858000"/>
              <a:gd name="csY14" fmla="*/ 622935 h 5143500"/>
              <a:gd name="csX15" fmla="*/ 6858000 w 6858000"/>
              <a:gd name="csY15" fmla="*/ 1143000 h 5143500"/>
              <a:gd name="csX16" fmla="*/ 6858000 w 6858000"/>
              <a:gd name="csY16" fmla="*/ 1714500 h 5143500"/>
              <a:gd name="csX17" fmla="*/ 6858000 w 6858000"/>
              <a:gd name="csY17" fmla="*/ 2286000 h 5143500"/>
              <a:gd name="csX18" fmla="*/ 6858000 w 6858000"/>
              <a:gd name="csY18" fmla="*/ 2703195 h 5143500"/>
              <a:gd name="csX19" fmla="*/ 6858000 w 6858000"/>
              <a:gd name="csY19" fmla="*/ 3223260 h 5143500"/>
              <a:gd name="csX20" fmla="*/ 6858000 w 6858000"/>
              <a:gd name="csY20" fmla="*/ 3794760 h 5143500"/>
              <a:gd name="csX21" fmla="*/ 6858000 w 6858000"/>
              <a:gd name="csY21" fmla="*/ 4263390 h 5143500"/>
              <a:gd name="csX22" fmla="*/ 6858000 w 6858000"/>
              <a:gd name="csY22" fmla="*/ 5143500 h 5143500"/>
              <a:gd name="csX23" fmla="*/ 6492240 w 6858000"/>
              <a:gd name="csY23" fmla="*/ 5143500 h 5143500"/>
              <a:gd name="csX24" fmla="*/ 5920740 w 6858000"/>
              <a:gd name="csY24" fmla="*/ 5143500 h 5143500"/>
              <a:gd name="csX25" fmla="*/ 5417820 w 6858000"/>
              <a:gd name="csY25" fmla="*/ 5143500 h 5143500"/>
              <a:gd name="csX26" fmla="*/ 4983480 w 6858000"/>
              <a:gd name="csY26" fmla="*/ 5143500 h 5143500"/>
              <a:gd name="csX27" fmla="*/ 4480560 w 6858000"/>
              <a:gd name="csY27" fmla="*/ 5143500 h 5143500"/>
              <a:gd name="csX28" fmla="*/ 3909060 w 6858000"/>
              <a:gd name="csY28" fmla="*/ 5143500 h 5143500"/>
              <a:gd name="csX29" fmla="*/ 3474720 w 6858000"/>
              <a:gd name="csY29" fmla="*/ 5143500 h 5143500"/>
              <a:gd name="csX30" fmla="*/ 3040380 w 6858000"/>
              <a:gd name="csY30" fmla="*/ 5143500 h 5143500"/>
              <a:gd name="csX31" fmla="*/ 2400300 w 6858000"/>
              <a:gd name="csY31" fmla="*/ 5143500 h 5143500"/>
              <a:gd name="csX32" fmla="*/ 1691640 w 6858000"/>
              <a:gd name="csY32" fmla="*/ 5143500 h 5143500"/>
              <a:gd name="csX33" fmla="*/ 1325880 w 6858000"/>
              <a:gd name="csY33" fmla="*/ 5143500 h 5143500"/>
              <a:gd name="csX34" fmla="*/ 960120 w 6858000"/>
              <a:gd name="csY34" fmla="*/ 5143500 h 5143500"/>
              <a:gd name="csX35" fmla="*/ 0 w 6858000"/>
              <a:gd name="csY35" fmla="*/ 5143500 h 5143500"/>
              <a:gd name="csX36" fmla="*/ 0 w 6858000"/>
              <a:gd name="csY36" fmla="*/ 4572000 h 5143500"/>
              <a:gd name="csX37" fmla="*/ 0 w 6858000"/>
              <a:gd name="csY37" fmla="*/ 3949065 h 5143500"/>
              <a:gd name="csX38" fmla="*/ 0 w 6858000"/>
              <a:gd name="csY38" fmla="*/ 3531870 h 5143500"/>
              <a:gd name="csX39" fmla="*/ 0 w 6858000"/>
              <a:gd name="csY39" fmla="*/ 2857500 h 5143500"/>
              <a:gd name="csX40" fmla="*/ 0 w 6858000"/>
              <a:gd name="csY40" fmla="*/ 2286000 h 5143500"/>
              <a:gd name="csX41" fmla="*/ 0 w 6858000"/>
              <a:gd name="csY41" fmla="*/ 1611630 h 5143500"/>
              <a:gd name="csX42" fmla="*/ 0 w 6858000"/>
              <a:gd name="csY42" fmla="*/ 1040130 h 5143500"/>
              <a:gd name="csX43" fmla="*/ 0 w 6858000"/>
              <a:gd name="csY43" fmla="*/ 520065 h 5143500"/>
              <a:gd name="csX44" fmla="*/ 0 w 6858000"/>
              <a:gd name="csY44" fmla="*/ 0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6858000" h="5143500" fill="none" extrusionOk="0">
                <a:moveTo>
                  <a:pt x="0" y="0"/>
                </a:moveTo>
                <a:cubicBezTo>
                  <a:pt x="233008" y="-48005"/>
                  <a:pt x="482436" y="33543"/>
                  <a:pt x="640080" y="0"/>
                </a:cubicBezTo>
                <a:cubicBezTo>
                  <a:pt x="797724" y="-33543"/>
                  <a:pt x="875182" y="37469"/>
                  <a:pt x="1005840" y="0"/>
                </a:cubicBezTo>
                <a:cubicBezTo>
                  <a:pt x="1136498" y="-37469"/>
                  <a:pt x="1337768" y="31135"/>
                  <a:pt x="1440180" y="0"/>
                </a:cubicBezTo>
                <a:cubicBezTo>
                  <a:pt x="1542592" y="-31135"/>
                  <a:pt x="1708493" y="4437"/>
                  <a:pt x="1805940" y="0"/>
                </a:cubicBezTo>
                <a:cubicBezTo>
                  <a:pt x="1903387" y="-4437"/>
                  <a:pt x="2054185" y="2733"/>
                  <a:pt x="2240280" y="0"/>
                </a:cubicBezTo>
                <a:cubicBezTo>
                  <a:pt x="2426375" y="-2733"/>
                  <a:pt x="2571623" y="30453"/>
                  <a:pt x="2811780" y="0"/>
                </a:cubicBezTo>
                <a:cubicBezTo>
                  <a:pt x="3051937" y="-30453"/>
                  <a:pt x="3053025" y="11270"/>
                  <a:pt x="3177540" y="0"/>
                </a:cubicBezTo>
                <a:cubicBezTo>
                  <a:pt x="3302055" y="-11270"/>
                  <a:pt x="3546349" y="45273"/>
                  <a:pt x="3886200" y="0"/>
                </a:cubicBezTo>
                <a:cubicBezTo>
                  <a:pt x="4226051" y="-45273"/>
                  <a:pt x="4293644" y="25839"/>
                  <a:pt x="4457700" y="0"/>
                </a:cubicBezTo>
                <a:cubicBezTo>
                  <a:pt x="4621756" y="-25839"/>
                  <a:pt x="4861081" y="49562"/>
                  <a:pt x="5029200" y="0"/>
                </a:cubicBezTo>
                <a:cubicBezTo>
                  <a:pt x="5197319" y="-49562"/>
                  <a:pt x="5356265" y="28343"/>
                  <a:pt x="5600700" y="0"/>
                </a:cubicBezTo>
                <a:cubicBezTo>
                  <a:pt x="5845135" y="-28343"/>
                  <a:pt x="6132880" y="80882"/>
                  <a:pt x="6309360" y="0"/>
                </a:cubicBezTo>
                <a:cubicBezTo>
                  <a:pt x="6485840" y="-80882"/>
                  <a:pt x="6746008" y="18424"/>
                  <a:pt x="6858000" y="0"/>
                </a:cubicBezTo>
                <a:cubicBezTo>
                  <a:pt x="6858880" y="144740"/>
                  <a:pt x="6848907" y="341101"/>
                  <a:pt x="6858000" y="622935"/>
                </a:cubicBezTo>
                <a:cubicBezTo>
                  <a:pt x="6867093" y="904769"/>
                  <a:pt x="6831932" y="915783"/>
                  <a:pt x="6858000" y="1143000"/>
                </a:cubicBezTo>
                <a:cubicBezTo>
                  <a:pt x="6884068" y="1370218"/>
                  <a:pt x="6799362" y="1537757"/>
                  <a:pt x="6858000" y="1714500"/>
                </a:cubicBezTo>
                <a:cubicBezTo>
                  <a:pt x="6916638" y="1891243"/>
                  <a:pt x="6812538" y="2149632"/>
                  <a:pt x="6858000" y="2286000"/>
                </a:cubicBezTo>
                <a:cubicBezTo>
                  <a:pt x="6903462" y="2422368"/>
                  <a:pt x="6838122" y="2595368"/>
                  <a:pt x="6858000" y="2703195"/>
                </a:cubicBezTo>
                <a:cubicBezTo>
                  <a:pt x="6877878" y="2811023"/>
                  <a:pt x="6814776" y="3035350"/>
                  <a:pt x="6858000" y="3223260"/>
                </a:cubicBezTo>
                <a:cubicBezTo>
                  <a:pt x="6901224" y="3411171"/>
                  <a:pt x="6806337" y="3561751"/>
                  <a:pt x="6858000" y="3794760"/>
                </a:cubicBezTo>
                <a:cubicBezTo>
                  <a:pt x="6909663" y="4027769"/>
                  <a:pt x="6811691" y="4160835"/>
                  <a:pt x="6858000" y="4263390"/>
                </a:cubicBezTo>
                <a:cubicBezTo>
                  <a:pt x="6904309" y="4365945"/>
                  <a:pt x="6828480" y="4754848"/>
                  <a:pt x="6858000" y="5143500"/>
                </a:cubicBezTo>
                <a:cubicBezTo>
                  <a:pt x="6719768" y="5181022"/>
                  <a:pt x="6620814" y="5138645"/>
                  <a:pt x="6492240" y="5143500"/>
                </a:cubicBezTo>
                <a:cubicBezTo>
                  <a:pt x="6363666" y="5148355"/>
                  <a:pt x="6189266" y="5104640"/>
                  <a:pt x="5920740" y="5143500"/>
                </a:cubicBezTo>
                <a:cubicBezTo>
                  <a:pt x="5652214" y="5182360"/>
                  <a:pt x="5600453" y="5096891"/>
                  <a:pt x="5417820" y="5143500"/>
                </a:cubicBezTo>
                <a:cubicBezTo>
                  <a:pt x="5235187" y="5190109"/>
                  <a:pt x="5198661" y="5140428"/>
                  <a:pt x="4983480" y="5143500"/>
                </a:cubicBezTo>
                <a:cubicBezTo>
                  <a:pt x="4768299" y="5146572"/>
                  <a:pt x="4696769" y="5125784"/>
                  <a:pt x="4480560" y="5143500"/>
                </a:cubicBezTo>
                <a:cubicBezTo>
                  <a:pt x="4264351" y="5161216"/>
                  <a:pt x="4087846" y="5091424"/>
                  <a:pt x="3909060" y="5143500"/>
                </a:cubicBezTo>
                <a:cubicBezTo>
                  <a:pt x="3730274" y="5195576"/>
                  <a:pt x="3610267" y="5091697"/>
                  <a:pt x="3474720" y="5143500"/>
                </a:cubicBezTo>
                <a:cubicBezTo>
                  <a:pt x="3339173" y="5195303"/>
                  <a:pt x="3224286" y="5122938"/>
                  <a:pt x="3040380" y="5143500"/>
                </a:cubicBezTo>
                <a:cubicBezTo>
                  <a:pt x="2856474" y="5164062"/>
                  <a:pt x="2617101" y="5078075"/>
                  <a:pt x="2400300" y="5143500"/>
                </a:cubicBezTo>
                <a:cubicBezTo>
                  <a:pt x="2183499" y="5208925"/>
                  <a:pt x="1915619" y="5114600"/>
                  <a:pt x="1691640" y="5143500"/>
                </a:cubicBezTo>
                <a:cubicBezTo>
                  <a:pt x="1467661" y="5172400"/>
                  <a:pt x="1402559" y="5114638"/>
                  <a:pt x="1325880" y="5143500"/>
                </a:cubicBezTo>
                <a:cubicBezTo>
                  <a:pt x="1249201" y="5172362"/>
                  <a:pt x="1068145" y="5123037"/>
                  <a:pt x="960120" y="5143500"/>
                </a:cubicBezTo>
                <a:cubicBezTo>
                  <a:pt x="852095" y="5163963"/>
                  <a:pt x="397042" y="5078995"/>
                  <a:pt x="0" y="5143500"/>
                </a:cubicBezTo>
                <a:cubicBezTo>
                  <a:pt x="-62719" y="4986145"/>
                  <a:pt x="43354" y="4702605"/>
                  <a:pt x="0" y="4572000"/>
                </a:cubicBezTo>
                <a:cubicBezTo>
                  <a:pt x="-43354" y="4441395"/>
                  <a:pt x="2568" y="4246908"/>
                  <a:pt x="0" y="3949065"/>
                </a:cubicBezTo>
                <a:cubicBezTo>
                  <a:pt x="-2568" y="3651223"/>
                  <a:pt x="24392" y="3697661"/>
                  <a:pt x="0" y="3531870"/>
                </a:cubicBezTo>
                <a:cubicBezTo>
                  <a:pt x="-24392" y="3366079"/>
                  <a:pt x="22459" y="3079940"/>
                  <a:pt x="0" y="2857500"/>
                </a:cubicBezTo>
                <a:cubicBezTo>
                  <a:pt x="-22459" y="2635060"/>
                  <a:pt x="29111" y="2494265"/>
                  <a:pt x="0" y="2286000"/>
                </a:cubicBezTo>
                <a:cubicBezTo>
                  <a:pt x="-29111" y="2077735"/>
                  <a:pt x="32274" y="1867442"/>
                  <a:pt x="0" y="1611630"/>
                </a:cubicBezTo>
                <a:cubicBezTo>
                  <a:pt x="-32274" y="1355818"/>
                  <a:pt x="36464" y="1230242"/>
                  <a:pt x="0" y="1040130"/>
                </a:cubicBezTo>
                <a:cubicBezTo>
                  <a:pt x="-36464" y="850018"/>
                  <a:pt x="47042" y="647801"/>
                  <a:pt x="0" y="520065"/>
                </a:cubicBezTo>
                <a:cubicBezTo>
                  <a:pt x="-47042" y="392329"/>
                  <a:pt x="44014" y="117998"/>
                  <a:pt x="0" y="0"/>
                </a:cubicBezTo>
                <a:close/>
              </a:path>
              <a:path w="6858000" h="5143500" stroke="0" extrusionOk="0">
                <a:moveTo>
                  <a:pt x="0" y="0"/>
                </a:moveTo>
                <a:cubicBezTo>
                  <a:pt x="159115" y="-22836"/>
                  <a:pt x="301162" y="47944"/>
                  <a:pt x="434340" y="0"/>
                </a:cubicBezTo>
                <a:cubicBezTo>
                  <a:pt x="567518" y="-47944"/>
                  <a:pt x="797199" y="44574"/>
                  <a:pt x="937260" y="0"/>
                </a:cubicBezTo>
                <a:cubicBezTo>
                  <a:pt x="1077321" y="-44574"/>
                  <a:pt x="1317600" y="32341"/>
                  <a:pt x="1440180" y="0"/>
                </a:cubicBezTo>
                <a:cubicBezTo>
                  <a:pt x="1562760" y="-32341"/>
                  <a:pt x="1882097" y="60066"/>
                  <a:pt x="2148840" y="0"/>
                </a:cubicBezTo>
                <a:cubicBezTo>
                  <a:pt x="2415583" y="-60066"/>
                  <a:pt x="2379526" y="3261"/>
                  <a:pt x="2514600" y="0"/>
                </a:cubicBezTo>
                <a:cubicBezTo>
                  <a:pt x="2649674" y="-3261"/>
                  <a:pt x="2794571" y="59120"/>
                  <a:pt x="3017520" y="0"/>
                </a:cubicBezTo>
                <a:cubicBezTo>
                  <a:pt x="3240469" y="-59120"/>
                  <a:pt x="3253750" y="37918"/>
                  <a:pt x="3451860" y="0"/>
                </a:cubicBezTo>
                <a:cubicBezTo>
                  <a:pt x="3649970" y="-37918"/>
                  <a:pt x="3866327" y="62466"/>
                  <a:pt x="4023360" y="0"/>
                </a:cubicBezTo>
                <a:cubicBezTo>
                  <a:pt x="4180393" y="-62466"/>
                  <a:pt x="4369471" y="40911"/>
                  <a:pt x="4663440" y="0"/>
                </a:cubicBezTo>
                <a:cubicBezTo>
                  <a:pt x="4957409" y="-40911"/>
                  <a:pt x="4999086" y="17445"/>
                  <a:pt x="5166360" y="0"/>
                </a:cubicBezTo>
                <a:cubicBezTo>
                  <a:pt x="5333634" y="-17445"/>
                  <a:pt x="5624265" y="36185"/>
                  <a:pt x="5875020" y="0"/>
                </a:cubicBezTo>
                <a:cubicBezTo>
                  <a:pt x="6125775" y="-36185"/>
                  <a:pt x="6134812" y="33102"/>
                  <a:pt x="6240780" y="0"/>
                </a:cubicBezTo>
                <a:cubicBezTo>
                  <a:pt x="6346748" y="-33102"/>
                  <a:pt x="6640703" y="384"/>
                  <a:pt x="6858000" y="0"/>
                </a:cubicBezTo>
                <a:cubicBezTo>
                  <a:pt x="6885302" y="199996"/>
                  <a:pt x="6833220" y="290327"/>
                  <a:pt x="6858000" y="520065"/>
                </a:cubicBezTo>
                <a:cubicBezTo>
                  <a:pt x="6882780" y="749804"/>
                  <a:pt x="6799052" y="882175"/>
                  <a:pt x="6858000" y="1194435"/>
                </a:cubicBezTo>
                <a:cubicBezTo>
                  <a:pt x="6916948" y="1506695"/>
                  <a:pt x="6857927" y="1566012"/>
                  <a:pt x="6858000" y="1663065"/>
                </a:cubicBezTo>
                <a:cubicBezTo>
                  <a:pt x="6858073" y="1760118"/>
                  <a:pt x="6791795" y="1984896"/>
                  <a:pt x="6858000" y="2234565"/>
                </a:cubicBezTo>
                <a:cubicBezTo>
                  <a:pt x="6924205" y="2484234"/>
                  <a:pt x="6823300" y="2603623"/>
                  <a:pt x="6858000" y="2806065"/>
                </a:cubicBezTo>
                <a:cubicBezTo>
                  <a:pt x="6892700" y="3008507"/>
                  <a:pt x="6812063" y="3202341"/>
                  <a:pt x="6858000" y="3429000"/>
                </a:cubicBezTo>
                <a:cubicBezTo>
                  <a:pt x="6903937" y="3655659"/>
                  <a:pt x="6827126" y="3741923"/>
                  <a:pt x="6858000" y="3897630"/>
                </a:cubicBezTo>
                <a:cubicBezTo>
                  <a:pt x="6888874" y="4053337"/>
                  <a:pt x="6824760" y="4262786"/>
                  <a:pt x="6858000" y="4366260"/>
                </a:cubicBezTo>
                <a:cubicBezTo>
                  <a:pt x="6891240" y="4469734"/>
                  <a:pt x="6831358" y="4793271"/>
                  <a:pt x="6858000" y="5143500"/>
                </a:cubicBezTo>
                <a:cubicBezTo>
                  <a:pt x="6640241" y="5212416"/>
                  <a:pt x="6402443" y="5121200"/>
                  <a:pt x="6149340" y="5143500"/>
                </a:cubicBezTo>
                <a:cubicBezTo>
                  <a:pt x="5896237" y="5165800"/>
                  <a:pt x="5695800" y="5097196"/>
                  <a:pt x="5509260" y="5143500"/>
                </a:cubicBezTo>
                <a:cubicBezTo>
                  <a:pt x="5322720" y="5189804"/>
                  <a:pt x="5120913" y="5141389"/>
                  <a:pt x="4869180" y="5143500"/>
                </a:cubicBezTo>
                <a:cubicBezTo>
                  <a:pt x="4617447" y="5145611"/>
                  <a:pt x="4555749" y="5128360"/>
                  <a:pt x="4297680" y="5143500"/>
                </a:cubicBezTo>
                <a:cubicBezTo>
                  <a:pt x="4039611" y="5158640"/>
                  <a:pt x="3892635" y="5136951"/>
                  <a:pt x="3657600" y="5143500"/>
                </a:cubicBezTo>
                <a:cubicBezTo>
                  <a:pt x="3422565" y="5150049"/>
                  <a:pt x="3202926" y="5135298"/>
                  <a:pt x="3086100" y="5143500"/>
                </a:cubicBezTo>
                <a:cubicBezTo>
                  <a:pt x="2969274" y="5151702"/>
                  <a:pt x="2782423" y="5096983"/>
                  <a:pt x="2651760" y="5143500"/>
                </a:cubicBezTo>
                <a:cubicBezTo>
                  <a:pt x="2521097" y="5190017"/>
                  <a:pt x="2106442" y="5130737"/>
                  <a:pt x="1943100" y="5143500"/>
                </a:cubicBezTo>
                <a:cubicBezTo>
                  <a:pt x="1779758" y="5156263"/>
                  <a:pt x="1709839" y="5142727"/>
                  <a:pt x="1577340" y="5143500"/>
                </a:cubicBezTo>
                <a:cubicBezTo>
                  <a:pt x="1444841" y="5144273"/>
                  <a:pt x="1176591" y="5090704"/>
                  <a:pt x="868680" y="5143500"/>
                </a:cubicBezTo>
                <a:cubicBezTo>
                  <a:pt x="560769" y="5196296"/>
                  <a:pt x="398346" y="5076425"/>
                  <a:pt x="0" y="5143500"/>
                </a:cubicBezTo>
                <a:cubicBezTo>
                  <a:pt x="-40751" y="4976895"/>
                  <a:pt x="18568" y="4813292"/>
                  <a:pt x="0" y="4623435"/>
                </a:cubicBezTo>
                <a:cubicBezTo>
                  <a:pt x="-18568" y="4433578"/>
                  <a:pt x="24646" y="4222652"/>
                  <a:pt x="0" y="4000500"/>
                </a:cubicBezTo>
                <a:cubicBezTo>
                  <a:pt x="-24646" y="3778349"/>
                  <a:pt x="322" y="3573320"/>
                  <a:pt x="0" y="3429000"/>
                </a:cubicBezTo>
                <a:cubicBezTo>
                  <a:pt x="-322" y="3284680"/>
                  <a:pt x="73606" y="3008306"/>
                  <a:pt x="0" y="2754630"/>
                </a:cubicBezTo>
                <a:cubicBezTo>
                  <a:pt x="-73606" y="2500954"/>
                  <a:pt x="28165" y="2362715"/>
                  <a:pt x="0" y="2131695"/>
                </a:cubicBezTo>
                <a:cubicBezTo>
                  <a:pt x="-28165" y="1900676"/>
                  <a:pt x="53349" y="1701229"/>
                  <a:pt x="0" y="1508760"/>
                </a:cubicBezTo>
                <a:cubicBezTo>
                  <a:pt x="-53349" y="1316291"/>
                  <a:pt x="56583" y="1098124"/>
                  <a:pt x="0" y="885825"/>
                </a:cubicBezTo>
                <a:cubicBezTo>
                  <a:pt x="-56583" y="673526"/>
                  <a:pt x="53781" y="251158"/>
                  <a:pt x="0" y="0"/>
                </a:cubicBezTo>
                <a:close/>
              </a:path>
            </a:pathLst>
          </a:custGeom>
          <a:ln>
            <a:solidFill>
              <a:schemeClr val="tx1"/>
            </a:solidFill>
            <a:extLst>
              <a:ext uri="{C807C97D-BFC1-408E-A445-0C87EB9F89A2}">
                <ask:lineSketchStyleProps xmlns:ask="http://schemas.microsoft.com/office/drawing/2018/sketchyshapes" sd="2239341056">
                  <a:prstGeom prst="rect">
                    <a:avLst/>
                  </a:prstGeom>
                  <ask:type>
                    <ask:lineSketchScribble/>
                  </ask:type>
                </ask:lineSketchStyleProps>
              </a:ext>
            </a:extLst>
          </a:ln>
        </p:spPr>
      </p:pic>
      <p:sp>
        <p:nvSpPr>
          <p:cNvPr id="6" name="TextBox 5">
            <a:extLst>
              <a:ext uri="{FF2B5EF4-FFF2-40B4-BE49-F238E27FC236}">
                <a16:creationId xmlns:a16="http://schemas.microsoft.com/office/drawing/2014/main" id="{3266F562-8E33-1AC4-202F-386E47EFCC88}"/>
              </a:ext>
            </a:extLst>
          </p:cNvPr>
          <p:cNvSpPr txBox="1"/>
          <p:nvPr/>
        </p:nvSpPr>
        <p:spPr>
          <a:xfrm>
            <a:off x="859970" y="6211669"/>
            <a:ext cx="6096000" cy="646331"/>
          </a:xfrm>
          <a:prstGeom prst="rect">
            <a:avLst/>
          </a:prstGeom>
          <a:noFill/>
        </p:spPr>
        <p:txBody>
          <a:bodyPr wrap="square">
            <a:spAutoFit/>
          </a:bodyPr>
          <a:lstStyle/>
          <a:p>
            <a:r>
              <a:rPr lang="el-GR" dirty="0">
                <a:hlinkClick r:id="rId3"/>
              </a:rPr>
              <a:t>Μαθητές ξεχύθηκαν στους δρόμους, φώναξαν και καταδίκασαν το ψευδοκράτος (ΒΙΝΤΕΟ&amp;ΦΩΤΟ) | </a:t>
            </a:r>
            <a:r>
              <a:rPr lang="el-GR" dirty="0" err="1">
                <a:hlinkClick r:id="rId3"/>
              </a:rPr>
              <a:t>AlphaNews</a:t>
            </a:r>
            <a:endParaRPr lang="el-GR" dirty="0"/>
          </a:p>
        </p:txBody>
      </p:sp>
      <p:pic>
        <p:nvPicPr>
          <p:cNvPr id="8" name="Εικόνα 7">
            <a:extLst>
              <a:ext uri="{FF2B5EF4-FFF2-40B4-BE49-F238E27FC236}">
                <a16:creationId xmlns:a16="http://schemas.microsoft.com/office/drawing/2014/main" id="{591F6CC9-060A-C186-FB25-26039E4D2CD2}"/>
              </a:ext>
            </a:extLst>
          </p:cNvPr>
          <p:cNvPicPr>
            <a:picLocks noChangeAspect="1"/>
          </p:cNvPicPr>
          <p:nvPr/>
        </p:nvPicPr>
        <p:blipFill>
          <a:blip r:embed="rId4"/>
          <a:stretch>
            <a:fillRect/>
          </a:stretch>
        </p:blipFill>
        <p:spPr>
          <a:xfrm>
            <a:off x="8068937" y="1804611"/>
            <a:ext cx="3818263" cy="2769806"/>
          </a:xfrm>
          <a:custGeom>
            <a:avLst/>
            <a:gdLst>
              <a:gd name="csX0" fmla="*/ 0 w 3818263"/>
              <a:gd name="csY0" fmla="*/ 0 h 2769806"/>
              <a:gd name="csX1" fmla="*/ 621831 w 3818263"/>
              <a:gd name="csY1" fmla="*/ 0 h 2769806"/>
              <a:gd name="csX2" fmla="*/ 1243663 w 3818263"/>
              <a:gd name="csY2" fmla="*/ 0 h 2769806"/>
              <a:gd name="csX3" fmla="*/ 1827312 w 3818263"/>
              <a:gd name="csY3" fmla="*/ 0 h 2769806"/>
              <a:gd name="csX4" fmla="*/ 2372778 w 3818263"/>
              <a:gd name="csY4" fmla="*/ 0 h 2769806"/>
              <a:gd name="csX5" fmla="*/ 2803696 w 3818263"/>
              <a:gd name="csY5" fmla="*/ 0 h 2769806"/>
              <a:gd name="csX6" fmla="*/ 3272797 w 3818263"/>
              <a:gd name="csY6" fmla="*/ 0 h 2769806"/>
              <a:gd name="csX7" fmla="*/ 3818263 w 3818263"/>
              <a:gd name="csY7" fmla="*/ 0 h 2769806"/>
              <a:gd name="csX8" fmla="*/ 3818263 w 3818263"/>
              <a:gd name="csY8" fmla="*/ 470867 h 2769806"/>
              <a:gd name="csX9" fmla="*/ 3818263 w 3818263"/>
              <a:gd name="csY9" fmla="*/ 997130 h 2769806"/>
              <a:gd name="csX10" fmla="*/ 3818263 w 3818263"/>
              <a:gd name="csY10" fmla="*/ 1523393 h 2769806"/>
              <a:gd name="csX11" fmla="*/ 3818263 w 3818263"/>
              <a:gd name="csY11" fmla="*/ 2132751 h 2769806"/>
              <a:gd name="csX12" fmla="*/ 3818263 w 3818263"/>
              <a:gd name="csY12" fmla="*/ 2769806 h 2769806"/>
              <a:gd name="csX13" fmla="*/ 3387345 w 3818263"/>
              <a:gd name="csY13" fmla="*/ 2769806 h 2769806"/>
              <a:gd name="csX14" fmla="*/ 2765513 w 3818263"/>
              <a:gd name="csY14" fmla="*/ 2769806 h 2769806"/>
              <a:gd name="csX15" fmla="*/ 2258230 w 3818263"/>
              <a:gd name="csY15" fmla="*/ 2769806 h 2769806"/>
              <a:gd name="csX16" fmla="*/ 1674581 w 3818263"/>
              <a:gd name="csY16" fmla="*/ 2769806 h 2769806"/>
              <a:gd name="csX17" fmla="*/ 1243663 w 3818263"/>
              <a:gd name="csY17" fmla="*/ 2769806 h 2769806"/>
              <a:gd name="csX18" fmla="*/ 698197 w 3818263"/>
              <a:gd name="csY18" fmla="*/ 2769806 h 2769806"/>
              <a:gd name="csX19" fmla="*/ 0 w 3818263"/>
              <a:gd name="csY19" fmla="*/ 2769806 h 2769806"/>
              <a:gd name="csX20" fmla="*/ 0 w 3818263"/>
              <a:gd name="csY20" fmla="*/ 2271241 h 2769806"/>
              <a:gd name="csX21" fmla="*/ 0 w 3818263"/>
              <a:gd name="csY21" fmla="*/ 1661884 h 2769806"/>
              <a:gd name="csX22" fmla="*/ 0 w 3818263"/>
              <a:gd name="csY22" fmla="*/ 1191017 h 2769806"/>
              <a:gd name="csX23" fmla="*/ 0 w 3818263"/>
              <a:gd name="csY23" fmla="*/ 664753 h 2769806"/>
              <a:gd name="csX24" fmla="*/ 0 w 3818263"/>
              <a:gd name="csY24" fmla="*/ 0 h 27698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3818263" h="2769806" fill="none" extrusionOk="0">
                <a:moveTo>
                  <a:pt x="0" y="0"/>
                </a:moveTo>
                <a:cubicBezTo>
                  <a:pt x="296808" y="-19075"/>
                  <a:pt x="337917" y="33924"/>
                  <a:pt x="621831" y="0"/>
                </a:cubicBezTo>
                <a:cubicBezTo>
                  <a:pt x="905745" y="-33924"/>
                  <a:pt x="949209" y="47930"/>
                  <a:pt x="1243663" y="0"/>
                </a:cubicBezTo>
                <a:cubicBezTo>
                  <a:pt x="1538117" y="-47930"/>
                  <a:pt x="1608172" y="29100"/>
                  <a:pt x="1827312" y="0"/>
                </a:cubicBezTo>
                <a:cubicBezTo>
                  <a:pt x="2046452" y="-29100"/>
                  <a:pt x="2139134" y="55675"/>
                  <a:pt x="2372778" y="0"/>
                </a:cubicBezTo>
                <a:cubicBezTo>
                  <a:pt x="2606422" y="-55675"/>
                  <a:pt x="2641486" y="20050"/>
                  <a:pt x="2803696" y="0"/>
                </a:cubicBezTo>
                <a:cubicBezTo>
                  <a:pt x="2965906" y="-20050"/>
                  <a:pt x="3048802" y="20394"/>
                  <a:pt x="3272797" y="0"/>
                </a:cubicBezTo>
                <a:cubicBezTo>
                  <a:pt x="3496792" y="-20394"/>
                  <a:pt x="3698403" y="51165"/>
                  <a:pt x="3818263" y="0"/>
                </a:cubicBezTo>
                <a:cubicBezTo>
                  <a:pt x="3859358" y="125018"/>
                  <a:pt x="3805392" y="301580"/>
                  <a:pt x="3818263" y="470867"/>
                </a:cubicBezTo>
                <a:cubicBezTo>
                  <a:pt x="3831134" y="640154"/>
                  <a:pt x="3781059" y="869186"/>
                  <a:pt x="3818263" y="997130"/>
                </a:cubicBezTo>
                <a:cubicBezTo>
                  <a:pt x="3855467" y="1125074"/>
                  <a:pt x="3776678" y="1362601"/>
                  <a:pt x="3818263" y="1523393"/>
                </a:cubicBezTo>
                <a:cubicBezTo>
                  <a:pt x="3859848" y="1684185"/>
                  <a:pt x="3817288" y="1847500"/>
                  <a:pt x="3818263" y="2132751"/>
                </a:cubicBezTo>
                <a:cubicBezTo>
                  <a:pt x="3819238" y="2418002"/>
                  <a:pt x="3747187" y="2577629"/>
                  <a:pt x="3818263" y="2769806"/>
                </a:cubicBezTo>
                <a:cubicBezTo>
                  <a:pt x="3707195" y="2793860"/>
                  <a:pt x="3498498" y="2751269"/>
                  <a:pt x="3387345" y="2769806"/>
                </a:cubicBezTo>
                <a:cubicBezTo>
                  <a:pt x="3276192" y="2788343"/>
                  <a:pt x="2970702" y="2756723"/>
                  <a:pt x="2765513" y="2769806"/>
                </a:cubicBezTo>
                <a:cubicBezTo>
                  <a:pt x="2560324" y="2782889"/>
                  <a:pt x="2402773" y="2712773"/>
                  <a:pt x="2258230" y="2769806"/>
                </a:cubicBezTo>
                <a:cubicBezTo>
                  <a:pt x="2113687" y="2826839"/>
                  <a:pt x="1809362" y="2743358"/>
                  <a:pt x="1674581" y="2769806"/>
                </a:cubicBezTo>
                <a:cubicBezTo>
                  <a:pt x="1539800" y="2796254"/>
                  <a:pt x="1391253" y="2742505"/>
                  <a:pt x="1243663" y="2769806"/>
                </a:cubicBezTo>
                <a:cubicBezTo>
                  <a:pt x="1096073" y="2797107"/>
                  <a:pt x="877738" y="2719140"/>
                  <a:pt x="698197" y="2769806"/>
                </a:cubicBezTo>
                <a:cubicBezTo>
                  <a:pt x="518656" y="2820472"/>
                  <a:pt x="169590" y="2726616"/>
                  <a:pt x="0" y="2769806"/>
                </a:cubicBezTo>
                <a:cubicBezTo>
                  <a:pt x="-55177" y="2608853"/>
                  <a:pt x="39825" y="2511651"/>
                  <a:pt x="0" y="2271241"/>
                </a:cubicBezTo>
                <a:cubicBezTo>
                  <a:pt x="-39825" y="2030832"/>
                  <a:pt x="72252" y="1812448"/>
                  <a:pt x="0" y="1661884"/>
                </a:cubicBezTo>
                <a:cubicBezTo>
                  <a:pt x="-72252" y="1511320"/>
                  <a:pt x="50830" y="1295324"/>
                  <a:pt x="0" y="1191017"/>
                </a:cubicBezTo>
                <a:cubicBezTo>
                  <a:pt x="-50830" y="1086710"/>
                  <a:pt x="51303" y="896372"/>
                  <a:pt x="0" y="664753"/>
                </a:cubicBezTo>
                <a:cubicBezTo>
                  <a:pt x="-51303" y="433134"/>
                  <a:pt x="53981" y="273868"/>
                  <a:pt x="0" y="0"/>
                </a:cubicBezTo>
                <a:close/>
              </a:path>
              <a:path w="3818263" h="2769806" stroke="0" extrusionOk="0">
                <a:moveTo>
                  <a:pt x="0" y="0"/>
                </a:moveTo>
                <a:cubicBezTo>
                  <a:pt x="117485" y="-33449"/>
                  <a:pt x="269581" y="9443"/>
                  <a:pt x="430918" y="0"/>
                </a:cubicBezTo>
                <a:cubicBezTo>
                  <a:pt x="592255" y="-9443"/>
                  <a:pt x="783215" y="30670"/>
                  <a:pt x="900019" y="0"/>
                </a:cubicBezTo>
                <a:cubicBezTo>
                  <a:pt x="1016823" y="-30670"/>
                  <a:pt x="1147707" y="35543"/>
                  <a:pt x="1369120" y="0"/>
                </a:cubicBezTo>
                <a:cubicBezTo>
                  <a:pt x="1590533" y="-35543"/>
                  <a:pt x="1751510" y="51237"/>
                  <a:pt x="1914586" y="0"/>
                </a:cubicBezTo>
                <a:cubicBezTo>
                  <a:pt x="2077662" y="-51237"/>
                  <a:pt x="2217425" y="2677"/>
                  <a:pt x="2383687" y="0"/>
                </a:cubicBezTo>
                <a:cubicBezTo>
                  <a:pt x="2549949" y="-2677"/>
                  <a:pt x="2652246" y="29148"/>
                  <a:pt x="2852788" y="0"/>
                </a:cubicBezTo>
                <a:cubicBezTo>
                  <a:pt x="3053330" y="-29148"/>
                  <a:pt x="3376710" y="34590"/>
                  <a:pt x="3818263" y="0"/>
                </a:cubicBezTo>
                <a:cubicBezTo>
                  <a:pt x="3833862" y="180722"/>
                  <a:pt x="3803819" y="309984"/>
                  <a:pt x="3818263" y="498565"/>
                </a:cubicBezTo>
                <a:cubicBezTo>
                  <a:pt x="3832707" y="687146"/>
                  <a:pt x="3782899" y="908880"/>
                  <a:pt x="3818263" y="1052526"/>
                </a:cubicBezTo>
                <a:cubicBezTo>
                  <a:pt x="3853627" y="1196172"/>
                  <a:pt x="3752806" y="1509030"/>
                  <a:pt x="3818263" y="1661884"/>
                </a:cubicBezTo>
                <a:cubicBezTo>
                  <a:pt x="3883720" y="1814738"/>
                  <a:pt x="3782350" y="2064244"/>
                  <a:pt x="3818263" y="2243543"/>
                </a:cubicBezTo>
                <a:cubicBezTo>
                  <a:pt x="3854176" y="2422842"/>
                  <a:pt x="3766472" y="2642088"/>
                  <a:pt x="3818263" y="2769806"/>
                </a:cubicBezTo>
                <a:cubicBezTo>
                  <a:pt x="3702382" y="2775170"/>
                  <a:pt x="3506536" y="2754866"/>
                  <a:pt x="3387345" y="2769806"/>
                </a:cubicBezTo>
                <a:cubicBezTo>
                  <a:pt x="3268154" y="2784746"/>
                  <a:pt x="3065200" y="2738350"/>
                  <a:pt x="2956426" y="2769806"/>
                </a:cubicBezTo>
                <a:cubicBezTo>
                  <a:pt x="2847652" y="2801262"/>
                  <a:pt x="2602094" y="2698404"/>
                  <a:pt x="2334595" y="2769806"/>
                </a:cubicBezTo>
                <a:cubicBezTo>
                  <a:pt x="2067096" y="2841208"/>
                  <a:pt x="1964761" y="2748470"/>
                  <a:pt x="1789129" y="2769806"/>
                </a:cubicBezTo>
                <a:cubicBezTo>
                  <a:pt x="1613497" y="2791142"/>
                  <a:pt x="1475229" y="2756263"/>
                  <a:pt x="1243663" y="2769806"/>
                </a:cubicBezTo>
                <a:cubicBezTo>
                  <a:pt x="1012097" y="2783349"/>
                  <a:pt x="948517" y="2754728"/>
                  <a:pt x="774562" y="2769806"/>
                </a:cubicBezTo>
                <a:cubicBezTo>
                  <a:pt x="600607" y="2784884"/>
                  <a:pt x="384679" y="2713426"/>
                  <a:pt x="0" y="2769806"/>
                </a:cubicBezTo>
                <a:cubicBezTo>
                  <a:pt x="-51515" y="2601582"/>
                  <a:pt x="25397" y="2315870"/>
                  <a:pt x="0" y="2160449"/>
                </a:cubicBezTo>
                <a:cubicBezTo>
                  <a:pt x="-25397" y="2005028"/>
                  <a:pt x="40663" y="1872587"/>
                  <a:pt x="0" y="1634186"/>
                </a:cubicBezTo>
                <a:cubicBezTo>
                  <a:pt x="-40663" y="1395785"/>
                  <a:pt x="2567" y="1284662"/>
                  <a:pt x="0" y="1052526"/>
                </a:cubicBezTo>
                <a:cubicBezTo>
                  <a:pt x="-2567" y="820390"/>
                  <a:pt x="54843" y="703693"/>
                  <a:pt x="0" y="581659"/>
                </a:cubicBezTo>
                <a:cubicBezTo>
                  <a:pt x="-54843" y="459625"/>
                  <a:pt x="9866" y="244198"/>
                  <a:pt x="0" y="0"/>
                </a:cubicBezTo>
                <a:close/>
              </a:path>
            </a:pathLst>
          </a:custGeom>
          <a:ln>
            <a:solidFill>
              <a:schemeClr val="tx1"/>
            </a:solidFill>
            <a:extLst>
              <a:ext uri="{C807C97D-BFC1-408E-A445-0C87EB9F89A2}">
                <ask:lineSketchStyleProps xmlns:ask="http://schemas.microsoft.com/office/drawing/2018/sketchyshapes" sd="2871493760">
                  <a:prstGeom prst="rect">
                    <a:avLst/>
                  </a:prstGeom>
                  <ask:type>
                    <ask:lineSketchScribble/>
                  </ask:type>
                </ask:lineSketchStyleProps>
              </a:ext>
            </a:extLst>
          </a:ln>
        </p:spPr>
      </p:pic>
      <p:sp>
        <p:nvSpPr>
          <p:cNvPr id="10" name="TextBox 9">
            <a:extLst>
              <a:ext uri="{FF2B5EF4-FFF2-40B4-BE49-F238E27FC236}">
                <a16:creationId xmlns:a16="http://schemas.microsoft.com/office/drawing/2014/main" id="{716ED8B4-EE3F-85FD-7888-2970A36C7794}"/>
              </a:ext>
            </a:extLst>
          </p:cNvPr>
          <p:cNvSpPr txBox="1"/>
          <p:nvPr/>
        </p:nvSpPr>
        <p:spPr>
          <a:xfrm>
            <a:off x="1415143" y="167359"/>
            <a:ext cx="9786257" cy="369332"/>
          </a:xfrm>
          <a:prstGeom prst="rect">
            <a:avLst/>
          </a:prstGeom>
          <a:solidFill>
            <a:srgbClr val="92D050"/>
          </a:solidFill>
        </p:spPr>
        <p:txBody>
          <a:bodyPr wrap="square">
            <a:spAutoFit/>
          </a:bodyPr>
          <a:lstStyle/>
          <a:p>
            <a:r>
              <a:rPr lang="el-GR" sz="1800" b="1" u="none" strike="noStrike" dirty="0">
                <a:effectLst/>
                <a:latin typeface="+mn-lt"/>
              </a:rPr>
              <a:t>15 Νοεμβρίου : </a:t>
            </a:r>
            <a:r>
              <a:rPr lang="el-GR" b="1" dirty="0"/>
              <a:t>Εκδήλωση</a:t>
            </a:r>
            <a:r>
              <a:rPr lang="el-GR" sz="1800" b="1" u="none" strike="noStrike" dirty="0">
                <a:effectLst/>
                <a:latin typeface="+mn-lt"/>
              </a:rPr>
              <a:t>  καταδίκης της παράνομης ανακήρυξης του ψευδοκράτους</a:t>
            </a:r>
            <a:r>
              <a:rPr lang="el-GR" dirty="0"/>
              <a:t> </a:t>
            </a:r>
          </a:p>
        </p:txBody>
      </p:sp>
    </p:spTree>
    <p:extLst>
      <p:ext uri="{BB962C8B-B14F-4D97-AF65-F5344CB8AC3E}">
        <p14:creationId xmlns:p14="http://schemas.microsoft.com/office/powerpoint/2010/main" val="807240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a:extLst>
              <a:ext uri="{FF2B5EF4-FFF2-40B4-BE49-F238E27FC236}">
                <a16:creationId xmlns:a16="http://schemas.microsoft.com/office/drawing/2014/main" id="{3F0B3B07-62F4-D2B1-9DAF-0A2E5CC78170}"/>
              </a:ext>
            </a:extLst>
          </p:cNvPr>
          <p:cNvSpPr/>
          <p:nvPr/>
        </p:nvSpPr>
        <p:spPr>
          <a:xfrm>
            <a:off x="0" y="252795"/>
            <a:ext cx="6248400"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Παραγωγή προφορικού λόγου </a:t>
            </a:r>
          </a:p>
        </p:txBody>
      </p:sp>
      <p:pic>
        <p:nvPicPr>
          <p:cNvPr id="12" name="Εικόνα 11" descr="27 CLIPART TEACHER ιδέες | clip art, manualidades, φανταστικοί χαρακτήρες">
            <a:extLst>
              <a:ext uri="{FF2B5EF4-FFF2-40B4-BE49-F238E27FC236}">
                <a16:creationId xmlns:a16="http://schemas.microsoft.com/office/drawing/2014/main" id="{7DA5D460-45A6-3976-9D2C-30F9962AD66D}"/>
              </a:ext>
            </a:extLst>
          </p:cNvPr>
          <p:cNvPicPr>
            <a:picLocks noChangeAspect="1"/>
          </p:cNvPicPr>
          <p:nvPr/>
        </p:nvPicPr>
        <p:blipFill>
          <a:blip r:embed="rId2"/>
          <a:srcRect l="8430" t="14252" r="41198" b="13169"/>
          <a:stretch>
            <a:fillRect/>
          </a:stretch>
        </p:blipFill>
        <p:spPr>
          <a:xfrm>
            <a:off x="8735785" y="529998"/>
            <a:ext cx="2024743" cy="11974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4" name="TextBox 23">
            <a:extLst>
              <a:ext uri="{FF2B5EF4-FFF2-40B4-BE49-F238E27FC236}">
                <a16:creationId xmlns:a16="http://schemas.microsoft.com/office/drawing/2014/main" id="{1E95B6A2-F176-B8F9-C322-EFB1FBCD3CD2}"/>
              </a:ext>
            </a:extLst>
          </p:cNvPr>
          <p:cNvSpPr txBox="1"/>
          <p:nvPr/>
        </p:nvSpPr>
        <p:spPr>
          <a:xfrm>
            <a:off x="5497285" y="1874298"/>
            <a:ext cx="6248399" cy="707886"/>
          </a:xfrm>
          <a:custGeom>
            <a:avLst/>
            <a:gdLst>
              <a:gd name="csX0" fmla="*/ 0 w 6248399"/>
              <a:gd name="csY0" fmla="*/ 0 h 707886"/>
              <a:gd name="csX1" fmla="*/ 505552 w 6248399"/>
              <a:gd name="csY1" fmla="*/ 0 h 707886"/>
              <a:gd name="csX2" fmla="*/ 886137 w 6248399"/>
              <a:gd name="csY2" fmla="*/ 0 h 707886"/>
              <a:gd name="csX3" fmla="*/ 1454173 w 6248399"/>
              <a:gd name="csY3" fmla="*/ 0 h 707886"/>
              <a:gd name="csX4" fmla="*/ 2022209 w 6248399"/>
              <a:gd name="csY4" fmla="*/ 0 h 707886"/>
              <a:gd name="csX5" fmla="*/ 2465277 w 6248399"/>
              <a:gd name="csY5" fmla="*/ 0 h 707886"/>
              <a:gd name="csX6" fmla="*/ 3158282 w 6248399"/>
              <a:gd name="csY6" fmla="*/ 0 h 707886"/>
              <a:gd name="csX7" fmla="*/ 3538866 w 6248399"/>
              <a:gd name="csY7" fmla="*/ 0 h 707886"/>
              <a:gd name="csX8" fmla="*/ 3919450 w 6248399"/>
              <a:gd name="csY8" fmla="*/ 0 h 707886"/>
              <a:gd name="csX9" fmla="*/ 4612455 w 6248399"/>
              <a:gd name="csY9" fmla="*/ 0 h 707886"/>
              <a:gd name="csX10" fmla="*/ 5242975 w 6248399"/>
              <a:gd name="csY10" fmla="*/ 0 h 707886"/>
              <a:gd name="csX11" fmla="*/ 5748527 w 6248399"/>
              <a:gd name="csY11" fmla="*/ 0 h 707886"/>
              <a:gd name="csX12" fmla="*/ 6248399 w 6248399"/>
              <a:gd name="csY12" fmla="*/ 0 h 707886"/>
              <a:gd name="csX13" fmla="*/ 6248399 w 6248399"/>
              <a:gd name="csY13" fmla="*/ 332706 h 707886"/>
              <a:gd name="csX14" fmla="*/ 6248399 w 6248399"/>
              <a:gd name="csY14" fmla="*/ 707886 h 707886"/>
              <a:gd name="csX15" fmla="*/ 5805331 w 6248399"/>
              <a:gd name="csY15" fmla="*/ 707886 h 707886"/>
              <a:gd name="csX16" fmla="*/ 5424746 w 6248399"/>
              <a:gd name="csY16" fmla="*/ 707886 h 707886"/>
              <a:gd name="csX17" fmla="*/ 4919194 w 6248399"/>
              <a:gd name="csY17" fmla="*/ 707886 h 707886"/>
              <a:gd name="csX18" fmla="*/ 4288674 w 6248399"/>
              <a:gd name="csY18" fmla="*/ 707886 h 707886"/>
              <a:gd name="csX19" fmla="*/ 3658154 w 6248399"/>
              <a:gd name="csY19" fmla="*/ 707886 h 707886"/>
              <a:gd name="csX20" fmla="*/ 3215085 w 6248399"/>
              <a:gd name="csY20" fmla="*/ 707886 h 707886"/>
              <a:gd name="csX21" fmla="*/ 2772017 w 6248399"/>
              <a:gd name="csY21" fmla="*/ 707886 h 707886"/>
              <a:gd name="csX22" fmla="*/ 2203981 w 6248399"/>
              <a:gd name="csY22" fmla="*/ 707886 h 707886"/>
              <a:gd name="csX23" fmla="*/ 1635944 w 6248399"/>
              <a:gd name="csY23" fmla="*/ 707886 h 707886"/>
              <a:gd name="csX24" fmla="*/ 1005424 w 6248399"/>
              <a:gd name="csY24" fmla="*/ 707886 h 707886"/>
              <a:gd name="csX25" fmla="*/ 0 w 6248399"/>
              <a:gd name="csY25" fmla="*/ 707886 h 707886"/>
              <a:gd name="csX26" fmla="*/ 0 w 6248399"/>
              <a:gd name="csY26" fmla="*/ 361022 h 707886"/>
              <a:gd name="csX27" fmla="*/ 0 w 6248399"/>
              <a:gd name="csY27" fmla="*/ 0 h 7078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6248399" h="707886" extrusionOk="0">
                <a:moveTo>
                  <a:pt x="0" y="0"/>
                </a:moveTo>
                <a:cubicBezTo>
                  <a:pt x="217461" y="-6981"/>
                  <a:pt x="275284" y="11325"/>
                  <a:pt x="505552" y="0"/>
                </a:cubicBezTo>
                <a:cubicBezTo>
                  <a:pt x="735820" y="-11325"/>
                  <a:pt x="790095" y="38565"/>
                  <a:pt x="886137" y="0"/>
                </a:cubicBezTo>
                <a:cubicBezTo>
                  <a:pt x="982179" y="-38565"/>
                  <a:pt x="1227626" y="14907"/>
                  <a:pt x="1454173" y="0"/>
                </a:cubicBezTo>
                <a:cubicBezTo>
                  <a:pt x="1680720" y="-14907"/>
                  <a:pt x="1872401" y="20523"/>
                  <a:pt x="2022209" y="0"/>
                </a:cubicBezTo>
                <a:cubicBezTo>
                  <a:pt x="2172017" y="-20523"/>
                  <a:pt x="2244179" y="35709"/>
                  <a:pt x="2465277" y="0"/>
                </a:cubicBezTo>
                <a:cubicBezTo>
                  <a:pt x="2686375" y="-35709"/>
                  <a:pt x="2879871" y="26326"/>
                  <a:pt x="3158282" y="0"/>
                </a:cubicBezTo>
                <a:cubicBezTo>
                  <a:pt x="3436694" y="-26326"/>
                  <a:pt x="3367335" y="37068"/>
                  <a:pt x="3538866" y="0"/>
                </a:cubicBezTo>
                <a:cubicBezTo>
                  <a:pt x="3710397" y="-37068"/>
                  <a:pt x="3758375" y="2764"/>
                  <a:pt x="3919450" y="0"/>
                </a:cubicBezTo>
                <a:cubicBezTo>
                  <a:pt x="4080525" y="-2764"/>
                  <a:pt x="4283627" y="39769"/>
                  <a:pt x="4612455" y="0"/>
                </a:cubicBezTo>
                <a:cubicBezTo>
                  <a:pt x="4941283" y="-39769"/>
                  <a:pt x="4951185" y="2740"/>
                  <a:pt x="5242975" y="0"/>
                </a:cubicBezTo>
                <a:cubicBezTo>
                  <a:pt x="5534765" y="-2740"/>
                  <a:pt x="5600691" y="15936"/>
                  <a:pt x="5748527" y="0"/>
                </a:cubicBezTo>
                <a:cubicBezTo>
                  <a:pt x="5896363" y="-15936"/>
                  <a:pt x="6006688" y="42686"/>
                  <a:pt x="6248399" y="0"/>
                </a:cubicBezTo>
                <a:cubicBezTo>
                  <a:pt x="6272568" y="97561"/>
                  <a:pt x="6247149" y="197674"/>
                  <a:pt x="6248399" y="332706"/>
                </a:cubicBezTo>
                <a:cubicBezTo>
                  <a:pt x="6249649" y="467738"/>
                  <a:pt x="6241368" y="631848"/>
                  <a:pt x="6248399" y="707886"/>
                </a:cubicBezTo>
                <a:cubicBezTo>
                  <a:pt x="6088075" y="714885"/>
                  <a:pt x="5911863" y="662948"/>
                  <a:pt x="5805331" y="707886"/>
                </a:cubicBezTo>
                <a:cubicBezTo>
                  <a:pt x="5698799" y="752824"/>
                  <a:pt x="5550776" y="668857"/>
                  <a:pt x="5424746" y="707886"/>
                </a:cubicBezTo>
                <a:cubicBezTo>
                  <a:pt x="5298717" y="746915"/>
                  <a:pt x="5069074" y="669641"/>
                  <a:pt x="4919194" y="707886"/>
                </a:cubicBezTo>
                <a:cubicBezTo>
                  <a:pt x="4769314" y="746131"/>
                  <a:pt x="4543189" y="688879"/>
                  <a:pt x="4288674" y="707886"/>
                </a:cubicBezTo>
                <a:cubicBezTo>
                  <a:pt x="4034159" y="726893"/>
                  <a:pt x="3966988" y="699786"/>
                  <a:pt x="3658154" y="707886"/>
                </a:cubicBezTo>
                <a:cubicBezTo>
                  <a:pt x="3349320" y="715986"/>
                  <a:pt x="3396971" y="682746"/>
                  <a:pt x="3215085" y="707886"/>
                </a:cubicBezTo>
                <a:cubicBezTo>
                  <a:pt x="3033199" y="733026"/>
                  <a:pt x="2930195" y="675743"/>
                  <a:pt x="2772017" y="707886"/>
                </a:cubicBezTo>
                <a:cubicBezTo>
                  <a:pt x="2613839" y="740029"/>
                  <a:pt x="2391628" y="654689"/>
                  <a:pt x="2203981" y="707886"/>
                </a:cubicBezTo>
                <a:cubicBezTo>
                  <a:pt x="2016334" y="761083"/>
                  <a:pt x="1780198" y="701926"/>
                  <a:pt x="1635944" y="707886"/>
                </a:cubicBezTo>
                <a:cubicBezTo>
                  <a:pt x="1491690" y="713846"/>
                  <a:pt x="1262961" y="673001"/>
                  <a:pt x="1005424" y="707886"/>
                </a:cubicBezTo>
                <a:cubicBezTo>
                  <a:pt x="747887" y="742771"/>
                  <a:pt x="309860" y="623766"/>
                  <a:pt x="0" y="707886"/>
                </a:cubicBezTo>
                <a:cubicBezTo>
                  <a:pt x="-14794" y="636995"/>
                  <a:pt x="35612" y="457960"/>
                  <a:pt x="0" y="361022"/>
                </a:cubicBezTo>
                <a:cubicBezTo>
                  <a:pt x="-35612" y="264084"/>
                  <a:pt x="13094" y="125973"/>
                  <a:pt x="0" y="0"/>
                </a:cubicBezTo>
                <a:close/>
              </a:path>
            </a:pathLst>
          </a:custGeom>
          <a:noFill/>
          <a:ln>
            <a:solidFill>
              <a:schemeClr val="tx1"/>
            </a:solidFill>
            <a:extLst>
              <a:ext uri="{C807C97D-BFC1-408E-A445-0C87EB9F89A2}">
                <ask:lineSketchStyleProps xmlns:ask="http://schemas.microsoft.com/office/drawing/2018/sketchyshapes" sd="1346486625">
                  <a:prstGeom prst="rect">
                    <a:avLst/>
                  </a:prstGeom>
                  <ask:type>
                    <ask:lineSketchScribble/>
                  </ask:type>
                </ask:lineSketchStyleProps>
              </a:ext>
            </a:extLst>
          </a:ln>
        </p:spPr>
        <p:txBody>
          <a:bodyPr wrap="square">
            <a:spAutoFit/>
          </a:bodyPr>
          <a:lstStyle/>
          <a:p>
            <a:r>
              <a:rPr lang="el-GR" sz="4000" dirty="0"/>
              <a:t>Θα έρθεις  στην εκδήλωση;</a:t>
            </a:r>
          </a:p>
        </p:txBody>
      </p:sp>
      <p:sp>
        <p:nvSpPr>
          <p:cNvPr id="3" name="TextBox 2">
            <a:extLst>
              <a:ext uri="{FF2B5EF4-FFF2-40B4-BE49-F238E27FC236}">
                <a16:creationId xmlns:a16="http://schemas.microsoft.com/office/drawing/2014/main" id="{C44430B4-8865-8983-4913-1A3A71E1FE36}"/>
              </a:ext>
            </a:extLst>
          </p:cNvPr>
          <p:cNvSpPr txBox="1"/>
          <p:nvPr/>
        </p:nvSpPr>
        <p:spPr>
          <a:xfrm>
            <a:off x="461989" y="5894736"/>
            <a:ext cx="5982878" cy="646331"/>
          </a:xfrm>
          <a:custGeom>
            <a:avLst/>
            <a:gdLst>
              <a:gd name="csX0" fmla="*/ 0 w 5982878"/>
              <a:gd name="csY0" fmla="*/ 0 h 646331"/>
              <a:gd name="csX1" fmla="*/ 538459 w 5982878"/>
              <a:gd name="csY1" fmla="*/ 0 h 646331"/>
              <a:gd name="csX2" fmla="*/ 957260 w 5982878"/>
              <a:gd name="csY2" fmla="*/ 0 h 646331"/>
              <a:gd name="csX3" fmla="*/ 1555548 w 5982878"/>
              <a:gd name="csY3" fmla="*/ 0 h 646331"/>
              <a:gd name="csX4" fmla="*/ 2153836 w 5982878"/>
              <a:gd name="csY4" fmla="*/ 0 h 646331"/>
              <a:gd name="csX5" fmla="*/ 2632466 w 5982878"/>
              <a:gd name="csY5" fmla="*/ 0 h 646331"/>
              <a:gd name="csX6" fmla="*/ 3350412 w 5982878"/>
              <a:gd name="csY6" fmla="*/ 0 h 646331"/>
              <a:gd name="csX7" fmla="*/ 3769213 w 5982878"/>
              <a:gd name="csY7" fmla="*/ 0 h 646331"/>
              <a:gd name="csX8" fmla="*/ 4188015 w 5982878"/>
              <a:gd name="csY8" fmla="*/ 0 h 646331"/>
              <a:gd name="csX9" fmla="*/ 4905960 w 5982878"/>
              <a:gd name="csY9" fmla="*/ 0 h 646331"/>
              <a:gd name="csX10" fmla="*/ 5982878 w 5982878"/>
              <a:gd name="csY10" fmla="*/ 0 h 646331"/>
              <a:gd name="csX11" fmla="*/ 5982878 w 5982878"/>
              <a:gd name="csY11" fmla="*/ 316702 h 646331"/>
              <a:gd name="csX12" fmla="*/ 5982878 w 5982878"/>
              <a:gd name="csY12" fmla="*/ 646331 h 646331"/>
              <a:gd name="csX13" fmla="*/ 5384590 w 5982878"/>
              <a:gd name="csY13" fmla="*/ 646331 h 646331"/>
              <a:gd name="csX14" fmla="*/ 4905960 w 5982878"/>
              <a:gd name="csY14" fmla="*/ 646331 h 646331"/>
              <a:gd name="csX15" fmla="*/ 4427330 w 5982878"/>
              <a:gd name="csY15" fmla="*/ 646331 h 646331"/>
              <a:gd name="csX16" fmla="*/ 4008528 w 5982878"/>
              <a:gd name="csY16" fmla="*/ 646331 h 646331"/>
              <a:gd name="csX17" fmla="*/ 3470069 w 5982878"/>
              <a:gd name="csY17" fmla="*/ 646331 h 646331"/>
              <a:gd name="csX18" fmla="*/ 2811953 w 5982878"/>
              <a:gd name="csY18" fmla="*/ 646331 h 646331"/>
              <a:gd name="csX19" fmla="*/ 2153836 w 5982878"/>
              <a:gd name="csY19" fmla="*/ 646331 h 646331"/>
              <a:gd name="csX20" fmla="*/ 1675206 w 5982878"/>
              <a:gd name="csY20" fmla="*/ 646331 h 646331"/>
              <a:gd name="csX21" fmla="*/ 1196576 w 5982878"/>
              <a:gd name="csY21" fmla="*/ 646331 h 646331"/>
              <a:gd name="csX22" fmla="*/ 598288 w 5982878"/>
              <a:gd name="csY22" fmla="*/ 646331 h 646331"/>
              <a:gd name="csX23" fmla="*/ 0 w 5982878"/>
              <a:gd name="csY23" fmla="*/ 646331 h 646331"/>
              <a:gd name="csX24" fmla="*/ 0 w 5982878"/>
              <a:gd name="csY24" fmla="*/ 316702 h 646331"/>
              <a:gd name="csX25" fmla="*/ 0 w 5982878"/>
              <a:gd name="csY25"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5982878" h="646331" extrusionOk="0">
                <a:moveTo>
                  <a:pt x="0" y="0"/>
                </a:moveTo>
                <a:cubicBezTo>
                  <a:pt x="148052" y="-59085"/>
                  <a:pt x="389627" y="52004"/>
                  <a:pt x="538459" y="0"/>
                </a:cubicBezTo>
                <a:cubicBezTo>
                  <a:pt x="687291" y="-52004"/>
                  <a:pt x="864808" y="48196"/>
                  <a:pt x="957260" y="0"/>
                </a:cubicBezTo>
                <a:cubicBezTo>
                  <a:pt x="1049712" y="-48196"/>
                  <a:pt x="1381409" y="60341"/>
                  <a:pt x="1555548" y="0"/>
                </a:cubicBezTo>
                <a:cubicBezTo>
                  <a:pt x="1729687" y="-60341"/>
                  <a:pt x="1907961" y="8126"/>
                  <a:pt x="2153836" y="0"/>
                </a:cubicBezTo>
                <a:cubicBezTo>
                  <a:pt x="2399711" y="-8126"/>
                  <a:pt x="2448243" y="66"/>
                  <a:pt x="2632466" y="0"/>
                </a:cubicBezTo>
                <a:cubicBezTo>
                  <a:pt x="2816689" y="-66"/>
                  <a:pt x="3103167" y="2016"/>
                  <a:pt x="3350412" y="0"/>
                </a:cubicBezTo>
                <a:cubicBezTo>
                  <a:pt x="3597657" y="-2016"/>
                  <a:pt x="3652676" y="11659"/>
                  <a:pt x="3769213" y="0"/>
                </a:cubicBezTo>
                <a:cubicBezTo>
                  <a:pt x="3885750" y="-11659"/>
                  <a:pt x="3984760" y="974"/>
                  <a:pt x="4188015" y="0"/>
                </a:cubicBezTo>
                <a:cubicBezTo>
                  <a:pt x="4391270" y="-974"/>
                  <a:pt x="4649791" y="63581"/>
                  <a:pt x="4905960" y="0"/>
                </a:cubicBezTo>
                <a:cubicBezTo>
                  <a:pt x="5162130" y="-63581"/>
                  <a:pt x="5678931" y="71137"/>
                  <a:pt x="5982878" y="0"/>
                </a:cubicBezTo>
                <a:cubicBezTo>
                  <a:pt x="6002058" y="69679"/>
                  <a:pt x="5960133" y="233220"/>
                  <a:pt x="5982878" y="316702"/>
                </a:cubicBezTo>
                <a:cubicBezTo>
                  <a:pt x="6005623" y="400184"/>
                  <a:pt x="5981169" y="569589"/>
                  <a:pt x="5982878" y="646331"/>
                </a:cubicBezTo>
                <a:cubicBezTo>
                  <a:pt x="5821088" y="666355"/>
                  <a:pt x="5668770" y="643890"/>
                  <a:pt x="5384590" y="646331"/>
                </a:cubicBezTo>
                <a:cubicBezTo>
                  <a:pt x="5100410" y="648772"/>
                  <a:pt x="5101730" y="631313"/>
                  <a:pt x="4905960" y="646331"/>
                </a:cubicBezTo>
                <a:cubicBezTo>
                  <a:pt x="4710190" y="661349"/>
                  <a:pt x="4554918" y="620418"/>
                  <a:pt x="4427330" y="646331"/>
                </a:cubicBezTo>
                <a:cubicBezTo>
                  <a:pt x="4299742" y="672244"/>
                  <a:pt x="4192985" y="634990"/>
                  <a:pt x="4008528" y="646331"/>
                </a:cubicBezTo>
                <a:cubicBezTo>
                  <a:pt x="3824071" y="657672"/>
                  <a:pt x="3704200" y="616443"/>
                  <a:pt x="3470069" y="646331"/>
                </a:cubicBezTo>
                <a:cubicBezTo>
                  <a:pt x="3235938" y="676219"/>
                  <a:pt x="3107551" y="638674"/>
                  <a:pt x="2811953" y="646331"/>
                </a:cubicBezTo>
                <a:cubicBezTo>
                  <a:pt x="2516355" y="653988"/>
                  <a:pt x="2426910" y="632901"/>
                  <a:pt x="2153836" y="646331"/>
                </a:cubicBezTo>
                <a:cubicBezTo>
                  <a:pt x="1880762" y="659761"/>
                  <a:pt x="1861430" y="630916"/>
                  <a:pt x="1675206" y="646331"/>
                </a:cubicBezTo>
                <a:cubicBezTo>
                  <a:pt x="1488982" y="661746"/>
                  <a:pt x="1297979" y="609314"/>
                  <a:pt x="1196576" y="646331"/>
                </a:cubicBezTo>
                <a:cubicBezTo>
                  <a:pt x="1095173" y="683348"/>
                  <a:pt x="766449" y="606441"/>
                  <a:pt x="598288" y="646331"/>
                </a:cubicBezTo>
                <a:cubicBezTo>
                  <a:pt x="430127" y="686221"/>
                  <a:pt x="190691" y="639389"/>
                  <a:pt x="0" y="646331"/>
                </a:cubicBezTo>
                <a:cubicBezTo>
                  <a:pt x="-4752" y="536678"/>
                  <a:pt x="3155" y="463040"/>
                  <a:pt x="0" y="316702"/>
                </a:cubicBezTo>
                <a:cubicBezTo>
                  <a:pt x="-3155" y="170364"/>
                  <a:pt x="16685" y="133030"/>
                  <a:pt x="0" y="0"/>
                </a:cubicBezTo>
                <a:close/>
              </a:path>
            </a:pathLst>
          </a:custGeom>
          <a:noFill/>
          <a:ln>
            <a:solidFill>
              <a:schemeClr val="tx1"/>
            </a:solidFill>
            <a:extLst>
              <a:ext uri="{C807C97D-BFC1-408E-A445-0C87EB9F89A2}">
                <ask:lineSketchStyleProps xmlns:ask="http://schemas.microsoft.com/office/drawing/2018/sketchyshapes" sd="1346486625">
                  <a:prstGeom prst="rect">
                    <a:avLst/>
                  </a:prstGeom>
                  <ask:type>
                    <ask:lineSketchScribble/>
                  </ask:type>
                </ask:lineSketchStyleProps>
              </a:ext>
            </a:extLst>
          </a:ln>
        </p:spPr>
        <p:txBody>
          <a:bodyPr wrap="square">
            <a:spAutoFit/>
          </a:bodyPr>
          <a:lstStyle/>
          <a:p>
            <a:r>
              <a:rPr lang="el-GR" sz="3600" dirty="0"/>
              <a:t>Δυστυχώς, ________.</a:t>
            </a:r>
          </a:p>
        </p:txBody>
      </p:sp>
      <p:sp>
        <p:nvSpPr>
          <p:cNvPr id="13" name="TextBox 12">
            <a:extLst>
              <a:ext uri="{FF2B5EF4-FFF2-40B4-BE49-F238E27FC236}">
                <a16:creationId xmlns:a16="http://schemas.microsoft.com/office/drawing/2014/main" id="{31AEE9A9-2814-FD49-949E-CF32EA60F59B}"/>
              </a:ext>
            </a:extLst>
          </p:cNvPr>
          <p:cNvSpPr txBox="1"/>
          <p:nvPr/>
        </p:nvSpPr>
        <p:spPr>
          <a:xfrm>
            <a:off x="7024368" y="5820932"/>
            <a:ext cx="4551406" cy="646331"/>
          </a:xfrm>
          <a:custGeom>
            <a:avLst/>
            <a:gdLst>
              <a:gd name="csX0" fmla="*/ 0 w 4551406"/>
              <a:gd name="csY0" fmla="*/ 0 h 646331"/>
              <a:gd name="csX1" fmla="*/ 523412 w 4551406"/>
              <a:gd name="csY1" fmla="*/ 0 h 646331"/>
              <a:gd name="csX2" fmla="*/ 955795 w 4551406"/>
              <a:gd name="csY2" fmla="*/ 0 h 646331"/>
              <a:gd name="csX3" fmla="*/ 1524721 w 4551406"/>
              <a:gd name="csY3" fmla="*/ 0 h 646331"/>
              <a:gd name="csX4" fmla="*/ 2093647 w 4551406"/>
              <a:gd name="csY4" fmla="*/ 0 h 646331"/>
              <a:gd name="csX5" fmla="*/ 2571544 w 4551406"/>
              <a:gd name="csY5" fmla="*/ 0 h 646331"/>
              <a:gd name="csX6" fmla="*/ 3231498 w 4551406"/>
              <a:gd name="csY6" fmla="*/ 0 h 646331"/>
              <a:gd name="csX7" fmla="*/ 3663882 w 4551406"/>
              <a:gd name="csY7" fmla="*/ 0 h 646331"/>
              <a:gd name="csX8" fmla="*/ 4551406 w 4551406"/>
              <a:gd name="csY8" fmla="*/ 0 h 646331"/>
              <a:gd name="csX9" fmla="*/ 4551406 w 4551406"/>
              <a:gd name="csY9" fmla="*/ 336092 h 646331"/>
              <a:gd name="csX10" fmla="*/ 4551406 w 4551406"/>
              <a:gd name="csY10" fmla="*/ 646331 h 646331"/>
              <a:gd name="csX11" fmla="*/ 4027994 w 4551406"/>
              <a:gd name="csY11" fmla="*/ 646331 h 646331"/>
              <a:gd name="csX12" fmla="*/ 3550097 w 4551406"/>
              <a:gd name="csY12" fmla="*/ 646331 h 646331"/>
              <a:gd name="csX13" fmla="*/ 3117713 w 4551406"/>
              <a:gd name="csY13" fmla="*/ 646331 h 646331"/>
              <a:gd name="csX14" fmla="*/ 2639815 w 4551406"/>
              <a:gd name="csY14" fmla="*/ 646331 h 646331"/>
              <a:gd name="csX15" fmla="*/ 2161918 w 4551406"/>
              <a:gd name="csY15" fmla="*/ 646331 h 646331"/>
              <a:gd name="csX16" fmla="*/ 1729534 w 4551406"/>
              <a:gd name="csY16" fmla="*/ 646331 h 646331"/>
              <a:gd name="csX17" fmla="*/ 1206123 w 4551406"/>
              <a:gd name="csY17" fmla="*/ 646331 h 646331"/>
              <a:gd name="csX18" fmla="*/ 591683 w 4551406"/>
              <a:gd name="csY18" fmla="*/ 646331 h 646331"/>
              <a:gd name="csX19" fmla="*/ 0 w 4551406"/>
              <a:gd name="csY19" fmla="*/ 646331 h 646331"/>
              <a:gd name="csX20" fmla="*/ 0 w 4551406"/>
              <a:gd name="csY20" fmla="*/ 336092 h 646331"/>
              <a:gd name="csX21" fmla="*/ 0 w 4551406"/>
              <a:gd name="csY21"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551406" h="646331" extrusionOk="0">
                <a:moveTo>
                  <a:pt x="0" y="0"/>
                </a:moveTo>
                <a:cubicBezTo>
                  <a:pt x="107617" y="-28596"/>
                  <a:pt x="367166" y="38822"/>
                  <a:pt x="523412" y="0"/>
                </a:cubicBezTo>
                <a:cubicBezTo>
                  <a:pt x="679658" y="-38822"/>
                  <a:pt x="851350" y="31930"/>
                  <a:pt x="955795" y="0"/>
                </a:cubicBezTo>
                <a:cubicBezTo>
                  <a:pt x="1060240" y="-31930"/>
                  <a:pt x="1280344" y="28486"/>
                  <a:pt x="1524721" y="0"/>
                </a:cubicBezTo>
                <a:cubicBezTo>
                  <a:pt x="1769098" y="-28486"/>
                  <a:pt x="1929290" y="22288"/>
                  <a:pt x="2093647" y="0"/>
                </a:cubicBezTo>
                <a:cubicBezTo>
                  <a:pt x="2258004" y="-22288"/>
                  <a:pt x="2402290" y="17236"/>
                  <a:pt x="2571544" y="0"/>
                </a:cubicBezTo>
                <a:cubicBezTo>
                  <a:pt x="2740798" y="-17236"/>
                  <a:pt x="3019787" y="6580"/>
                  <a:pt x="3231498" y="0"/>
                </a:cubicBezTo>
                <a:cubicBezTo>
                  <a:pt x="3443209" y="-6580"/>
                  <a:pt x="3486753" y="45099"/>
                  <a:pt x="3663882" y="0"/>
                </a:cubicBezTo>
                <a:cubicBezTo>
                  <a:pt x="3841011" y="-45099"/>
                  <a:pt x="4302395" y="23779"/>
                  <a:pt x="4551406" y="0"/>
                </a:cubicBezTo>
                <a:cubicBezTo>
                  <a:pt x="4568955" y="102835"/>
                  <a:pt x="4527716" y="221437"/>
                  <a:pt x="4551406" y="336092"/>
                </a:cubicBezTo>
                <a:cubicBezTo>
                  <a:pt x="4575096" y="450747"/>
                  <a:pt x="4536897" y="582601"/>
                  <a:pt x="4551406" y="646331"/>
                </a:cubicBezTo>
                <a:cubicBezTo>
                  <a:pt x="4363655" y="669903"/>
                  <a:pt x="4204145" y="587402"/>
                  <a:pt x="4027994" y="646331"/>
                </a:cubicBezTo>
                <a:cubicBezTo>
                  <a:pt x="3851843" y="705260"/>
                  <a:pt x="3722170" y="606038"/>
                  <a:pt x="3550097" y="646331"/>
                </a:cubicBezTo>
                <a:cubicBezTo>
                  <a:pt x="3378024" y="686624"/>
                  <a:pt x="3291332" y="628008"/>
                  <a:pt x="3117713" y="646331"/>
                </a:cubicBezTo>
                <a:cubicBezTo>
                  <a:pt x="2944094" y="664654"/>
                  <a:pt x="2858267" y="616750"/>
                  <a:pt x="2639815" y="646331"/>
                </a:cubicBezTo>
                <a:cubicBezTo>
                  <a:pt x="2421363" y="675912"/>
                  <a:pt x="2333746" y="611620"/>
                  <a:pt x="2161918" y="646331"/>
                </a:cubicBezTo>
                <a:cubicBezTo>
                  <a:pt x="1990090" y="681042"/>
                  <a:pt x="1870421" y="641455"/>
                  <a:pt x="1729534" y="646331"/>
                </a:cubicBezTo>
                <a:cubicBezTo>
                  <a:pt x="1588647" y="651207"/>
                  <a:pt x="1407885" y="629493"/>
                  <a:pt x="1206123" y="646331"/>
                </a:cubicBezTo>
                <a:cubicBezTo>
                  <a:pt x="1004361" y="663169"/>
                  <a:pt x="839403" y="637606"/>
                  <a:pt x="591683" y="646331"/>
                </a:cubicBezTo>
                <a:cubicBezTo>
                  <a:pt x="343963" y="655056"/>
                  <a:pt x="169994" y="603101"/>
                  <a:pt x="0" y="646331"/>
                </a:cubicBezTo>
                <a:cubicBezTo>
                  <a:pt x="-36436" y="551149"/>
                  <a:pt x="3243" y="398570"/>
                  <a:pt x="0" y="336092"/>
                </a:cubicBezTo>
                <a:cubicBezTo>
                  <a:pt x="-3243" y="273614"/>
                  <a:pt x="15946" y="77179"/>
                  <a:pt x="0" y="0"/>
                </a:cubicBezTo>
                <a:close/>
              </a:path>
            </a:pathLst>
          </a:custGeom>
          <a:noFill/>
          <a:ln>
            <a:solidFill>
              <a:schemeClr val="tx1"/>
            </a:solidFill>
            <a:extLst>
              <a:ext uri="{C807C97D-BFC1-408E-A445-0C87EB9F89A2}">
                <ask:lineSketchStyleProps xmlns:ask="http://schemas.microsoft.com/office/drawing/2018/sketchyshapes" sd="1346486625">
                  <a:prstGeom prst="rect">
                    <a:avLst/>
                  </a:prstGeom>
                  <ask:type>
                    <ask:lineSketchScribble/>
                  </ask:type>
                </ask:lineSketchStyleProps>
              </a:ext>
            </a:extLst>
          </a:ln>
        </p:spPr>
        <p:txBody>
          <a:bodyPr wrap="square">
            <a:spAutoFit/>
          </a:bodyPr>
          <a:lstStyle/>
          <a:p>
            <a:r>
              <a:rPr lang="el-GR" sz="3600" dirty="0"/>
              <a:t>Ευτυχώς, ________.</a:t>
            </a:r>
          </a:p>
        </p:txBody>
      </p:sp>
      <p:pic>
        <p:nvPicPr>
          <p:cNvPr id="15" name="Εικόνα 14">
            <a:extLst>
              <a:ext uri="{FF2B5EF4-FFF2-40B4-BE49-F238E27FC236}">
                <a16:creationId xmlns:a16="http://schemas.microsoft.com/office/drawing/2014/main" id="{96593F98-235E-CAFB-B899-2F3E074E6D04}"/>
              </a:ext>
            </a:extLst>
          </p:cNvPr>
          <p:cNvPicPr>
            <a:picLocks noChangeAspect="1"/>
          </p:cNvPicPr>
          <p:nvPr/>
        </p:nvPicPr>
        <p:blipFill>
          <a:blip r:embed="rId3"/>
          <a:stretch>
            <a:fillRect/>
          </a:stretch>
        </p:blipFill>
        <p:spPr>
          <a:xfrm>
            <a:off x="7810500" y="3036190"/>
            <a:ext cx="2479254" cy="2479254"/>
          </a:xfrm>
          <a:prstGeom prst="rect">
            <a:avLst/>
          </a:prstGeom>
        </p:spPr>
      </p:pic>
      <p:pic>
        <p:nvPicPr>
          <p:cNvPr id="16" name="Εικόνα 15" descr="Προσωπική ιστορία: Μικροδείχνω και δυστυχώς κανείς δεν με παίρνει στα  σοβαρά - ampa">
            <a:extLst>
              <a:ext uri="{FF2B5EF4-FFF2-40B4-BE49-F238E27FC236}">
                <a16:creationId xmlns:a16="http://schemas.microsoft.com/office/drawing/2014/main" id="{ABF29917-47FE-FC42-698D-3C50A7E1BFA5}"/>
              </a:ext>
            </a:extLst>
          </p:cNvPr>
          <p:cNvPicPr>
            <a:picLocks noChangeAspect="1"/>
          </p:cNvPicPr>
          <p:nvPr/>
        </p:nvPicPr>
        <p:blipFill>
          <a:blip r:embed="rId4"/>
          <a:stretch>
            <a:fillRect/>
          </a:stretch>
        </p:blipFill>
        <p:spPr>
          <a:xfrm>
            <a:off x="1886112" y="3539641"/>
            <a:ext cx="3134631" cy="2032612"/>
          </a:xfrm>
          <a:prstGeom prst="rect">
            <a:avLst/>
          </a:prstGeom>
        </p:spPr>
      </p:pic>
    </p:spTree>
    <p:extLst>
      <p:ext uri="{BB962C8B-B14F-4D97-AF65-F5344CB8AC3E}">
        <p14:creationId xmlns:p14="http://schemas.microsoft.com/office/powerpoint/2010/main" val="3260503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EB687-9634-CFF2-C640-00F4BE92840F}"/>
            </a:ext>
          </a:extLst>
        </p:cNvPr>
        <p:cNvGrpSpPr/>
        <p:nvPr/>
      </p:nvGrpSpPr>
      <p:grpSpPr>
        <a:xfrm>
          <a:off x="0" y="0"/>
          <a:ext cx="0" cy="0"/>
          <a:chOff x="0" y="0"/>
          <a:chExt cx="0" cy="0"/>
        </a:xfrm>
      </p:grpSpPr>
      <p:sp>
        <p:nvSpPr>
          <p:cNvPr id="4" name="Ορθογώνιο 3">
            <a:extLst>
              <a:ext uri="{FF2B5EF4-FFF2-40B4-BE49-F238E27FC236}">
                <a16:creationId xmlns:a16="http://schemas.microsoft.com/office/drawing/2014/main" id="{2E7DBCD2-698F-184F-CDDA-B26D401EB8D3}"/>
              </a:ext>
            </a:extLst>
          </p:cNvPr>
          <p:cNvSpPr/>
          <p:nvPr/>
        </p:nvSpPr>
        <p:spPr>
          <a:xfrm>
            <a:off x="0" y="252795"/>
            <a:ext cx="6248400"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Παραγωγή προφορικού λόγου </a:t>
            </a:r>
          </a:p>
        </p:txBody>
      </p:sp>
      <p:pic>
        <p:nvPicPr>
          <p:cNvPr id="12" name="Εικόνα 11" descr="27 CLIPART TEACHER ιδέες | clip art, manualidades, φανταστικοί χαρακτήρες">
            <a:extLst>
              <a:ext uri="{FF2B5EF4-FFF2-40B4-BE49-F238E27FC236}">
                <a16:creationId xmlns:a16="http://schemas.microsoft.com/office/drawing/2014/main" id="{0CBD05A6-C446-7966-B46A-F6BC600CF219}"/>
              </a:ext>
            </a:extLst>
          </p:cNvPr>
          <p:cNvPicPr>
            <a:picLocks noChangeAspect="1"/>
          </p:cNvPicPr>
          <p:nvPr/>
        </p:nvPicPr>
        <p:blipFill>
          <a:blip r:embed="rId2"/>
          <a:srcRect l="8430" t="14252" r="41198" b="13169"/>
          <a:stretch>
            <a:fillRect/>
          </a:stretch>
        </p:blipFill>
        <p:spPr>
          <a:xfrm>
            <a:off x="8735785" y="529998"/>
            <a:ext cx="2024743" cy="11974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4" name="TextBox 23">
            <a:extLst>
              <a:ext uri="{FF2B5EF4-FFF2-40B4-BE49-F238E27FC236}">
                <a16:creationId xmlns:a16="http://schemas.microsoft.com/office/drawing/2014/main" id="{F8E2FD1E-41BF-2288-7C62-B520FFB9ACFD}"/>
              </a:ext>
            </a:extLst>
          </p:cNvPr>
          <p:cNvSpPr txBox="1"/>
          <p:nvPr/>
        </p:nvSpPr>
        <p:spPr>
          <a:xfrm>
            <a:off x="5497285" y="1874298"/>
            <a:ext cx="6248399" cy="707886"/>
          </a:xfrm>
          <a:custGeom>
            <a:avLst/>
            <a:gdLst>
              <a:gd name="csX0" fmla="*/ 0 w 6248399"/>
              <a:gd name="csY0" fmla="*/ 0 h 707886"/>
              <a:gd name="csX1" fmla="*/ 505552 w 6248399"/>
              <a:gd name="csY1" fmla="*/ 0 h 707886"/>
              <a:gd name="csX2" fmla="*/ 886137 w 6248399"/>
              <a:gd name="csY2" fmla="*/ 0 h 707886"/>
              <a:gd name="csX3" fmla="*/ 1454173 w 6248399"/>
              <a:gd name="csY3" fmla="*/ 0 h 707886"/>
              <a:gd name="csX4" fmla="*/ 2022209 w 6248399"/>
              <a:gd name="csY4" fmla="*/ 0 h 707886"/>
              <a:gd name="csX5" fmla="*/ 2465277 w 6248399"/>
              <a:gd name="csY5" fmla="*/ 0 h 707886"/>
              <a:gd name="csX6" fmla="*/ 3158282 w 6248399"/>
              <a:gd name="csY6" fmla="*/ 0 h 707886"/>
              <a:gd name="csX7" fmla="*/ 3538866 w 6248399"/>
              <a:gd name="csY7" fmla="*/ 0 h 707886"/>
              <a:gd name="csX8" fmla="*/ 3919450 w 6248399"/>
              <a:gd name="csY8" fmla="*/ 0 h 707886"/>
              <a:gd name="csX9" fmla="*/ 4612455 w 6248399"/>
              <a:gd name="csY9" fmla="*/ 0 h 707886"/>
              <a:gd name="csX10" fmla="*/ 5242975 w 6248399"/>
              <a:gd name="csY10" fmla="*/ 0 h 707886"/>
              <a:gd name="csX11" fmla="*/ 5748527 w 6248399"/>
              <a:gd name="csY11" fmla="*/ 0 h 707886"/>
              <a:gd name="csX12" fmla="*/ 6248399 w 6248399"/>
              <a:gd name="csY12" fmla="*/ 0 h 707886"/>
              <a:gd name="csX13" fmla="*/ 6248399 w 6248399"/>
              <a:gd name="csY13" fmla="*/ 332706 h 707886"/>
              <a:gd name="csX14" fmla="*/ 6248399 w 6248399"/>
              <a:gd name="csY14" fmla="*/ 707886 h 707886"/>
              <a:gd name="csX15" fmla="*/ 5805331 w 6248399"/>
              <a:gd name="csY15" fmla="*/ 707886 h 707886"/>
              <a:gd name="csX16" fmla="*/ 5424746 w 6248399"/>
              <a:gd name="csY16" fmla="*/ 707886 h 707886"/>
              <a:gd name="csX17" fmla="*/ 4919194 w 6248399"/>
              <a:gd name="csY17" fmla="*/ 707886 h 707886"/>
              <a:gd name="csX18" fmla="*/ 4288674 w 6248399"/>
              <a:gd name="csY18" fmla="*/ 707886 h 707886"/>
              <a:gd name="csX19" fmla="*/ 3658154 w 6248399"/>
              <a:gd name="csY19" fmla="*/ 707886 h 707886"/>
              <a:gd name="csX20" fmla="*/ 3215085 w 6248399"/>
              <a:gd name="csY20" fmla="*/ 707886 h 707886"/>
              <a:gd name="csX21" fmla="*/ 2772017 w 6248399"/>
              <a:gd name="csY21" fmla="*/ 707886 h 707886"/>
              <a:gd name="csX22" fmla="*/ 2203981 w 6248399"/>
              <a:gd name="csY22" fmla="*/ 707886 h 707886"/>
              <a:gd name="csX23" fmla="*/ 1635944 w 6248399"/>
              <a:gd name="csY23" fmla="*/ 707886 h 707886"/>
              <a:gd name="csX24" fmla="*/ 1005424 w 6248399"/>
              <a:gd name="csY24" fmla="*/ 707886 h 707886"/>
              <a:gd name="csX25" fmla="*/ 0 w 6248399"/>
              <a:gd name="csY25" fmla="*/ 707886 h 707886"/>
              <a:gd name="csX26" fmla="*/ 0 w 6248399"/>
              <a:gd name="csY26" fmla="*/ 361022 h 707886"/>
              <a:gd name="csX27" fmla="*/ 0 w 6248399"/>
              <a:gd name="csY27" fmla="*/ 0 h 7078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6248399" h="707886" extrusionOk="0">
                <a:moveTo>
                  <a:pt x="0" y="0"/>
                </a:moveTo>
                <a:cubicBezTo>
                  <a:pt x="217461" y="-6981"/>
                  <a:pt x="275284" y="11325"/>
                  <a:pt x="505552" y="0"/>
                </a:cubicBezTo>
                <a:cubicBezTo>
                  <a:pt x="735820" y="-11325"/>
                  <a:pt x="790095" y="38565"/>
                  <a:pt x="886137" y="0"/>
                </a:cubicBezTo>
                <a:cubicBezTo>
                  <a:pt x="982179" y="-38565"/>
                  <a:pt x="1227626" y="14907"/>
                  <a:pt x="1454173" y="0"/>
                </a:cubicBezTo>
                <a:cubicBezTo>
                  <a:pt x="1680720" y="-14907"/>
                  <a:pt x="1872401" y="20523"/>
                  <a:pt x="2022209" y="0"/>
                </a:cubicBezTo>
                <a:cubicBezTo>
                  <a:pt x="2172017" y="-20523"/>
                  <a:pt x="2244179" y="35709"/>
                  <a:pt x="2465277" y="0"/>
                </a:cubicBezTo>
                <a:cubicBezTo>
                  <a:pt x="2686375" y="-35709"/>
                  <a:pt x="2879871" y="26326"/>
                  <a:pt x="3158282" y="0"/>
                </a:cubicBezTo>
                <a:cubicBezTo>
                  <a:pt x="3436694" y="-26326"/>
                  <a:pt x="3367335" y="37068"/>
                  <a:pt x="3538866" y="0"/>
                </a:cubicBezTo>
                <a:cubicBezTo>
                  <a:pt x="3710397" y="-37068"/>
                  <a:pt x="3758375" y="2764"/>
                  <a:pt x="3919450" y="0"/>
                </a:cubicBezTo>
                <a:cubicBezTo>
                  <a:pt x="4080525" y="-2764"/>
                  <a:pt x="4283627" y="39769"/>
                  <a:pt x="4612455" y="0"/>
                </a:cubicBezTo>
                <a:cubicBezTo>
                  <a:pt x="4941283" y="-39769"/>
                  <a:pt x="4951185" y="2740"/>
                  <a:pt x="5242975" y="0"/>
                </a:cubicBezTo>
                <a:cubicBezTo>
                  <a:pt x="5534765" y="-2740"/>
                  <a:pt x="5600691" y="15936"/>
                  <a:pt x="5748527" y="0"/>
                </a:cubicBezTo>
                <a:cubicBezTo>
                  <a:pt x="5896363" y="-15936"/>
                  <a:pt x="6006688" y="42686"/>
                  <a:pt x="6248399" y="0"/>
                </a:cubicBezTo>
                <a:cubicBezTo>
                  <a:pt x="6272568" y="97561"/>
                  <a:pt x="6247149" y="197674"/>
                  <a:pt x="6248399" y="332706"/>
                </a:cubicBezTo>
                <a:cubicBezTo>
                  <a:pt x="6249649" y="467738"/>
                  <a:pt x="6241368" y="631848"/>
                  <a:pt x="6248399" y="707886"/>
                </a:cubicBezTo>
                <a:cubicBezTo>
                  <a:pt x="6088075" y="714885"/>
                  <a:pt x="5911863" y="662948"/>
                  <a:pt x="5805331" y="707886"/>
                </a:cubicBezTo>
                <a:cubicBezTo>
                  <a:pt x="5698799" y="752824"/>
                  <a:pt x="5550776" y="668857"/>
                  <a:pt x="5424746" y="707886"/>
                </a:cubicBezTo>
                <a:cubicBezTo>
                  <a:pt x="5298717" y="746915"/>
                  <a:pt x="5069074" y="669641"/>
                  <a:pt x="4919194" y="707886"/>
                </a:cubicBezTo>
                <a:cubicBezTo>
                  <a:pt x="4769314" y="746131"/>
                  <a:pt x="4543189" y="688879"/>
                  <a:pt x="4288674" y="707886"/>
                </a:cubicBezTo>
                <a:cubicBezTo>
                  <a:pt x="4034159" y="726893"/>
                  <a:pt x="3966988" y="699786"/>
                  <a:pt x="3658154" y="707886"/>
                </a:cubicBezTo>
                <a:cubicBezTo>
                  <a:pt x="3349320" y="715986"/>
                  <a:pt x="3396971" y="682746"/>
                  <a:pt x="3215085" y="707886"/>
                </a:cubicBezTo>
                <a:cubicBezTo>
                  <a:pt x="3033199" y="733026"/>
                  <a:pt x="2930195" y="675743"/>
                  <a:pt x="2772017" y="707886"/>
                </a:cubicBezTo>
                <a:cubicBezTo>
                  <a:pt x="2613839" y="740029"/>
                  <a:pt x="2391628" y="654689"/>
                  <a:pt x="2203981" y="707886"/>
                </a:cubicBezTo>
                <a:cubicBezTo>
                  <a:pt x="2016334" y="761083"/>
                  <a:pt x="1780198" y="701926"/>
                  <a:pt x="1635944" y="707886"/>
                </a:cubicBezTo>
                <a:cubicBezTo>
                  <a:pt x="1491690" y="713846"/>
                  <a:pt x="1262961" y="673001"/>
                  <a:pt x="1005424" y="707886"/>
                </a:cubicBezTo>
                <a:cubicBezTo>
                  <a:pt x="747887" y="742771"/>
                  <a:pt x="309860" y="623766"/>
                  <a:pt x="0" y="707886"/>
                </a:cubicBezTo>
                <a:cubicBezTo>
                  <a:pt x="-14794" y="636995"/>
                  <a:pt x="35612" y="457960"/>
                  <a:pt x="0" y="361022"/>
                </a:cubicBezTo>
                <a:cubicBezTo>
                  <a:pt x="-35612" y="264084"/>
                  <a:pt x="13094" y="125973"/>
                  <a:pt x="0" y="0"/>
                </a:cubicBezTo>
                <a:close/>
              </a:path>
            </a:pathLst>
          </a:custGeom>
          <a:noFill/>
          <a:ln>
            <a:solidFill>
              <a:schemeClr val="tx1"/>
            </a:solidFill>
            <a:extLst>
              <a:ext uri="{C807C97D-BFC1-408E-A445-0C87EB9F89A2}">
                <ask:lineSketchStyleProps xmlns:ask="http://schemas.microsoft.com/office/drawing/2018/sketchyshapes" sd="1346486625">
                  <a:prstGeom prst="rect">
                    <a:avLst/>
                  </a:prstGeom>
                  <ask:type>
                    <ask:lineSketchScribble/>
                  </ask:type>
                </ask:lineSketchStyleProps>
              </a:ext>
            </a:extLst>
          </a:ln>
        </p:spPr>
        <p:txBody>
          <a:bodyPr wrap="square">
            <a:spAutoFit/>
          </a:bodyPr>
          <a:lstStyle/>
          <a:p>
            <a:r>
              <a:rPr lang="el-GR" sz="4000" dirty="0"/>
              <a:t>Θα έρθεις  στην εκδήλωση;</a:t>
            </a:r>
          </a:p>
        </p:txBody>
      </p:sp>
      <p:sp>
        <p:nvSpPr>
          <p:cNvPr id="3" name="TextBox 2">
            <a:extLst>
              <a:ext uri="{FF2B5EF4-FFF2-40B4-BE49-F238E27FC236}">
                <a16:creationId xmlns:a16="http://schemas.microsoft.com/office/drawing/2014/main" id="{1E053238-BFD0-F815-76CF-E016AF2FA133}"/>
              </a:ext>
            </a:extLst>
          </p:cNvPr>
          <p:cNvSpPr txBox="1"/>
          <p:nvPr/>
        </p:nvSpPr>
        <p:spPr>
          <a:xfrm>
            <a:off x="461989" y="5894736"/>
            <a:ext cx="5982878" cy="830997"/>
          </a:xfrm>
          <a:custGeom>
            <a:avLst/>
            <a:gdLst>
              <a:gd name="csX0" fmla="*/ 0 w 5982878"/>
              <a:gd name="csY0" fmla="*/ 0 h 830997"/>
              <a:gd name="csX1" fmla="*/ 538459 w 5982878"/>
              <a:gd name="csY1" fmla="*/ 0 h 830997"/>
              <a:gd name="csX2" fmla="*/ 957260 w 5982878"/>
              <a:gd name="csY2" fmla="*/ 0 h 830997"/>
              <a:gd name="csX3" fmla="*/ 1555548 w 5982878"/>
              <a:gd name="csY3" fmla="*/ 0 h 830997"/>
              <a:gd name="csX4" fmla="*/ 2153836 w 5982878"/>
              <a:gd name="csY4" fmla="*/ 0 h 830997"/>
              <a:gd name="csX5" fmla="*/ 2632466 w 5982878"/>
              <a:gd name="csY5" fmla="*/ 0 h 830997"/>
              <a:gd name="csX6" fmla="*/ 3350412 w 5982878"/>
              <a:gd name="csY6" fmla="*/ 0 h 830997"/>
              <a:gd name="csX7" fmla="*/ 3769213 w 5982878"/>
              <a:gd name="csY7" fmla="*/ 0 h 830997"/>
              <a:gd name="csX8" fmla="*/ 4188015 w 5982878"/>
              <a:gd name="csY8" fmla="*/ 0 h 830997"/>
              <a:gd name="csX9" fmla="*/ 4905960 w 5982878"/>
              <a:gd name="csY9" fmla="*/ 0 h 830997"/>
              <a:gd name="csX10" fmla="*/ 5982878 w 5982878"/>
              <a:gd name="csY10" fmla="*/ 0 h 830997"/>
              <a:gd name="csX11" fmla="*/ 5982878 w 5982878"/>
              <a:gd name="csY11" fmla="*/ 407189 h 830997"/>
              <a:gd name="csX12" fmla="*/ 5982878 w 5982878"/>
              <a:gd name="csY12" fmla="*/ 830997 h 830997"/>
              <a:gd name="csX13" fmla="*/ 5384590 w 5982878"/>
              <a:gd name="csY13" fmla="*/ 830997 h 830997"/>
              <a:gd name="csX14" fmla="*/ 4905960 w 5982878"/>
              <a:gd name="csY14" fmla="*/ 830997 h 830997"/>
              <a:gd name="csX15" fmla="*/ 4427330 w 5982878"/>
              <a:gd name="csY15" fmla="*/ 830997 h 830997"/>
              <a:gd name="csX16" fmla="*/ 4008528 w 5982878"/>
              <a:gd name="csY16" fmla="*/ 830997 h 830997"/>
              <a:gd name="csX17" fmla="*/ 3470069 w 5982878"/>
              <a:gd name="csY17" fmla="*/ 830997 h 830997"/>
              <a:gd name="csX18" fmla="*/ 2811953 w 5982878"/>
              <a:gd name="csY18" fmla="*/ 830997 h 830997"/>
              <a:gd name="csX19" fmla="*/ 2153836 w 5982878"/>
              <a:gd name="csY19" fmla="*/ 830997 h 830997"/>
              <a:gd name="csX20" fmla="*/ 1675206 w 5982878"/>
              <a:gd name="csY20" fmla="*/ 830997 h 830997"/>
              <a:gd name="csX21" fmla="*/ 1196576 w 5982878"/>
              <a:gd name="csY21" fmla="*/ 830997 h 830997"/>
              <a:gd name="csX22" fmla="*/ 598288 w 5982878"/>
              <a:gd name="csY22" fmla="*/ 830997 h 830997"/>
              <a:gd name="csX23" fmla="*/ 0 w 5982878"/>
              <a:gd name="csY23" fmla="*/ 830997 h 830997"/>
              <a:gd name="csX24" fmla="*/ 0 w 5982878"/>
              <a:gd name="csY24" fmla="*/ 407189 h 830997"/>
              <a:gd name="csX25" fmla="*/ 0 w 5982878"/>
              <a:gd name="csY25" fmla="*/ 0 h 8309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5982878" h="830997" extrusionOk="0">
                <a:moveTo>
                  <a:pt x="0" y="0"/>
                </a:moveTo>
                <a:cubicBezTo>
                  <a:pt x="148052" y="-59085"/>
                  <a:pt x="389627" y="52004"/>
                  <a:pt x="538459" y="0"/>
                </a:cubicBezTo>
                <a:cubicBezTo>
                  <a:pt x="687291" y="-52004"/>
                  <a:pt x="864808" y="48196"/>
                  <a:pt x="957260" y="0"/>
                </a:cubicBezTo>
                <a:cubicBezTo>
                  <a:pt x="1049712" y="-48196"/>
                  <a:pt x="1381409" y="60341"/>
                  <a:pt x="1555548" y="0"/>
                </a:cubicBezTo>
                <a:cubicBezTo>
                  <a:pt x="1729687" y="-60341"/>
                  <a:pt x="1907961" y="8126"/>
                  <a:pt x="2153836" y="0"/>
                </a:cubicBezTo>
                <a:cubicBezTo>
                  <a:pt x="2399711" y="-8126"/>
                  <a:pt x="2448243" y="66"/>
                  <a:pt x="2632466" y="0"/>
                </a:cubicBezTo>
                <a:cubicBezTo>
                  <a:pt x="2816689" y="-66"/>
                  <a:pt x="3103167" y="2016"/>
                  <a:pt x="3350412" y="0"/>
                </a:cubicBezTo>
                <a:cubicBezTo>
                  <a:pt x="3597657" y="-2016"/>
                  <a:pt x="3652676" y="11659"/>
                  <a:pt x="3769213" y="0"/>
                </a:cubicBezTo>
                <a:cubicBezTo>
                  <a:pt x="3885750" y="-11659"/>
                  <a:pt x="3984760" y="974"/>
                  <a:pt x="4188015" y="0"/>
                </a:cubicBezTo>
                <a:cubicBezTo>
                  <a:pt x="4391270" y="-974"/>
                  <a:pt x="4649791" y="63581"/>
                  <a:pt x="4905960" y="0"/>
                </a:cubicBezTo>
                <a:cubicBezTo>
                  <a:pt x="5162130" y="-63581"/>
                  <a:pt x="5678931" y="71137"/>
                  <a:pt x="5982878" y="0"/>
                </a:cubicBezTo>
                <a:cubicBezTo>
                  <a:pt x="6030157" y="101446"/>
                  <a:pt x="5974031" y="305742"/>
                  <a:pt x="5982878" y="407189"/>
                </a:cubicBezTo>
                <a:cubicBezTo>
                  <a:pt x="5991725" y="508636"/>
                  <a:pt x="5955047" y="734828"/>
                  <a:pt x="5982878" y="830997"/>
                </a:cubicBezTo>
                <a:cubicBezTo>
                  <a:pt x="5821088" y="851021"/>
                  <a:pt x="5668770" y="828556"/>
                  <a:pt x="5384590" y="830997"/>
                </a:cubicBezTo>
                <a:cubicBezTo>
                  <a:pt x="5100410" y="833438"/>
                  <a:pt x="5101730" y="815979"/>
                  <a:pt x="4905960" y="830997"/>
                </a:cubicBezTo>
                <a:cubicBezTo>
                  <a:pt x="4710190" y="846015"/>
                  <a:pt x="4554918" y="805084"/>
                  <a:pt x="4427330" y="830997"/>
                </a:cubicBezTo>
                <a:cubicBezTo>
                  <a:pt x="4299742" y="856910"/>
                  <a:pt x="4192985" y="819656"/>
                  <a:pt x="4008528" y="830997"/>
                </a:cubicBezTo>
                <a:cubicBezTo>
                  <a:pt x="3824071" y="842338"/>
                  <a:pt x="3704200" y="801109"/>
                  <a:pt x="3470069" y="830997"/>
                </a:cubicBezTo>
                <a:cubicBezTo>
                  <a:pt x="3235938" y="860885"/>
                  <a:pt x="3107551" y="823340"/>
                  <a:pt x="2811953" y="830997"/>
                </a:cubicBezTo>
                <a:cubicBezTo>
                  <a:pt x="2516355" y="838654"/>
                  <a:pt x="2426910" y="817567"/>
                  <a:pt x="2153836" y="830997"/>
                </a:cubicBezTo>
                <a:cubicBezTo>
                  <a:pt x="1880762" y="844427"/>
                  <a:pt x="1861430" y="815582"/>
                  <a:pt x="1675206" y="830997"/>
                </a:cubicBezTo>
                <a:cubicBezTo>
                  <a:pt x="1488982" y="846412"/>
                  <a:pt x="1297979" y="793980"/>
                  <a:pt x="1196576" y="830997"/>
                </a:cubicBezTo>
                <a:cubicBezTo>
                  <a:pt x="1095173" y="868014"/>
                  <a:pt x="766449" y="791107"/>
                  <a:pt x="598288" y="830997"/>
                </a:cubicBezTo>
                <a:cubicBezTo>
                  <a:pt x="430127" y="870887"/>
                  <a:pt x="190691" y="824055"/>
                  <a:pt x="0" y="830997"/>
                </a:cubicBezTo>
                <a:cubicBezTo>
                  <a:pt x="-26342" y="621404"/>
                  <a:pt x="36479" y="520989"/>
                  <a:pt x="0" y="407189"/>
                </a:cubicBezTo>
                <a:cubicBezTo>
                  <a:pt x="-36479" y="293389"/>
                  <a:pt x="35211" y="109803"/>
                  <a:pt x="0" y="0"/>
                </a:cubicBezTo>
                <a:close/>
              </a:path>
            </a:pathLst>
          </a:custGeom>
          <a:noFill/>
          <a:ln>
            <a:solidFill>
              <a:schemeClr val="tx1"/>
            </a:solidFill>
            <a:extLst>
              <a:ext uri="{C807C97D-BFC1-408E-A445-0C87EB9F89A2}">
                <ask:lineSketchStyleProps xmlns:ask="http://schemas.microsoft.com/office/drawing/2018/sketchyshapes" sd="1346486625">
                  <a:prstGeom prst="rect">
                    <a:avLst/>
                  </a:prstGeom>
                  <ask:type>
                    <ask:lineSketchScribble/>
                  </ask:type>
                </ask:lineSketchStyleProps>
              </a:ext>
            </a:extLst>
          </a:ln>
        </p:spPr>
        <p:txBody>
          <a:bodyPr wrap="square">
            <a:spAutoFit/>
          </a:bodyPr>
          <a:lstStyle/>
          <a:p>
            <a:r>
              <a:rPr lang="el-GR" sz="2400" b="1"/>
              <a:t>Δυστυχώς, </a:t>
            </a:r>
            <a:r>
              <a:rPr lang="el-GR" sz="2400" b="1" dirty="0"/>
              <a:t>δεν θα μπορέσω να έρθω στην εκδήλωση. </a:t>
            </a:r>
          </a:p>
        </p:txBody>
      </p:sp>
      <p:sp>
        <p:nvSpPr>
          <p:cNvPr id="13" name="TextBox 12">
            <a:extLst>
              <a:ext uri="{FF2B5EF4-FFF2-40B4-BE49-F238E27FC236}">
                <a16:creationId xmlns:a16="http://schemas.microsoft.com/office/drawing/2014/main" id="{08E8E279-A059-B85D-9225-0B56645A4CA1}"/>
              </a:ext>
            </a:extLst>
          </p:cNvPr>
          <p:cNvSpPr txBox="1"/>
          <p:nvPr/>
        </p:nvSpPr>
        <p:spPr>
          <a:xfrm>
            <a:off x="7024368" y="5820932"/>
            <a:ext cx="4551406" cy="830997"/>
          </a:xfrm>
          <a:custGeom>
            <a:avLst/>
            <a:gdLst>
              <a:gd name="csX0" fmla="*/ 0 w 4551406"/>
              <a:gd name="csY0" fmla="*/ 0 h 830997"/>
              <a:gd name="csX1" fmla="*/ 523412 w 4551406"/>
              <a:gd name="csY1" fmla="*/ 0 h 830997"/>
              <a:gd name="csX2" fmla="*/ 955795 w 4551406"/>
              <a:gd name="csY2" fmla="*/ 0 h 830997"/>
              <a:gd name="csX3" fmla="*/ 1524721 w 4551406"/>
              <a:gd name="csY3" fmla="*/ 0 h 830997"/>
              <a:gd name="csX4" fmla="*/ 2093647 w 4551406"/>
              <a:gd name="csY4" fmla="*/ 0 h 830997"/>
              <a:gd name="csX5" fmla="*/ 2571544 w 4551406"/>
              <a:gd name="csY5" fmla="*/ 0 h 830997"/>
              <a:gd name="csX6" fmla="*/ 3231498 w 4551406"/>
              <a:gd name="csY6" fmla="*/ 0 h 830997"/>
              <a:gd name="csX7" fmla="*/ 3663882 w 4551406"/>
              <a:gd name="csY7" fmla="*/ 0 h 830997"/>
              <a:gd name="csX8" fmla="*/ 4551406 w 4551406"/>
              <a:gd name="csY8" fmla="*/ 0 h 830997"/>
              <a:gd name="csX9" fmla="*/ 4551406 w 4551406"/>
              <a:gd name="csY9" fmla="*/ 432118 h 830997"/>
              <a:gd name="csX10" fmla="*/ 4551406 w 4551406"/>
              <a:gd name="csY10" fmla="*/ 830997 h 830997"/>
              <a:gd name="csX11" fmla="*/ 4027994 w 4551406"/>
              <a:gd name="csY11" fmla="*/ 830997 h 830997"/>
              <a:gd name="csX12" fmla="*/ 3550097 w 4551406"/>
              <a:gd name="csY12" fmla="*/ 830997 h 830997"/>
              <a:gd name="csX13" fmla="*/ 3117713 w 4551406"/>
              <a:gd name="csY13" fmla="*/ 830997 h 830997"/>
              <a:gd name="csX14" fmla="*/ 2639815 w 4551406"/>
              <a:gd name="csY14" fmla="*/ 830997 h 830997"/>
              <a:gd name="csX15" fmla="*/ 2161918 w 4551406"/>
              <a:gd name="csY15" fmla="*/ 830997 h 830997"/>
              <a:gd name="csX16" fmla="*/ 1729534 w 4551406"/>
              <a:gd name="csY16" fmla="*/ 830997 h 830997"/>
              <a:gd name="csX17" fmla="*/ 1206123 w 4551406"/>
              <a:gd name="csY17" fmla="*/ 830997 h 830997"/>
              <a:gd name="csX18" fmla="*/ 591683 w 4551406"/>
              <a:gd name="csY18" fmla="*/ 830997 h 830997"/>
              <a:gd name="csX19" fmla="*/ 0 w 4551406"/>
              <a:gd name="csY19" fmla="*/ 830997 h 830997"/>
              <a:gd name="csX20" fmla="*/ 0 w 4551406"/>
              <a:gd name="csY20" fmla="*/ 432118 h 830997"/>
              <a:gd name="csX21" fmla="*/ 0 w 4551406"/>
              <a:gd name="csY21" fmla="*/ 0 h 8309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551406" h="830997" extrusionOk="0">
                <a:moveTo>
                  <a:pt x="0" y="0"/>
                </a:moveTo>
                <a:cubicBezTo>
                  <a:pt x="107617" y="-28596"/>
                  <a:pt x="367166" y="38822"/>
                  <a:pt x="523412" y="0"/>
                </a:cubicBezTo>
                <a:cubicBezTo>
                  <a:pt x="679658" y="-38822"/>
                  <a:pt x="851350" y="31930"/>
                  <a:pt x="955795" y="0"/>
                </a:cubicBezTo>
                <a:cubicBezTo>
                  <a:pt x="1060240" y="-31930"/>
                  <a:pt x="1280344" y="28486"/>
                  <a:pt x="1524721" y="0"/>
                </a:cubicBezTo>
                <a:cubicBezTo>
                  <a:pt x="1769098" y="-28486"/>
                  <a:pt x="1929290" y="22288"/>
                  <a:pt x="2093647" y="0"/>
                </a:cubicBezTo>
                <a:cubicBezTo>
                  <a:pt x="2258004" y="-22288"/>
                  <a:pt x="2402290" y="17236"/>
                  <a:pt x="2571544" y="0"/>
                </a:cubicBezTo>
                <a:cubicBezTo>
                  <a:pt x="2740798" y="-17236"/>
                  <a:pt x="3019787" y="6580"/>
                  <a:pt x="3231498" y="0"/>
                </a:cubicBezTo>
                <a:cubicBezTo>
                  <a:pt x="3443209" y="-6580"/>
                  <a:pt x="3486753" y="45099"/>
                  <a:pt x="3663882" y="0"/>
                </a:cubicBezTo>
                <a:cubicBezTo>
                  <a:pt x="3841011" y="-45099"/>
                  <a:pt x="4302395" y="23779"/>
                  <a:pt x="4551406" y="0"/>
                </a:cubicBezTo>
                <a:cubicBezTo>
                  <a:pt x="4566318" y="181793"/>
                  <a:pt x="4550163" y="307929"/>
                  <a:pt x="4551406" y="432118"/>
                </a:cubicBezTo>
                <a:cubicBezTo>
                  <a:pt x="4552649" y="556307"/>
                  <a:pt x="4505105" y="737343"/>
                  <a:pt x="4551406" y="830997"/>
                </a:cubicBezTo>
                <a:cubicBezTo>
                  <a:pt x="4363655" y="854569"/>
                  <a:pt x="4204145" y="772068"/>
                  <a:pt x="4027994" y="830997"/>
                </a:cubicBezTo>
                <a:cubicBezTo>
                  <a:pt x="3851843" y="889926"/>
                  <a:pt x="3722170" y="790704"/>
                  <a:pt x="3550097" y="830997"/>
                </a:cubicBezTo>
                <a:cubicBezTo>
                  <a:pt x="3378024" y="871290"/>
                  <a:pt x="3291332" y="812674"/>
                  <a:pt x="3117713" y="830997"/>
                </a:cubicBezTo>
                <a:cubicBezTo>
                  <a:pt x="2944094" y="849320"/>
                  <a:pt x="2858267" y="801416"/>
                  <a:pt x="2639815" y="830997"/>
                </a:cubicBezTo>
                <a:cubicBezTo>
                  <a:pt x="2421363" y="860578"/>
                  <a:pt x="2333746" y="796286"/>
                  <a:pt x="2161918" y="830997"/>
                </a:cubicBezTo>
                <a:cubicBezTo>
                  <a:pt x="1990090" y="865708"/>
                  <a:pt x="1870421" y="826121"/>
                  <a:pt x="1729534" y="830997"/>
                </a:cubicBezTo>
                <a:cubicBezTo>
                  <a:pt x="1588647" y="835873"/>
                  <a:pt x="1407885" y="814159"/>
                  <a:pt x="1206123" y="830997"/>
                </a:cubicBezTo>
                <a:cubicBezTo>
                  <a:pt x="1004361" y="847835"/>
                  <a:pt x="839403" y="822272"/>
                  <a:pt x="591683" y="830997"/>
                </a:cubicBezTo>
                <a:cubicBezTo>
                  <a:pt x="343963" y="839722"/>
                  <a:pt x="169994" y="787767"/>
                  <a:pt x="0" y="830997"/>
                </a:cubicBezTo>
                <a:cubicBezTo>
                  <a:pt x="-9930" y="701673"/>
                  <a:pt x="21899" y="605083"/>
                  <a:pt x="0" y="432118"/>
                </a:cubicBezTo>
                <a:cubicBezTo>
                  <a:pt x="-21899" y="259153"/>
                  <a:pt x="16717" y="197203"/>
                  <a:pt x="0" y="0"/>
                </a:cubicBezTo>
                <a:close/>
              </a:path>
            </a:pathLst>
          </a:custGeom>
          <a:noFill/>
          <a:ln>
            <a:solidFill>
              <a:schemeClr val="tx1"/>
            </a:solidFill>
            <a:extLst>
              <a:ext uri="{C807C97D-BFC1-408E-A445-0C87EB9F89A2}">
                <ask:lineSketchStyleProps xmlns:ask="http://schemas.microsoft.com/office/drawing/2018/sketchyshapes" sd="1346486625">
                  <a:prstGeom prst="rect">
                    <a:avLst/>
                  </a:prstGeom>
                  <ask:type>
                    <ask:lineSketchScribble/>
                  </ask:type>
                </ask:lineSketchStyleProps>
              </a:ext>
            </a:extLst>
          </a:ln>
        </p:spPr>
        <p:txBody>
          <a:bodyPr wrap="square">
            <a:spAutoFit/>
          </a:bodyPr>
          <a:lstStyle/>
          <a:p>
            <a:r>
              <a:rPr lang="el-GR" sz="2400" b="1" dirty="0"/>
              <a:t>Ευτυχώς, άλλαξα το πρόγραμμά μου και θα έρθω! </a:t>
            </a:r>
          </a:p>
        </p:txBody>
      </p:sp>
      <p:pic>
        <p:nvPicPr>
          <p:cNvPr id="15" name="Εικόνα 14">
            <a:extLst>
              <a:ext uri="{FF2B5EF4-FFF2-40B4-BE49-F238E27FC236}">
                <a16:creationId xmlns:a16="http://schemas.microsoft.com/office/drawing/2014/main" id="{22B69686-F946-03A3-3AB4-73F998707F62}"/>
              </a:ext>
            </a:extLst>
          </p:cNvPr>
          <p:cNvPicPr>
            <a:picLocks noChangeAspect="1"/>
          </p:cNvPicPr>
          <p:nvPr/>
        </p:nvPicPr>
        <p:blipFill>
          <a:blip r:embed="rId3"/>
          <a:stretch>
            <a:fillRect/>
          </a:stretch>
        </p:blipFill>
        <p:spPr>
          <a:xfrm>
            <a:off x="7810500" y="3036190"/>
            <a:ext cx="2479254" cy="2479254"/>
          </a:xfrm>
          <a:prstGeom prst="rect">
            <a:avLst/>
          </a:prstGeom>
        </p:spPr>
      </p:pic>
      <p:pic>
        <p:nvPicPr>
          <p:cNvPr id="16" name="Εικόνα 15" descr="Προσωπική ιστορία: Μικροδείχνω και δυστυχώς κανείς δεν με παίρνει στα  σοβαρά - ampa">
            <a:extLst>
              <a:ext uri="{FF2B5EF4-FFF2-40B4-BE49-F238E27FC236}">
                <a16:creationId xmlns:a16="http://schemas.microsoft.com/office/drawing/2014/main" id="{4C392A4E-D411-EA0E-7A42-2C1C178B73DB}"/>
              </a:ext>
            </a:extLst>
          </p:cNvPr>
          <p:cNvPicPr>
            <a:picLocks noChangeAspect="1"/>
          </p:cNvPicPr>
          <p:nvPr/>
        </p:nvPicPr>
        <p:blipFill>
          <a:blip r:embed="rId4"/>
          <a:stretch>
            <a:fillRect/>
          </a:stretch>
        </p:blipFill>
        <p:spPr>
          <a:xfrm>
            <a:off x="1886112" y="3539641"/>
            <a:ext cx="3134631" cy="2032612"/>
          </a:xfrm>
          <a:prstGeom prst="rect">
            <a:avLst/>
          </a:prstGeom>
        </p:spPr>
      </p:pic>
    </p:spTree>
    <p:extLst>
      <p:ext uri="{BB962C8B-B14F-4D97-AF65-F5344CB8AC3E}">
        <p14:creationId xmlns:p14="http://schemas.microsoft.com/office/powerpoint/2010/main" val="3769327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C2184-C38A-8FC3-A7C2-5CB59A3FE15B}"/>
            </a:ext>
          </a:extLst>
        </p:cNvPr>
        <p:cNvGrpSpPr/>
        <p:nvPr/>
      </p:nvGrpSpPr>
      <p:grpSpPr>
        <a:xfrm>
          <a:off x="0" y="0"/>
          <a:ext cx="0" cy="0"/>
          <a:chOff x="0" y="0"/>
          <a:chExt cx="0" cy="0"/>
        </a:xfrm>
      </p:grpSpPr>
      <p:sp>
        <p:nvSpPr>
          <p:cNvPr id="5" name="Ορθογώνιο 4">
            <a:extLst>
              <a:ext uri="{FF2B5EF4-FFF2-40B4-BE49-F238E27FC236}">
                <a16:creationId xmlns:a16="http://schemas.microsoft.com/office/drawing/2014/main" id="{79726304-5721-BC8D-551C-3D879199C784}"/>
              </a:ext>
            </a:extLst>
          </p:cNvPr>
          <p:cNvSpPr/>
          <p:nvPr/>
        </p:nvSpPr>
        <p:spPr>
          <a:xfrm>
            <a:off x="0" y="406207"/>
            <a:ext cx="4169229"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Παραγωγή  γραπτού λόγου </a:t>
            </a:r>
          </a:p>
        </p:txBody>
      </p:sp>
      <p:pic>
        <p:nvPicPr>
          <p:cNvPr id="3074" name="Picture 2" descr="Ανέκδοτο: Η δασκάλα λέει «γράψτε διάλογο»">
            <a:extLst>
              <a:ext uri="{FF2B5EF4-FFF2-40B4-BE49-F238E27FC236}">
                <a16:creationId xmlns:a16="http://schemas.microsoft.com/office/drawing/2014/main" id="{0927BF57-19FE-4A1F-CACC-2006B922D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5079" y="3636373"/>
            <a:ext cx="2005693" cy="15595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0" name="Rectangle 5">
            <a:extLst>
              <a:ext uri="{FF2B5EF4-FFF2-40B4-BE49-F238E27FC236}">
                <a16:creationId xmlns:a16="http://schemas.microsoft.com/office/drawing/2014/main" id="{66ECBD0D-9D6C-779C-1CAA-3AC7232752A8}"/>
              </a:ext>
            </a:extLst>
          </p:cNvPr>
          <p:cNvSpPr>
            <a:spLocks noChangeArrowheads="1"/>
          </p:cNvSpPr>
          <p:nvPr/>
        </p:nvSpPr>
        <p:spPr bwMode="auto">
          <a:xfrm>
            <a:off x="0" y="0"/>
            <a:ext cx="12192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l-GR"/>
          </a:p>
        </p:txBody>
      </p:sp>
      <p:sp>
        <p:nvSpPr>
          <p:cNvPr id="7" name="TextBox 6">
            <a:extLst>
              <a:ext uri="{FF2B5EF4-FFF2-40B4-BE49-F238E27FC236}">
                <a16:creationId xmlns:a16="http://schemas.microsoft.com/office/drawing/2014/main" id="{8CAF6C93-77A7-7545-4698-FA5D322435CD}"/>
              </a:ext>
            </a:extLst>
          </p:cNvPr>
          <p:cNvSpPr txBox="1"/>
          <p:nvPr/>
        </p:nvSpPr>
        <p:spPr>
          <a:xfrm>
            <a:off x="7675663" y="206637"/>
            <a:ext cx="4169229" cy="2739211"/>
          </a:xfrm>
          <a:custGeom>
            <a:avLst/>
            <a:gdLst>
              <a:gd name="csX0" fmla="*/ 0 w 4169229"/>
              <a:gd name="csY0" fmla="*/ 0 h 2739211"/>
              <a:gd name="csX1" fmla="*/ 637296 w 4169229"/>
              <a:gd name="csY1" fmla="*/ 0 h 2739211"/>
              <a:gd name="csX2" fmla="*/ 1316285 w 4169229"/>
              <a:gd name="csY2" fmla="*/ 0 h 2739211"/>
              <a:gd name="csX3" fmla="*/ 1786812 w 4169229"/>
              <a:gd name="csY3" fmla="*/ 0 h 2739211"/>
              <a:gd name="csX4" fmla="*/ 2382417 w 4169229"/>
              <a:gd name="csY4" fmla="*/ 0 h 2739211"/>
              <a:gd name="csX5" fmla="*/ 2936328 w 4169229"/>
              <a:gd name="csY5" fmla="*/ 0 h 2739211"/>
              <a:gd name="csX6" fmla="*/ 3531933 w 4169229"/>
              <a:gd name="csY6" fmla="*/ 0 h 2739211"/>
              <a:gd name="csX7" fmla="*/ 4169229 w 4169229"/>
              <a:gd name="csY7" fmla="*/ 0 h 2739211"/>
              <a:gd name="csX8" fmla="*/ 4169229 w 4169229"/>
              <a:gd name="csY8" fmla="*/ 520450 h 2739211"/>
              <a:gd name="csX9" fmla="*/ 4169229 w 4169229"/>
              <a:gd name="csY9" fmla="*/ 986116 h 2739211"/>
              <a:gd name="csX10" fmla="*/ 4169229 w 4169229"/>
              <a:gd name="csY10" fmla="*/ 1506566 h 2739211"/>
              <a:gd name="csX11" fmla="*/ 4169229 w 4169229"/>
              <a:gd name="csY11" fmla="*/ 2027016 h 2739211"/>
              <a:gd name="csX12" fmla="*/ 4169229 w 4169229"/>
              <a:gd name="csY12" fmla="*/ 2739211 h 2739211"/>
              <a:gd name="csX13" fmla="*/ 3657009 w 4169229"/>
              <a:gd name="csY13" fmla="*/ 2739211 h 2739211"/>
              <a:gd name="csX14" fmla="*/ 3019713 w 4169229"/>
              <a:gd name="csY14" fmla="*/ 2739211 h 2739211"/>
              <a:gd name="csX15" fmla="*/ 2424109 w 4169229"/>
              <a:gd name="csY15" fmla="*/ 2739211 h 2739211"/>
              <a:gd name="csX16" fmla="*/ 1828505 w 4169229"/>
              <a:gd name="csY16" fmla="*/ 2739211 h 2739211"/>
              <a:gd name="csX17" fmla="*/ 1274593 w 4169229"/>
              <a:gd name="csY17" fmla="*/ 2739211 h 2739211"/>
              <a:gd name="csX18" fmla="*/ 637296 w 4169229"/>
              <a:gd name="csY18" fmla="*/ 2739211 h 2739211"/>
              <a:gd name="csX19" fmla="*/ 0 w 4169229"/>
              <a:gd name="csY19" fmla="*/ 2739211 h 2739211"/>
              <a:gd name="csX20" fmla="*/ 0 w 4169229"/>
              <a:gd name="csY20" fmla="*/ 2191369 h 2739211"/>
              <a:gd name="csX21" fmla="*/ 0 w 4169229"/>
              <a:gd name="csY21" fmla="*/ 1725703 h 2739211"/>
              <a:gd name="csX22" fmla="*/ 0 w 4169229"/>
              <a:gd name="csY22" fmla="*/ 1260037 h 2739211"/>
              <a:gd name="csX23" fmla="*/ 0 w 4169229"/>
              <a:gd name="csY23" fmla="*/ 794371 h 2739211"/>
              <a:gd name="csX24" fmla="*/ 0 w 4169229"/>
              <a:gd name="csY24" fmla="*/ 0 h 27392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4169229" h="2739211" fill="none" extrusionOk="0">
                <a:moveTo>
                  <a:pt x="0" y="0"/>
                </a:moveTo>
                <a:cubicBezTo>
                  <a:pt x="197692" y="-61350"/>
                  <a:pt x="349195" y="16167"/>
                  <a:pt x="637296" y="0"/>
                </a:cubicBezTo>
                <a:cubicBezTo>
                  <a:pt x="925397" y="-16167"/>
                  <a:pt x="1120504" y="40498"/>
                  <a:pt x="1316285" y="0"/>
                </a:cubicBezTo>
                <a:cubicBezTo>
                  <a:pt x="1512066" y="-40498"/>
                  <a:pt x="1581031" y="39994"/>
                  <a:pt x="1786812" y="0"/>
                </a:cubicBezTo>
                <a:cubicBezTo>
                  <a:pt x="1992593" y="-39994"/>
                  <a:pt x="2192842" y="42112"/>
                  <a:pt x="2382417" y="0"/>
                </a:cubicBezTo>
                <a:cubicBezTo>
                  <a:pt x="2571992" y="-42112"/>
                  <a:pt x="2709365" y="17273"/>
                  <a:pt x="2936328" y="0"/>
                </a:cubicBezTo>
                <a:cubicBezTo>
                  <a:pt x="3163291" y="-17273"/>
                  <a:pt x="3298476" y="25412"/>
                  <a:pt x="3531933" y="0"/>
                </a:cubicBezTo>
                <a:cubicBezTo>
                  <a:pt x="3765391" y="-25412"/>
                  <a:pt x="3980395" y="18942"/>
                  <a:pt x="4169229" y="0"/>
                </a:cubicBezTo>
                <a:cubicBezTo>
                  <a:pt x="4220865" y="240376"/>
                  <a:pt x="4122522" y="309030"/>
                  <a:pt x="4169229" y="520450"/>
                </a:cubicBezTo>
                <a:cubicBezTo>
                  <a:pt x="4215936" y="731870"/>
                  <a:pt x="4121155" y="860945"/>
                  <a:pt x="4169229" y="986116"/>
                </a:cubicBezTo>
                <a:cubicBezTo>
                  <a:pt x="4217303" y="1111287"/>
                  <a:pt x="4110463" y="1277472"/>
                  <a:pt x="4169229" y="1506566"/>
                </a:cubicBezTo>
                <a:cubicBezTo>
                  <a:pt x="4227995" y="1735660"/>
                  <a:pt x="4107566" y="1825343"/>
                  <a:pt x="4169229" y="2027016"/>
                </a:cubicBezTo>
                <a:cubicBezTo>
                  <a:pt x="4230892" y="2228689"/>
                  <a:pt x="4138985" y="2509143"/>
                  <a:pt x="4169229" y="2739211"/>
                </a:cubicBezTo>
                <a:cubicBezTo>
                  <a:pt x="4017810" y="2760196"/>
                  <a:pt x="3875546" y="2719920"/>
                  <a:pt x="3657009" y="2739211"/>
                </a:cubicBezTo>
                <a:cubicBezTo>
                  <a:pt x="3438472" y="2758502"/>
                  <a:pt x="3260226" y="2716844"/>
                  <a:pt x="3019713" y="2739211"/>
                </a:cubicBezTo>
                <a:cubicBezTo>
                  <a:pt x="2779200" y="2761578"/>
                  <a:pt x="2630279" y="2722816"/>
                  <a:pt x="2424109" y="2739211"/>
                </a:cubicBezTo>
                <a:cubicBezTo>
                  <a:pt x="2217939" y="2755606"/>
                  <a:pt x="2029760" y="2685791"/>
                  <a:pt x="1828505" y="2739211"/>
                </a:cubicBezTo>
                <a:cubicBezTo>
                  <a:pt x="1627250" y="2792631"/>
                  <a:pt x="1395976" y="2704442"/>
                  <a:pt x="1274593" y="2739211"/>
                </a:cubicBezTo>
                <a:cubicBezTo>
                  <a:pt x="1153210" y="2773980"/>
                  <a:pt x="765044" y="2699791"/>
                  <a:pt x="637296" y="2739211"/>
                </a:cubicBezTo>
                <a:cubicBezTo>
                  <a:pt x="509548" y="2778631"/>
                  <a:pt x="290814" y="2716411"/>
                  <a:pt x="0" y="2739211"/>
                </a:cubicBezTo>
                <a:cubicBezTo>
                  <a:pt x="-3109" y="2570961"/>
                  <a:pt x="1887" y="2430451"/>
                  <a:pt x="0" y="2191369"/>
                </a:cubicBezTo>
                <a:cubicBezTo>
                  <a:pt x="-1887" y="1952287"/>
                  <a:pt x="4187" y="1929966"/>
                  <a:pt x="0" y="1725703"/>
                </a:cubicBezTo>
                <a:cubicBezTo>
                  <a:pt x="-4187" y="1521440"/>
                  <a:pt x="4147" y="1489085"/>
                  <a:pt x="0" y="1260037"/>
                </a:cubicBezTo>
                <a:cubicBezTo>
                  <a:pt x="-4147" y="1030989"/>
                  <a:pt x="2861" y="946989"/>
                  <a:pt x="0" y="794371"/>
                </a:cubicBezTo>
                <a:cubicBezTo>
                  <a:pt x="-2861" y="641753"/>
                  <a:pt x="29373" y="238593"/>
                  <a:pt x="0" y="0"/>
                </a:cubicBezTo>
                <a:close/>
              </a:path>
              <a:path w="4169229" h="2739211" stroke="0" extrusionOk="0">
                <a:moveTo>
                  <a:pt x="0" y="0"/>
                </a:moveTo>
                <a:cubicBezTo>
                  <a:pt x="262824" y="-30225"/>
                  <a:pt x="502728" y="67600"/>
                  <a:pt x="678989" y="0"/>
                </a:cubicBezTo>
                <a:cubicBezTo>
                  <a:pt x="855250" y="-67600"/>
                  <a:pt x="1058416" y="6841"/>
                  <a:pt x="1316285" y="0"/>
                </a:cubicBezTo>
                <a:cubicBezTo>
                  <a:pt x="1574154" y="-6841"/>
                  <a:pt x="1775409" y="47864"/>
                  <a:pt x="1995274" y="0"/>
                </a:cubicBezTo>
                <a:cubicBezTo>
                  <a:pt x="2215139" y="-47864"/>
                  <a:pt x="2490671" y="40357"/>
                  <a:pt x="2674263" y="0"/>
                </a:cubicBezTo>
                <a:cubicBezTo>
                  <a:pt x="2857855" y="-40357"/>
                  <a:pt x="3159796" y="34118"/>
                  <a:pt x="3353251" y="0"/>
                </a:cubicBezTo>
                <a:cubicBezTo>
                  <a:pt x="3546706" y="-34118"/>
                  <a:pt x="3775726" y="89648"/>
                  <a:pt x="4169229" y="0"/>
                </a:cubicBezTo>
                <a:cubicBezTo>
                  <a:pt x="4202023" y="224219"/>
                  <a:pt x="4161705" y="310433"/>
                  <a:pt x="4169229" y="602626"/>
                </a:cubicBezTo>
                <a:cubicBezTo>
                  <a:pt x="4176753" y="894819"/>
                  <a:pt x="4099811" y="1031301"/>
                  <a:pt x="4169229" y="1205253"/>
                </a:cubicBezTo>
                <a:cubicBezTo>
                  <a:pt x="4238647" y="1379205"/>
                  <a:pt x="4156129" y="1493074"/>
                  <a:pt x="4169229" y="1670919"/>
                </a:cubicBezTo>
                <a:cubicBezTo>
                  <a:pt x="4182329" y="1848764"/>
                  <a:pt x="4127801" y="2026725"/>
                  <a:pt x="4169229" y="2163977"/>
                </a:cubicBezTo>
                <a:cubicBezTo>
                  <a:pt x="4210657" y="2301229"/>
                  <a:pt x="4161888" y="2525768"/>
                  <a:pt x="4169229" y="2739211"/>
                </a:cubicBezTo>
                <a:cubicBezTo>
                  <a:pt x="3917503" y="2764640"/>
                  <a:pt x="3830123" y="2704172"/>
                  <a:pt x="3531933" y="2739211"/>
                </a:cubicBezTo>
                <a:cubicBezTo>
                  <a:pt x="3233743" y="2774250"/>
                  <a:pt x="3165912" y="2669704"/>
                  <a:pt x="2936328" y="2739211"/>
                </a:cubicBezTo>
                <a:cubicBezTo>
                  <a:pt x="2706745" y="2808718"/>
                  <a:pt x="2633461" y="2686190"/>
                  <a:pt x="2382417" y="2739211"/>
                </a:cubicBezTo>
                <a:cubicBezTo>
                  <a:pt x="2131373" y="2792232"/>
                  <a:pt x="2108322" y="2688650"/>
                  <a:pt x="1870197" y="2739211"/>
                </a:cubicBezTo>
                <a:cubicBezTo>
                  <a:pt x="1632072" y="2789772"/>
                  <a:pt x="1408219" y="2687522"/>
                  <a:pt x="1232901" y="2739211"/>
                </a:cubicBezTo>
                <a:cubicBezTo>
                  <a:pt x="1057583" y="2790900"/>
                  <a:pt x="893180" y="2729479"/>
                  <a:pt x="720681" y="2739211"/>
                </a:cubicBezTo>
                <a:cubicBezTo>
                  <a:pt x="548182" y="2748943"/>
                  <a:pt x="152659" y="2653476"/>
                  <a:pt x="0" y="2739211"/>
                </a:cubicBezTo>
                <a:cubicBezTo>
                  <a:pt x="-8243" y="2583416"/>
                  <a:pt x="27506" y="2418814"/>
                  <a:pt x="0" y="2191369"/>
                </a:cubicBezTo>
                <a:cubicBezTo>
                  <a:pt x="-27506" y="1963924"/>
                  <a:pt x="32004" y="1838999"/>
                  <a:pt x="0" y="1698311"/>
                </a:cubicBezTo>
                <a:cubicBezTo>
                  <a:pt x="-32004" y="1557623"/>
                  <a:pt x="36775" y="1408891"/>
                  <a:pt x="0" y="1123077"/>
                </a:cubicBezTo>
                <a:cubicBezTo>
                  <a:pt x="-36775" y="837263"/>
                  <a:pt x="58871" y="771987"/>
                  <a:pt x="0" y="630019"/>
                </a:cubicBezTo>
                <a:cubicBezTo>
                  <a:pt x="-58871" y="488051"/>
                  <a:pt x="52064" y="180876"/>
                  <a:pt x="0" y="0"/>
                </a:cubicBezTo>
                <a:close/>
              </a:path>
            </a:pathLst>
          </a:custGeom>
          <a:solidFill>
            <a:schemeClr val="bg1"/>
          </a:solidFill>
          <a:ln>
            <a:solidFill>
              <a:schemeClr val="tx1"/>
            </a:solidFill>
            <a:extLst>
              <a:ext uri="{C807C97D-BFC1-408E-A445-0C87EB9F89A2}">
                <ask:lineSketchStyleProps xmlns:ask="http://schemas.microsoft.com/office/drawing/2018/sketchyshapes" sd="3068379096">
                  <a:prstGeom prst="rect">
                    <a:avLst/>
                  </a:prstGeom>
                  <ask:type>
                    <ask:lineSketchScribble/>
                  </ask:type>
                </ask:lineSketchStyleProps>
              </a:ext>
            </a:extLst>
          </a:ln>
        </p:spPr>
        <p:txBody>
          <a:bodyPr wrap="square">
            <a:spAutoFit/>
          </a:bodyPr>
          <a:lstStyle/>
          <a:p>
            <a:r>
              <a:rPr lang="el-GR" sz="2000" dirty="0"/>
              <a:t>Το καλοκαίρι του 1974, η ζωή μας άλλαξε για πάντα. Εκείνο το πρωί, ο πόλεμος άρχισε ξαφνικά και ο στρατός κάλεσε τους άντρες. Ο γιος μου, ο Αντρέας, ήταν μόνο δεκαοκτώ χρονών, αλλά έπρεπε να πάει να πολεμήσει. Τον αποχαιρέτησα με δάκρυα στα μάτια.</a:t>
            </a:r>
          </a:p>
          <a:p>
            <a:endParaRPr lang="el-GR" sz="1200" dirty="0"/>
          </a:p>
        </p:txBody>
      </p:sp>
      <p:sp>
        <p:nvSpPr>
          <p:cNvPr id="12" name="Ορθογώνιο 11">
            <a:extLst>
              <a:ext uri="{FF2B5EF4-FFF2-40B4-BE49-F238E27FC236}">
                <a16:creationId xmlns:a16="http://schemas.microsoft.com/office/drawing/2014/main" id="{BA45E841-2726-88F4-A344-0F3B276220FE}"/>
              </a:ext>
            </a:extLst>
          </p:cNvPr>
          <p:cNvSpPr/>
          <p:nvPr/>
        </p:nvSpPr>
        <p:spPr>
          <a:xfrm>
            <a:off x="163541" y="5855617"/>
            <a:ext cx="2264228" cy="66403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Γράψτε!</a:t>
            </a:r>
          </a:p>
        </p:txBody>
      </p:sp>
      <p:pic>
        <p:nvPicPr>
          <p:cNvPr id="2" name="Εικόνα 1" descr="Οι Αγνοούμενοι της Κύπρου: Οι Σιωπηλές Πληγές του Ελληνισμού. - Σύνδεσμος  Πολιτισμού Ελλάδας Κύπρου | ΣΠΕΚ">
            <a:extLst>
              <a:ext uri="{FF2B5EF4-FFF2-40B4-BE49-F238E27FC236}">
                <a16:creationId xmlns:a16="http://schemas.microsoft.com/office/drawing/2014/main" id="{7A09F3E3-F704-9E86-9004-7960D14FBE22}"/>
              </a:ext>
            </a:extLst>
          </p:cNvPr>
          <p:cNvPicPr>
            <a:picLocks noChangeAspect="1"/>
          </p:cNvPicPr>
          <p:nvPr/>
        </p:nvPicPr>
        <p:blipFill>
          <a:blip r:embed="rId3"/>
          <a:stretch>
            <a:fillRect/>
          </a:stretch>
        </p:blipFill>
        <p:spPr>
          <a:xfrm>
            <a:off x="4762496" y="289732"/>
            <a:ext cx="2715412" cy="1906485"/>
          </a:xfrm>
          <a:custGeom>
            <a:avLst/>
            <a:gdLst>
              <a:gd name="csX0" fmla="*/ 0 w 2715412"/>
              <a:gd name="csY0" fmla="*/ 0 h 1906485"/>
              <a:gd name="csX1" fmla="*/ 461620 w 2715412"/>
              <a:gd name="csY1" fmla="*/ 0 h 1906485"/>
              <a:gd name="csX2" fmla="*/ 977548 w 2715412"/>
              <a:gd name="csY2" fmla="*/ 0 h 1906485"/>
              <a:gd name="csX3" fmla="*/ 1466322 w 2715412"/>
              <a:gd name="csY3" fmla="*/ 0 h 1906485"/>
              <a:gd name="csX4" fmla="*/ 2036559 w 2715412"/>
              <a:gd name="csY4" fmla="*/ 0 h 1906485"/>
              <a:gd name="csX5" fmla="*/ 2715412 w 2715412"/>
              <a:gd name="csY5" fmla="*/ 0 h 1906485"/>
              <a:gd name="csX6" fmla="*/ 2715412 w 2715412"/>
              <a:gd name="csY6" fmla="*/ 495686 h 1906485"/>
              <a:gd name="csX7" fmla="*/ 2715412 w 2715412"/>
              <a:gd name="csY7" fmla="*/ 915113 h 1906485"/>
              <a:gd name="csX8" fmla="*/ 2715412 w 2715412"/>
              <a:gd name="csY8" fmla="*/ 1334540 h 1906485"/>
              <a:gd name="csX9" fmla="*/ 2715412 w 2715412"/>
              <a:gd name="csY9" fmla="*/ 1906485 h 1906485"/>
              <a:gd name="csX10" fmla="*/ 2172330 w 2715412"/>
              <a:gd name="csY10" fmla="*/ 1906485 h 1906485"/>
              <a:gd name="csX11" fmla="*/ 1574939 w 2715412"/>
              <a:gd name="csY11" fmla="*/ 1906485 h 1906485"/>
              <a:gd name="csX12" fmla="*/ 1031857 w 2715412"/>
              <a:gd name="csY12" fmla="*/ 1906485 h 1906485"/>
              <a:gd name="csX13" fmla="*/ 515928 w 2715412"/>
              <a:gd name="csY13" fmla="*/ 1906485 h 1906485"/>
              <a:gd name="csX14" fmla="*/ 0 w 2715412"/>
              <a:gd name="csY14" fmla="*/ 1906485 h 1906485"/>
              <a:gd name="csX15" fmla="*/ 0 w 2715412"/>
              <a:gd name="csY15" fmla="*/ 1429864 h 1906485"/>
              <a:gd name="csX16" fmla="*/ 0 w 2715412"/>
              <a:gd name="csY16" fmla="*/ 1010437 h 1906485"/>
              <a:gd name="csX17" fmla="*/ 0 w 2715412"/>
              <a:gd name="csY17" fmla="*/ 571946 h 1906485"/>
              <a:gd name="csX18" fmla="*/ 0 w 2715412"/>
              <a:gd name="csY18" fmla="*/ 0 h 19064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715412" h="1906485" fill="none" extrusionOk="0">
                <a:moveTo>
                  <a:pt x="0" y="0"/>
                </a:moveTo>
                <a:cubicBezTo>
                  <a:pt x="229228" y="-25329"/>
                  <a:pt x="305332" y="53099"/>
                  <a:pt x="461620" y="0"/>
                </a:cubicBezTo>
                <a:cubicBezTo>
                  <a:pt x="617908" y="-53099"/>
                  <a:pt x="814255" y="12967"/>
                  <a:pt x="977548" y="0"/>
                </a:cubicBezTo>
                <a:cubicBezTo>
                  <a:pt x="1140841" y="-12967"/>
                  <a:pt x="1359731" y="49846"/>
                  <a:pt x="1466322" y="0"/>
                </a:cubicBezTo>
                <a:cubicBezTo>
                  <a:pt x="1572913" y="-49846"/>
                  <a:pt x="1811785" y="44229"/>
                  <a:pt x="2036559" y="0"/>
                </a:cubicBezTo>
                <a:cubicBezTo>
                  <a:pt x="2261333" y="-44229"/>
                  <a:pt x="2465006" y="53674"/>
                  <a:pt x="2715412" y="0"/>
                </a:cubicBezTo>
                <a:cubicBezTo>
                  <a:pt x="2740435" y="177834"/>
                  <a:pt x="2695223" y="255829"/>
                  <a:pt x="2715412" y="495686"/>
                </a:cubicBezTo>
                <a:cubicBezTo>
                  <a:pt x="2735601" y="735543"/>
                  <a:pt x="2696533" y="712792"/>
                  <a:pt x="2715412" y="915113"/>
                </a:cubicBezTo>
                <a:cubicBezTo>
                  <a:pt x="2734291" y="1117434"/>
                  <a:pt x="2705032" y="1240815"/>
                  <a:pt x="2715412" y="1334540"/>
                </a:cubicBezTo>
                <a:cubicBezTo>
                  <a:pt x="2725792" y="1428265"/>
                  <a:pt x="2674165" y="1757201"/>
                  <a:pt x="2715412" y="1906485"/>
                </a:cubicBezTo>
                <a:cubicBezTo>
                  <a:pt x="2476757" y="1942466"/>
                  <a:pt x="2346530" y="1875353"/>
                  <a:pt x="2172330" y="1906485"/>
                </a:cubicBezTo>
                <a:cubicBezTo>
                  <a:pt x="1998130" y="1937617"/>
                  <a:pt x="1807167" y="1853023"/>
                  <a:pt x="1574939" y="1906485"/>
                </a:cubicBezTo>
                <a:cubicBezTo>
                  <a:pt x="1342711" y="1959947"/>
                  <a:pt x="1283047" y="1898335"/>
                  <a:pt x="1031857" y="1906485"/>
                </a:cubicBezTo>
                <a:cubicBezTo>
                  <a:pt x="780667" y="1914635"/>
                  <a:pt x="692374" y="1869349"/>
                  <a:pt x="515928" y="1906485"/>
                </a:cubicBezTo>
                <a:cubicBezTo>
                  <a:pt x="339482" y="1943621"/>
                  <a:pt x="141872" y="1857451"/>
                  <a:pt x="0" y="1906485"/>
                </a:cubicBezTo>
                <a:cubicBezTo>
                  <a:pt x="-46423" y="1752607"/>
                  <a:pt x="44587" y="1535964"/>
                  <a:pt x="0" y="1429864"/>
                </a:cubicBezTo>
                <a:cubicBezTo>
                  <a:pt x="-44587" y="1323764"/>
                  <a:pt x="23583" y="1120010"/>
                  <a:pt x="0" y="1010437"/>
                </a:cubicBezTo>
                <a:cubicBezTo>
                  <a:pt x="-23583" y="900864"/>
                  <a:pt x="6119" y="724147"/>
                  <a:pt x="0" y="571946"/>
                </a:cubicBezTo>
                <a:cubicBezTo>
                  <a:pt x="-6119" y="419745"/>
                  <a:pt x="36880" y="214981"/>
                  <a:pt x="0" y="0"/>
                </a:cubicBezTo>
                <a:close/>
              </a:path>
              <a:path w="2715412" h="1906485" stroke="0" extrusionOk="0">
                <a:moveTo>
                  <a:pt x="0" y="0"/>
                </a:moveTo>
                <a:cubicBezTo>
                  <a:pt x="218145" y="-5855"/>
                  <a:pt x="440827" y="13948"/>
                  <a:pt x="597391" y="0"/>
                </a:cubicBezTo>
                <a:cubicBezTo>
                  <a:pt x="753955" y="-13948"/>
                  <a:pt x="974132" y="38653"/>
                  <a:pt x="1113319" y="0"/>
                </a:cubicBezTo>
                <a:cubicBezTo>
                  <a:pt x="1252506" y="-38653"/>
                  <a:pt x="1363213" y="7157"/>
                  <a:pt x="1574939" y="0"/>
                </a:cubicBezTo>
                <a:cubicBezTo>
                  <a:pt x="1786665" y="-7157"/>
                  <a:pt x="2017958" y="40480"/>
                  <a:pt x="2172330" y="0"/>
                </a:cubicBezTo>
                <a:cubicBezTo>
                  <a:pt x="2326702" y="-40480"/>
                  <a:pt x="2542371" y="22692"/>
                  <a:pt x="2715412" y="0"/>
                </a:cubicBezTo>
                <a:cubicBezTo>
                  <a:pt x="2736366" y="148778"/>
                  <a:pt x="2690413" y="273640"/>
                  <a:pt x="2715412" y="419427"/>
                </a:cubicBezTo>
                <a:cubicBezTo>
                  <a:pt x="2740411" y="565214"/>
                  <a:pt x="2666854" y="799688"/>
                  <a:pt x="2715412" y="915113"/>
                </a:cubicBezTo>
                <a:cubicBezTo>
                  <a:pt x="2763970" y="1030538"/>
                  <a:pt x="2689883" y="1156128"/>
                  <a:pt x="2715412" y="1353604"/>
                </a:cubicBezTo>
                <a:cubicBezTo>
                  <a:pt x="2740941" y="1551080"/>
                  <a:pt x="2673651" y="1670047"/>
                  <a:pt x="2715412" y="1906485"/>
                </a:cubicBezTo>
                <a:cubicBezTo>
                  <a:pt x="2567898" y="1923282"/>
                  <a:pt x="2351357" y="1896326"/>
                  <a:pt x="2253792" y="1906485"/>
                </a:cubicBezTo>
                <a:cubicBezTo>
                  <a:pt x="2156227" y="1916644"/>
                  <a:pt x="1826775" y="1872292"/>
                  <a:pt x="1683555" y="1906485"/>
                </a:cubicBezTo>
                <a:cubicBezTo>
                  <a:pt x="1540335" y="1940678"/>
                  <a:pt x="1419200" y="1891348"/>
                  <a:pt x="1194781" y="1906485"/>
                </a:cubicBezTo>
                <a:cubicBezTo>
                  <a:pt x="970362" y="1921622"/>
                  <a:pt x="895709" y="1895190"/>
                  <a:pt x="651699" y="1906485"/>
                </a:cubicBezTo>
                <a:cubicBezTo>
                  <a:pt x="407689" y="1917780"/>
                  <a:pt x="299379" y="1828448"/>
                  <a:pt x="0" y="1906485"/>
                </a:cubicBezTo>
                <a:cubicBezTo>
                  <a:pt x="-3661" y="1716968"/>
                  <a:pt x="45236" y="1675667"/>
                  <a:pt x="0" y="1467993"/>
                </a:cubicBezTo>
                <a:cubicBezTo>
                  <a:pt x="-45236" y="1260319"/>
                  <a:pt x="50088" y="1135515"/>
                  <a:pt x="0" y="1048567"/>
                </a:cubicBezTo>
                <a:cubicBezTo>
                  <a:pt x="-50088" y="961619"/>
                  <a:pt x="3864" y="780829"/>
                  <a:pt x="0" y="629140"/>
                </a:cubicBezTo>
                <a:cubicBezTo>
                  <a:pt x="-3864" y="477451"/>
                  <a:pt x="47121" y="263066"/>
                  <a:pt x="0" y="0"/>
                </a:cubicBezTo>
                <a:close/>
              </a:path>
            </a:pathLst>
          </a:custGeom>
          <a:ln>
            <a:solidFill>
              <a:schemeClr val="tx1"/>
            </a:solidFill>
            <a:extLst>
              <a:ext uri="{C807C97D-BFC1-408E-A445-0C87EB9F89A2}">
                <ask:lineSketchStyleProps xmlns:ask="http://schemas.microsoft.com/office/drawing/2018/sketchyshapes" sd="1296669149">
                  <a:prstGeom prst="rect">
                    <a:avLst/>
                  </a:prstGeom>
                  <ask:type>
                    <ask:lineSketchScribble/>
                  </ask:type>
                </ask:lineSketchStyleProps>
              </a:ext>
            </a:extLst>
          </a:ln>
        </p:spPr>
      </p:pic>
      <p:sp>
        <p:nvSpPr>
          <p:cNvPr id="8" name="TextBox 7">
            <a:extLst>
              <a:ext uri="{FF2B5EF4-FFF2-40B4-BE49-F238E27FC236}">
                <a16:creationId xmlns:a16="http://schemas.microsoft.com/office/drawing/2014/main" id="{B6030093-6D83-B4F0-65B3-9DAE684668BA}"/>
              </a:ext>
            </a:extLst>
          </p:cNvPr>
          <p:cNvSpPr txBox="1"/>
          <p:nvPr/>
        </p:nvSpPr>
        <p:spPr>
          <a:xfrm>
            <a:off x="4849008" y="2299517"/>
            <a:ext cx="2628900" cy="646331"/>
          </a:xfrm>
          <a:prstGeom prst="rect">
            <a:avLst/>
          </a:prstGeom>
          <a:noFill/>
        </p:spPr>
        <p:txBody>
          <a:bodyPr wrap="square">
            <a:spAutoFit/>
          </a:bodyPr>
          <a:lstStyle/>
          <a:p>
            <a:r>
              <a:rPr lang="el-GR" dirty="0">
                <a:solidFill>
                  <a:schemeClr val="bg2"/>
                </a:solidFill>
              </a:rPr>
              <a:t>https://share.google/bmkQ4kG6l29KX308F</a:t>
            </a:r>
          </a:p>
        </p:txBody>
      </p:sp>
      <p:sp>
        <p:nvSpPr>
          <p:cNvPr id="4" name="TextBox 3">
            <a:extLst>
              <a:ext uri="{FF2B5EF4-FFF2-40B4-BE49-F238E27FC236}">
                <a16:creationId xmlns:a16="http://schemas.microsoft.com/office/drawing/2014/main" id="{6F333067-E34E-AD20-4573-37B0134ECB56}"/>
              </a:ext>
            </a:extLst>
          </p:cNvPr>
          <p:cNvSpPr txBox="1"/>
          <p:nvPr/>
        </p:nvSpPr>
        <p:spPr>
          <a:xfrm>
            <a:off x="3429000" y="3116406"/>
            <a:ext cx="8474276" cy="3416320"/>
          </a:xfrm>
          <a:custGeom>
            <a:avLst/>
            <a:gdLst>
              <a:gd name="csX0" fmla="*/ 0 w 8474276"/>
              <a:gd name="csY0" fmla="*/ 0 h 3416320"/>
              <a:gd name="csX1" fmla="*/ 480209 w 8474276"/>
              <a:gd name="csY1" fmla="*/ 0 h 3416320"/>
              <a:gd name="csX2" fmla="*/ 960418 w 8474276"/>
              <a:gd name="csY2" fmla="*/ 0 h 3416320"/>
              <a:gd name="csX3" fmla="*/ 1440627 w 8474276"/>
              <a:gd name="csY3" fmla="*/ 0 h 3416320"/>
              <a:gd name="csX4" fmla="*/ 2090321 w 8474276"/>
              <a:gd name="csY4" fmla="*/ 0 h 3416320"/>
              <a:gd name="csX5" fmla="*/ 2401045 w 8474276"/>
              <a:gd name="csY5" fmla="*/ 0 h 3416320"/>
              <a:gd name="csX6" fmla="*/ 2711768 w 8474276"/>
              <a:gd name="csY6" fmla="*/ 0 h 3416320"/>
              <a:gd name="csX7" fmla="*/ 3022492 w 8474276"/>
              <a:gd name="csY7" fmla="*/ 0 h 3416320"/>
              <a:gd name="csX8" fmla="*/ 3587444 w 8474276"/>
              <a:gd name="csY8" fmla="*/ 0 h 3416320"/>
              <a:gd name="csX9" fmla="*/ 4321881 w 8474276"/>
              <a:gd name="csY9" fmla="*/ 0 h 3416320"/>
              <a:gd name="csX10" fmla="*/ 5056318 w 8474276"/>
              <a:gd name="csY10" fmla="*/ 0 h 3416320"/>
              <a:gd name="csX11" fmla="*/ 5621270 w 8474276"/>
              <a:gd name="csY11" fmla="*/ 0 h 3416320"/>
              <a:gd name="csX12" fmla="*/ 6355707 w 8474276"/>
              <a:gd name="csY12" fmla="*/ 0 h 3416320"/>
              <a:gd name="csX13" fmla="*/ 7090144 w 8474276"/>
              <a:gd name="csY13" fmla="*/ 0 h 3416320"/>
              <a:gd name="csX14" fmla="*/ 7570353 w 8474276"/>
              <a:gd name="csY14" fmla="*/ 0 h 3416320"/>
              <a:gd name="csX15" fmla="*/ 8474276 w 8474276"/>
              <a:gd name="csY15" fmla="*/ 0 h 3416320"/>
              <a:gd name="csX16" fmla="*/ 8474276 w 8474276"/>
              <a:gd name="csY16" fmla="*/ 535223 h 3416320"/>
              <a:gd name="csX17" fmla="*/ 8474276 w 8474276"/>
              <a:gd name="csY17" fmla="*/ 1104610 h 3416320"/>
              <a:gd name="csX18" fmla="*/ 8474276 w 8474276"/>
              <a:gd name="csY18" fmla="*/ 1673997 h 3416320"/>
              <a:gd name="csX19" fmla="*/ 8474276 w 8474276"/>
              <a:gd name="csY19" fmla="*/ 2243383 h 3416320"/>
              <a:gd name="csX20" fmla="*/ 8474276 w 8474276"/>
              <a:gd name="csY20" fmla="*/ 2881097 h 3416320"/>
              <a:gd name="csX21" fmla="*/ 8474276 w 8474276"/>
              <a:gd name="csY21" fmla="*/ 3416320 h 3416320"/>
              <a:gd name="csX22" fmla="*/ 8163553 w 8474276"/>
              <a:gd name="csY22" fmla="*/ 3416320 h 3416320"/>
              <a:gd name="csX23" fmla="*/ 7683344 w 8474276"/>
              <a:gd name="csY23" fmla="*/ 3416320 h 3416320"/>
              <a:gd name="csX24" fmla="*/ 6948906 w 8474276"/>
              <a:gd name="csY24" fmla="*/ 3416320 h 3416320"/>
              <a:gd name="csX25" fmla="*/ 6214469 w 8474276"/>
              <a:gd name="csY25" fmla="*/ 3416320 h 3416320"/>
              <a:gd name="csX26" fmla="*/ 5734260 w 8474276"/>
              <a:gd name="csY26" fmla="*/ 3416320 h 3416320"/>
              <a:gd name="csX27" fmla="*/ 4999823 w 8474276"/>
              <a:gd name="csY27" fmla="*/ 3416320 h 3416320"/>
              <a:gd name="csX28" fmla="*/ 4265386 w 8474276"/>
              <a:gd name="csY28" fmla="*/ 3416320 h 3416320"/>
              <a:gd name="csX29" fmla="*/ 3700434 w 8474276"/>
              <a:gd name="csY29" fmla="*/ 3416320 h 3416320"/>
              <a:gd name="csX30" fmla="*/ 3304968 w 8474276"/>
              <a:gd name="csY30" fmla="*/ 3416320 h 3416320"/>
              <a:gd name="csX31" fmla="*/ 2994244 w 8474276"/>
              <a:gd name="csY31" fmla="*/ 3416320 h 3416320"/>
              <a:gd name="csX32" fmla="*/ 2514035 w 8474276"/>
              <a:gd name="csY32" fmla="*/ 3416320 h 3416320"/>
              <a:gd name="csX33" fmla="*/ 1864341 w 8474276"/>
              <a:gd name="csY33" fmla="*/ 3416320 h 3416320"/>
              <a:gd name="csX34" fmla="*/ 1553617 w 8474276"/>
              <a:gd name="csY34" fmla="*/ 3416320 h 3416320"/>
              <a:gd name="csX35" fmla="*/ 1073408 w 8474276"/>
              <a:gd name="csY35" fmla="*/ 3416320 h 3416320"/>
              <a:gd name="csX36" fmla="*/ 508457 w 8474276"/>
              <a:gd name="csY36" fmla="*/ 3416320 h 3416320"/>
              <a:gd name="csX37" fmla="*/ 0 w 8474276"/>
              <a:gd name="csY37" fmla="*/ 3416320 h 3416320"/>
              <a:gd name="csX38" fmla="*/ 0 w 8474276"/>
              <a:gd name="csY38" fmla="*/ 2778607 h 3416320"/>
              <a:gd name="csX39" fmla="*/ 0 w 8474276"/>
              <a:gd name="csY39" fmla="*/ 2140894 h 3416320"/>
              <a:gd name="csX40" fmla="*/ 0 w 8474276"/>
              <a:gd name="csY40" fmla="*/ 1503181 h 3416320"/>
              <a:gd name="csX41" fmla="*/ 0 w 8474276"/>
              <a:gd name="csY41" fmla="*/ 1036284 h 3416320"/>
              <a:gd name="csX42" fmla="*/ 0 w 8474276"/>
              <a:gd name="csY42" fmla="*/ 569387 h 3416320"/>
              <a:gd name="csX43" fmla="*/ 0 w 8474276"/>
              <a:gd name="csY43" fmla="*/ 0 h 34163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8474276" h="3416320" fill="none" extrusionOk="0">
                <a:moveTo>
                  <a:pt x="0" y="0"/>
                </a:moveTo>
                <a:cubicBezTo>
                  <a:pt x="184695" y="-32887"/>
                  <a:pt x="271782" y="25757"/>
                  <a:pt x="480209" y="0"/>
                </a:cubicBezTo>
                <a:cubicBezTo>
                  <a:pt x="688636" y="-25757"/>
                  <a:pt x="773138" y="55163"/>
                  <a:pt x="960418" y="0"/>
                </a:cubicBezTo>
                <a:cubicBezTo>
                  <a:pt x="1147698" y="-55163"/>
                  <a:pt x="1249371" y="48338"/>
                  <a:pt x="1440627" y="0"/>
                </a:cubicBezTo>
                <a:cubicBezTo>
                  <a:pt x="1631883" y="-48338"/>
                  <a:pt x="1951704" y="74359"/>
                  <a:pt x="2090321" y="0"/>
                </a:cubicBezTo>
                <a:cubicBezTo>
                  <a:pt x="2228938" y="-74359"/>
                  <a:pt x="2322653" y="30624"/>
                  <a:pt x="2401045" y="0"/>
                </a:cubicBezTo>
                <a:cubicBezTo>
                  <a:pt x="2479437" y="-30624"/>
                  <a:pt x="2557139" y="15462"/>
                  <a:pt x="2711768" y="0"/>
                </a:cubicBezTo>
                <a:cubicBezTo>
                  <a:pt x="2866397" y="-15462"/>
                  <a:pt x="2887991" y="35955"/>
                  <a:pt x="3022492" y="0"/>
                </a:cubicBezTo>
                <a:cubicBezTo>
                  <a:pt x="3156993" y="-35955"/>
                  <a:pt x="3371906" y="45390"/>
                  <a:pt x="3587444" y="0"/>
                </a:cubicBezTo>
                <a:cubicBezTo>
                  <a:pt x="3802982" y="-45390"/>
                  <a:pt x="4118011" y="8518"/>
                  <a:pt x="4321881" y="0"/>
                </a:cubicBezTo>
                <a:cubicBezTo>
                  <a:pt x="4525751" y="-8518"/>
                  <a:pt x="4807962" y="73954"/>
                  <a:pt x="5056318" y="0"/>
                </a:cubicBezTo>
                <a:cubicBezTo>
                  <a:pt x="5304674" y="-73954"/>
                  <a:pt x="5473762" y="54140"/>
                  <a:pt x="5621270" y="0"/>
                </a:cubicBezTo>
                <a:cubicBezTo>
                  <a:pt x="5768778" y="-54140"/>
                  <a:pt x="5991763" y="46841"/>
                  <a:pt x="6355707" y="0"/>
                </a:cubicBezTo>
                <a:cubicBezTo>
                  <a:pt x="6719651" y="-46841"/>
                  <a:pt x="6785798" y="50408"/>
                  <a:pt x="7090144" y="0"/>
                </a:cubicBezTo>
                <a:cubicBezTo>
                  <a:pt x="7394490" y="-50408"/>
                  <a:pt x="7373740" y="8497"/>
                  <a:pt x="7570353" y="0"/>
                </a:cubicBezTo>
                <a:cubicBezTo>
                  <a:pt x="7766966" y="-8497"/>
                  <a:pt x="8259275" y="55564"/>
                  <a:pt x="8474276" y="0"/>
                </a:cubicBezTo>
                <a:cubicBezTo>
                  <a:pt x="8506383" y="254139"/>
                  <a:pt x="8412740" y="340036"/>
                  <a:pt x="8474276" y="535223"/>
                </a:cubicBezTo>
                <a:cubicBezTo>
                  <a:pt x="8535812" y="730410"/>
                  <a:pt x="8443795" y="881056"/>
                  <a:pt x="8474276" y="1104610"/>
                </a:cubicBezTo>
                <a:cubicBezTo>
                  <a:pt x="8504757" y="1328164"/>
                  <a:pt x="8406076" y="1450138"/>
                  <a:pt x="8474276" y="1673997"/>
                </a:cubicBezTo>
                <a:cubicBezTo>
                  <a:pt x="8542476" y="1897856"/>
                  <a:pt x="8464904" y="2115294"/>
                  <a:pt x="8474276" y="2243383"/>
                </a:cubicBezTo>
                <a:cubicBezTo>
                  <a:pt x="8483648" y="2371472"/>
                  <a:pt x="8425895" y="2608124"/>
                  <a:pt x="8474276" y="2881097"/>
                </a:cubicBezTo>
                <a:cubicBezTo>
                  <a:pt x="8522657" y="3154070"/>
                  <a:pt x="8440306" y="3291946"/>
                  <a:pt x="8474276" y="3416320"/>
                </a:cubicBezTo>
                <a:cubicBezTo>
                  <a:pt x="8327123" y="3435945"/>
                  <a:pt x="8234013" y="3380440"/>
                  <a:pt x="8163553" y="3416320"/>
                </a:cubicBezTo>
                <a:cubicBezTo>
                  <a:pt x="8093093" y="3452200"/>
                  <a:pt x="7919977" y="3391330"/>
                  <a:pt x="7683344" y="3416320"/>
                </a:cubicBezTo>
                <a:cubicBezTo>
                  <a:pt x="7446711" y="3441310"/>
                  <a:pt x="7213613" y="3400185"/>
                  <a:pt x="6948906" y="3416320"/>
                </a:cubicBezTo>
                <a:cubicBezTo>
                  <a:pt x="6684199" y="3432455"/>
                  <a:pt x="6499485" y="3346295"/>
                  <a:pt x="6214469" y="3416320"/>
                </a:cubicBezTo>
                <a:cubicBezTo>
                  <a:pt x="5929453" y="3486345"/>
                  <a:pt x="5950461" y="3359467"/>
                  <a:pt x="5734260" y="3416320"/>
                </a:cubicBezTo>
                <a:cubicBezTo>
                  <a:pt x="5518059" y="3473173"/>
                  <a:pt x="5338404" y="3362836"/>
                  <a:pt x="4999823" y="3416320"/>
                </a:cubicBezTo>
                <a:cubicBezTo>
                  <a:pt x="4661242" y="3469804"/>
                  <a:pt x="4575733" y="3408205"/>
                  <a:pt x="4265386" y="3416320"/>
                </a:cubicBezTo>
                <a:cubicBezTo>
                  <a:pt x="3955039" y="3424435"/>
                  <a:pt x="3850596" y="3384338"/>
                  <a:pt x="3700434" y="3416320"/>
                </a:cubicBezTo>
                <a:cubicBezTo>
                  <a:pt x="3550272" y="3448302"/>
                  <a:pt x="3467402" y="3387473"/>
                  <a:pt x="3304968" y="3416320"/>
                </a:cubicBezTo>
                <a:cubicBezTo>
                  <a:pt x="3142534" y="3445167"/>
                  <a:pt x="3089710" y="3386770"/>
                  <a:pt x="2994244" y="3416320"/>
                </a:cubicBezTo>
                <a:cubicBezTo>
                  <a:pt x="2898778" y="3445870"/>
                  <a:pt x="2686352" y="3361633"/>
                  <a:pt x="2514035" y="3416320"/>
                </a:cubicBezTo>
                <a:cubicBezTo>
                  <a:pt x="2341718" y="3471007"/>
                  <a:pt x="2081365" y="3349095"/>
                  <a:pt x="1864341" y="3416320"/>
                </a:cubicBezTo>
                <a:cubicBezTo>
                  <a:pt x="1647317" y="3483545"/>
                  <a:pt x="1621889" y="3408930"/>
                  <a:pt x="1553617" y="3416320"/>
                </a:cubicBezTo>
                <a:cubicBezTo>
                  <a:pt x="1485345" y="3423710"/>
                  <a:pt x="1301894" y="3409264"/>
                  <a:pt x="1073408" y="3416320"/>
                </a:cubicBezTo>
                <a:cubicBezTo>
                  <a:pt x="844922" y="3423376"/>
                  <a:pt x="669649" y="3351024"/>
                  <a:pt x="508457" y="3416320"/>
                </a:cubicBezTo>
                <a:cubicBezTo>
                  <a:pt x="347265" y="3481616"/>
                  <a:pt x="168071" y="3367365"/>
                  <a:pt x="0" y="3416320"/>
                </a:cubicBezTo>
                <a:cubicBezTo>
                  <a:pt x="-27728" y="3242375"/>
                  <a:pt x="32630" y="3087237"/>
                  <a:pt x="0" y="2778607"/>
                </a:cubicBezTo>
                <a:cubicBezTo>
                  <a:pt x="-32630" y="2469977"/>
                  <a:pt x="57516" y="2307361"/>
                  <a:pt x="0" y="2140894"/>
                </a:cubicBezTo>
                <a:cubicBezTo>
                  <a:pt x="-57516" y="1974427"/>
                  <a:pt x="29361" y="1819081"/>
                  <a:pt x="0" y="1503181"/>
                </a:cubicBezTo>
                <a:cubicBezTo>
                  <a:pt x="-29361" y="1187281"/>
                  <a:pt x="54212" y="1151396"/>
                  <a:pt x="0" y="1036284"/>
                </a:cubicBezTo>
                <a:cubicBezTo>
                  <a:pt x="-54212" y="921172"/>
                  <a:pt x="52635" y="728355"/>
                  <a:pt x="0" y="569387"/>
                </a:cubicBezTo>
                <a:cubicBezTo>
                  <a:pt x="-52635" y="410419"/>
                  <a:pt x="30386" y="269704"/>
                  <a:pt x="0" y="0"/>
                </a:cubicBezTo>
                <a:close/>
              </a:path>
              <a:path w="8474276" h="3416320" stroke="0" extrusionOk="0">
                <a:moveTo>
                  <a:pt x="0" y="0"/>
                </a:moveTo>
                <a:cubicBezTo>
                  <a:pt x="345418" y="-25242"/>
                  <a:pt x="447360" y="34895"/>
                  <a:pt x="734437" y="0"/>
                </a:cubicBezTo>
                <a:cubicBezTo>
                  <a:pt x="1021514" y="-34895"/>
                  <a:pt x="1088459" y="47783"/>
                  <a:pt x="1384132" y="0"/>
                </a:cubicBezTo>
                <a:cubicBezTo>
                  <a:pt x="1679806" y="-47783"/>
                  <a:pt x="1903236" y="77907"/>
                  <a:pt x="2118569" y="0"/>
                </a:cubicBezTo>
                <a:cubicBezTo>
                  <a:pt x="2333902" y="-77907"/>
                  <a:pt x="2593974" y="24149"/>
                  <a:pt x="2853006" y="0"/>
                </a:cubicBezTo>
                <a:cubicBezTo>
                  <a:pt x="3112038" y="-24149"/>
                  <a:pt x="3427120" y="42799"/>
                  <a:pt x="3587444" y="0"/>
                </a:cubicBezTo>
                <a:cubicBezTo>
                  <a:pt x="3747768" y="-42799"/>
                  <a:pt x="4097286" y="26711"/>
                  <a:pt x="4237138" y="0"/>
                </a:cubicBezTo>
                <a:cubicBezTo>
                  <a:pt x="4376990" y="-26711"/>
                  <a:pt x="4800697" y="67921"/>
                  <a:pt x="4971575" y="0"/>
                </a:cubicBezTo>
                <a:cubicBezTo>
                  <a:pt x="5142453" y="-67921"/>
                  <a:pt x="5412178" y="63471"/>
                  <a:pt x="5621270" y="0"/>
                </a:cubicBezTo>
                <a:cubicBezTo>
                  <a:pt x="5830362" y="-63471"/>
                  <a:pt x="6165438" y="8520"/>
                  <a:pt x="6355707" y="0"/>
                </a:cubicBezTo>
                <a:cubicBezTo>
                  <a:pt x="6545976" y="-8520"/>
                  <a:pt x="6661379" y="47230"/>
                  <a:pt x="6751173" y="0"/>
                </a:cubicBezTo>
                <a:cubicBezTo>
                  <a:pt x="6840967" y="-47230"/>
                  <a:pt x="7177594" y="25357"/>
                  <a:pt x="7485610" y="0"/>
                </a:cubicBezTo>
                <a:cubicBezTo>
                  <a:pt x="7793626" y="-25357"/>
                  <a:pt x="7788249" y="34041"/>
                  <a:pt x="7881077" y="0"/>
                </a:cubicBezTo>
                <a:cubicBezTo>
                  <a:pt x="7973905" y="-34041"/>
                  <a:pt x="8271740" y="12541"/>
                  <a:pt x="8474276" y="0"/>
                </a:cubicBezTo>
                <a:cubicBezTo>
                  <a:pt x="8505061" y="237169"/>
                  <a:pt x="8460584" y="329002"/>
                  <a:pt x="8474276" y="535223"/>
                </a:cubicBezTo>
                <a:cubicBezTo>
                  <a:pt x="8487968" y="741444"/>
                  <a:pt x="8461200" y="859259"/>
                  <a:pt x="8474276" y="1002121"/>
                </a:cubicBezTo>
                <a:cubicBezTo>
                  <a:pt x="8487352" y="1144983"/>
                  <a:pt x="8413266" y="1389771"/>
                  <a:pt x="8474276" y="1571507"/>
                </a:cubicBezTo>
                <a:cubicBezTo>
                  <a:pt x="8535286" y="1753243"/>
                  <a:pt x="8457703" y="1922535"/>
                  <a:pt x="8474276" y="2072567"/>
                </a:cubicBezTo>
                <a:cubicBezTo>
                  <a:pt x="8490849" y="2222599"/>
                  <a:pt x="8429419" y="2398946"/>
                  <a:pt x="8474276" y="2710281"/>
                </a:cubicBezTo>
                <a:cubicBezTo>
                  <a:pt x="8519133" y="3021616"/>
                  <a:pt x="8393279" y="3225880"/>
                  <a:pt x="8474276" y="3416320"/>
                </a:cubicBezTo>
                <a:cubicBezTo>
                  <a:pt x="8360928" y="3462374"/>
                  <a:pt x="8226259" y="3401235"/>
                  <a:pt x="7994067" y="3416320"/>
                </a:cubicBezTo>
                <a:cubicBezTo>
                  <a:pt x="7761875" y="3431405"/>
                  <a:pt x="7548448" y="3381125"/>
                  <a:pt x="7344373" y="3416320"/>
                </a:cubicBezTo>
                <a:cubicBezTo>
                  <a:pt x="7140298" y="3451515"/>
                  <a:pt x="7121207" y="3414006"/>
                  <a:pt x="6948906" y="3416320"/>
                </a:cubicBezTo>
                <a:cubicBezTo>
                  <a:pt x="6776605" y="3418634"/>
                  <a:pt x="6373150" y="3389761"/>
                  <a:pt x="6214469" y="3416320"/>
                </a:cubicBezTo>
                <a:cubicBezTo>
                  <a:pt x="6055788" y="3442879"/>
                  <a:pt x="5847046" y="3402489"/>
                  <a:pt x="5480032" y="3416320"/>
                </a:cubicBezTo>
                <a:cubicBezTo>
                  <a:pt x="5113018" y="3430151"/>
                  <a:pt x="5266972" y="3406305"/>
                  <a:pt x="5084566" y="3416320"/>
                </a:cubicBezTo>
                <a:cubicBezTo>
                  <a:pt x="4902160" y="3426335"/>
                  <a:pt x="4731463" y="3357844"/>
                  <a:pt x="4519614" y="3416320"/>
                </a:cubicBezTo>
                <a:cubicBezTo>
                  <a:pt x="4307765" y="3474796"/>
                  <a:pt x="4125828" y="3340700"/>
                  <a:pt x="3869919" y="3416320"/>
                </a:cubicBezTo>
                <a:cubicBezTo>
                  <a:pt x="3614011" y="3491940"/>
                  <a:pt x="3588805" y="3377407"/>
                  <a:pt x="3474453" y="3416320"/>
                </a:cubicBezTo>
                <a:cubicBezTo>
                  <a:pt x="3360101" y="3455233"/>
                  <a:pt x="2974695" y="3334014"/>
                  <a:pt x="2740016" y="3416320"/>
                </a:cubicBezTo>
                <a:cubicBezTo>
                  <a:pt x="2505337" y="3498626"/>
                  <a:pt x="2446633" y="3365420"/>
                  <a:pt x="2259807" y="3416320"/>
                </a:cubicBezTo>
                <a:cubicBezTo>
                  <a:pt x="2072981" y="3467220"/>
                  <a:pt x="2094163" y="3403121"/>
                  <a:pt x="1949083" y="3416320"/>
                </a:cubicBezTo>
                <a:cubicBezTo>
                  <a:pt x="1804003" y="3429519"/>
                  <a:pt x="1610604" y="3385549"/>
                  <a:pt x="1468875" y="3416320"/>
                </a:cubicBezTo>
                <a:cubicBezTo>
                  <a:pt x="1327146" y="3447091"/>
                  <a:pt x="1238169" y="3409290"/>
                  <a:pt x="1158151" y="3416320"/>
                </a:cubicBezTo>
                <a:cubicBezTo>
                  <a:pt x="1078133" y="3423350"/>
                  <a:pt x="942241" y="3405775"/>
                  <a:pt x="847428" y="3416320"/>
                </a:cubicBezTo>
                <a:cubicBezTo>
                  <a:pt x="752615" y="3426865"/>
                  <a:pt x="347818" y="3388061"/>
                  <a:pt x="0" y="3416320"/>
                </a:cubicBezTo>
                <a:cubicBezTo>
                  <a:pt x="-31847" y="3304169"/>
                  <a:pt x="18449" y="3095691"/>
                  <a:pt x="0" y="2881097"/>
                </a:cubicBezTo>
                <a:cubicBezTo>
                  <a:pt x="-18449" y="2666503"/>
                  <a:pt x="9186" y="2534267"/>
                  <a:pt x="0" y="2414199"/>
                </a:cubicBezTo>
                <a:cubicBezTo>
                  <a:pt x="-9186" y="2294131"/>
                  <a:pt x="65818" y="2031276"/>
                  <a:pt x="0" y="1844813"/>
                </a:cubicBezTo>
                <a:cubicBezTo>
                  <a:pt x="-65818" y="1658350"/>
                  <a:pt x="67942" y="1450288"/>
                  <a:pt x="0" y="1241263"/>
                </a:cubicBezTo>
                <a:cubicBezTo>
                  <a:pt x="-67942" y="1032238"/>
                  <a:pt x="27006" y="800385"/>
                  <a:pt x="0" y="671876"/>
                </a:cubicBezTo>
                <a:cubicBezTo>
                  <a:pt x="-27006" y="543367"/>
                  <a:pt x="3256" y="172486"/>
                  <a:pt x="0" y="0"/>
                </a:cubicBezTo>
                <a:close/>
              </a:path>
            </a:pathLst>
          </a:custGeom>
          <a:solidFill>
            <a:schemeClr val="bg1"/>
          </a:solidFill>
          <a:ln>
            <a:solidFill>
              <a:schemeClr val="tx1"/>
            </a:solidFill>
            <a:extLst>
              <a:ext uri="{C807C97D-BFC1-408E-A445-0C87EB9F89A2}">
                <ask:lineSketchStyleProps xmlns:ask="http://schemas.microsoft.com/office/drawing/2018/sketchyshapes" sd="3068379096">
                  <a:prstGeom prst="rect">
                    <a:avLst/>
                  </a:prstGeom>
                  <ask:type>
                    <ask:lineSketchScribble/>
                  </ask:type>
                </ask:lineSketchStyleProps>
              </a:ext>
            </a:extLst>
          </a:ln>
        </p:spPr>
        <p:txBody>
          <a:bodyPr wrap="square">
            <a:spAutoFit/>
          </a:bodyPr>
          <a:lstStyle/>
          <a:p>
            <a:r>
              <a:rPr lang="el-GR" b="1" dirty="0"/>
              <a:t>Αξιότιμε Πρόεδρε της Κυπριακής Δημοκρατίας,                   Λευκωσία, 22/09/2026</a:t>
            </a:r>
            <a:endParaRPr lang="el-GR" dirty="0"/>
          </a:p>
          <a:p>
            <a:endParaRPr lang="el-GR" dirty="0"/>
          </a:p>
          <a:p>
            <a:r>
              <a:rPr lang="el-GR" dirty="0"/>
              <a:t>Σας γράφουμε αυτή την επιστολή για να βοηθήσουμε μια μητέρα που ψάχνει το παιδί της. Δυστυχώς,</a:t>
            </a:r>
          </a:p>
          <a:p>
            <a:endParaRPr lang="el-GR" dirty="0"/>
          </a:p>
          <a:p>
            <a:endParaRPr lang="el-GR" dirty="0"/>
          </a:p>
          <a:p>
            <a:endParaRPr lang="el-GR" dirty="0"/>
          </a:p>
          <a:p>
            <a:endParaRPr lang="el-GR" dirty="0"/>
          </a:p>
          <a:p>
            <a:r>
              <a:rPr lang="el-GR" dirty="0"/>
              <a:t>Σας ευχαριστούμε πολύ για τον χρόνο σας και ελπίζουμε να βοηθήσετε αυτή την οικογένεια.</a:t>
            </a:r>
          </a:p>
          <a:p>
            <a:r>
              <a:rPr lang="el-GR" dirty="0"/>
              <a:t>Με εκτίμηση,</a:t>
            </a:r>
          </a:p>
          <a:p>
            <a:r>
              <a:rPr lang="el-GR" dirty="0"/>
              <a:t> μαθητές του Γυμνασίου </a:t>
            </a:r>
            <a:r>
              <a:rPr lang="el-GR" dirty="0" err="1"/>
              <a:t>Παλουριώτισσας</a:t>
            </a:r>
            <a:endParaRPr lang="el-GR" dirty="0"/>
          </a:p>
        </p:txBody>
      </p:sp>
    </p:spTree>
    <p:extLst>
      <p:ext uri="{BB962C8B-B14F-4D97-AF65-F5344CB8AC3E}">
        <p14:creationId xmlns:p14="http://schemas.microsoft.com/office/powerpoint/2010/main" val="17544605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E83F3-5C69-EBF6-480E-924D4B03F8BD}"/>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18585819-3445-38AD-62A2-75A6D19D5FAB}"/>
              </a:ext>
            </a:extLst>
          </p:cNvPr>
          <p:cNvSpPr>
            <a:spLocks noGrp="1"/>
          </p:cNvSpPr>
          <p:nvPr>
            <p:ph type="title"/>
          </p:nvPr>
        </p:nvSpPr>
        <p:spPr>
          <a:ln w="57150">
            <a:solidFill>
              <a:schemeClr val="tx1"/>
            </a:solidFill>
          </a:ln>
        </p:spPr>
        <p:txBody>
          <a:bodyPr/>
          <a:lstStyle/>
          <a:p>
            <a:pPr algn="ctr"/>
            <a:r>
              <a:rPr lang="el-GR" dirty="0" err="1"/>
              <a:t>Αυτοαξιολόγηση</a:t>
            </a:r>
            <a:r>
              <a:rPr lang="el-GR" dirty="0"/>
              <a:t> στο σπίτι </a:t>
            </a:r>
            <a:endParaRPr lang="el-CY" dirty="0"/>
          </a:p>
        </p:txBody>
      </p:sp>
      <p:pic>
        <p:nvPicPr>
          <p:cNvPr id="2050" name="Picture 2" descr="Αυτοαξιολόγηση: Χρειάζονται ψύχραιμες και συνετές αντιδράσεις | Alfavita">
            <a:extLst>
              <a:ext uri="{FF2B5EF4-FFF2-40B4-BE49-F238E27FC236}">
                <a16:creationId xmlns:a16="http://schemas.microsoft.com/office/drawing/2014/main" id="{22E16BBA-3FCD-3FB1-48C0-819BA4B986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027995"/>
            <a:ext cx="10515600" cy="4631221"/>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89296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58B5E6-5387-36E9-6C6F-4A4D3CC0F907}"/>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61C63022-7D1A-AE9F-E31A-466F33820844}"/>
              </a:ext>
            </a:extLst>
          </p:cNvPr>
          <p:cNvSpPr>
            <a:spLocks noGrp="1"/>
          </p:cNvSpPr>
          <p:nvPr>
            <p:ph type="title"/>
          </p:nvPr>
        </p:nvSpPr>
        <p:spPr>
          <a:xfrm>
            <a:off x="370115" y="1565415"/>
            <a:ext cx="5170714" cy="2109378"/>
          </a:xfrm>
          <a:custGeom>
            <a:avLst/>
            <a:gdLst>
              <a:gd name="csX0" fmla="*/ 0 w 5170714"/>
              <a:gd name="csY0" fmla="*/ 0 h 2109378"/>
              <a:gd name="csX1" fmla="*/ 626231 w 5170714"/>
              <a:gd name="csY1" fmla="*/ 0 h 2109378"/>
              <a:gd name="csX2" fmla="*/ 1097340 w 5170714"/>
              <a:gd name="csY2" fmla="*/ 0 h 2109378"/>
              <a:gd name="csX3" fmla="*/ 1671864 w 5170714"/>
              <a:gd name="csY3" fmla="*/ 0 h 2109378"/>
              <a:gd name="csX4" fmla="*/ 2246388 w 5170714"/>
              <a:gd name="csY4" fmla="*/ 0 h 2109378"/>
              <a:gd name="csX5" fmla="*/ 2924326 w 5170714"/>
              <a:gd name="csY5" fmla="*/ 0 h 2109378"/>
              <a:gd name="csX6" fmla="*/ 3343728 w 5170714"/>
              <a:gd name="csY6" fmla="*/ 0 h 2109378"/>
              <a:gd name="csX7" fmla="*/ 4021666 w 5170714"/>
              <a:gd name="csY7" fmla="*/ 0 h 2109378"/>
              <a:gd name="csX8" fmla="*/ 4441069 w 5170714"/>
              <a:gd name="csY8" fmla="*/ 0 h 2109378"/>
              <a:gd name="csX9" fmla="*/ 5170714 w 5170714"/>
              <a:gd name="csY9" fmla="*/ 0 h 2109378"/>
              <a:gd name="csX10" fmla="*/ 5170714 w 5170714"/>
              <a:gd name="csY10" fmla="*/ 527345 h 2109378"/>
              <a:gd name="csX11" fmla="*/ 5170714 w 5170714"/>
              <a:gd name="csY11" fmla="*/ 1075783 h 2109378"/>
              <a:gd name="csX12" fmla="*/ 5170714 w 5170714"/>
              <a:gd name="csY12" fmla="*/ 1645315 h 2109378"/>
              <a:gd name="csX13" fmla="*/ 5170714 w 5170714"/>
              <a:gd name="csY13" fmla="*/ 2109378 h 2109378"/>
              <a:gd name="csX14" fmla="*/ 4492776 w 5170714"/>
              <a:gd name="csY14" fmla="*/ 2109378 h 2109378"/>
              <a:gd name="csX15" fmla="*/ 3814838 w 5170714"/>
              <a:gd name="csY15" fmla="*/ 2109378 h 2109378"/>
              <a:gd name="csX16" fmla="*/ 3136900 w 5170714"/>
              <a:gd name="csY16" fmla="*/ 2109378 h 2109378"/>
              <a:gd name="csX17" fmla="*/ 2665790 w 5170714"/>
              <a:gd name="csY17" fmla="*/ 2109378 h 2109378"/>
              <a:gd name="csX18" fmla="*/ 2246388 w 5170714"/>
              <a:gd name="csY18" fmla="*/ 2109378 h 2109378"/>
              <a:gd name="csX19" fmla="*/ 1671864 w 5170714"/>
              <a:gd name="csY19" fmla="*/ 2109378 h 2109378"/>
              <a:gd name="csX20" fmla="*/ 1149048 w 5170714"/>
              <a:gd name="csY20" fmla="*/ 2109378 h 2109378"/>
              <a:gd name="csX21" fmla="*/ 729645 w 5170714"/>
              <a:gd name="csY21" fmla="*/ 2109378 h 2109378"/>
              <a:gd name="csX22" fmla="*/ 0 w 5170714"/>
              <a:gd name="csY22" fmla="*/ 2109378 h 2109378"/>
              <a:gd name="csX23" fmla="*/ 0 w 5170714"/>
              <a:gd name="csY23" fmla="*/ 1624221 h 2109378"/>
              <a:gd name="csX24" fmla="*/ 0 w 5170714"/>
              <a:gd name="csY24" fmla="*/ 1096877 h 2109378"/>
              <a:gd name="csX25" fmla="*/ 0 w 5170714"/>
              <a:gd name="csY25" fmla="*/ 569532 h 2109378"/>
              <a:gd name="csX26" fmla="*/ 0 w 5170714"/>
              <a:gd name="csY26" fmla="*/ 0 h 21093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5170714" h="2109378" fill="none" extrusionOk="0">
                <a:moveTo>
                  <a:pt x="0" y="0"/>
                </a:moveTo>
                <a:cubicBezTo>
                  <a:pt x="191541" y="-43188"/>
                  <a:pt x="370447" y="16157"/>
                  <a:pt x="626231" y="0"/>
                </a:cubicBezTo>
                <a:cubicBezTo>
                  <a:pt x="882015" y="-16157"/>
                  <a:pt x="877296" y="39645"/>
                  <a:pt x="1097340" y="0"/>
                </a:cubicBezTo>
                <a:cubicBezTo>
                  <a:pt x="1317384" y="-39645"/>
                  <a:pt x="1454533" y="5233"/>
                  <a:pt x="1671864" y="0"/>
                </a:cubicBezTo>
                <a:cubicBezTo>
                  <a:pt x="1889195" y="-5233"/>
                  <a:pt x="1996138" y="17623"/>
                  <a:pt x="2246388" y="0"/>
                </a:cubicBezTo>
                <a:cubicBezTo>
                  <a:pt x="2496638" y="-17623"/>
                  <a:pt x="2624353" y="78423"/>
                  <a:pt x="2924326" y="0"/>
                </a:cubicBezTo>
                <a:cubicBezTo>
                  <a:pt x="3224299" y="-78423"/>
                  <a:pt x="3156162" y="3164"/>
                  <a:pt x="3343728" y="0"/>
                </a:cubicBezTo>
                <a:cubicBezTo>
                  <a:pt x="3531294" y="-3164"/>
                  <a:pt x="3795487" y="1451"/>
                  <a:pt x="4021666" y="0"/>
                </a:cubicBezTo>
                <a:cubicBezTo>
                  <a:pt x="4247845" y="-1451"/>
                  <a:pt x="4235260" y="37877"/>
                  <a:pt x="4441069" y="0"/>
                </a:cubicBezTo>
                <a:cubicBezTo>
                  <a:pt x="4646878" y="-37877"/>
                  <a:pt x="4979342" y="42088"/>
                  <a:pt x="5170714" y="0"/>
                </a:cubicBezTo>
                <a:cubicBezTo>
                  <a:pt x="5172421" y="251069"/>
                  <a:pt x="5144776" y="408991"/>
                  <a:pt x="5170714" y="527345"/>
                </a:cubicBezTo>
                <a:cubicBezTo>
                  <a:pt x="5196652" y="645700"/>
                  <a:pt x="5156105" y="848962"/>
                  <a:pt x="5170714" y="1075783"/>
                </a:cubicBezTo>
                <a:cubicBezTo>
                  <a:pt x="5185323" y="1302604"/>
                  <a:pt x="5114398" y="1497188"/>
                  <a:pt x="5170714" y="1645315"/>
                </a:cubicBezTo>
                <a:cubicBezTo>
                  <a:pt x="5227030" y="1793442"/>
                  <a:pt x="5160857" y="1935125"/>
                  <a:pt x="5170714" y="2109378"/>
                </a:cubicBezTo>
                <a:cubicBezTo>
                  <a:pt x="5001531" y="2165496"/>
                  <a:pt x="4721843" y="2068792"/>
                  <a:pt x="4492776" y="2109378"/>
                </a:cubicBezTo>
                <a:cubicBezTo>
                  <a:pt x="4263709" y="2149964"/>
                  <a:pt x="4036949" y="2028465"/>
                  <a:pt x="3814838" y="2109378"/>
                </a:cubicBezTo>
                <a:cubicBezTo>
                  <a:pt x="3592727" y="2190291"/>
                  <a:pt x="3380181" y="2057980"/>
                  <a:pt x="3136900" y="2109378"/>
                </a:cubicBezTo>
                <a:cubicBezTo>
                  <a:pt x="2893619" y="2160776"/>
                  <a:pt x="2771310" y="2076316"/>
                  <a:pt x="2665790" y="2109378"/>
                </a:cubicBezTo>
                <a:cubicBezTo>
                  <a:pt x="2560270" y="2142440"/>
                  <a:pt x="2432228" y="2096052"/>
                  <a:pt x="2246388" y="2109378"/>
                </a:cubicBezTo>
                <a:cubicBezTo>
                  <a:pt x="2060548" y="2122704"/>
                  <a:pt x="1799986" y="2102785"/>
                  <a:pt x="1671864" y="2109378"/>
                </a:cubicBezTo>
                <a:cubicBezTo>
                  <a:pt x="1543742" y="2115971"/>
                  <a:pt x="1334624" y="2073132"/>
                  <a:pt x="1149048" y="2109378"/>
                </a:cubicBezTo>
                <a:cubicBezTo>
                  <a:pt x="963472" y="2145624"/>
                  <a:pt x="827619" y="2092386"/>
                  <a:pt x="729645" y="2109378"/>
                </a:cubicBezTo>
                <a:cubicBezTo>
                  <a:pt x="631671" y="2126370"/>
                  <a:pt x="203750" y="2038581"/>
                  <a:pt x="0" y="2109378"/>
                </a:cubicBezTo>
                <a:cubicBezTo>
                  <a:pt x="-32968" y="1924410"/>
                  <a:pt x="7931" y="1841180"/>
                  <a:pt x="0" y="1624221"/>
                </a:cubicBezTo>
                <a:cubicBezTo>
                  <a:pt x="-7931" y="1407262"/>
                  <a:pt x="11696" y="1357690"/>
                  <a:pt x="0" y="1096877"/>
                </a:cubicBezTo>
                <a:cubicBezTo>
                  <a:pt x="-11696" y="836064"/>
                  <a:pt x="39778" y="730742"/>
                  <a:pt x="0" y="569532"/>
                </a:cubicBezTo>
                <a:cubicBezTo>
                  <a:pt x="-39778" y="408322"/>
                  <a:pt x="58598" y="278037"/>
                  <a:pt x="0" y="0"/>
                </a:cubicBezTo>
                <a:close/>
              </a:path>
              <a:path w="5170714" h="2109378" stroke="0" extrusionOk="0">
                <a:moveTo>
                  <a:pt x="0" y="0"/>
                </a:moveTo>
                <a:cubicBezTo>
                  <a:pt x="128430" y="-31336"/>
                  <a:pt x="392199" y="60984"/>
                  <a:pt x="574524" y="0"/>
                </a:cubicBezTo>
                <a:cubicBezTo>
                  <a:pt x="756849" y="-60984"/>
                  <a:pt x="953601" y="16838"/>
                  <a:pt x="1097340" y="0"/>
                </a:cubicBezTo>
                <a:cubicBezTo>
                  <a:pt x="1241079" y="-16838"/>
                  <a:pt x="1444793" y="27811"/>
                  <a:pt x="1568450" y="0"/>
                </a:cubicBezTo>
                <a:cubicBezTo>
                  <a:pt x="1692107" y="-27811"/>
                  <a:pt x="1881651" y="8223"/>
                  <a:pt x="2091267" y="0"/>
                </a:cubicBezTo>
                <a:cubicBezTo>
                  <a:pt x="2300883" y="-8223"/>
                  <a:pt x="2408441" y="6103"/>
                  <a:pt x="2717497" y="0"/>
                </a:cubicBezTo>
                <a:cubicBezTo>
                  <a:pt x="3026553" y="-6103"/>
                  <a:pt x="3051475" y="17311"/>
                  <a:pt x="3292021" y="0"/>
                </a:cubicBezTo>
                <a:cubicBezTo>
                  <a:pt x="3532567" y="-17311"/>
                  <a:pt x="3571514" y="28506"/>
                  <a:pt x="3711424" y="0"/>
                </a:cubicBezTo>
                <a:cubicBezTo>
                  <a:pt x="3851334" y="-28506"/>
                  <a:pt x="4214454" y="17742"/>
                  <a:pt x="4389362" y="0"/>
                </a:cubicBezTo>
                <a:cubicBezTo>
                  <a:pt x="4564270" y="-17742"/>
                  <a:pt x="5009071" y="25892"/>
                  <a:pt x="5170714" y="0"/>
                </a:cubicBezTo>
                <a:cubicBezTo>
                  <a:pt x="5190537" y="226626"/>
                  <a:pt x="5134802" y="352488"/>
                  <a:pt x="5170714" y="485157"/>
                </a:cubicBezTo>
                <a:cubicBezTo>
                  <a:pt x="5206626" y="617826"/>
                  <a:pt x="5125776" y="911789"/>
                  <a:pt x="5170714" y="1033595"/>
                </a:cubicBezTo>
                <a:cubicBezTo>
                  <a:pt x="5215652" y="1155401"/>
                  <a:pt x="5144928" y="1314404"/>
                  <a:pt x="5170714" y="1539846"/>
                </a:cubicBezTo>
                <a:cubicBezTo>
                  <a:pt x="5196500" y="1765288"/>
                  <a:pt x="5130895" y="1825621"/>
                  <a:pt x="5170714" y="2109378"/>
                </a:cubicBezTo>
                <a:cubicBezTo>
                  <a:pt x="4968763" y="2117493"/>
                  <a:pt x="4923634" y="2060804"/>
                  <a:pt x="4751312" y="2109378"/>
                </a:cubicBezTo>
                <a:cubicBezTo>
                  <a:pt x="4578990" y="2157952"/>
                  <a:pt x="4347659" y="2063963"/>
                  <a:pt x="4176788" y="2109378"/>
                </a:cubicBezTo>
                <a:cubicBezTo>
                  <a:pt x="4005917" y="2154793"/>
                  <a:pt x="3770932" y="2079745"/>
                  <a:pt x="3653971" y="2109378"/>
                </a:cubicBezTo>
                <a:cubicBezTo>
                  <a:pt x="3537010" y="2139011"/>
                  <a:pt x="3336445" y="2093518"/>
                  <a:pt x="3234569" y="2109378"/>
                </a:cubicBezTo>
                <a:cubicBezTo>
                  <a:pt x="3132693" y="2125238"/>
                  <a:pt x="2942180" y="2080449"/>
                  <a:pt x="2763459" y="2109378"/>
                </a:cubicBezTo>
                <a:cubicBezTo>
                  <a:pt x="2584738" y="2138307"/>
                  <a:pt x="2335655" y="2051071"/>
                  <a:pt x="2085521" y="2109378"/>
                </a:cubicBezTo>
                <a:cubicBezTo>
                  <a:pt x="1835387" y="2167685"/>
                  <a:pt x="1794333" y="2107458"/>
                  <a:pt x="1666119" y="2109378"/>
                </a:cubicBezTo>
                <a:cubicBezTo>
                  <a:pt x="1537905" y="2111298"/>
                  <a:pt x="1329487" y="2062805"/>
                  <a:pt x="1143302" y="2109378"/>
                </a:cubicBezTo>
                <a:cubicBezTo>
                  <a:pt x="957117" y="2155951"/>
                  <a:pt x="798771" y="2105828"/>
                  <a:pt x="620486" y="2109378"/>
                </a:cubicBezTo>
                <a:cubicBezTo>
                  <a:pt x="442201" y="2112928"/>
                  <a:pt x="307540" y="2049809"/>
                  <a:pt x="0" y="2109378"/>
                </a:cubicBezTo>
                <a:cubicBezTo>
                  <a:pt x="-12874" y="1948536"/>
                  <a:pt x="48339" y="1826666"/>
                  <a:pt x="0" y="1624221"/>
                </a:cubicBezTo>
                <a:cubicBezTo>
                  <a:pt x="-48339" y="1421776"/>
                  <a:pt x="38364" y="1332376"/>
                  <a:pt x="0" y="1096877"/>
                </a:cubicBezTo>
                <a:cubicBezTo>
                  <a:pt x="-38364" y="861378"/>
                  <a:pt x="31748" y="697754"/>
                  <a:pt x="0" y="590626"/>
                </a:cubicBezTo>
                <a:cubicBezTo>
                  <a:pt x="-31748" y="483498"/>
                  <a:pt x="46942" y="170230"/>
                  <a:pt x="0" y="0"/>
                </a:cubicBezTo>
                <a:close/>
              </a:path>
            </a:pathLst>
          </a:custGeom>
          <a:ln>
            <a:solidFill>
              <a:schemeClr val="tx1"/>
            </a:solidFill>
            <a:extLst>
              <a:ext uri="{C807C97D-BFC1-408E-A445-0C87EB9F89A2}">
                <ask:lineSketchStyleProps xmlns:ask="http://schemas.microsoft.com/office/drawing/2018/sketchyshapes" sd="4077108454">
                  <ask:type>
                    <ask:lineSketchScribble/>
                  </ask:type>
                </ask:lineSketchStyleProps>
              </a:ext>
            </a:extLst>
          </a:ln>
        </p:spPr>
        <p:txBody>
          <a:bodyPr>
            <a:noAutofit/>
          </a:bodyPr>
          <a:lstStyle/>
          <a:p>
            <a:pPr algn="just"/>
            <a:r>
              <a:rPr lang="el-GR" sz="2800" dirty="0"/>
              <a:t>Η κυρία Καλλιόπη Αγαθοκλέους είναι _____________. Αναγκάστηκε να εγκαταλείψει το σπίτι της.</a:t>
            </a:r>
            <a:endParaRPr lang="el-GR" sz="2800" b="1" dirty="0">
              <a:solidFill>
                <a:srgbClr val="FF0000"/>
              </a:solidFill>
            </a:endParaRPr>
          </a:p>
        </p:txBody>
      </p:sp>
      <p:sp>
        <p:nvSpPr>
          <p:cNvPr id="4" name="TextBox 3">
            <a:extLst>
              <a:ext uri="{FF2B5EF4-FFF2-40B4-BE49-F238E27FC236}">
                <a16:creationId xmlns:a16="http://schemas.microsoft.com/office/drawing/2014/main" id="{055A1966-E578-0FC1-CED7-B35DF23ADF39}"/>
              </a:ext>
            </a:extLst>
          </p:cNvPr>
          <p:cNvSpPr txBox="1"/>
          <p:nvPr/>
        </p:nvSpPr>
        <p:spPr>
          <a:xfrm>
            <a:off x="6139543" y="1533540"/>
            <a:ext cx="5769428" cy="954107"/>
          </a:xfrm>
          <a:custGeom>
            <a:avLst/>
            <a:gdLst>
              <a:gd name="csX0" fmla="*/ 0 w 5769428"/>
              <a:gd name="csY0" fmla="*/ 0 h 954107"/>
              <a:gd name="csX1" fmla="*/ 461554 w 5769428"/>
              <a:gd name="csY1" fmla="*/ 0 h 954107"/>
              <a:gd name="csX2" fmla="*/ 1153886 w 5769428"/>
              <a:gd name="csY2" fmla="*/ 0 h 954107"/>
              <a:gd name="csX3" fmla="*/ 1846217 w 5769428"/>
              <a:gd name="csY3" fmla="*/ 0 h 954107"/>
              <a:gd name="csX4" fmla="*/ 2480854 w 5769428"/>
              <a:gd name="csY4" fmla="*/ 0 h 954107"/>
              <a:gd name="csX5" fmla="*/ 2942408 w 5769428"/>
              <a:gd name="csY5" fmla="*/ 0 h 954107"/>
              <a:gd name="csX6" fmla="*/ 3519351 w 5769428"/>
              <a:gd name="csY6" fmla="*/ 0 h 954107"/>
              <a:gd name="csX7" fmla="*/ 4153988 w 5769428"/>
              <a:gd name="csY7" fmla="*/ 0 h 954107"/>
              <a:gd name="csX8" fmla="*/ 4730931 w 5769428"/>
              <a:gd name="csY8" fmla="*/ 0 h 954107"/>
              <a:gd name="csX9" fmla="*/ 5769428 w 5769428"/>
              <a:gd name="csY9" fmla="*/ 0 h 954107"/>
              <a:gd name="csX10" fmla="*/ 5769428 w 5769428"/>
              <a:gd name="csY10" fmla="*/ 486595 h 954107"/>
              <a:gd name="csX11" fmla="*/ 5769428 w 5769428"/>
              <a:gd name="csY11" fmla="*/ 954107 h 954107"/>
              <a:gd name="csX12" fmla="*/ 5134791 w 5769428"/>
              <a:gd name="csY12" fmla="*/ 954107 h 954107"/>
              <a:gd name="csX13" fmla="*/ 4557848 w 5769428"/>
              <a:gd name="csY13" fmla="*/ 954107 h 954107"/>
              <a:gd name="csX14" fmla="*/ 3865517 w 5769428"/>
              <a:gd name="csY14" fmla="*/ 954107 h 954107"/>
              <a:gd name="csX15" fmla="*/ 3346268 w 5769428"/>
              <a:gd name="csY15" fmla="*/ 954107 h 954107"/>
              <a:gd name="csX16" fmla="*/ 2942408 w 5769428"/>
              <a:gd name="csY16" fmla="*/ 954107 h 954107"/>
              <a:gd name="csX17" fmla="*/ 2307771 w 5769428"/>
              <a:gd name="csY17" fmla="*/ 954107 h 954107"/>
              <a:gd name="csX18" fmla="*/ 1730828 w 5769428"/>
              <a:gd name="csY18" fmla="*/ 954107 h 954107"/>
              <a:gd name="csX19" fmla="*/ 1153886 w 5769428"/>
              <a:gd name="csY19" fmla="*/ 954107 h 954107"/>
              <a:gd name="csX20" fmla="*/ 519249 w 5769428"/>
              <a:gd name="csY20" fmla="*/ 954107 h 954107"/>
              <a:gd name="csX21" fmla="*/ 0 w 5769428"/>
              <a:gd name="csY21" fmla="*/ 954107 h 954107"/>
              <a:gd name="csX22" fmla="*/ 0 w 5769428"/>
              <a:gd name="csY22" fmla="*/ 486595 h 954107"/>
              <a:gd name="csX23" fmla="*/ 0 w 5769428"/>
              <a:gd name="csY23" fmla="*/ 0 h 9541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5769428" h="954107" extrusionOk="0">
                <a:moveTo>
                  <a:pt x="0" y="0"/>
                </a:moveTo>
                <a:cubicBezTo>
                  <a:pt x="124994" y="-38567"/>
                  <a:pt x="336751" y="24342"/>
                  <a:pt x="461554" y="0"/>
                </a:cubicBezTo>
                <a:cubicBezTo>
                  <a:pt x="586357" y="-24342"/>
                  <a:pt x="988918" y="43398"/>
                  <a:pt x="1153886" y="0"/>
                </a:cubicBezTo>
                <a:cubicBezTo>
                  <a:pt x="1318854" y="-43398"/>
                  <a:pt x="1646742" y="82078"/>
                  <a:pt x="1846217" y="0"/>
                </a:cubicBezTo>
                <a:cubicBezTo>
                  <a:pt x="2045692" y="-82078"/>
                  <a:pt x="2212345" y="34440"/>
                  <a:pt x="2480854" y="0"/>
                </a:cubicBezTo>
                <a:cubicBezTo>
                  <a:pt x="2749363" y="-34440"/>
                  <a:pt x="2824606" y="27269"/>
                  <a:pt x="2942408" y="0"/>
                </a:cubicBezTo>
                <a:cubicBezTo>
                  <a:pt x="3060210" y="-27269"/>
                  <a:pt x="3333243" y="60184"/>
                  <a:pt x="3519351" y="0"/>
                </a:cubicBezTo>
                <a:cubicBezTo>
                  <a:pt x="3705459" y="-60184"/>
                  <a:pt x="3949717" y="63924"/>
                  <a:pt x="4153988" y="0"/>
                </a:cubicBezTo>
                <a:cubicBezTo>
                  <a:pt x="4358259" y="-63924"/>
                  <a:pt x="4476525" y="68766"/>
                  <a:pt x="4730931" y="0"/>
                </a:cubicBezTo>
                <a:cubicBezTo>
                  <a:pt x="4985337" y="-68766"/>
                  <a:pt x="5448034" y="27486"/>
                  <a:pt x="5769428" y="0"/>
                </a:cubicBezTo>
                <a:cubicBezTo>
                  <a:pt x="5810426" y="207754"/>
                  <a:pt x="5716404" y="309508"/>
                  <a:pt x="5769428" y="486595"/>
                </a:cubicBezTo>
                <a:cubicBezTo>
                  <a:pt x="5822452" y="663682"/>
                  <a:pt x="5713929" y="775399"/>
                  <a:pt x="5769428" y="954107"/>
                </a:cubicBezTo>
                <a:cubicBezTo>
                  <a:pt x="5480011" y="996807"/>
                  <a:pt x="5376078" y="948405"/>
                  <a:pt x="5134791" y="954107"/>
                </a:cubicBezTo>
                <a:cubicBezTo>
                  <a:pt x="4893504" y="959809"/>
                  <a:pt x="4741035" y="932638"/>
                  <a:pt x="4557848" y="954107"/>
                </a:cubicBezTo>
                <a:cubicBezTo>
                  <a:pt x="4374661" y="975576"/>
                  <a:pt x="4066588" y="920738"/>
                  <a:pt x="3865517" y="954107"/>
                </a:cubicBezTo>
                <a:cubicBezTo>
                  <a:pt x="3664446" y="987476"/>
                  <a:pt x="3519754" y="934585"/>
                  <a:pt x="3346268" y="954107"/>
                </a:cubicBezTo>
                <a:cubicBezTo>
                  <a:pt x="3172782" y="973629"/>
                  <a:pt x="3044906" y="925191"/>
                  <a:pt x="2942408" y="954107"/>
                </a:cubicBezTo>
                <a:cubicBezTo>
                  <a:pt x="2839910" y="983023"/>
                  <a:pt x="2549512" y="904715"/>
                  <a:pt x="2307771" y="954107"/>
                </a:cubicBezTo>
                <a:cubicBezTo>
                  <a:pt x="2066030" y="1003499"/>
                  <a:pt x="1846811" y="911201"/>
                  <a:pt x="1730828" y="954107"/>
                </a:cubicBezTo>
                <a:cubicBezTo>
                  <a:pt x="1614845" y="997013"/>
                  <a:pt x="1385442" y="894955"/>
                  <a:pt x="1153886" y="954107"/>
                </a:cubicBezTo>
                <a:cubicBezTo>
                  <a:pt x="922330" y="1013259"/>
                  <a:pt x="791562" y="910527"/>
                  <a:pt x="519249" y="954107"/>
                </a:cubicBezTo>
                <a:cubicBezTo>
                  <a:pt x="246936" y="997687"/>
                  <a:pt x="165087" y="934299"/>
                  <a:pt x="0" y="954107"/>
                </a:cubicBezTo>
                <a:cubicBezTo>
                  <a:pt x="-5143" y="806023"/>
                  <a:pt x="565" y="713579"/>
                  <a:pt x="0" y="486595"/>
                </a:cubicBezTo>
                <a:cubicBezTo>
                  <a:pt x="-565" y="259611"/>
                  <a:pt x="1804" y="242408"/>
                  <a:pt x="0" y="0"/>
                </a:cubicBezTo>
                <a:close/>
              </a:path>
            </a:pathLst>
          </a:custGeom>
          <a:noFill/>
          <a:ln>
            <a:solidFill>
              <a:schemeClr val="tx1"/>
            </a:solidFill>
            <a:extLst>
              <a:ext uri="{C807C97D-BFC1-408E-A445-0C87EB9F89A2}">
                <ask:lineSketchStyleProps xmlns:ask="http://schemas.microsoft.com/office/drawing/2018/sketchyshapes" sd="244291067">
                  <a:prstGeom prst="rect">
                    <a:avLst/>
                  </a:prstGeom>
                  <ask:type>
                    <ask:lineSketchScribble/>
                  </ask:type>
                </ask:lineSketchStyleProps>
              </a:ext>
            </a:extLst>
          </a:ln>
        </p:spPr>
        <p:txBody>
          <a:bodyPr wrap="square">
            <a:spAutoFit/>
          </a:bodyPr>
          <a:lstStyle/>
          <a:p>
            <a:pPr>
              <a:buNone/>
            </a:pPr>
            <a:r>
              <a:rPr lang="el-GR" sz="2800" dirty="0"/>
              <a:t>Ο σύζυγός της ξημερώματα της ίδιας μέρας φεύγει για τον  ________.</a:t>
            </a:r>
          </a:p>
        </p:txBody>
      </p:sp>
      <p:sp>
        <p:nvSpPr>
          <p:cNvPr id="8" name="TextBox 7">
            <a:extLst>
              <a:ext uri="{FF2B5EF4-FFF2-40B4-BE49-F238E27FC236}">
                <a16:creationId xmlns:a16="http://schemas.microsoft.com/office/drawing/2014/main" id="{327F945A-FDB6-6749-7378-A44BA8EEB10F}"/>
              </a:ext>
            </a:extLst>
          </p:cNvPr>
          <p:cNvSpPr txBox="1"/>
          <p:nvPr/>
        </p:nvSpPr>
        <p:spPr>
          <a:xfrm>
            <a:off x="7151917" y="4370354"/>
            <a:ext cx="4321626" cy="1077218"/>
          </a:xfrm>
          <a:custGeom>
            <a:avLst/>
            <a:gdLst>
              <a:gd name="csX0" fmla="*/ 0 w 4321626"/>
              <a:gd name="csY0" fmla="*/ 0 h 1077218"/>
              <a:gd name="csX1" fmla="*/ 583420 w 4321626"/>
              <a:gd name="csY1" fmla="*/ 0 h 1077218"/>
              <a:gd name="csX2" fmla="*/ 1166839 w 4321626"/>
              <a:gd name="csY2" fmla="*/ 0 h 1077218"/>
              <a:gd name="csX3" fmla="*/ 1793475 w 4321626"/>
              <a:gd name="csY3" fmla="*/ 0 h 1077218"/>
              <a:gd name="csX4" fmla="*/ 2247246 w 4321626"/>
              <a:gd name="csY4" fmla="*/ 0 h 1077218"/>
              <a:gd name="csX5" fmla="*/ 2657800 w 4321626"/>
              <a:gd name="csY5" fmla="*/ 0 h 1077218"/>
              <a:gd name="csX6" fmla="*/ 3198003 w 4321626"/>
              <a:gd name="csY6" fmla="*/ 0 h 1077218"/>
              <a:gd name="csX7" fmla="*/ 3651774 w 4321626"/>
              <a:gd name="csY7" fmla="*/ 0 h 1077218"/>
              <a:gd name="csX8" fmla="*/ 4321626 w 4321626"/>
              <a:gd name="csY8" fmla="*/ 0 h 1077218"/>
              <a:gd name="csX9" fmla="*/ 4321626 w 4321626"/>
              <a:gd name="csY9" fmla="*/ 549381 h 1077218"/>
              <a:gd name="csX10" fmla="*/ 4321626 w 4321626"/>
              <a:gd name="csY10" fmla="*/ 1077218 h 1077218"/>
              <a:gd name="csX11" fmla="*/ 3781423 w 4321626"/>
              <a:gd name="csY11" fmla="*/ 1077218 h 1077218"/>
              <a:gd name="csX12" fmla="*/ 3284436 w 4321626"/>
              <a:gd name="csY12" fmla="*/ 1077218 h 1077218"/>
              <a:gd name="csX13" fmla="*/ 2830665 w 4321626"/>
              <a:gd name="csY13" fmla="*/ 1077218 h 1077218"/>
              <a:gd name="csX14" fmla="*/ 2420111 w 4321626"/>
              <a:gd name="csY14" fmla="*/ 1077218 h 1077218"/>
              <a:gd name="csX15" fmla="*/ 1879907 w 4321626"/>
              <a:gd name="csY15" fmla="*/ 1077218 h 1077218"/>
              <a:gd name="csX16" fmla="*/ 1296488 w 4321626"/>
              <a:gd name="csY16" fmla="*/ 1077218 h 1077218"/>
              <a:gd name="csX17" fmla="*/ 799501 w 4321626"/>
              <a:gd name="csY17" fmla="*/ 1077218 h 1077218"/>
              <a:gd name="csX18" fmla="*/ 0 w 4321626"/>
              <a:gd name="csY18" fmla="*/ 1077218 h 1077218"/>
              <a:gd name="csX19" fmla="*/ 0 w 4321626"/>
              <a:gd name="csY19" fmla="*/ 549381 h 1077218"/>
              <a:gd name="csX20" fmla="*/ 0 w 4321626"/>
              <a:gd name="csY20" fmla="*/ 0 h 10772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321626" h="1077218" extrusionOk="0">
                <a:moveTo>
                  <a:pt x="0" y="0"/>
                </a:moveTo>
                <a:cubicBezTo>
                  <a:pt x="135771" y="-22663"/>
                  <a:pt x="386535" y="9732"/>
                  <a:pt x="583420" y="0"/>
                </a:cubicBezTo>
                <a:cubicBezTo>
                  <a:pt x="780305" y="-9732"/>
                  <a:pt x="1048287" y="23703"/>
                  <a:pt x="1166839" y="0"/>
                </a:cubicBezTo>
                <a:cubicBezTo>
                  <a:pt x="1285391" y="-23703"/>
                  <a:pt x="1559269" y="49334"/>
                  <a:pt x="1793475" y="0"/>
                </a:cubicBezTo>
                <a:cubicBezTo>
                  <a:pt x="2027681" y="-49334"/>
                  <a:pt x="2149589" y="2413"/>
                  <a:pt x="2247246" y="0"/>
                </a:cubicBezTo>
                <a:cubicBezTo>
                  <a:pt x="2344903" y="-2413"/>
                  <a:pt x="2495044" y="45696"/>
                  <a:pt x="2657800" y="0"/>
                </a:cubicBezTo>
                <a:cubicBezTo>
                  <a:pt x="2820556" y="-45696"/>
                  <a:pt x="3046549" y="26377"/>
                  <a:pt x="3198003" y="0"/>
                </a:cubicBezTo>
                <a:cubicBezTo>
                  <a:pt x="3349457" y="-26377"/>
                  <a:pt x="3441947" y="54022"/>
                  <a:pt x="3651774" y="0"/>
                </a:cubicBezTo>
                <a:cubicBezTo>
                  <a:pt x="3861601" y="-54022"/>
                  <a:pt x="4034371" y="26739"/>
                  <a:pt x="4321626" y="0"/>
                </a:cubicBezTo>
                <a:cubicBezTo>
                  <a:pt x="4363690" y="128271"/>
                  <a:pt x="4300339" y="332353"/>
                  <a:pt x="4321626" y="549381"/>
                </a:cubicBezTo>
                <a:cubicBezTo>
                  <a:pt x="4342913" y="766409"/>
                  <a:pt x="4278283" y="897053"/>
                  <a:pt x="4321626" y="1077218"/>
                </a:cubicBezTo>
                <a:cubicBezTo>
                  <a:pt x="4194386" y="1121168"/>
                  <a:pt x="3966090" y="1037089"/>
                  <a:pt x="3781423" y="1077218"/>
                </a:cubicBezTo>
                <a:cubicBezTo>
                  <a:pt x="3596756" y="1117347"/>
                  <a:pt x="3463535" y="1047940"/>
                  <a:pt x="3284436" y="1077218"/>
                </a:cubicBezTo>
                <a:cubicBezTo>
                  <a:pt x="3105337" y="1106496"/>
                  <a:pt x="3022955" y="1071050"/>
                  <a:pt x="2830665" y="1077218"/>
                </a:cubicBezTo>
                <a:cubicBezTo>
                  <a:pt x="2638375" y="1083386"/>
                  <a:pt x="2621662" y="1030655"/>
                  <a:pt x="2420111" y="1077218"/>
                </a:cubicBezTo>
                <a:cubicBezTo>
                  <a:pt x="2218560" y="1123781"/>
                  <a:pt x="1994042" y="1033918"/>
                  <a:pt x="1879907" y="1077218"/>
                </a:cubicBezTo>
                <a:cubicBezTo>
                  <a:pt x="1765772" y="1120518"/>
                  <a:pt x="1509430" y="1012473"/>
                  <a:pt x="1296488" y="1077218"/>
                </a:cubicBezTo>
                <a:cubicBezTo>
                  <a:pt x="1083546" y="1141963"/>
                  <a:pt x="1022580" y="1065914"/>
                  <a:pt x="799501" y="1077218"/>
                </a:cubicBezTo>
                <a:cubicBezTo>
                  <a:pt x="576422" y="1088522"/>
                  <a:pt x="222490" y="1029379"/>
                  <a:pt x="0" y="1077218"/>
                </a:cubicBezTo>
                <a:cubicBezTo>
                  <a:pt x="-8673" y="896106"/>
                  <a:pt x="26447" y="703035"/>
                  <a:pt x="0" y="549381"/>
                </a:cubicBezTo>
                <a:cubicBezTo>
                  <a:pt x="-26447" y="395727"/>
                  <a:pt x="58523" y="149642"/>
                  <a:pt x="0" y="0"/>
                </a:cubicBezTo>
                <a:close/>
              </a:path>
            </a:pathLst>
          </a:custGeom>
          <a:noFill/>
          <a:ln>
            <a:solidFill>
              <a:schemeClr val="tx1"/>
            </a:solidFill>
            <a:extLst>
              <a:ext uri="{C807C97D-BFC1-408E-A445-0C87EB9F89A2}">
                <ask:lineSketchStyleProps xmlns:ask="http://schemas.microsoft.com/office/drawing/2018/sketchyshapes" sd="3240880878">
                  <a:prstGeom prst="rect">
                    <a:avLst/>
                  </a:prstGeom>
                  <ask:type>
                    <ask:lineSketchScribble/>
                  </ask:type>
                </ask:lineSketchStyleProps>
              </a:ext>
            </a:extLst>
          </a:ln>
        </p:spPr>
        <p:txBody>
          <a:bodyPr wrap="square">
            <a:spAutoFit/>
          </a:bodyPr>
          <a:lstStyle/>
          <a:p>
            <a:r>
              <a:rPr lang="el-GR" sz="3200" dirty="0"/>
              <a:t>Κάποιοι αναγκάστηκαν να _____________.</a:t>
            </a:r>
          </a:p>
        </p:txBody>
      </p:sp>
      <p:sp>
        <p:nvSpPr>
          <p:cNvPr id="11" name="TextBox 10">
            <a:extLst>
              <a:ext uri="{FF2B5EF4-FFF2-40B4-BE49-F238E27FC236}">
                <a16:creationId xmlns:a16="http://schemas.microsoft.com/office/drawing/2014/main" id="{A0F01D74-6513-AD3F-D3D4-F5C95042149E}"/>
              </a:ext>
            </a:extLst>
          </p:cNvPr>
          <p:cNvSpPr txBox="1"/>
          <p:nvPr/>
        </p:nvSpPr>
        <p:spPr>
          <a:xfrm>
            <a:off x="515081" y="5146059"/>
            <a:ext cx="5769428" cy="1569660"/>
          </a:xfrm>
          <a:custGeom>
            <a:avLst/>
            <a:gdLst>
              <a:gd name="csX0" fmla="*/ 0 w 5769428"/>
              <a:gd name="csY0" fmla="*/ 0 h 1569660"/>
              <a:gd name="csX1" fmla="*/ 692331 w 5769428"/>
              <a:gd name="csY1" fmla="*/ 0 h 1569660"/>
              <a:gd name="csX2" fmla="*/ 1211580 w 5769428"/>
              <a:gd name="csY2" fmla="*/ 0 h 1569660"/>
              <a:gd name="csX3" fmla="*/ 1615440 w 5769428"/>
              <a:gd name="csY3" fmla="*/ 0 h 1569660"/>
              <a:gd name="csX4" fmla="*/ 2192383 w 5769428"/>
              <a:gd name="csY4" fmla="*/ 0 h 1569660"/>
              <a:gd name="csX5" fmla="*/ 2596243 w 5769428"/>
              <a:gd name="csY5" fmla="*/ 0 h 1569660"/>
              <a:gd name="csX6" fmla="*/ 3173185 w 5769428"/>
              <a:gd name="csY6" fmla="*/ 0 h 1569660"/>
              <a:gd name="csX7" fmla="*/ 3865517 w 5769428"/>
              <a:gd name="csY7" fmla="*/ 0 h 1569660"/>
              <a:gd name="csX8" fmla="*/ 4327071 w 5769428"/>
              <a:gd name="csY8" fmla="*/ 0 h 1569660"/>
              <a:gd name="csX9" fmla="*/ 4846320 w 5769428"/>
              <a:gd name="csY9" fmla="*/ 0 h 1569660"/>
              <a:gd name="csX10" fmla="*/ 5250179 w 5769428"/>
              <a:gd name="csY10" fmla="*/ 0 h 1569660"/>
              <a:gd name="csX11" fmla="*/ 5769428 w 5769428"/>
              <a:gd name="csY11" fmla="*/ 0 h 1569660"/>
              <a:gd name="csX12" fmla="*/ 5769428 w 5769428"/>
              <a:gd name="csY12" fmla="*/ 491827 h 1569660"/>
              <a:gd name="csX13" fmla="*/ 5769428 w 5769428"/>
              <a:gd name="csY13" fmla="*/ 983654 h 1569660"/>
              <a:gd name="csX14" fmla="*/ 5769428 w 5769428"/>
              <a:gd name="csY14" fmla="*/ 1569660 h 1569660"/>
              <a:gd name="csX15" fmla="*/ 5077097 w 5769428"/>
              <a:gd name="csY15" fmla="*/ 1569660 h 1569660"/>
              <a:gd name="csX16" fmla="*/ 4615542 w 5769428"/>
              <a:gd name="csY16" fmla="*/ 1569660 h 1569660"/>
              <a:gd name="csX17" fmla="*/ 4038600 w 5769428"/>
              <a:gd name="csY17" fmla="*/ 1569660 h 1569660"/>
              <a:gd name="csX18" fmla="*/ 3346268 w 5769428"/>
              <a:gd name="csY18" fmla="*/ 1569660 h 1569660"/>
              <a:gd name="csX19" fmla="*/ 2884714 w 5769428"/>
              <a:gd name="csY19" fmla="*/ 1569660 h 1569660"/>
              <a:gd name="csX20" fmla="*/ 2250077 w 5769428"/>
              <a:gd name="csY20" fmla="*/ 1569660 h 1569660"/>
              <a:gd name="csX21" fmla="*/ 1788523 w 5769428"/>
              <a:gd name="csY21" fmla="*/ 1569660 h 1569660"/>
              <a:gd name="csX22" fmla="*/ 1326968 w 5769428"/>
              <a:gd name="csY22" fmla="*/ 1569660 h 1569660"/>
              <a:gd name="csX23" fmla="*/ 923108 w 5769428"/>
              <a:gd name="csY23" fmla="*/ 1569660 h 1569660"/>
              <a:gd name="csX24" fmla="*/ 0 w 5769428"/>
              <a:gd name="csY24" fmla="*/ 1569660 h 1569660"/>
              <a:gd name="csX25" fmla="*/ 0 w 5769428"/>
              <a:gd name="csY25" fmla="*/ 1062137 h 1569660"/>
              <a:gd name="csX26" fmla="*/ 0 w 5769428"/>
              <a:gd name="csY26" fmla="*/ 570310 h 1569660"/>
              <a:gd name="csX27" fmla="*/ 0 w 5769428"/>
              <a:gd name="csY27" fmla="*/ 0 h 15696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5769428" h="1569660" extrusionOk="0">
                <a:moveTo>
                  <a:pt x="0" y="0"/>
                </a:moveTo>
                <a:cubicBezTo>
                  <a:pt x="163711" y="-66607"/>
                  <a:pt x="541402" y="48616"/>
                  <a:pt x="692331" y="0"/>
                </a:cubicBezTo>
                <a:cubicBezTo>
                  <a:pt x="843260" y="-48616"/>
                  <a:pt x="1060128" y="54683"/>
                  <a:pt x="1211580" y="0"/>
                </a:cubicBezTo>
                <a:cubicBezTo>
                  <a:pt x="1363032" y="-54683"/>
                  <a:pt x="1520954" y="7536"/>
                  <a:pt x="1615440" y="0"/>
                </a:cubicBezTo>
                <a:cubicBezTo>
                  <a:pt x="1709926" y="-7536"/>
                  <a:pt x="1946131" y="1701"/>
                  <a:pt x="2192383" y="0"/>
                </a:cubicBezTo>
                <a:cubicBezTo>
                  <a:pt x="2438635" y="-1701"/>
                  <a:pt x="2484251" y="24553"/>
                  <a:pt x="2596243" y="0"/>
                </a:cubicBezTo>
                <a:cubicBezTo>
                  <a:pt x="2708235" y="-24553"/>
                  <a:pt x="3044997" y="2950"/>
                  <a:pt x="3173185" y="0"/>
                </a:cubicBezTo>
                <a:cubicBezTo>
                  <a:pt x="3301373" y="-2950"/>
                  <a:pt x="3691988" y="50226"/>
                  <a:pt x="3865517" y="0"/>
                </a:cubicBezTo>
                <a:cubicBezTo>
                  <a:pt x="4039046" y="-50226"/>
                  <a:pt x="4176975" y="22528"/>
                  <a:pt x="4327071" y="0"/>
                </a:cubicBezTo>
                <a:cubicBezTo>
                  <a:pt x="4477167" y="-22528"/>
                  <a:pt x="4716428" y="6327"/>
                  <a:pt x="4846320" y="0"/>
                </a:cubicBezTo>
                <a:cubicBezTo>
                  <a:pt x="4976212" y="-6327"/>
                  <a:pt x="5055925" y="6102"/>
                  <a:pt x="5250179" y="0"/>
                </a:cubicBezTo>
                <a:cubicBezTo>
                  <a:pt x="5444433" y="-6102"/>
                  <a:pt x="5557527" y="55755"/>
                  <a:pt x="5769428" y="0"/>
                </a:cubicBezTo>
                <a:cubicBezTo>
                  <a:pt x="5817282" y="127357"/>
                  <a:pt x="5760472" y="300792"/>
                  <a:pt x="5769428" y="491827"/>
                </a:cubicBezTo>
                <a:cubicBezTo>
                  <a:pt x="5778384" y="682862"/>
                  <a:pt x="5728151" y="866656"/>
                  <a:pt x="5769428" y="983654"/>
                </a:cubicBezTo>
                <a:cubicBezTo>
                  <a:pt x="5810705" y="1100652"/>
                  <a:pt x="5717145" y="1427624"/>
                  <a:pt x="5769428" y="1569660"/>
                </a:cubicBezTo>
                <a:cubicBezTo>
                  <a:pt x="5582293" y="1573227"/>
                  <a:pt x="5251225" y="1535711"/>
                  <a:pt x="5077097" y="1569660"/>
                </a:cubicBezTo>
                <a:cubicBezTo>
                  <a:pt x="4902969" y="1603609"/>
                  <a:pt x="4781881" y="1555815"/>
                  <a:pt x="4615542" y="1569660"/>
                </a:cubicBezTo>
                <a:cubicBezTo>
                  <a:pt x="4449204" y="1583505"/>
                  <a:pt x="4326959" y="1510535"/>
                  <a:pt x="4038600" y="1569660"/>
                </a:cubicBezTo>
                <a:cubicBezTo>
                  <a:pt x="3750241" y="1628785"/>
                  <a:pt x="3539869" y="1537511"/>
                  <a:pt x="3346268" y="1569660"/>
                </a:cubicBezTo>
                <a:cubicBezTo>
                  <a:pt x="3152667" y="1601809"/>
                  <a:pt x="3076858" y="1562747"/>
                  <a:pt x="2884714" y="1569660"/>
                </a:cubicBezTo>
                <a:cubicBezTo>
                  <a:pt x="2692570" y="1576573"/>
                  <a:pt x="2533440" y="1519625"/>
                  <a:pt x="2250077" y="1569660"/>
                </a:cubicBezTo>
                <a:cubicBezTo>
                  <a:pt x="1966714" y="1619695"/>
                  <a:pt x="1951953" y="1540638"/>
                  <a:pt x="1788523" y="1569660"/>
                </a:cubicBezTo>
                <a:cubicBezTo>
                  <a:pt x="1625093" y="1598682"/>
                  <a:pt x="1473943" y="1534472"/>
                  <a:pt x="1326968" y="1569660"/>
                </a:cubicBezTo>
                <a:cubicBezTo>
                  <a:pt x="1179993" y="1604848"/>
                  <a:pt x="1096097" y="1536570"/>
                  <a:pt x="923108" y="1569660"/>
                </a:cubicBezTo>
                <a:cubicBezTo>
                  <a:pt x="750119" y="1602750"/>
                  <a:pt x="399423" y="1566681"/>
                  <a:pt x="0" y="1569660"/>
                </a:cubicBezTo>
                <a:cubicBezTo>
                  <a:pt x="-31556" y="1345483"/>
                  <a:pt x="39608" y="1223389"/>
                  <a:pt x="0" y="1062137"/>
                </a:cubicBezTo>
                <a:cubicBezTo>
                  <a:pt x="-39608" y="900885"/>
                  <a:pt x="18465" y="700739"/>
                  <a:pt x="0" y="570310"/>
                </a:cubicBezTo>
                <a:cubicBezTo>
                  <a:pt x="-18465" y="439881"/>
                  <a:pt x="31300" y="258587"/>
                  <a:pt x="0" y="0"/>
                </a:cubicBezTo>
                <a:close/>
              </a:path>
            </a:pathLst>
          </a:custGeom>
          <a:noFill/>
          <a:ln>
            <a:solidFill>
              <a:schemeClr val="tx1"/>
            </a:solidFill>
            <a:extLst>
              <a:ext uri="{C807C97D-BFC1-408E-A445-0C87EB9F89A2}">
                <ask:lineSketchStyleProps xmlns:ask="http://schemas.microsoft.com/office/drawing/2018/sketchyshapes" sd="3034586993">
                  <a:prstGeom prst="rect">
                    <a:avLst/>
                  </a:prstGeom>
                  <ask:type>
                    <ask:lineSketchScribble/>
                  </ask:type>
                </ask:lineSketchStyleProps>
              </a:ext>
            </a:extLst>
          </a:ln>
        </p:spPr>
        <p:txBody>
          <a:bodyPr wrap="square">
            <a:spAutoFit/>
          </a:bodyPr>
          <a:lstStyle/>
          <a:p>
            <a:r>
              <a:rPr lang="el-GR" sz="3200" dirty="0"/>
              <a:t>Όλοι οι πρόσφυγες αρχικά βρήκαν  ________ σε φιλικά ή συγγενικά σπίτια.</a:t>
            </a:r>
          </a:p>
        </p:txBody>
      </p:sp>
      <p:pic>
        <p:nvPicPr>
          <p:cNvPr id="5" name="Εικόνα 4" descr="ΠΡΟΣΦΥΓΕΣ.ΚΥΠΡΟΣ 74 – ΠΟΙΗΤΙΚΟΙ ΔΙΑΛΟΓΟΙ">
            <a:extLst>
              <a:ext uri="{FF2B5EF4-FFF2-40B4-BE49-F238E27FC236}">
                <a16:creationId xmlns:a16="http://schemas.microsoft.com/office/drawing/2014/main" id="{88712459-6414-4C51-56FA-A8FA3DCA6E19}"/>
              </a:ext>
            </a:extLst>
          </p:cNvPr>
          <p:cNvPicPr>
            <a:picLocks noChangeAspect="1"/>
          </p:cNvPicPr>
          <p:nvPr/>
        </p:nvPicPr>
        <p:blipFill>
          <a:blip r:embed="rId2"/>
          <a:srcRect b="13013"/>
          <a:stretch>
            <a:fillRect/>
          </a:stretch>
        </p:blipFill>
        <p:spPr>
          <a:xfrm>
            <a:off x="1454902" y="142281"/>
            <a:ext cx="2790075" cy="1192353"/>
          </a:xfrm>
          <a:custGeom>
            <a:avLst/>
            <a:gdLst>
              <a:gd name="csX0" fmla="*/ 0 w 2790075"/>
              <a:gd name="csY0" fmla="*/ 0 h 1192353"/>
              <a:gd name="csX1" fmla="*/ 502214 w 2790075"/>
              <a:gd name="csY1" fmla="*/ 0 h 1192353"/>
              <a:gd name="csX2" fmla="*/ 1116030 w 2790075"/>
              <a:gd name="csY2" fmla="*/ 0 h 1192353"/>
              <a:gd name="csX3" fmla="*/ 1729847 w 2790075"/>
              <a:gd name="csY3" fmla="*/ 0 h 1192353"/>
              <a:gd name="csX4" fmla="*/ 2790075 w 2790075"/>
              <a:gd name="csY4" fmla="*/ 0 h 1192353"/>
              <a:gd name="csX5" fmla="*/ 2790075 w 2790075"/>
              <a:gd name="csY5" fmla="*/ 560406 h 1192353"/>
              <a:gd name="csX6" fmla="*/ 2790075 w 2790075"/>
              <a:gd name="csY6" fmla="*/ 1192353 h 1192353"/>
              <a:gd name="csX7" fmla="*/ 2259961 w 2790075"/>
              <a:gd name="csY7" fmla="*/ 1192353 h 1192353"/>
              <a:gd name="csX8" fmla="*/ 1674045 w 2790075"/>
              <a:gd name="csY8" fmla="*/ 1192353 h 1192353"/>
              <a:gd name="csX9" fmla="*/ 1088129 w 2790075"/>
              <a:gd name="csY9" fmla="*/ 1192353 h 1192353"/>
              <a:gd name="csX10" fmla="*/ 0 w 2790075"/>
              <a:gd name="csY10" fmla="*/ 1192353 h 1192353"/>
              <a:gd name="csX11" fmla="*/ 0 w 2790075"/>
              <a:gd name="csY11" fmla="*/ 596177 h 1192353"/>
              <a:gd name="csX12" fmla="*/ 0 w 2790075"/>
              <a:gd name="csY12" fmla="*/ 0 h 11923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790075" h="1192353" fill="none" extrusionOk="0">
                <a:moveTo>
                  <a:pt x="0" y="0"/>
                </a:moveTo>
                <a:cubicBezTo>
                  <a:pt x="203414" y="-3896"/>
                  <a:pt x="289869" y="17597"/>
                  <a:pt x="502214" y="0"/>
                </a:cubicBezTo>
                <a:cubicBezTo>
                  <a:pt x="714559" y="-17597"/>
                  <a:pt x="987260" y="72892"/>
                  <a:pt x="1116030" y="0"/>
                </a:cubicBezTo>
                <a:cubicBezTo>
                  <a:pt x="1244800" y="-72892"/>
                  <a:pt x="1521535" y="10648"/>
                  <a:pt x="1729847" y="0"/>
                </a:cubicBezTo>
                <a:cubicBezTo>
                  <a:pt x="1938159" y="-10648"/>
                  <a:pt x="2349554" y="19513"/>
                  <a:pt x="2790075" y="0"/>
                </a:cubicBezTo>
                <a:cubicBezTo>
                  <a:pt x="2823514" y="253023"/>
                  <a:pt x="2741003" y="418570"/>
                  <a:pt x="2790075" y="560406"/>
                </a:cubicBezTo>
                <a:cubicBezTo>
                  <a:pt x="2839147" y="702242"/>
                  <a:pt x="2736803" y="1046298"/>
                  <a:pt x="2790075" y="1192353"/>
                </a:cubicBezTo>
                <a:cubicBezTo>
                  <a:pt x="2583808" y="1219188"/>
                  <a:pt x="2413412" y="1135758"/>
                  <a:pt x="2259961" y="1192353"/>
                </a:cubicBezTo>
                <a:cubicBezTo>
                  <a:pt x="2106510" y="1248948"/>
                  <a:pt x="1814549" y="1125152"/>
                  <a:pt x="1674045" y="1192353"/>
                </a:cubicBezTo>
                <a:cubicBezTo>
                  <a:pt x="1533541" y="1259554"/>
                  <a:pt x="1284255" y="1125287"/>
                  <a:pt x="1088129" y="1192353"/>
                </a:cubicBezTo>
                <a:cubicBezTo>
                  <a:pt x="892003" y="1259419"/>
                  <a:pt x="453283" y="1099296"/>
                  <a:pt x="0" y="1192353"/>
                </a:cubicBezTo>
                <a:cubicBezTo>
                  <a:pt x="-65622" y="1072730"/>
                  <a:pt x="55643" y="778020"/>
                  <a:pt x="0" y="596177"/>
                </a:cubicBezTo>
                <a:cubicBezTo>
                  <a:pt x="-55643" y="414334"/>
                  <a:pt x="69998" y="191299"/>
                  <a:pt x="0" y="0"/>
                </a:cubicBezTo>
                <a:close/>
              </a:path>
              <a:path w="2790075" h="1192353" stroke="0" extrusionOk="0">
                <a:moveTo>
                  <a:pt x="0" y="0"/>
                </a:moveTo>
                <a:cubicBezTo>
                  <a:pt x="262258" y="-63573"/>
                  <a:pt x="329692" y="3065"/>
                  <a:pt x="585916" y="0"/>
                </a:cubicBezTo>
                <a:cubicBezTo>
                  <a:pt x="842140" y="-3065"/>
                  <a:pt x="1023203" y="34834"/>
                  <a:pt x="1143931" y="0"/>
                </a:cubicBezTo>
                <a:cubicBezTo>
                  <a:pt x="1264659" y="-34834"/>
                  <a:pt x="1432238" y="42426"/>
                  <a:pt x="1701946" y="0"/>
                </a:cubicBezTo>
                <a:cubicBezTo>
                  <a:pt x="1971654" y="-42426"/>
                  <a:pt x="2264649" y="101299"/>
                  <a:pt x="2790075" y="0"/>
                </a:cubicBezTo>
                <a:cubicBezTo>
                  <a:pt x="2799268" y="242593"/>
                  <a:pt x="2742111" y="389161"/>
                  <a:pt x="2790075" y="560406"/>
                </a:cubicBezTo>
                <a:cubicBezTo>
                  <a:pt x="2838039" y="731651"/>
                  <a:pt x="2716753" y="958335"/>
                  <a:pt x="2790075" y="1192353"/>
                </a:cubicBezTo>
                <a:cubicBezTo>
                  <a:pt x="2562823" y="1195613"/>
                  <a:pt x="2480849" y="1139140"/>
                  <a:pt x="2315762" y="1192353"/>
                </a:cubicBezTo>
                <a:cubicBezTo>
                  <a:pt x="2150675" y="1245566"/>
                  <a:pt x="1870839" y="1184722"/>
                  <a:pt x="1701946" y="1192353"/>
                </a:cubicBezTo>
                <a:cubicBezTo>
                  <a:pt x="1533053" y="1199984"/>
                  <a:pt x="1214394" y="1156197"/>
                  <a:pt x="1088129" y="1192353"/>
                </a:cubicBezTo>
                <a:cubicBezTo>
                  <a:pt x="961864" y="1228509"/>
                  <a:pt x="682801" y="1167872"/>
                  <a:pt x="502213" y="1192353"/>
                </a:cubicBezTo>
                <a:cubicBezTo>
                  <a:pt x="321625" y="1216834"/>
                  <a:pt x="100711" y="1181229"/>
                  <a:pt x="0" y="1192353"/>
                </a:cubicBezTo>
                <a:cubicBezTo>
                  <a:pt x="-16963" y="1032635"/>
                  <a:pt x="18033" y="737440"/>
                  <a:pt x="0" y="572329"/>
                </a:cubicBezTo>
                <a:cubicBezTo>
                  <a:pt x="-18033" y="407218"/>
                  <a:pt x="46513" y="240202"/>
                  <a:pt x="0" y="0"/>
                </a:cubicBezTo>
                <a:close/>
              </a:path>
            </a:pathLst>
          </a:custGeom>
          <a:ln>
            <a:solidFill>
              <a:schemeClr val="tx1"/>
            </a:solidFill>
            <a:extLst>
              <a:ext uri="{C807C97D-BFC1-408E-A445-0C87EB9F89A2}">
                <ask:lineSketchStyleProps xmlns:ask="http://schemas.microsoft.com/office/drawing/2018/sketchyshapes" sd="3581535804">
                  <a:prstGeom prst="rect">
                    <a:avLst/>
                  </a:prstGeom>
                  <ask:type>
                    <ask:lineSketchScribble/>
                  </ask:type>
                </ask:lineSketchStyleProps>
              </a:ext>
            </a:extLst>
          </a:ln>
        </p:spPr>
      </p:pic>
      <p:pic>
        <p:nvPicPr>
          <p:cNvPr id="7" name="Εικόνα 6" descr="Μνήμες 1974: «Τον είδα που ξικάπνιζε όταν τον χτύπησαν, τον θάψαμε εκεί  πάνω» | AlphaNews">
            <a:extLst>
              <a:ext uri="{FF2B5EF4-FFF2-40B4-BE49-F238E27FC236}">
                <a16:creationId xmlns:a16="http://schemas.microsoft.com/office/drawing/2014/main" id="{E1C772BF-4E98-01E9-B386-1D9FFB49B0C3}"/>
              </a:ext>
            </a:extLst>
          </p:cNvPr>
          <p:cNvPicPr>
            <a:picLocks noChangeAspect="1"/>
          </p:cNvPicPr>
          <p:nvPr/>
        </p:nvPicPr>
        <p:blipFill>
          <a:blip r:embed="rId3"/>
          <a:stretch>
            <a:fillRect/>
          </a:stretch>
        </p:blipFill>
        <p:spPr>
          <a:xfrm>
            <a:off x="7151917" y="-1398"/>
            <a:ext cx="3062792" cy="1334693"/>
          </a:xfrm>
          <a:custGeom>
            <a:avLst/>
            <a:gdLst>
              <a:gd name="csX0" fmla="*/ 0 w 3062792"/>
              <a:gd name="csY0" fmla="*/ 0 h 1334693"/>
              <a:gd name="csX1" fmla="*/ 418582 w 3062792"/>
              <a:gd name="csY1" fmla="*/ 0 h 1334693"/>
              <a:gd name="csX2" fmla="*/ 990303 w 3062792"/>
              <a:gd name="csY2" fmla="*/ 0 h 1334693"/>
              <a:gd name="csX3" fmla="*/ 1531396 w 3062792"/>
              <a:gd name="csY3" fmla="*/ 0 h 1334693"/>
              <a:gd name="csX4" fmla="*/ 2041861 w 3062792"/>
              <a:gd name="csY4" fmla="*/ 0 h 1334693"/>
              <a:gd name="csX5" fmla="*/ 2521699 w 3062792"/>
              <a:gd name="csY5" fmla="*/ 0 h 1334693"/>
              <a:gd name="csX6" fmla="*/ 3062792 w 3062792"/>
              <a:gd name="csY6" fmla="*/ 0 h 1334693"/>
              <a:gd name="csX7" fmla="*/ 3062792 w 3062792"/>
              <a:gd name="csY7" fmla="*/ 471592 h 1334693"/>
              <a:gd name="csX8" fmla="*/ 3062792 w 3062792"/>
              <a:gd name="csY8" fmla="*/ 943183 h 1334693"/>
              <a:gd name="csX9" fmla="*/ 3062792 w 3062792"/>
              <a:gd name="csY9" fmla="*/ 1334693 h 1334693"/>
              <a:gd name="csX10" fmla="*/ 2521699 w 3062792"/>
              <a:gd name="csY10" fmla="*/ 1334693 h 1334693"/>
              <a:gd name="csX11" fmla="*/ 2011233 w 3062792"/>
              <a:gd name="csY11" fmla="*/ 1334693 h 1334693"/>
              <a:gd name="csX12" fmla="*/ 1562024 w 3062792"/>
              <a:gd name="csY12" fmla="*/ 1334693 h 1334693"/>
              <a:gd name="csX13" fmla="*/ 1020931 w 3062792"/>
              <a:gd name="csY13" fmla="*/ 1334693 h 1334693"/>
              <a:gd name="csX14" fmla="*/ 541093 w 3062792"/>
              <a:gd name="csY14" fmla="*/ 1334693 h 1334693"/>
              <a:gd name="csX15" fmla="*/ 0 w 3062792"/>
              <a:gd name="csY15" fmla="*/ 1334693 h 1334693"/>
              <a:gd name="csX16" fmla="*/ 0 w 3062792"/>
              <a:gd name="csY16" fmla="*/ 916489 h 1334693"/>
              <a:gd name="csX17" fmla="*/ 0 w 3062792"/>
              <a:gd name="csY17" fmla="*/ 444898 h 1334693"/>
              <a:gd name="csX18" fmla="*/ 0 w 3062792"/>
              <a:gd name="csY18" fmla="*/ 0 h 13346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062792" h="1334693" fill="none" extrusionOk="0">
                <a:moveTo>
                  <a:pt x="0" y="0"/>
                </a:moveTo>
                <a:cubicBezTo>
                  <a:pt x="198456" y="-28118"/>
                  <a:pt x="234381" y="7940"/>
                  <a:pt x="418582" y="0"/>
                </a:cubicBezTo>
                <a:cubicBezTo>
                  <a:pt x="602783" y="-7940"/>
                  <a:pt x="818790" y="68114"/>
                  <a:pt x="990303" y="0"/>
                </a:cubicBezTo>
                <a:cubicBezTo>
                  <a:pt x="1161816" y="-68114"/>
                  <a:pt x="1265178" y="3900"/>
                  <a:pt x="1531396" y="0"/>
                </a:cubicBezTo>
                <a:cubicBezTo>
                  <a:pt x="1797614" y="-3900"/>
                  <a:pt x="1792640" y="43506"/>
                  <a:pt x="2041861" y="0"/>
                </a:cubicBezTo>
                <a:cubicBezTo>
                  <a:pt x="2291082" y="-43506"/>
                  <a:pt x="2366775" y="18454"/>
                  <a:pt x="2521699" y="0"/>
                </a:cubicBezTo>
                <a:cubicBezTo>
                  <a:pt x="2676623" y="-18454"/>
                  <a:pt x="2871359" y="58590"/>
                  <a:pt x="3062792" y="0"/>
                </a:cubicBezTo>
                <a:cubicBezTo>
                  <a:pt x="3119043" y="126943"/>
                  <a:pt x="3013692" y="245659"/>
                  <a:pt x="3062792" y="471592"/>
                </a:cubicBezTo>
                <a:cubicBezTo>
                  <a:pt x="3111892" y="697525"/>
                  <a:pt x="3042510" y="795104"/>
                  <a:pt x="3062792" y="943183"/>
                </a:cubicBezTo>
                <a:cubicBezTo>
                  <a:pt x="3083074" y="1091262"/>
                  <a:pt x="3049345" y="1243027"/>
                  <a:pt x="3062792" y="1334693"/>
                </a:cubicBezTo>
                <a:cubicBezTo>
                  <a:pt x="2948791" y="1376812"/>
                  <a:pt x="2727439" y="1314521"/>
                  <a:pt x="2521699" y="1334693"/>
                </a:cubicBezTo>
                <a:cubicBezTo>
                  <a:pt x="2315959" y="1354865"/>
                  <a:pt x="2190399" y="1285225"/>
                  <a:pt x="2011233" y="1334693"/>
                </a:cubicBezTo>
                <a:cubicBezTo>
                  <a:pt x="1832067" y="1384161"/>
                  <a:pt x="1771250" y="1285086"/>
                  <a:pt x="1562024" y="1334693"/>
                </a:cubicBezTo>
                <a:cubicBezTo>
                  <a:pt x="1352798" y="1384300"/>
                  <a:pt x="1157718" y="1320668"/>
                  <a:pt x="1020931" y="1334693"/>
                </a:cubicBezTo>
                <a:cubicBezTo>
                  <a:pt x="884144" y="1348718"/>
                  <a:pt x="649894" y="1287172"/>
                  <a:pt x="541093" y="1334693"/>
                </a:cubicBezTo>
                <a:cubicBezTo>
                  <a:pt x="432292" y="1382214"/>
                  <a:pt x="200072" y="1276137"/>
                  <a:pt x="0" y="1334693"/>
                </a:cubicBezTo>
                <a:cubicBezTo>
                  <a:pt x="-31579" y="1213350"/>
                  <a:pt x="12306" y="1121940"/>
                  <a:pt x="0" y="916489"/>
                </a:cubicBezTo>
                <a:cubicBezTo>
                  <a:pt x="-12306" y="711038"/>
                  <a:pt x="33235" y="550061"/>
                  <a:pt x="0" y="444898"/>
                </a:cubicBezTo>
                <a:cubicBezTo>
                  <a:pt x="-33235" y="339735"/>
                  <a:pt x="44408" y="123715"/>
                  <a:pt x="0" y="0"/>
                </a:cubicBezTo>
                <a:close/>
              </a:path>
              <a:path w="3062792" h="1334693" stroke="0" extrusionOk="0">
                <a:moveTo>
                  <a:pt x="0" y="0"/>
                </a:moveTo>
                <a:cubicBezTo>
                  <a:pt x="200977" y="-35357"/>
                  <a:pt x="241869" y="35864"/>
                  <a:pt x="449209" y="0"/>
                </a:cubicBezTo>
                <a:cubicBezTo>
                  <a:pt x="656549" y="-35864"/>
                  <a:pt x="834686" y="47922"/>
                  <a:pt x="990303" y="0"/>
                </a:cubicBezTo>
                <a:cubicBezTo>
                  <a:pt x="1145920" y="-47922"/>
                  <a:pt x="1286251" y="25055"/>
                  <a:pt x="1470140" y="0"/>
                </a:cubicBezTo>
                <a:cubicBezTo>
                  <a:pt x="1654029" y="-25055"/>
                  <a:pt x="1837750" y="21177"/>
                  <a:pt x="2041861" y="0"/>
                </a:cubicBezTo>
                <a:cubicBezTo>
                  <a:pt x="2245972" y="-21177"/>
                  <a:pt x="2426469" y="23120"/>
                  <a:pt x="2582955" y="0"/>
                </a:cubicBezTo>
                <a:cubicBezTo>
                  <a:pt x="2739441" y="-23120"/>
                  <a:pt x="2853374" y="25684"/>
                  <a:pt x="3062792" y="0"/>
                </a:cubicBezTo>
                <a:cubicBezTo>
                  <a:pt x="3091331" y="183671"/>
                  <a:pt x="3058967" y="326911"/>
                  <a:pt x="3062792" y="471592"/>
                </a:cubicBezTo>
                <a:cubicBezTo>
                  <a:pt x="3066617" y="616273"/>
                  <a:pt x="3030046" y="825247"/>
                  <a:pt x="3062792" y="943183"/>
                </a:cubicBezTo>
                <a:cubicBezTo>
                  <a:pt x="3095538" y="1061119"/>
                  <a:pt x="3043875" y="1139015"/>
                  <a:pt x="3062792" y="1334693"/>
                </a:cubicBezTo>
                <a:cubicBezTo>
                  <a:pt x="2872771" y="1383422"/>
                  <a:pt x="2698825" y="1332178"/>
                  <a:pt x="2582955" y="1334693"/>
                </a:cubicBezTo>
                <a:cubicBezTo>
                  <a:pt x="2467085" y="1337208"/>
                  <a:pt x="2134021" y="1303585"/>
                  <a:pt x="2011233" y="1334693"/>
                </a:cubicBezTo>
                <a:cubicBezTo>
                  <a:pt x="1888445" y="1365801"/>
                  <a:pt x="1709617" y="1311536"/>
                  <a:pt x="1500768" y="1334693"/>
                </a:cubicBezTo>
                <a:cubicBezTo>
                  <a:pt x="1291920" y="1357850"/>
                  <a:pt x="1203803" y="1305311"/>
                  <a:pt x="1020931" y="1334693"/>
                </a:cubicBezTo>
                <a:cubicBezTo>
                  <a:pt x="838059" y="1364075"/>
                  <a:pt x="664325" y="1327338"/>
                  <a:pt x="479837" y="1334693"/>
                </a:cubicBezTo>
                <a:cubicBezTo>
                  <a:pt x="295349" y="1342048"/>
                  <a:pt x="145258" y="1285462"/>
                  <a:pt x="0" y="1334693"/>
                </a:cubicBezTo>
                <a:cubicBezTo>
                  <a:pt x="-11943" y="1173124"/>
                  <a:pt x="47849" y="1109078"/>
                  <a:pt x="0" y="903142"/>
                </a:cubicBezTo>
                <a:cubicBezTo>
                  <a:pt x="-47849" y="697206"/>
                  <a:pt x="5578" y="609573"/>
                  <a:pt x="0" y="431551"/>
                </a:cubicBezTo>
                <a:cubicBezTo>
                  <a:pt x="-5578" y="253529"/>
                  <a:pt x="16259" y="151905"/>
                  <a:pt x="0" y="0"/>
                </a:cubicBezTo>
                <a:close/>
              </a:path>
            </a:pathLst>
          </a:custGeom>
          <a:ln>
            <a:solidFill>
              <a:schemeClr val="tx1"/>
            </a:solidFill>
            <a:extLst>
              <a:ext uri="{C807C97D-BFC1-408E-A445-0C87EB9F89A2}">
                <ask:lineSketchStyleProps xmlns:ask="http://schemas.microsoft.com/office/drawing/2018/sketchyshapes" sd="2993563282">
                  <a:prstGeom prst="rect">
                    <a:avLst/>
                  </a:prstGeom>
                  <ask:type>
                    <ask:lineSketchScribble/>
                  </ask:type>
                </ask:lineSketchStyleProps>
              </a:ext>
            </a:extLst>
          </a:ln>
        </p:spPr>
      </p:pic>
      <p:pic>
        <p:nvPicPr>
          <p:cNvPr id="10" name="Εικόνα 9" descr="ΠΡΟΣΦΥΓΕΣ.ΚΥΠΡΟΣ 74 3 – ΠΟΙΗΤΙΚΟΙ ΔΙΑΛΟΓΟΙ">
            <a:extLst>
              <a:ext uri="{FF2B5EF4-FFF2-40B4-BE49-F238E27FC236}">
                <a16:creationId xmlns:a16="http://schemas.microsoft.com/office/drawing/2014/main" id="{5292028F-4FEE-974E-C945-817B14F1ED2F}"/>
              </a:ext>
            </a:extLst>
          </p:cNvPr>
          <p:cNvPicPr>
            <a:picLocks noChangeAspect="1"/>
          </p:cNvPicPr>
          <p:nvPr/>
        </p:nvPicPr>
        <p:blipFill>
          <a:blip r:embed="rId4"/>
          <a:stretch>
            <a:fillRect/>
          </a:stretch>
        </p:blipFill>
        <p:spPr>
          <a:xfrm>
            <a:off x="1568405" y="3993046"/>
            <a:ext cx="3144923" cy="954107"/>
          </a:xfrm>
          <a:custGeom>
            <a:avLst/>
            <a:gdLst>
              <a:gd name="csX0" fmla="*/ 0 w 3144923"/>
              <a:gd name="csY0" fmla="*/ 0 h 954107"/>
              <a:gd name="csX1" fmla="*/ 461255 w 3144923"/>
              <a:gd name="csY1" fmla="*/ 0 h 954107"/>
              <a:gd name="csX2" fmla="*/ 1048308 w 3144923"/>
              <a:gd name="csY2" fmla="*/ 0 h 954107"/>
              <a:gd name="csX3" fmla="*/ 1603911 w 3144923"/>
              <a:gd name="csY3" fmla="*/ 0 h 954107"/>
              <a:gd name="csX4" fmla="*/ 2033717 w 3144923"/>
              <a:gd name="csY4" fmla="*/ 0 h 954107"/>
              <a:gd name="csX5" fmla="*/ 2557871 w 3144923"/>
              <a:gd name="csY5" fmla="*/ 0 h 954107"/>
              <a:gd name="csX6" fmla="*/ 3144923 w 3144923"/>
              <a:gd name="csY6" fmla="*/ 0 h 954107"/>
              <a:gd name="csX7" fmla="*/ 3144923 w 3144923"/>
              <a:gd name="csY7" fmla="*/ 486595 h 954107"/>
              <a:gd name="csX8" fmla="*/ 3144923 w 3144923"/>
              <a:gd name="csY8" fmla="*/ 954107 h 954107"/>
              <a:gd name="csX9" fmla="*/ 2589320 w 3144923"/>
              <a:gd name="csY9" fmla="*/ 954107 h 954107"/>
              <a:gd name="csX10" fmla="*/ 2065166 w 3144923"/>
              <a:gd name="csY10" fmla="*/ 954107 h 954107"/>
              <a:gd name="csX11" fmla="*/ 1603911 w 3144923"/>
              <a:gd name="csY11" fmla="*/ 954107 h 954107"/>
              <a:gd name="csX12" fmla="*/ 1111206 w 3144923"/>
              <a:gd name="csY12" fmla="*/ 954107 h 954107"/>
              <a:gd name="csX13" fmla="*/ 555603 w 3144923"/>
              <a:gd name="csY13" fmla="*/ 954107 h 954107"/>
              <a:gd name="csX14" fmla="*/ 0 w 3144923"/>
              <a:gd name="csY14" fmla="*/ 954107 h 954107"/>
              <a:gd name="csX15" fmla="*/ 0 w 3144923"/>
              <a:gd name="csY15" fmla="*/ 457971 h 954107"/>
              <a:gd name="csX16" fmla="*/ 0 w 3144923"/>
              <a:gd name="csY16" fmla="*/ 0 h 9541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144923" h="954107" fill="none" extrusionOk="0">
                <a:moveTo>
                  <a:pt x="0" y="0"/>
                </a:moveTo>
                <a:cubicBezTo>
                  <a:pt x="217141" y="-17285"/>
                  <a:pt x="314206" y="5151"/>
                  <a:pt x="461255" y="0"/>
                </a:cubicBezTo>
                <a:cubicBezTo>
                  <a:pt x="608304" y="-5151"/>
                  <a:pt x="921821" y="35602"/>
                  <a:pt x="1048308" y="0"/>
                </a:cubicBezTo>
                <a:cubicBezTo>
                  <a:pt x="1174795" y="-35602"/>
                  <a:pt x="1407514" y="603"/>
                  <a:pt x="1603911" y="0"/>
                </a:cubicBezTo>
                <a:cubicBezTo>
                  <a:pt x="1800308" y="-603"/>
                  <a:pt x="1833231" y="11628"/>
                  <a:pt x="2033717" y="0"/>
                </a:cubicBezTo>
                <a:cubicBezTo>
                  <a:pt x="2234203" y="-11628"/>
                  <a:pt x="2300423" y="30393"/>
                  <a:pt x="2557871" y="0"/>
                </a:cubicBezTo>
                <a:cubicBezTo>
                  <a:pt x="2815319" y="-30393"/>
                  <a:pt x="2963981" y="28492"/>
                  <a:pt x="3144923" y="0"/>
                </a:cubicBezTo>
                <a:cubicBezTo>
                  <a:pt x="3156284" y="111176"/>
                  <a:pt x="3125321" y="291190"/>
                  <a:pt x="3144923" y="486595"/>
                </a:cubicBezTo>
                <a:cubicBezTo>
                  <a:pt x="3164525" y="682000"/>
                  <a:pt x="3135859" y="721620"/>
                  <a:pt x="3144923" y="954107"/>
                </a:cubicBezTo>
                <a:cubicBezTo>
                  <a:pt x="2996433" y="1006797"/>
                  <a:pt x="2765853" y="907982"/>
                  <a:pt x="2589320" y="954107"/>
                </a:cubicBezTo>
                <a:cubicBezTo>
                  <a:pt x="2412787" y="1000232"/>
                  <a:pt x="2244368" y="930264"/>
                  <a:pt x="2065166" y="954107"/>
                </a:cubicBezTo>
                <a:cubicBezTo>
                  <a:pt x="1885964" y="977950"/>
                  <a:pt x="1748276" y="902704"/>
                  <a:pt x="1603911" y="954107"/>
                </a:cubicBezTo>
                <a:cubicBezTo>
                  <a:pt x="1459547" y="1005510"/>
                  <a:pt x="1284911" y="951498"/>
                  <a:pt x="1111206" y="954107"/>
                </a:cubicBezTo>
                <a:cubicBezTo>
                  <a:pt x="937502" y="956716"/>
                  <a:pt x="758689" y="922232"/>
                  <a:pt x="555603" y="954107"/>
                </a:cubicBezTo>
                <a:cubicBezTo>
                  <a:pt x="352517" y="985982"/>
                  <a:pt x="116650" y="942928"/>
                  <a:pt x="0" y="954107"/>
                </a:cubicBezTo>
                <a:cubicBezTo>
                  <a:pt x="-5683" y="767411"/>
                  <a:pt x="20378" y="578797"/>
                  <a:pt x="0" y="457971"/>
                </a:cubicBezTo>
                <a:cubicBezTo>
                  <a:pt x="-20378" y="337145"/>
                  <a:pt x="46663" y="97397"/>
                  <a:pt x="0" y="0"/>
                </a:cubicBezTo>
                <a:close/>
              </a:path>
              <a:path w="3144923" h="954107" stroke="0" extrusionOk="0">
                <a:moveTo>
                  <a:pt x="0" y="0"/>
                </a:moveTo>
                <a:cubicBezTo>
                  <a:pt x="171435" y="-28027"/>
                  <a:pt x="344969" y="56708"/>
                  <a:pt x="587052" y="0"/>
                </a:cubicBezTo>
                <a:cubicBezTo>
                  <a:pt x="829135" y="-56708"/>
                  <a:pt x="864590" y="57997"/>
                  <a:pt x="1079757" y="0"/>
                </a:cubicBezTo>
                <a:cubicBezTo>
                  <a:pt x="1294924" y="-57997"/>
                  <a:pt x="1423449" y="49092"/>
                  <a:pt x="1603911" y="0"/>
                </a:cubicBezTo>
                <a:cubicBezTo>
                  <a:pt x="1784373" y="-49092"/>
                  <a:pt x="1853689" y="13196"/>
                  <a:pt x="2065166" y="0"/>
                </a:cubicBezTo>
                <a:cubicBezTo>
                  <a:pt x="2276644" y="-13196"/>
                  <a:pt x="2490086" y="20762"/>
                  <a:pt x="2652218" y="0"/>
                </a:cubicBezTo>
                <a:cubicBezTo>
                  <a:pt x="2814350" y="-20762"/>
                  <a:pt x="2923356" y="55593"/>
                  <a:pt x="3144923" y="0"/>
                </a:cubicBezTo>
                <a:cubicBezTo>
                  <a:pt x="3159356" y="165271"/>
                  <a:pt x="3142548" y="369403"/>
                  <a:pt x="3144923" y="486595"/>
                </a:cubicBezTo>
                <a:cubicBezTo>
                  <a:pt x="3147298" y="603788"/>
                  <a:pt x="3095312" y="849624"/>
                  <a:pt x="3144923" y="954107"/>
                </a:cubicBezTo>
                <a:cubicBezTo>
                  <a:pt x="2942844" y="961227"/>
                  <a:pt x="2889556" y="944247"/>
                  <a:pt x="2683668" y="954107"/>
                </a:cubicBezTo>
                <a:cubicBezTo>
                  <a:pt x="2477780" y="963967"/>
                  <a:pt x="2355323" y="937000"/>
                  <a:pt x="2159514" y="954107"/>
                </a:cubicBezTo>
                <a:cubicBezTo>
                  <a:pt x="1963705" y="971214"/>
                  <a:pt x="1913220" y="940570"/>
                  <a:pt x="1729708" y="954107"/>
                </a:cubicBezTo>
                <a:cubicBezTo>
                  <a:pt x="1546196" y="967644"/>
                  <a:pt x="1437151" y="922490"/>
                  <a:pt x="1174105" y="954107"/>
                </a:cubicBezTo>
                <a:cubicBezTo>
                  <a:pt x="911059" y="985724"/>
                  <a:pt x="949883" y="947292"/>
                  <a:pt x="744298" y="954107"/>
                </a:cubicBezTo>
                <a:cubicBezTo>
                  <a:pt x="538713" y="960922"/>
                  <a:pt x="237195" y="922942"/>
                  <a:pt x="0" y="954107"/>
                </a:cubicBezTo>
                <a:cubicBezTo>
                  <a:pt x="-834" y="768542"/>
                  <a:pt x="3700" y="598648"/>
                  <a:pt x="0" y="457971"/>
                </a:cubicBezTo>
                <a:cubicBezTo>
                  <a:pt x="-3700" y="317294"/>
                  <a:pt x="35180" y="148117"/>
                  <a:pt x="0" y="0"/>
                </a:cubicBezTo>
                <a:close/>
              </a:path>
            </a:pathLst>
          </a:custGeom>
          <a:ln>
            <a:solidFill>
              <a:schemeClr val="tx1"/>
            </a:solidFill>
            <a:extLst>
              <a:ext uri="{C807C97D-BFC1-408E-A445-0C87EB9F89A2}">
                <ask:lineSketchStyleProps xmlns:ask="http://schemas.microsoft.com/office/drawing/2018/sketchyshapes" sd="651948258">
                  <a:prstGeom prst="rect">
                    <a:avLst/>
                  </a:prstGeom>
                  <ask:type>
                    <ask:lineSketchScribble/>
                  </ask:type>
                </ask:lineSketchStyleProps>
              </a:ext>
            </a:extLst>
          </a:ln>
        </p:spPr>
      </p:pic>
      <p:pic>
        <p:nvPicPr>
          <p:cNvPr id="13" name="Εικόνα 12" descr="Ελληνική μετανάστευση και συλλογική μνήμη στα Σεμινάρια Ιστορίας και  Πολιτισμού της Ελληνικής Κοινότητας Μελβούρνης. - ertnews.gr">
            <a:extLst>
              <a:ext uri="{FF2B5EF4-FFF2-40B4-BE49-F238E27FC236}">
                <a16:creationId xmlns:a16="http://schemas.microsoft.com/office/drawing/2014/main" id="{3145F04D-8886-4AC2-A653-DEA9A51F156D}"/>
              </a:ext>
            </a:extLst>
          </p:cNvPr>
          <p:cNvPicPr>
            <a:picLocks noChangeAspect="1"/>
          </p:cNvPicPr>
          <p:nvPr/>
        </p:nvPicPr>
        <p:blipFill>
          <a:blip r:embed="rId5"/>
          <a:srcRect l="40599" t="31548" r="2718" b="25830"/>
          <a:stretch>
            <a:fillRect/>
          </a:stretch>
        </p:blipFill>
        <p:spPr>
          <a:xfrm>
            <a:off x="7351728" y="3088407"/>
            <a:ext cx="3735760" cy="1172772"/>
          </a:xfrm>
          <a:custGeom>
            <a:avLst/>
            <a:gdLst>
              <a:gd name="csX0" fmla="*/ 0 w 3735760"/>
              <a:gd name="csY0" fmla="*/ 0 h 1172772"/>
              <a:gd name="csX1" fmla="*/ 571038 w 3735760"/>
              <a:gd name="csY1" fmla="*/ 0 h 1172772"/>
              <a:gd name="csX2" fmla="*/ 1179433 w 3735760"/>
              <a:gd name="csY2" fmla="*/ 0 h 1172772"/>
              <a:gd name="csX3" fmla="*/ 1638398 w 3735760"/>
              <a:gd name="csY3" fmla="*/ 0 h 1172772"/>
              <a:gd name="csX4" fmla="*/ 2172078 w 3735760"/>
              <a:gd name="csY4" fmla="*/ 0 h 1172772"/>
              <a:gd name="csX5" fmla="*/ 2668400 w 3735760"/>
              <a:gd name="csY5" fmla="*/ 0 h 1172772"/>
              <a:gd name="csX6" fmla="*/ 3276795 w 3735760"/>
              <a:gd name="csY6" fmla="*/ 0 h 1172772"/>
              <a:gd name="csX7" fmla="*/ 3735760 w 3735760"/>
              <a:gd name="csY7" fmla="*/ 0 h 1172772"/>
              <a:gd name="csX8" fmla="*/ 3735760 w 3735760"/>
              <a:gd name="csY8" fmla="*/ 598114 h 1172772"/>
              <a:gd name="csX9" fmla="*/ 3735760 w 3735760"/>
              <a:gd name="csY9" fmla="*/ 1172772 h 1172772"/>
              <a:gd name="csX10" fmla="*/ 3127365 w 3735760"/>
              <a:gd name="csY10" fmla="*/ 1172772 h 1172772"/>
              <a:gd name="csX11" fmla="*/ 2593685 w 3735760"/>
              <a:gd name="csY11" fmla="*/ 1172772 h 1172772"/>
              <a:gd name="csX12" fmla="*/ 2172078 w 3735760"/>
              <a:gd name="csY12" fmla="*/ 1172772 h 1172772"/>
              <a:gd name="csX13" fmla="*/ 1750470 w 3735760"/>
              <a:gd name="csY13" fmla="*/ 1172772 h 1172772"/>
              <a:gd name="csX14" fmla="*/ 1291506 w 3735760"/>
              <a:gd name="csY14" fmla="*/ 1172772 h 1172772"/>
              <a:gd name="csX15" fmla="*/ 683110 w 3735760"/>
              <a:gd name="csY15" fmla="*/ 1172772 h 1172772"/>
              <a:gd name="csX16" fmla="*/ 0 w 3735760"/>
              <a:gd name="csY16" fmla="*/ 1172772 h 1172772"/>
              <a:gd name="csX17" fmla="*/ 0 w 3735760"/>
              <a:gd name="csY17" fmla="*/ 562931 h 1172772"/>
              <a:gd name="csX18" fmla="*/ 0 w 3735760"/>
              <a:gd name="csY18" fmla="*/ 0 h 11727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735760" h="1172772" fill="none" extrusionOk="0">
                <a:moveTo>
                  <a:pt x="0" y="0"/>
                </a:moveTo>
                <a:cubicBezTo>
                  <a:pt x="185743" y="-34785"/>
                  <a:pt x="393368" y="23779"/>
                  <a:pt x="571038" y="0"/>
                </a:cubicBezTo>
                <a:cubicBezTo>
                  <a:pt x="748708" y="-23779"/>
                  <a:pt x="985883" y="52143"/>
                  <a:pt x="1179433" y="0"/>
                </a:cubicBezTo>
                <a:cubicBezTo>
                  <a:pt x="1372983" y="-52143"/>
                  <a:pt x="1483564" y="18926"/>
                  <a:pt x="1638398" y="0"/>
                </a:cubicBezTo>
                <a:cubicBezTo>
                  <a:pt x="1793232" y="-18926"/>
                  <a:pt x="1930657" y="38856"/>
                  <a:pt x="2172078" y="0"/>
                </a:cubicBezTo>
                <a:cubicBezTo>
                  <a:pt x="2413499" y="-38856"/>
                  <a:pt x="2420747" y="3314"/>
                  <a:pt x="2668400" y="0"/>
                </a:cubicBezTo>
                <a:cubicBezTo>
                  <a:pt x="2916053" y="-3314"/>
                  <a:pt x="3113393" y="65305"/>
                  <a:pt x="3276795" y="0"/>
                </a:cubicBezTo>
                <a:cubicBezTo>
                  <a:pt x="3440197" y="-65305"/>
                  <a:pt x="3533347" y="44618"/>
                  <a:pt x="3735760" y="0"/>
                </a:cubicBezTo>
                <a:cubicBezTo>
                  <a:pt x="3781522" y="285311"/>
                  <a:pt x="3729094" y="376688"/>
                  <a:pt x="3735760" y="598114"/>
                </a:cubicBezTo>
                <a:cubicBezTo>
                  <a:pt x="3742426" y="819540"/>
                  <a:pt x="3693104" y="951142"/>
                  <a:pt x="3735760" y="1172772"/>
                </a:cubicBezTo>
                <a:cubicBezTo>
                  <a:pt x="3514249" y="1191052"/>
                  <a:pt x="3267472" y="1132396"/>
                  <a:pt x="3127365" y="1172772"/>
                </a:cubicBezTo>
                <a:cubicBezTo>
                  <a:pt x="2987259" y="1213148"/>
                  <a:pt x="2770223" y="1172105"/>
                  <a:pt x="2593685" y="1172772"/>
                </a:cubicBezTo>
                <a:cubicBezTo>
                  <a:pt x="2417147" y="1173439"/>
                  <a:pt x="2367127" y="1160643"/>
                  <a:pt x="2172078" y="1172772"/>
                </a:cubicBezTo>
                <a:cubicBezTo>
                  <a:pt x="1977029" y="1184901"/>
                  <a:pt x="1870280" y="1160844"/>
                  <a:pt x="1750470" y="1172772"/>
                </a:cubicBezTo>
                <a:cubicBezTo>
                  <a:pt x="1630660" y="1184700"/>
                  <a:pt x="1408653" y="1119049"/>
                  <a:pt x="1291506" y="1172772"/>
                </a:cubicBezTo>
                <a:cubicBezTo>
                  <a:pt x="1174359" y="1226495"/>
                  <a:pt x="919309" y="1163284"/>
                  <a:pt x="683110" y="1172772"/>
                </a:cubicBezTo>
                <a:cubicBezTo>
                  <a:pt x="446911" y="1182260"/>
                  <a:pt x="163725" y="1154993"/>
                  <a:pt x="0" y="1172772"/>
                </a:cubicBezTo>
                <a:cubicBezTo>
                  <a:pt x="-58295" y="923457"/>
                  <a:pt x="30981" y="806759"/>
                  <a:pt x="0" y="562931"/>
                </a:cubicBezTo>
                <a:cubicBezTo>
                  <a:pt x="-30981" y="319103"/>
                  <a:pt x="19512" y="174497"/>
                  <a:pt x="0" y="0"/>
                </a:cubicBezTo>
                <a:close/>
              </a:path>
              <a:path w="3735760" h="1172772" stroke="0" extrusionOk="0">
                <a:moveTo>
                  <a:pt x="0" y="0"/>
                </a:moveTo>
                <a:cubicBezTo>
                  <a:pt x="218668" y="-7203"/>
                  <a:pt x="320975" y="52266"/>
                  <a:pt x="458965" y="0"/>
                </a:cubicBezTo>
                <a:cubicBezTo>
                  <a:pt x="596956" y="-52266"/>
                  <a:pt x="706299" y="48037"/>
                  <a:pt x="880572" y="0"/>
                </a:cubicBezTo>
                <a:cubicBezTo>
                  <a:pt x="1054845" y="-48037"/>
                  <a:pt x="1162791" y="33560"/>
                  <a:pt x="1414252" y="0"/>
                </a:cubicBezTo>
                <a:cubicBezTo>
                  <a:pt x="1665713" y="-33560"/>
                  <a:pt x="1711327" y="15305"/>
                  <a:pt x="1873217" y="0"/>
                </a:cubicBezTo>
                <a:cubicBezTo>
                  <a:pt x="2035107" y="-15305"/>
                  <a:pt x="2217781" y="43203"/>
                  <a:pt x="2406897" y="0"/>
                </a:cubicBezTo>
                <a:cubicBezTo>
                  <a:pt x="2596013" y="-43203"/>
                  <a:pt x="2654272" y="16961"/>
                  <a:pt x="2865862" y="0"/>
                </a:cubicBezTo>
                <a:cubicBezTo>
                  <a:pt x="3077452" y="-16961"/>
                  <a:pt x="3468739" y="65123"/>
                  <a:pt x="3735760" y="0"/>
                </a:cubicBezTo>
                <a:cubicBezTo>
                  <a:pt x="3775003" y="275269"/>
                  <a:pt x="3716655" y="422806"/>
                  <a:pt x="3735760" y="609841"/>
                </a:cubicBezTo>
                <a:cubicBezTo>
                  <a:pt x="3754865" y="796876"/>
                  <a:pt x="3670791" y="894146"/>
                  <a:pt x="3735760" y="1172772"/>
                </a:cubicBezTo>
                <a:cubicBezTo>
                  <a:pt x="3543839" y="1189989"/>
                  <a:pt x="3400594" y="1118548"/>
                  <a:pt x="3276795" y="1172772"/>
                </a:cubicBezTo>
                <a:cubicBezTo>
                  <a:pt x="3152996" y="1226996"/>
                  <a:pt x="2916488" y="1120803"/>
                  <a:pt x="2743115" y="1172772"/>
                </a:cubicBezTo>
                <a:cubicBezTo>
                  <a:pt x="2569742" y="1224741"/>
                  <a:pt x="2281820" y="1100309"/>
                  <a:pt x="2134720" y="1172772"/>
                </a:cubicBezTo>
                <a:cubicBezTo>
                  <a:pt x="1987621" y="1245235"/>
                  <a:pt x="1851564" y="1132849"/>
                  <a:pt x="1601040" y="1172772"/>
                </a:cubicBezTo>
                <a:cubicBezTo>
                  <a:pt x="1350516" y="1212695"/>
                  <a:pt x="1305740" y="1136132"/>
                  <a:pt x="1104718" y="1172772"/>
                </a:cubicBezTo>
                <a:cubicBezTo>
                  <a:pt x="903696" y="1209412"/>
                  <a:pt x="772257" y="1160672"/>
                  <a:pt x="571038" y="1172772"/>
                </a:cubicBezTo>
                <a:cubicBezTo>
                  <a:pt x="369819" y="1184872"/>
                  <a:pt x="189098" y="1165143"/>
                  <a:pt x="0" y="1172772"/>
                </a:cubicBezTo>
                <a:cubicBezTo>
                  <a:pt x="-68667" y="1052845"/>
                  <a:pt x="18745" y="728372"/>
                  <a:pt x="0" y="574658"/>
                </a:cubicBezTo>
                <a:cubicBezTo>
                  <a:pt x="-18745" y="420944"/>
                  <a:pt x="36846" y="235534"/>
                  <a:pt x="0" y="0"/>
                </a:cubicBezTo>
                <a:close/>
              </a:path>
            </a:pathLst>
          </a:custGeom>
          <a:ln>
            <a:solidFill>
              <a:schemeClr val="tx1"/>
            </a:solidFill>
            <a:extLst>
              <a:ext uri="{C807C97D-BFC1-408E-A445-0C87EB9F89A2}">
                <ask:lineSketchStyleProps xmlns:ask="http://schemas.microsoft.com/office/drawing/2018/sketchyshapes" sd="1300461618">
                  <a:prstGeom prst="rect">
                    <a:avLst/>
                  </a:prstGeom>
                  <ask:type>
                    <ask:lineSketchScribble/>
                  </ask:type>
                </ask:lineSketchStyleProps>
              </a:ext>
            </a:extLst>
          </a:ln>
        </p:spPr>
      </p:pic>
    </p:spTree>
    <p:extLst>
      <p:ext uri="{BB962C8B-B14F-4D97-AF65-F5344CB8AC3E}">
        <p14:creationId xmlns:p14="http://schemas.microsoft.com/office/powerpoint/2010/main" val="1084338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31796-07DB-11CE-EF45-FB9C0713DE53}"/>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88F9FC36-B307-EC18-962A-CE8857CC36A3}"/>
              </a:ext>
            </a:extLst>
          </p:cNvPr>
          <p:cNvSpPr>
            <a:spLocks noGrp="1"/>
          </p:cNvSpPr>
          <p:nvPr>
            <p:ph type="title"/>
          </p:nvPr>
        </p:nvSpPr>
        <p:spPr>
          <a:xfrm>
            <a:off x="141514" y="486002"/>
            <a:ext cx="6422571" cy="1384995"/>
          </a:xfrm>
          <a:custGeom>
            <a:avLst/>
            <a:gdLst>
              <a:gd name="csX0" fmla="*/ 0 w 6422571"/>
              <a:gd name="csY0" fmla="*/ 0 h 1384995"/>
              <a:gd name="csX1" fmla="*/ 583870 w 6422571"/>
              <a:gd name="csY1" fmla="*/ 0 h 1384995"/>
              <a:gd name="csX2" fmla="*/ 1167740 w 6422571"/>
              <a:gd name="csY2" fmla="*/ 0 h 1384995"/>
              <a:gd name="csX3" fmla="*/ 1880062 w 6422571"/>
              <a:gd name="csY3" fmla="*/ 0 h 1384995"/>
              <a:gd name="csX4" fmla="*/ 2271255 w 6422571"/>
              <a:gd name="csY4" fmla="*/ 0 h 1384995"/>
              <a:gd name="csX5" fmla="*/ 2983576 w 6422571"/>
              <a:gd name="csY5" fmla="*/ 0 h 1384995"/>
              <a:gd name="csX6" fmla="*/ 3374769 w 6422571"/>
              <a:gd name="csY6" fmla="*/ 0 h 1384995"/>
              <a:gd name="csX7" fmla="*/ 3765962 w 6422571"/>
              <a:gd name="csY7" fmla="*/ 0 h 1384995"/>
              <a:gd name="csX8" fmla="*/ 4349832 w 6422571"/>
              <a:gd name="csY8" fmla="*/ 0 h 1384995"/>
              <a:gd name="csX9" fmla="*/ 4805251 w 6422571"/>
              <a:gd name="csY9" fmla="*/ 0 h 1384995"/>
              <a:gd name="csX10" fmla="*/ 5324895 w 6422571"/>
              <a:gd name="csY10" fmla="*/ 0 h 1384995"/>
              <a:gd name="csX11" fmla="*/ 5844540 w 6422571"/>
              <a:gd name="csY11" fmla="*/ 0 h 1384995"/>
              <a:gd name="csX12" fmla="*/ 6422571 w 6422571"/>
              <a:gd name="csY12" fmla="*/ 0 h 1384995"/>
              <a:gd name="csX13" fmla="*/ 6422571 w 6422571"/>
              <a:gd name="csY13" fmla="*/ 433965 h 1384995"/>
              <a:gd name="csX14" fmla="*/ 6422571 w 6422571"/>
              <a:gd name="csY14" fmla="*/ 881780 h 1384995"/>
              <a:gd name="csX15" fmla="*/ 6422571 w 6422571"/>
              <a:gd name="csY15" fmla="*/ 1384995 h 1384995"/>
              <a:gd name="csX16" fmla="*/ 5710249 w 6422571"/>
              <a:gd name="csY16" fmla="*/ 1384995 h 1384995"/>
              <a:gd name="csX17" fmla="*/ 5126379 w 6422571"/>
              <a:gd name="csY17" fmla="*/ 1384995 h 1384995"/>
              <a:gd name="csX18" fmla="*/ 4606735 w 6422571"/>
              <a:gd name="csY18" fmla="*/ 1384995 h 1384995"/>
              <a:gd name="csX19" fmla="*/ 4215542 w 6422571"/>
              <a:gd name="csY19" fmla="*/ 1384995 h 1384995"/>
              <a:gd name="csX20" fmla="*/ 3503221 w 6422571"/>
              <a:gd name="csY20" fmla="*/ 1384995 h 1384995"/>
              <a:gd name="csX21" fmla="*/ 3047802 w 6422571"/>
              <a:gd name="csY21" fmla="*/ 1384995 h 1384995"/>
              <a:gd name="csX22" fmla="*/ 2335480 w 6422571"/>
              <a:gd name="csY22" fmla="*/ 1384995 h 1384995"/>
              <a:gd name="csX23" fmla="*/ 1944287 w 6422571"/>
              <a:gd name="csY23" fmla="*/ 1384995 h 1384995"/>
              <a:gd name="csX24" fmla="*/ 1231966 w 6422571"/>
              <a:gd name="csY24" fmla="*/ 1384995 h 1384995"/>
              <a:gd name="csX25" fmla="*/ 712322 w 6422571"/>
              <a:gd name="csY25" fmla="*/ 1384995 h 1384995"/>
              <a:gd name="csX26" fmla="*/ 0 w 6422571"/>
              <a:gd name="csY26" fmla="*/ 1384995 h 1384995"/>
              <a:gd name="csX27" fmla="*/ 0 w 6422571"/>
              <a:gd name="csY27" fmla="*/ 937180 h 1384995"/>
              <a:gd name="csX28" fmla="*/ 0 w 6422571"/>
              <a:gd name="csY28" fmla="*/ 489365 h 1384995"/>
              <a:gd name="csX29" fmla="*/ 0 w 6422571"/>
              <a:gd name="csY29" fmla="*/ 0 h 13849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6422571" h="1384995" fill="none" extrusionOk="0">
                <a:moveTo>
                  <a:pt x="0" y="0"/>
                </a:moveTo>
                <a:cubicBezTo>
                  <a:pt x="217380" y="-25867"/>
                  <a:pt x="455531" y="52845"/>
                  <a:pt x="583870" y="0"/>
                </a:cubicBezTo>
                <a:cubicBezTo>
                  <a:pt x="712209" y="-52845"/>
                  <a:pt x="953953" y="47248"/>
                  <a:pt x="1167740" y="0"/>
                </a:cubicBezTo>
                <a:cubicBezTo>
                  <a:pt x="1381527" y="-47248"/>
                  <a:pt x="1676388" y="16425"/>
                  <a:pt x="1880062" y="0"/>
                </a:cubicBezTo>
                <a:cubicBezTo>
                  <a:pt x="2083736" y="-16425"/>
                  <a:pt x="2172790" y="37994"/>
                  <a:pt x="2271255" y="0"/>
                </a:cubicBezTo>
                <a:cubicBezTo>
                  <a:pt x="2369720" y="-37994"/>
                  <a:pt x="2689327" y="28965"/>
                  <a:pt x="2983576" y="0"/>
                </a:cubicBezTo>
                <a:cubicBezTo>
                  <a:pt x="3277825" y="-28965"/>
                  <a:pt x="3286410" y="36460"/>
                  <a:pt x="3374769" y="0"/>
                </a:cubicBezTo>
                <a:cubicBezTo>
                  <a:pt x="3463128" y="-36460"/>
                  <a:pt x="3664641" y="42239"/>
                  <a:pt x="3765962" y="0"/>
                </a:cubicBezTo>
                <a:cubicBezTo>
                  <a:pt x="3867283" y="-42239"/>
                  <a:pt x="4148312" y="54711"/>
                  <a:pt x="4349832" y="0"/>
                </a:cubicBezTo>
                <a:cubicBezTo>
                  <a:pt x="4551352" y="-54711"/>
                  <a:pt x="4622006" y="31547"/>
                  <a:pt x="4805251" y="0"/>
                </a:cubicBezTo>
                <a:cubicBezTo>
                  <a:pt x="4988496" y="-31547"/>
                  <a:pt x="5190632" y="30579"/>
                  <a:pt x="5324895" y="0"/>
                </a:cubicBezTo>
                <a:cubicBezTo>
                  <a:pt x="5459158" y="-30579"/>
                  <a:pt x="5732705" y="8596"/>
                  <a:pt x="5844540" y="0"/>
                </a:cubicBezTo>
                <a:cubicBezTo>
                  <a:pt x="5956376" y="-8596"/>
                  <a:pt x="6284096" y="66052"/>
                  <a:pt x="6422571" y="0"/>
                </a:cubicBezTo>
                <a:cubicBezTo>
                  <a:pt x="6426054" y="119081"/>
                  <a:pt x="6391467" y="230089"/>
                  <a:pt x="6422571" y="433965"/>
                </a:cubicBezTo>
                <a:cubicBezTo>
                  <a:pt x="6453675" y="637841"/>
                  <a:pt x="6418440" y="687304"/>
                  <a:pt x="6422571" y="881780"/>
                </a:cubicBezTo>
                <a:cubicBezTo>
                  <a:pt x="6426702" y="1076257"/>
                  <a:pt x="6390744" y="1157222"/>
                  <a:pt x="6422571" y="1384995"/>
                </a:cubicBezTo>
                <a:cubicBezTo>
                  <a:pt x="6108728" y="1423446"/>
                  <a:pt x="5899604" y="1332520"/>
                  <a:pt x="5710249" y="1384995"/>
                </a:cubicBezTo>
                <a:cubicBezTo>
                  <a:pt x="5520894" y="1437470"/>
                  <a:pt x="5276225" y="1318156"/>
                  <a:pt x="5126379" y="1384995"/>
                </a:cubicBezTo>
                <a:cubicBezTo>
                  <a:pt x="4976533" y="1451834"/>
                  <a:pt x="4817718" y="1333934"/>
                  <a:pt x="4606735" y="1384995"/>
                </a:cubicBezTo>
                <a:cubicBezTo>
                  <a:pt x="4395752" y="1436056"/>
                  <a:pt x="4324819" y="1366702"/>
                  <a:pt x="4215542" y="1384995"/>
                </a:cubicBezTo>
                <a:cubicBezTo>
                  <a:pt x="4106265" y="1403288"/>
                  <a:pt x="3720502" y="1300365"/>
                  <a:pt x="3503221" y="1384995"/>
                </a:cubicBezTo>
                <a:cubicBezTo>
                  <a:pt x="3285940" y="1469625"/>
                  <a:pt x="3168902" y="1367426"/>
                  <a:pt x="3047802" y="1384995"/>
                </a:cubicBezTo>
                <a:cubicBezTo>
                  <a:pt x="2926702" y="1402564"/>
                  <a:pt x="2682746" y="1369660"/>
                  <a:pt x="2335480" y="1384995"/>
                </a:cubicBezTo>
                <a:cubicBezTo>
                  <a:pt x="1988214" y="1400330"/>
                  <a:pt x="2121047" y="1357408"/>
                  <a:pt x="1944287" y="1384995"/>
                </a:cubicBezTo>
                <a:cubicBezTo>
                  <a:pt x="1767527" y="1412582"/>
                  <a:pt x="1383084" y="1306727"/>
                  <a:pt x="1231966" y="1384995"/>
                </a:cubicBezTo>
                <a:cubicBezTo>
                  <a:pt x="1080848" y="1463263"/>
                  <a:pt x="890186" y="1330751"/>
                  <a:pt x="712322" y="1384995"/>
                </a:cubicBezTo>
                <a:cubicBezTo>
                  <a:pt x="534458" y="1439239"/>
                  <a:pt x="172139" y="1325435"/>
                  <a:pt x="0" y="1384995"/>
                </a:cubicBezTo>
                <a:cubicBezTo>
                  <a:pt x="-36937" y="1182169"/>
                  <a:pt x="39695" y="1155206"/>
                  <a:pt x="0" y="937180"/>
                </a:cubicBezTo>
                <a:cubicBezTo>
                  <a:pt x="-39695" y="719154"/>
                  <a:pt x="45127" y="595486"/>
                  <a:pt x="0" y="489365"/>
                </a:cubicBezTo>
                <a:cubicBezTo>
                  <a:pt x="-45127" y="383245"/>
                  <a:pt x="657" y="99948"/>
                  <a:pt x="0" y="0"/>
                </a:cubicBezTo>
                <a:close/>
              </a:path>
              <a:path w="6422571" h="1384995" stroke="0" extrusionOk="0">
                <a:moveTo>
                  <a:pt x="0" y="0"/>
                </a:moveTo>
                <a:cubicBezTo>
                  <a:pt x="268665" y="-67046"/>
                  <a:pt x="457063" y="60971"/>
                  <a:pt x="583870" y="0"/>
                </a:cubicBezTo>
                <a:cubicBezTo>
                  <a:pt x="710677" y="-60971"/>
                  <a:pt x="896304" y="6572"/>
                  <a:pt x="1103514" y="0"/>
                </a:cubicBezTo>
                <a:cubicBezTo>
                  <a:pt x="1310724" y="-6572"/>
                  <a:pt x="1344827" y="35699"/>
                  <a:pt x="1558933" y="0"/>
                </a:cubicBezTo>
                <a:cubicBezTo>
                  <a:pt x="1773039" y="-35699"/>
                  <a:pt x="1943708" y="2355"/>
                  <a:pt x="2078578" y="0"/>
                </a:cubicBezTo>
                <a:cubicBezTo>
                  <a:pt x="2213448" y="-2355"/>
                  <a:pt x="2428215" y="66928"/>
                  <a:pt x="2726673" y="0"/>
                </a:cubicBezTo>
                <a:cubicBezTo>
                  <a:pt x="3025132" y="-66928"/>
                  <a:pt x="3173505" y="16874"/>
                  <a:pt x="3310543" y="0"/>
                </a:cubicBezTo>
                <a:cubicBezTo>
                  <a:pt x="3447581" y="-16874"/>
                  <a:pt x="3576970" y="11016"/>
                  <a:pt x="3701736" y="0"/>
                </a:cubicBezTo>
                <a:cubicBezTo>
                  <a:pt x="3826502" y="-11016"/>
                  <a:pt x="4231168" y="50235"/>
                  <a:pt x="4414058" y="0"/>
                </a:cubicBezTo>
                <a:cubicBezTo>
                  <a:pt x="4596948" y="-50235"/>
                  <a:pt x="4649730" y="44795"/>
                  <a:pt x="4869477" y="0"/>
                </a:cubicBezTo>
                <a:cubicBezTo>
                  <a:pt x="5089224" y="-44795"/>
                  <a:pt x="5120581" y="19369"/>
                  <a:pt x="5324895" y="0"/>
                </a:cubicBezTo>
                <a:cubicBezTo>
                  <a:pt x="5529209" y="-19369"/>
                  <a:pt x="5976223" y="71111"/>
                  <a:pt x="6422571" y="0"/>
                </a:cubicBezTo>
                <a:cubicBezTo>
                  <a:pt x="6447014" y="97788"/>
                  <a:pt x="6402287" y="252315"/>
                  <a:pt x="6422571" y="447815"/>
                </a:cubicBezTo>
                <a:cubicBezTo>
                  <a:pt x="6442855" y="643316"/>
                  <a:pt x="6415338" y="781771"/>
                  <a:pt x="6422571" y="881780"/>
                </a:cubicBezTo>
                <a:cubicBezTo>
                  <a:pt x="6429804" y="981790"/>
                  <a:pt x="6411990" y="1282448"/>
                  <a:pt x="6422571" y="1384995"/>
                </a:cubicBezTo>
                <a:cubicBezTo>
                  <a:pt x="6211058" y="1404752"/>
                  <a:pt x="6057174" y="1380642"/>
                  <a:pt x="5902927" y="1384995"/>
                </a:cubicBezTo>
                <a:cubicBezTo>
                  <a:pt x="5748680" y="1389348"/>
                  <a:pt x="5589902" y="1360254"/>
                  <a:pt x="5383282" y="1384995"/>
                </a:cubicBezTo>
                <a:cubicBezTo>
                  <a:pt x="5176663" y="1409736"/>
                  <a:pt x="5090003" y="1360908"/>
                  <a:pt x="4992089" y="1384995"/>
                </a:cubicBezTo>
                <a:cubicBezTo>
                  <a:pt x="4894175" y="1409082"/>
                  <a:pt x="4709056" y="1358627"/>
                  <a:pt x="4536671" y="1384995"/>
                </a:cubicBezTo>
                <a:cubicBezTo>
                  <a:pt x="4364286" y="1411363"/>
                  <a:pt x="4091113" y="1312020"/>
                  <a:pt x="3824349" y="1384995"/>
                </a:cubicBezTo>
                <a:cubicBezTo>
                  <a:pt x="3557585" y="1457970"/>
                  <a:pt x="3513406" y="1376433"/>
                  <a:pt x="3433156" y="1384995"/>
                </a:cubicBezTo>
                <a:cubicBezTo>
                  <a:pt x="3352906" y="1393557"/>
                  <a:pt x="3113060" y="1323655"/>
                  <a:pt x="2913512" y="1384995"/>
                </a:cubicBezTo>
                <a:cubicBezTo>
                  <a:pt x="2713964" y="1446335"/>
                  <a:pt x="2560948" y="1339591"/>
                  <a:pt x="2393867" y="1384995"/>
                </a:cubicBezTo>
                <a:cubicBezTo>
                  <a:pt x="2226786" y="1430399"/>
                  <a:pt x="2018606" y="1364988"/>
                  <a:pt x="1874223" y="1384995"/>
                </a:cubicBezTo>
                <a:cubicBezTo>
                  <a:pt x="1729840" y="1405002"/>
                  <a:pt x="1579254" y="1339138"/>
                  <a:pt x="1418804" y="1384995"/>
                </a:cubicBezTo>
                <a:cubicBezTo>
                  <a:pt x="1258354" y="1430852"/>
                  <a:pt x="1125430" y="1373543"/>
                  <a:pt x="1027611" y="1384995"/>
                </a:cubicBezTo>
                <a:cubicBezTo>
                  <a:pt x="929792" y="1396447"/>
                  <a:pt x="332856" y="1262587"/>
                  <a:pt x="0" y="1384995"/>
                </a:cubicBezTo>
                <a:cubicBezTo>
                  <a:pt x="-11003" y="1172437"/>
                  <a:pt x="53161" y="1024662"/>
                  <a:pt x="0" y="909480"/>
                </a:cubicBezTo>
                <a:cubicBezTo>
                  <a:pt x="-53161" y="794299"/>
                  <a:pt x="5551" y="555376"/>
                  <a:pt x="0" y="433965"/>
                </a:cubicBezTo>
                <a:cubicBezTo>
                  <a:pt x="-5551" y="312554"/>
                  <a:pt x="46484" y="99554"/>
                  <a:pt x="0" y="0"/>
                </a:cubicBezTo>
                <a:close/>
              </a:path>
            </a:pathLst>
          </a:custGeom>
          <a:ln>
            <a:solidFill>
              <a:schemeClr val="tx1"/>
            </a:solidFill>
            <a:extLst>
              <a:ext uri="{C807C97D-BFC1-408E-A445-0C87EB9F89A2}">
                <ask:lineSketchStyleProps xmlns:ask="http://schemas.microsoft.com/office/drawing/2018/sketchyshapes" sd="4077108454">
                  <ask:type>
                    <ask:lineSketchScribble/>
                  </ask:type>
                </ask:lineSketchStyleProps>
              </a:ext>
            </a:extLst>
          </a:ln>
        </p:spPr>
        <p:txBody>
          <a:bodyPr>
            <a:noAutofit/>
          </a:bodyPr>
          <a:lstStyle/>
          <a:p>
            <a:pPr algn="just"/>
            <a:r>
              <a:rPr lang="el-GR" sz="2800" dirty="0"/>
              <a:t>Η κυρία Καλλιόπη Αγαθοκλέους είναι  </a:t>
            </a:r>
            <a:r>
              <a:rPr lang="el-GR" sz="2800" dirty="0">
                <a:highlight>
                  <a:srgbClr val="FFFF00"/>
                </a:highlight>
              </a:rPr>
              <a:t>πρόσφυγας</a:t>
            </a:r>
            <a:r>
              <a:rPr lang="el-GR" sz="2800" dirty="0"/>
              <a:t>. Αναγκάστηκε να εγκαταλείψει το σπίτι της.</a:t>
            </a:r>
            <a:endParaRPr lang="el-GR" sz="2800" b="1" dirty="0">
              <a:solidFill>
                <a:srgbClr val="FF0000"/>
              </a:solidFill>
            </a:endParaRPr>
          </a:p>
        </p:txBody>
      </p:sp>
      <p:sp>
        <p:nvSpPr>
          <p:cNvPr id="4" name="TextBox 3">
            <a:extLst>
              <a:ext uri="{FF2B5EF4-FFF2-40B4-BE49-F238E27FC236}">
                <a16:creationId xmlns:a16="http://schemas.microsoft.com/office/drawing/2014/main" id="{2579B539-14FC-714F-9318-3C75CCD02AF6}"/>
              </a:ext>
            </a:extLst>
          </p:cNvPr>
          <p:cNvSpPr txBox="1"/>
          <p:nvPr/>
        </p:nvSpPr>
        <p:spPr>
          <a:xfrm>
            <a:off x="141514" y="2123876"/>
            <a:ext cx="5769428" cy="1384995"/>
          </a:xfrm>
          <a:custGeom>
            <a:avLst/>
            <a:gdLst>
              <a:gd name="csX0" fmla="*/ 0 w 5769428"/>
              <a:gd name="csY0" fmla="*/ 0 h 1384995"/>
              <a:gd name="csX1" fmla="*/ 461554 w 5769428"/>
              <a:gd name="csY1" fmla="*/ 0 h 1384995"/>
              <a:gd name="csX2" fmla="*/ 1153886 w 5769428"/>
              <a:gd name="csY2" fmla="*/ 0 h 1384995"/>
              <a:gd name="csX3" fmla="*/ 1846217 w 5769428"/>
              <a:gd name="csY3" fmla="*/ 0 h 1384995"/>
              <a:gd name="csX4" fmla="*/ 2480854 w 5769428"/>
              <a:gd name="csY4" fmla="*/ 0 h 1384995"/>
              <a:gd name="csX5" fmla="*/ 2942408 w 5769428"/>
              <a:gd name="csY5" fmla="*/ 0 h 1384995"/>
              <a:gd name="csX6" fmla="*/ 3519351 w 5769428"/>
              <a:gd name="csY6" fmla="*/ 0 h 1384995"/>
              <a:gd name="csX7" fmla="*/ 4153988 w 5769428"/>
              <a:gd name="csY7" fmla="*/ 0 h 1384995"/>
              <a:gd name="csX8" fmla="*/ 4730931 w 5769428"/>
              <a:gd name="csY8" fmla="*/ 0 h 1384995"/>
              <a:gd name="csX9" fmla="*/ 5769428 w 5769428"/>
              <a:gd name="csY9" fmla="*/ 0 h 1384995"/>
              <a:gd name="csX10" fmla="*/ 5769428 w 5769428"/>
              <a:gd name="csY10" fmla="*/ 475515 h 1384995"/>
              <a:gd name="csX11" fmla="*/ 5769428 w 5769428"/>
              <a:gd name="csY11" fmla="*/ 895630 h 1384995"/>
              <a:gd name="csX12" fmla="*/ 5769428 w 5769428"/>
              <a:gd name="csY12" fmla="*/ 1384995 h 1384995"/>
              <a:gd name="csX13" fmla="*/ 5134791 w 5769428"/>
              <a:gd name="csY13" fmla="*/ 1384995 h 1384995"/>
              <a:gd name="csX14" fmla="*/ 4442460 w 5769428"/>
              <a:gd name="csY14" fmla="*/ 1384995 h 1384995"/>
              <a:gd name="csX15" fmla="*/ 3923211 w 5769428"/>
              <a:gd name="csY15" fmla="*/ 1384995 h 1384995"/>
              <a:gd name="csX16" fmla="*/ 3519351 w 5769428"/>
              <a:gd name="csY16" fmla="*/ 1384995 h 1384995"/>
              <a:gd name="csX17" fmla="*/ 2884714 w 5769428"/>
              <a:gd name="csY17" fmla="*/ 1384995 h 1384995"/>
              <a:gd name="csX18" fmla="*/ 2307771 w 5769428"/>
              <a:gd name="csY18" fmla="*/ 1384995 h 1384995"/>
              <a:gd name="csX19" fmla="*/ 1730828 w 5769428"/>
              <a:gd name="csY19" fmla="*/ 1384995 h 1384995"/>
              <a:gd name="csX20" fmla="*/ 1096191 w 5769428"/>
              <a:gd name="csY20" fmla="*/ 1384995 h 1384995"/>
              <a:gd name="csX21" fmla="*/ 576943 w 5769428"/>
              <a:gd name="csY21" fmla="*/ 1384995 h 1384995"/>
              <a:gd name="csX22" fmla="*/ 0 w 5769428"/>
              <a:gd name="csY22" fmla="*/ 1384995 h 1384995"/>
              <a:gd name="csX23" fmla="*/ 0 w 5769428"/>
              <a:gd name="csY23" fmla="*/ 964880 h 1384995"/>
              <a:gd name="csX24" fmla="*/ 0 w 5769428"/>
              <a:gd name="csY24" fmla="*/ 475515 h 1384995"/>
              <a:gd name="csX25" fmla="*/ 0 w 5769428"/>
              <a:gd name="csY25" fmla="*/ 0 h 13849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5769428" h="1384995" extrusionOk="0">
                <a:moveTo>
                  <a:pt x="0" y="0"/>
                </a:moveTo>
                <a:cubicBezTo>
                  <a:pt x="124994" y="-38567"/>
                  <a:pt x="336751" y="24342"/>
                  <a:pt x="461554" y="0"/>
                </a:cubicBezTo>
                <a:cubicBezTo>
                  <a:pt x="586357" y="-24342"/>
                  <a:pt x="988918" y="43398"/>
                  <a:pt x="1153886" y="0"/>
                </a:cubicBezTo>
                <a:cubicBezTo>
                  <a:pt x="1318854" y="-43398"/>
                  <a:pt x="1646742" y="82078"/>
                  <a:pt x="1846217" y="0"/>
                </a:cubicBezTo>
                <a:cubicBezTo>
                  <a:pt x="2045692" y="-82078"/>
                  <a:pt x="2212345" y="34440"/>
                  <a:pt x="2480854" y="0"/>
                </a:cubicBezTo>
                <a:cubicBezTo>
                  <a:pt x="2749363" y="-34440"/>
                  <a:pt x="2824606" y="27269"/>
                  <a:pt x="2942408" y="0"/>
                </a:cubicBezTo>
                <a:cubicBezTo>
                  <a:pt x="3060210" y="-27269"/>
                  <a:pt x="3333243" y="60184"/>
                  <a:pt x="3519351" y="0"/>
                </a:cubicBezTo>
                <a:cubicBezTo>
                  <a:pt x="3705459" y="-60184"/>
                  <a:pt x="3949717" y="63924"/>
                  <a:pt x="4153988" y="0"/>
                </a:cubicBezTo>
                <a:cubicBezTo>
                  <a:pt x="4358259" y="-63924"/>
                  <a:pt x="4476525" y="68766"/>
                  <a:pt x="4730931" y="0"/>
                </a:cubicBezTo>
                <a:cubicBezTo>
                  <a:pt x="4985337" y="-68766"/>
                  <a:pt x="5448034" y="27486"/>
                  <a:pt x="5769428" y="0"/>
                </a:cubicBezTo>
                <a:cubicBezTo>
                  <a:pt x="5784370" y="147348"/>
                  <a:pt x="5745820" y="304972"/>
                  <a:pt x="5769428" y="475515"/>
                </a:cubicBezTo>
                <a:cubicBezTo>
                  <a:pt x="5793036" y="646058"/>
                  <a:pt x="5762709" y="734306"/>
                  <a:pt x="5769428" y="895630"/>
                </a:cubicBezTo>
                <a:cubicBezTo>
                  <a:pt x="5776147" y="1056954"/>
                  <a:pt x="5721475" y="1145298"/>
                  <a:pt x="5769428" y="1384995"/>
                </a:cubicBezTo>
                <a:cubicBezTo>
                  <a:pt x="5462271" y="1414112"/>
                  <a:pt x="5343929" y="1361540"/>
                  <a:pt x="5134791" y="1384995"/>
                </a:cubicBezTo>
                <a:cubicBezTo>
                  <a:pt x="4925653" y="1408450"/>
                  <a:pt x="4643531" y="1351626"/>
                  <a:pt x="4442460" y="1384995"/>
                </a:cubicBezTo>
                <a:cubicBezTo>
                  <a:pt x="4241389" y="1418364"/>
                  <a:pt x="4096697" y="1365473"/>
                  <a:pt x="3923211" y="1384995"/>
                </a:cubicBezTo>
                <a:cubicBezTo>
                  <a:pt x="3749725" y="1404517"/>
                  <a:pt x="3621849" y="1356079"/>
                  <a:pt x="3519351" y="1384995"/>
                </a:cubicBezTo>
                <a:cubicBezTo>
                  <a:pt x="3416853" y="1413911"/>
                  <a:pt x="3126455" y="1335603"/>
                  <a:pt x="2884714" y="1384995"/>
                </a:cubicBezTo>
                <a:cubicBezTo>
                  <a:pt x="2642973" y="1434387"/>
                  <a:pt x="2423754" y="1342089"/>
                  <a:pt x="2307771" y="1384995"/>
                </a:cubicBezTo>
                <a:cubicBezTo>
                  <a:pt x="2191788" y="1427901"/>
                  <a:pt x="1966493" y="1331302"/>
                  <a:pt x="1730828" y="1384995"/>
                </a:cubicBezTo>
                <a:cubicBezTo>
                  <a:pt x="1495163" y="1438688"/>
                  <a:pt x="1368504" y="1341415"/>
                  <a:pt x="1096191" y="1384995"/>
                </a:cubicBezTo>
                <a:cubicBezTo>
                  <a:pt x="823878" y="1428575"/>
                  <a:pt x="738896" y="1356977"/>
                  <a:pt x="576943" y="1384995"/>
                </a:cubicBezTo>
                <a:cubicBezTo>
                  <a:pt x="414990" y="1413013"/>
                  <a:pt x="232173" y="1353695"/>
                  <a:pt x="0" y="1384995"/>
                </a:cubicBezTo>
                <a:cubicBezTo>
                  <a:pt x="-15043" y="1236615"/>
                  <a:pt x="31538" y="1163200"/>
                  <a:pt x="0" y="964880"/>
                </a:cubicBezTo>
                <a:cubicBezTo>
                  <a:pt x="-31538" y="766560"/>
                  <a:pt x="38217" y="580218"/>
                  <a:pt x="0" y="475515"/>
                </a:cubicBezTo>
                <a:cubicBezTo>
                  <a:pt x="-38217" y="370813"/>
                  <a:pt x="22881" y="170998"/>
                  <a:pt x="0" y="0"/>
                </a:cubicBezTo>
                <a:close/>
              </a:path>
            </a:pathLst>
          </a:custGeom>
          <a:noFill/>
          <a:ln>
            <a:solidFill>
              <a:schemeClr val="tx1"/>
            </a:solidFill>
            <a:extLst>
              <a:ext uri="{C807C97D-BFC1-408E-A445-0C87EB9F89A2}">
                <ask:lineSketchStyleProps xmlns:ask="http://schemas.microsoft.com/office/drawing/2018/sketchyshapes" sd="244291067">
                  <a:prstGeom prst="rect">
                    <a:avLst/>
                  </a:prstGeom>
                  <ask:type>
                    <ask:lineSketchScribble/>
                  </ask:type>
                </ask:lineSketchStyleProps>
              </a:ext>
            </a:extLst>
          </a:ln>
        </p:spPr>
        <p:txBody>
          <a:bodyPr wrap="square">
            <a:spAutoFit/>
          </a:bodyPr>
          <a:lstStyle/>
          <a:p>
            <a:pPr>
              <a:buNone/>
            </a:pPr>
            <a:r>
              <a:rPr lang="el-GR" sz="2800" dirty="0"/>
              <a:t>Ο σύζυγός της ξημερώματα της ίδιας μέρας φεύγει για τον</a:t>
            </a:r>
            <a:br>
              <a:rPr lang="el-GR" sz="2800" dirty="0"/>
            </a:br>
            <a:r>
              <a:rPr lang="el-GR" sz="2800" dirty="0">
                <a:highlight>
                  <a:srgbClr val="FFFF00"/>
                </a:highlight>
              </a:rPr>
              <a:t>πόλεμο</a:t>
            </a:r>
            <a:r>
              <a:rPr lang="el-GR" sz="2800" dirty="0"/>
              <a:t>.</a:t>
            </a:r>
          </a:p>
        </p:txBody>
      </p:sp>
      <p:sp>
        <p:nvSpPr>
          <p:cNvPr id="8" name="TextBox 7">
            <a:extLst>
              <a:ext uri="{FF2B5EF4-FFF2-40B4-BE49-F238E27FC236}">
                <a16:creationId xmlns:a16="http://schemas.microsoft.com/office/drawing/2014/main" id="{7638D431-546B-8063-8369-DD5199AAC5A0}"/>
              </a:ext>
            </a:extLst>
          </p:cNvPr>
          <p:cNvSpPr txBox="1"/>
          <p:nvPr/>
        </p:nvSpPr>
        <p:spPr>
          <a:xfrm>
            <a:off x="141514" y="5584289"/>
            <a:ext cx="4321626" cy="1077218"/>
          </a:xfrm>
          <a:custGeom>
            <a:avLst/>
            <a:gdLst>
              <a:gd name="csX0" fmla="*/ 0 w 4321626"/>
              <a:gd name="csY0" fmla="*/ 0 h 1077218"/>
              <a:gd name="csX1" fmla="*/ 583420 w 4321626"/>
              <a:gd name="csY1" fmla="*/ 0 h 1077218"/>
              <a:gd name="csX2" fmla="*/ 1166839 w 4321626"/>
              <a:gd name="csY2" fmla="*/ 0 h 1077218"/>
              <a:gd name="csX3" fmla="*/ 1793475 w 4321626"/>
              <a:gd name="csY3" fmla="*/ 0 h 1077218"/>
              <a:gd name="csX4" fmla="*/ 2247246 w 4321626"/>
              <a:gd name="csY4" fmla="*/ 0 h 1077218"/>
              <a:gd name="csX5" fmla="*/ 2657800 w 4321626"/>
              <a:gd name="csY5" fmla="*/ 0 h 1077218"/>
              <a:gd name="csX6" fmla="*/ 3198003 w 4321626"/>
              <a:gd name="csY6" fmla="*/ 0 h 1077218"/>
              <a:gd name="csX7" fmla="*/ 3651774 w 4321626"/>
              <a:gd name="csY7" fmla="*/ 0 h 1077218"/>
              <a:gd name="csX8" fmla="*/ 4321626 w 4321626"/>
              <a:gd name="csY8" fmla="*/ 0 h 1077218"/>
              <a:gd name="csX9" fmla="*/ 4321626 w 4321626"/>
              <a:gd name="csY9" fmla="*/ 549381 h 1077218"/>
              <a:gd name="csX10" fmla="*/ 4321626 w 4321626"/>
              <a:gd name="csY10" fmla="*/ 1077218 h 1077218"/>
              <a:gd name="csX11" fmla="*/ 3781423 w 4321626"/>
              <a:gd name="csY11" fmla="*/ 1077218 h 1077218"/>
              <a:gd name="csX12" fmla="*/ 3284436 w 4321626"/>
              <a:gd name="csY12" fmla="*/ 1077218 h 1077218"/>
              <a:gd name="csX13" fmla="*/ 2830665 w 4321626"/>
              <a:gd name="csY13" fmla="*/ 1077218 h 1077218"/>
              <a:gd name="csX14" fmla="*/ 2420111 w 4321626"/>
              <a:gd name="csY14" fmla="*/ 1077218 h 1077218"/>
              <a:gd name="csX15" fmla="*/ 1879907 w 4321626"/>
              <a:gd name="csY15" fmla="*/ 1077218 h 1077218"/>
              <a:gd name="csX16" fmla="*/ 1296488 w 4321626"/>
              <a:gd name="csY16" fmla="*/ 1077218 h 1077218"/>
              <a:gd name="csX17" fmla="*/ 799501 w 4321626"/>
              <a:gd name="csY17" fmla="*/ 1077218 h 1077218"/>
              <a:gd name="csX18" fmla="*/ 0 w 4321626"/>
              <a:gd name="csY18" fmla="*/ 1077218 h 1077218"/>
              <a:gd name="csX19" fmla="*/ 0 w 4321626"/>
              <a:gd name="csY19" fmla="*/ 549381 h 1077218"/>
              <a:gd name="csX20" fmla="*/ 0 w 4321626"/>
              <a:gd name="csY20" fmla="*/ 0 h 10772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321626" h="1077218" extrusionOk="0">
                <a:moveTo>
                  <a:pt x="0" y="0"/>
                </a:moveTo>
                <a:cubicBezTo>
                  <a:pt x="135771" y="-22663"/>
                  <a:pt x="386535" y="9732"/>
                  <a:pt x="583420" y="0"/>
                </a:cubicBezTo>
                <a:cubicBezTo>
                  <a:pt x="780305" y="-9732"/>
                  <a:pt x="1048287" y="23703"/>
                  <a:pt x="1166839" y="0"/>
                </a:cubicBezTo>
                <a:cubicBezTo>
                  <a:pt x="1285391" y="-23703"/>
                  <a:pt x="1559269" y="49334"/>
                  <a:pt x="1793475" y="0"/>
                </a:cubicBezTo>
                <a:cubicBezTo>
                  <a:pt x="2027681" y="-49334"/>
                  <a:pt x="2149589" y="2413"/>
                  <a:pt x="2247246" y="0"/>
                </a:cubicBezTo>
                <a:cubicBezTo>
                  <a:pt x="2344903" y="-2413"/>
                  <a:pt x="2495044" y="45696"/>
                  <a:pt x="2657800" y="0"/>
                </a:cubicBezTo>
                <a:cubicBezTo>
                  <a:pt x="2820556" y="-45696"/>
                  <a:pt x="3046549" y="26377"/>
                  <a:pt x="3198003" y="0"/>
                </a:cubicBezTo>
                <a:cubicBezTo>
                  <a:pt x="3349457" y="-26377"/>
                  <a:pt x="3441947" y="54022"/>
                  <a:pt x="3651774" y="0"/>
                </a:cubicBezTo>
                <a:cubicBezTo>
                  <a:pt x="3861601" y="-54022"/>
                  <a:pt x="4034371" y="26739"/>
                  <a:pt x="4321626" y="0"/>
                </a:cubicBezTo>
                <a:cubicBezTo>
                  <a:pt x="4363690" y="128271"/>
                  <a:pt x="4300339" y="332353"/>
                  <a:pt x="4321626" y="549381"/>
                </a:cubicBezTo>
                <a:cubicBezTo>
                  <a:pt x="4342913" y="766409"/>
                  <a:pt x="4278283" y="897053"/>
                  <a:pt x="4321626" y="1077218"/>
                </a:cubicBezTo>
                <a:cubicBezTo>
                  <a:pt x="4194386" y="1121168"/>
                  <a:pt x="3966090" y="1037089"/>
                  <a:pt x="3781423" y="1077218"/>
                </a:cubicBezTo>
                <a:cubicBezTo>
                  <a:pt x="3596756" y="1117347"/>
                  <a:pt x="3463535" y="1047940"/>
                  <a:pt x="3284436" y="1077218"/>
                </a:cubicBezTo>
                <a:cubicBezTo>
                  <a:pt x="3105337" y="1106496"/>
                  <a:pt x="3022955" y="1071050"/>
                  <a:pt x="2830665" y="1077218"/>
                </a:cubicBezTo>
                <a:cubicBezTo>
                  <a:pt x="2638375" y="1083386"/>
                  <a:pt x="2621662" y="1030655"/>
                  <a:pt x="2420111" y="1077218"/>
                </a:cubicBezTo>
                <a:cubicBezTo>
                  <a:pt x="2218560" y="1123781"/>
                  <a:pt x="1994042" y="1033918"/>
                  <a:pt x="1879907" y="1077218"/>
                </a:cubicBezTo>
                <a:cubicBezTo>
                  <a:pt x="1765772" y="1120518"/>
                  <a:pt x="1509430" y="1012473"/>
                  <a:pt x="1296488" y="1077218"/>
                </a:cubicBezTo>
                <a:cubicBezTo>
                  <a:pt x="1083546" y="1141963"/>
                  <a:pt x="1022580" y="1065914"/>
                  <a:pt x="799501" y="1077218"/>
                </a:cubicBezTo>
                <a:cubicBezTo>
                  <a:pt x="576422" y="1088522"/>
                  <a:pt x="222490" y="1029379"/>
                  <a:pt x="0" y="1077218"/>
                </a:cubicBezTo>
                <a:cubicBezTo>
                  <a:pt x="-8673" y="896106"/>
                  <a:pt x="26447" y="703035"/>
                  <a:pt x="0" y="549381"/>
                </a:cubicBezTo>
                <a:cubicBezTo>
                  <a:pt x="-26447" y="395727"/>
                  <a:pt x="58523" y="149642"/>
                  <a:pt x="0" y="0"/>
                </a:cubicBezTo>
                <a:close/>
              </a:path>
            </a:pathLst>
          </a:custGeom>
          <a:noFill/>
          <a:ln>
            <a:solidFill>
              <a:schemeClr val="tx1"/>
            </a:solidFill>
            <a:extLst>
              <a:ext uri="{C807C97D-BFC1-408E-A445-0C87EB9F89A2}">
                <ask:lineSketchStyleProps xmlns:ask="http://schemas.microsoft.com/office/drawing/2018/sketchyshapes" sd="3240880878">
                  <a:prstGeom prst="rect">
                    <a:avLst/>
                  </a:prstGeom>
                  <ask:type>
                    <ask:lineSketchScribble/>
                  </ask:type>
                </ask:lineSketchStyleProps>
              </a:ext>
            </a:extLst>
          </a:ln>
        </p:spPr>
        <p:txBody>
          <a:bodyPr wrap="square">
            <a:spAutoFit/>
          </a:bodyPr>
          <a:lstStyle/>
          <a:p>
            <a:r>
              <a:rPr lang="el-GR" sz="3200" dirty="0"/>
              <a:t>Κάποιοι αναγκάστηκαν να </a:t>
            </a:r>
            <a:r>
              <a:rPr lang="el-GR" sz="3200" dirty="0">
                <a:highlight>
                  <a:srgbClr val="FFFF00"/>
                </a:highlight>
              </a:rPr>
              <a:t>μεταναστεύσουν</a:t>
            </a:r>
            <a:r>
              <a:rPr lang="el-GR" sz="3200" dirty="0"/>
              <a:t>.</a:t>
            </a:r>
          </a:p>
        </p:txBody>
      </p:sp>
      <p:sp>
        <p:nvSpPr>
          <p:cNvPr id="11" name="TextBox 10">
            <a:extLst>
              <a:ext uri="{FF2B5EF4-FFF2-40B4-BE49-F238E27FC236}">
                <a16:creationId xmlns:a16="http://schemas.microsoft.com/office/drawing/2014/main" id="{1FA51EE3-1C1D-8265-E0EE-3DD202A5A9B5}"/>
              </a:ext>
            </a:extLst>
          </p:cNvPr>
          <p:cNvSpPr txBox="1"/>
          <p:nvPr/>
        </p:nvSpPr>
        <p:spPr>
          <a:xfrm>
            <a:off x="141514" y="3761750"/>
            <a:ext cx="5769428" cy="1569660"/>
          </a:xfrm>
          <a:custGeom>
            <a:avLst/>
            <a:gdLst>
              <a:gd name="csX0" fmla="*/ 0 w 5769428"/>
              <a:gd name="csY0" fmla="*/ 0 h 1569660"/>
              <a:gd name="csX1" fmla="*/ 692331 w 5769428"/>
              <a:gd name="csY1" fmla="*/ 0 h 1569660"/>
              <a:gd name="csX2" fmla="*/ 1211580 w 5769428"/>
              <a:gd name="csY2" fmla="*/ 0 h 1569660"/>
              <a:gd name="csX3" fmla="*/ 1615440 w 5769428"/>
              <a:gd name="csY3" fmla="*/ 0 h 1569660"/>
              <a:gd name="csX4" fmla="*/ 2192383 w 5769428"/>
              <a:gd name="csY4" fmla="*/ 0 h 1569660"/>
              <a:gd name="csX5" fmla="*/ 2596243 w 5769428"/>
              <a:gd name="csY5" fmla="*/ 0 h 1569660"/>
              <a:gd name="csX6" fmla="*/ 3173185 w 5769428"/>
              <a:gd name="csY6" fmla="*/ 0 h 1569660"/>
              <a:gd name="csX7" fmla="*/ 3865517 w 5769428"/>
              <a:gd name="csY7" fmla="*/ 0 h 1569660"/>
              <a:gd name="csX8" fmla="*/ 4327071 w 5769428"/>
              <a:gd name="csY8" fmla="*/ 0 h 1569660"/>
              <a:gd name="csX9" fmla="*/ 4846320 w 5769428"/>
              <a:gd name="csY9" fmla="*/ 0 h 1569660"/>
              <a:gd name="csX10" fmla="*/ 5250179 w 5769428"/>
              <a:gd name="csY10" fmla="*/ 0 h 1569660"/>
              <a:gd name="csX11" fmla="*/ 5769428 w 5769428"/>
              <a:gd name="csY11" fmla="*/ 0 h 1569660"/>
              <a:gd name="csX12" fmla="*/ 5769428 w 5769428"/>
              <a:gd name="csY12" fmla="*/ 491827 h 1569660"/>
              <a:gd name="csX13" fmla="*/ 5769428 w 5769428"/>
              <a:gd name="csY13" fmla="*/ 983654 h 1569660"/>
              <a:gd name="csX14" fmla="*/ 5769428 w 5769428"/>
              <a:gd name="csY14" fmla="*/ 1569660 h 1569660"/>
              <a:gd name="csX15" fmla="*/ 5077097 w 5769428"/>
              <a:gd name="csY15" fmla="*/ 1569660 h 1569660"/>
              <a:gd name="csX16" fmla="*/ 4615542 w 5769428"/>
              <a:gd name="csY16" fmla="*/ 1569660 h 1569660"/>
              <a:gd name="csX17" fmla="*/ 4038600 w 5769428"/>
              <a:gd name="csY17" fmla="*/ 1569660 h 1569660"/>
              <a:gd name="csX18" fmla="*/ 3346268 w 5769428"/>
              <a:gd name="csY18" fmla="*/ 1569660 h 1569660"/>
              <a:gd name="csX19" fmla="*/ 2884714 w 5769428"/>
              <a:gd name="csY19" fmla="*/ 1569660 h 1569660"/>
              <a:gd name="csX20" fmla="*/ 2250077 w 5769428"/>
              <a:gd name="csY20" fmla="*/ 1569660 h 1569660"/>
              <a:gd name="csX21" fmla="*/ 1788523 w 5769428"/>
              <a:gd name="csY21" fmla="*/ 1569660 h 1569660"/>
              <a:gd name="csX22" fmla="*/ 1326968 w 5769428"/>
              <a:gd name="csY22" fmla="*/ 1569660 h 1569660"/>
              <a:gd name="csX23" fmla="*/ 923108 w 5769428"/>
              <a:gd name="csY23" fmla="*/ 1569660 h 1569660"/>
              <a:gd name="csX24" fmla="*/ 0 w 5769428"/>
              <a:gd name="csY24" fmla="*/ 1569660 h 1569660"/>
              <a:gd name="csX25" fmla="*/ 0 w 5769428"/>
              <a:gd name="csY25" fmla="*/ 1062137 h 1569660"/>
              <a:gd name="csX26" fmla="*/ 0 w 5769428"/>
              <a:gd name="csY26" fmla="*/ 570310 h 1569660"/>
              <a:gd name="csX27" fmla="*/ 0 w 5769428"/>
              <a:gd name="csY27" fmla="*/ 0 h 15696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5769428" h="1569660" extrusionOk="0">
                <a:moveTo>
                  <a:pt x="0" y="0"/>
                </a:moveTo>
                <a:cubicBezTo>
                  <a:pt x="163711" y="-66607"/>
                  <a:pt x="541402" y="48616"/>
                  <a:pt x="692331" y="0"/>
                </a:cubicBezTo>
                <a:cubicBezTo>
                  <a:pt x="843260" y="-48616"/>
                  <a:pt x="1060128" y="54683"/>
                  <a:pt x="1211580" y="0"/>
                </a:cubicBezTo>
                <a:cubicBezTo>
                  <a:pt x="1363032" y="-54683"/>
                  <a:pt x="1520954" y="7536"/>
                  <a:pt x="1615440" y="0"/>
                </a:cubicBezTo>
                <a:cubicBezTo>
                  <a:pt x="1709926" y="-7536"/>
                  <a:pt x="1946131" y="1701"/>
                  <a:pt x="2192383" y="0"/>
                </a:cubicBezTo>
                <a:cubicBezTo>
                  <a:pt x="2438635" y="-1701"/>
                  <a:pt x="2484251" y="24553"/>
                  <a:pt x="2596243" y="0"/>
                </a:cubicBezTo>
                <a:cubicBezTo>
                  <a:pt x="2708235" y="-24553"/>
                  <a:pt x="3044997" y="2950"/>
                  <a:pt x="3173185" y="0"/>
                </a:cubicBezTo>
                <a:cubicBezTo>
                  <a:pt x="3301373" y="-2950"/>
                  <a:pt x="3691988" y="50226"/>
                  <a:pt x="3865517" y="0"/>
                </a:cubicBezTo>
                <a:cubicBezTo>
                  <a:pt x="4039046" y="-50226"/>
                  <a:pt x="4176975" y="22528"/>
                  <a:pt x="4327071" y="0"/>
                </a:cubicBezTo>
                <a:cubicBezTo>
                  <a:pt x="4477167" y="-22528"/>
                  <a:pt x="4716428" y="6327"/>
                  <a:pt x="4846320" y="0"/>
                </a:cubicBezTo>
                <a:cubicBezTo>
                  <a:pt x="4976212" y="-6327"/>
                  <a:pt x="5055925" y="6102"/>
                  <a:pt x="5250179" y="0"/>
                </a:cubicBezTo>
                <a:cubicBezTo>
                  <a:pt x="5444433" y="-6102"/>
                  <a:pt x="5557527" y="55755"/>
                  <a:pt x="5769428" y="0"/>
                </a:cubicBezTo>
                <a:cubicBezTo>
                  <a:pt x="5817282" y="127357"/>
                  <a:pt x="5760472" y="300792"/>
                  <a:pt x="5769428" y="491827"/>
                </a:cubicBezTo>
                <a:cubicBezTo>
                  <a:pt x="5778384" y="682862"/>
                  <a:pt x="5728151" y="866656"/>
                  <a:pt x="5769428" y="983654"/>
                </a:cubicBezTo>
                <a:cubicBezTo>
                  <a:pt x="5810705" y="1100652"/>
                  <a:pt x="5717145" y="1427624"/>
                  <a:pt x="5769428" y="1569660"/>
                </a:cubicBezTo>
                <a:cubicBezTo>
                  <a:pt x="5582293" y="1573227"/>
                  <a:pt x="5251225" y="1535711"/>
                  <a:pt x="5077097" y="1569660"/>
                </a:cubicBezTo>
                <a:cubicBezTo>
                  <a:pt x="4902969" y="1603609"/>
                  <a:pt x="4781881" y="1555815"/>
                  <a:pt x="4615542" y="1569660"/>
                </a:cubicBezTo>
                <a:cubicBezTo>
                  <a:pt x="4449204" y="1583505"/>
                  <a:pt x="4326959" y="1510535"/>
                  <a:pt x="4038600" y="1569660"/>
                </a:cubicBezTo>
                <a:cubicBezTo>
                  <a:pt x="3750241" y="1628785"/>
                  <a:pt x="3539869" y="1537511"/>
                  <a:pt x="3346268" y="1569660"/>
                </a:cubicBezTo>
                <a:cubicBezTo>
                  <a:pt x="3152667" y="1601809"/>
                  <a:pt x="3076858" y="1562747"/>
                  <a:pt x="2884714" y="1569660"/>
                </a:cubicBezTo>
                <a:cubicBezTo>
                  <a:pt x="2692570" y="1576573"/>
                  <a:pt x="2533440" y="1519625"/>
                  <a:pt x="2250077" y="1569660"/>
                </a:cubicBezTo>
                <a:cubicBezTo>
                  <a:pt x="1966714" y="1619695"/>
                  <a:pt x="1951953" y="1540638"/>
                  <a:pt x="1788523" y="1569660"/>
                </a:cubicBezTo>
                <a:cubicBezTo>
                  <a:pt x="1625093" y="1598682"/>
                  <a:pt x="1473943" y="1534472"/>
                  <a:pt x="1326968" y="1569660"/>
                </a:cubicBezTo>
                <a:cubicBezTo>
                  <a:pt x="1179993" y="1604848"/>
                  <a:pt x="1096097" y="1536570"/>
                  <a:pt x="923108" y="1569660"/>
                </a:cubicBezTo>
                <a:cubicBezTo>
                  <a:pt x="750119" y="1602750"/>
                  <a:pt x="399423" y="1566681"/>
                  <a:pt x="0" y="1569660"/>
                </a:cubicBezTo>
                <a:cubicBezTo>
                  <a:pt x="-31556" y="1345483"/>
                  <a:pt x="39608" y="1223389"/>
                  <a:pt x="0" y="1062137"/>
                </a:cubicBezTo>
                <a:cubicBezTo>
                  <a:pt x="-39608" y="900885"/>
                  <a:pt x="18465" y="700739"/>
                  <a:pt x="0" y="570310"/>
                </a:cubicBezTo>
                <a:cubicBezTo>
                  <a:pt x="-18465" y="439881"/>
                  <a:pt x="31300" y="258587"/>
                  <a:pt x="0" y="0"/>
                </a:cubicBezTo>
                <a:close/>
              </a:path>
            </a:pathLst>
          </a:custGeom>
          <a:noFill/>
          <a:ln>
            <a:solidFill>
              <a:schemeClr val="tx1"/>
            </a:solidFill>
            <a:extLst>
              <a:ext uri="{C807C97D-BFC1-408E-A445-0C87EB9F89A2}">
                <ask:lineSketchStyleProps xmlns:ask="http://schemas.microsoft.com/office/drawing/2018/sketchyshapes" sd="3034586993">
                  <a:prstGeom prst="rect">
                    <a:avLst/>
                  </a:prstGeom>
                  <ask:type>
                    <ask:lineSketchScribble/>
                  </ask:type>
                </ask:lineSketchStyleProps>
              </a:ext>
            </a:extLst>
          </a:ln>
        </p:spPr>
        <p:txBody>
          <a:bodyPr wrap="square">
            <a:spAutoFit/>
          </a:bodyPr>
          <a:lstStyle/>
          <a:p>
            <a:r>
              <a:rPr lang="el-GR" sz="3200" dirty="0"/>
              <a:t>Όλοι οι πρόσφυγες αρχικά βρήκαν </a:t>
            </a:r>
            <a:r>
              <a:rPr lang="el-GR" sz="3200" dirty="0">
                <a:highlight>
                  <a:srgbClr val="FFFF00"/>
                </a:highlight>
              </a:rPr>
              <a:t>καταφύγιο</a:t>
            </a:r>
            <a:r>
              <a:rPr lang="el-GR" sz="3200" dirty="0"/>
              <a:t> σε φιλικά ή συγγενικά σπίτια.</a:t>
            </a:r>
          </a:p>
        </p:txBody>
      </p:sp>
      <p:pic>
        <p:nvPicPr>
          <p:cNvPr id="19" name="Εικόνα 18" descr="ΠΡΟΣΦΥΓΕΣ.ΚΥΠΡΟΣ 74 – ΠΟΙΗΤΙΚΟΙ ΔΙΑΛΟΓΟΙ">
            <a:extLst>
              <a:ext uri="{FF2B5EF4-FFF2-40B4-BE49-F238E27FC236}">
                <a16:creationId xmlns:a16="http://schemas.microsoft.com/office/drawing/2014/main" id="{A1236A22-A403-2AA9-1A95-4B166740A909}"/>
              </a:ext>
            </a:extLst>
          </p:cNvPr>
          <p:cNvPicPr>
            <a:picLocks noChangeAspect="1"/>
          </p:cNvPicPr>
          <p:nvPr/>
        </p:nvPicPr>
        <p:blipFill>
          <a:blip r:embed="rId2"/>
          <a:srcRect b="13013"/>
          <a:stretch>
            <a:fillRect/>
          </a:stretch>
        </p:blipFill>
        <p:spPr>
          <a:xfrm>
            <a:off x="8056424" y="272974"/>
            <a:ext cx="2790075" cy="1192353"/>
          </a:xfrm>
          <a:custGeom>
            <a:avLst/>
            <a:gdLst>
              <a:gd name="csX0" fmla="*/ 0 w 2790075"/>
              <a:gd name="csY0" fmla="*/ 0 h 1192353"/>
              <a:gd name="csX1" fmla="*/ 502214 w 2790075"/>
              <a:gd name="csY1" fmla="*/ 0 h 1192353"/>
              <a:gd name="csX2" fmla="*/ 1116030 w 2790075"/>
              <a:gd name="csY2" fmla="*/ 0 h 1192353"/>
              <a:gd name="csX3" fmla="*/ 1729847 w 2790075"/>
              <a:gd name="csY3" fmla="*/ 0 h 1192353"/>
              <a:gd name="csX4" fmla="*/ 2790075 w 2790075"/>
              <a:gd name="csY4" fmla="*/ 0 h 1192353"/>
              <a:gd name="csX5" fmla="*/ 2790075 w 2790075"/>
              <a:gd name="csY5" fmla="*/ 560406 h 1192353"/>
              <a:gd name="csX6" fmla="*/ 2790075 w 2790075"/>
              <a:gd name="csY6" fmla="*/ 1192353 h 1192353"/>
              <a:gd name="csX7" fmla="*/ 2259961 w 2790075"/>
              <a:gd name="csY7" fmla="*/ 1192353 h 1192353"/>
              <a:gd name="csX8" fmla="*/ 1674045 w 2790075"/>
              <a:gd name="csY8" fmla="*/ 1192353 h 1192353"/>
              <a:gd name="csX9" fmla="*/ 1088129 w 2790075"/>
              <a:gd name="csY9" fmla="*/ 1192353 h 1192353"/>
              <a:gd name="csX10" fmla="*/ 0 w 2790075"/>
              <a:gd name="csY10" fmla="*/ 1192353 h 1192353"/>
              <a:gd name="csX11" fmla="*/ 0 w 2790075"/>
              <a:gd name="csY11" fmla="*/ 596177 h 1192353"/>
              <a:gd name="csX12" fmla="*/ 0 w 2790075"/>
              <a:gd name="csY12" fmla="*/ 0 h 11923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790075" h="1192353" fill="none" extrusionOk="0">
                <a:moveTo>
                  <a:pt x="0" y="0"/>
                </a:moveTo>
                <a:cubicBezTo>
                  <a:pt x="203414" y="-3896"/>
                  <a:pt x="289869" y="17597"/>
                  <a:pt x="502214" y="0"/>
                </a:cubicBezTo>
                <a:cubicBezTo>
                  <a:pt x="714559" y="-17597"/>
                  <a:pt x="987260" y="72892"/>
                  <a:pt x="1116030" y="0"/>
                </a:cubicBezTo>
                <a:cubicBezTo>
                  <a:pt x="1244800" y="-72892"/>
                  <a:pt x="1521535" y="10648"/>
                  <a:pt x="1729847" y="0"/>
                </a:cubicBezTo>
                <a:cubicBezTo>
                  <a:pt x="1938159" y="-10648"/>
                  <a:pt x="2349554" y="19513"/>
                  <a:pt x="2790075" y="0"/>
                </a:cubicBezTo>
                <a:cubicBezTo>
                  <a:pt x="2823514" y="253023"/>
                  <a:pt x="2741003" y="418570"/>
                  <a:pt x="2790075" y="560406"/>
                </a:cubicBezTo>
                <a:cubicBezTo>
                  <a:pt x="2839147" y="702242"/>
                  <a:pt x="2736803" y="1046298"/>
                  <a:pt x="2790075" y="1192353"/>
                </a:cubicBezTo>
                <a:cubicBezTo>
                  <a:pt x="2583808" y="1219188"/>
                  <a:pt x="2413412" y="1135758"/>
                  <a:pt x="2259961" y="1192353"/>
                </a:cubicBezTo>
                <a:cubicBezTo>
                  <a:pt x="2106510" y="1248948"/>
                  <a:pt x="1814549" y="1125152"/>
                  <a:pt x="1674045" y="1192353"/>
                </a:cubicBezTo>
                <a:cubicBezTo>
                  <a:pt x="1533541" y="1259554"/>
                  <a:pt x="1284255" y="1125287"/>
                  <a:pt x="1088129" y="1192353"/>
                </a:cubicBezTo>
                <a:cubicBezTo>
                  <a:pt x="892003" y="1259419"/>
                  <a:pt x="453283" y="1099296"/>
                  <a:pt x="0" y="1192353"/>
                </a:cubicBezTo>
                <a:cubicBezTo>
                  <a:pt x="-65622" y="1072730"/>
                  <a:pt x="55643" y="778020"/>
                  <a:pt x="0" y="596177"/>
                </a:cubicBezTo>
                <a:cubicBezTo>
                  <a:pt x="-55643" y="414334"/>
                  <a:pt x="69998" y="191299"/>
                  <a:pt x="0" y="0"/>
                </a:cubicBezTo>
                <a:close/>
              </a:path>
              <a:path w="2790075" h="1192353" stroke="0" extrusionOk="0">
                <a:moveTo>
                  <a:pt x="0" y="0"/>
                </a:moveTo>
                <a:cubicBezTo>
                  <a:pt x="262258" y="-63573"/>
                  <a:pt x="329692" y="3065"/>
                  <a:pt x="585916" y="0"/>
                </a:cubicBezTo>
                <a:cubicBezTo>
                  <a:pt x="842140" y="-3065"/>
                  <a:pt x="1023203" y="34834"/>
                  <a:pt x="1143931" y="0"/>
                </a:cubicBezTo>
                <a:cubicBezTo>
                  <a:pt x="1264659" y="-34834"/>
                  <a:pt x="1432238" y="42426"/>
                  <a:pt x="1701946" y="0"/>
                </a:cubicBezTo>
                <a:cubicBezTo>
                  <a:pt x="1971654" y="-42426"/>
                  <a:pt x="2264649" y="101299"/>
                  <a:pt x="2790075" y="0"/>
                </a:cubicBezTo>
                <a:cubicBezTo>
                  <a:pt x="2799268" y="242593"/>
                  <a:pt x="2742111" y="389161"/>
                  <a:pt x="2790075" y="560406"/>
                </a:cubicBezTo>
                <a:cubicBezTo>
                  <a:pt x="2838039" y="731651"/>
                  <a:pt x="2716753" y="958335"/>
                  <a:pt x="2790075" y="1192353"/>
                </a:cubicBezTo>
                <a:cubicBezTo>
                  <a:pt x="2562823" y="1195613"/>
                  <a:pt x="2480849" y="1139140"/>
                  <a:pt x="2315762" y="1192353"/>
                </a:cubicBezTo>
                <a:cubicBezTo>
                  <a:pt x="2150675" y="1245566"/>
                  <a:pt x="1870839" y="1184722"/>
                  <a:pt x="1701946" y="1192353"/>
                </a:cubicBezTo>
                <a:cubicBezTo>
                  <a:pt x="1533053" y="1199984"/>
                  <a:pt x="1214394" y="1156197"/>
                  <a:pt x="1088129" y="1192353"/>
                </a:cubicBezTo>
                <a:cubicBezTo>
                  <a:pt x="961864" y="1228509"/>
                  <a:pt x="682801" y="1167872"/>
                  <a:pt x="502213" y="1192353"/>
                </a:cubicBezTo>
                <a:cubicBezTo>
                  <a:pt x="321625" y="1216834"/>
                  <a:pt x="100711" y="1181229"/>
                  <a:pt x="0" y="1192353"/>
                </a:cubicBezTo>
                <a:cubicBezTo>
                  <a:pt x="-16963" y="1032635"/>
                  <a:pt x="18033" y="737440"/>
                  <a:pt x="0" y="572329"/>
                </a:cubicBezTo>
                <a:cubicBezTo>
                  <a:pt x="-18033" y="407218"/>
                  <a:pt x="46513" y="240202"/>
                  <a:pt x="0" y="0"/>
                </a:cubicBezTo>
                <a:close/>
              </a:path>
            </a:pathLst>
          </a:custGeom>
          <a:ln>
            <a:solidFill>
              <a:schemeClr val="tx1"/>
            </a:solidFill>
            <a:extLst>
              <a:ext uri="{C807C97D-BFC1-408E-A445-0C87EB9F89A2}">
                <ask:lineSketchStyleProps xmlns:ask="http://schemas.microsoft.com/office/drawing/2018/sketchyshapes" sd="3581535804">
                  <a:prstGeom prst="rect">
                    <a:avLst/>
                  </a:prstGeom>
                  <ask:type>
                    <ask:lineSketchScribble/>
                  </ask:type>
                </ask:lineSketchStyleProps>
              </a:ext>
            </a:extLst>
          </a:ln>
        </p:spPr>
      </p:pic>
      <p:pic>
        <p:nvPicPr>
          <p:cNvPr id="22" name="Εικόνα 21" descr="ΠΡΟΣΦΥΓΕΣ.ΚΥΠΡΟΣ 74 3 – ΠΟΙΗΤΙΚΟΙ ΔΙΑΛΟΓΟΙ">
            <a:extLst>
              <a:ext uri="{FF2B5EF4-FFF2-40B4-BE49-F238E27FC236}">
                <a16:creationId xmlns:a16="http://schemas.microsoft.com/office/drawing/2014/main" id="{78C9CE93-8066-1678-1880-3E5433E25F19}"/>
              </a:ext>
            </a:extLst>
          </p:cNvPr>
          <p:cNvPicPr>
            <a:picLocks noChangeAspect="1"/>
          </p:cNvPicPr>
          <p:nvPr/>
        </p:nvPicPr>
        <p:blipFill>
          <a:blip r:embed="rId3"/>
          <a:stretch>
            <a:fillRect/>
          </a:stretch>
        </p:blipFill>
        <p:spPr>
          <a:xfrm>
            <a:off x="7701576" y="3567500"/>
            <a:ext cx="3144923" cy="1763910"/>
          </a:xfrm>
          <a:custGeom>
            <a:avLst/>
            <a:gdLst>
              <a:gd name="csX0" fmla="*/ 0 w 3144923"/>
              <a:gd name="csY0" fmla="*/ 0 h 1763910"/>
              <a:gd name="csX1" fmla="*/ 429806 w 3144923"/>
              <a:gd name="csY1" fmla="*/ 0 h 1763910"/>
              <a:gd name="csX2" fmla="*/ 859612 w 3144923"/>
              <a:gd name="csY2" fmla="*/ 0 h 1763910"/>
              <a:gd name="csX3" fmla="*/ 1383766 w 3144923"/>
              <a:gd name="csY3" fmla="*/ 0 h 1763910"/>
              <a:gd name="csX4" fmla="*/ 1970818 w 3144923"/>
              <a:gd name="csY4" fmla="*/ 0 h 1763910"/>
              <a:gd name="csX5" fmla="*/ 2526421 w 3144923"/>
              <a:gd name="csY5" fmla="*/ 0 h 1763910"/>
              <a:gd name="csX6" fmla="*/ 3144923 w 3144923"/>
              <a:gd name="csY6" fmla="*/ 0 h 1763910"/>
              <a:gd name="csX7" fmla="*/ 3144923 w 3144923"/>
              <a:gd name="csY7" fmla="*/ 570331 h 1763910"/>
              <a:gd name="csX8" fmla="*/ 3144923 w 3144923"/>
              <a:gd name="csY8" fmla="*/ 1140662 h 1763910"/>
              <a:gd name="csX9" fmla="*/ 3144923 w 3144923"/>
              <a:gd name="csY9" fmla="*/ 1763910 h 1763910"/>
              <a:gd name="csX10" fmla="*/ 2715117 w 3144923"/>
              <a:gd name="csY10" fmla="*/ 1763910 h 1763910"/>
              <a:gd name="csX11" fmla="*/ 2159514 w 3144923"/>
              <a:gd name="csY11" fmla="*/ 1763910 h 1763910"/>
              <a:gd name="csX12" fmla="*/ 1572462 w 3144923"/>
              <a:gd name="csY12" fmla="*/ 1763910 h 1763910"/>
              <a:gd name="csX13" fmla="*/ 985409 w 3144923"/>
              <a:gd name="csY13" fmla="*/ 1763910 h 1763910"/>
              <a:gd name="csX14" fmla="*/ 0 w 3144923"/>
              <a:gd name="csY14" fmla="*/ 1763910 h 1763910"/>
              <a:gd name="csX15" fmla="*/ 0 w 3144923"/>
              <a:gd name="csY15" fmla="*/ 1175940 h 1763910"/>
              <a:gd name="csX16" fmla="*/ 0 w 3144923"/>
              <a:gd name="csY16" fmla="*/ 552692 h 1763910"/>
              <a:gd name="csX17" fmla="*/ 0 w 3144923"/>
              <a:gd name="csY17" fmla="*/ 0 h 17639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144923" h="1763910" fill="none" extrusionOk="0">
                <a:moveTo>
                  <a:pt x="0" y="0"/>
                </a:moveTo>
                <a:cubicBezTo>
                  <a:pt x="186175" y="-5362"/>
                  <a:pt x="309124" y="37266"/>
                  <a:pt x="429806" y="0"/>
                </a:cubicBezTo>
                <a:cubicBezTo>
                  <a:pt x="550488" y="-37266"/>
                  <a:pt x="659126" y="11628"/>
                  <a:pt x="859612" y="0"/>
                </a:cubicBezTo>
                <a:cubicBezTo>
                  <a:pt x="1060098" y="-11628"/>
                  <a:pt x="1126318" y="30393"/>
                  <a:pt x="1383766" y="0"/>
                </a:cubicBezTo>
                <a:cubicBezTo>
                  <a:pt x="1641214" y="-30393"/>
                  <a:pt x="1789876" y="28492"/>
                  <a:pt x="1970818" y="0"/>
                </a:cubicBezTo>
                <a:cubicBezTo>
                  <a:pt x="2151760" y="-28492"/>
                  <a:pt x="2284743" y="52364"/>
                  <a:pt x="2526421" y="0"/>
                </a:cubicBezTo>
                <a:cubicBezTo>
                  <a:pt x="2768099" y="-52364"/>
                  <a:pt x="2868974" y="70706"/>
                  <a:pt x="3144923" y="0"/>
                </a:cubicBezTo>
                <a:cubicBezTo>
                  <a:pt x="3178006" y="284862"/>
                  <a:pt x="3109593" y="376594"/>
                  <a:pt x="3144923" y="570331"/>
                </a:cubicBezTo>
                <a:cubicBezTo>
                  <a:pt x="3180253" y="764068"/>
                  <a:pt x="3142423" y="943965"/>
                  <a:pt x="3144923" y="1140662"/>
                </a:cubicBezTo>
                <a:cubicBezTo>
                  <a:pt x="3147423" y="1337359"/>
                  <a:pt x="3122913" y="1513807"/>
                  <a:pt x="3144923" y="1763910"/>
                </a:cubicBezTo>
                <a:cubicBezTo>
                  <a:pt x="3045003" y="1783060"/>
                  <a:pt x="2822483" y="1720233"/>
                  <a:pt x="2715117" y="1763910"/>
                </a:cubicBezTo>
                <a:cubicBezTo>
                  <a:pt x="2607751" y="1807587"/>
                  <a:pt x="2362600" y="1732035"/>
                  <a:pt x="2159514" y="1763910"/>
                </a:cubicBezTo>
                <a:cubicBezTo>
                  <a:pt x="1956428" y="1795785"/>
                  <a:pt x="1772055" y="1707836"/>
                  <a:pt x="1572462" y="1763910"/>
                </a:cubicBezTo>
                <a:cubicBezTo>
                  <a:pt x="1372869" y="1819984"/>
                  <a:pt x="1267371" y="1700800"/>
                  <a:pt x="985409" y="1763910"/>
                </a:cubicBezTo>
                <a:cubicBezTo>
                  <a:pt x="703447" y="1827020"/>
                  <a:pt x="425597" y="1684572"/>
                  <a:pt x="0" y="1763910"/>
                </a:cubicBezTo>
                <a:cubicBezTo>
                  <a:pt x="-53529" y="1545569"/>
                  <a:pt x="23730" y="1450430"/>
                  <a:pt x="0" y="1175940"/>
                </a:cubicBezTo>
                <a:cubicBezTo>
                  <a:pt x="-23730" y="901450"/>
                  <a:pt x="8493" y="860149"/>
                  <a:pt x="0" y="552692"/>
                </a:cubicBezTo>
                <a:cubicBezTo>
                  <a:pt x="-8493" y="245235"/>
                  <a:pt x="32968" y="142490"/>
                  <a:pt x="0" y="0"/>
                </a:cubicBezTo>
                <a:close/>
              </a:path>
              <a:path w="3144923" h="1763910" stroke="0" extrusionOk="0">
                <a:moveTo>
                  <a:pt x="0" y="0"/>
                </a:moveTo>
                <a:cubicBezTo>
                  <a:pt x="171435" y="-28027"/>
                  <a:pt x="344969" y="56708"/>
                  <a:pt x="587052" y="0"/>
                </a:cubicBezTo>
                <a:cubicBezTo>
                  <a:pt x="829135" y="-56708"/>
                  <a:pt x="864590" y="57997"/>
                  <a:pt x="1079757" y="0"/>
                </a:cubicBezTo>
                <a:cubicBezTo>
                  <a:pt x="1294924" y="-57997"/>
                  <a:pt x="1423449" y="49092"/>
                  <a:pt x="1603911" y="0"/>
                </a:cubicBezTo>
                <a:cubicBezTo>
                  <a:pt x="1784373" y="-49092"/>
                  <a:pt x="1853689" y="13196"/>
                  <a:pt x="2065166" y="0"/>
                </a:cubicBezTo>
                <a:cubicBezTo>
                  <a:pt x="2276644" y="-13196"/>
                  <a:pt x="2490086" y="20762"/>
                  <a:pt x="2652218" y="0"/>
                </a:cubicBezTo>
                <a:cubicBezTo>
                  <a:pt x="2814350" y="-20762"/>
                  <a:pt x="2923356" y="55593"/>
                  <a:pt x="3144923" y="0"/>
                </a:cubicBezTo>
                <a:cubicBezTo>
                  <a:pt x="3209093" y="277591"/>
                  <a:pt x="3101455" y="398357"/>
                  <a:pt x="3144923" y="605609"/>
                </a:cubicBezTo>
                <a:cubicBezTo>
                  <a:pt x="3188391" y="812861"/>
                  <a:pt x="3129920" y="979717"/>
                  <a:pt x="3144923" y="1211218"/>
                </a:cubicBezTo>
                <a:cubicBezTo>
                  <a:pt x="3159926" y="1442719"/>
                  <a:pt x="3087247" y="1531596"/>
                  <a:pt x="3144923" y="1763910"/>
                </a:cubicBezTo>
                <a:cubicBezTo>
                  <a:pt x="2974864" y="1794428"/>
                  <a:pt x="2919447" y="1762856"/>
                  <a:pt x="2715117" y="1763910"/>
                </a:cubicBezTo>
                <a:cubicBezTo>
                  <a:pt x="2510787" y="1764964"/>
                  <a:pt x="2468823" y="1750373"/>
                  <a:pt x="2285311" y="1763910"/>
                </a:cubicBezTo>
                <a:cubicBezTo>
                  <a:pt x="2101799" y="1777447"/>
                  <a:pt x="1992754" y="1732293"/>
                  <a:pt x="1729708" y="1763910"/>
                </a:cubicBezTo>
                <a:cubicBezTo>
                  <a:pt x="1466662" y="1795527"/>
                  <a:pt x="1500831" y="1751872"/>
                  <a:pt x="1299902" y="1763910"/>
                </a:cubicBezTo>
                <a:cubicBezTo>
                  <a:pt x="1098973" y="1775948"/>
                  <a:pt x="1030748" y="1733957"/>
                  <a:pt x="838646" y="1763910"/>
                </a:cubicBezTo>
                <a:cubicBezTo>
                  <a:pt x="646544" y="1793863"/>
                  <a:pt x="211057" y="1697355"/>
                  <a:pt x="0" y="1763910"/>
                </a:cubicBezTo>
                <a:cubicBezTo>
                  <a:pt x="-42521" y="1572659"/>
                  <a:pt x="6997" y="1281767"/>
                  <a:pt x="0" y="1140662"/>
                </a:cubicBezTo>
                <a:cubicBezTo>
                  <a:pt x="-6997" y="999557"/>
                  <a:pt x="49080" y="861617"/>
                  <a:pt x="0" y="587970"/>
                </a:cubicBezTo>
                <a:cubicBezTo>
                  <a:pt x="-49080" y="314323"/>
                  <a:pt x="52653" y="198617"/>
                  <a:pt x="0" y="0"/>
                </a:cubicBezTo>
                <a:close/>
              </a:path>
            </a:pathLst>
          </a:custGeom>
          <a:ln>
            <a:solidFill>
              <a:schemeClr val="tx1"/>
            </a:solidFill>
            <a:extLst>
              <a:ext uri="{C807C97D-BFC1-408E-A445-0C87EB9F89A2}">
                <ask:lineSketchStyleProps xmlns:ask="http://schemas.microsoft.com/office/drawing/2018/sketchyshapes" sd="651948258">
                  <a:prstGeom prst="rect">
                    <a:avLst/>
                  </a:prstGeom>
                  <ask:type>
                    <ask:lineSketchScribble/>
                  </ask:type>
                </ask:lineSketchStyleProps>
              </a:ext>
            </a:extLst>
          </a:ln>
        </p:spPr>
      </p:pic>
      <p:pic>
        <p:nvPicPr>
          <p:cNvPr id="23" name="Εικόνα 22" descr="Μνήμες 1974: «Τον είδα που ξικάπνιζε όταν τον χτύπησαν, τον θάψαμε εκεί  πάνω» | AlphaNews">
            <a:extLst>
              <a:ext uri="{FF2B5EF4-FFF2-40B4-BE49-F238E27FC236}">
                <a16:creationId xmlns:a16="http://schemas.microsoft.com/office/drawing/2014/main" id="{8BF4BEC5-0D55-5EDF-F308-72A14C59F802}"/>
              </a:ext>
            </a:extLst>
          </p:cNvPr>
          <p:cNvPicPr>
            <a:picLocks noChangeAspect="1"/>
          </p:cNvPicPr>
          <p:nvPr/>
        </p:nvPicPr>
        <p:blipFill>
          <a:blip r:embed="rId4"/>
          <a:stretch>
            <a:fillRect/>
          </a:stretch>
        </p:blipFill>
        <p:spPr>
          <a:xfrm>
            <a:off x="7921159" y="1870997"/>
            <a:ext cx="3062792" cy="1334693"/>
          </a:xfrm>
          <a:custGeom>
            <a:avLst/>
            <a:gdLst>
              <a:gd name="csX0" fmla="*/ 0 w 3062792"/>
              <a:gd name="csY0" fmla="*/ 0 h 1334693"/>
              <a:gd name="csX1" fmla="*/ 418582 w 3062792"/>
              <a:gd name="csY1" fmla="*/ 0 h 1334693"/>
              <a:gd name="csX2" fmla="*/ 990303 w 3062792"/>
              <a:gd name="csY2" fmla="*/ 0 h 1334693"/>
              <a:gd name="csX3" fmla="*/ 1531396 w 3062792"/>
              <a:gd name="csY3" fmla="*/ 0 h 1334693"/>
              <a:gd name="csX4" fmla="*/ 2041861 w 3062792"/>
              <a:gd name="csY4" fmla="*/ 0 h 1334693"/>
              <a:gd name="csX5" fmla="*/ 2521699 w 3062792"/>
              <a:gd name="csY5" fmla="*/ 0 h 1334693"/>
              <a:gd name="csX6" fmla="*/ 3062792 w 3062792"/>
              <a:gd name="csY6" fmla="*/ 0 h 1334693"/>
              <a:gd name="csX7" fmla="*/ 3062792 w 3062792"/>
              <a:gd name="csY7" fmla="*/ 471592 h 1334693"/>
              <a:gd name="csX8" fmla="*/ 3062792 w 3062792"/>
              <a:gd name="csY8" fmla="*/ 943183 h 1334693"/>
              <a:gd name="csX9" fmla="*/ 3062792 w 3062792"/>
              <a:gd name="csY9" fmla="*/ 1334693 h 1334693"/>
              <a:gd name="csX10" fmla="*/ 2521699 w 3062792"/>
              <a:gd name="csY10" fmla="*/ 1334693 h 1334693"/>
              <a:gd name="csX11" fmla="*/ 2011233 w 3062792"/>
              <a:gd name="csY11" fmla="*/ 1334693 h 1334693"/>
              <a:gd name="csX12" fmla="*/ 1562024 w 3062792"/>
              <a:gd name="csY12" fmla="*/ 1334693 h 1334693"/>
              <a:gd name="csX13" fmla="*/ 1020931 w 3062792"/>
              <a:gd name="csY13" fmla="*/ 1334693 h 1334693"/>
              <a:gd name="csX14" fmla="*/ 541093 w 3062792"/>
              <a:gd name="csY14" fmla="*/ 1334693 h 1334693"/>
              <a:gd name="csX15" fmla="*/ 0 w 3062792"/>
              <a:gd name="csY15" fmla="*/ 1334693 h 1334693"/>
              <a:gd name="csX16" fmla="*/ 0 w 3062792"/>
              <a:gd name="csY16" fmla="*/ 916489 h 1334693"/>
              <a:gd name="csX17" fmla="*/ 0 w 3062792"/>
              <a:gd name="csY17" fmla="*/ 444898 h 1334693"/>
              <a:gd name="csX18" fmla="*/ 0 w 3062792"/>
              <a:gd name="csY18" fmla="*/ 0 h 13346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062792" h="1334693" fill="none" extrusionOk="0">
                <a:moveTo>
                  <a:pt x="0" y="0"/>
                </a:moveTo>
                <a:cubicBezTo>
                  <a:pt x="198456" y="-28118"/>
                  <a:pt x="234381" y="7940"/>
                  <a:pt x="418582" y="0"/>
                </a:cubicBezTo>
                <a:cubicBezTo>
                  <a:pt x="602783" y="-7940"/>
                  <a:pt x="818790" y="68114"/>
                  <a:pt x="990303" y="0"/>
                </a:cubicBezTo>
                <a:cubicBezTo>
                  <a:pt x="1161816" y="-68114"/>
                  <a:pt x="1265178" y="3900"/>
                  <a:pt x="1531396" y="0"/>
                </a:cubicBezTo>
                <a:cubicBezTo>
                  <a:pt x="1797614" y="-3900"/>
                  <a:pt x="1792640" y="43506"/>
                  <a:pt x="2041861" y="0"/>
                </a:cubicBezTo>
                <a:cubicBezTo>
                  <a:pt x="2291082" y="-43506"/>
                  <a:pt x="2366775" y="18454"/>
                  <a:pt x="2521699" y="0"/>
                </a:cubicBezTo>
                <a:cubicBezTo>
                  <a:pt x="2676623" y="-18454"/>
                  <a:pt x="2871359" y="58590"/>
                  <a:pt x="3062792" y="0"/>
                </a:cubicBezTo>
                <a:cubicBezTo>
                  <a:pt x="3119043" y="126943"/>
                  <a:pt x="3013692" y="245659"/>
                  <a:pt x="3062792" y="471592"/>
                </a:cubicBezTo>
                <a:cubicBezTo>
                  <a:pt x="3111892" y="697525"/>
                  <a:pt x="3042510" y="795104"/>
                  <a:pt x="3062792" y="943183"/>
                </a:cubicBezTo>
                <a:cubicBezTo>
                  <a:pt x="3083074" y="1091262"/>
                  <a:pt x="3049345" y="1243027"/>
                  <a:pt x="3062792" y="1334693"/>
                </a:cubicBezTo>
                <a:cubicBezTo>
                  <a:pt x="2948791" y="1376812"/>
                  <a:pt x="2727439" y="1314521"/>
                  <a:pt x="2521699" y="1334693"/>
                </a:cubicBezTo>
                <a:cubicBezTo>
                  <a:pt x="2315959" y="1354865"/>
                  <a:pt x="2190399" y="1285225"/>
                  <a:pt x="2011233" y="1334693"/>
                </a:cubicBezTo>
                <a:cubicBezTo>
                  <a:pt x="1832067" y="1384161"/>
                  <a:pt x="1771250" y="1285086"/>
                  <a:pt x="1562024" y="1334693"/>
                </a:cubicBezTo>
                <a:cubicBezTo>
                  <a:pt x="1352798" y="1384300"/>
                  <a:pt x="1157718" y="1320668"/>
                  <a:pt x="1020931" y="1334693"/>
                </a:cubicBezTo>
                <a:cubicBezTo>
                  <a:pt x="884144" y="1348718"/>
                  <a:pt x="649894" y="1287172"/>
                  <a:pt x="541093" y="1334693"/>
                </a:cubicBezTo>
                <a:cubicBezTo>
                  <a:pt x="432292" y="1382214"/>
                  <a:pt x="200072" y="1276137"/>
                  <a:pt x="0" y="1334693"/>
                </a:cubicBezTo>
                <a:cubicBezTo>
                  <a:pt x="-31579" y="1213350"/>
                  <a:pt x="12306" y="1121940"/>
                  <a:pt x="0" y="916489"/>
                </a:cubicBezTo>
                <a:cubicBezTo>
                  <a:pt x="-12306" y="711038"/>
                  <a:pt x="33235" y="550061"/>
                  <a:pt x="0" y="444898"/>
                </a:cubicBezTo>
                <a:cubicBezTo>
                  <a:pt x="-33235" y="339735"/>
                  <a:pt x="44408" y="123715"/>
                  <a:pt x="0" y="0"/>
                </a:cubicBezTo>
                <a:close/>
              </a:path>
              <a:path w="3062792" h="1334693" stroke="0" extrusionOk="0">
                <a:moveTo>
                  <a:pt x="0" y="0"/>
                </a:moveTo>
                <a:cubicBezTo>
                  <a:pt x="200977" y="-35357"/>
                  <a:pt x="241869" y="35864"/>
                  <a:pt x="449209" y="0"/>
                </a:cubicBezTo>
                <a:cubicBezTo>
                  <a:pt x="656549" y="-35864"/>
                  <a:pt x="834686" y="47922"/>
                  <a:pt x="990303" y="0"/>
                </a:cubicBezTo>
                <a:cubicBezTo>
                  <a:pt x="1145920" y="-47922"/>
                  <a:pt x="1286251" y="25055"/>
                  <a:pt x="1470140" y="0"/>
                </a:cubicBezTo>
                <a:cubicBezTo>
                  <a:pt x="1654029" y="-25055"/>
                  <a:pt x="1837750" y="21177"/>
                  <a:pt x="2041861" y="0"/>
                </a:cubicBezTo>
                <a:cubicBezTo>
                  <a:pt x="2245972" y="-21177"/>
                  <a:pt x="2426469" y="23120"/>
                  <a:pt x="2582955" y="0"/>
                </a:cubicBezTo>
                <a:cubicBezTo>
                  <a:pt x="2739441" y="-23120"/>
                  <a:pt x="2853374" y="25684"/>
                  <a:pt x="3062792" y="0"/>
                </a:cubicBezTo>
                <a:cubicBezTo>
                  <a:pt x="3091331" y="183671"/>
                  <a:pt x="3058967" y="326911"/>
                  <a:pt x="3062792" y="471592"/>
                </a:cubicBezTo>
                <a:cubicBezTo>
                  <a:pt x="3066617" y="616273"/>
                  <a:pt x="3030046" y="825247"/>
                  <a:pt x="3062792" y="943183"/>
                </a:cubicBezTo>
                <a:cubicBezTo>
                  <a:pt x="3095538" y="1061119"/>
                  <a:pt x="3043875" y="1139015"/>
                  <a:pt x="3062792" y="1334693"/>
                </a:cubicBezTo>
                <a:cubicBezTo>
                  <a:pt x="2872771" y="1383422"/>
                  <a:pt x="2698825" y="1332178"/>
                  <a:pt x="2582955" y="1334693"/>
                </a:cubicBezTo>
                <a:cubicBezTo>
                  <a:pt x="2467085" y="1337208"/>
                  <a:pt x="2134021" y="1303585"/>
                  <a:pt x="2011233" y="1334693"/>
                </a:cubicBezTo>
                <a:cubicBezTo>
                  <a:pt x="1888445" y="1365801"/>
                  <a:pt x="1709617" y="1311536"/>
                  <a:pt x="1500768" y="1334693"/>
                </a:cubicBezTo>
                <a:cubicBezTo>
                  <a:pt x="1291920" y="1357850"/>
                  <a:pt x="1203803" y="1305311"/>
                  <a:pt x="1020931" y="1334693"/>
                </a:cubicBezTo>
                <a:cubicBezTo>
                  <a:pt x="838059" y="1364075"/>
                  <a:pt x="664325" y="1327338"/>
                  <a:pt x="479837" y="1334693"/>
                </a:cubicBezTo>
                <a:cubicBezTo>
                  <a:pt x="295349" y="1342048"/>
                  <a:pt x="145258" y="1285462"/>
                  <a:pt x="0" y="1334693"/>
                </a:cubicBezTo>
                <a:cubicBezTo>
                  <a:pt x="-11943" y="1173124"/>
                  <a:pt x="47849" y="1109078"/>
                  <a:pt x="0" y="903142"/>
                </a:cubicBezTo>
                <a:cubicBezTo>
                  <a:pt x="-47849" y="697206"/>
                  <a:pt x="5578" y="609573"/>
                  <a:pt x="0" y="431551"/>
                </a:cubicBezTo>
                <a:cubicBezTo>
                  <a:pt x="-5578" y="253529"/>
                  <a:pt x="16259" y="151905"/>
                  <a:pt x="0" y="0"/>
                </a:cubicBezTo>
                <a:close/>
              </a:path>
            </a:pathLst>
          </a:custGeom>
          <a:ln>
            <a:solidFill>
              <a:schemeClr val="tx1"/>
            </a:solidFill>
            <a:extLst>
              <a:ext uri="{C807C97D-BFC1-408E-A445-0C87EB9F89A2}">
                <ask:lineSketchStyleProps xmlns:ask="http://schemas.microsoft.com/office/drawing/2018/sketchyshapes" sd="2993563282">
                  <a:prstGeom prst="rect">
                    <a:avLst/>
                  </a:prstGeom>
                  <ask:type>
                    <ask:lineSketchScribble/>
                  </ask:type>
                </ask:lineSketchStyleProps>
              </a:ext>
            </a:extLst>
          </a:ln>
        </p:spPr>
      </p:pic>
      <p:pic>
        <p:nvPicPr>
          <p:cNvPr id="24" name="Εικόνα 23" descr="Ελληνική μετανάστευση και συλλογική μνήμη στα Σεμινάρια Ιστορίας και  Πολιτισμού της Ελληνικής Κοινότητας Μελβούρνης. - ertnews.gr">
            <a:extLst>
              <a:ext uri="{FF2B5EF4-FFF2-40B4-BE49-F238E27FC236}">
                <a16:creationId xmlns:a16="http://schemas.microsoft.com/office/drawing/2014/main" id="{536CD993-3D6A-8680-27D4-DDE8C823B80D}"/>
              </a:ext>
            </a:extLst>
          </p:cNvPr>
          <p:cNvPicPr>
            <a:picLocks noChangeAspect="1"/>
          </p:cNvPicPr>
          <p:nvPr/>
        </p:nvPicPr>
        <p:blipFill>
          <a:blip r:embed="rId5"/>
          <a:srcRect l="40599" t="31548" r="2718" b="25830"/>
          <a:stretch>
            <a:fillRect/>
          </a:stretch>
        </p:blipFill>
        <p:spPr>
          <a:xfrm>
            <a:off x="7406157" y="5536512"/>
            <a:ext cx="3735760" cy="1172772"/>
          </a:xfrm>
          <a:custGeom>
            <a:avLst/>
            <a:gdLst>
              <a:gd name="csX0" fmla="*/ 0 w 3735760"/>
              <a:gd name="csY0" fmla="*/ 0 h 1172772"/>
              <a:gd name="csX1" fmla="*/ 571038 w 3735760"/>
              <a:gd name="csY1" fmla="*/ 0 h 1172772"/>
              <a:gd name="csX2" fmla="*/ 1179433 w 3735760"/>
              <a:gd name="csY2" fmla="*/ 0 h 1172772"/>
              <a:gd name="csX3" fmla="*/ 1638398 w 3735760"/>
              <a:gd name="csY3" fmla="*/ 0 h 1172772"/>
              <a:gd name="csX4" fmla="*/ 2172078 w 3735760"/>
              <a:gd name="csY4" fmla="*/ 0 h 1172772"/>
              <a:gd name="csX5" fmla="*/ 2668400 w 3735760"/>
              <a:gd name="csY5" fmla="*/ 0 h 1172772"/>
              <a:gd name="csX6" fmla="*/ 3276795 w 3735760"/>
              <a:gd name="csY6" fmla="*/ 0 h 1172772"/>
              <a:gd name="csX7" fmla="*/ 3735760 w 3735760"/>
              <a:gd name="csY7" fmla="*/ 0 h 1172772"/>
              <a:gd name="csX8" fmla="*/ 3735760 w 3735760"/>
              <a:gd name="csY8" fmla="*/ 598114 h 1172772"/>
              <a:gd name="csX9" fmla="*/ 3735760 w 3735760"/>
              <a:gd name="csY9" fmla="*/ 1172772 h 1172772"/>
              <a:gd name="csX10" fmla="*/ 3127365 w 3735760"/>
              <a:gd name="csY10" fmla="*/ 1172772 h 1172772"/>
              <a:gd name="csX11" fmla="*/ 2593685 w 3735760"/>
              <a:gd name="csY11" fmla="*/ 1172772 h 1172772"/>
              <a:gd name="csX12" fmla="*/ 2172078 w 3735760"/>
              <a:gd name="csY12" fmla="*/ 1172772 h 1172772"/>
              <a:gd name="csX13" fmla="*/ 1750470 w 3735760"/>
              <a:gd name="csY13" fmla="*/ 1172772 h 1172772"/>
              <a:gd name="csX14" fmla="*/ 1291506 w 3735760"/>
              <a:gd name="csY14" fmla="*/ 1172772 h 1172772"/>
              <a:gd name="csX15" fmla="*/ 683110 w 3735760"/>
              <a:gd name="csY15" fmla="*/ 1172772 h 1172772"/>
              <a:gd name="csX16" fmla="*/ 0 w 3735760"/>
              <a:gd name="csY16" fmla="*/ 1172772 h 1172772"/>
              <a:gd name="csX17" fmla="*/ 0 w 3735760"/>
              <a:gd name="csY17" fmla="*/ 562931 h 1172772"/>
              <a:gd name="csX18" fmla="*/ 0 w 3735760"/>
              <a:gd name="csY18" fmla="*/ 0 h 11727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735760" h="1172772" fill="none" extrusionOk="0">
                <a:moveTo>
                  <a:pt x="0" y="0"/>
                </a:moveTo>
                <a:cubicBezTo>
                  <a:pt x="185743" y="-34785"/>
                  <a:pt x="393368" y="23779"/>
                  <a:pt x="571038" y="0"/>
                </a:cubicBezTo>
                <a:cubicBezTo>
                  <a:pt x="748708" y="-23779"/>
                  <a:pt x="985883" y="52143"/>
                  <a:pt x="1179433" y="0"/>
                </a:cubicBezTo>
                <a:cubicBezTo>
                  <a:pt x="1372983" y="-52143"/>
                  <a:pt x="1483564" y="18926"/>
                  <a:pt x="1638398" y="0"/>
                </a:cubicBezTo>
                <a:cubicBezTo>
                  <a:pt x="1793232" y="-18926"/>
                  <a:pt x="1930657" y="38856"/>
                  <a:pt x="2172078" y="0"/>
                </a:cubicBezTo>
                <a:cubicBezTo>
                  <a:pt x="2413499" y="-38856"/>
                  <a:pt x="2420747" y="3314"/>
                  <a:pt x="2668400" y="0"/>
                </a:cubicBezTo>
                <a:cubicBezTo>
                  <a:pt x="2916053" y="-3314"/>
                  <a:pt x="3113393" y="65305"/>
                  <a:pt x="3276795" y="0"/>
                </a:cubicBezTo>
                <a:cubicBezTo>
                  <a:pt x="3440197" y="-65305"/>
                  <a:pt x="3533347" y="44618"/>
                  <a:pt x="3735760" y="0"/>
                </a:cubicBezTo>
                <a:cubicBezTo>
                  <a:pt x="3781522" y="285311"/>
                  <a:pt x="3729094" y="376688"/>
                  <a:pt x="3735760" y="598114"/>
                </a:cubicBezTo>
                <a:cubicBezTo>
                  <a:pt x="3742426" y="819540"/>
                  <a:pt x="3693104" y="951142"/>
                  <a:pt x="3735760" y="1172772"/>
                </a:cubicBezTo>
                <a:cubicBezTo>
                  <a:pt x="3514249" y="1191052"/>
                  <a:pt x="3267472" y="1132396"/>
                  <a:pt x="3127365" y="1172772"/>
                </a:cubicBezTo>
                <a:cubicBezTo>
                  <a:pt x="2987259" y="1213148"/>
                  <a:pt x="2770223" y="1172105"/>
                  <a:pt x="2593685" y="1172772"/>
                </a:cubicBezTo>
                <a:cubicBezTo>
                  <a:pt x="2417147" y="1173439"/>
                  <a:pt x="2367127" y="1160643"/>
                  <a:pt x="2172078" y="1172772"/>
                </a:cubicBezTo>
                <a:cubicBezTo>
                  <a:pt x="1977029" y="1184901"/>
                  <a:pt x="1870280" y="1160844"/>
                  <a:pt x="1750470" y="1172772"/>
                </a:cubicBezTo>
                <a:cubicBezTo>
                  <a:pt x="1630660" y="1184700"/>
                  <a:pt x="1408653" y="1119049"/>
                  <a:pt x="1291506" y="1172772"/>
                </a:cubicBezTo>
                <a:cubicBezTo>
                  <a:pt x="1174359" y="1226495"/>
                  <a:pt x="919309" y="1163284"/>
                  <a:pt x="683110" y="1172772"/>
                </a:cubicBezTo>
                <a:cubicBezTo>
                  <a:pt x="446911" y="1182260"/>
                  <a:pt x="163725" y="1154993"/>
                  <a:pt x="0" y="1172772"/>
                </a:cubicBezTo>
                <a:cubicBezTo>
                  <a:pt x="-58295" y="923457"/>
                  <a:pt x="30981" y="806759"/>
                  <a:pt x="0" y="562931"/>
                </a:cubicBezTo>
                <a:cubicBezTo>
                  <a:pt x="-30981" y="319103"/>
                  <a:pt x="19512" y="174497"/>
                  <a:pt x="0" y="0"/>
                </a:cubicBezTo>
                <a:close/>
              </a:path>
              <a:path w="3735760" h="1172772" stroke="0" extrusionOk="0">
                <a:moveTo>
                  <a:pt x="0" y="0"/>
                </a:moveTo>
                <a:cubicBezTo>
                  <a:pt x="218668" y="-7203"/>
                  <a:pt x="320975" y="52266"/>
                  <a:pt x="458965" y="0"/>
                </a:cubicBezTo>
                <a:cubicBezTo>
                  <a:pt x="596956" y="-52266"/>
                  <a:pt x="706299" y="48037"/>
                  <a:pt x="880572" y="0"/>
                </a:cubicBezTo>
                <a:cubicBezTo>
                  <a:pt x="1054845" y="-48037"/>
                  <a:pt x="1162791" y="33560"/>
                  <a:pt x="1414252" y="0"/>
                </a:cubicBezTo>
                <a:cubicBezTo>
                  <a:pt x="1665713" y="-33560"/>
                  <a:pt x="1711327" y="15305"/>
                  <a:pt x="1873217" y="0"/>
                </a:cubicBezTo>
                <a:cubicBezTo>
                  <a:pt x="2035107" y="-15305"/>
                  <a:pt x="2217781" y="43203"/>
                  <a:pt x="2406897" y="0"/>
                </a:cubicBezTo>
                <a:cubicBezTo>
                  <a:pt x="2596013" y="-43203"/>
                  <a:pt x="2654272" y="16961"/>
                  <a:pt x="2865862" y="0"/>
                </a:cubicBezTo>
                <a:cubicBezTo>
                  <a:pt x="3077452" y="-16961"/>
                  <a:pt x="3468739" y="65123"/>
                  <a:pt x="3735760" y="0"/>
                </a:cubicBezTo>
                <a:cubicBezTo>
                  <a:pt x="3775003" y="275269"/>
                  <a:pt x="3716655" y="422806"/>
                  <a:pt x="3735760" y="609841"/>
                </a:cubicBezTo>
                <a:cubicBezTo>
                  <a:pt x="3754865" y="796876"/>
                  <a:pt x="3670791" y="894146"/>
                  <a:pt x="3735760" y="1172772"/>
                </a:cubicBezTo>
                <a:cubicBezTo>
                  <a:pt x="3543839" y="1189989"/>
                  <a:pt x="3400594" y="1118548"/>
                  <a:pt x="3276795" y="1172772"/>
                </a:cubicBezTo>
                <a:cubicBezTo>
                  <a:pt x="3152996" y="1226996"/>
                  <a:pt x="2916488" y="1120803"/>
                  <a:pt x="2743115" y="1172772"/>
                </a:cubicBezTo>
                <a:cubicBezTo>
                  <a:pt x="2569742" y="1224741"/>
                  <a:pt x="2281820" y="1100309"/>
                  <a:pt x="2134720" y="1172772"/>
                </a:cubicBezTo>
                <a:cubicBezTo>
                  <a:pt x="1987621" y="1245235"/>
                  <a:pt x="1851564" y="1132849"/>
                  <a:pt x="1601040" y="1172772"/>
                </a:cubicBezTo>
                <a:cubicBezTo>
                  <a:pt x="1350516" y="1212695"/>
                  <a:pt x="1305740" y="1136132"/>
                  <a:pt x="1104718" y="1172772"/>
                </a:cubicBezTo>
                <a:cubicBezTo>
                  <a:pt x="903696" y="1209412"/>
                  <a:pt x="772257" y="1160672"/>
                  <a:pt x="571038" y="1172772"/>
                </a:cubicBezTo>
                <a:cubicBezTo>
                  <a:pt x="369819" y="1184872"/>
                  <a:pt x="189098" y="1165143"/>
                  <a:pt x="0" y="1172772"/>
                </a:cubicBezTo>
                <a:cubicBezTo>
                  <a:pt x="-68667" y="1052845"/>
                  <a:pt x="18745" y="728372"/>
                  <a:pt x="0" y="574658"/>
                </a:cubicBezTo>
                <a:cubicBezTo>
                  <a:pt x="-18745" y="420944"/>
                  <a:pt x="36846" y="235534"/>
                  <a:pt x="0" y="0"/>
                </a:cubicBezTo>
                <a:close/>
              </a:path>
            </a:pathLst>
          </a:custGeom>
          <a:ln>
            <a:solidFill>
              <a:schemeClr val="tx1"/>
            </a:solidFill>
            <a:extLst>
              <a:ext uri="{C807C97D-BFC1-408E-A445-0C87EB9F89A2}">
                <ask:lineSketchStyleProps xmlns:ask="http://schemas.microsoft.com/office/drawing/2018/sketchyshapes" sd="1300461618">
                  <a:prstGeom prst="rect">
                    <a:avLst/>
                  </a:prstGeom>
                  <ask:type>
                    <ask:lineSketchScribble/>
                  </ask:type>
                </ask:lineSketchStyleProps>
              </a:ext>
            </a:extLst>
          </a:ln>
        </p:spPr>
      </p:pic>
    </p:spTree>
    <p:extLst>
      <p:ext uri="{BB962C8B-B14F-4D97-AF65-F5344CB8AC3E}">
        <p14:creationId xmlns:p14="http://schemas.microsoft.com/office/powerpoint/2010/main" val="23001052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A0CFF-49AE-809A-0575-1E48C574492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B0AB52B-4570-CC12-44BC-722B7767ECDF}"/>
              </a:ext>
            </a:extLst>
          </p:cNvPr>
          <p:cNvSpPr txBox="1"/>
          <p:nvPr/>
        </p:nvSpPr>
        <p:spPr>
          <a:xfrm>
            <a:off x="1833763" y="920481"/>
            <a:ext cx="2666999" cy="584775"/>
          </a:xfrm>
          <a:custGeom>
            <a:avLst/>
            <a:gdLst>
              <a:gd name="csX0" fmla="*/ 0 w 2666999"/>
              <a:gd name="csY0" fmla="*/ 0 h 584775"/>
              <a:gd name="csX1" fmla="*/ 586740 w 2666999"/>
              <a:gd name="csY1" fmla="*/ 0 h 584775"/>
              <a:gd name="csX2" fmla="*/ 1120140 w 2666999"/>
              <a:gd name="csY2" fmla="*/ 0 h 584775"/>
              <a:gd name="csX3" fmla="*/ 1626869 w 2666999"/>
              <a:gd name="csY3" fmla="*/ 0 h 584775"/>
              <a:gd name="csX4" fmla="*/ 2666999 w 2666999"/>
              <a:gd name="csY4" fmla="*/ 0 h 584775"/>
              <a:gd name="csX5" fmla="*/ 2666999 w 2666999"/>
              <a:gd name="csY5" fmla="*/ 584775 h 584775"/>
              <a:gd name="csX6" fmla="*/ 2080259 w 2666999"/>
              <a:gd name="csY6" fmla="*/ 584775 h 584775"/>
              <a:gd name="csX7" fmla="*/ 1600199 w 2666999"/>
              <a:gd name="csY7" fmla="*/ 584775 h 584775"/>
              <a:gd name="csX8" fmla="*/ 1013460 w 2666999"/>
              <a:gd name="csY8" fmla="*/ 584775 h 584775"/>
              <a:gd name="csX9" fmla="*/ 480060 w 2666999"/>
              <a:gd name="csY9" fmla="*/ 584775 h 584775"/>
              <a:gd name="csX10" fmla="*/ 0 w 2666999"/>
              <a:gd name="csY10" fmla="*/ 584775 h 584775"/>
              <a:gd name="csX11" fmla="*/ 0 w 2666999"/>
              <a:gd name="csY11" fmla="*/ 0 h 5847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666999" h="584775" extrusionOk="0">
                <a:moveTo>
                  <a:pt x="0" y="0"/>
                </a:moveTo>
                <a:cubicBezTo>
                  <a:pt x="254280" y="-25491"/>
                  <a:pt x="380636" y="8554"/>
                  <a:pt x="586740" y="0"/>
                </a:cubicBezTo>
                <a:cubicBezTo>
                  <a:pt x="792844" y="-8554"/>
                  <a:pt x="884880" y="15058"/>
                  <a:pt x="1120140" y="0"/>
                </a:cubicBezTo>
                <a:cubicBezTo>
                  <a:pt x="1355400" y="-15058"/>
                  <a:pt x="1454735" y="1011"/>
                  <a:pt x="1626869" y="0"/>
                </a:cubicBezTo>
                <a:cubicBezTo>
                  <a:pt x="1799003" y="-1011"/>
                  <a:pt x="2439677" y="105477"/>
                  <a:pt x="2666999" y="0"/>
                </a:cubicBezTo>
                <a:cubicBezTo>
                  <a:pt x="2667380" y="219496"/>
                  <a:pt x="2600658" y="431797"/>
                  <a:pt x="2666999" y="584775"/>
                </a:cubicBezTo>
                <a:cubicBezTo>
                  <a:pt x="2531577" y="639354"/>
                  <a:pt x="2357328" y="518203"/>
                  <a:pt x="2080259" y="584775"/>
                </a:cubicBezTo>
                <a:cubicBezTo>
                  <a:pt x="1803190" y="651347"/>
                  <a:pt x="1822148" y="569598"/>
                  <a:pt x="1600199" y="584775"/>
                </a:cubicBezTo>
                <a:cubicBezTo>
                  <a:pt x="1378250" y="599952"/>
                  <a:pt x="1166819" y="578394"/>
                  <a:pt x="1013460" y="584775"/>
                </a:cubicBezTo>
                <a:cubicBezTo>
                  <a:pt x="860101" y="591156"/>
                  <a:pt x="666733" y="577512"/>
                  <a:pt x="480060" y="584775"/>
                </a:cubicBezTo>
                <a:cubicBezTo>
                  <a:pt x="293387" y="592038"/>
                  <a:pt x="116978" y="573217"/>
                  <a:pt x="0" y="584775"/>
                </a:cubicBezTo>
                <a:cubicBezTo>
                  <a:pt x="-61547" y="463039"/>
                  <a:pt x="11041" y="132301"/>
                  <a:pt x="0" y="0"/>
                </a:cubicBezTo>
                <a:close/>
              </a:path>
            </a:pathLst>
          </a:custGeom>
          <a:noFill/>
          <a:ln>
            <a:solidFill>
              <a:schemeClr val="tx1"/>
            </a:solidFill>
            <a:extLst>
              <a:ext uri="{C807C97D-BFC1-408E-A445-0C87EB9F89A2}">
                <ask:lineSketchStyleProps xmlns:ask="http://schemas.microsoft.com/office/drawing/2018/sketchyshapes" sd="2036600807">
                  <a:prstGeom prst="rect">
                    <a:avLst/>
                  </a:prstGeom>
                  <ask:type>
                    <ask:lineSketchScribble/>
                  </ask:type>
                </ask:lineSketchStyleProps>
              </a:ext>
            </a:extLst>
          </a:ln>
        </p:spPr>
        <p:txBody>
          <a:bodyPr wrap="square">
            <a:spAutoFit/>
          </a:bodyPr>
          <a:lstStyle/>
          <a:p>
            <a:r>
              <a:rPr lang="el-GR" sz="3200" b="1" dirty="0"/>
              <a:t>ΔΕΝ ΞΕΧΝΩ</a:t>
            </a:r>
          </a:p>
        </p:txBody>
      </p:sp>
      <p:pic>
        <p:nvPicPr>
          <p:cNvPr id="2" name="Εικόνα 1" descr="Κύπρος 1974 δεν ξεχνώ, διεκδικώ, δημιουργώ - Εικόνες">
            <a:extLst>
              <a:ext uri="{FF2B5EF4-FFF2-40B4-BE49-F238E27FC236}">
                <a16:creationId xmlns:a16="http://schemas.microsoft.com/office/drawing/2014/main" id="{8130DD2D-4CD1-1DF0-F396-7DB1743C1195}"/>
              </a:ext>
            </a:extLst>
          </p:cNvPr>
          <p:cNvPicPr>
            <a:picLocks noChangeAspect="1"/>
          </p:cNvPicPr>
          <p:nvPr/>
        </p:nvPicPr>
        <p:blipFill>
          <a:blip r:embed="rId2"/>
          <a:stretch>
            <a:fillRect/>
          </a:stretch>
        </p:blipFill>
        <p:spPr>
          <a:xfrm>
            <a:off x="981739" y="2004472"/>
            <a:ext cx="4843776" cy="4015327"/>
          </a:xfrm>
          <a:custGeom>
            <a:avLst/>
            <a:gdLst>
              <a:gd name="csX0" fmla="*/ 0 w 4843776"/>
              <a:gd name="csY0" fmla="*/ 0 h 4015327"/>
              <a:gd name="csX1" fmla="*/ 489760 w 4843776"/>
              <a:gd name="csY1" fmla="*/ 0 h 4015327"/>
              <a:gd name="csX2" fmla="*/ 1027957 w 4843776"/>
              <a:gd name="csY2" fmla="*/ 0 h 4015327"/>
              <a:gd name="csX3" fmla="*/ 1517716 w 4843776"/>
              <a:gd name="csY3" fmla="*/ 0 h 4015327"/>
              <a:gd name="csX4" fmla="*/ 2152789 w 4843776"/>
              <a:gd name="csY4" fmla="*/ 0 h 4015327"/>
              <a:gd name="csX5" fmla="*/ 2642549 w 4843776"/>
              <a:gd name="csY5" fmla="*/ 0 h 4015327"/>
              <a:gd name="csX6" fmla="*/ 3180746 w 4843776"/>
              <a:gd name="csY6" fmla="*/ 0 h 4015327"/>
              <a:gd name="csX7" fmla="*/ 3670506 w 4843776"/>
              <a:gd name="csY7" fmla="*/ 0 h 4015327"/>
              <a:gd name="csX8" fmla="*/ 4160265 w 4843776"/>
              <a:gd name="csY8" fmla="*/ 0 h 4015327"/>
              <a:gd name="csX9" fmla="*/ 4843776 w 4843776"/>
              <a:gd name="csY9" fmla="*/ 0 h 4015327"/>
              <a:gd name="csX10" fmla="*/ 4843776 w 4843776"/>
              <a:gd name="csY10" fmla="*/ 453158 h 4015327"/>
              <a:gd name="csX11" fmla="*/ 4843776 w 4843776"/>
              <a:gd name="csY11" fmla="*/ 1107083 h 4015327"/>
              <a:gd name="csX12" fmla="*/ 4843776 w 4843776"/>
              <a:gd name="csY12" fmla="*/ 1761008 h 4015327"/>
              <a:gd name="csX13" fmla="*/ 4843776 w 4843776"/>
              <a:gd name="csY13" fmla="*/ 2334626 h 4015327"/>
              <a:gd name="csX14" fmla="*/ 4843776 w 4843776"/>
              <a:gd name="csY14" fmla="*/ 2787784 h 4015327"/>
              <a:gd name="csX15" fmla="*/ 4843776 w 4843776"/>
              <a:gd name="csY15" fmla="*/ 3401556 h 4015327"/>
              <a:gd name="csX16" fmla="*/ 4843776 w 4843776"/>
              <a:gd name="csY16" fmla="*/ 4015327 h 4015327"/>
              <a:gd name="csX17" fmla="*/ 4305579 w 4843776"/>
              <a:gd name="csY17" fmla="*/ 4015327 h 4015327"/>
              <a:gd name="csX18" fmla="*/ 3815819 w 4843776"/>
              <a:gd name="csY18" fmla="*/ 4015327 h 4015327"/>
              <a:gd name="csX19" fmla="*/ 3180746 w 4843776"/>
              <a:gd name="csY19" fmla="*/ 4015327 h 4015327"/>
              <a:gd name="csX20" fmla="*/ 2594111 w 4843776"/>
              <a:gd name="csY20" fmla="*/ 4015327 h 4015327"/>
              <a:gd name="csX21" fmla="*/ 2104352 w 4843776"/>
              <a:gd name="csY21" fmla="*/ 4015327 h 4015327"/>
              <a:gd name="csX22" fmla="*/ 1614592 w 4843776"/>
              <a:gd name="csY22" fmla="*/ 4015327 h 4015327"/>
              <a:gd name="csX23" fmla="*/ 1173270 w 4843776"/>
              <a:gd name="csY23" fmla="*/ 4015327 h 4015327"/>
              <a:gd name="csX24" fmla="*/ 731948 w 4843776"/>
              <a:gd name="csY24" fmla="*/ 4015327 h 4015327"/>
              <a:gd name="csX25" fmla="*/ 0 w 4843776"/>
              <a:gd name="csY25" fmla="*/ 4015327 h 4015327"/>
              <a:gd name="csX26" fmla="*/ 0 w 4843776"/>
              <a:gd name="csY26" fmla="*/ 3522015 h 4015327"/>
              <a:gd name="csX27" fmla="*/ 0 w 4843776"/>
              <a:gd name="csY27" fmla="*/ 3068857 h 4015327"/>
              <a:gd name="csX28" fmla="*/ 0 w 4843776"/>
              <a:gd name="csY28" fmla="*/ 2455086 h 4015327"/>
              <a:gd name="csX29" fmla="*/ 0 w 4843776"/>
              <a:gd name="csY29" fmla="*/ 1841314 h 4015327"/>
              <a:gd name="csX30" fmla="*/ 0 w 4843776"/>
              <a:gd name="csY30" fmla="*/ 1388156 h 4015327"/>
              <a:gd name="csX31" fmla="*/ 0 w 4843776"/>
              <a:gd name="csY31" fmla="*/ 774384 h 4015327"/>
              <a:gd name="csX32" fmla="*/ 0 w 4843776"/>
              <a:gd name="csY32" fmla="*/ 0 h 40153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4843776" h="4015327" fill="none" extrusionOk="0">
                <a:moveTo>
                  <a:pt x="0" y="0"/>
                </a:moveTo>
                <a:cubicBezTo>
                  <a:pt x="224927" y="-56794"/>
                  <a:pt x="348931" y="46052"/>
                  <a:pt x="489760" y="0"/>
                </a:cubicBezTo>
                <a:cubicBezTo>
                  <a:pt x="630589" y="-46052"/>
                  <a:pt x="894124" y="37917"/>
                  <a:pt x="1027957" y="0"/>
                </a:cubicBezTo>
                <a:cubicBezTo>
                  <a:pt x="1161790" y="-37917"/>
                  <a:pt x="1404005" y="45936"/>
                  <a:pt x="1517716" y="0"/>
                </a:cubicBezTo>
                <a:cubicBezTo>
                  <a:pt x="1631427" y="-45936"/>
                  <a:pt x="1857855" y="8560"/>
                  <a:pt x="2152789" y="0"/>
                </a:cubicBezTo>
                <a:cubicBezTo>
                  <a:pt x="2447723" y="-8560"/>
                  <a:pt x="2425388" y="38963"/>
                  <a:pt x="2642549" y="0"/>
                </a:cubicBezTo>
                <a:cubicBezTo>
                  <a:pt x="2859710" y="-38963"/>
                  <a:pt x="2989064" y="17028"/>
                  <a:pt x="3180746" y="0"/>
                </a:cubicBezTo>
                <a:cubicBezTo>
                  <a:pt x="3372428" y="-17028"/>
                  <a:pt x="3534018" y="26629"/>
                  <a:pt x="3670506" y="0"/>
                </a:cubicBezTo>
                <a:cubicBezTo>
                  <a:pt x="3806994" y="-26629"/>
                  <a:pt x="4002771" y="57669"/>
                  <a:pt x="4160265" y="0"/>
                </a:cubicBezTo>
                <a:cubicBezTo>
                  <a:pt x="4317759" y="-57669"/>
                  <a:pt x="4549458" y="35266"/>
                  <a:pt x="4843776" y="0"/>
                </a:cubicBezTo>
                <a:cubicBezTo>
                  <a:pt x="4860848" y="181453"/>
                  <a:pt x="4793776" y="244020"/>
                  <a:pt x="4843776" y="453158"/>
                </a:cubicBezTo>
                <a:cubicBezTo>
                  <a:pt x="4893776" y="662296"/>
                  <a:pt x="4790825" y="953251"/>
                  <a:pt x="4843776" y="1107083"/>
                </a:cubicBezTo>
                <a:cubicBezTo>
                  <a:pt x="4896727" y="1260915"/>
                  <a:pt x="4826069" y="1441748"/>
                  <a:pt x="4843776" y="1761008"/>
                </a:cubicBezTo>
                <a:cubicBezTo>
                  <a:pt x="4861483" y="2080269"/>
                  <a:pt x="4804406" y="2088602"/>
                  <a:pt x="4843776" y="2334626"/>
                </a:cubicBezTo>
                <a:cubicBezTo>
                  <a:pt x="4883146" y="2580650"/>
                  <a:pt x="4799242" y="2592293"/>
                  <a:pt x="4843776" y="2787784"/>
                </a:cubicBezTo>
                <a:cubicBezTo>
                  <a:pt x="4888310" y="2983275"/>
                  <a:pt x="4798501" y="3193973"/>
                  <a:pt x="4843776" y="3401556"/>
                </a:cubicBezTo>
                <a:cubicBezTo>
                  <a:pt x="4889051" y="3609139"/>
                  <a:pt x="4799470" y="3811275"/>
                  <a:pt x="4843776" y="4015327"/>
                </a:cubicBezTo>
                <a:cubicBezTo>
                  <a:pt x="4637847" y="4039601"/>
                  <a:pt x="4484596" y="3991231"/>
                  <a:pt x="4305579" y="4015327"/>
                </a:cubicBezTo>
                <a:cubicBezTo>
                  <a:pt x="4126562" y="4039423"/>
                  <a:pt x="3915394" y="3987918"/>
                  <a:pt x="3815819" y="4015327"/>
                </a:cubicBezTo>
                <a:cubicBezTo>
                  <a:pt x="3716244" y="4042736"/>
                  <a:pt x="3373877" y="3986856"/>
                  <a:pt x="3180746" y="4015327"/>
                </a:cubicBezTo>
                <a:cubicBezTo>
                  <a:pt x="2987615" y="4043798"/>
                  <a:pt x="2739769" y="3973588"/>
                  <a:pt x="2594111" y="4015327"/>
                </a:cubicBezTo>
                <a:cubicBezTo>
                  <a:pt x="2448453" y="4057066"/>
                  <a:pt x="2260536" y="3986428"/>
                  <a:pt x="2104352" y="4015327"/>
                </a:cubicBezTo>
                <a:cubicBezTo>
                  <a:pt x="1948168" y="4044226"/>
                  <a:pt x="1748657" y="3973134"/>
                  <a:pt x="1614592" y="4015327"/>
                </a:cubicBezTo>
                <a:cubicBezTo>
                  <a:pt x="1480527" y="4057520"/>
                  <a:pt x="1354544" y="3996336"/>
                  <a:pt x="1173270" y="4015327"/>
                </a:cubicBezTo>
                <a:cubicBezTo>
                  <a:pt x="991996" y="4034318"/>
                  <a:pt x="826354" y="3967619"/>
                  <a:pt x="731948" y="4015327"/>
                </a:cubicBezTo>
                <a:cubicBezTo>
                  <a:pt x="637542" y="4063035"/>
                  <a:pt x="299211" y="3977739"/>
                  <a:pt x="0" y="4015327"/>
                </a:cubicBezTo>
                <a:cubicBezTo>
                  <a:pt x="-6156" y="3799897"/>
                  <a:pt x="36189" y="3740762"/>
                  <a:pt x="0" y="3522015"/>
                </a:cubicBezTo>
                <a:cubicBezTo>
                  <a:pt x="-36189" y="3303268"/>
                  <a:pt x="14643" y="3175102"/>
                  <a:pt x="0" y="3068857"/>
                </a:cubicBezTo>
                <a:cubicBezTo>
                  <a:pt x="-14643" y="2962612"/>
                  <a:pt x="29390" y="2675863"/>
                  <a:pt x="0" y="2455086"/>
                </a:cubicBezTo>
                <a:cubicBezTo>
                  <a:pt x="-29390" y="2234309"/>
                  <a:pt x="39008" y="2046877"/>
                  <a:pt x="0" y="1841314"/>
                </a:cubicBezTo>
                <a:cubicBezTo>
                  <a:pt x="-39008" y="1635751"/>
                  <a:pt x="42421" y="1559235"/>
                  <a:pt x="0" y="1388156"/>
                </a:cubicBezTo>
                <a:cubicBezTo>
                  <a:pt x="-42421" y="1217077"/>
                  <a:pt x="71737" y="1048092"/>
                  <a:pt x="0" y="774384"/>
                </a:cubicBezTo>
                <a:cubicBezTo>
                  <a:pt x="-71737" y="500676"/>
                  <a:pt x="91464" y="189897"/>
                  <a:pt x="0" y="0"/>
                </a:cubicBezTo>
                <a:close/>
              </a:path>
              <a:path w="4843776" h="4015327" stroke="0" extrusionOk="0">
                <a:moveTo>
                  <a:pt x="0" y="0"/>
                </a:moveTo>
                <a:cubicBezTo>
                  <a:pt x="148187" y="-44111"/>
                  <a:pt x="304788" y="9898"/>
                  <a:pt x="392884" y="0"/>
                </a:cubicBezTo>
                <a:cubicBezTo>
                  <a:pt x="480980" y="-9898"/>
                  <a:pt x="616379" y="31530"/>
                  <a:pt x="785768" y="0"/>
                </a:cubicBezTo>
                <a:cubicBezTo>
                  <a:pt x="955157" y="-31530"/>
                  <a:pt x="1083323" y="26390"/>
                  <a:pt x="1275528" y="0"/>
                </a:cubicBezTo>
                <a:cubicBezTo>
                  <a:pt x="1467733" y="-26390"/>
                  <a:pt x="1591229" y="13056"/>
                  <a:pt x="1765287" y="0"/>
                </a:cubicBezTo>
                <a:cubicBezTo>
                  <a:pt x="1939345" y="-13056"/>
                  <a:pt x="2226383" y="61758"/>
                  <a:pt x="2400360" y="0"/>
                </a:cubicBezTo>
                <a:cubicBezTo>
                  <a:pt x="2574337" y="-61758"/>
                  <a:pt x="2681231" y="45701"/>
                  <a:pt x="2890120" y="0"/>
                </a:cubicBezTo>
                <a:cubicBezTo>
                  <a:pt x="3099009" y="-45701"/>
                  <a:pt x="3239922" y="728"/>
                  <a:pt x="3379879" y="0"/>
                </a:cubicBezTo>
                <a:cubicBezTo>
                  <a:pt x="3519836" y="-728"/>
                  <a:pt x="3848590" y="35931"/>
                  <a:pt x="4014952" y="0"/>
                </a:cubicBezTo>
                <a:cubicBezTo>
                  <a:pt x="4181314" y="-35931"/>
                  <a:pt x="4486307" y="55238"/>
                  <a:pt x="4843776" y="0"/>
                </a:cubicBezTo>
                <a:cubicBezTo>
                  <a:pt x="4884065" y="183023"/>
                  <a:pt x="4820874" y="465584"/>
                  <a:pt x="4843776" y="653925"/>
                </a:cubicBezTo>
                <a:cubicBezTo>
                  <a:pt x="4866678" y="842267"/>
                  <a:pt x="4802821" y="965283"/>
                  <a:pt x="4843776" y="1227543"/>
                </a:cubicBezTo>
                <a:cubicBezTo>
                  <a:pt x="4884731" y="1489803"/>
                  <a:pt x="4771169" y="1707726"/>
                  <a:pt x="4843776" y="1881468"/>
                </a:cubicBezTo>
                <a:cubicBezTo>
                  <a:pt x="4916383" y="2055210"/>
                  <a:pt x="4811335" y="2201473"/>
                  <a:pt x="4843776" y="2414932"/>
                </a:cubicBezTo>
                <a:cubicBezTo>
                  <a:pt x="4876217" y="2628391"/>
                  <a:pt x="4783362" y="2687593"/>
                  <a:pt x="4843776" y="2948397"/>
                </a:cubicBezTo>
                <a:cubicBezTo>
                  <a:pt x="4904190" y="3209202"/>
                  <a:pt x="4788044" y="3227626"/>
                  <a:pt x="4843776" y="3441709"/>
                </a:cubicBezTo>
                <a:cubicBezTo>
                  <a:pt x="4899508" y="3655792"/>
                  <a:pt x="4838260" y="3852064"/>
                  <a:pt x="4843776" y="4015327"/>
                </a:cubicBezTo>
                <a:cubicBezTo>
                  <a:pt x="4735263" y="4037996"/>
                  <a:pt x="4457167" y="3959321"/>
                  <a:pt x="4305579" y="4015327"/>
                </a:cubicBezTo>
                <a:cubicBezTo>
                  <a:pt x="4153991" y="4071333"/>
                  <a:pt x="3861747" y="3950242"/>
                  <a:pt x="3718944" y="4015327"/>
                </a:cubicBezTo>
                <a:cubicBezTo>
                  <a:pt x="3576142" y="4080412"/>
                  <a:pt x="3242362" y="3977967"/>
                  <a:pt x="3083871" y="4015327"/>
                </a:cubicBezTo>
                <a:cubicBezTo>
                  <a:pt x="2925380" y="4052687"/>
                  <a:pt x="2768454" y="3974670"/>
                  <a:pt x="2642549" y="4015327"/>
                </a:cubicBezTo>
                <a:cubicBezTo>
                  <a:pt x="2516644" y="4055984"/>
                  <a:pt x="2340406" y="3971540"/>
                  <a:pt x="2152789" y="4015327"/>
                </a:cubicBezTo>
                <a:cubicBezTo>
                  <a:pt x="1965172" y="4059114"/>
                  <a:pt x="1766260" y="3982705"/>
                  <a:pt x="1614592" y="4015327"/>
                </a:cubicBezTo>
                <a:cubicBezTo>
                  <a:pt x="1462924" y="4047949"/>
                  <a:pt x="1204630" y="4003075"/>
                  <a:pt x="1076395" y="4015327"/>
                </a:cubicBezTo>
                <a:cubicBezTo>
                  <a:pt x="948160" y="4027579"/>
                  <a:pt x="795373" y="3994770"/>
                  <a:pt x="538197" y="4015327"/>
                </a:cubicBezTo>
                <a:cubicBezTo>
                  <a:pt x="281021" y="4035884"/>
                  <a:pt x="116776" y="3966059"/>
                  <a:pt x="0" y="4015327"/>
                </a:cubicBezTo>
                <a:cubicBezTo>
                  <a:pt x="-34083" y="3817282"/>
                  <a:pt x="17194" y="3676978"/>
                  <a:pt x="0" y="3562169"/>
                </a:cubicBezTo>
                <a:cubicBezTo>
                  <a:pt x="-17194" y="3447360"/>
                  <a:pt x="58409" y="3220244"/>
                  <a:pt x="0" y="2908244"/>
                </a:cubicBezTo>
                <a:cubicBezTo>
                  <a:pt x="-58409" y="2596245"/>
                  <a:pt x="36016" y="2527034"/>
                  <a:pt x="0" y="2374779"/>
                </a:cubicBezTo>
                <a:cubicBezTo>
                  <a:pt x="-36016" y="2222525"/>
                  <a:pt x="37998" y="1950559"/>
                  <a:pt x="0" y="1801161"/>
                </a:cubicBezTo>
                <a:cubicBezTo>
                  <a:pt x="-37998" y="1651763"/>
                  <a:pt x="34414" y="1429159"/>
                  <a:pt x="0" y="1227543"/>
                </a:cubicBezTo>
                <a:cubicBezTo>
                  <a:pt x="-34414" y="1025927"/>
                  <a:pt x="28682" y="864482"/>
                  <a:pt x="0" y="613771"/>
                </a:cubicBezTo>
                <a:cubicBezTo>
                  <a:pt x="-28682" y="363060"/>
                  <a:pt x="49326" y="132130"/>
                  <a:pt x="0" y="0"/>
                </a:cubicBezTo>
                <a:close/>
              </a:path>
            </a:pathLst>
          </a:custGeom>
          <a:ln>
            <a:solidFill>
              <a:schemeClr val="tx1"/>
            </a:solidFill>
            <a:extLst>
              <a:ext uri="{C807C97D-BFC1-408E-A445-0C87EB9F89A2}">
                <ask:lineSketchStyleProps xmlns:ask="http://schemas.microsoft.com/office/drawing/2018/sketchyshapes" sd="1712710650">
                  <a:prstGeom prst="rect">
                    <a:avLst/>
                  </a:prstGeom>
                  <ask:type>
                    <ask:lineSketchScribble/>
                  </ask:type>
                </ask:lineSketchStyleProps>
              </a:ext>
            </a:extLst>
          </a:ln>
        </p:spPr>
      </p:pic>
      <p:pic>
        <p:nvPicPr>
          <p:cNvPr id="12" name="Εικόνα 11" descr="Flaş - 🔴MSB: &quot;Kıbrıs Türkü'ne Yapılanları Unutmayacağız, Unutturmayacağız&quot;  https://www.flaskibris.com/haber/msb-kibris-turku-ne-yapilanlari-unutmayacagiz-unutturmayacagiz  | Facebook">
            <a:extLst>
              <a:ext uri="{FF2B5EF4-FFF2-40B4-BE49-F238E27FC236}">
                <a16:creationId xmlns:a16="http://schemas.microsoft.com/office/drawing/2014/main" id="{1B4E0559-4E82-EF4A-DD96-2A06A65D6E0A}"/>
              </a:ext>
            </a:extLst>
          </p:cNvPr>
          <p:cNvPicPr>
            <a:picLocks noChangeAspect="1"/>
          </p:cNvPicPr>
          <p:nvPr/>
        </p:nvPicPr>
        <p:blipFill>
          <a:blip r:embed="rId3"/>
          <a:srcRect r="59371"/>
          <a:stretch>
            <a:fillRect/>
          </a:stretch>
        </p:blipFill>
        <p:spPr>
          <a:xfrm>
            <a:off x="7637275" y="2275113"/>
            <a:ext cx="2155371" cy="3530278"/>
          </a:xfrm>
          <a:custGeom>
            <a:avLst/>
            <a:gdLst>
              <a:gd name="csX0" fmla="*/ 0 w 2155371"/>
              <a:gd name="csY0" fmla="*/ 0 h 3530278"/>
              <a:gd name="csX1" fmla="*/ 538843 w 2155371"/>
              <a:gd name="csY1" fmla="*/ 0 h 3530278"/>
              <a:gd name="csX2" fmla="*/ 1120793 w 2155371"/>
              <a:gd name="csY2" fmla="*/ 0 h 3530278"/>
              <a:gd name="csX3" fmla="*/ 1659636 w 2155371"/>
              <a:gd name="csY3" fmla="*/ 0 h 3530278"/>
              <a:gd name="csX4" fmla="*/ 2155371 w 2155371"/>
              <a:gd name="csY4" fmla="*/ 0 h 3530278"/>
              <a:gd name="csX5" fmla="*/ 2155371 w 2155371"/>
              <a:gd name="csY5" fmla="*/ 517774 h 3530278"/>
              <a:gd name="csX6" fmla="*/ 2155371 w 2155371"/>
              <a:gd name="csY6" fmla="*/ 1070851 h 3530278"/>
              <a:gd name="csX7" fmla="*/ 2155371 w 2155371"/>
              <a:gd name="csY7" fmla="*/ 1588625 h 3530278"/>
              <a:gd name="csX8" fmla="*/ 2155371 w 2155371"/>
              <a:gd name="csY8" fmla="*/ 2177005 h 3530278"/>
              <a:gd name="csX9" fmla="*/ 2155371 w 2155371"/>
              <a:gd name="csY9" fmla="*/ 2694779 h 3530278"/>
              <a:gd name="csX10" fmla="*/ 2155371 w 2155371"/>
              <a:gd name="csY10" fmla="*/ 3530278 h 3530278"/>
              <a:gd name="csX11" fmla="*/ 1659636 w 2155371"/>
              <a:gd name="csY11" fmla="*/ 3530278 h 3530278"/>
              <a:gd name="csX12" fmla="*/ 1077686 w 2155371"/>
              <a:gd name="csY12" fmla="*/ 3530278 h 3530278"/>
              <a:gd name="csX13" fmla="*/ 603504 w 2155371"/>
              <a:gd name="csY13" fmla="*/ 3530278 h 3530278"/>
              <a:gd name="csX14" fmla="*/ 0 w 2155371"/>
              <a:gd name="csY14" fmla="*/ 3530278 h 3530278"/>
              <a:gd name="csX15" fmla="*/ 0 w 2155371"/>
              <a:gd name="csY15" fmla="*/ 2906596 h 3530278"/>
              <a:gd name="csX16" fmla="*/ 0 w 2155371"/>
              <a:gd name="csY16" fmla="*/ 2247610 h 3530278"/>
              <a:gd name="csX17" fmla="*/ 0 w 2155371"/>
              <a:gd name="csY17" fmla="*/ 1729836 h 3530278"/>
              <a:gd name="csX18" fmla="*/ 0 w 2155371"/>
              <a:gd name="csY18" fmla="*/ 1106154 h 3530278"/>
              <a:gd name="csX19" fmla="*/ 0 w 2155371"/>
              <a:gd name="csY19" fmla="*/ 623682 h 3530278"/>
              <a:gd name="csX20" fmla="*/ 0 w 2155371"/>
              <a:gd name="csY20" fmla="*/ 0 h 35302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155371" h="3530278" fill="none" extrusionOk="0">
                <a:moveTo>
                  <a:pt x="0" y="0"/>
                </a:moveTo>
                <a:cubicBezTo>
                  <a:pt x="255953" y="-61812"/>
                  <a:pt x="316036" y="4353"/>
                  <a:pt x="538843" y="0"/>
                </a:cubicBezTo>
                <a:cubicBezTo>
                  <a:pt x="761650" y="-4353"/>
                  <a:pt x="854606" y="37485"/>
                  <a:pt x="1120793" y="0"/>
                </a:cubicBezTo>
                <a:cubicBezTo>
                  <a:pt x="1386980" y="-37485"/>
                  <a:pt x="1400016" y="9070"/>
                  <a:pt x="1659636" y="0"/>
                </a:cubicBezTo>
                <a:cubicBezTo>
                  <a:pt x="1919256" y="-9070"/>
                  <a:pt x="1991110" y="49350"/>
                  <a:pt x="2155371" y="0"/>
                </a:cubicBezTo>
                <a:cubicBezTo>
                  <a:pt x="2211519" y="192851"/>
                  <a:pt x="2121773" y="375736"/>
                  <a:pt x="2155371" y="517774"/>
                </a:cubicBezTo>
                <a:cubicBezTo>
                  <a:pt x="2188969" y="659812"/>
                  <a:pt x="2129932" y="904800"/>
                  <a:pt x="2155371" y="1070851"/>
                </a:cubicBezTo>
                <a:cubicBezTo>
                  <a:pt x="2180810" y="1236902"/>
                  <a:pt x="2147330" y="1476738"/>
                  <a:pt x="2155371" y="1588625"/>
                </a:cubicBezTo>
                <a:cubicBezTo>
                  <a:pt x="2163412" y="1700512"/>
                  <a:pt x="2149550" y="2042626"/>
                  <a:pt x="2155371" y="2177005"/>
                </a:cubicBezTo>
                <a:cubicBezTo>
                  <a:pt x="2161192" y="2311384"/>
                  <a:pt x="2108558" y="2438745"/>
                  <a:pt x="2155371" y="2694779"/>
                </a:cubicBezTo>
                <a:cubicBezTo>
                  <a:pt x="2202184" y="2950813"/>
                  <a:pt x="2102676" y="3291643"/>
                  <a:pt x="2155371" y="3530278"/>
                </a:cubicBezTo>
                <a:cubicBezTo>
                  <a:pt x="1996946" y="3576157"/>
                  <a:pt x="1768788" y="3493905"/>
                  <a:pt x="1659636" y="3530278"/>
                </a:cubicBezTo>
                <a:cubicBezTo>
                  <a:pt x="1550485" y="3566651"/>
                  <a:pt x="1232349" y="3491641"/>
                  <a:pt x="1077686" y="3530278"/>
                </a:cubicBezTo>
                <a:cubicBezTo>
                  <a:pt x="923023" y="3568915"/>
                  <a:pt x="701529" y="3491832"/>
                  <a:pt x="603504" y="3530278"/>
                </a:cubicBezTo>
                <a:cubicBezTo>
                  <a:pt x="505479" y="3568724"/>
                  <a:pt x="288687" y="3489684"/>
                  <a:pt x="0" y="3530278"/>
                </a:cubicBezTo>
                <a:cubicBezTo>
                  <a:pt x="-50127" y="3279979"/>
                  <a:pt x="12231" y="3179952"/>
                  <a:pt x="0" y="2906596"/>
                </a:cubicBezTo>
                <a:cubicBezTo>
                  <a:pt x="-12231" y="2633240"/>
                  <a:pt x="61931" y="2559824"/>
                  <a:pt x="0" y="2247610"/>
                </a:cubicBezTo>
                <a:cubicBezTo>
                  <a:pt x="-61931" y="1935396"/>
                  <a:pt x="10267" y="1846983"/>
                  <a:pt x="0" y="1729836"/>
                </a:cubicBezTo>
                <a:cubicBezTo>
                  <a:pt x="-10267" y="1612689"/>
                  <a:pt x="20330" y="1287360"/>
                  <a:pt x="0" y="1106154"/>
                </a:cubicBezTo>
                <a:cubicBezTo>
                  <a:pt x="-20330" y="924948"/>
                  <a:pt x="39496" y="775540"/>
                  <a:pt x="0" y="623682"/>
                </a:cubicBezTo>
                <a:cubicBezTo>
                  <a:pt x="-39496" y="471824"/>
                  <a:pt x="7381" y="267021"/>
                  <a:pt x="0" y="0"/>
                </a:cubicBezTo>
                <a:close/>
              </a:path>
              <a:path w="2155371" h="3530278" stroke="0" extrusionOk="0">
                <a:moveTo>
                  <a:pt x="0" y="0"/>
                </a:moveTo>
                <a:cubicBezTo>
                  <a:pt x="177028" y="-54138"/>
                  <a:pt x="358717" y="19864"/>
                  <a:pt x="474182" y="0"/>
                </a:cubicBezTo>
                <a:cubicBezTo>
                  <a:pt x="589647" y="-19864"/>
                  <a:pt x="800982" y="33086"/>
                  <a:pt x="1056132" y="0"/>
                </a:cubicBezTo>
                <a:cubicBezTo>
                  <a:pt x="1311282" y="-33086"/>
                  <a:pt x="1363575" y="5520"/>
                  <a:pt x="1638082" y="0"/>
                </a:cubicBezTo>
                <a:cubicBezTo>
                  <a:pt x="1912589" y="-5520"/>
                  <a:pt x="1959167" y="26192"/>
                  <a:pt x="2155371" y="0"/>
                </a:cubicBezTo>
                <a:cubicBezTo>
                  <a:pt x="2211464" y="251759"/>
                  <a:pt x="2138883" y="371731"/>
                  <a:pt x="2155371" y="588380"/>
                </a:cubicBezTo>
                <a:cubicBezTo>
                  <a:pt x="2171859" y="805029"/>
                  <a:pt x="2121483" y="869638"/>
                  <a:pt x="2155371" y="1141457"/>
                </a:cubicBezTo>
                <a:cubicBezTo>
                  <a:pt x="2189259" y="1413276"/>
                  <a:pt x="2138136" y="1562547"/>
                  <a:pt x="2155371" y="1729836"/>
                </a:cubicBezTo>
                <a:cubicBezTo>
                  <a:pt x="2172606" y="1897125"/>
                  <a:pt x="2147605" y="2026115"/>
                  <a:pt x="2155371" y="2282913"/>
                </a:cubicBezTo>
                <a:cubicBezTo>
                  <a:pt x="2163137" y="2539711"/>
                  <a:pt x="2121087" y="2702408"/>
                  <a:pt x="2155371" y="2835990"/>
                </a:cubicBezTo>
                <a:cubicBezTo>
                  <a:pt x="2189655" y="2969572"/>
                  <a:pt x="2075546" y="3369828"/>
                  <a:pt x="2155371" y="3530278"/>
                </a:cubicBezTo>
                <a:cubicBezTo>
                  <a:pt x="1997894" y="3558251"/>
                  <a:pt x="1730821" y="3464235"/>
                  <a:pt x="1573421" y="3530278"/>
                </a:cubicBezTo>
                <a:cubicBezTo>
                  <a:pt x="1416021" y="3596321"/>
                  <a:pt x="1294497" y="3473427"/>
                  <a:pt x="1056132" y="3530278"/>
                </a:cubicBezTo>
                <a:cubicBezTo>
                  <a:pt x="817767" y="3587129"/>
                  <a:pt x="653709" y="3511835"/>
                  <a:pt x="495735" y="3530278"/>
                </a:cubicBezTo>
                <a:cubicBezTo>
                  <a:pt x="337761" y="3548721"/>
                  <a:pt x="158371" y="3494708"/>
                  <a:pt x="0" y="3530278"/>
                </a:cubicBezTo>
                <a:cubicBezTo>
                  <a:pt x="-7390" y="3383557"/>
                  <a:pt x="47759" y="3217002"/>
                  <a:pt x="0" y="3047807"/>
                </a:cubicBezTo>
                <a:cubicBezTo>
                  <a:pt x="-47759" y="2878612"/>
                  <a:pt x="15810" y="2690686"/>
                  <a:pt x="0" y="2565335"/>
                </a:cubicBezTo>
                <a:cubicBezTo>
                  <a:pt x="-15810" y="2439984"/>
                  <a:pt x="24858" y="2213905"/>
                  <a:pt x="0" y="2012258"/>
                </a:cubicBezTo>
                <a:cubicBezTo>
                  <a:pt x="-24858" y="1810611"/>
                  <a:pt x="50473" y="1667841"/>
                  <a:pt x="0" y="1353273"/>
                </a:cubicBezTo>
                <a:cubicBezTo>
                  <a:pt x="-50473" y="1038705"/>
                  <a:pt x="22714" y="974796"/>
                  <a:pt x="0" y="694288"/>
                </a:cubicBezTo>
                <a:cubicBezTo>
                  <a:pt x="-22714" y="413780"/>
                  <a:pt x="51996" y="320716"/>
                  <a:pt x="0" y="0"/>
                </a:cubicBezTo>
                <a:close/>
              </a:path>
            </a:pathLst>
          </a:custGeom>
          <a:ln>
            <a:solidFill>
              <a:schemeClr val="tx1"/>
            </a:solidFill>
            <a:extLst>
              <a:ext uri="{C807C97D-BFC1-408E-A445-0C87EB9F89A2}">
                <ask:lineSketchStyleProps xmlns:ask="http://schemas.microsoft.com/office/drawing/2018/sketchyshapes" sd="579703308">
                  <a:prstGeom prst="rect">
                    <a:avLst/>
                  </a:prstGeom>
                  <ask:type>
                    <ask:lineSketchScribble/>
                  </ask:type>
                </ask:lineSketchStyleProps>
              </a:ext>
            </a:extLst>
          </a:ln>
        </p:spPr>
      </p:pic>
      <p:pic>
        <p:nvPicPr>
          <p:cNvPr id="16" name="Εικόνα 15" descr="Flaş - 🔴MSB: &quot;Kıbrıs Türkü'ne Yapılanları Unutmayacağız, Unutturmayacağız&quot;  https://www.flaskibris.com/haber/msb-kibris-turku-ne-yapilanlari-unutmayacagiz-unutturmayacagiz  | Facebook">
            <a:extLst>
              <a:ext uri="{FF2B5EF4-FFF2-40B4-BE49-F238E27FC236}">
                <a16:creationId xmlns:a16="http://schemas.microsoft.com/office/drawing/2014/main" id="{5B5E8BE6-416D-5333-DCB0-F4925AD35010}"/>
              </a:ext>
            </a:extLst>
          </p:cNvPr>
          <p:cNvPicPr>
            <a:picLocks noChangeAspect="1"/>
          </p:cNvPicPr>
          <p:nvPr/>
        </p:nvPicPr>
        <p:blipFill>
          <a:blip r:embed="rId3"/>
          <a:srcRect l="53325" t="40406" b="26269"/>
          <a:stretch>
            <a:fillRect/>
          </a:stretch>
        </p:blipFill>
        <p:spPr>
          <a:xfrm>
            <a:off x="9792646" y="2348140"/>
            <a:ext cx="1834560" cy="871642"/>
          </a:xfrm>
          <a:custGeom>
            <a:avLst/>
            <a:gdLst>
              <a:gd name="csX0" fmla="*/ 0 w 1834560"/>
              <a:gd name="csY0" fmla="*/ 0 h 871642"/>
              <a:gd name="csX1" fmla="*/ 403603 w 1834560"/>
              <a:gd name="csY1" fmla="*/ 0 h 871642"/>
              <a:gd name="csX2" fmla="*/ 898934 w 1834560"/>
              <a:gd name="csY2" fmla="*/ 0 h 871642"/>
              <a:gd name="csX3" fmla="*/ 1394266 w 1834560"/>
              <a:gd name="csY3" fmla="*/ 0 h 871642"/>
              <a:gd name="csX4" fmla="*/ 1834560 w 1834560"/>
              <a:gd name="csY4" fmla="*/ 0 h 871642"/>
              <a:gd name="csX5" fmla="*/ 1834560 w 1834560"/>
              <a:gd name="csY5" fmla="*/ 427105 h 871642"/>
              <a:gd name="csX6" fmla="*/ 1834560 w 1834560"/>
              <a:gd name="csY6" fmla="*/ 871642 h 871642"/>
              <a:gd name="csX7" fmla="*/ 1430957 w 1834560"/>
              <a:gd name="csY7" fmla="*/ 871642 h 871642"/>
              <a:gd name="csX8" fmla="*/ 972317 w 1834560"/>
              <a:gd name="csY8" fmla="*/ 871642 h 871642"/>
              <a:gd name="csX9" fmla="*/ 513677 w 1834560"/>
              <a:gd name="csY9" fmla="*/ 871642 h 871642"/>
              <a:gd name="csX10" fmla="*/ 0 w 1834560"/>
              <a:gd name="csY10" fmla="*/ 871642 h 871642"/>
              <a:gd name="csX11" fmla="*/ 0 w 1834560"/>
              <a:gd name="csY11" fmla="*/ 453254 h 871642"/>
              <a:gd name="csX12" fmla="*/ 0 w 1834560"/>
              <a:gd name="csY12" fmla="*/ 0 h 8716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834560" h="871642" fill="none" extrusionOk="0">
                <a:moveTo>
                  <a:pt x="0" y="0"/>
                </a:moveTo>
                <a:cubicBezTo>
                  <a:pt x="135526" y="-44618"/>
                  <a:pt x="242731" y="24088"/>
                  <a:pt x="403603" y="0"/>
                </a:cubicBezTo>
                <a:cubicBezTo>
                  <a:pt x="564475" y="-24088"/>
                  <a:pt x="784743" y="36972"/>
                  <a:pt x="898934" y="0"/>
                </a:cubicBezTo>
                <a:cubicBezTo>
                  <a:pt x="1013125" y="-36972"/>
                  <a:pt x="1154248" y="15827"/>
                  <a:pt x="1394266" y="0"/>
                </a:cubicBezTo>
                <a:cubicBezTo>
                  <a:pt x="1634284" y="-15827"/>
                  <a:pt x="1666552" y="52452"/>
                  <a:pt x="1834560" y="0"/>
                </a:cubicBezTo>
                <a:cubicBezTo>
                  <a:pt x="1856823" y="183612"/>
                  <a:pt x="1816233" y="237124"/>
                  <a:pt x="1834560" y="427105"/>
                </a:cubicBezTo>
                <a:cubicBezTo>
                  <a:pt x="1852887" y="617086"/>
                  <a:pt x="1793141" y="711762"/>
                  <a:pt x="1834560" y="871642"/>
                </a:cubicBezTo>
                <a:cubicBezTo>
                  <a:pt x="1680168" y="915349"/>
                  <a:pt x="1556691" y="827413"/>
                  <a:pt x="1430957" y="871642"/>
                </a:cubicBezTo>
                <a:cubicBezTo>
                  <a:pt x="1305223" y="915871"/>
                  <a:pt x="1137467" y="848027"/>
                  <a:pt x="972317" y="871642"/>
                </a:cubicBezTo>
                <a:cubicBezTo>
                  <a:pt x="807167" y="895257"/>
                  <a:pt x="706093" y="858025"/>
                  <a:pt x="513677" y="871642"/>
                </a:cubicBezTo>
                <a:cubicBezTo>
                  <a:pt x="321261" y="885259"/>
                  <a:pt x="111812" y="867546"/>
                  <a:pt x="0" y="871642"/>
                </a:cubicBezTo>
                <a:cubicBezTo>
                  <a:pt x="-15860" y="720142"/>
                  <a:pt x="43152" y="581756"/>
                  <a:pt x="0" y="453254"/>
                </a:cubicBezTo>
                <a:cubicBezTo>
                  <a:pt x="-43152" y="324752"/>
                  <a:pt x="46427" y="187901"/>
                  <a:pt x="0" y="0"/>
                </a:cubicBezTo>
                <a:close/>
              </a:path>
              <a:path w="1834560" h="871642" stroke="0" extrusionOk="0">
                <a:moveTo>
                  <a:pt x="0" y="0"/>
                </a:moveTo>
                <a:cubicBezTo>
                  <a:pt x="139236" y="-1748"/>
                  <a:pt x="259236" y="57301"/>
                  <a:pt x="495331" y="0"/>
                </a:cubicBezTo>
                <a:cubicBezTo>
                  <a:pt x="731426" y="-57301"/>
                  <a:pt x="826530" y="35484"/>
                  <a:pt x="935626" y="0"/>
                </a:cubicBezTo>
                <a:cubicBezTo>
                  <a:pt x="1044723" y="-35484"/>
                  <a:pt x="1257616" y="42388"/>
                  <a:pt x="1375920" y="0"/>
                </a:cubicBezTo>
                <a:cubicBezTo>
                  <a:pt x="1494224" y="-42388"/>
                  <a:pt x="1703740" y="145"/>
                  <a:pt x="1834560" y="0"/>
                </a:cubicBezTo>
                <a:cubicBezTo>
                  <a:pt x="1885559" y="195495"/>
                  <a:pt x="1827455" y="222679"/>
                  <a:pt x="1834560" y="435821"/>
                </a:cubicBezTo>
                <a:cubicBezTo>
                  <a:pt x="1841665" y="648963"/>
                  <a:pt x="1825515" y="742100"/>
                  <a:pt x="1834560" y="871642"/>
                </a:cubicBezTo>
                <a:cubicBezTo>
                  <a:pt x="1618288" y="925380"/>
                  <a:pt x="1523202" y="853097"/>
                  <a:pt x="1357574" y="871642"/>
                </a:cubicBezTo>
                <a:cubicBezTo>
                  <a:pt x="1191946" y="890187"/>
                  <a:pt x="1035645" y="841132"/>
                  <a:pt x="880589" y="871642"/>
                </a:cubicBezTo>
                <a:cubicBezTo>
                  <a:pt x="725534" y="902152"/>
                  <a:pt x="643319" y="832276"/>
                  <a:pt x="476986" y="871642"/>
                </a:cubicBezTo>
                <a:cubicBezTo>
                  <a:pt x="310653" y="911008"/>
                  <a:pt x="140859" y="825225"/>
                  <a:pt x="0" y="871642"/>
                </a:cubicBezTo>
                <a:cubicBezTo>
                  <a:pt x="-49507" y="738783"/>
                  <a:pt x="8017" y="530247"/>
                  <a:pt x="0" y="444537"/>
                </a:cubicBezTo>
                <a:cubicBezTo>
                  <a:pt x="-8017" y="358828"/>
                  <a:pt x="30353" y="125423"/>
                  <a:pt x="0" y="0"/>
                </a:cubicBezTo>
                <a:close/>
              </a:path>
            </a:pathLst>
          </a:custGeom>
          <a:ln>
            <a:solidFill>
              <a:schemeClr val="tx1"/>
            </a:solidFill>
            <a:extLst>
              <a:ext uri="{C807C97D-BFC1-408E-A445-0C87EB9F89A2}">
                <ask:lineSketchStyleProps xmlns:ask="http://schemas.microsoft.com/office/drawing/2018/sketchyshapes" sd="2269306187">
                  <a:prstGeom prst="rect">
                    <a:avLst/>
                  </a:prstGeom>
                  <ask:type>
                    <ask:lineSketchScribble/>
                  </ask:type>
                </ask:lineSketchStyleProps>
              </a:ext>
            </a:extLst>
          </a:ln>
        </p:spPr>
      </p:pic>
      <p:sp>
        <p:nvSpPr>
          <p:cNvPr id="20" name="TextBox 19">
            <a:extLst>
              <a:ext uri="{FF2B5EF4-FFF2-40B4-BE49-F238E27FC236}">
                <a16:creationId xmlns:a16="http://schemas.microsoft.com/office/drawing/2014/main" id="{46EA8760-6F2F-D7E1-FF65-880D3EA6F1F8}"/>
              </a:ext>
            </a:extLst>
          </p:cNvPr>
          <p:cNvSpPr txBox="1"/>
          <p:nvPr/>
        </p:nvSpPr>
        <p:spPr>
          <a:xfrm>
            <a:off x="7151914" y="819456"/>
            <a:ext cx="4475292" cy="584775"/>
          </a:xfrm>
          <a:custGeom>
            <a:avLst/>
            <a:gdLst>
              <a:gd name="csX0" fmla="*/ 0 w 4475292"/>
              <a:gd name="csY0" fmla="*/ 0 h 584775"/>
              <a:gd name="csX1" fmla="*/ 648917 w 4475292"/>
              <a:gd name="csY1" fmla="*/ 0 h 584775"/>
              <a:gd name="csX2" fmla="*/ 1208329 w 4475292"/>
              <a:gd name="csY2" fmla="*/ 0 h 584775"/>
              <a:gd name="csX3" fmla="*/ 1722987 w 4475292"/>
              <a:gd name="csY3" fmla="*/ 0 h 584775"/>
              <a:gd name="csX4" fmla="*/ 2371905 w 4475292"/>
              <a:gd name="csY4" fmla="*/ 0 h 584775"/>
              <a:gd name="csX5" fmla="*/ 2886563 w 4475292"/>
              <a:gd name="csY5" fmla="*/ 0 h 584775"/>
              <a:gd name="csX6" fmla="*/ 3535481 w 4475292"/>
              <a:gd name="csY6" fmla="*/ 0 h 584775"/>
              <a:gd name="csX7" fmla="*/ 3960633 w 4475292"/>
              <a:gd name="csY7" fmla="*/ 0 h 584775"/>
              <a:gd name="csX8" fmla="*/ 4475292 w 4475292"/>
              <a:gd name="csY8" fmla="*/ 0 h 584775"/>
              <a:gd name="csX9" fmla="*/ 4475292 w 4475292"/>
              <a:gd name="csY9" fmla="*/ 584775 h 584775"/>
              <a:gd name="csX10" fmla="*/ 3915881 w 4475292"/>
              <a:gd name="csY10" fmla="*/ 584775 h 584775"/>
              <a:gd name="csX11" fmla="*/ 3445975 w 4475292"/>
              <a:gd name="csY11" fmla="*/ 584775 h 584775"/>
              <a:gd name="csX12" fmla="*/ 2886563 w 4475292"/>
              <a:gd name="csY12" fmla="*/ 584775 h 584775"/>
              <a:gd name="csX13" fmla="*/ 2327152 w 4475292"/>
              <a:gd name="csY13" fmla="*/ 584775 h 584775"/>
              <a:gd name="csX14" fmla="*/ 1812493 w 4475292"/>
              <a:gd name="csY14" fmla="*/ 584775 h 584775"/>
              <a:gd name="csX15" fmla="*/ 1208329 w 4475292"/>
              <a:gd name="csY15" fmla="*/ 584775 h 584775"/>
              <a:gd name="csX16" fmla="*/ 559412 w 4475292"/>
              <a:gd name="csY16" fmla="*/ 584775 h 584775"/>
              <a:gd name="csX17" fmla="*/ 0 w 4475292"/>
              <a:gd name="csY17" fmla="*/ 584775 h 584775"/>
              <a:gd name="csX18" fmla="*/ 0 w 4475292"/>
              <a:gd name="csY18" fmla="*/ 0 h 5847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475292" h="584775" extrusionOk="0">
                <a:moveTo>
                  <a:pt x="0" y="0"/>
                </a:moveTo>
                <a:cubicBezTo>
                  <a:pt x="282039" y="-44212"/>
                  <a:pt x="491791" y="67960"/>
                  <a:pt x="648917" y="0"/>
                </a:cubicBezTo>
                <a:cubicBezTo>
                  <a:pt x="806043" y="-67960"/>
                  <a:pt x="1035756" y="49249"/>
                  <a:pt x="1208329" y="0"/>
                </a:cubicBezTo>
                <a:cubicBezTo>
                  <a:pt x="1380902" y="-49249"/>
                  <a:pt x="1542340" y="6908"/>
                  <a:pt x="1722987" y="0"/>
                </a:cubicBezTo>
                <a:cubicBezTo>
                  <a:pt x="1903634" y="-6908"/>
                  <a:pt x="2110409" y="5743"/>
                  <a:pt x="2371905" y="0"/>
                </a:cubicBezTo>
                <a:cubicBezTo>
                  <a:pt x="2633401" y="-5743"/>
                  <a:pt x="2717324" y="39982"/>
                  <a:pt x="2886563" y="0"/>
                </a:cubicBezTo>
                <a:cubicBezTo>
                  <a:pt x="3055802" y="-39982"/>
                  <a:pt x="3322925" y="14889"/>
                  <a:pt x="3535481" y="0"/>
                </a:cubicBezTo>
                <a:cubicBezTo>
                  <a:pt x="3748037" y="-14889"/>
                  <a:pt x="3840059" y="13225"/>
                  <a:pt x="3960633" y="0"/>
                </a:cubicBezTo>
                <a:cubicBezTo>
                  <a:pt x="4081207" y="-13225"/>
                  <a:pt x="4278158" y="56815"/>
                  <a:pt x="4475292" y="0"/>
                </a:cubicBezTo>
                <a:cubicBezTo>
                  <a:pt x="4502556" y="172056"/>
                  <a:pt x="4410873" y="369615"/>
                  <a:pt x="4475292" y="584775"/>
                </a:cubicBezTo>
                <a:cubicBezTo>
                  <a:pt x="4325102" y="603892"/>
                  <a:pt x="4044158" y="564414"/>
                  <a:pt x="3915881" y="584775"/>
                </a:cubicBezTo>
                <a:cubicBezTo>
                  <a:pt x="3787604" y="605136"/>
                  <a:pt x="3670621" y="545470"/>
                  <a:pt x="3445975" y="584775"/>
                </a:cubicBezTo>
                <a:cubicBezTo>
                  <a:pt x="3221329" y="624080"/>
                  <a:pt x="3143776" y="531264"/>
                  <a:pt x="2886563" y="584775"/>
                </a:cubicBezTo>
                <a:cubicBezTo>
                  <a:pt x="2629350" y="638286"/>
                  <a:pt x="2555159" y="553594"/>
                  <a:pt x="2327152" y="584775"/>
                </a:cubicBezTo>
                <a:cubicBezTo>
                  <a:pt x="2099145" y="615956"/>
                  <a:pt x="1924236" y="534081"/>
                  <a:pt x="1812493" y="584775"/>
                </a:cubicBezTo>
                <a:cubicBezTo>
                  <a:pt x="1700750" y="635469"/>
                  <a:pt x="1453037" y="580454"/>
                  <a:pt x="1208329" y="584775"/>
                </a:cubicBezTo>
                <a:cubicBezTo>
                  <a:pt x="963621" y="589096"/>
                  <a:pt x="805730" y="523794"/>
                  <a:pt x="559412" y="584775"/>
                </a:cubicBezTo>
                <a:cubicBezTo>
                  <a:pt x="313094" y="645756"/>
                  <a:pt x="113171" y="540642"/>
                  <a:pt x="0" y="584775"/>
                </a:cubicBezTo>
                <a:cubicBezTo>
                  <a:pt x="-36814" y="351530"/>
                  <a:pt x="43667" y="138328"/>
                  <a:pt x="0" y="0"/>
                </a:cubicBezTo>
                <a:close/>
              </a:path>
            </a:pathLst>
          </a:custGeom>
          <a:noFill/>
          <a:ln>
            <a:solidFill>
              <a:schemeClr val="tx1"/>
            </a:solidFill>
            <a:extLst>
              <a:ext uri="{C807C97D-BFC1-408E-A445-0C87EB9F89A2}">
                <ask:lineSketchStyleProps xmlns:ask="http://schemas.microsoft.com/office/drawing/2018/sketchyshapes" sd="2036600807">
                  <a:prstGeom prst="rect">
                    <a:avLst/>
                  </a:prstGeom>
                  <ask:type>
                    <ask:lineSketchScribble/>
                  </ask:type>
                </ask:lineSketchStyleProps>
              </a:ext>
            </a:extLst>
          </a:ln>
        </p:spPr>
        <p:txBody>
          <a:bodyPr wrap="square">
            <a:spAutoFit/>
          </a:bodyPr>
          <a:lstStyle/>
          <a:p>
            <a:r>
              <a:rPr lang="el-GR" sz="3200" b="1" dirty="0"/>
              <a:t>ΔΕΝ ΘΑ ΞΕΧΑΣΟΥΜΕ</a:t>
            </a:r>
          </a:p>
        </p:txBody>
      </p:sp>
      <p:pic>
        <p:nvPicPr>
          <p:cNvPr id="25" name="Εικόνα 24" descr="Flaş - 🔴MSB: &quot;Kıbrıs Türkü'ne Yapılanları Unutmayacağız, Unutturmayacağız&quot;  https://www.flaskibris.com/haber/msb-kibris-turku-ne-yapilanlari-unutmayacagiz-unutturmayacagiz  | Facebook">
            <a:extLst>
              <a:ext uri="{FF2B5EF4-FFF2-40B4-BE49-F238E27FC236}">
                <a16:creationId xmlns:a16="http://schemas.microsoft.com/office/drawing/2014/main" id="{733C7685-1A24-751E-F0D7-4655E3C66DAE}"/>
              </a:ext>
            </a:extLst>
          </p:cNvPr>
          <p:cNvPicPr>
            <a:picLocks noChangeAspect="1"/>
          </p:cNvPicPr>
          <p:nvPr/>
        </p:nvPicPr>
        <p:blipFill>
          <a:blip r:embed="rId3"/>
          <a:srcRect l="33447" t="35769" r="44597"/>
          <a:stretch>
            <a:fillRect/>
          </a:stretch>
        </p:blipFill>
        <p:spPr>
          <a:xfrm>
            <a:off x="9840319" y="3537856"/>
            <a:ext cx="1164772" cy="2267535"/>
          </a:xfrm>
          <a:custGeom>
            <a:avLst/>
            <a:gdLst>
              <a:gd name="csX0" fmla="*/ 0 w 1164772"/>
              <a:gd name="csY0" fmla="*/ 0 h 2267535"/>
              <a:gd name="csX1" fmla="*/ 605681 w 1164772"/>
              <a:gd name="csY1" fmla="*/ 0 h 2267535"/>
              <a:gd name="csX2" fmla="*/ 1164772 w 1164772"/>
              <a:gd name="csY2" fmla="*/ 0 h 2267535"/>
              <a:gd name="csX3" fmla="*/ 1164772 w 1164772"/>
              <a:gd name="csY3" fmla="*/ 521533 h 2267535"/>
              <a:gd name="csX4" fmla="*/ 1164772 w 1164772"/>
              <a:gd name="csY4" fmla="*/ 1088417 h 2267535"/>
              <a:gd name="csX5" fmla="*/ 1164772 w 1164772"/>
              <a:gd name="csY5" fmla="*/ 1655301 h 2267535"/>
              <a:gd name="csX6" fmla="*/ 1164772 w 1164772"/>
              <a:gd name="csY6" fmla="*/ 2267535 h 2267535"/>
              <a:gd name="csX7" fmla="*/ 605681 w 1164772"/>
              <a:gd name="csY7" fmla="*/ 2267535 h 2267535"/>
              <a:gd name="csX8" fmla="*/ 0 w 1164772"/>
              <a:gd name="csY8" fmla="*/ 2267535 h 2267535"/>
              <a:gd name="csX9" fmla="*/ 0 w 1164772"/>
              <a:gd name="csY9" fmla="*/ 1723327 h 2267535"/>
              <a:gd name="csX10" fmla="*/ 0 w 1164772"/>
              <a:gd name="csY10" fmla="*/ 1111092 h 2267535"/>
              <a:gd name="csX11" fmla="*/ 0 w 1164772"/>
              <a:gd name="csY11" fmla="*/ 589559 h 2267535"/>
              <a:gd name="csX12" fmla="*/ 0 w 1164772"/>
              <a:gd name="csY12" fmla="*/ 0 h 22675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164772" h="2267535" fill="none" extrusionOk="0">
                <a:moveTo>
                  <a:pt x="0" y="0"/>
                </a:moveTo>
                <a:cubicBezTo>
                  <a:pt x="267330" y="-6478"/>
                  <a:pt x="322032" y="62945"/>
                  <a:pt x="605681" y="0"/>
                </a:cubicBezTo>
                <a:cubicBezTo>
                  <a:pt x="889330" y="-62945"/>
                  <a:pt x="938564" y="65151"/>
                  <a:pt x="1164772" y="0"/>
                </a:cubicBezTo>
                <a:cubicBezTo>
                  <a:pt x="1222308" y="226528"/>
                  <a:pt x="1122313" y="389390"/>
                  <a:pt x="1164772" y="521533"/>
                </a:cubicBezTo>
                <a:cubicBezTo>
                  <a:pt x="1207231" y="653676"/>
                  <a:pt x="1163929" y="943563"/>
                  <a:pt x="1164772" y="1088417"/>
                </a:cubicBezTo>
                <a:cubicBezTo>
                  <a:pt x="1165615" y="1233271"/>
                  <a:pt x="1133680" y="1516845"/>
                  <a:pt x="1164772" y="1655301"/>
                </a:cubicBezTo>
                <a:cubicBezTo>
                  <a:pt x="1195864" y="1793757"/>
                  <a:pt x="1131250" y="1982116"/>
                  <a:pt x="1164772" y="2267535"/>
                </a:cubicBezTo>
                <a:cubicBezTo>
                  <a:pt x="965529" y="2284059"/>
                  <a:pt x="814908" y="2210055"/>
                  <a:pt x="605681" y="2267535"/>
                </a:cubicBezTo>
                <a:cubicBezTo>
                  <a:pt x="396454" y="2325015"/>
                  <a:pt x="207582" y="2206072"/>
                  <a:pt x="0" y="2267535"/>
                </a:cubicBezTo>
                <a:cubicBezTo>
                  <a:pt x="-54993" y="2014406"/>
                  <a:pt x="48404" y="1988758"/>
                  <a:pt x="0" y="1723327"/>
                </a:cubicBezTo>
                <a:cubicBezTo>
                  <a:pt x="-48404" y="1457896"/>
                  <a:pt x="69178" y="1280214"/>
                  <a:pt x="0" y="1111092"/>
                </a:cubicBezTo>
                <a:cubicBezTo>
                  <a:pt x="-69178" y="941971"/>
                  <a:pt x="19065" y="745061"/>
                  <a:pt x="0" y="589559"/>
                </a:cubicBezTo>
                <a:cubicBezTo>
                  <a:pt x="-19065" y="434057"/>
                  <a:pt x="55540" y="201091"/>
                  <a:pt x="0" y="0"/>
                </a:cubicBezTo>
                <a:close/>
              </a:path>
              <a:path w="1164772" h="2267535" stroke="0" extrusionOk="0">
                <a:moveTo>
                  <a:pt x="0" y="0"/>
                </a:moveTo>
                <a:cubicBezTo>
                  <a:pt x="115699" y="-59540"/>
                  <a:pt x="340510" y="17687"/>
                  <a:pt x="547443" y="0"/>
                </a:cubicBezTo>
                <a:cubicBezTo>
                  <a:pt x="754376" y="-17687"/>
                  <a:pt x="863432" y="24107"/>
                  <a:pt x="1164772" y="0"/>
                </a:cubicBezTo>
                <a:cubicBezTo>
                  <a:pt x="1179999" y="186885"/>
                  <a:pt x="1121184" y="307220"/>
                  <a:pt x="1164772" y="612234"/>
                </a:cubicBezTo>
                <a:cubicBezTo>
                  <a:pt x="1208360" y="917248"/>
                  <a:pt x="1125162" y="1050077"/>
                  <a:pt x="1164772" y="1179118"/>
                </a:cubicBezTo>
                <a:cubicBezTo>
                  <a:pt x="1204382" y="1308159"/>
                  <a:pt x="1115412" y="1436073"/>
                  <a:pt x="1164772" y="1677976"/>
                </a:cubicBezTo>
                <a:cubicBezTo>
                  <a:pt x="1214132" y="1919879"/>
                  <a:pt x="1101979" y="2110477"/>
                  <a:pt x="1164772" y="2267535"/>
                </a:cubicBezTo>
                <a:cubicBezTo>
                  <a:pt x="1026313" y="2279807"/>
                  <a:pt x="843327" y="2241994"/>
                  <a:pt x="582386" y="2267535"/>
                </a:cubicBezTo>
                <a:cubicBezTo>
                  <a:pt x="321445" y="2293076"/>
                  <a:pt x="268170" y="2204771"/>
                  <a:pt x="0" y="2267535"/>
                </a:cubicBezTo>
                <a:cubicBezTo>
                  <a:pt x="-53354" y="2062692"/>
                  <a:pt x="46751" y="1933767"/>
                  <a:pt x="0" y="1655301"/>
                </a:cubicBezTo>
                <a:cubicBezTo>
                  <a:pt x="-46751" y="1376835"/>
                  <a:pt x="32466" y="1286703"/>
                  <a:pt x="0" y="1043066"/>
                </a:cubicBezTo>
                <a:cubicBezTo>
                  <a:pt x="-32466" y="799430"/>
                  <a:pt x="12371" y="697862"/>
                  <a:pt x="0" y="521533"/>
                </a:cubicBezTo>
                <a:cubicBezTo>
                  <a:pt x="-12371" y="345204"/>
                  <a:pt x="49588" y="149031"/>
                  <a:pt x="0" y="0"/>
                </a:cubicBezTo>
                <a:close/>
              </a:path>
            </a:pathLst>
          </a:custGeom>
          <a:ln>
            <a:solidFill>
              <a:schemeClr val="tx1"/>
            </a:solidFill>
            <a:extLst>
              <a:ext uri="{C807C97D-BFC1-408E-A445-0C87EB9F89A2}">
                <ask:lineSketchStyleProps xmlns:ask="http://schemas.microsoft.com/office/drawing/2018/sketchyshapes" sd="579703308">
                  <a:prstGeom prst="rect">
                    <a:avLst/>
                  </a:prstGeom>
                  <ask:type>
                    <ask:lineSketchScribble/>
                  </ask:type>
                </ask:lineSketchStyleProps>
              </a:ext>
            </a:extLst>
          </a:ln>
        </p:spPr>
      </p:pic>
      <p:pic>
        <p:nvPicPr>
          <p:cNvPr id="26" name="Εικόνα 25" descr="Μαρτυρίες του ξεριζωμού: Πρόσφυγες θυμούνται και ελπίζουν">
            <a:extLst>
              <a:ext uri="{FF2B5EF4-FFF2-40B4-BE49-F238E27FC236}">
                <a16:creationId xmlns:a16="http://schemas.microsoft.com/office/drawing/2014/main" id="{18642489-B2D3-6835-4599-EA8DC5C7B1CD}"/>
              </a:ext>
            </a:extLst>
          </p:cNvPr>
          <p:cNvPicPr>
            <a:picLocks noChangeAspect="1"/>
          </p:cNvPicPr>
          <p:nvPr/>
        </p:nvPicPr>
        <p:blipFill>
          <a:blip r:embed="rId4"/>
          <a:srcRect r="47042"/>
          <a:stretch>
            <a:fillRect/>
          </a:stretch>
        </p:blipFill>
        <p:spPr>
          <a:xfrm>
            <a:off x="4878591" y="3897376"/>
            <a:ext cx="3226769" cy="2778897"/>
          </a:xfrm>
          <a:custGeom>
            <a:avLst/>
            <a:gdLst>
              <a:gd name="csX0" fmla="*/ 0 w 3226769"/>
              <a:gd name="csY0" fmla="*/ 0 h 2778897"/>
              <a:gd name="csX1" fmla="*/ 473259 w 3226769"/>
              <a:gd name="csY1" fmla="*/ 0 h 2778897"/>
              <a:gd name="csX2" fmla="*/ 1075590 w 3226769"/>
              <a:gd name="csY2" fmla="*/ 0 h 2778897"/>
              <a:gd name="csX3" fmla="*/ 1677920 w 3226769"/>
              <a:gd name="csY3" fmla="*/ 0 h 2778897"/>
              <a:gd name="csX4" fmla="*/ 2151179 w 3226769"/>
              <a:gd name="csY4" fmla="*/ 0 h 2778897"/>
              <a:gd name="csX5" fmla="*/ 2624439 w 3226769"/>
              <a:gd name="csY5" fmla="*/ 0 h 2778897"/>
              <a:gd name="csX6" fmla="*/ 3226769 w 3226769"/>
              <a:gd name="csY6" fmla="*/ 0 h 2778897"/>
              <a:gd name="csX7" fmla="*/ 3226769 w 3226769"/>
              <a:gd name="csY7" fmla="*/ 527990 h 2778897"/>
              <a:gd name="csX8" fmla="*/ 3226769 w 3226769"/>
              <a:gd name="csY8" fmla="*/ 1055981 h 2778897"/>
              <a:gd name="csX9" fmla="*/ 3226769 w 3226769"/>
              <a:gd name="csY9" fmla="*/ 1583971 h 2778897"/>
              <a:gd name="csX10" fmla="*/ 3226769 w 3226769"/>
              <a:gd name="csY10" fmla="*/ 2056384 h 2778897"/>
              <a:gd name="csX11" fmla="*/ 3226769 w 3226769"/>
              <a:gd name="csY11" fmla="*/ 2778897 h 2778897"/>
              <a:gd name="csX12" fmla="*/ 2656706 w 3226769"/>
              <a:gd name="csY12" fmla="*/ 2778897 h 2778897"/>
              <a:gd name="csX13" fmla="*/ 2054376 w 3226769"/>
              <a:gd name="csY13" fmla="*/ 2778897 h 2778897"/>
              <a:gd name="csX14" fmla="*/ 1548849 w 3226769"/>
              <a:gd name="csY14" fmla="*/ 2778897 h 2778897"/>
              <a:gd name="csX15" fmla="*/ 1075590 w 3226769"/>
              <a:gd name="csY15" fmla="*/ 2778897 h 2778897"/>
              <a:gd name="csX16" fmla="*/ 505527 w 3226769"/>
              <a:gd name="csY16" fmla="*/ 2778897 h 2778897"/>
              <a:gd name="csX17" fmla="*/ 0 w 3226769"/>
              <a:gd name="csY17" fmla="*/ 2778897 h 2778897"/>
              <a:gd name="csX18" fmla="*/ 0 w 3226769"/>
              <a:gd name="csY18" fmla="*/ 2306485 h 2778897"/>
              <a:gd name="csX19" fmla="*/ 0 w 3226769"/>
              <a:gd name="csY19" fmla="*/ 1722916 h 2778897"/>
              <a:gd name="csX20" fmla="*/ 0 w 3226769"/>
              <a:gd name="csY20" fmla="*/ 1167137 h 2778897"/>
              <a:gd name="csX21" fmla="*/ 0 w 3226769"/>
              <a:gd name="csY21" fmla="*/ 694724 h 2778897"/>
              <a:gd name="csX22" fmla="*/ 0 w 3226769"/>
              <a:gd name="csY22" fmla="*/ 0 h 27788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3226769" h="2778897" fill="none" extrusionOk="0">
                <a:moveTo>
                  <a:pt x="0" y="0"/>
                </a:moveTo>
                <a:cubicBezTo>
                  <a:pt x="142747" y="-54342"/>
                  <a:pt x="357335" y="44771"/>
                  <a:pt x="473259" y="0"/>
                </a:cubicBezTo>
                <a:cubicBezTo>
                  <a:pt x="589183" y="-44771"/>
                  <a:pt x="817480" y="50016"/>
                  <a:pt x="1075590" y="0"/>
                </a:cubicBezTo>
                <a:cubicBezTo>
                  <a:pt x="1333700" y="-50016"/>
                  <a:pt x="1534472" y="65688"/>
                  <a:pt x="1677920" y="0"/>
                </a:cubicBezTo>
                <a:cubicBezTo>
                  <a:pt x="1821368" y="-65688"/>
                  <a:pt x="2023974" y="37785"/>
                  <a:pt x="2151179" y="0"/>
                </a:cubicBezTo>
                <a:cubicBezTo>
                  <a:pt x="2278384" y="-37785"/>
                  <a:pt x="2504589" y="24886"/>
                  <a:pt x="2624439" y="0"/>
                </a:cubicBezTo>
                <a:cubicBezTo>
                  <a:pt x="2744289" y="-24886"/>
                  <a:pt x="3080579" y="14887"/>
                  <a:pt x="3226769" y="0"/>
                </a:cubicBezTo>
                <a:cubicBezTo>
                  <a:pt x="3257612" y="127169"/>
                  <a:pt x="3179299" y="346819"/>
                  <a:pt x="3226769" y="527990"/>
                </a:cubicBezTo>
                <a:cubicBezTo>
                  <a:pt x="3274239" y="709161"/>
                  <a:pt x="3212439" y="915349"/>
                  <a:pt x="3226769" y="1055981"/>
                </a:cubicBezTo>
                <a:cubicBezTo>
                  <a:pt x="3241099" y="1196613"/>
                  <a:pt x="3225318" y="1398681"/>
                  <a:pt x="3226769" y="1583971"/>
                </a:cubicBezTo>
                <a:cubicBezTo>
                  <a:pt x="3228220" y="1769261"/>
                  <a:pt x="3193695" y="1858838"/>
                  <a:pt x="3226769" y="2056384"/>
                </a:cubicBezTo>
                <a:cubicBezTo>
                  <a:pt x="3259843" y="2253930"/>
                  <a:pt x="3200097" y="2449080"/>
                  <a:pt x="3226769" y="2778897"/>
                </a:cubicBezTo>
                <a:cubicBezTo>
                  <a:pt x="2973967" y="2816453"/>
                  <a:pt x="2798332" y="2725928"/>
                  <a:pt x="2656706" y="2778897"/>
                </a:cubicBezTo>
                <a:cubicBezTo>
                  <a:pt x="2515080" y="2831866"/>
                  <a:pt x="2295990" y="2710418"/>
                  <a:pt x="2054376" y="2778897"/>
                </a:cubicBezTo>
                <a:cubicBezTo>
                  <a:pt x="1812762" y="2847376"/>
                  <a:pt x="1710998" y="2753099"/>
                  <a:pt x="1548849" y="2778897"/>
                </a:cubicBezTo>
                <a:cubicBezTo>
                  <a:pt x="1386700" y="2804695"/>
                  <a:pt x="1265368" y="2744257"/>
                  <a:pt x="1075590" y="2778897"/>
                </a:cubicBezTo>
                <a:cubicBezTo>
                  <a:pt x="885812" y="2813537"/>
                  <a:pt x="751236" y="2719448"/>
                  <a:pt x="505527" y="2778897"/>
                </a:cubicBezTo>
                <a:cubicBezTo>
                  <a:pt x="259818" y="2838346"/>
                  <a:pt x="244038" y="2751312"/>
                  <a:pt x="0" y="2778897"/>
                </a:cubicBezTo>
                <a:cubicBezTo>
                  <a:pt x="-4538" y="2631118"/>
                  <a:pt x="39131" y="2440563"/>
                  <a:pt x="0" y="2306485"/>
                </a:cubicBezTo>
                <a:cubicBezTo>
                  <a:pt x="-39131" y="2172407"/>
                  <a:pt x="40393" y="1927507"/>
                  <a:pt x="0" y="1722916"/>
                </a:cubicBezTo>
                <a:cubicBezTo>
                  <a:pt x="-40393" y="1518325"/>
                  <a:pt x="15517" y="1396463"/>
                  <a:pt x="0" y="1167137"/>
                </a:cubicBezTo>
                <a:cubicBezTo>
                  <a:pt x="-15517" y="937811"/>
                  <a:pt x="45657" y="815927"/>
                  <a:pt x="0" y="694724"/>
                </a:cubicBezTo>
                <a:cubicBezTo>
                  <a:pt x="-45657" y="573521"/>
                  <a:pt x="10376" y="186528"/>
                  <a:pt x="0" y="0"/>
                </a:cubicBezTo>
                <a:close/>
              </a:path>
              <a:path w="3226769" h="2778897" stroke="0" extrusionOk="0">
                <a:moveTo>
                  <a:pt x="0" y="0"/>
                </a:moveTo>
                <a:cubicBezTo>
                  <a:pt x="116640" y="-28430"/>
                  <a:pt x="346719" y="33466"/>
                  <a:pt x="440992" y="0"/>
                </a:cubicBezTo>
                <a:cubicBezTo>
                  <a:pt x="535265" y="-33466"/>
                  <a:pt x="730551" y="6036"/>
                  <a:pt x="978787" y="0"/>
                </a:cubicBezTo>
                <a:cubicBezTo>
                  <a:pt x="1227023" y="-6036"/>
                  <a:pt x="1257607" y="5606"/>
                  <a:pt x="1452046" y="0"/>
                </a:cubicBezTo>
                <a:cubicBezTo>
                  <a:pt x="1646485" y="-5606"/>
                  <a:pt x="1752220" y="42956"/>
                  <a:pt x="1925306" y="0"/>
                </a:cubicBezTo>
                <a:cubicBezTo>
                  <a:pt x="2098392" y="-42956"/>
                  <a:pt x="2272423" y="5286"/>
                  <a:pt x="2366297" y="0"/>
                </a:cubicBezTo>
                <a:cubicBezTo>
                  <a:pt x="2460171" y="-5286"/>
                  <a:pt x="2850580" y="36072"/>
                  <a:pt x="3226769" y="0"/>
                </a:cubicBezTo>
                <a:cubicBezTo>
                  <a:pt x="3260280" y="213191"/>
                  <a:pt x="3185604" y="305439"/>
                  <a:pt x="3226769" y="583568"/>
                </a:cubicBezTo>
                <a:cubicBezTo>
                  <a:pt x="3267934" y="861697"/>
                  <a:pt x="3195682" y="907069"/>
                  <a:pt x="3226769" y="1083770"/>
                </a:cubicBezTo>
                <a:cubicBezTo>
                  <a:pt x="3257856" y="1260471"/>
                  <a:pt x="3197594" y="1479538"/>
                  <a:pt x="3226769" y="1611760"/>
                </a:cubicBezTo>
                <a:cubicBezTo>
                  <a:pt x="3255944" y="1743982"/>
                  <a:pt x="3210410" y="1979749"/>
                  <a:pt x="3226769" y="2223118"/>
                </a:cubicBezTo>
                <a:cubicBezTo>
                  <a:pt x="3243128" y="2466487"/>
                  <a:pt x="3198352" y="2642540"/>
                  <a:pt x="3226769" y="2778897"/>
                </a:cubicBezTo>
                <a:cubicBezTo>
                  <a:pt x="3109503" y="2820036"/>
                  <a:pt x="2801868" y="2741632"/>
                  <a:pt x="2656706" y="2778897"/>
                </a:cubicBezTo>
                <a:cubicBezTo>
                  <a:pt x="2511544" y="2816162"/>
                  <a:pt x="2214052" y="2762175"/>
                  <a:pt x="2086644" y="2778897"/>
                </a:cubicBezTo>
                <a:cubicBezTo>
                  <a:pt x="1959236" y="2795619"/>
                  <a:pt x="1787744" y="2726880"/>
                  <a:pt x="1581117" y="2778897"/>
                </a:cubicBezTo>
                <a:cubicBezTo>
                  <a:pt x="1374490" y="2830914"/>
                  <a:pt x="1270776" y="2758785"/>
                  <a:pt x="1011054" y="2778897"/>
                </a:cubicBezTo>
                <a:cubicBezTo>
                  <a:pt x="751332" y="2799009"/>
                  <a:pt x="353771" y="2693462"/>
                  <a:pt x="0" y="2778897"/>
                </a:cubicBezTo>
                <a:cubicBezTo>
                  <a:pt x="-26668" y="2566708"/>
                  <a:pt x="38812" y="2468644"/>
                  <a:pt x="0" y="2223118"/>
                </a:cubicBezTo>
                <a:cubicBezTo>
                  <a:pt x="-38812" y="1977592"/>
                  <a:pt x="49927" y="1815184"/>
                  <a:pt x="0" y="1667338"/>
                </a:cubicBezTo>
                <a:cubicBezTo>
                  <a:pt x="-49927" y="1519492"/>
                  <a:pt x="8007" y="1325003"/>
                  <a:pt x="0" y="1139348"/>
                </a:cubicBezTo>
                <a:cubicBezTo>
                  <a:pt x="-8007" y="953693"/>
                  <a:pt x="39741" y="724174"/>
                  <a:pt x="0" y="555779"/>
                </a:cubicBezTo>
                <a:cubicBezTo>
                  <a:pt x="-39741" y="387384"/>
                  <a:pt x="6539" y="199791"/>
                  <a:pt x="0" y="0"/>
                </a:cubicBezTo>
                <a:close/>
              </a:path>
            </a:pathLst>
          </a:custGeom>
          <a:ln>
            <a:solidFill>
              <a:schemeClr val="tx1"/>
            </a:solidFill>
            <a:extLst>
              <a:ext uri="{C807C97D-BFC1-408E-A445-0C87EB9F89A2}">
                <ask:lineSketchStyleProps xmlns:ask="http://schemas.microsoft.com/office/drawing/2018/sketchyshapes" sd="3575886252">
                  <a:prstGeom prst="rect">
                    <a:avLst/>
                  </a:prstGeom>
                  <ask:type>
                    <ask:lineSketchScribble/>
                  </ask:type>
                </ask:lineSketchStyleProps>
              </a:ext>
            </a:extLst>
          </a:ln>
        </p:spPr>
      </p:pic>
      <p:sp>
        <p:nvSpPr>
          <p:cNvPr id="28" name="TextBox 27">
            <a:extLst>
              <a:ext uri="{FF2B5EF4-FFF2-40B4-BE49-F238E27FC236}">
                <a16:creationId xmlns:a16="http://schemas.microsoft.com/office/drawing/2014/main" id="{C98F9F2F-6E91-71CB-A8C7-4EB1668E55C2}"/>
              </a:ext>
            </a:extLst>
          </p:cNvPr>
          <p:cNvSpPr txBox="1"/>
          <p:nvPr/>
        </p:nvSpPr>
        <p:spPr>
          <a:xfrm>
            <a:off x="566058" y="6142694"/>
            <a:ext cx="3599636" cy="584775"/>
          </a:xfrm>
          <a:custGeom>
            <a:avLst/>
            <a:gdLst>
              <a:gd name="csX0" fmla="*/ 0 w 3599636"/>
              <a:gd name="csY0" fmla="*/ 0 h 584775"/>
              <a:gd name="csX1" fmla="*/ 671932 w 3599636"/>
              <a:gd name="csY1" fmla="*/ 0 h 584775"/>
              <a:gd name="csX2" fmla="*/ 1271871 w 3599636"/>
              <a:gd name="csY2" fmla="*/ 0 h 584775"/>
              <a:gd name="csX3" fmla="*/ 1835814 w 3599636"/>
              <a:gd name="csY3" fmla="*/ 0 h 584775"/>
              <a:gd name="csX4" fmla="*/ 2507746 w 3599636"/>
              <a:gd name="csY4" fmla="*/ 0 h 584775"/>
              <a:gd name="csX5" fmla="*/ 3071689 w 3599636"/>
              <a:gd name="csY5" fmla="*/ 0 h 584775"/>
              <a:gd name="csX6" fmla="*/ 3599636 w 3599636"/>
              <a:gd name="csY6" fmla="*/ 0 h 584775"/>
              <a:gd name="csX7" fmla="*/ 3599636 w 3599636"/>
              <a:gd name="csY7" fmla="*/ 584775 h 584775"/>
              <a:gd name="csX8" fmla="*/ 3035693 w 3599636"/>
              <a:gd name="csY8" fmla="*/ 584775 h 584775"/>
              <a:gd name="csX9" fmla="*/ 2435754 w 3599636"/>
              <a:gd name="csY9" fmla="*/ 584775 h 584775"/>
              <a:gd name="csX10" fmla="*/ 1763822 w 3599636"/>
              <a:gd name="csY10" fmla="*/ 584775 h 584775"/>
              <a:gd name="csX11" fmla="*/ 1235875 w 3599636"/>
              <a:gd name="csY11" fmla="*/ 584775 h 584775"/>
              <a:gd name="csX12" fmla="*/ 635936 w 3599636"/>
              <a:gd name="csY12" fmla="*/ 584775 h 584775"/>
              <a:gd name="csX13" fmla="*/ 0 w 3599636"/>
              <a:gd name="csY13" fmla="*/ 584775 h 584775"/>
              <a:gd name="csX14" fmla="*/ 0 w 3599636"/>
              <a:gd name="csY14" fmla="*/ 0 h 5847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599636" h="584775" extrusionOk="0">
                <a:moveTo>
                  <a:pt x="0" y="0"/>
                </a:moveTo>
                <a:cubicBezTo>
                  <a:pt x="265949" y="-75087"/>
                  <a:pt x="524530" y="49611"/>
                  <a:pt x="671932" y="0"/>
                </a:cubicBezTo>
                <a:cubicBezTo>
                  <a:pt x="819334" y="-49611"/>
                  <a:pt x="1044962" y="21862"/>
                  <a:pt x="1271871" y="0"/>
                </a:cubicBezTo>
                <a:cubicBezTo>
                  <a:pt x="1498780" y="-21862"/>
                  <a:pt x="1717771" y="31590"/>
                  <a:pt x="1835814" y="0"/>
                </a:cubicBezTo>
                <a:cubicBezTo>
                  <a:pt x="1953857" y="-31590"/>
                  <a:pt x="2221999" y="53722"/>
                  <a:pt x="2507746" y="0"/>
                </a:cubicBezTo>
                <a:cubicBezTo>
                  <a:pt x="2793493" y="-53722"/>
                  <a:pt x="2944501" y="55956"/>
                  <a:pt x="3071689" y="0"/>
                </a:cubicBezTo>
                <a:cubicBezTo>
                  <a:pt x="3198877" y="-55956"/>
                  <a:pt x="3411879" y="24700"/>
                  <a:pt x="3599636" y="0"/>
                </a:cubicBezTo>
                <a:cubicBezTo>
                  <a:pt x="3649648" y="202824"/>
                  <a:pt x="3556174" y="448586"/>
                  <a:pt x="3599636" y="584775"/>
                </a:cubicBezTo>
                <a:cubicBezTo>
                  <a:pt x="3449051" y="650100"/>
                  <a:pt x="3175638" y="571467"/>
                  <a:pt x="3035693" y="584775"/>
                </a:cubicBezTo>
                <a:cubicBezTo>
                  <a:pt x="2895748" y="598083"/>
                  <a:pt x="2613721" y="567651"/>
                  <a:pt x="2435754" y="584775"/>
                </a:cubicBezTo>
                <a:cubicBezTo>
                  <a:pt x="2257787" y="601899"/>
                  <a:pt x="1922932" y="563187"/>
                  <a:pt x="1763822" y="584775"/>
                </a:cubicBezTo>
                <a:cubicBezTo>
                  <a:pt x="1604712" y="606363"/>
                  <a:pt x="1356450" y="530838"/>
                  <a:pt x="1235875" y="584775"/>
                </a:cubicBezTo>
                <a:cubicBezTo>
                  <a:pt x="1115300" y="638712"/>
                  <a:pt x="850695" y="540621"/>
                  <a:pt x="635936" y="584775"/>
                </a:cubicBezTo>
                <a:cubicBezTo>
                  <a:pt x="421177" y="628929"/>
                  <a:pt x="225644" y="516419"/>
                  <a:pt x="0" y="584775"/>
                </a:cubicBezTo>
                <a:cubicBezTo>
                  <a:pt x="-39120" y="458285"/>
                  <a:pt x="29093" y="232877"/>
                  <a:pt x="0" y="0"/>
                </a:cubicBezTo>
                <a:close/>
              </a:path>
            </a:pathLst>
          </a:custGeom>
          <a:noFill/>
          <a:ln>
            <a:solidFill>
              <a:schemeClr val="tx1"/>
            </a:solidFill>
            <a:extLst>
              <a:ext uri="{C807C97D-BFC1-408E-A445-0C87EB9F89A2}">
                <ask:lineSketchStyleProps xmlns:ask="http://schemas.microsoft.com/office/drawing/2018/sketchyshapes" sd="2036600807">
                  <a:prstGeom prst="rect">
                    <a:avLst/>
                  </a:prstGeom>
                  <ask:type>
                    <ask:lineSketchScribble/>
                  </ask:type>
                </ask:lineSketchStyleProps>
              </a:ext>
            </a:extLst>
          </a:ln>
        </p:spPr>
        <p:txBody>
          <a:bodyPr wrap="square">
            <a:spAutoFit/>
          </a:bodyPr>
          <a:lstStyle/>
          <a:p>
            <a:pPr algn="ctr"/>
            <a:r>
              <a:rPr lang="el-GR" sz="1400" b="1" dirty="0"/>
              <a:t>Ελληνοκύπριοι πρόσφυγες</a:t>
            </a:r>
          </a:p>
          <a:p>
            <a:pPr algn="ctr"/>
            <a:r>
              <a:rPr lang="el-GR" b="1" dirty="0"/>
              <a:t>Περίπου 200.000 άτομα</a:t>
            </a:r>
            <a:r>
              <a:rPr lang="el-GR" sz="1400" dirty="0"/>
              <a:t>.</a:t>
            </a:r>
            <a:r>
              <a:rPr lang="el-GR" sz="1400" b="1" dirty="0"/>
              <a:t> </a:t>
            </a:r>
          </a:p>
        </p:txBody>
      </p:sp>
      <p:sp>
        <p:nvSpPr>
          <p:cNvPr id="30" name="TextBox 29">
            <a:extLst>
              <a:ext uri="{FF2B5EF4-FFF2-40B4-BE49-F238E27FC236}">
                <a16:creationId xmlns:a16="http://schemas.microsoft.com/office/drawing/2014/main" id="{8ED69154-FCEC-862F-5669-E4C9C64A5301}"/>
              </a:ext>
            </a:extLst>
          </p:cNvPr>
          <p:cNvSpPr txBox="1"/>
          <p:nvPr/>
        </p:nvSpPr>
        <p:spPr>
          <a:xfrm>
            <a:off x="8506819" y="6107188"/>
            <a:ext cx="2666999" cy="584775"/>
          </a:xfrm>
          <a:custGeom>
            <a:avLst/>
            <a:gdLst>
              <a:gd name="csX0" fmla="*/ 0 w 2666999"/>
              <a:gd name="csY0" fmla="*/ 0 h 584775"/>
              <a:gd name="csX1" fmla="*/ 586740 w 2666999"/>
              <a:gd name="csY1" fmla="*/ 0 h 584775"/>
              <a:gd name="csX2" fmla="*/ 1120140 w 2666999"/>
              <a:gd name="csY2" fmla="*/ 0 h 584775"/>
              <a:gd name="csX3" fmla="*/ 1626869 w 2666999"/>
              <a:gd name="csY3" fmla="*/ 0 h 584775"/>
              <a:gd name="csX4" fmla="*/ 2666999 w 2666999"/>
              <a:gd name="csY4" fmla="*/ 0 h 584775"/>
              <a:gd name="csX5" fmla="*/ 2666999 w 2666999"/>
              <a:gd name="csY5" fmla="*/ 584775 h 584775"/>
              <a:gd name="csX6" fmla="*/ 2080259 w 2666999"/>
              <a:gd name="csY6" fmla="*/ 584775 h 584775"/>
              <a:gd name="csX7" fmla="*/ 1600199 w 2666999"/>
              <a:gd name="csY7" fmla="*/ 584775 h 584775"/>
              <a:gd name="csX8" fmla="*/ 1013460 w 2666999"/>
              <a:gd name="csY8" fmla="*/ 584775 h 584775"/>
              <a:gd name="csX9" fmla="*/ 480060 w 2666999"/>
              <a:gd name="csY9" fmla="*/ 584775 h 584775"/>
              <a:gd name="csX10" fmla="*/ 0 w 2666999"/>
              <a:gd name="csY10" fmla="*/ 584775 h 584775"/>
              <a:gd name="csX11" fmla="*/ 0 w 2666999"/>
              <a:gd name="csY11" fmla="*/ 0 h 5847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666999" h="584775" extrusionOk="0">
                <a:moveTo>
                  <a:pt x="0" y="0"/>
                </a:moveTo>
                <a:cubicBezTo>
                  <a:pt x="254280" y="-25491"/>
                  <a:pt x="380636" y="8554"/>
                  <a:pt x="586740" y="0"/>
                </a:cubicBezTo>
                <a:cubicBezTo>
                  <a:pt x="792844" y="-8554"/>
                  <a:pt x="884880" y="15058"/>
                  <a:pt x="1120140" y="0"/>
                </a:cubicBezTo>
                <a:cubicBezTo>
                  <a:pt x="1355400" y="-15058"/>
                  <a:pt x="1454735" y="1011"/>
                  <a:pt x="1626869" y="0"/>
                </a:cubicBezTo>
                <a:cubicBezTo>
                  <a:pt x="1799003" y="-1011"/>
                  <a:pt x="2439677" y="105477"/>
                  <a:pt x="2666999" y="0"/>
                </a:cubicBezTo>
                <a:cubicBezTo>
                  <a:pt x="2667380" y="219496"/>
                  <a:pt x="2600658" y="431797"/>
                  <a:pt x="2666999" y="584775"/>
                </a:cubicBezTo>
                <a:cubicBezTo>
                  <a:pt x="2531577" y="639354"/>
                  <a:pt x="2357328" y="518203"/>
                  <a:pt x="2080259" y="584775"/>
                </a:cubicBezTo>
                <a:cubicBezTo>
                  <a:pt x="1803190" y="651347"/>
                  <a:pt x="1822148" y="569598"/>
                  <a:pt x="1600199" y="584775"/>
                </a:cubicBezTo>
                <a:cubicBezTo>
                  <a:pt x="1378250" y="599952"/>
                  <a:pt x="1166819" y="578394"/>
                  <a:pt x="1013460" y="584775"/>
                </a:cubicBezTo>
                <a:cubicBezTo>
                  <a:pt x="860101" y="591156"/>
                  <a:pt x="666733" y="577512"/>
                  <a:pt x="480060" y="584775"/>
                </a:cubicBezTo>
                <a:cubicBezTo>
                  <a:pt x="293387" y="592038"/>
                  <a:pt x="116978" y="573217"/>
                  <a:pt x="0" y="584775"/>
                </a:cubicBezTo>
                <a:cubicBezTo>
                  <a:pt x="-61547" y="463039"/>
                  <a:pt x="11041" y="132301"/>
                  <a:pt x="0" y="0"/>
                </a:cubicBezTo>
                <a:close/>
              </a:path>
            </a:pathLst>
          </a:custGeom>
          <a:noFill/>
          <a:ln>
            <a:solidFill>
              <a:schemeClr val="tx1"/>
            </a:solidFill>
            <a:extLst>
              <a:ext uri="{C807C97D-BFC1-408E-A445-0C87EB9F89A2}">
                <ask:lineSketchStyleProps xmlns:ask="http://schemas.microsoft.com/office/drawing/2018/sketchyshapes" sd="2036600807">
                  <a:prstGeom prst="rect">
                    <a:avLst/>
                  </a:prstGeom>
                  <ask:type>
                    <ask:lineSketchScribble/>
                  </ask:type>
                </ask:lineSketchStyleProps>
              </a:ext>
            </a:extLst>
          </a:ln>
        </p:spPr>
        <p:txBody>
          <a:bodyPr wrap="square">
            <a:spAutoFit/>
          </a:bodyPr>
          <a:lstStyle/>
          <a:p>
            <a:r>
              <a:rPr lang="el-GR" sz="1400" b="1" dirty="0"/>
              <a:t>Τουρκοκύπριοι πρόσφυγες </a:t>
            </a:r>
          </a:p>
          <a:p>
            <a:r>
              <a:rPr lang="el-GR" b="1" dirty="0"/>
              <a:t>Περίπου  65.000 άτομα</a:t>
            </a:r>
            <a:r>
              <a:rPr lang="el-GR" sz="1400" dirty="0"/>
              <a:t>.</a:t>
            </a:r>
            <a:endParaRPr lang="el-GR" sz="1400" b="1" dirty="0"/>
          </a:p>
        </p:txBody>
      </p:sp>
      <p:sp>
        <p:nvSpPr>
          <p:cNvPr id="32" name="Ορθογώνιο 31">
            <a:extLst>
              <a:ext uri="{FF2B5EF4-FFF2-40B4-BE49-F238E27FC236}">
                <a16:creationId xmlns:a16="http://schemas.microsoft.com/office/drawing/2014/main" id="{01E83349-E633-BB1F-63FB-24671532E849}"/>
              </a:ext>
            </a:extLst>
          </p:cNvPr>
          <p:cNvSpPr/>
          <p:nvPr/>
        </p:nvSpPr>
        <p:spPr>
          <a:xfrm>
            <a:off x="7351" y="212811"/>
            <a:ext cx="4169229" cy="584775"/>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Συνθήματα</a:t>
            </a:r>
          </a:p>
        </p:txBody>
      </p:sp>
    </p:spTree>
    <p:extLst>
      <p:ext uri="{BB962C8B-B14F-4D97-AF65-F5344CB8AC3E}">
        <p14:creationId xmlns:p14="http://schemas.microsoft.com/office/powerpoint/2010/main" val="40193272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Ωρολόγιο πρόγραμμα διδασκαλίας – ΓΥΜΝΑΣΙΟ ΑΝΩΓΕΙΩΝ">
            <a:extLst>
              <a:ext uri="{FF2B5EF4-FFF2-40B4-BE49-F238E27FC236}">
                <a16:creationId xmlns:a16="http://schemas.microsoft.com/office/drawing/2014/main" id="{9ED78206-0221-49EF-99E6-95D4A9D676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830" y="1821656"/>
            <a:ext cx="4452342" cy="3214688"/>
          </a:xfrm>
          <a:prstGeom prst="rect">
            <a:avLst/>
          </a:prstGeom>
          <a:noFill/>
          <a:extLst>
            <a:ext uri="{909E8E84-426E-40DD-AFC4-6F175D3DCCD1}">
              <a14:hiddenFill xmlns:a14="http://schemas.microsoft.com/office/drawing/2010/main">
                <a:solidFill>
                  <a:srgbClr val="FFFFFF"/>
                </a:solidFill>
              </a14:hiddenFill>
            </a:ext>
          </a:extLst>
        </p:spPr>
      </p:pic>
      <p:sp>
        <p:nvSpPr>
          <p:cNvPr id="2" name="Φυσαλίδα σκέψης: Σύννεφο 1">
            <a:extLst>
              <a:ext uri="{FF2B5EF4-FFF2-40B4-BE49-F238E27FC236}">
                <a16:creationId xmlns:a16="http://schemas.microsoft.com/office/drawing/2014/main" id="{B02FD06D-0D90-443E-B354-79DD5A59A293}"/>
              </a:ext>
            </a:extLst>
          </p:cNvPr>
          <p:cNvSpPr/>
          <p:nvPr/>
        </p:nvSpPr>
        <p:spPr>
          <a:xfrm>
            <a:off x="3465131" y="1819441"/>
            <a:ext cx="1897774" cy="727184"/>
          </a:xfrm>
          <a:prstGeom prst="cloud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4" name="Φυσαλίδα σκέψης: Σύννεφο 3">
            <a:extLst>
              <a:ext uri="{FF2B5EF4-FFF2-40B4-BE49-F238E27FC236}">
                <a16:creationId xmlns:a16="http://schemas.microsoft.com/office/drawing/2014/main" id="{F43435B4-73AC-4445-A196-E64B5D878452}"/>
              </a:ext>
            </a:extLst>
          </p:cNvPr>
          <p:cNvSpPr/>
          <p:nvPr/>
        </p:nvSpPr>
        <p:spPr>
          <a:xfrm>
            <a:off x="6033925" y="1597738"/>
            <a:ext cx="1897774" cy="727184"/>
          </a:xfrm>
          <a:prstGeom prst="cloudCallou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5" name="Φυσαλίδα σκέψης: Σύννεφο 4">
            <a:extLst>
              <a:ext uri="{FF2B5EF4-FFF2-40B4-BE49-F238E27FC236}">
                <a16:creationId xmlns:a16="http://schemas.microsoft.com/office/drawing/2014/main" id="{D1074594-855D-48FE-991D-A3E7F1F6D10B}"/>
              </a:ext>
            </a:extLst>
          </p:cNvPr>
          <p:cNvSpPr/>
          <p:nvPr/>
        </p:nvSpPr>
        <p:spPr>
          <a:xfrm>
            <a:off x="3107451" y="3584194"/>
            <a:ext cx="1897774" cy="727184"/>
          </a:xfrm>
          <a:prstGeom prst="cloudCallou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6" name="Φυσαλίδα σκέψης: Σύννεφο 5">
            <a:extLst>
              <a:ext uri="{FF2B5EF4-FFF2-40B4-BE49-F238E27FC236}">
                <a16:creationId xmlns:a16="http://schemas.microsoft.com/office/drawing/2014/main" id="{68B562CF-20CB-4B65-BF81-08EBC09E257A}"/>
              </a:ext>
            </a:extLst>
          </p:cNvPr>
          <p:cNvSpPr/>
          <p:nvPr/>
        </p:nvSpPr>
        <p:spPr>
          <a:xfrm>
            <a:off x="5235795" y="4309161"/>
            <a:ext cx="1897774" cy="727184"/>
          </a:xfrm>
          <a:prstGeom prst="cloudCallou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7" name="Φυσαλίδα σκέψης: Σύννεφο 6">
            <a:extLst>
              <a:ext uri="{FF2B5EF4-FFF2-40B4-BE49-F238E27FC236}">
                <a16:creationId xmlns:a16="http://schemas.microsoft.com/office/drawing/2014/main" id="{5E46111C-B0A5-4C23-A629-B4B88E3E5CDA}"/>
              </a:ext>
            </a:extLst>
          </p:cNvPr>
          <p:cNvSpPr/>
          <p:nvPr/>
        </p:nvSpPr>
        <p:spPr>
          <a:xfrm>
            <a:off x="7488294" y="3371359"/>
            <a:ext cx="1897774" cy="727184"/>
          </a:xfrm>
          <a:prstGeom prst="cloudCallou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Tree>
    <p:extLst>
      <p:ext uri="{BB962C8B-B14F-4D97-AF65-F5344CB8AC3E}">
        <p14:creationId xmlns:p14="http://schemas.microsoft.com/office/powerpoint/2010/main" val="4897475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πινακίδα Στοκ Εικονογραφήσεις, Vectors, &amp; Clipart – (255,426 ...">
            <a:extLst>
              <a:ext uri="{FF2B5EF4-FFF2-40B4-BE49-F238E27FC236}">
                <a16:creationId xmlns:a16="http://schemas.microsoft.com/office/drawing/2014/main" id="{26378457-6B72-1E65-55B9-E563329FB0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9676" y="1160748"/>
            <a:ext cx="5832648" cy="4212468"/>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F0AC93A7-BAFA-A153-DB01-0A405CA16016}"/>
              </a:ext>
            </a:extLst>
          </p:cNvPr>
          <p:cNvSpPr/>
          <p:nvPr/>
        </p:nvSpPr>
        <p:spPr>
          <a:xfrm>
            <a:off x="3881754" y="2672916"/>
            <a:ext cx="3348372" cy="648072"/>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100" dirty="0"/>
              <a:t>www.e-charalambous.com</a:t>
            </a:r>
            <a:endParaRPr lang="el-CY" sz="2100" dirty="0"/>
          </a:p>
        </p:txBody>
      </p:sp>
    </p:spTree>
    <p:extLst>
      <p:ext uri="{BB962C8B-B14F-4D97-AF65-F5344CB8AC3E}">
        <p14:creationId xmlns:p14="http://schemas.microsoft.com/office/powerpoint/2010/main" val="3004815513"/>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1835</TotalTime>
  <Words>518</Words>
  <Application>Microsoft Office PowerPoint</Application>
  <PresentationFormat>Ευρεία οθόνη</PresentationFormat>
  <Paragraphs>71</Paragraphs>
  <Slides>17</Slides>
  <Notes>4</Notes>
  <HiddenSlides>0</HiddenSlides>
  <MMClips>1</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17</vt:i4>
      </vt:variant>
    </vt:vector>
  </HeadingPairs>
  <TitlesOfParts>
    <vt:vector size="21" baseType="lpstr">
      <vt:lpstr>Aptos</vt:lpstr>
      <vt:lpstr>Aptos Display</vt:lpstr>
      <vt:lpstr>Arial</vt:lpstr>
      <vt:lpstr>Θέμα του Office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Αυτοαξιολόγηση στο σπίτι </vt:lpstr>
      <vt:lpstr>Η κυρία Καλλιόπη Αγαθοκλέους είναι _____________. Αναγκάστηκε να εγκαταλείψει το σπίτι της.</vt:lpstr>
      <vt:lpstr>Η κυρία Καλλιόπη Αγαθοκλέους είναι  πρόσφυγας. Αναγκάστηκε να εγκαταλείψει το σπίτι της.</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Ελένη Χαραλάμπους</dc:creator>
  <cp:lastModifiedBy>Ελένη Χαραλάμπους</cp:lastModifiedBy>
  <cp:revision>320</cp:revision>
  <dcterms:created xsi:type="dcterms:W3CDTF">2026-07-14T13:22:46Z</dcterms:created>
  <dcterms:modified xsi:type="dcterms:W3CDTF">2026-09-22T13:16:30Z</dcterms:modified>
</cp:coreProperties>
</file>