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30" r:id="rId2"/>
    <p:sldId id="696" r:id="rId3"/>
    <p:sldId id="451" r:id="rId4"/>
    <p:sldId id="611" r:id="rId5"/>
    <p:sldId id="259" r:id="rId6"/>
    <p:sldId id="689" r:id="rId7"/>
    <p:sldId id="694" r:id="rId8"/>
    <p:sldId id="642" r:id="rId9"/>
    <p:sldId id="640" r:id="rId10"/>
    <p:sldId id="697" r:id="rId11"/>
    <p:sldId id="698" r:id="rId12"/>
    <p:sldId id="616" r:id="rId13"/>
    <p:sldId id="617"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22" autoAdjust="0"/>
    <p:restoredTop sz="94660"/>
  </p:normalViewPr>
  <p:slideViewPr>
    <p:cSldViewPr snapToGrid="0">
      <p:cViewPr varScale="1">
        <p:scale>
          <a:sx n="59" d="100"/>
          <a:sy n="59" d="100"/>
        </p:scale>
        <p:origin x="90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23/9/2026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23/9/2026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10.Β1.ΘΕΜΑΤΙΚΟΣ ΚΥΚΛΟΣ 1_ ΑΦΗΓΗΣΗ  ΙΣΤΟΡΙΩΝ _ ΔΙΑΓΩΝΙΣΜΑ</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
        <p:nvSpPr>
          <p:cNvPr id="4" name="TextBox 3">
            <a:extLst>
              <a:ext uri="{FF2B5EF4-FFF2-40B4-BE49-F238E27FC236}">
                <a16:creationId xmlns:a16="http://schemas.microsoft.com/office/drawing/2014/main" id="{4F6D1791-D247-00D0-5911-39EDFE96C5AA}"/>
              </a:ext>
            </a:extLst>
          </p:cNvPr>
          <p:cNvSpPr txBox="1"/>
          <p:nvPr/>
        </p:nvSpPr>
        <p:spPr>
          <a:xfrm>
            <a:off x="-1458686" y="1719943"/>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a:solidFill>
                  <a:schemeClr val="tx1"/>
                </a:solidFill>
              </a:rPr>
              <a:t>Ημερομηνία</a:t>
            </a:r>
            <a:endParaRPr lang="en-US" sz="1350">
              <a:solidFill>
                <a:schemeClr val="tx1"/>
              </a:solidFill>
            </a:endParaRPr>
          </a:p>
          <a:p>
            <a:pPr algn="ctr"/>
            <a:r>
              <a:rPr lang="el-GR" sz="1350">
                <a:solidFill>
                  <a:schemeClr val="tx1"/>
                </a:solidFill>
              </a:rPr>
              <a:t> </a:t>
            </a:r>
            <a:endParaRPr lang="el-CY" sz="1350" dirty="0">
              <a:solidFill>
                <a:schemeClr val="tx1"/>
              </a:solidFill>
            </a:endParaRPr>
          </a:p>
        </p:txBody>
      </p:sp>
      <p:pic>
        <p:nvPicPr>
          <p:cNvPr id="2" name="Εικόνα 1" descr="Η ζωή των μεταναστών στην Ελλάδα – Εκδόσεις Βογιατζή">
            <a:extLst>
              <a:ext uri="{FF2B5EF4-FFF2-40B4-BE49-F238E27FC236}">
                <a16:creationId xmlns:a16="http://schemas.microsoft.com/office/drawing/2014/main" id="{B801BC49-D260-ED1F-99FF-D8A9518D70D0}"/>
              </a:ext>
            </a:extLst>
          </p:cNvPr>
          <p:cNvPicPr>
            <a:picLocks noChangeAspect="1"/>
          </p:cNvPicPr>
          <p:nvPr/>
        </p:nvPicPr>
        <p:blipFill>
          <a:blip r:embed="rId4"/>
          <a:srcRect t="2322" b="12328"/>
          <a:stretch>
            <a:fillRect/>
          </a:stretch>
        </p:blipFill>
        <p:spPr>
          <a:xfrm>
            <a:off x="6647523" y="641175"/>
            <a:ext cx="4682629" cy="5575649"/>
          </a:xfrm>
          <a:custGeom>
            <a:avLst/>
            <a:gdLst>
              <a:gd name="csX0" fmla="*/ 0 w 4682629"/>
              <a:gd name="csY0" fmla="*/ 0 h 5575649"/>
              <a:gd name="csX1" fmla="*/ 632155 w 4682629"/>
              <a:gd name="csY1" fmla="*/ 0 h 5575649"/>
              <a:gd name="csX2" fmla="*/ 1311136 w 4682629"/>
              <a:gd name="csY2" fmla="*/ 0 h 5575649"/>
              <a:gd name="csX3" fmla="*/ 1990117 w 4682629"/>
              <a:gd name="csY3" fmla="*/ 0 h 5575649"/>
              <a:gd name="csX4" fmla="*/ 2575446 w 4682629"/>
              <a:gd name="csY4" fmla="*/ 0 h 5575649"/>
              <a:gd name="csX5" fmla="*/ 3207601 w 4682629"/>
              <a:gd name="csY5" fmla="*/ 0 h 5575649"/>
              <a:gd name="csX6" fmla="*/ 3792929 w 4682629"/>
              <a:gd name="csY6" fmla="*/ 0 h 5575649"/>
              <a:gd name="csX7" fmla="*/ 4682629 w 4682629"/>
              <a:gd name="csY7" fmla="*/ 0 h 5575649"/>
              <a:gd name="csX8" fmla="*/ 4682629 w 4682629"/>
              <a:gd name="csY8" fmla="*/ 390295 h 5575649"/>
              <a:gd name="csX9" fmla="*/ 4682629 w 4682629"/>
              <a:gd name="csY9" fmla="*/ 1059373 h 5575649"/>
              <a:gd name="csX10" fmla="*/ 4682629 w 4682629"/>
              <a:gd name="csY10" fmla="*/ 1672695 h 5575649"/>
              <a:gd name="csX11" fmla="*/ 4682629 w 4682629"/>
              <a:gd name="csY11" fmla="*/ 2062990 h 5575649"/>
              <a:gd name="csX12" fmla="*/ 4682629 w 4682629"/>
              <a:gd name="csY12" fmla="*/ 2453286 h 5575649"/>
              <a:gd name="csX13" fmla="*/ 4682629 w 4682629"/>
              <a:gd name="csY13" fmla="*/ 2843581 h 5575649"/>
              <a:gd name="csX14" fmla="*/ 4682629 w 4682629"/>
              <a:gd name="csY14" fmla="*/ 3456902 h 5575649"/>
              <a:gd name="csX15" fmla="*/ 4682629 w 4682629"/>
              <a:gd name="csY15" fmla="*/ 4070224 h 5575649"/>
              <a:gd name="csX16" fmla="*/ 4682629 w 4682629"/>
              <a:gd name="csY16" fmla="*/ 4683545 h 5575649"/>
              <a:gd name="csX17" fmla="*/ 4682629 w 4682629"/>
              <a:gd name="csY17" fmla="*/ 5575649 h 5575649"/>
              <a:gd name="csX18" fmla="*/ 4237779 w 4682629"/>
              <a:gd name="csY18" fmla="*/ 5575649 h 5575649"/>
              <a:gd name="csX19" fmla="*/ 3746103 w 4682629"/>
              <a:gd name="csY19" fmla="*/ 5575649 h 5575649"/>
              <a:gd name="csX20" fmla="*/ 3113948 w 4682629"/>
              <a:gd name="csY20" fmla="*/ 5575649 h 5575649"/>
              <a:gd name="csX21" fmla="*/ 2481793 w 4682629"/>
              <a:gd name="csY21" fmla="*/ 5575649 h 5575649"/>
              <a:gd name="csX22" fmla="*/ 1896465 w 4682629"/>
              <a:gd name="csY22" fmla="*/ 5575649 h 5575649"/>
              <a:gd name="csX23" fmla="*/ 1451615 w 4682629"/>
              <a:gd name="csY23" fmla="*/ 5575649 h 5575649"/>
              <a:gd name="csX24" fmla="*/ 913113 w 4682629"/>
              <a:gd name="csY24" fmla="*/ 5575649 h 5575649"/>
              <a:gd name="csX25" fmla="*/ 0 w 4682629"/>
              <a:gd name="csY25" fmla="*/ 5575649 h 5575649"/>
              <a:gd name="csX26" fmla="*/ 0 w 4682629"/>
              <a:gd name="csY26" fmla="*/ 5129597 h 5575649"/>
              <a:gd name="csX27" fmla="*/ 0 w 4682629"/>
              <a:gd name="csY27" fmla="*/ 4516276 h 5575649"/>
              <a:gd name="csX28" fmla="*/ 0 w 4682629"/>
              <a:gd name="csY28" fmla="*/ 3958711 h 5575649"/>
              <a:gd name="csX29" fmla="*/ 0 w 4682629"/>
              <a:gd name="csY29" fmla="*/ 3456902 h 5575649"/>
              <a:gd name="csX30" fmla="*/ 0 w 4682629"/>
              <a:gd name="csY30" fmla="*/ 2787824 h 5575649"/>
              <a:gd name="csX31" fmla="*/ 0 w 4682629"/>
              <a:gd name="csY31" fmla="*/ 2397529 h 5575649"/>
              <a:gd name="csX32" fmla="*/ 0 w 4682629"/>
              <a:gd name="csY32" fmla="*/ 1951477 h 5575649"/>
              <a:gd name="csX33" fmla="*/ 0 w 4682629"/>
              <a:gd name="csY33" fmla="*/ 1393912 h 5575649"/>
              <a:gd name="csX34" fmla="*/ 0 w 4682629"/>
              <a:gd name="csY34" fmla="*/ 892104 h 5575649"/>
              <a:gd name="csX35" fmla="*/ 0 w 4682629"/>
              <a:gd name="csY35" fmla="*/ 0 h 557564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4682629" h="5575649" fill="none" extrusionOk="0">
                <a:moveTo>
                  <a:pt x="0" y="0"/>
                </a:moveTo>
                <a:cubicBezTo>
                  <a:pt x="133489" y="-74801"/>
                  <a:pt x="356344" y="53327"/>
                  <a:pt x="632155" y="0"/>
                </a:cubicBezTo>
                <a:cubicBezTo>
                  <a:pt x="907967" y="-53327"/>
                  <a:pt x="1059214" y="39409"/>
                  <a:pt x="1311136" y="0"/>
                </a:cubicBezTo>
                <a:cubicBezTo>
                  <a:pt x="1563058" y="-39409"/>
                  <a:pt x="1756177" y="52456"/>
                  <a:pt x="1990117" y="0"/>
                </a:cubicBezTo>
                <a:cubicBezTo>
                  <a:pt x="2224057" y="-52456"/>
                  <a:pt x="2456643" y="22878"/>
                  <a:pt x="2575446" y="0"/>
                </a:cubicBezTo>
                <a:cubicBezTo>
                  <a:pt x="2694249" y="-22878"/>
                  <a:pt x="3015794" y="18081"/>
                  <a:pt x="3207601" y="0"/>
                </a:cubicBezTo>
                <a:cubicBezTo>
                  <a:pt x="3399409" y="-18081"/>
                  <a:pt x="3642119" y="5000"/>
                  <a:pt x="3792929" y="0"/>
                </a:cubicBezTo>
                <a:cubicBezTo>
                  <a:pt x="3943739" y="-5000"/>
                  <a:pt x="4430637" y="95640"/>
                  <a:pt x="4682629" y="0"/>
                </a:cubicBezTo>
                <a:cubicBezTo>
                  <a:pt x="4683905" y="173919"/>
                  <a:pt x="4651326" y="299156"/>
                  <a:pt x="4682629" y="390295"/>
                </a:cubicBezTo>
                <a:cubicBezTo>
                  <a:pt x="4713932" y="481435"/>
                  <a:pt x="4655529" y="818632"/>
                  <a:pt x="4682629" y="1059373"/>
                </a:cubicBezTo>
                <a:cubicBezTo>
                  <a:pt x="4709729" y="1300114"/>
                  <a:pt x="4636576" y="1404603"/>
                  <a:pt x="4682629" y="1672695"/>
                </a:cubicBezTo>
                <a:cubicBezTo>
                  <a:pt x="4728682" y="1940787"/>
                  <a:pt x="4639024" y="1915471"/>
                  <a:pt x="4682629" y="2062990"/>
                </a:cubicBezTo>
                <a:cubicBezTo>
                  <a:pt x="4726234" y="2210509"/>
                  <a:pt x="4639730" y="2289688"/>
                  <a:pt x="4682629" y="2453286"/>
                </a:cubicBezTo>
                <a:cubicBezTo>
                  <a:pt x="4725528" y="2616884"/>
                  <a:pt x="4639907" y="2734422"/>
                  <a:pt x="4682629" y="2843581"/>
                </a:cubicBezTo>
                <a:cubicBezTo>
                  <a:pt x="4725351" y="2952741"/>
                  <a:pt x="4649646" y="3246458"/>
                  <a:pt x="4682629" y="3456902"/>
                </a:cubicBezTo>
                <a:cubicBezTo>
                  <a:pt x="4715612" y="3667346"/>
                  <a:pt x="4634356" y="3864046"/>
                  <a:pt x="4682629" y="4070224"/>
                </a:cubicBezTo>
                <a:cubicBezTo>
                  <a:pt x="4730902" y="4276402"/>
                  <a:pt x="4676839" y="4508579"/>
                  <a:pt x="4682629" y="4683545"/>
                </a:cubicBezTo>
                <a:cubicBezTo>
                  <a:pt x="4688419" y="4858511"/>
                  <a:pt x="4616694" y="5205630"/>
                  <a:pt x="4682629" y="5575649"/>
                </a:cubicBezTo>
                <a:cubicBezTo>
                  <a:pt x="4528367" y="5600191"/>
                  <a:pt x="4430571" y="5547699"/>
                  <a:pt x="4237779" y="5575649"/>
                </a:cubicBezTo>
                <a:cubicBezTo>
                  <a:pt x="4044987" y="5603599"/>
                  <a:pt x="3978423" y="5533436"/>
                  <a:pt x="3746103" y="5575649"/>
                </a:cubicBezTo>
                <a:cubicBezTo>
                  <a:pt x="3513783" y="5617862"/>
                  <a:pt x="3284712" y="5570827"/>
                  <a:pt x="3113948" y="5575649"/>
                </a:cubicBezTo>
                <a:cubicBezTo>
                  <a:pt x="2943184" y="5580471"/>
                  <a:pt x="2761222" y="5571297"/>
                  <a:pt x="2481793" y="5575649"/>
                </a:cubicBezTo>
                <a:cubicBezTo>
                  <a:pt x="2202364" y="5580001"/>
                  <a:pt x="2170671" y="5563278"/>
                  <a:pt x="1896465" y="5575649"/>
                </a:cubicBezTo>
                <a:cubicBezTo>
                  <a:pt x="1622259" y="5588020"/>
                  <a:pt x="1551278" y="5565337"/>
                  <a:pt x="1451615" y="5575649"/>
                </a:cubicBezTo>
                <a:cubicBezTo>
                  <a:pt x="1351952" y="5585961"/>
                  <a:pt x="1136868" y="5528472"/>
                  <a:pt x="913113" y="5575649"/>
                </a:cubicBezTo>
                <a:cubicBezTo>
                  <a:pt x="689358" y="5622826"/>
                  <a:pt x="221956" y="5497565"/>
                  <a:pt x="0" y="5575649"/>
                </a:cubicBezTo>
                <a:cubicBezTo>
                  <a:pt x="-22642" y="5474027"/>
                  <a:pt x="44854" y="5285059"/>
                  <a:pt x="0" y="5129597"/>
                </a:cubicBezTo>
                <a:cubicBezTo>
                  <a:pt x="-44854" y="4974135"/>
                  <a:pt x="61835" y="4674119"/>
                  <a:pt x="0" y="4516276"/>
                </a:cubicBezTo>
                <a:cubicBezTo>
                  <a:pt x="-61835" y="4358433"/>
                  <a:pt x="6744" y="4163007"/>
                  <a:pt x="0" y="3958711"/>
                </a:cubicBezTo>
                <a:cubicBezTo>
                  <a:pt x="-6744" y="3754415"/>
                  <a:pt x="10310" y="3602467"/>
                  <a:pt x="0" y="3456902"/>
                </a:cubicBezTo>
                <a:cubicBezTo>
                  <a:pt x="-10310" y="3311337"/>
                  <a:pt x="2541" y="2971292"/>
                  <a:pt x="0" y="2787824"/>
                </a:cubicBezTo>
                <a:cubicBezTo>
                  <a:pt x="-2541" y="2604356"/>
                  <a:pt x="13611" y="2538476"/>
                  <a:pt x="0" y="2397529"/>
                </a:cubicBezTo>
                <a:cubicBezTo>
                  <a:pt x="-13611" y="2256582"/>
                  <a:pt x="18789" y="2084990"/>
                  <a:pt x="0" y="1951477"/>
                </a:cubicBezTo>
                <a:cubicBezTo>
                  <a:pt x="-18789" y="1817964"/>
                  <a:pt x="54546" y="1515489"/>
                  <a:pt x="0" y="1393912"/>
                </a:cubicBezTo>
                <a:cubicBezTo>
                  <a:pt x="-54546" y="1272335"/>
                  <a:pt x="10807" y="1124933"/>
                  <a:pt x="0" y="892104"/>
                </a:cubicBezTo>
                <a:cubicBezTo>
                  <a:pt x="-10807" y="659275"/>
                  <a:pt x="99817" y="308267"/>
                  <a:pt x="0" y="0"/>
                </a:cubicBezTo>
                <a:close/>
              </a:path>
              <a:path w="4682629" h="5575649" stroke="0" extrusionOk="0">
                <a:moveTo>
                  <a:pt x="0" y="0"/>
                </a:moveTo>
                <a:cubicBezTo>
                  <a:pt x="196299" y="-31684"/>
                  <a:pt x="287454" y="266"/>
                  <a:pt x="444850" y="0"/>
                </a:cubicBezTo>
                <a:cubicBezTo>
                  <a:pt x="602246" y="-266"/>
                  <a:pt x="711004" y="39609"/>
                  <a:pt x="889700" y="0"/>
                </a:cubicBezTo>
                <a:cubicBezTo>
                  <a:pt x="1068396" y="-39609"/>
                  <a:pt x="1220174" y="21944"/>
                  <a:pt x="1334549" y="0"/>
                </a:cubicBezTo>
                <a:cubicBezTo>
                  <a:pt x="1448924" y="-21944"/>
                  <a:pt x="1753334" y="3525"/>
                  <a:pt x="2013530" y="0"/>
                </a:cubicBezTo>
                <a:cubicBezTo>
                  <a:pt x="2273726" y="-3525"/>
                  <a:pt x="2389448" y="66247"/>
                  <a:pt x="2645685" y="0"/>
                </a:cubicBezTo>
                <a:cubicBezTo>
                  <a:pt x="2901922" y="-66247"/>
                  <a:pt x="3094949" y="17533"/>
                  <a:pt x="3231014" y="0"/>
                </a:cubicBezTo>
                <a:cubicBezTo>
                  <a:pt x="3367079" y="-17533"/>
                  <a:pt x="3596801" y="16181"/>
                  <a:pt x="3769516" y="0"/>
                </a:cubicBezTo>
                <a:cubicBezTo>
                  <a:pt x="3942231" y="-16181"/>
                  <a:pt x="4295921" y="92668"/>
                  <a:pt x="4682629" y="0"/>
                </a:cubicBezTo>
                <a:cubicBezTo>
                  <a:pt x="4731817" y="171395"/>
                  <a:pt x="4634397" y="340609"/>
                  <a:pt x="4682629" y="446052"/>
                </a:cubicBezTo>
                <a:cubicBezTo>
                  <a:pt x="4730861" y="551495"/>
                  <a:pt x="4675938" y="693185"/>
                  <a:pt x="4682629" y="836347"/>
                </a:cubicBezTo>
                <a:cubicBezTo>
                  <a:pt x="4689320" y="979510"/>
                  <a:pt x="4629184" y="1160862"/>
                  <a:pt x="4682629" y="1338156"/>
                </a:cubicBezTo>
                <a:cubicBezTo>
                  <a:pt x="4736074" y="1515450"/>
                  <a:pt x="4659913" y="1595425"/>
                  <a:pt x="4682629" y="1784208"/>
                </a:cubicBezTo>
                <a:cubicBezTo>
                  <a:pt x="4705345" y="1972991"/>
                  <a:pt x="4642159" y="2162371"/>
                  <a:pt x="4682629" y="2397529"/>
                </a:cubicBezTo>
                <a:cubicBezTo>
                  <a:pt x="4723099" y="2632687"/>
                  <a:pt x="4663382" y="2864336"/>
                  <a:pt x="4682629" y="3066607"/>
                </a:cubicBezTo>
                <a:cubicBezTo>
                  <a:pt x="4701876" y="3268878"/>
                  <a:pt x="4641425" y="3366848"/>
                  <a:pt x="4682629" y="3456902"/>
                </a:cubicBezTo>
                <a:cubicBezTo>
                  <a:pt x="4723833" y="3546956"/>
                  <a:pt x="4681777" y="3739389"/>
                  <a:pt x="4682629" y="3847198"/>
                </a:cubicBezTo>
                <a:cubicBezTo>
                  <a:pt x="4683481" y="3955007"/>
                  <a:pt x="4623402" y="4130330"/>
                  <a:pt x="4682629" y="4349006"/>
                </a:cubicBezTo>
                <a:cubicBezTo>
                  <a:pt x="4741856" y="4567682"/>
                  <a:pt x="4628867" y="4834999"/>
                  <a:pt x="4682629" y="5018084"/>
                </a:cubicBezTo>
                <a:cubicBezTo>
                  <a:pt x="4736391" y="5201169"/>
                  <a:pt x="4637947" y="5385517"/>
                  <a:pt x="4682629" y="5575649"/>
                </a:cubicBezTo>
                <a:cubicBezTo>
                  <a:pt x="4544104" y="5610158"/>
                  <a:pt x="4390982" y="5516694"/>
                  <a:pt x="4144127" y="5575649"/>
                </a:cubicBezTo>
                <a:cubicBezTo>
                  <a:pt x="3897272" y="5634604"/>
                  <a:pt x="3829847" y="5549901"/>
                  <a:pt x="3699277" y="5575649"/>
                </a:cubicBezTo>
                <a:cubicBezTo>
                  <a:pt x="3568707" y="5601397"/>
                  <a:pt x="3278375" y="5511821"/>
                  <a:pt x="3160775" y="5575649"/>
                </a:cubicBezTo>
                <a:cubicBezTo>
                  <a:pt x="3043175" y="5639477"/>
                  <a:pt x="2843291" y="5544902"/>
                  <a:pt x="2715925" y="5575649"/>
                </a:cubicBezTo>
                <a:cubicBezTo>
                  <a:pt x="2588559" y="5606396"/>
                  <a:pt x="2368662" y="5529941"/>
                  <a:pt x="2271075" y="5575649"/>
                </a:cubicBezTo>
                <a:cubicBezTo>
                  <a:pt x="2173488" y="5621357"/>
                  <a:pt x="1972792" y="5526325"/>
                  <a:pt x="1826225" y="5575649"/>
                </a:cubicBezTo>
                <a:cubicBezTo>
                  <a:pt x="1679658" y="5624973"/>
                  <a:pt x="1531405" y="5554455"/>
                  <a:pt x="1287723" y="5575649"/>
                </a:cubicBezTo>
                <a:cubicBezTo>
                  <a:pt x="1044041" y="5596843"/>
                  <a:pt x="919915" y="5515727"/>
                  <a:pt x="608742" y="5575649"/>
                </a:cubicBezTo>
                <a:cubicBezTo>
                  <a:pt x="297569" y="5635571"/>
                  <a:pt x="293227" y="5522547"/>
                  <a:pt x="0" y="5575649"/>
                </a:cubicBezTo>
                <a:cubicBezTo>
                  <a:pt x="-44317" y="5473309"/>
                  <a:pt x="39293" y="5220007"/>
                  <a:pt x="0" y="5129597"/>
                </a:cubicBezTo>
                <a:cubicBezTo>
                  <a:pt x="-39293" y="5039187"/>
                  <a:pt x="31074" y="4844637"/>
                  <a:pt x="0" y="4683545"/>
                </a:cubicBezTo>
                <a:cubicBezTo>
                  <a:pt x="-31074" y="4522453"/>
                  <a:pt x="11181" y="4260707"/>
                  <a:pt x="0" y="4125980"/>
                </a:cubicBezTo>
                <a:cubicBezTo>
                  <a:pt x="-11181" y="3991253"/>
                  <a:pt x="35967" y="3887002"/>
                  <a:pt x="0" y="3735685"/>
                </a:cubicBezTo>
                <a:cubicBezTo>
                  <a:pt x="-35967" y="3584369"/>
                  <a:pt x="50463" y="3369875"/>
                  <a:pt x="0" y="3122363"/>
                </a:cubicBezTo>
                <a:cubicBezTo>
                  <a:pt x="-50463" y="2874851"/>
                  <a:pt x="30208" y="2822846"/>
                  <a:pt x="0" y="2564799"/>
                </a:cubicBezTo>
                <a:cubicBezTo>
                  <a:pt x="-30208" y="2306752"/>
                  <a:pt x="16656" y="2186316"/>
                  <a:pt x="0" y="1895721"/>
                </a:cubicBezTo>
                <a:cubicBezTo>
                  <a:pt x="-16656" y="1605126"/>
                  <a:pt x="26376" y="1591960"/>
                  <a:pt x="0" y="1393912"/>
                </a:cubicBezTo>
                <a:cubicBezTo>
                  <a:pt x="-26376" y="1195864"/>
                  <a:pt x="61997" y="990395"/>
                  <a:pt x="0" y="780591"/>
                </a:cubicBezTo>
                <a:cubicBezTo>
                  <a:pt x="-61997" y="570787"/>
                  <a:pt x="27129" y="354249"/>
                  <a:pt x="0" y="0"/>
                </a:cubicBezTo>
                <a:close/>
              </a:path>
            </a:pathLst>
          </a:custGeom>
          <a:ln>
            <a:solidFill>
              <a:schemeClr val="tx1"/>
            </a:solidFill>
            <a:extLst>
              <a:ext uri="{C807C97D-BFC1-408E-A445-0C87EB9F89A2}">
                <ask:lineSketchStyleProps xmlns:ask="http://schemas.microsoft.com/office/drawing/2018/sketchyshapes" sd="27249964">
                  <a:prstGeom prst="rect">
                    <a:avLst/>
                  </a:prstGeom>
                  <ask:type>
                    <ask:lineSketchScribble/>
                  </ask:type>
                </ask:lineSketchStyleProps>
              </a:ext>
            </a:extLst>
          </a:ln>
        </p:spPr>
      </p:pic>
      <p:pic>
        <p:nvPicPr>
          <p:cNvPr id="3" name="Εικόνα 2" descr="Μετανάστευση και Εκπαίδευση - Gutenberg">
            <a:extLst>
              <a:ext uri="{FF2B5EF4-FFF2-40B4-BE49-F238E27FC236}">
                <a16:creationId xmlns:a16="http://schemas.microsoft.com/office/drawing/2014/main" id="{46B53D12-6C4F-A1AB-24D2-9CB80FCF6524}"/>
              </a:ext>
            </a:extLst>
          </p:cNvPr>
          <p:cNvPicPr>
            <a:picLocks noChangeAspect="1"/>
          </p:cNvPicPr>
          <p:nvPr/>
        </p:nvPicPr>
        <p:blipFill>
          <a:blip r:embed="rId5"/>
          <a:stretch>
            <a:fillRect/>
          </a:stretch>
        </p:blipFill>
        <p:spPr>
          <a:xfrm>
            <a:off x="2397454" y="1034142"/>
            <a:ext cx="3698546" cy="5202621"/>
          </a:xfrm>
          <a:custGeom>
            <a:avLst/>
            <a:gdLst>
              <a:gd name="csX0" fmla="*/ 0 w 3698546"/>
              <a:gd name="csY0" fmla="*/ 0 h 5202621"/>
              <a:gd name="csX1" fmla="*/ 491378 w 3698546"/>
              <a:gd name="csY1" fmla="*/ 0 h 5202621"/>
              <a:gd name="csX2" fmla="*/ 982757 w 3698546"/>
              <a:gd name="csY2" fmla="*/ 0 h 5202621"/>
              <a:gd name="csX3" fmla="*/ 1400164 w 3698546"/>
              <a:gd name="csY3" fmla="*/ 0 h 5202621"/>
              <a:gd name="csX4" fmla="*/ 1817571 w 3698546"/>
              <a:gd name="csY4" fmla="*/ 0 h 5202621"/>
              <a:gd name="csX5" fmla="*/ 2419906 w 3698546"/>
              <a:gd name="csY5" fmla="*/ 0 h 5202621"/>
              <a:gd name="csX6" fmla="*/ 2837313 w 3698546"/>
              <a:gd name="csY6" fmla="*/ 0 h 5202621"/>
              <a:gd name="csX7" fmla="*/ 3698546 w 3698546"/>
              <a:gd name="csY7" fmla="*/ 0 h 5202621"/>
              <a:gd name="csX8" fmla="*/ 3698546 w 3698546"/>
              <a:gd name="csY8" fmla="*/ 682121 h 5202621"/>
              <a:gd name="csX9" fmla="*/ 3698546 w 3698546"/>
              <a:gd name="csY9" fmla="*/ 1156138 h 5202621"/>
              <a:gd name="csX10" fmla="*/ 3698546 w 3698546"/>
              <a:gd name="csY10" fmla="*/ 1630155 h 5202621"/>
              <a:gd name="csX11" fmla="*/ 3698546 w 3698546"/>
              <a:gd name="csY11" fmla="*/ 2208224 h 5202621"/>
              <a:gd name="csX12" fmla="*/ 3698546 w 3698546"/>
              <a:gd name="csY12" fmla="*/ 2682240 h 5202621"/>
              <a:gd name="csX13" fmla="*/ 3698546 w 3698546"/>
              <a:gd name="csY13" fmla="*/ 3260309 h 5202621"/>
              <a:gd name="csX14" fmla="*/ 3698546 w 3698546"/>
              <a:gd name="csY14" fmla="*/ 3838378 h 5202621"/>
              <a:gd name="csX15" fmla="*/ 3698546 w 3698546"/>
              <a:gd name="csY15" fmla="*/ 4364421 h 5202621"/>
              <a:gd name="csX16" fmla="*/ 3698546 w 3698546"/>
              <a:gd name="csY16" fmla="*/ 5202621 h 5202621"/>
              <a:gd name="csX17" fmla="*/ 3133197 w 3698546"/>
              <a:gd name="csY17" fmla="*/ 5202621 h 5202621"/>
              <a:gd name="csX18" fmla="*/ 2604833 w 3698546"/>
              <a:gd name="csY18" fmla="*/ 5202621 h 5202621"/>
              <a:gd name="csX19" fmla="*/ 2002498 w 3698546"/>
              <a:gd name="csY19" fmla="*/ 5202621 h 5202621"/>
              <a:gd name="csX20" fmla="*/ 1474135 w 3698546"/>
              <a:gd name="csY20" fmla="*/ 5202621 h 5202621"/>
              <a:gd name="csX21" fmla="*/ 945771 w 3698546"/>
              <a:gd name="csY21" fmla="*/ 5202621 h 5202621"/>
              <a:gd name="csX22" fmla="*/ 491378 w 3698546"/>
              <a:gd name="csY22" fmla="*/ 5202621 h 5202621"/>
              <a:gd name="csX23" fmla="*/ 0 w 3698546"/>
              <a:gd name="csY23" fmla="*/ 5202621 h 5202621"/>
              <a:gd name="csX24" fmla="*/ 0 w 3698546"/>
              <a:gd name="csY24" fmla="*/ 4624552 h 5202621"/>
              <a:gd name="csX25" fmla="*/ 0 w 3698546"/>
              <a:gd name="csY25" fmla="*/ 4150535 h 5202621"/>
              <a:gd name="csX26" fmla="*/ 0 w 3698546"/>
              <a:gd name="csY26" fmla="*/ 3468414 h 5202621"/>
              <a:gd name="csX27" fmla="*/ 0 w 3698546"/>
              <a:gd name="csY27" fmla="*/ 2838319 h 5202621"/>
              <a:gd name="csX28" fmla="*/ 0 w 3698546"/>
              <a:gd name="csY28" fmla="*/ 2208224 h 5202621"/>
              <a:gd name="csX29" fmla="*/ 0 w 3698546"/>
              <a:gd name="csY29" fmla="*/ 1734207 h 5202621"/>
              <a:gd name="csX30" fmla="*/ 0 w 3698546"/>
              <a:gd name="csY30" fmla="*/ 1312217 h 5202621"/>
              <a:gd name="csX31" fmla="*/ 0 w 3698546"/>
              <a:gd name="csY31" fmla="*/ 838200 h 5202621"/>
              <a:gd name="csX32" fmla="*/ 0 w 3698546"/>
              <a:gd name="csY32" fmla="*/ 0 h 52026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Lst>
            <a:rect l="l" t="t" r="r" b="b"/>
            <a:pathLst>
              <a:path w="3698546" h="5202621" fill="none" extrusionOk="0">
                <a:moveTo>
                  <a:pt x="0" y="0"/>
                </a:moveTo>
                <a:cubicBezTo>
                  <a:pt x="218773" y="-49617"/>
                  <a:pt x="340653" y="21523"/>
                  <a:pt x="491378" y="0"/>
                </a:cubicBezTo>
                <a:cubicBezTo>
                  <a:pt x="642103" y="-21523"/>
                  <a:pt x="785611" y="29151"/>
                  <a:pt x="982757" y="0"/>
                </a:cubicBezTo>
                <a:cubicBezTo>
                  <a:pt x="1179903" y="-29151"/>
                  <a:pt x="1297813" y="3142"/>
                  <a:pt x="1400164" y="0"/>
                </a:cubicBezTo>
                <a:cubicBezTo>
                  <a:pt x="1502515" y="-3142"/>
                  <a:pt x="1672246" y="32537"/>
                  <a:pt x="1817571" y="0"/>
                </a:cubicBezTo>
                <a:cubicBezTo>
                  <a:pt x="1962896" y="-32537"/>
                  <a:pt x="2211262" y="14675"/>
                  <a:pt x="2419906" y="0"/>
                </a:cubicBezTo>
                <a:cubicBezTo>
                  <a:pt x="2628550" y="-14675"/>
                  <a:pt x="2657448" y="22214"/>
                  <a:pt x="2837313" y="0"/>
                </a:cubicBezTo>
                <a:cubicBezTo>
                  <a:pt x="3017178" y="-22214"/>
                  <a:pt x="3427944" y="71767"/>
                  <a:pt x="3698546" y="0"/>
                </a:cubicBezTo>
                <a:cubicBezTo>
                  <a:pt x="3723058" y="156811"/>
                  <a:pt x="3665182" y="519073"/>
                  <a:pt x="3698546" y="682121"/>
                </a:cubicBezTo>
                <a:cubicBezTo>
                  <a:pt x="3731910" y="845169"/>
                  <a:pt x="3648144" y="1007853"/>
                  <a:pt x="3698546" y="1156138"/>
                </a:cubicBezTo>
                <a:cubicBezTo>
                  <a:pt x="3748948" y="1304423"/>
                  <a:pt x="3674106" y="1400102"/>
                  <a:pt x="3698546" y="1630155"/>
                </a:cubicBezTo>
                <a:cubicBezTo>
                  <a:pt x="3722986" y="1860208"/>
                  <a:pt x="3685051" y="2022264"/>
                  <a:pt x="3698546" y="2208224"/>
                </a:cubicBezTo>
                <a:cubicBezTo>
                  <a:pt x="3712041" y="2394184"/>
                  <a:pt x="3677383" y="2577712"/>
                  <a:pt x="3698546" y="2682240"/>
                </a:cubicBezTo>
                <a:cubicBezTo>
                  <a:pt x="3719709" y="2786768"/>
                  <a:pt x="3638964" y="3043002"/>
                  <a:pt x="3698546" y="3260309"/>
                </a:cubicBezTo>
                <a:cubicBezTo>
                  <a:pt x="3758128" y="3477616"/>
                  <a:pt x="3679621" y="3673558"/>
                  <a:pt x="3698546" y="3838378"/>
                </a:cubicBezTo>
                <a:cubicBezTo>
                  <a:pt x="3717471" y="4003198"/>
                  <a:pt x="3660557" y="4257807"/>
                  <a:pt x="3698546" y="4364421"/>
                </a:cubicBezTo>
                <a:cubicBezTo>
                  <a:pt x="3736535" y="4471035"/>
                  <a:pt x="3632059" y="4802442"/>
                  <a:pt x="3698546" y="5202621"/>
                </a:cubicBezTo>
                <a:cubicBezTo>
                  <a:pt x="3580669" y="5246342"/>
                  <a:pt x="3355490" y="5165476"/>
                  <a:pt x="3133197" y="5202621"/>
                </a:cubicBezTo>
                <a:cubicBezTo>
                  <a:pt x="2910904" y="5239766"/>
                  <a:pt x="2858312" y="5144388"/>
                  <a:pt x="2604833" y="5202621"/>
                </a:cubicBezTo>
                <a:cubicBezTo>
                  <a:pt x="2351354" y="5260854"/>
                  <a:pt x="2298387" y="5157020"/>
                  <a:pt x="2002498" y="5202621"/>
                </a:cubicBezTo>
                <a:cubicBezTo>
                  <a:pt x="1706609" y="5248222"/>
                  <a:pt x="1627881" y="5163957"/>
                  <a:pt x="1474135" y="5202621"/>
                </a:cubicBezTo>
                <a:cubicBezTo>
                  <a:pt x="1320389" y="5241285"/>
                  <a:pt x="1105920" y="5194868"/>
                  <a:pt x="945771" y="5202621"/>
                </a:cubicBezTo>
                <a:cubicBezTo>
                  <a:pt x="785622" y="5210374"/>
                  <a:pt x="684440" y="5169141"/>
                  <a:pt x="491378" y="5202621"/>
                </a:cubicBezTo>
                <a:cubicBezTo>
                  <a:pt x="298316" y="5236101"/>
                  <a:pt x="125358" y="5151767"/>
                  <a:pt x="0" y="5202621"/>
                </a:cubicBezTo>
                <a:cubicBezTo>
                  <a:pt x="-8107" y="4991497"/>
                  <a:pt x="46374" y="4855043"/>
                  <a:pt x="0" y="4624552"/>
                </a:cubicBezTo>
                <a:cubicBezTo>
                  <a:pt x="-46374" y="4394061"/>
                  <a:pt x="47586" y="4372084"/>
                  <a:pt x="0" y="4150535"/>
                </a:cubicBezTo>
                <a:cubicBezTo>
                  <a:pt x="-47586" y="3928986"/>
                  <a:pt x="19064" y="3727329"/>
                  <a:pt x="0" y="3468414"/>
                </a:cubicBezTo>
                <a:cubicBezTo>
                  <a:pt x="-19064" y="3209499"/>
                  <a:pt x="16059" y="3101193"/>
                  <a:pt x="0" y="2838319"/>
                </a:cubicBezTo>
                <a:cubicBezTo>
                  <a:pt x="-16059" y="2575445"/>
                  <a:pt x="14076" y="2340517"/>
                  <a:pt x="0" y="2208224"/>
                </a:cubicBezTo>
                <a:cubicBezTo>
                  <a:pt x="-14076" y="2075931"/>
                  <a:pt x="26113" y="1882069"/>
                  <a:pt x="0" y="1734207"/>
                </a:cubicBezTo>
                <a:cubicBezTo>
                  <a:pt x="-26113" y="1586345"/>
                  <a:pt x="30208" y="1443452"/>
                  <a:pt x="0" y="1312217"/>
                </a:cubicBezTo>
                <a:cubicBezTo>
                  <a:pt x="-30208" y="1180982"/>
                  <a:pt x="3058" y="960540"/>
                  <a:pt x="0" y="838200"/>
                </a:cubicBezTo>
                <a:cubicBezTo>
                  <a:pt x="-3058" y="715860"/>
                  <a:pt x="33343" y="245894"/>
                  <a:pt x="0" y="0"/>
                </a:cubicBezTo>
                <a:close/>
              </a:path>
              <a:path w="3698546" h="5202621" stroke="0" extrusionOk="0">
                <a:moveTo>
                  <a:pt x="0" y="0"/>
                </a:moveTo>
                <a:cubicBezTo>
                  <a:pt x="130970" y="-47355"/>
                  <a:pt x="277159" y="22959"/>
                  <a:pt x="528364" y="0"/>
                </a:cubicBezTo>
                <a:cubicBezTo>
                  <a:pt x="779569" y="-22959"/>
                  <a:pt x="828813" y="37178"/>
                  <a:pt x="1093713" y="0"/>
                </a:cubicBezTo>
                <a:cubicBezTo>
                  <a:pt x="1358613" y="-37178"/>
                  <a:pt x="1507949" y="21177"/>
                  <a:pt x="1659062" y="0"/>
                </a:cubicBezTo>
                <a:cubicBezTo>
                  <a:pt x="1810175" y="-21177"/>
                  <a:pt x="2044267" y="21528"/>
                  <a:pt x="2187426" y="0"/>
                </a:cubicBezTo>
                <a:cubicBezTo>
                  <a:pt x="2330585" y="-21528"/>
                  <a:pt x="2555202" y="43007"/>
                  <a:pt x="2715789" y="0"/>
                </a:cubicBezTo>
                <a:cubicBezTo>
                  <a:pt x="2876376" y="-43007"/>
                  <a:pt x="3049070" y="13113"/>
                  <a:pt x="3170182" y="0"/>
                </a:cubicBezTo>
                <a:cubicBezTo>
                  <a:pt x="3291294" y="-13113"/>
                  <a:pt x="3442572" y="40083"/>
                  <a:pt x="3698546" y="0"/>
                </a:cubicBezTo>
                <a:cubicBezTo>
                  <a:pt x="3767710" y="184931"/>
                  <a:pt x="3661196" y="321893"/>
                  <a:pt x="3698546" y="578069"/>
                </a:cubicBezTo>
                <a:cubicBezTo>
                  <a:pt x="3735896" y="834245"/>
                  <a:pt x="3653305" y="886130"/>
                  <a:pt x="3698546" y="1156138"/>
                </a:cubicBezTo>
                <a:cubicBezTo>
                  <a:pt x="3743787" y="1426146"/>
                  <a:pt x="3689383" y="1697053"/>
                  <a:pt x="3698546" y="1838259"/>
                </a:cubicBezTo>
                <a:cubicBezTo>
                  <a:pt x="3707709" y="1979465"/>
                  <a:pt x="3633302" y="2289537"/>
                  <a:pt x="3698546" y="2520381"/>
                </a:cubicBezTo>
                <a:cubicBezTo>
                  <a:pt x="3763790" y="2751225"/>
                  <a:pt x="3624144" y="3063961"/>
                  <a:pt x="3698546" y="3202502"/>
                </a:cubicBezTo>
                <a:cubicBezTo>
                  <a:pt x="3772948" y="3341043"/>
                  <a:pt x="3669601" y="3529573"/>
                  <a:pt x="3698546" y="3624493"/>
                </a:cubicBezTo>
                <a:cubicBezTo>
                  <a:pt x="3727491" y="3719413"/>
                  <a:pt x="3672047" y="3955329"/>
                  <a:pt x="3698546" y="4150535"/>
                </a:cubicBezTo>
                <a:cubicBezTo>
                  <a:pt x="3725045" y="4345741"/>
                  <a:pt x="3672487" y="4555325"/>
                  <a:pt x="3698546" y="4676578"/>
                </a:cubicBezTo>
                <a:cubicBezTo>
                  <a:pt x="3724605" y="4797831"/>
                  <a:pt x="3688383" y="5092696"/>
                  <a:pt x="3698546" y="5202621"/>
                </a:cubicBezTo>
                <a:cubicBezTo>
                  <a:pt x="3477773" y="5237939"/>
                  <a:pt x="3397296" y="5194631"/>
                  <a:pt x="3207168" y="5202621"/>
                </a:cubicBezTo>
                <a:cubicBezTo>
                  <a:pt x="3017040" y="5210611"/>
                  <a:pt x="2887229" y="5170885"/>
                  <a:pt x="2789760" y="5202621"/>
                </a:cubicBezTo>
                <a:cubicBezTo>
                  <a:pt x="2692291" y="5234357"/>
                  <a:pt x="2474816" y="5177282"/>
                  <a:pt x="2224411" y="5202621"/>
                </a:cubicBezTo>
                <a:cubicBezTo>
                  <a:pt x="1974006" y="5227960"/>
                  <a:pt x="1814778" y="5160035"/>
                  <a:pt x="1622077" y="5202621"/>
                </a:cubicBezTo>
                <a:cubicBezTo>
                  <a:pt x="1429376" y="5245207"/>
                  <a:pt x="1204898" y="5135319"/>
                  <a:pt x="1056727" y="5202621"/>
                </a:cubicBezTo>
                <a:cubicBezTo>
                  <a:pt x="908556" y="5269923"/>
                  <a:pt x="698195" y="5171261"/>
                  <a:pt x="565349" y="5202621"/>
                </a:cubicBezTo>
                <a:cubicBezTo>
                  <a:pt x="432503" y="5233981"/>
                  <a:pt x="198661" y="5197470"/>
                  <a:pt x="0" y="5202621"/>
                </a:cubicBezTo>
                <a:cubicBezTo>
                  <a:pt x="-35125" y="5038959"/>
                  <a:pt x="46559" y="4724986"/>
                  <a:pt x="0" y="4572526"/>
                </a:cubicBezTo>
                <a:cubicBezTo>
                  <a:pt x="-46559" y="4420066"/>
                  <a:pt x="31725" y="4320195"/>
                  <a:pt x="0" y="4150535"/>
                </a:cubicBezTo>
                <a:cubicBezTo>
                  <a:pt x="-31725" y="3980875"/>
                  <a:pt x="13348" y="3724145"/>
                  <a:pt x="0" y="3572466"/>
                </a:cubicBezTo>
                <a:cubicBezTo>
                  <a:pt x="-13348" y="3420787"/>
                  <a:pt x="41467" y="3064392"/>
                  <a:pt x="0" y="2890345"/>
                </a:cubicBezTo>
                <a:cubicBezTo>
                  <a:pt x="-41467" y="2716298"/>
                  <a:pt x="52646" y="2477546"/>
                  <a:pt x="0" y="2364302"/>
                </a:cubicBezTo>
                <a:cubicBezTo>
                  <a:pt x="-52646" y="2251058"/>
                  <a:pt x="40287" y="1870419"/>
                  <a:pt x="0" y="1682181"/>
                </a:cubicBezTo>
                <a:cubicBezTo>
                  <a:pt x="-40287" y="1493943"/>
                  <a:pt x="8890" y="1368131"/>
                  <a:pt x="0" y="1208164"/>
                </a:cubicBezTo>
                <a:cubicBezTo>
                  <a:pt x="-8890" y="1048197"/>
                  <a:pt x="19142" y="811359"/>
                  <a:pt x="0" y="682121"/>
                </a:cubicBezTo>
                <a:cubicBezTo>
                  <a:pt x="-19142" y="552883"/>
                  <a:pt x="33747" y="238154"/>
                  <a:pt x="0" y="0"/>
                </a:cubicBezTo>
                <a:close/>
              </a:path>
            </a:pathLst>
          </a:custGeom>
          <a:ln>
            <a:solidFill>
              <a:schemeClr val="tx1"/>
            </a:solidFill>
            <a:extLst>
              <a:ext uri="{C807C97D-BFC1-408E-A445-0C87EB9F89A2}">
                <ask:lineSketchStyleProps xmlns:ask="http://schemas.microsoft.com/office/drawing/2018/sketchyshapes" sd="1482869530">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4" name="ElevenLabs_2026-09-22T13_37_22_KonstantinosN_pvc_sp94_s30_sb75_se30_b_m2">
            <a:hlinkClick r:id="" action="ppaction://media"/>
            <a:extLst>
              <a:ext uri="{FF2B5EF4-FFF2-40B4-BE49-F238E27FC236}">
                <a16:creationId xmlns:a16="http://schemas.microsoft.com/office/drawing/2014/main" id="{5D426B5E-BA08-E552-5102-A72D65FC4C82}"/>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9927545" y="5587151"/>
            <a:ext cx="406400" cy="406400"/>
          </a:xfrm>
        </p:spPr>
      </p:pic>
      <p:sp>
        <p:nvSpPr>
          <p:cNvPr id="9" name="Ορθογώνιο: Στρογγύλεμα γωνιών 8">
            <a:extLst>
              <a:ext uri="{FF2B5EF4-FFF2-40B4-BE49-F238E27FC236}">
                <a16:creationId xmlns:a16="http://schemas.microsoft.com/office/drawing/2014/main" id="{54D1DF33-4CB2-4675-73B7-6EC43BE39FE3}"/>
              </a:ext>
            </a:extLst>
          </p:cNvPr>
          <p:cNvSpPr/>
          <p:nvPr/>
        </p:nvSpPr>
        <p:spPr>
          <a:xfrm>
            <a:off x="3145971" y="1491575"/>
            <a:ext cx="4963886" cy="4158342"/>
          </a:xfrm>
          <a:custGeom>
            <a:avLst/>
            <a:gdLst>
              <a:gd name="csX0" fmla="*/ 0 w 4963886"/>
              <a:gd name="csY0" fmla="*/ 693071 h 4158342"/>
              <a:gd name="csX1" fmla="*/ 693071 w 4963886"/>
              <a:gd name="csY1" fmla="*/ 0 h 4158342"/>
              <a:gd name="csX2" fmla="*/ 1182029 w 4963886"/>
              <a:gd name="csY2" fmla="*/ 0 h 4158342"/>
              <a:gd name="csX3" fmla="*/ 1706765 w 4963886"/>
              <a:gd name="csY3" fmla="*/ 0 h 4158342"/>
              <a:gd name="csX4" fmla="*/ 2374611 w 4963886"/>
              <a:gd name="csY4" fmla="*/ 0 h 4158342"/>
              <a:gd name="csX5" fmla="*/ 3006679 w 4963886"/>
              <a:gd name="csY5" fmla="*/ 0 h 4158342"/>
              <a:gd name="csX6" fmla="*/ 3602969 w 4963886"/>
              <a:gd name="csY6" fmla="*/ 0 h 4158342"/>
              <a:gd name="csX7" fmla="*/ 4270815 w 4963886"/>
              <a:gd name="csY7" fmla="*/ 0 h 4158342"/>
              <a:gd name="csX8" fmla="*/ 4963886 w 4963886"/>
              <a:gd name="csY8" fmla="*/ 693071 h 4158342"/>
              <a:gd name="csX9" fmla="*/ 4963886 w 4963886"/>
              <a:gd name="csY9" fmla="*/ 1164345 h 4158342"/>
              <a:gd name="csX10" fmla="*/ 4963886 w 4963886"/>
              <a:gd name="csY10" fmla="*/ 1718785 h 4158342"/>
              <a:gd name="csX11" fmla="*/ 4963886 w 4963886"/>
              <a:gd name="csY11" fmla="*/ 2273225 h 4158342"/>
              <a:gd name="csX12" fmla="*/ 4963886 w 4963886"/>
              <a:gd name="csY12" fmla="*/ 2744499 h 4158342"/>
              <a:gd name="csX13" fmla="*/ 4963886 w 4963886"/>
              <a:gd name="csY13" fmla="*/ 3465271 h 4158342"/>
              <a:gd name="csX14" fmla="*/ 4270815 w 4963886"/>
              <a:gd name="csY14" fmla="*/ 4158342 h 4158342"/>
              <a:gd name="csX15" fmla="*/ 3710302 w 4963886"/>
              <a:gd name="csY15" fmla="*/ 4158342 h 4158342"/>
              <a:gd name="csX16" fmla="*/ 3149789 w 4963886"/>
              <a:gd name="csY16" fmla="*/ 4158342 h 4158342"/>
              <a:gd name="csX17" fmla="*/ 2517720 w 4963886"/>
              <a:gd name="csY17" fmla="*/ 4158342 h 4158342"/>
              <a:gd name="csX18" fmla="*/ 1921430 w 4963886"/>
              <a:gd name="csY18" fmla="*/ 4158342 h 4158342"/>
              <a:gd name="csX19" fmla="*/ 1396694 w 4963886"/>
              <a:gd name="csY19" fmla="*/ 4158342 h 4158342"/>
              <a:gd name="csX20" fmla="*/ 693071 w 4963886"/>
              <a:gd name="csY20" fmla="*/ 4158342 h 4158342"/>
              <a:gd name="csX21" fmla="*/ 0 w 4963886"/>
              <a:gd name="csY21" fmla="*/ 3465271 h 4158342"/>
              <a:gd name="csX22" fmla="*/ 0 w 4963886"/>
              <a:gd name="csY22" fmla="*/ 2993997 h 4158342"/>
              <a:gd name="csX23" fmla="*/ 0 w 4963886"/>
              <a:gd name="csY23" fmla="*/ 2495001 h 4158342"/>
              <a:gd name="csX24" fmla="*/ 0 w 4963886"/>
              <a:gd name="csY24" fmla="*/ 1912839 h 4158342"/>
              <a:gd name="csX25" fmla="*/ 0 w 4963886"/>
              <a:gd name="csY25" fmla="*/ 1413843 h 4158342"/>
              <a:gd name="csX26" fmla="*/ 0 w 4963886"/>
              <a:gd name="csY26" fmla="*/ 693071 h 415834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4963886" h="4158342" fill="none" extrusionOk="0">
                <a:moveTo>
                  <a:pt x="0" y="693071"/>
                </a:moveTo>
                <a:cubicBezTo>
                  <a:pt x="90588" y="270153"/>
                  <a:pt x="299441" y="-12323"/>
                  <a:pt x="693071" y="0"/>
                </a:cubicBezTo>
                <a:cubicBezTo>
                  <a:pt x="851040" y="-51790"/>
                  <a:pt x="1015726" y="19389"/>
                  <a:pt x="1182029" y="0"/>
                </a:cubicBezTo>
                <a:cubicBezTo>
                  <a:pt x="1348332" y="-19389"/>
                  <a:pt x="1588579" y="38628"/>
                  <a:pt x="1706765" y="0"/>
                </a:cubicBezTo>
                <a:cubicBezTo>
                  <a:pt x="1824951" y="-38628"/>
                  <a:pt x="2199432" y="16200"/>
                  <a:pt x="2374611" y="0"/>
                </a:cubicBezTo>
                <a:cubicBezTo>
                  <a:pt x="2549790" y="-16200"/>
                  <a:pt x="2834095" y="2534"/>
                  <a:pt x="3006679" y="0"/>
                </a:cubicBezTo>
                <a:cubicBezTo>
                  <a:pt x="3179263" y="-2534"/>
                  <a:pt x="3411881" y="56870"/>
                  <a:pt x="3602969" y="0"/>
                </a:cubicBezTo>
                <a:cubicBezTo>
                  <a:pt x="3794057" y="-56870"/>
                  <a:pt x="4017568" y="49722"/>
                  <a:pt x="4270815" y="0"/>
                </a:cubicBezTo>
                <a:cubicBezTo>
                  <a:pt x="4701323" y="-50147"/>
                  <a:pt x="4961301" y="408134"/>
                  <a:pt x="4963886" y="693071"/>
                </a:cubicBezTo>
                <a:cubicBezTo>
                  <a:pt x="4985873" y="872635"/>
                  <a:pt x="4925392" y="1003009"/>
                  <a:pt x="4963886" y="1164345"/>
                </a:cubicBezTo>
                <a:cubicBezTo>
                  <a:pt x="5002380" y="1325681"/>
                  <a:pt x="4956943" y="1528502"/>
                  <a:pt x="4963886" y="1718785"/>
                </a:cubicBezTo>
                <a:cubicBezTo>
                  <a:pt x="4970829" y="1909068"/>
                  <a:pt x="4954149" y="2018913"/>
                  <a:pt x="4963886" y="2273225"/>
                </a:cubicBezTo>
                <a:cubicBezTo>
                  <a:pt x="4973623" y="2527537"/>
                  <a:pt x="4912714" y="2535195"/>
                  <a:pt x="4963886" y="2744499"/>
                </a:cubicBezTo>
                <a:cubicBezTo>
                  <a:pt x="5015058" y="2953803"/>
                  <a:pt x="4897803" y="3230715"/>
                  <a:pt x="4963886" y="3465271"/>
                </a:cubicBezTo>
                <a:cubicBezTo>
                  <a:pt x="4976113" y="3869912"/>
                  <a:pt x="4766812" y="4169126"/>
                  <a:pt x="4270815" y="4158342"/>
                </a:cubicBezTo>
                <a:cubicBezTo>
                  <a:pt x="4153240" y="4183691"/>
                  <a:pt x="3900341" y="4143225"/>
                  <a:pt x="3710302" y="4158342"/>
                </a:cubicBezTo>
                <a:cubicBezTo>
                  <a:pt x="3520263" y="4173459"/>
                  <a:pt x="3360057" y="4141024"/>
                  <a:pt x="3149789" y="4158342"/>
                </a:cubicBezTo>
                <a:cubicBezTo>
                  <a:pt x="2939521" y="4175660"/>
                  <a:pt x="2673805" y="4122470"/>
                  <a:pt x="2517720" y="4158342"/>
                </a:cubicBezTo>
                <a:cubicBezTo>
                  <a:pt x="2361635" y="4194214"/>
                  <a:pt x="2189490" y="4106237"/>
                  <a:pt x="1921430" y="4158342"/>
                </a:cubicBezTo>
                <a:cubicBezTo>
                  <a:pt x="1653370" y="4210447"/>
                  <a:pt x="1625546" y="4112282"/>
                  <a:pt x="1396694" y="4158342"/>
                </a:cubicBezTo>
                <a:cubicBezTo>
                  <a:pt x="1167842" y="4204402"/>
                  <a:pt x="985641" y="4134984"/>
                  <a:pt x="693071" y="4158342"/>
                </a:cubicBezTo>
                <a:cubicBezTo>
                  <a:pt x="324092" y="4156453"/>
                  <a:pt x="-8223" y="3825992"/>
                  <a:pt x="0" y="3465271"/>
                </a:cubicBezTo>
                <a:cubicBezTo>
                  <a:pt x="-49430" y="3318384"/>
                  <a:pt x="43926" y="3155095"/>
                  <a:pt x="0" y="2993997"/>
                </a:cubicBezTo>
                <a:cubicBezTo>
                  <a:pt x="-43926" y="2832899"/>
                  <a:pt x="24330" y="2625961"/>
                  <a:pt x="0" y="2495001"/>
                </a:cubicBezTo>
                <a:cubicBezTo>
                  <a:pt x="-24330" y="2364041"/>
                  <a:pt x="60658" y="2171342"/>
                  <a:pt x="0" y="1912839"/>
                </a:cubicBezTo>
                <a:cubicBezTo>
                  <a:pt x="-60658" y="1654336"/>
                  <a:pt x="27084" y="1645015"/>
                  <a:pt x="0" y="1413843"/>
                </a:cubicBezTo>
                <a:cubicBezTo>
                  <a:pt x="-27084" y="1182671"/>
                  <a:pt x="53138" y="931402"/>
                  <a:pt x="0" y="693071"/>
                </a:cubicBezTo>
                <a:close/>
              </a:path>
              <a:path w="4963886" h="4158342" stroke="0" extrusionOk="0">
                <a:moveTo>
                  <a:pt x="0" y="693071"/>
                </a:moveTo>
                <a:cubicBezTo>
                  <a:pt x="43169" y="318067"/>
                  <a:pt x="410259" y="-12414"/>
                  <a:pt x="693071" y="0"/>
                </a:cubicBezTo>
                <a:cubicBezTo>
                  <a:pt x="849080" y="-13175"/>
                  <a:pt x="1110242" y="11492"/>
                  <a:pt x="1217807" y="0"/>
                </a:cubicBezTo>
                <a:cubicBezTo>
                  <a:pt x="1325372" y="-11492"/>
                  <a:pt x="1575844" y="27121"/>
                  <a:pt x="1849875" y="0"/>
                </a:cubicBezTo>
                <a:cubicBezTo>
                  <a:pt x="2123906" y="-27121"/>
                  <a:pt x="2294613" y="43010"/>
                  <a:pt x="2410388" y="0"/>
                </a:cubicBezTo>
                <a:cubicBezTo>
                  <a:pt x="2526163" y="-43010"/>
                  <a:pt x="2790394" y="7996"/>
                  <a:pt x="3042456" y="0"/>
                </a:cubicBezTo>
                <a:cubicBezTo>
                  <a:pt x="3294518" y="-7996"/>
                  <a:pt x="3351311" y="60216"/>
                  <a:pt x="3567192" y="0"/>
                </a:cubicBezTo>
                <a:cubicBezTo>
                  <a:pt x="3783073" y="-60216"/>
                  <a:pt x="4093089" y="26490"/>
                  <a:pt x="4270815" y="0"/>
                </a:cubicBezTo>
                <a:cubicBezTo>
                  <a:pt x="4647389" y="-11948"/>
                  <a:pt x="5052985" y="346969"/>
                  <a:pt x="4963886" y="693071"/>
                </a:cubicBezTo>
                <a:cubicBezTo>
                  <a:pt x="4967346" y="837554"/>
                  <a:pt x="4918486" y="954754"/>
                  <a:pt x="4963886" y="1164345"/>
                </a:cubicBezTo>
                <a:cubicBezTo>
                  <a:pt x="5009286" y="1373936"/>
                  <a:pt x="4926275" y="1632507"/>
                  <a:pt x="4963886" y="1774229"/>
                </a:cubicBezTo>
                <a:cubicBezTo>
                  <a:pt x="5001497" y="1915951"/>
                  <a:pt x="4939467" y="2186033"/>
                  <a:pt x="4963886" y="2356391"/>
                </a:cubicBezTo>
                <a:cubicBezTo>
                  <a:pt x="4988305" y="2526749"/>
                  <a:pt x="4928433" y="2755536"/>
                  <a:pt x="4963886" y="2883109"/>
                </a:cubicBezTo>
                <a:cubicBezTo>
                  <a:pt x="4999339" y="3010682"/>
                  <a:pt x="4963503" y="3199988"/>
                  <a:pt x="4963886" y="3465271"/>
                </a:cubicBezTo>
                <a:cubicBezTo>
                  <a:pt x="4998290" y="3810931"/>
                  <a:pt x="4696181" y="4191070"/>
                  <a:pt x="4270815" y="4158342"/>
                </a:cubicBezTo>
                <a:cubicBezTo>
                  <a:pt x="4011665" y="4163507"/>
                  <a:pt x="3772527" y="4127242"/>
                  <a:pt x="3638747" y="4158342"/>
                </a:cubicBezTo>
                <a:cubicBezTo>
                  <a:pt x="3504967" y="4189442"/>
                  <a:pt x="3382167" y="4117428"/>
                  <a:pt x="3149789" y="4158342"/>
                </a:cubicBezTo>
                <a:cubicBezTo>
                  <a:pt x="2917411" y="4199256"/>
                  <a:pt x="2795300" y="4135885"/>
                  <a:pt x="2481943" y="4158342"/>
                </a:cubicBezTo>
                <a:cubicBezTo>
                  <a:pt x="2168586" y="4180799"/>
                  <a:pt x="2145707" y="4111109"/>
                  <a:pt x="1921430" y="4158342"/>
                </a:cubicBezTo>
                <a:cubicBezTo>
                  <a:pt x="1697153" y="4205575"/>
                  <a:pt x="1573940" y="4107530"/>
                  <a:pt x="1432471" y="4158342"/>
                </a:cubicBezTo>
                <a:cubicBezTo>
                  <a:pt x="1291002" y="4209154"/>
                  <a:pt x="904546" y="4080213"/>
                  <a:pt x="693071" y="4158342"/>
                </a:cubicBezTo>
                <a:cubicBezTo>
                  <a:pt x="296448" y="4168332"/>
                  <a:pt x="40416" y="3855995"/>
                  <a:pt x="0" y="3465271"/>
                </a:cubicBezTo>
                <a:cubicBezTo>
                  <a:pt x="-52015" y="3259273"/>
                  <a:pt x="12551" y="3068751"/>
                  <a:pt x="0" y="2910831"/>
                </a:cubicBezTo>
                <a:cubicBezTo>
                  <a:pt x="-12551" y="2752911"/>
                  <a:pt x="18073" y="2465613"/>
                  <a:pt x="0" y="2328669"/>
                </a:cubicBezTo>
                <a:cubicBezTo>
                  <a:pt x="-18073" y="2191725"/>
                  <a:pt x="53899" y="2016053"/>
                  <a:pt x="0" y="1857395"/>
                </a:cubicBezTo>
                <a:cubicBezTo>
                  <a:pt x="-53899" y="1698737"/>
                  <a:pt x="61672" y="1411538"/>
                  <a:pt x="0" y="1247511"/>
                </a:cubicBezTo>
                <a:cubicBezTo>
                  <a:pt x="-61672" y="1083484"/>
                  <a:pt x="10097" y="937720"/>
                  <a:pt x="0" y="693071"/>
                </a:cubicBezTo>
                <a:close/>
              </a:path>
            </a:pathLst>
          </a:custGeom>
          <a:ln>
            <a:solidFill>
              <a:schemeClr val="tx1"/>
            </a:solidFill>
            <a:extLst>
              <a:ext uri="{C807C97D-BFC1-408E-A445-0C87EB9F89A2}">
                <ask:lineSketchStyleProps xmlns:ask="http://schemas.microsoft.com/office/drawing/2018/sketchyshapes" sd="4021458704">
                  <a:prstGeom prst="roundRect">
                    <a:avLst/>
                  </a:prstGeom>
                  <ask:type>
                    <ask:lineSketchScribble/>
                  </ask:type>
                </ask:lineSketchStyleProps>
              </a:ext>
            </a:extLst>
          </a:ln>
        </p:spPr>
        <p:style>
          <a:lnRef idx="2">
            <a:schemeClr val="accent6"/>
          </a:lnRef>
          <a:fillRef idx="1">
            <a:schemeClr val="lt1"/>
          </a:fillRef>
          <a:effectRef idx="0">
            <a:schemeClr val="accent6"/>
          </a:effectRef>
          <a:fontRef idx="minor">
            <a:schemeClr val="dk1"/>
          </a:fontRef>
        </p:style>
        <p:txBody>
          <a:bodyPr rtlCol="0" anchor="ctr"/>
          <a:lstStyle/>
          <a:p>
            <a:endParaRPr lang="el-GR" sz="3600" dirty="0"/>
          </a:p>
          <a:p>
            <a:endParaRPr lang="el-GR" sz="3600" dirty="0"/>
          </a:p>
          <a:p>
            <a:endParaRPr lang="el-GR" sz="3600" dirty="0"/>
          </a:p>
          <a:p>
            <a:endParaRPr lang="el-GR" sz="3600" dirty="0"/>
          </a:p>
          <a:p>
            <a:r>
              <a:rPr lang="el-GR" sz="3600" dirty="0"/>
              <a:t>όνομα :</a:t>
            </a:r>
          </a:p>
          <a:p>
            <a:r>
              <a:rPr lang="el-GR" sz="3600" dirty="0"/>
              <a:t>ηλικία: </a:t>
            </a:r>
          </a:p>
          <a:p>
            <a:r>
              <a:rPr lang="el-GR" sz="3600" dirty="0"/>
              <a:t>καταγωγή :</a:t>
            </a:r>
          </a:p>
          <a:p>
            <a:r>
              <a:rPr lang="el-GR" sz="3600" dirty="0"/>
              <a:t>γλώσσα :</a:t>
            </a:r>
          </a:p>
          <a:p>
            <a:r>
              <a:rPr lang="el-GR" sz="3600" dirty="0"/>
              <a:t>ιδιότητα :</a:t>
            </a:r>
          </a:p>
          <a:p>
            <a:r>
              <a:rPr lang="el-GR" sz="3600" dirty="0"/>
              <a:t>όνειρο :</a:t>
            </a:r>
          </a:p>
          <a:p>
            <a:endParaRPr lang="el-GR" sz="3600" dirty="0"/>
          </a:p>
          <a:p>
            <a:endParaRPr lang="el-GR" sz="3600" dirty="0"/>
          </a:p>
          <a:p>
            <a:endParaRPr lang="el-GR" sz="3600" dirty="0"/>
          </a:p>
          <a:p>
            <a:pPr algn="ctr"/>
            <a:endParaRPr lang="el-GR" dirty="0"/>
          </a:p>
        </p:txBody>
      </p:sp>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1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8735785" y="5299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5611585" y="1920896"/>
            <a:ext cx="6248399" cy="707886"/>
          </a:xfrm>
          <a:custGeom>
            <a:avLst/>
            <a:gdLst>
              <a:gd name="csX0" fmla="*/ 0 w 6248399"/>
              <a:gd name="csY0" fmla="*/ 0 h 707886"/>
              <a:gd name="csX1" fmla="*/ 505552 w 6248399"/>
              <a:gd name="csY1" fmla="*/ 0 h 707886"/>
              <a:gd name="csX2" fmla="*/ 886137 w 6248399"/>
              <a:gd name="csY2" fmla="*/ 0 h 707886"/>
              <a:gd name="csX3" fmla="*/ 1454173 w 6248399"/>
              <a:gd name="csY3" fmla="*/ 0 h 707886"/>
              <a:gd name="csX4" fmla="*/ 2022209 w 6248399"/>
              <a:gd name="csY4" fmla="*/ 0 h 707886"/>
              <a:gd name="csX5" fmla="*/ 2465277 w 6248399"/>
              <a:gd name="csY5" fmla="*/ 0 h 707886"/>
              <a:gd name="csX6" fmla="*/ 3158282 w 6248399"/>
              <a:gd name="csY6" fmla="*/ 0 h 707886"/>
              <a:gd name="csX7" fmla="*/ 3538866 w 6248399"/>
              <a:gd name="csY7" fmla="*/ 0 h 707886"/>
              <a:gd name="csX8" fmla="*/ 3919450 w 6248399"/>
              <a:gd name="csY8" fmla="*/ 0 h 707886"/>
              <a:gd name="csX9" fmla="*/ 4612455 w 6248399"/>
              <a:gd name="csY9" fmla="*/ 0 h 707886"/>
              <a:gd name="csX10" fmla="*/ 5242975 w 6248399"/>
              <a:gd name="csY10" fmla="*/ 0 h 707886"/>
              <a:gd name="csX11" fmla="*/ 5748527 w 6248399"/>
              <a:gd name="csY11" fmla="*/ 0 h 707886"/>
              <a:gd name="csX12" fmla="*/ 6248399 w 6248399"/>
              <a:gd name="csY12" fmla="*/ 0 h 707886"/>
              <a:gd name="csX13" fmla="*/ 6248399 w 6248399"/>
              <a:gd name="csY13" fmla="*/ 332706 h 707886"/>
              <a:gd name="csX14" fmla="*/ 6248399 w 6248399"/>
              <a:gd name="csY14" fmla="*/ 707886 h 707886"/>
              <a:gd name="csX15" fmla="*/ 5805331 w 6248399"/>
              <a:gd name="csY15" fmla="*/ 707886 h 707886"/>
              <a:gd name="csX16" fmla="*/ 5424746 w 6248399"/>
              <a:gd name="csY16" fmla="*/ 707886 h 707886"/>
              <a:gd name="csX17" fmla="*/ 4919194 w 6248399"/>
              <a:gd name="csY17" fmla="*/ 707886 h 707886"/>
              <a:gd name="csX18" fmla="*/ 4288674 w 6248399"/>
              <a:gd name="csY18" fmla="*/ 707886 h 707886"/>
              <a:gd name="csX19" fmla="*/ 3658154 w 6248399"/>
              <a:gd name="csY19" fmla="*/ 707886 h 707886"/>
              <a:gd name="csX20" fmla="*/ 3215085 w 6248399"/>
              <a:gd name="csY20" fmla="*/ 707886 h 707886"/>
              <a:gd name="csX21" fmla="*/ 2772017 w 6248399"/>
              <a:gd name="csY21" fmla="*/ 707886 h 707886"/>
              <a:gd name="csX22" fmla="*/ 2203981 w 6248399"/>
              <a:gd name="csY22" fmla="*/ 707886 h 707886"/>
              <a:gd name="csX23" fmla="*/ 1635944 w 6248399"/>
              <a:gd name="csY23" fmla="*/ 707886 h 707886"/>
              <a:gd name="csX24" fmla="*/ 1005424 w 6248399"/>
              <a:gd name="csY24" fmla="*/ 707886 h 707886"/>
              <a:gd name="csX25" fmla="*/ 0 w 6248399"/>
              <a:gd name="csY25" fmla="*/ 707886 h 707886"/>
              <a:gd name="csX26" fmla="*/ 0 w 6248399"/>
              <a:gd name="csY26" fmla="*/ 361022 h 707886"/>
              <a:gd name="csX27" fmla="*/ 0 w 6248399"/>
              <a:gd name="csY27" fmla="*/ 0 h 70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6248399" h="707886" extrusionOk="0">
                <a:moveTo>
                  <a:pt x="0" y="0"/>
                </a:moveTo>
                <a:cubicBezTo>
                  <a:pt x="217461" y="-6981"/>
                  <a:pt x="275284" y="11325"/>
                  <a:pt x="505552" y="0"/>
                </a:cubicBezTo>
                <a:cubicBezTo>
                  <a:pt x="735820" y="-11325"/>
                  <a:pt x="790095" y="38565"/>
                  <a:pt x="886137" y="0"/>
                </a:cubicBezTo>
                <a:cubicBezTo>
                  <a:pt x="982179" y="-38565"/>
                  <a:pt x="1227626" y="14907"/>
                  <a:pt x="1454173" y="0"/>
                </a:cubicBezTo>
                <a:cubicBezTo>
                  <a:pt x="1680720" y="-14907"/>
                  <a:pt x="1872401" y="20523"/>
                  <a:pt x="2022209" y="0"/>
                </a:cubicBezTo>
                <a:cubicBezTo>
                  <a:pt x="2172017" y="-20523"/>
                  <a:pt x="2244179" y="35709"/>
                  <a:pt x="2465277" y="0"/>
                </a:cubicBezTo>
                <a:cubicBezTo>
                  <a:pt x="2686375" y="-35709"/>
                  <a:pt x="2879871" y="26326"/>
                  <a:pt x="3158282" y="0"/>
                </a:cubicBezTo>
                <a:cubicBezTo>
                  <a:pt x="3436694" y="-26326"/>
                  <a:pt x="3367335" y="37068"/>
                  <a:pt x="3538866" y="0"/>
                </a:cubicBezTo>
                <a:cubicBezTo>
                  <a:pt x="3710397" y="-37068"/>
                  <a:pt x="3758375" y="2764"/>
                  <a:pt x="3919450" y="0"/>
                </a:cubicBezTo>
                <a:cubicBezTo>
                  <a:pt x="4080525" y="-2764"/>
                  <a:pt x="4283627" y="39769"/>
                  <a:pt x="4612455" y="0"/>
                </a:cubicBezTo>
                <a:cubicBezTo>
                  <a:pt x="4941283" y="-39769"/>
                  <a:pt x="4951185" y="2740"/>
                  <a:pt x="5242975" y="0"/>
                </a:cubicBezTo>
                <a:cubicBezTo>
                  <a:pt x="5534765" y="-2740"/>
                  <a:pt x="5600691" y="15936"/>
                  <a:pt x="5748527" y="0"/>
                </a:cubicBezTo>
                <a:cubicBezTo>
                  <a:pt x="5896363" y="-15936"/>
                  <a:pt x="6006688" y="42686"/>
                  <a:pt x="6248399" y="0"/>
                </a:cubicBezTo>
                <a:cubicBezTo>
                  <a:pt x="6272568" y="97561"/>
                  <a:pt x="6247149" y="197674"/>
                  <a:pt x="6248399" y="332706"/>
                </a:cubicBezTo>
                <a:cubicBezTo>
                  <a:pt x="6249649" y="467738"/>
                  <a:pt x="6241368" y="631848"/>
                  <a:pt x="6248399" y="707886"/>
                </a:cubicBezTo>
                <a:cubicBezTo>
                  <a:pt x="6088075" y="714885"/>
                  <a:pt x="5911863" y="662948"/>
                  <a:pt x="5805331" y="707886"/>
                </a:cubicBezTo>
                <a:cubicBezTo>
                  <a:pt x="5698799" y="752824"/>
                  <a:pt x="5550776" y="668857"/>
                  <a:pt x="5424746" y="707886"/>
                </a:cubicBezTo>
                <a:cubicBezTo>
                  <a:pt x="5298717" y="746915"/>
                  <a:pt x="5069074" y="669641"/>
                  <a:pt x="4919194" y="707886"/>
                </a:cubicBezTo>
                <a:cubicBezTo>
                  <a:pt x="4769314" y="746131"/>
                  <a:pt x="4543189" y="688879"/>
                  <a:pt x="4288674" y="707886"/>
                </a:cubicBezTo>
                <a:cubicBezTo>
                  <a:pt x="4034159" y="726893"/>
                  <a:pt x="3966988" y="699786"/>
                  <a:pt x="3658154" y="707886"/>
                </a:cubicBezTo>
                <a:cubicBezTo>
                  <a:pt x="3349320" y="715986"/>
                  <a:pt x="3396971" y="682746"/>
                  <a:pt x="3215085" y="707886"/>
                </a:cubicBezTo>
                <a:cubicBezTo>
                  <a:pt x="3033199" y="733026"/>
                  <a:pt x="2930195" y="675743"/>
                  <a:pt x="2772017" y="707886"/>
                </a:cubicBezTo>
                <a:cubicBezTo>
                  <a:pt x="2613839" y="740029"/>
                  <a:pt x="2391628" y="654689"/>
                  <a:pt x="2203981" y="707886"/>
                </a:cubicBezTo>
                <a:cubicBezTo>
                  <a:pt x="2016334" y="761083"/>
                  <a:pt x="1780198" y="701926"/>
                  <a:pt x="1635944" y="707886"/>
                </a:cubicBezTo>
                <a:cubicBezTo>
                  <a:pt x="1491690" y="713846"/>
                  <a:pt x="1262961" y="673001"/>
                  <a:pt x="1005424" y="707886"/>
                </a:cubicBezTo>
                <a:cubicBezTo>
                  <a:pt x="747887" y="742771"/>
                  <a:pt x="309860" y="623766"/>
                  <a:pt x="0" y="707886"/>
                </a:cubicBezTo>
                <a:cubicBezTo>
                  <a:pt x="-14794" y="636995"/>
                  <a:pt x="35612" y="457960"/>
                  <a:pt x="0" y="361022"/>
                </a:cubicBezTo>
                <a:cubicBezTo>
                  <a:pt x="-35612" y="264084"/>
                  <a:pt x="13094" y="125973"/>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4000" dirty="0"/>
              <a:t>Μια νέα ζωή στην Κύπρο</a:t>
            </a:r>
          </a:p>
        </p:txBody>
      </p:sp>
      <p:pic>
        <p:nvPicPr>
          <p:cNvPr id="2" name="Εικόνα 1" descr="ΜΕΤΑΝΑΣΤΕΥΣΗ, ΠΡΟΣΦΥΓΙΑ ΚΑΙ ΕΚΠΑΙΔΕΥΣΗ: ΘΕΩΡΙΑ, ΠΟΛΙΤΙΚΗ ΚΑΙ ΠΡΑΞΗ -  Βιβλιοπωλείο - Εκδόσεις Ανικούλα">
            <a:extLst>
              <a:ext uri="{FF2B5EF4-FFF2-40B4-BE49-F238E27FC236}">
                <a16:creationId xmlns:a16="http://schemas.microsoft.com/office/drawing/2014/main" id="{F6685125-4F4F-E311-E3DD-58A124897364}"/>
              </a:ext>
            </a:extLst>
          </p:cNvPr>
          <p:cNvPicPr>
            <a:picLocks noChangeAspect="1"/>
          </p:cNvPicPr>
          <p:nvPr/>
        </p:nvPicPr>
        <p:blipFill>
          <a:blip r:embed="rId3"/>
          <a:srcRect t="55279" b="13330"/>
          <a:stretch>
            <a:fillRect/>
          </a:stretch>
        </p:blipFill>
        <p:spPr>
          <a:xfrm>
            <a:off x="903890" y="2965113"/>
            <a:ext cx="2722180" cy="3205656"/>
          </a:xfrm>
          <a:custGeom>
            <a:avLst/>
            <a:gdLst>
              <a:gd name="csX0" fmla="*/ 0 w 2722180"/>
              <a:gd name="csY0" fmla="*/ 0 h 3205656"/>
              <a:gd name="csX1" fmla="*/ 489992 w 2722180"/>
              <a:gd name="csY1" fmla="*/ 0 h 3205656"/>
              <a:gd name="csX2" fmla="*/ 1034428 w 2722180"/>
              <a:gd name="csY2" fmla="*/ 0 h 3205656"/>
              <a:gd name="csX3" fmla="*/ 1497199 w 2722180"/>
              <a:gd name="csY3" fmla="*/ 0 h 3205656"/>
              <a:gd name="csX4" fmla="*/ 1987191 w 2722180"/>
              <a:gd name="csY4" fmla="*/ 0 h 3205656"/>
              <a:gd name="csX5" fmla="*/ 2722180 w 2722180"/>
              <a:gd name="csY5" fmla="*/ 0 h 3205656"/>
              <a:gd name="csX6" fmla="*/ 2722180 w 2722180"/>
              <a:gd name="csY6" fmla="*/ 598389 h 3205656"/>
              <a:gd name="csX7" fmla="*/ 2722180 w 2722180"/>
              <a:gd name="csY7" fmla="*/ 1132665 h 3205656"/>
              <a:gd name="csX8" fmla="*/ 2722180 w 2722180"/>
              <a:gd name="csY8" fmla="*/ 1602828 h 3205656"/>
              <a:gd name="csX9" fmla="*/ 2722180 w 2722180"/>
              <a:gd name="csY9" fmla="*/ 2072991 h 3205656"/>
              <a:gd name="csX10" fmla="*/ 2722180 w 2722180"/>
              <a:gd name="csY10" fmla="*/ 2575210 h 3205656"/>
              <a:gd name="csX11" fmla="*/ 2722180 w 2722180"/>
              <a:gd name="csY11" fmla="*/ 3205656 h 3205656"/>
              <a:gd name="csX12" fmla="*/ 2204966 w 2722180"/>
              <a:gd name="csY12" fmla="*/ 3205656 h 3205656"/>
              <a:gd name="csX13" fmla="*/ 1687752 w 2722180"/>
              <a:gd name="csY13" fmla="*/ 3205656 h 3205656"/>
              <a:gd name="csX14" fmla="*/ 1170537 w 2722180"/>
              <a:gd name="csY14" fmla="*/ 3205656 h 3205656"/>
              <a:gd name="csX15" fmla="*/ 571658 w 2722180"/>
              <a:gd name="csY15" fmla="*/ 3205656 h 3205656"/>
              <a:gd name="csX16" fmla="*/ 0 w 2722180"/>
              <a:gd name="csY16" fmla="*/ 3205656 h 3205656"/>
              <a:gd name="csX17" fmla="*/ 0 w 2722180"/>
              <a:gd name="csY17" fmla="*/ 2607267 h 3205656"/>
              <a:gd name="csX18" fmla="*/ 0 w 2722180"/>
              <a:gd name="csY18" fmla="*/ 2072991 h 3205656"/>
              <a:gd name="csX19" fmla="*/ 0 w 2722180"/>
              <a:gd name="csY19" fmla="*/ 1506658 h 3205656"/>
              <a:gd name="csX20" fmla="*/ 0 w 2722180"/>
              <a:gd name="csY20" fmla="*/ 1036495 h 3205656"/>
              <a:gd name="csX21" fmla="*/ 0 w 2722180"/>
              <a:gd name="csY21" fmla="*/ 598389 h 3205656"/>
              <a:gd name="csX22" fmla="*/ 0 w 2722180"/>
              <a:gd name="csY22" fmla="*/ 0 h 3205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2722180" h="3205656" fill="none" extrusionOk="0">
                <a:moveTo>
                  <a:pt x="0" y="0"/>
                </a:moveTo>
                <a:cubicBezTo>
                  <a:pt x="120234" y="-44714"/>
                  <a:pt x="379372" y="39368"/>
                  <a:pt x="489992" y="0"/>
                </a:cubicBezTo>
                <a:cubicBezTo>
                  <a:pt x="600612" y="-39368"/>
                  <a:pt x="796005" y="47910"/>
                  <a:pt x="1034428" y="0"/>
                </a:cubicBezTo>
                <a:cubicBezTo>
                  <a:pt x="1272851" y="-47910"/>
                  <a:pt x="1307143" y="17022"/>
                  <a:pt x="1497199" y="0"/>
                </a:cubicBezTo>
                <a:cubicBezTo>
                  <a:pt x="1687255" y="-17022"/>
                  <a:pt x="1746297" y="58115"/>
                  <a:pt x="1987191" y="0"/>
                </a:cubicBezTo>
                <a:cubicBezTo>
                  <a:pt x="2228085" y="-58115"/>
                  <a:pt x="2461225" y="15534"/>
                  <a:pt x="2722180" y="0"/>
                </a:cubicBezTo>
                <a:cubicBezTo>
                  <a:pt x="2734744" y="281423"/>
                  <a:pt x="2716824" y="327105"/>
                  <a:pt x="2722180" y="598389"/>
                </a:cubicBezTo>
                <a:cubicBezTo>
                  <a:pt x="2727536" y="869673"/>
                  <a:pt x="2713011" y="1012819"/>
                  <a:pt x="2722180" y="1132665"/>
                </a:cubicBezTo>
                <a:cubicBezTo>
                  <a:pt x="2731349" y="1252511"/>
                  <a:pt x="2678170" y="1435489"/>
                  <a:pt x="2722180" y="1602828"/>
                </a:cubicBezTo>
                <a:cubicBezTo>
                  <a:pt x="2766190" y="1770167"/>
                  <a:pt x="2687318" y="1846998"/>
                  <a:pt x="2722180" y="2072991"/>
                </a:cubicBezTo>
                <a:cubicBezTo>
                  <a:pt x="2757042" y="2298984"/>
                  <a:pt x="2688777" y="2414256"/>
                  <a:pt x="2722180" y="2575210"/>
                </a:cubicBezTo>
                <a:cubicBezTo>
                  <a:pt x="2755583" y="2736164"/>
                  <a:pt x="2699021" y="2981201"/>
                  <a:pt x="2722180" y="3205656"/>
                </a:cubicBezTo>
                <a:cubicBezTo>
                  <a:pt x="2508931" y="3259774"/>
                  <a:pt x="2354662" y="3198699"/>
                  <a:pt x="2204966" y="3205656"/>
                </a:cubicBezTo>
                <a:cubicBezTo>
                  <a:pt x="2055270" y="3212613"/>
                  <a:pt x="1808342" y="3167392"/>
                  <a:pt x="1687752" y="3205656"/>
                </a:cubicBezTo>
                <a:cubicBezTo>
                  <a:pt x="1567162" y="3243920"/>
                  <a:pt x="1297750" y="3167147"/>
                  <a:pt x="1170537" y="3205656"/>
                </a:cubicBezTo>
                <a:cubicBezTo>
                  <a:pt x="1043324" y="3244165"/>
                  <a:pt x="824962" y="3140494"/>
                  <a:pt x="571658" y="3205656"/>
                </a:cubicBezTo>
                <a:cubicBezTo>
                  <a:pt x="318354" y="3270818"/>
                  <a:pt x="119152" y="3157703"/>
                  <a:pt x="0" y="3205656"/>
                </a:cubicBezTo>
                <a:cubicBezTo>
                  <a:pt x="-33457" y="2940513"/>
                  <a:pt x="70280" y="2855337"/>
                  <a:pt x="0" y="2607267"/>
                </a:cubicBezTo>
                <a:cubicBezTo>
                  <a:pt x="-70280" y="2359197"/>
                  <a:pt x="2406" y="2290363"/>
                  <a:pt x="0" y="2072991"/>
                </a:cubicBezTo>
                <a:cubicBezTo>
                  <a:pt x="-2406" y="1855619"/>
                  <a:pt x="20416" y="1702061"/>
                  <a:pt x="0" y="1506658"/>
                </a:cubicBezTo>
                <a:cubicBezTo>
                  <a:pt x="-20416" y="1311255"/>
                  <a:pt x="46846" y="1243830"/>
                  <a:pt x="0" y="1036495"/>
                </a:cubicBezTo>
                <a:cubicBezTo>
                  <a:pt x="-46846" y="829160"/>
                  <a:pt x="34107" y="746255"/>
                  <a:pt x="0" y="598389"/>
                </a:cubicBezTo>
                <a:cubicBezTo>
                  <a:pt x="-34107" y="450523"/>
                  <a:pt x="25251" y="243707"/>
                  <a:pt x="0" y="0"/>
                </a:cubicBezTo>
                <a:close/>
              </a:path>
              <a:path w="2722180" h="3205656" stroke="0" extrusionOk="0">
                <a:moveTo>
                  <a:pt x="0" y="0"/>
                </a:moveTo>
                <a:cubicBezTo>
                  <a:pt x="145811" y="-18570"/>
                  <a:pt x="411185" y="60824"/>
                  <a:pt x="544436" y="0"/>
                </a:cubicBezTo>
                <a:cubicBezTo>
                  <a:pt x="677687" y="-60824"/>
                  <a:pt x="859663" y="10978"/>
                  <a:pt x="1007207" y="0"/>
                </a:cubicBezTo>
                <a:cubicBezTo>
                  <a:pt x="1154751" y="-10978"/>
                  <a:pt x="1459819" y="62442"/>
                  <a:pt x="1606086" y="0"/>
                </a:cubicBezTo>
                <a:cubicBezTo>
                  <a:pt x="1752353" y="-62442"/>
                  <a:pt x="2021739" y="36295"/>
                  <a:pt x="2150522" y="0"/>
                </a:cubicBezTo>
                <a:cubicBezTo>
                  <a:pt x="2279305" y="-36295"/>
                  <a:pt x="2490678" y="57544"/>
                  <a:pt x="2722180" y="0"/>
                </a:cubicBezTo>
                <a:cubicBezTo>
                  <a:pt x="2730827" y="192384"/>
                  <a:pt x="2700648" y="315418"/>
                  <a:pt x="2722180" y="470163"/>
                </a:cubicBezTo>
                <a:cubicBezTo>
                  <a:pt x="2743712" y="624908"/>
                  <a:pt x="2709625" y="895426"/>
                  <a:pt x="2722180" y="1068552"/>
                </a:cubicBezTo>
                <a:cubicBezTo>
                  <a:pt x="2734735" y="1241678"/>
                  <a:pt x="2658296" y="1374882"/>
                  <a:pt x="2722180" y="1602828"/>
                </a:cubicBezTo>
                <a:cubicBezTo>
                  <a:pt x="2786064" y="1830774"/>
                  <a:pt x="2701746" y="2053336"/>
                  <a:pt x="2722180" y="2201217"/>
                </a:cubicBezTo>
                <a:cubicBezTo>
                  <a:pt x="2742614" y="2349098"/>
                  <a:pt x="2709143" y="2488547"/>
                  <a:pt x="2722180" y="2639323"/>
                </a:cubicBezTo>
                <a:cubicBezTo>
                  <a:pt x="2735217" y="2790099"/>
                  <a:pt x="2692470" y="2933887"/>
                  <a:pt x="2722180" y="3205656"/>
                </a:cubicBezTo>
                <a:cubicBezTo>
                  <a:pt x="2526322" y="3223958"/>
                  <a:pt x="2381402" y="3152389"/>
                  <a:pt x="2259409" y="3205656"/>
                </a:cubicBezTo>
                <a:cubicBezTo>
                  <a:pt x="2137416" y="3258923"/>
                  <a:pt x="1900008" y="3191868"/>
                  <a:pt x="1660530" y="3205656"/>
                </a:cubicBezTo>
                <a:cubicBezTo>
                  <a:pt x="1421052" y="3219444"/>
                  <a:pt x="1323344" y="3150897"/>
                  <a:pt x="1143316" y="3205656"/>
                </a:cubicBezTo>
                <a:cubicBezTo>
                  <a:pt x="963288" y="3260415"/>
                  <a:pt x="879336" y="3186904"/>
                  <a:pt x="653323" y="3205656"/>
                </a:cubicBezTo>
                <a:cubicBezTo>
                  <a:pt x="427310" y="3224408"/>
                  <a:pt x="301461" y="3151084"/>
                  <a:pt x="0" y="3205656"/>
                </a:cubicBezTo>
                <a:cubicBezTo>
                  <a:pt x="-36280" y="3005536"/>
                  <a:pt x="28771" y="2868589"/>
                  <a:pt x="0" y="2703437"/>
                </a:cubicBezTo>
                <a:cubicBezTo>
                  <a:pt x="-28771" y="2538285"/>
                  <a:pt x="5156" y="2428150"/>
                  <a:pt x="0" y="2265330"/>
                </a:cubicBezTo>
                <a:cubicBezTo>
                  <a:pt x="-5156" y="2102510"/>
                  <a:pt x="34055" y="1938995"/>
                  <a:pt x="0" y="1763111"/>
                </a:cubicBezTo>
                <a:cubicBezTo>
                  <a:pt x="-34055" y="1587227"/>
                  <a:pt x="51122" y="1443009"/>
                  <a:pt x="0" y="1325004"/>
                </a:cubicBezTo>
                <a:cubicBezTo>
                  <a:pt x="-51122" y="1206999"/>
                  <a:pt x="47934" y="973420"/>
                  <a:pt x="0" y="726615"/>
                </a:cubicBezTo>
                <a:cubicBezTo>
                  <a:pt x="-47934" y="479810"/>
                  <a:pt x="5765" y="202612"/>
                  <a:pt x="0" y="0"/>
                </a:cubicBezTo>
                <a:close/>
              </a:path>
            </a:pathLst>
          </a:custGeom>
          <a:ln>
            <a:solidFill>
              <a:schemeClr val="tx1"/>
            </a:solidFill>
            <a:extLst>
              <a:ext uri="{C807C97D-BFC1-408E-A445-0C87EB9F89A2}">
                <ask:lineSketchStyleProps xmlns:ask="http://schemas.microsoft.com/office/drawing/2018/sketchyshapes" sd="2055137103">
                  <a:prstGeom prst="rect">
                    <a:avLst/>
                  </a:prstGeom>
                  <ask:type>
                    <ask:lineSketchScribble/>
                  </ask:type>
                </ask:lineSketchStyleProps>
              </a:ext>
            </a:extLst>
          </a:ln>
        </p:spPr>
      </p:pic>
      <p:sp>
        <p:nvSpPr>
          <p:cNvPr id="6" name="TextBox 5">
            <a:extLst>
              <a:ext uri="{FF2B5EF4-FFF2-40B4-BE49-F238E27FC236}">
                <a16:creationId xmlns:a16="http://schemas.microsoft.com/office/drawing/2014/main" id="{AE1D6C28-BCAD-FE40-A14E-E2E16AC0CD11}"/>
              </a:ext>
            </a:extLst>
          </p:cNvPr>
          <p:cNvSpPr txBox="1"/>
          <p:nvPr/>
        </p:nvSpPr>
        <p:spPr>
          <a:xfrm>
            <a:off x="4256690" y="2703502"/>
            <a:ext cx="7603294" cy="3993401"/>
          </a:xfrm>
          <a:prstGeom prst="rect">
            <a:avLst/>
          </a:prstGeom>
          <a:noFill/>
        </p:spPr>
        <p:txBody>
          <a:bodyPr wrap="square">
            <a:spAutoFit/>
          </a:bodyPr>
          <a:lstStyle/>
          <a:p>
            <a:pPr marR="0" lvl="0">
              <a:spcAft>
                <a:spcPts val="900"/>
              </a:spcAft>
            </a:pPr>
            <a:r>
              <a:rPr lang="el-GR" sz="1800" u="none" strike="noStrike" dirty="0">
                <a:effectLst/>
                <a:latin typeface="+mn-lt"/>
              </a:rPr>
              <a:t>Πώς σε λένε</a:t>
            </a:r>
            <a:r>
              <a:rPr lang="el-GR" dirty="0"/>
              <a:t> </a:t>
            </a:r>
            <a:r>
              <a:rPr lang="el-GR" sz="1800" u="none" strike="noStrike" dirty="0">
                <a:effectLst/>
                <a:latin typeface="+mn-lt"/>
              </a:rPr>
              <a:t> και από ποια πόλη της Συρίας/Ρωσίας/ Μολδαβίας/Βουλγαρίας κατάγεσαι;</a:t>
            </a:r>
          </a:p>
          <a:p>
            <a:pPr marR="0" lvl="0">
              <a:spcAft>
                <a:spcPts val="900"/>
              </a:spcAft>
            </a:pPr>
            <a:r>
              <a:rPr lang="el-GR" sz="1800" u="none" strike="noStrike" dirty="0">
                <a:effectLst/>
                <a:latin typeface="+mn-lt"/>
              </a:rPr>
              <a:t>Πώς ήταν η ζωή σου εκεί πριν αρχίσει ο πόλεμος (το σχολείο σου, οι φίλοι σου, τα παιχνίδια σου);</a:t>
            </a:r>
          </a:p>
          <a:p>
            <a:pPr marR="0" lvl="0">
              <a:spcAft>
                <a:spcPts val="900"/>
              </a:spcAft>
            </a:pPr>
            <a:r>
              <a:rPr lang="el-GR" sz="1800" u="none" strike="noStrike" dirty="0">
                <a:effectLst/>
                <a:latin typeface="+mn-lt"/>
              </a:rPr>
              <a:t>Γιατί αναγκάστηκε η οικογένειά σου να πάρει τη μεγάλη απόφαση να φύγετε από τη χώρα σας;</a:t>
            </a:r>
            <a:endParaRPr lang="el-GR" dirty="0"/>
          </a:p>
          <a:p>
            <a:pPr marR="0" lvl="0">
              <a:spcAft>
                <a:spcPts val="900"/>
              </a:spcAft>
            </a:pPr>
            <a:r>
              <a:rPr lang="el-GR" dirty="0"/>
              <a:t>Πώς ταξιδέψατε μέχρι την Ευρώπη (με τα πόδια, με βάρκα στη θάλασσα) και ποιους κινδύνους αντιμετωπίσατε;</a:t>
            </a:r>
          </a:p>
          <a:p>
            <a:pPr marR="0" lvl="0">
              <a:spcAft>
                <a:spcPts val="900"/>
              </a:spcAft>
            </a:pPr>
            <a:r>
              <a:rPr lang="el-GR" dirty="0"/>
              <a:t>Πώς ένιωθες (π.χ. φόβο, κούραση, αγωνία) κατά τη διάρκεια αυτού του ταξιδιού;</a:t>
            </a:r>
          </a:p>
          <a:p>
            <a:pPr marR="0" lvl="0">
              <a:spcAft>
                <a:spcPts val="900"/>
              </a:spcAft>
            </a:pPr>
            <a:r>
              <a:rPr lang="el-GR" dirty="0"/>
              <a:t>Τι σου φάνηκε πιο δύσκολο και ξένο όταν έφτασες στην Κύπρο  (η γλώσσα, οι άνθρωποι, ο τρόπος ζωής);</a:t>
            </a:r>
          </a:p>
        </p:txBody>
      </p:sp>
    </p:spTree>
    <p:extLst>
      <p:ext uri="{BB962C8B-B14F-4D97-AF65-F5344CB8AC3E}">
        <p14:creationId xmlns:p14="http://schemas.microsoft.com/office/powerpoint/2010/main" val="3260503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57289"/>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42A9624-3E01-DE09-E960-485CE52EFAA4}"/>
              </a:ext>
            </a:extLst>
          </p:cNvPr>
          <p:cNvSpPr txBox="1"/>
          <p:nvPr/>
        </p:nvSpPr>
        <p:spPr>
          <a:xfrm>
            <a:off x="2651234" y="1869265"/>
            <a:ext cx="9256985" cy="3677930"/>
          </a:xfrm>
          <a:custGeom>
            <a:avLst/>
            <a:gdLst>
              <a:gd name="csX0" fmla="*/ 0 w 9256985"/>
              <a:gd name="csY0" fmla="*/ 0 h 3677930"/>
              <a:gd name="csX1" fmla="*/ 393422 w 9256985"/>
              <a:gd name="csY1" fmla="*/ 0 h 3677930"/>
              <a:gd name="csX2" fmla="*/ 1157123 w 9256985"/>
              <a:gd name="csY2" fmla="*/ 0 h 3677930"/>
              <a:gd name="csX3" fmla="*/ 1828255 w 9256985"/>
              <a:gd name="csY3" fmla="*/ 0 h 3677930"/>
              <a:gd name="csX4" fmla="*/ 2314246 w 9256985"/>
              <a:gd name="csY4" fmla="*/ 0 h 3677930"/>
              <a:gd name="csX5" fmla="*/ 2800238 w 9256985"/>
              <a:gd name="csY5" fmla="*/ 0 h 3677930"/>
              <a:gd name="csX6" fmla="*/ 3286230 w 9256985"/>
              <a:gd name="csY6" fmla="*/ 0 h 3677930"/>
              <a:gd name="csX7" fmla="*/ 3864791 w 9256985"/>
              <a:gd name="csY7" fmla="*/ 0 h 3677930"/>
              <a:gd name="csX8" fmla="*/ 4165643 w 9256985"/>
              <a:gd name="csY8" fmla="*/ 0 h 3677930"/>
              <a:gd name="csX9" fmla="*/ 4651635 w 9256985"/>
              <a:gd name="csY9" fmla="*/ 0 h 3677930"/>
              <a:gd name="csX10" fmla="*/ 4952487 w 9256985"/>
              <a:gd name="csY10" fmla="*/ 0 h 3677930"/>
              <a:gd name="csX11" fmla="*/ 5438479 w 9256985"/>
              <a:gd name="csY11" fmla="*/ 0 h 3677930"/>
              <a:gd name="csX12" fmla="*/ 5831901 w 9256985"/>
              <a:gd name="csY12" fmla="*/ 0 h 3677930"/>
              <a:gd name="csX13" fmla="*/ 6595602 w 9256985"/>
              <a:gd name="csY13" fmla="*/ 0 h 3677930"/>
              <a:gd name="csX14" fmla="*/ 7174163 w 9256985"/>
              <a:gd name="csY14" fmla="*/ 0 h 3677930"/>
              <a:gd name="csX15" fmla="*/ 7752725 w 9256985"/>
              <a:gd name="csY15" fmla="*/ 0 h 3677930"/>
              <a:gd name="csX16" fmla="*/ 8238717 w 9256985"/>
              <a:gd name="csY16" fmla="*/ 0 h 3677930"/>
              <a:gd name="csX17" fmla="*/ 9256985 w 9256985"/>
              <a:gd name="csY17" fmla="*/ 0 h 3677930"/>
              <a:gd name="csX18" fmla="*/ 9256985 w 9256985"/>
              <a:gd name="csY18" fmla="*/ 415081 h 3677930"/>
              <a:gd name="csX19" fmla="*/ 9256985 w 9256985"/>
              <a:gd name="csY19" fmla="*/ 830161 h 3677930"/>
              <a:gd name="csX20" fmla="*/ 9256985 w 9256985"/>
              <a:gd name="csY20" fmla="*/ 1392359 h 3677930"/>
              <a:gd name="csX21" fmla="*/ 9256985 w 9256985"/>
              <a:gd name="csY21" fmla="*/ 1844219 h 3677930"/>
              <a:gd name="csX22" fmla="*/ 9256985 w 9256985"/>
              <a:gd name="csY22" fmla="*/ 2296079 h 3677930"/>
              <a:gd name="csX23" fmla="*/ 9256985 w 9256985"/>
              <a:gd name="csY23" fmla="*/ 2895056 h 3677930"/>
              <a:gd name="csX24" fmla="*/ 9256985 w 9256985"/>
              <a:gd name="csY24" fmla="*/ 3677930 h 3677930"/>
              <a:gd name="csX25" fmla="*/ 8585854 w 9256985"/>
              <a:gd name="csY25" fmla="*/ 3677930 h 3677930"/>
              <a:gd name="csX26" fmla="*/ 7822152 w 9256985"/>
              <a:gd name="csY26" fmla="*/ 3677930 h 3677930"/>
              <a:gd name="csX27" fmla="*/ 7336161 w 9256985"/>
              <a:gd name="csY27" fmla="*/ 3677930 h 3677930"/>
              <a:gd name="csX28" fmla="*/ 6572459 w 9256985"/>
              <a:gd name="csY28" fmla="*/ 3677930 h 3677930"/>
              <a:gd name="csX29" fmla="*/ 5993898 w 9256985"/>
              <a:gd name="csY29" fmla="*/ 3677930 h 3677930"/>
              <a:gd name="csX30" fmla="*/ 5322766 w 9256985"/>
              <a:gd name="csY30" fmla="*/ 3677930 h 3677930"/>
              <a:gd name="csX31" fmla="*/ 5021914 w 9256985"/>
              <a:gd name="csY31" fmla="*/ 3677930 h 3677930"/>
              <a:gd name="csX32" fmla="*/ 4258213 w 9256985"/>
              <a:gd name="csY32" fmla="*/ 3677930 h 3677930"/>
              <a:gd name="csX33" fmla="*/ 3587082 w 9256985"/>
              <a:gd name="csY33" fmla="*/ 3677930 h 3677930"/>
              <a:gd name="csX34" fmla="*/ 3286230 w 9256985"/>
              <a:gd name="csY34" fmla="*/ 3677930 h 3677930"/>
              <a:gd name="csX35" fmla="*/ 2892808 w 9256985"/>
              <a:gd name="csY35" fmla="*/ 3677930 h 3677930"/>
              <a:gd name="csX36" fmla="*/ 2406816 w 9256985"/>
              <a:gd name="csY36" fmla="*/ 3677930 h 3677930"/>
              <a:gd name="csX37" fmla="*/ 2013394 w 9256985"/>
              <a:gd name="csY37" fmla="*/ 3677930 h 3677930"/>
              <a:gd name="csX38" fmla="*/ 1527403 w 9256985"/>
              <a:gd name="csY38" fmla="*/ 3677930 h 3677930"/>
              <a:gd name="csX39" fmla="*/ 1041411 w 9256985"/>
              <a:gd name="csY39" fmla="*/ 3677930 h 3677930"/>
              <a:gd name="csX40" fmla="*/ 740559 w 9256985"/>
              <a:gd name="csY40" fmla="*/ 3677930 h 3677930"/>
              <a:gd name="csX41" fmla="*/ 0 w 9256985"/>
              <a:gd name="csY41" fmla="*/ 3677930 h 3677930"/>
              <a:gd name="csX42" fmla="*/ 0 w 9256985"/>
              <a:gd name="csY42" fmla="*/ 3115732 h 3677930"/>
              <a:gd name="csX43" fmla="*/ 0 w 9256985"/>
              <a:gd name="csY43" fmla="*/ 2590314 h 3677930"/>
              <a:gd name="csX44" fmla="*/ 0 w 9256985"/>
              <a:gd name="csY44" fmla="*/ 2101674 h 3677930"/>
              <a:gd name="csX45" fmla="*/ 0 w 9256985"/>
              <a:gd name="csY45" fmla="*/ 1502697 h 3677930"/>
              <a:gd name="csX46" fmla="*/ 0 w 9256985"/>
              <a:gd name="csY46" fmla="*/ 903720 h 3677930"/>
              <a:gd name="csX47" fmla="*/ 0 w 9256985"/>
              <a:gd name="csY47" fmla="*/ 451860 h 3677930"/>
              <a:gd name="csX48" fmla="*/ 0 w 9256985"/>
              <a:gd name="csY48" fmla="*/ 0 h 367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Lst>
            <a:rect l="l" t="t" r="r" b="b"/>
            <a:pathLst>
              <a:path w="9256985" h="3677930" extrusionOk="0">
                <a:moveTo>
                  <a:pt x="0" y="0"/>
                </a:moveTo>
                <a:cubicBezTo>
                  <a:pt x="159053" y="-6642"/>
                  <a:pt x="210068" y="20033"/>
                  <a:pt x="393422" y="0"/>
                </a:cubicBezTo>
                <a:cubicBezTo>
                  <a:pt x="576776" y="-20033"/>
                  <a:pt x="910477" y="74549"/>
                  <a:pt x="1157123" y="0"/>
                </a:cubicBezTo>
                <a:cubicBezTo>
                  <a:pt x="1403769" y="-74549"/>
                  <a:pt x="1561699" y="36473"/>
                  <a:pt x="1828255" y="0"/>
                </a:cubicBezTo>
                <a:cubicBezTo>
                  <a:pt x="2094811" y="-36473"/>
                  <a:pt x="2110572" y="33343"/>
                  <a:pt x="2314246" y="0"/>
                </a:cubicBezTo>
                <a:cubicBezTo>
                  <a:pt x="2517920" y="-33343"/>
                  <a:pt x="2669041" y="35283"/>
                  <a:pt x="2800238" y="0"/>
                </a:cubicBezTo>
                <a:cubicBezTo>
                  <a:pt x="2931435" y="-35283"/>
                  <a:pt x="3150053" y="730"/>
                  <a:pt x="3286230" y="0"/>
                </a:cubicBezTo>
                <a:cubicBezTo>
                  <a:pt x="3422407" y="-730"/>
                  <a:pt x="3594876" y="56673"/>
                  <a:pt x="3864791" y="0"/>
                </a:cubicBezTo>
                <a:cubicBezTo>
                  <a:pt x="4134706" y="-56673"/>
                  <a:pt x="4078985" y="27829"/>
                  <a:pt x="4165643" y="0"/>
                </a:cubicBezTo>
                <a:cubicBezTo>
                  <a:pt x="4252301" y="-27829"/>
                  <a:pt x="4511701" y="28981"/>
                  <a:pt x="4651635" y="0"/>
                </a:cubicBezTo>
                <a:cubicBezTo>
                  <a:pt x="4791569" y="-28981"/>
                  <a:pt x="4844182" y="17370"/>
                  <a:pt x="4952487" y="0"/>
                </a:cubicBezTo>
                <a:cubicBezTo>
                  <a:pt x="5060792" y="-17370"/>
                  <a:pt x="5273141" y="21780"/>
                  <a:pt x="5438479" y="0"/>
                </a:cubicBezTo>
                <a:cubicBezTo>
                  <a:pt x="5603817" y="-21780"/>
                  <a:pt x="5681546" y="11610"/>
                  <a:pt x="5831901" y="0"/>
                </a:cubicBezTo>
                <a:cubicBezTo>
                  <a:pt x="5982256" y="-11610"/>
                  <a:pt x="6363229" y="34089"/>
                  <a:pt x="6595602" y="0"/>
                </a:cubicBezTo>
                <a:cubicBezTo>
                  <a:pt x="6827975" y="-34089"/>
                  <a:pt x="6897855" y="48576"/>
                  <a:pt x="7174163" y="0"/>
                </a:cubicBezTo>
                <a:cubicBezTo>
                  <a:pt x="7450471" y="-48576"/>
                  <a:pt x="7585772" y="43900"/>
                  <a:pt x="7752725" y="0"/>
                </a:cubicBezTo>
                <a:cubicBezTo>
                  <a:pt x="7919678" y="-43900"/>
                  <a:pt x="8015090" y="24754"/>
                  <a:pt x="8238717" y="0"/>
                </a:cubicBezTo>
                <a:cubicBezTo>
                  <a:pt x="8462344" y="-24754"/>
                  <a:pt x="8834798" y="84943"/>
                  <a:pt x="9256985" y="0"/>
                </a:cubicBezTo>
                <a:cubicBezTo>
                  <a:pt x="9303886" y="202047"/>
                  <a:pt x="9238616" y="210966"/>
                  <a:pt x="9256985" y="415081"/>
                </a:cubicBezTo>
                <a:cubicBezTo>
                  <a:pt x="9275354" y="619196"/>
                  <a:pt x="9216639" y="675855"/>
                  <a:pt x="9256985" y="830161"/>
                </a:cubicBezTo>
                <a:cubicBezTo>
                  <a:pt x="9297331" y="984467"/>
                  <a:pt x="9212786" y="1246581"/>
                  <a:pt x="9256985" y="1392359"/>
                </a:cubicBezTo>
                <a:cubicBezTo>
                  <a:pt x="9301184" y="1538137"/>
                  <a:pt x="9255138" y="1641800"/>
                  <a:pt x="9256985" y="1844219"/>
                </a:cubicBezTo>
                <a:cubicBezTo>
                  <a:pt x="9258832" y="2046638"/>
                  <a:pt x="9227512" y="2190485"/>
                  <a:pt x="9256985" y="2296079"/>
                </a:cubicBezTo>
                <a:cubicBezTo>
                  <a:pt x="9286458" y="2401673"/>
                  <a:pt x="9239068" y="2621847"/>
                  <a:pt x="9256985" y="2895056"/>
                </a:cubicBezTo>
                <a:cubicBezTo>
                  <a:pt x="9274902" y="3168265"/>
                  <a:pt x="9187838" y="3430505"/>
                  <a:pt x="9256985" y="3677930"/>
                </a:cubicBezTo>
                <a:cubicBezTo>
                  <a:pt x="8983135" y="3720185"/>
                  <a:pt x="8919113" y="3662554"/>
                  <a:pt x="8585854" y="3677930"/>
                </a:cubicBezTo>
                <a:cubicBezTo>
                  <a:pt x="8252595" y="3693306"/>
                  <a:pt x="8090180" y="3665563"/>
                  <a:pt x="7822152" y="3677930"/>
                </a:cubicBezTo>
                <a:cubicBezTo>
                  <a:pt x="7554124" y="3690297"/>
                  <a:pt x="7522213" y="3647898"/>
                  <a:pt x="7336161" y="3677930"/>
                </a:cubicBezTo>
                <a:cubicBezTo>
                  <a:pt x="7150109" y="3707962"/>
                  <a:pt x="6922792" y="3604542"/>
                  <a:pt x="6572459" y="3677930"/>
                </a:cubicBezTo>
                <a:cubicBezTo>
                  <a:pt x="6222126" y="3751318"/>
                  <a:pt x="6273705" y="3667659"/>
                  <a:pt x="5993898" y="3677930"/>
                </a:cubicBezTo>
                <a:cubicBezTo>
                  <a:pt x="5714091" y="3688201"/>
                  <a:pt x="5591275" y="3636705"/>
                  <a:pt x="5322766" y="3677930"/>
                </a:cubicBezTo>
                <a:cubicBezTo>
                  <a:pt x="5054257" y="3719155"/>
                  <a:pt x="5167826" y="3665008"/>
                  <a:pt x="5021914" y="3677930"/>
                </a:cubicBezTo>
                <a:cubicBezTo>
                  <a:pt x="4876002" y="3690852"/>
                  <a:pt x="4600512" y="3591024"/>
                  <a:pt x="4258213" y="3677930"/>
                </a:cubicBezTo>
                <a:cubicBezTo>
                  <a:pt x="3915914" y="3764836"/>
                  <a:pt x="3881279" y="3654817"/>
                  <a:pt x="3587082" y="3677930"/>
                </a:cubicBezTo>
                <a:cubicBezTo>
                  <a:pt x="3292885" y="3701043"/>
                  <a:pt x="3404427" y="3655766"/>
                  <a:pt x="3286230" y="3677930"/>
                </a:cubicBezTo>
                <a:cubicBezTo>
                  <a:pt x="3168033" y="3700094"/>
                  <a:pt x="3038487" y="3662900"/>
                  <a:pt x="2892808" y="3677930"/>
                </a:cubicBezTo>
                <a:cubicBezTo>
                  <a:pt x="2747129" y="3692960"/>
                  <a:pt x="2643366" y="3648411"/>
                  <a:pt x="2406816" y="3677930"/>
                </a:cubicBezTo>
                <a:cubicBezTo>
                  <a:pt x="2170266" y="3707449"/>
                  <a:pt x="2202867" y="3677092"/>
                  <a:pt x="2013394" y="3677930"/>
                </a:cubicBezTo>
                <a:cubicBezTo>
                  <a:pt x="1823921" y="3678768"/>
                  <a:pt x="1634832" y="3622941"/>
                  <a:pt x="1527403" y="3677930"/>
                </a:cubicBezTo>
                <a:cubicBezTo>
                  <a:pt x="1419974" y="3732919"/>
                  <a:pt x="1265536" y="3663104"/>
                  <a:pt x="1041411" y="3677930"/>
                </a:cubicBezTo>
                <a:cubicBezTo>
                  <a:pt x="817286" y="3692756"/>
                  <a:pt x="840999" y="3643575"/>
                  <a:pt x="740559" y="3677930"/>
                </a:cubicBezTo>
                <a:cubicBezTo>
                  <a:pt x="640119" y="3712285"/>
                  <a:pt x="181310" y="3605681"/>
                  <a:pt x="0" y="3677930"/>
                </a:cubicBezTo>
                <a:cubicBezTo>
                  <a:pt x="-47748" y="3558046"/>
                  <a:pt x="19907" y="3378634"/>
                  <a:pt x="0" y="3115732"/>
                </a:cubicBezTo>
                <a:cubicBezTo>
                  <a:pt x="-19907" y="2852830"/>
                  <a:pt x="39927" y="2764674"/>
                  <a:pt x="0" y="2590314"/>
                </a:cubicBezTo>
                <a:cubicBezTo>
                  <a:pt x="-39927" y="2415954"/>
                  <a:pt x="7663" y="2207190"/>
                  <a:pt x="0" y="2101674"/>
                </a:cubicBezTo>
                <a:cubicBezTo>
                  <a:pt x="-7663" y="1996158"/>
                  <a:pt x="26203" y="1761360"/>
                  <a:pt x="0" y="1502697"/>
                </a:cubicBezTo>
                <a:cubicBezTo>
                  <a:pt x="-26203" y="1244034"/>
                  <a:pt x="24951" y="1152512"/>
                  <a:pt x="0" y="903720"/>
                </a:cubicBezTo>
                <a:cubicBezTo>
                  <a:pt x="-24951" y="654928"/>
                  <a:pt x="49115" y="611803"/>
                  <a:pt x="0" y="451860"/>
                </a:cubicBezTo>
                <a:cubicBezTo>
                  <a:pt x="-49115" y="291917"/>
                  <a:pt x="43039" y="214588"/>
                  <a:pt x="0" y="0"/>
                </a:cubicBezTo>
                <a:close/>
              </a:path>
            </a:pathLst>
          </a:custGeom>
          <a:noFill/>
          <a:ln>
            <a:solidFill>
              <a:schemeClr val="tx1"/>
            </a:solidFill>
            <a:extLst>
              <a:ext uri="{C807C97D-BFC1-408E-A445-0C87EB9F89A2}">
                <ask:lineSketchStyleProps xmlns:ask="http://schemas.microsoft.com/office/drawing/2018/sketchyshapes" sd="899912560">
                  <a:prstGeom prst="rect">
                    <a:avLst/>
                  </a:prstGeom>
                  <ask:type>
                    <ask:lineSketchScribble/>
                  </ask:type>
                </ask:lineSketchStyleProps>
              </a:ext>
            </a:extLst>
          </a:ln>
        </p:spPr>
        <p:txBody>
          <a:bodyPr wrap="square">
            <a:spAutoFit/>
          </a:bodyPr>
          <a:lstStyle/>
          <a:p>
            <a:pPr marL="0" marR="0">
              <a:spcBef>
                <a:spcPts val="900"/>
              </a:spcBef>
              <a:spcAft>
                <a:spcPts val="1200"/>
              </a:spcAft>
              <a:buNone/>
            </a:pPr>
            <a:r>
              <a:rPr lang="el-GR" sz="1800" b="0" u="none" strike="noStrike" dirty="0">
                <a:effectLst/>
                <a:latin typeface="+mn-lt"/>
              </a:rPr>
              <a:t>Με λένε </a:t>
            </a:r>
            <a:r>
              <a:rPr lang="el-GR" sz="1800" b="0" u="none" strike="noStrike" dirty="0" err="1">
                <a:effectLst/>
                <a:latin typeface="+mn-lt"/>
              </a:rPr>
              <a:t>Άχμετ</a:t>
            </a:r>
            <a:r>
              <a:rPr lang="el-GR" dirty="0"/>
              <a:t>. </a:t>
            </a:r>
            <a:r>
              <a:rPr lang="el-GR" sz="1800" b="0" u="none" strike="noStrike" dirty="0">
                <a:effectLst/>
                <a:latin typeface="+mn-lt"/>
              </a:rPr>
              <a:t> </a:t>
            </a:r>
            <a:r>
              <a:rPr lang="el-GR" dirty="0"/>
              <a:t>Ε</a:t>
            </a:r>
            <a:r>
              <a:rPr lang="el-GR" sz="1800" b="0" u="none" strike="noStrike" dirty="0">
                <a:effectLst/>
                <a:latin typeface="+mn-lt"/>
              </a:rPr>
              <a:t>ίμαι 13 ετών από τη </a:t>
            </a:r>
            <a:r>
              <a:rPr lang="el-GR" sz="1800" u="none" strike="noStrike" dirty="0">
                <a:effectLst/>
                <a:latin typeface="+mn-lt"/>
              </a:rPr>
              <a:t>Συρία.</a:t>
            </a:r>
            <a:r>
              <a:rPr lang="el-GR" sz="1800" b="0" u="none" strike="noStrike" dirty="0">
                <a:effectLst/>
                <a:latin typeface="+mn-lt"/>
              </a:rPr>
              <a:t> Ο πόλεμος κατέστρεψε την πατρίδα μου. Για να σωθούμε, η οικογένειά μου και εγώ πήραμε τον δύσκολο δρόμο της προσφυγιάς. Το ταξίδι μας με τη βάρκα στη θάλασσα ήταν γεμάτο φόβο, αλλά η ελπίδα για ασφάλεια μας κράτησε ζωντανούς.</a:t>
            </a:r>
          </a:p>
          <a:p>
            <a:pPr marL="0" marR="0">
              <a:spcBef>
                <a:spcPts val="900"/>
              </a:spcBef>
              <a:spcAft>
                <a:spcPts val="1200"/>
              </a:spcAft>
              <a:buNone/>
            </a:pPr>
            <a:r>
              <a:rPr lang="el-GR" sz="1800" b="0" u="none" strike="noStrike" dirty="0">
                <a:effectLst/>
                <a:latin typeface="+mn-lt"/>
              </a:rPr>
              <a:t>Όταν φτάσαμε στην </a:t>
            </a:r>
            <a:r>
              <a:rPr lang="el-GR" dirty="0"/>
              <a:t>Κύπρο</a:t>
            </a:r>
            <a:r>
              <a:rPr lang="el-GR" sz="1800" b="0" u="none" strike="noStrike" dirty="0">
                <a:effectLst/>
                <a:latin typeface="+mn-lt"/>
              </a:rPr>
              <a:t>, όλα ήταν άγνωστα και δύσκολα. Δεν καταλάβαινα τη γλώσσα και μου έλειπε πολύ το σπίτι μου. Όμως, η ζωή μου άλλαξε όταν γράφτηκα στο σχολείο. Οι </a:t>
            </a:r>
            <a:r>
              <a:rPr lang="el-GR" dirty="0"/>
              <a:t>καθηγητές</a:t>
            </a:r>
            <a:r>
              <a:rPr lang="el-GR" sz="1800" b="0" u="none" strike="noStrike" dirty="0">
                <a:effectLst/>
                <a:latin typeface="+mn-lt"/>
              </a:rPr>
              <a:t> και οι νέοι μου συμμαθητές με </a:t>
            </a:r>
            <a:r>
              <a:rPr lang="el-GR" dirty="0"/>
              <a:t>βοήθησαν</a:t>
            </a:r>
            <a:r>
              <a:rPr lang="el-GR" sz="1800" b="0" u="none" strike="noStrike" dirty="0">
                <a:effectLst/>
                <a:latin typeface="+mn-lt"/>
              </a:rPr>
              <a:t>. Με βοήθησαν να μάθω ελληνικά και να νιώσω ξανά ασφαλής.</a:t>
            </a:r>
          </a:p>
          <a:p>
            <a:pPr marL="0" marR="0">
              <a:spcBef>
                <a:spcPts val="900"/>
              </a:spcBef>
              <a:spcAft>
                <a:spcPts val="1200"/>
              </a:spcAft>
              <a:buNone/>
            </a:pPr>
            <a:r>
              <a:rPr lang="el-GR" sz="1800" b="0" u="none" strike="noStrike" dirty="0">
                <a:effectLst/>
                <a:latin typeface="+mn-lt"/>
              </a:rPr>
              <a:t>Σήμερα, κοιτάζω το μέλλον με χαμόγελο. Κρατώ τη Συρία στην καρδιά μου, αλλά νιώθω και την  Κύπρο πατρίδα μου. Το μεγάλο μου όνειρο είναι να σπουδάσω, να γίνω γιατρός και να βοηθώ όσους έχουν ανάγκη.</a:t>
            </a:r>
            <a:endParaRPr lang="el-GR" sz="1200" b="0" u="none" strike="noStrike" dirty="0">
              <a:effectLst/>
              <a:latin typeface="Google Sans"/>
            </a:endParaRPr>
          </a:p>
        </p:txBody>
      </p:sp>
    </p:spTree>
    <p:extLst>
      <p:ext uri="{BB962C8B-B14F-4D97-AF65-F5344CB8AC3E}">
        <p14:creationId xmlns:p14="http://schemas.microsoft.com/office/powerpoint/2010/main" val="74298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79" y="3636373"/>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12" name="Ορθογώνιο 11">
            <a:extLst>
              <a:ext uri="{FF2B5EF4-FFF2-40B4-BE49-F238E27FC236}">
                <a16:creationId xmlns:a16="http://schemas.microsoft.com/office/drawing/2014/main" id="{BA45E841-2726-88F4-A344-0F3B276220F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Γράψτε!</a:t>
            </a:r>
          </a:p>
        </p:txBody>
      </p:sp>
      <p:pic>
        <p:nvPicPr>
          <p:cNvPr id="4" name="Εικόνα 3">
            <a:extLst>
              <a:ext uri="{FF2B5EF4-FFF2-40B4-BE49-F238E27FC236}">
                <a16:creationId xmlns:a16="http://schemas.microsoft.com/office/drawing/2014/main" id="{4F961E74-EB20-FB4B-037C-26388BF61DE0}"/>
              </a:ext>
            </a:extLst>
          </p:cNvPr>
          <p:cNvPicPr>
            <a:picLocks noChangeAspect="1"/>
          </p:cNvPicPr>
          <p:nvPr/>
        </p:nvPicPr>
        <p:blipFill>
          <a:blip r:embed="rId3"/>
          <a:stretch>
            <a:fillRect/>
          </a:stretch>
        </p:blipFill>
        <p:spPr>
          <a:xfrm>
            <a:off x="3722914" y="1556656"/>
            <a:ext cx="8305545" cy="4754197"/>
          </a:xfrm>
          <a:custGeom>
            <a:avLst/>
            <a:gdLst>
              <a:gd name="csX0" fmla="*/ 0 w 8305545"/>
              <a:gd name="csY0" fmla="*/ 0 h 4754197"/>
              <a:gd name="csX1" fmla="*/ 344087 w 8305545"/>
              <a:gd name="csY1" fmla="*/ 0 h 4754197"/>
              <a:gd name="csX2" fmla="*/ 1020396 w 8305545"/>
              <a:gd name="csY2" fmla="*/ 0 h 4754197"/>
              <a:gd name="csX3" fmla="*/ 1613649 w 8305545"/>
              <a:gd name="csY3" fmla="*/ 0 h 4754197"/>
              <a:gd name="csX4" fmla="*/ 2040791 w 8305545"/>
              <a:gd name="csY4" fmla="*/ 0 h 4754197"/>
              <a:gd name="csX5" fmla="*/ 2467933 w 8305545"/>
              <a:gd name="csY5" fmla="*/ 0 h 4754197"/>
              <a:gd name="csX6" fmla="*/ 2895076 w 8305545"/>
              <a:gd name="csY6" fmla="*/ 0 h 4754197"/>
              <a:gd name="csX7" fmla="*/ 3488329 w 8305545"/>
              <a:gd name="csY7" fmla="*/ 0 h 4754197"/>
              <a:gd name="csX8" fmla="*/ 3832416 w 8305545"/>
              <a:gd name="csY8" fmla="*/ 0 h 4754197"/>
              <a:gd name="csX9" fmla="*/ 4425669 w 8305545"/>
              <a:gd name="csY9" fmla="*/ 0 h 4754197"/>
              <a:gd name="csX10" fmla="*/ 4935867 w 8305545"/>
              <a:gd name="csY10" fmla="*/ 0 h 4754197"/>
              <a:gd name="csX11" fmla="*/ 5279954 w 8305545"/>
              <a:gd name="csY11" fmla="*/ 0 h 4754197"/>
              <a:gd name="csX12" fmla="*/ 5790151 w 8305545"/>
              <a:gd name="csY12" fmla="*/ 0 h 4754197"/>
              <a:gd name="csX13" fmla="*/ 6549515 w 8305545"/>
              <a:gd name="csY13" fmla="*/ 0 h 4754197"/>
              <a:gd name="csX14" fmla="*/ 7059713 w 8305545"/>
              <a:gd name="csY14" fmla="*/ 0 h 4754197"/>
              <a:gd name="csX15" fmla="*/ 7736022 w 8305545"/>
              <a:gd name="csY15" fmla="*/ 0 h 4754197"/>
              <a:gd name="csX16" fmla="*/ 8305545 w 8305545"/>
              <a:gd name="csY16" fmla="*/ 0 h 4754197"/>
              <a:gd name="csX17" fmla="*/ 8305545 w 8305545"/>
              <a:gd name="csY17" fmla="*/ 594275 h 4754197"/>
              <a:gd name="csX18" fmla="*/ 8305545 w 8305545"/>
              <a:gd name="csY18" fmla="*/ 1045923 h 4754197"/>
              <a:gd name="csX19" fmla="*/ 8305545 w 8305545"/>
              <a:gd name="csY19" fmla="*/ 1640198 h 4754197"/>
              <a:gd name="csX20" fmla="*/ 8305545 w 8305545"/>
              <a:gd name="csY20" fmla="*/ 2329557 h 4754197"/>
              <a:gd name="csX21" fmla="*/ 8305545 w 8305545"/>
              <a:gd name="csY21" fmla="*/ 2876289 h 4754197"/>
              <a:gd name="csX22" fmla="*/ 8305545 w 8305545"/>
              <a:gd name="csY22" fmla="*/ 3518106 h 4754197"/>
              <a:gd name="csX23" fmla="*/ 8305545 w 8305545"/>
              <a:gd name="csY23" fmla="*/ 4112380 h 4754197"/>
              <a:gd name="csX24" fmla="*/ 8305545 w 8305545"/>
              <a:gd name="csY24" fmla="*/ 4754197 h 4754197"/>
              <a:gd name="csX25" fmla="*/ 7795347 w 8305545"/>
              <a:gd name="csY25" fmla="*/ 4754197 h 4754197"/>
              <a:gd name="csX26" fmla="*/ 7368205 w 8305545"/>
              <a:gd name="csY26" fmla="*/ 4754197 h 4754197"/>
              <a:gd name="csX27" fmla="*/ 7024118 w 8305545"/>
              <a:gd name="csY27" fmla="*/ 4754197 h 4754197"/>
              <a:gd name="csX28" fmla="*/ 6264754 w 8305545"/>
              <a:gd name="csY28" fmla="*/ 4754197 h 4754197"/>
              <a:gd name="csX29" fmla="*/ 5837612 w 8305545"/>
              <a:gd name="csY29" fmla="*/ 4754197 h 4754197"/>
              <a:gd name="csX30" fmla="*/ 5078248 w 8305545"/>
              <a:gd name="csY30" fmla="*/ 4754197 h 4754197"/>
              <a:gd name="csX31" fmla="*/ 4651105 w 8305545"/>
              <a:gd name="csY31" fmla="*/ 4754197 h 4754197"/>
              <a:gd name="csX32" fmla="*/ 3891741 w 8305545"/>
              <a:gd name="csY32" fmla="*/ 4754197 h 4754197"/>
              <a:gd name="csX33" fmla="*/ 3381543 w 8305545"/>
              <a:gd name="csY33" fmla="*/ 4754197 h 4754197"/>
              <a:gd name="csX34" fmla="*/ 2788290 w 8305545"/>
              <a:gd name="csY34" fmla="*/ 4754197 h 4754197"/>
              <a:gd name="csX35" fmla="*/ 2028926 w 8305545"/>
              <a:gd name="csY35" fmla="*/ 4754197 h 4754197"/>
              <a:gd name="csX36" fmla="*/ 1601784 w 8305545"/>
              <a:gd name="csY36" fmla="*/ 4754197 h 4754197"/>
              <a:gd name="csX37" fmla="*/ 1008530 w 8305545"/>
              <a:gd name="csY37" fmla="*/ 4754197 h 4754197"/>
              <a:gd name="csX38" fmla="*/ 0 w 8305545"/>
              <a:gd name="csY38" fmla="*/ 4754197 h 4754197"/>
              <a:gd name="csX39" fmla="*/ 0 w 8305545"/>
              <a:gd name="csY39" fmla="*/ 4112380 h 4754197"/>
              <a:gd name="csX40" fmla="*/ 0 w 8305545"/>
              <a:gd name="csY40" fmla="*/ 3470564 h 4754197"/>
              <a:gd name="csX41" fmla="*/ 0 w 8305545"/>
              <a:gd name="csY41" fmla="*/ 2971373 h 4754197"/>
              <a:gd name="csX42" fmla="*/ 0 w 8305545"/>
              <a:gd name="csY42" fmla="*/ 2519724 h 4754197"/>
              <a:gd name="csX43" fmla="*/ 0 w 8305545"/>
              <a:gd name="csY43" fmla="*/ 2020534 h 4754197"/>
              <a:gd name="csX44" fmla="*/ 0 w 8305545"/>
              <a:gd name="csY44" fmla="*/ 1521343 h 4754197"/>
              <a:gd name="csX45" fmla="*/ 0 w 8305545"/>
              <a:gd name="csY45" fmla="*/ 879526 h 4754197"/>
              <a:gd name="csX46" fmla="*/ 0 w 8305545"/>
              <a:gd name="csY46" fmla="*/ 0 h 47541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8305545" h="4754197" fill="none" extrusionOk="0">
                <a:moveTo>
                  <a:pt x="0" y="0"/>
                </a:moveTo>
                <a:cubicBezTo>
                  <a:pt x="99917" y="-36753"/>
                  <a:pt x="270826" y="984"/>
                  <a:pt x="344087" y="0"/>
                </a:cubicBezTo>
                <a:cubicBezTo>
                  <a:pt x="417348" y="-984"/>
                  <a:pt x="811903" y="41925"/>
                  <a:pt x="1020396" y="0"/>
                </a:cubicBezTo>
                <a:cubicBezTo>
                  <a:pt x="1228889" y="-41925"/>
                  <a:pt x="1333572" y="56445"/>
                  <a:pt x="1613649" y="0"/>
                </a:cubicBezTo>
                <a:cubicBezTo>
                  <a:pt x="1893726" y="-56445"/>
                  <a:pt x="1927419" y="12490"/>
                  <a:pt x="2040791" y="0"/>
                </a:cubicBezTo>
                <a:cubicBezTo>
                  <a:pt x="2154163" y="-12490"/>
                  <a:pt x="2366496" y="10957"/>
                  <a:pt x="2467933" y="0"/>
                </a:cubicBezTo>
                <a:cubicBezTo>
                  <a:pt x="2569370" y="-10957"/>
                  <a:pt x="2701823" y="30902"/>
                  <a:pt x="2895076" y="0"/>
                </a:cubicBezTo>
                <a:cubicBezTo>
                  <a:pt x="3088329" y="-30902"/>
                  <a:pt x="3251107" y="68946"/>
                  <a:pt x="3488329" y="0"/>
                </a:cubicBezTo>
                <a:cubicBezTo>
                  <a:pt x="3725551" y="-68946"/>
                  <a:pt x="3748453" y="31552"/>
                  <a:pt x="3832416" y="0"/>
                </a:cubicBezTo>
                <a:cubicBezTo>
                  <a:pt x="3916379" y="-31552"/>
                  <a:pt x="4198144" y="49030"/>
                  <a:pt x="4425669" y="0"/>
                </a:cubicBezTo>
                <a:cubicBezTo>
                  <a:pt x="4653194" y="-49030"/>
                  <a:pt x="4801604" y="47453"/>
                  <a:pt x="4935867" y="0"/>
                </a:cubicBezTo>
                <a:cubicBezTo>
                  <a:pt x="5070130" y="-47453"/>
                  <a:pt x="5140407" y="24913"/>
                  <a:pt x="5279954" y="0"/>
                </a:cubicBezTo>
                <a:cubicBezTo>
                  <a:pt x="5419501" y="-24913"/>
                  <a:pt x="5542592" y="40807"/>
                  <a:pt x="5790151" y="0"/>
                </a:cubicBezTo>
                <a:cubicBezTo>
                  <a:pt x="6037710" y="-40807"/>
                  <a:pt x="6210297" y="20070"/>
                  <a:pt x="6549515" y="0"/>
                </a:cubicBezTo>
                <a:cubicBezTo>
                  <a:pt x="6888733" y="-20070"/>
                  <a:pt x="6886753" y="18589"/>
                  <a:pt x="7059713" y="0"/>
                </a:cubicBezTo>
                <a:cubicBezTo>
                  <a:pt x="7232673" y="-18589"/>
                  <a:pt x="7537230" y="70555"/>
                  <a:pt x="7736022" y="0"/>
                </a:cubicBezTo>
                <a:cubicBezTo>
                  <a:pt x="7934814" y="-70555"/>
                  <a:pt x="8090613" y="60623"/>
                  <a:pt x="8305545" y="0"/>
                </a:cubicBezTo>
                <a:cubicBezTo>
                  <a:pt x="8369715" y="167758"/>
                  <a:pt x="8266541" y="384612"/>
                  <a:pt x="8305545" y="594275"/>
                </a:cubicBezTo>
                <a:cubicBezTo>
                  <a:pt x="8344549" y="803938"/>
                  <a:pt x="8280830" y="857926"/>
                  <a:pt x="8305545" y="1045923"/>
                </a:cubicBezTo>
                <a:cubicBezTo>
                  <a:pt x="8330260" y="1233920"/>
                  <a:pt x="8250876" y="1427089"/>
                  <a:pt x="8305545" y="1640198"/>
                </a:cubicBezTo>
                <a:cubicBezTo>
                  <a:pt x="8360214" y="1853307"/>
                  <a:pt x="8294106" y="2058348"/>
                  <a:pt x="8305545" y="2329557"/>
                </a:cubicBezTo>
                <a:cubicBezTo>
                  <a:pt x="8316984" y="2600766"/>
                  <a:pt x="8282334" y="2699331"/>
                  <a:pt x="8305545" y="2876289"/>
                </a:cubicBezTo>
                <a:cubicBezTo>
                  <a:pt x="8328756" y="3053247"/>
                  <a:pt x="8278935" y="3221233"/>
                  <a:pt x="8305545" y="3518106"/>
                </a:cubicBezTo>
                <a:cubicBezTo>
                  <a:pt x="8332155" y="3814979"/>
                  <a:pt x="8274758" y="3863065"/>
                  <a:pt x="8305545" y="4112380"/>
                </a:cubicBezTo>
                <a:cubicBezTo>
                  <a:pt x="8336332" y="4361695"/>
                  <a:pt x="8252510" y="4480291"/>
                  <a:pt x="8305545" y="4754197"/>
                </a:cubicBezTo>
                <a:cubicBezTo>
                  <a:pt x="8069161" y="4772477"/>
                  <a:pt x="7898068" y="4751763"/>
                  <a:pt x="7795347" y="4754197"/>
                </a:cubicBezTo>
                <a:cubicBezTo>
                  <a:pt x="7692626" y="4756631"/>
                  <a:pt x="7508576" y="4722893"/>
                  <a:pt x="7368205" y="4754197"/>
                </a:cubicBezTo>
                <a:cubicBezTo>
                  <a:pt x="7227834" y="4785501"/>
                  <a:pt x="7174882" y="4740804"/>
                  <a:pt x="7024118" y="4754197"/>
                </a:cubicBezTo>
                <a:cubicBezTo>
                  <a:pt x="6873354" y="4767590"/>
                  <a:pt x="6438340" y="4746915"/>
                  <a:pt x="6264754" y="4754197"/>
                </a:cubicBezTo>
                <a:cubicBezTo>
                  <a:pt x="6091168" y="4761479"/>
                  <a:pt x="5946832" y="4717402"/>
                  <a:pt x="5837612" y="4754197"/>
                </a:cubicBezTo>
                <a:cubicBezTo>
                  <a:pt x="5728392" y="4790992"/>
                  <a:pt x="5452702" y="4742871"/>
                  <a:pt x="5078248" y="4754197"/>
                </a:cubicBezTo>
                <a:cubicBezTo>
                  <a:pt x="4703794" y="4765523"/>
                  <a:pt x="4751614" y="4716591"/>
                  <a:pt x="4651105" y="4754197"/>
                </a:cubicBezTo>
                <a:cubicBezTo>
                  <a:pt x="4550596" y="4791803"/>
                  <a:pt x="4154409" y="4701259"/>
                  <a:pt x="3891741" y="4754197"/>
                </a:cubicBezTo>
                <a:cubicBezTo>
                  <a:pt x="3629073" y="4807135"/>
                  <a:pt x="3491142" y="4711180"/>
                  <a:pt x="3381543" y="4754197"/>
                </a:cubicBezTo>
                <a:cubicBezTo>
                  <a:pt x="3271944" y="4797214"/>
                  <a:pt x="3073820" y="4752845"/>
                  <a:pt x="2788290" y="4754197"/>
                </a:cubicBezTo>
                <a:cubicBezTo>
                  <a:pt x="2502760" y="4755549"/>
                  <a:pt x="2242261" y="4721090"/>
                  <a:pt x="2028926" y="4754197"/>
                </a:cubicBezTo>
                <a:cubicBezTo>
                  <a:pt x="1815591" y="4787304"/>
                  <a:pt x="1789457" y="4714894"/>
                  <a:pt x="1601784" y="4754197"/>
                </a:cubicBezTo>
                <a:cubicBezTo>
                  <a:pt x="1414111" y="4793500"/>
                  <a:pt x="1267623" y="4716670"/>
                  <a:pt x="1008530" y="4754197"/>
                </a:cubicBezTo>
                <a:cubicBezTo>
                  <a:pt x="749437" y="4791724"/>
                  <a:pt x="268199" y="4718477"/>
                  <a:pt x="0" y="4754197"/>
                </a:cubicBezTo>
                <a:cubicBezTo>
                  <a:pt x="-26045" y="4554742"/>
                  <a:pt x="68393" y="4297480"/>
                  <a:pt x="0" y="4112380"/>
                </a:cubicBezTo>
                <a:cubicBezTo>
                  <a:pt x="-68393" y="3927280"/>
                  <a:pt x="70548" y="3682167"/>
                  <a:pt x="0" y="3470564"/>
                </a:cubicBezTo>
                <a:cubicBezTo>
                  <a:pt x="-70548" y="3258961"/>
                  <a:pt x="59261" y="3081560"/>
                  <a:pt x="0" y="2971373"/>
                </a:cubicBezTo>
                <a:cubicBezTo>
                  <a:pt x="-59261" y="2861186"/>
                  <a:pt x="97" y="2614978"/>
                  <a:pt x="0" y="2519724"/>
                </a:cubicBezTo>
                <a:cubicBezTo>
                  <a:pt x="-97" y="2424470"/>
                  <a:pt x="30460" y="2218281"/>
                  <a:pt x="0" y="2020534"/>
                </a:cubicBezTo>
                <a:cubicBezTo>
                  <a:pt x="-30460" y="1822787"/>
                  <a:pt x="57440" y="1747705"/>
                  <a:pt x="0" y="1521343"/>
                </a:cubicBezTo>
                <a:cubicBezTo>
                  <a:pt x="-57440" y="1294981"/>
                  <a:pt x="52827" y="1145031"/>
                  <a:pt x="0" y="879526"/>
                </a:cubicBezTo>
                <a:cubicBezTo>
                  <a:pt x="-52827" y="614021"/>
                  <a:pt x="63976" y="391707"/>
                  <a:pt x="0" y="0"/>
                </a:cubicBezTo>
                <a:close/>
              </a:path>
              <a:path w="8305545" h="4754197" stroke="0" extrusionOk="0">
                <a:moveTo>
                  <a:pt x="0" y="0"/>
                </a:moveTo>
                <a:cubicBezTo>
                  <a:pt x="133773" y="-25551"/>
                  <a:pt x="216482" y="47804"/>
                  <a:pt x="427142" y="0"/>
                </a:cubicBezTo>
                <a:cubicBezTo>
                  <a:pt x="637802" y="-47804"/>
                  <a:pt x="734429" y="48709"/>
                  <a:pt x="1020396" y="0"/>
                </a:cubicBezTo>
                <a:cubicBezTo>
                  <a:pt x="1306363" y="-48709"/>
                  <a:pt x="1327174" y="36987"/>
                  <a:pt x="1447538" y="0"/>
                </a:cubicBezTo>
                <a:cubicBezTo>
                  <a:pt x="1567902" y="-36987"/>
                  <a:pt x="1670882" y="33966"/>
                  <a:pt x="1791625" y="0"/>
                </a:cubicBezTo>
                <a:cubicBezTo>
                  <a:pt x="1912368" y="-33966"/>
                  <a:pt x="2154488" y="65888"/>
                  <a:pt x="2384878" y="0"/>
                </a:cubicBezTo>
                <a:cubicBezTo>
                  <a:pt x="2615268" y="-65888"/>
                  <a:pt x="2754016" y="2591"/>
                  <a:pt x="2978131" y="0"/>
                </a:cubicBezTo>
                <a:cubicBezTo>
                  <a:pt x="3202246" y="-2591"/>
                  <a:pt x="3496275" y="17465"/>
                  <a:pt x="3654440" y="0"/>
                </a:cubicBezTo>
                <a:cubicBezTo>
                  <a:pt x="3812605" y="-17465"/>
                  <a:pt x="3964432" y="42183"/>
                  <a:pt x="4081582" y="0"/>
                </a:cubicBezTo>
                <a:cubicBezTo>
                  <a:pt x="4198732" y="-42183"/>
                  <a:pt x="4609051" y="69841"/>
                  <a:pt x="4840946" y="0"/>
                </a:cubicBezTo>
                <a:cubicBezTo>
                  <a:pt x="5072841" y="-69841"/>
                  <a:pt x="5303572" y="6493"/>
                  <a:pt x="5434199" y="0"/>
                </a:cubicBezTo>
                <a:cubicBezTo>
                  <a:pt x="5564826" y="-6493"/>
                  <a:pt x="5839166" y="52737"/>
                  <a:pt x="6193564" y="0"/>
                </a:cubicBezTo>
                <a:cubicBezTo>
                  <a:pt x="6547962" y="-52737"/>
                  <a:pt x="6378290" y="4651"/>
                  <a:pt x="6537650" y="0"/>
                </a:cubicBezTo>
                <a:cubicBezTo>
                  <a:pt x="6697010" y="-4651"/>
                  <a:pt x="6932447" y="50581"/>
                  <a:pt x="7297015" y="0"/>
                </a:cubicBezTo>
                <a:cubicBezTo>
                  <a:pt x="7661583" y="-50581"/>
                  <a:pt x="8023344" y="9330"/>
                  <a:pt x="8305545" y="0"/>
                </a:cubicBezTo>
                <a:cubicBezTo>
                  <a:pt x="8308213" y="233846"/>
                  <a:pt x="8301869" y="290344"/>
                  <a:pt x="8305545" y="499191"/>
                </a:cubicBezTo>
                <a:cubicBezTo>
                  <a:pt x="8309221" y="708038"/>
                  <a:pt x="8271300" y="801741"/>
                  <a:pt x="8305545" y="1045923"/>
                </a:cubicBezTo>
                <a:cubicBezTo>
                  <a:pt x="8339790" y="1290105"/>
                  <a:pt x="8287592" y="1313725"/>
                  <a:pt x="8305545" y="1545114"/>
                </a:cubicBezTo>
                <a:cubicBezTo>
                  <a:pt x="8323498" y="1776503"/>
                  <a:pt x="8286032" y="1908118"/>
                  <a:pt x="8305545" y="2044305"/>
                </a:cubicBezTo>
                <a:cubicBezTo>
                  <a:pt x="8325058" y="2180492"/>
                  <a:pt x="8288668" y="2552678"/>
                  <a:pt x="8305545" y="2733663"/>
                </a:cubicBezTo>
                <a:cubicBezTo>
                  <a:pt x="8322422" y="2914648"/>
                  <a:pt x="8271080" y="3282003"/>
                  <a:pt x="8305545" y="3423022"/>
                </a:cubicBezTo>
                <a:cubicBezTo>
                  <a:pt x="8340010" y="3564041"/>
                  <a:pt x="8301615" y="3731451"/>
                  <a:pt x="8305545" y="3874671"/>
                </a:cubicBezTo>
                <a:cubicBezTo>
                  <a:pt x="8309475" y="4017891"/>
                  <a:pt x="8227440" y="4334219"/>
                  <a:pt x="8305545" y="4754197"/>
                </a:cubicBezTo>
                <a:cubicBezTo>
                  <a:pt x="8105682" y="4816665"/>
                  <a:pt x="7884397" y="4696030"/>
                  <a:pt x="7712292" y="4754197"/>
                </a:cubicBezTo>
                <a:cubicBezTo>
                  <a:pt x="7540187" y="4812364"/>
                  <a:pt x="7458557" y="4745149"/>
                  <a:pt x="7285149" y="4754197"/>
                </a:cubicBezTo>
                <a:cubicBezTo>
                  <a:pt x="7111741" y="4763245"/>
                  <a:pt x="6833899" y="4710720"/>
                  <a:pt x="6608841" y="4754197"/>
                </a:cubicBezTo>
                <a:cubicBezTo>
                  <a:pt x="6383783" y="4797674"/>
                  <a:pt x="6253548" y="4717524"/>
                  <a:pt x="6098643" y="4754197"/>
                </a:cubicBezTo>
                <a:cubicBezTo>
                  <a:pt x="5943738" y="4790870"/>
                  <a:pt x="5853072" y="4753456"/>
                  <a:pt x="5671501" y="4754197"/>
                </a:cubicBezTo>
                <a:cubicBezTo>
                  <a:pt x="5489930" y="4754938"/>
                  <a:pt x="5208360" y="4730695"/>
                  <a:pt x="5078248" y="4754197"/>
                </a:cubicBezTo>
                <a:cubicBezTo>
                  <a:pt x="4948136" y="4777699"/>
                  <a:pt x="4625556" y="4687234"/>
                  <a:pt x="4401939" y="4754197"/>
                </a:cubicBezTo>
                <a:cubicBezTo>
                  <a:pt x="4178322" y="4821160"/>
                  <a:pt x="4079963" y="4746420"/>
                  <a:pt x="3891741" y="4754197"/>
                </a:cubicBezTo>
                <a:cubicBezTo>
                  <a:pt x="3703519" y="4761974"/>
                  <a:pt x="3582422" y="4716626"/>
                  <a:pt x="3381543" y="4754197"/>
                </a:cubicBezTo>
                <a:cubicBezTo>
                  <a:pt x="3180664" y="4791768"/>
                  <a:pt x="3007355" y="4749822"/>
                  <a:pt x="2871346" y="4754197"/>
                </a:cubicBezTo>
                <a:cubicBezTo>
                  <a:pt x="2735337" y="4758572"/>
                  <a:pt x="2551209" y="4717017"/>
                  <a:pt x="2444203" y="4754197"/>
                </a:cubicBezTo>
                <a:cubicBezTo>
                  <a:pt x="2337197" y="4791377"/>
                  <a:pt x="1932030" y="4720975"/>
                  <a:pt x="1684839" y="4754197"/>
                </a:cubicBezTo>
                <a:cubicBezTo>
                  <a:pt x="1437648" y="4787419"/>
                  <a:pt x="1220409" y="4712306"/>
                  <a:pt x="1091586" y="4754197"/>
                </a:cubicBezTo>
                <a:cubicBezTo>
                  <a:pt x="962763" y="4796088"/>
                  <a:pt x="879623" y="4724002"/>
                  <a:pt x="747499" y="4754197"/>
                </a:cubicBezTo>
                <a:cubicBezTo>
                  <a:pt x="615375" y="4784392"/>
                  <a:pt x="277972" y="4696058"/>
                  <a:pt x="0" y="4754197"/>
                </a:cubicBezTo>
                <a:cubicBezTo>
                  <a:pt x="-5784" y="4612035"/>
                  <a:pt x="13049" y="4289172"/>
                  <a:pt x="0" y="4112380"/>
                </a:cubicBezTo>
                <a:cubicBezTo>
                  <a:pt x="-13049" y="3935588"/>
                  <a:pt x="52732" y="3745205"/>
                  <a:pt x="0" y="3470564"/>
                </a:cubicBezTo>
                <a:cubicBezTo>
                  <a:pt x="-52732" y="3195923"/>
                  <a:pt x="14929" y="2987592"/>
                  <a:pt x="0" y="2828747"/>
                </a:cubicBezTo>
                <a:cubicBezTo>
                  <a:pt x="-14929" y="2669902"/>
                  <a:pt x="58965" y="2377531"/>
                  <a:pt x="0" y="2234473"/>
                </a:cubicBezTo>
                <a:cubicBezTo>
                  <a:pt x="-58965" y="2091415"/>
                  <a:pt x="40530" y="1938471"/>
                  <a:pt x="0" y="1687740"/>
                </a:cubicBezTo>
                <a:cubicBezTo>
                  <a:pt x="-40530" y="1437009"/>
                  <a:pt x="75785" y="1145421"/>
                  <a:pt x="0" y="998381"/>
                </a:cubicBezTo>
                <a:cubicBezTo>
                  <a:pt x="-75785" y="851341"/>
                  <a:pt x="6148" y="426055"/>
                  <a:pt x="0" y="0"/>
                </a:cubicBezTo>
                <a:close/>
              </a:path>
            </a:pathLst>
          </a:custGeom>
          <a:ln>
            <a:solidFill>
              <a:schemeClr val="tx1"/>
            </a:solidFill>
            <a:extLst>
              <a:ext uri="{C807C97D-BFC1-408E-A445-0C87EB9F89A2}">
                <ask:lineSketchStyleProps xmlns:ask="http://schemas.microsoft.com/office/drawing/2018/sketchyshapes" sd="3223621313">
                  <a:prstGeom prst="rect">
                    <a:avLst/>
                  </a:prstGeom>
                  <ask:type>
                    <ask:lineSketchScribble/>
                  </ask:type>
                </ask:lineSketchStyleProps>
              </a:ext>
            </a:extLst>
          </a:ln>
        </p:spPr>
      </p:pic>
      <p:sp>
        <p:nvSpPr>
          <p:cNvPr id="3" name="TextBox 2">
            <a:extLst>
              <a:ext uri="{FF2B5EF4-FFF2-40B4-BE49-F238E27FC236}">
                <a16:creationId xmlns:a16="http://schemas.microsoft.com/office/drawing/2014/main" id="{A60EC21F-664D-42AB-CA27-D26CB5B2AED9}"/>
              </a:ext>
            </a:extLst>
          </p:cNvPr>
          <p:cNvSpPr txBox="1"/>
          <p:nvPr/>
        </p:nvSpPr>
        <p:spPr>
          <a:xfrm>
            <a:off x="6629402" y="495758"/>
            <a:ext cx="4419599" cy="646331"/>
          </a:xfrm>
          <a:custGeom>
            <a:avLst/>
            <a:gdLst>
              <a:gd name="csX0" fmla="*/ 0 w 4419599"/>
              <a:gd name="csY0" fmla="*/ 0 h 646331"/>
              <a:gd name="csX1" fmla="*/ 464058 w 4419599"/>
              <a:gd name="csY1" fmla="*/ 0 h 646331"/>
              <a:gd name="csX2" fmla="*/ 1060704 w 4419599"/>
              <a:gd name="csY2" fmla="*/ 0 h 646331"/>
              <a:gd name="csX3" fmla="*/ 1701546 w 4419599"/>
              <a:gd name="csY3" fmla="*/ 0 h 646331"/>
              <a:gd name="csX4" fmla="*/ 2253995 w 4419599"/>
              <a:gd name="csY4" fmla="*/ 0 h 646331"/>
              <a:gd name="csX5" fmla="*/ 2850641 w 4419599"/>
              <a:gd name="csY5" fmla="*/ 0 h 646331"/>
              <a:gd name="csX6" fmla="*/ 3491483 w 4419599"/>
              <a:gd name="csY6" fmla="*/ 0 h 646331"/>
              <a:gd name="csX7" fmla="*/ 3911345 w 4419599"/>
              <a:gd name="csY7" fmla="*/ 0 h 646331"/>
              <a:gd name="csX8" fmla="*/ 4419599 w 4419599"/>
              <a:gd name="csY8" fmla="*/ 0 h 646331"/>
              <a:gd name="csX9" fmla="*/ 4419599 w 4419599"/>
              <a:gd name="csY9" fmla="*/ 316702 h 646331"/>
              <a:gd name="csX10" fmla="*/ 4419599 w 4419599"/>
              <a:gd name="csY10" fmla="*/ 646331 h 646331"/>
              <a:gd name="csX11" fmla="*/ 3911345 w 4419599"/>
              <a:gd name="csY11" fmla="*/ 646331 h 646331"/>
              <a:gd name="csX12" fmla="*/ 3358895 w 4419599"/>
              <a:gd name="csY12" fmla="*/ 646331 h 646331"/>
              <a:gd name="csX13" fmla="*/ 2894837 w 4419599"/>
              <a:gd name="csY13" fmla="*/ 646331 h 646331"/>
              <a:gd name="csX14" fmla="*/ 2386583 w 4419599"/>
              <a:gd name="csY14" fmla="*/ 646331 h 646331"/>
              <a:gd name="csX15" fmla="*/ 1922526 w 4419599"/>
              <a:gd name="csY15" fmla="*/ 646331 h 646331"/>
              <a:gd name="csX16" fmla="*/ 1502664 w 4419599"/>
              <a:gd name="csY16" fmla="*/ 646331 h 646331"/>
              <a:gd name="csX17" fmla="*/ 950214 w 4419599"/>
              <a:gd name="csY17" fmla="*/ 646331 h 646331"/>
              <a:gd name="csX18" fmla="*/ 0 w 4419599"/>
              <a:gd name="csY18" fmla="*/ 646331 h 646331"/>
              <a:gd name="csX19" fmla="*/ 0 w 4419599"/>
              <a:gd name="csY19" fmla="*/ 323166 h 646331"/>
              <a:gd name="csX20" fmla="*/ 0 w 4419599"/>
              <a:gd name="csY20" fmla="*/ 0 h 6463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419599" h="646331" fill="none" extrusionOk="0">
                <a:moveTo>
                  <a:pt x="0" y="0"/>
                </a:moveTo>
                <a:cubicBezTo>
                  <a:pt x="205892" y="-9060"/>
                  <a:pt x="362926" y="18366"/>
                  <a:pt x="464058" y="0"/>
                </a:cubicBezTo>
                <a:cubicBezTo>
                  <a:pt x="565190" y="-18366"/>
                  <a:pt x="766393" y="62936"/>
                  <a:pt x="1060704" y="0"/>
                </a:cubicBezTo>
                <a:cubicBezTo>
                  <a:pt x="1355015" y="-62936"/>
                  <a:pt x="1432209" y="8229"/>
                  <a:pt x="1701546" y="0"/>
                </a:cubicBezTo>
                <a:cubicBezTo>
                  <a:pt x="1970883" y="-8229"/>
                  <a:pt x="2078641" y="31670"/>
                  <a:pt x="2253995" y="0"/>
                </a:cubicBezTo>
                <a:cubicBezTo>
                  <a:pt x="2429349" y="-31670"/>
                  <a:pt x="2610602" y="48815"/>
                  <a:pt x="2850641" y="0"/>
                </a:cubicBezTo>
                <a:cubicBezTo>
                  <a:pt x="3090680" y="-48815"/>
                  <a:pt x="3333937" y="52900"/>
                  <a:pt x="3491483" y="0"/>
                </a:cubicBezTo>
                <a:cubicBezTo>
                  <a:pt x="3649029" y="-52900"/>
                  <a:pt x="3730469" y="1667"/>
                  <a:pt x="3911345" y="0"/>
                </a:cubicBezTo>
                <a:cubicBezTo>
                  <a:pt x="4092221" y="-1667"/>
                  <a:pt x="4198702" y="18421"/>
                  <a:pt x="4419599" y="0"/>
                </a:cubicBezTo>
                <a:cubicBezTo>
                  <a:pt x="4454357" y="134877"/>
                  <a:pt x="4392573" y="200702"/>
                  <a:pt x="4419599" y="316702"/>
                </a:cubicBezTo>
                <a:cubicBezTo>
                  <a:pt x="4446625" y="432702"/>
                  <a:pt x="4403992" y="536635"/>
                  <a:pt x="4419599" y="646331"/>
                </a:cubicBezTo>
                <a:cubicBezTo>
                  <a:pt x="4218724" y="660024"/>
                  <a:pt x="4102821" y="624619"/>
                  <a:pt x="3911345" y="646331"/>
                </a:cubicBezTo>
                <a:cubicBezTo>
                  <a:pt x="3719869" y="668043"/>
                  <a:pt x="3512518" y="638860"/>
                  <a:pt x="3358895" y="646331"/>
                </a:cubicBezTo>
                <a:cubicBezTo>
                  <a:pt x="3205272" y="653802"/>
                  <a:pt x="3063262" y="595524"/>
                  <a:pt x="2894837" y="646331"/>
                </a:cubicBezTo>
                <a:cubicBezTo>
                  <a:pt x="2726412" y="697138"/>
                  <a:pt x="2495691" y="596059"/>
                  <a:pt x="2386583" y="646331"/>
                </a:cubicBezTo>
                <a:cubicBezTo>
                  <a:pt x="2277475" y="696603"/>
                  <a:pt x="2124225" y="626723"/>
                  <a:pt x="1922526" y="646331"/>
                </a:cubicBezTo>
                <a:cubicBezTo>
                  <a:pt x="1720827" y="665939"/>
                  <a:pt x="1611425" y="604235"/>
                  <a:pt x="1502664" y="646331"/>
                </a:cubicBezTo>
                <a:cubicBezTo>
                  <a:pt x="1393903" y="688427"/>
                  <a:pt x="1213099" y="590828"/>
                  <a:pt x="950214" y="646331"/>
                </a:cubicBezTo>
                <a:cubicBezTo>
                  <a:pt x="687329" y="701834"/>
                  <a:pt x="292593" y="594651"/>
                  <a:pt x="0" y="646331"/>
                </a:cubicBezTo>
                <a:cubicBezTo>
                  <a:pt x="-4334" y="512747"/>
                  <a:pt x="25243" y="436433"/>
                  <a:pt x="0" y="323166"/>
                </a:cubicBezTo>
                <a:cubicBezTo>
                  <a:pt x="-25243" y="209900"/>
                  <a:pt x="36187" y="65343"/>
                  <a:pt x="0" y="0"/>
                </a:cubicBezTo>
                <a:close/>
              </a:path>
              <a:path w="4419599" h="646331" stroke="0" extrusionOk="0">
                <a:moveTo>
                  <a:pt x="0" y="0"/>
                </a:moveTo>
                <a:cubicBezTo>
                  <a:pt x="245932" y="-44421"/>
                  <a:pt x="432585" y="34350"/>
                  <a:pt x="640842" y="0"/>
                </a:cubicBezTo>
                <a:cubicBezTo>
                  <a:pt x="849099" y="-34350"/>
                  <a:pt x="975463" y="69075"/>
                  <a:pt x="1237488" y="0"/>
                </a:cubicBezTo>
                <a:cubicBezTo>
                  <a:pt x="1499513" y="-69075"/>
                  <a:pt x="1603038" y="66804"/>
                  <a:pt x="1878330" y="0"/>
                </a:cubicBezTo>
                <a:cubicBezTo>
                  <a:pt x="2153622" y="-66804"/>
                  <a:pt x="2279783" y="13768"/>
                  <a:pt x="2519171" y="0"/>
                </a:cubicBezTo>
                <a:cubicBezTo>
                  <a:pt x="2758559" y="-13768"/>
                  <a:pt x="3020176" y="58645"/>
                  <a:pt x="3160013" y="0"/>
                </a:cubicBezTo>
                <a:cubicBezTo>
                  <a:pt x="3299850" y="-58645"/>
                  <a:pt x="3484727" y="53347"/>
                  <a:pt x="3756659" y="0"/>
                </a:cubicBezTo>
                <a:cubicBezTo>
                  <a:pt x="4028591" y="-53347"/>
                  <a:pt x="4155920" y="37810"/>
                  <a:pt x="4419599" y="0"/>
                </a:cubicBezTo>
                <a:cubicBezTo>
                  <a:pt x="4425716" y="87502"/>
                  <a:pt x="4416049" y="247667"/>
                  <a:pt x="4419599" y="329629"/>
                </a:cubicBezTo>
                <a:cubicBezTo>
                  <a:pt x="4423149" y="411591"/>
                  <a:pt x="4406174" y="500629"/>
                  <a:pt x="4419599" y="646331"/>
                </a:cubicBezTo>
                <a:cubicBezTo>
                  <a:pt x="4213730" y="654069"/>
                  <a:pt x="4159207" y="590820"/>
                  <a:pt x="3955541" y="646331"/>
                </a:cubicBezTo>
                <a:cubicBezTo>
                  <a:pt x="3751875" y="701842"/>
                  <a:pt x="3621368" y="627076"/>
                  <a:pt x="3535679" y="646331"/>
                </a:cubicBezTo>
                <a:cubicBezTo>
                  <a:pt x="3449990" y="665586"/>
                  <a:pt x="3130568" y="604695"/>
                  <a:pt x="3027425" y="646331"/>
                </a:cubicBezTo>
                <a:cubicBezTo>
                  <a:pt x="2924282" y="687967"/>
                  <a:pt x="2745170" y="639214"/>
                  <a:pt x="2474975" y="646331"/>
                </a:cubicBezTo>
                <a:cubicBezTo>
                  <a:pt x="2204780" y="653448"/>
                  <a:pt x="2176853" y="604894"/>
                  <a:pt x="1966722" y="646331"/>
                </a:cubicBezTo>
                <a:cubicBezTo>
                  <a:pt x="1756591" y="687768"/>
                  <a:pt x="1649216" y="602787"/>
                  <a:pt x="1502664" y="646331"/>
                </a:cubicBezTo>
                <a:cubicBezTo>
                  <a:pt x="1356112" y="689875"/>
                  <a:pt x="1033589" y="586134"/>
                  <a:pt x="906018" y="646331"/>
                </a:cubicBezTo>
                <a:cubicBezTo>
                  <a:pt x="778447" y="706528"/>
                  <a:pt x="224866" y="584999"/>
                  <a:pt x="0" y="646331"/>
                </a:cubicBezTo>
                <a:cubicBezTo>
                  <a:pt x="-21743" y="522764"/>
                  <a:pt x="13728" y="487774"/>
                  <a:pt x="0" y="342555"/>
                </a:cubicBezTo>
                <a:cubicBezTo>
                  <a:pt x="-13728" y="197336"/>
                  <a:pt x="27934" y="162485"/>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35.  </a:t>
            </a:r>
          </a:p>
        </p:txBody>
      </p:sp>
    </p:spTree>
    <p:extLst>
      <p:ext uri="{BB962C8B-B14F-4D97-AF65-F5344CB8AC3E}">
        <p14:creationId xmlns:p14="http://schemas.microsoft.com/office/powerpoint/2010/main" val="1754460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62FD3A-D4C2-9EEA-3FF8-FE489E34B380}"/>
              </a:ext>
            </a:extLst>
          </p:cNvPr>
          <p:cNvSpPr txBox="1"/>
          <p:nvPr/>
        </p:nvSpPr>
        <p:spPr>
          <a:xfrm>
            <a:off x="337457" y="560004"/>
            <a:ext cx="11397344" cy="5548314"/>
          </a:xfrm>
          <a:prstGeom prst="rect">
            <a:avLst/>
          </a:prstGeom>
          <a:noFill/>
          <a:ln w="57150">
            <a:solidFill>
              <a:schemeClr val="tx1"/>
            </a:solidFill>
          </a:ln>
        </p:spPr>
        <p:txBody>
          <a:bodyPr wrap="square">
            <a:spAutoFit/>
          </a:bodyPr>
          <a:lstStyle/>
          <a:p>
            <a:pPr algn="ctr">
              <a:lnSpc>
                <a:spcPct val="107000"/>
              </a:lnSpc>
              <a:spcAft>
                <a:spcPts val="800"/>
              </a:spcAft>
              <a:buNone/>
            </a:pPr>
            <a:r>
              <a:rPr lang="el-GR" sz="1400" dirty="0">
                <a:effectLst/>
                <a:ea typeface="SimSun" panose="02010600030101010101" pitchFamily="2" charset="-122"/>
                <a:cs typeface="Calibri" panose="020F0502020204030204" pitchFamily="34" charset="0"/>
              </a:rPr>
              <a:t>ΥΠΟΥΡΓΕΙΟ ΠΑΙΔΕΙΑΣ, ΑΘΛΗΤΙΣΜΟΥ ΚΑΙ ΝΕΟΛΑΙΑΣ</a:t>
            </a:r>
            <a:endParaRPr lang="el-GR" sz="1400" dirty="0">
              <a:effectLst/>
              <a:ea typeface="Calibri" panose="020F0502020204030204" pitchFamily="34" charset="0"/>
              <a:cs typeface="Arial" panose="020B0604020202020204" pitchFamily="34" charset="0"/>
            </a:endParaRPr>
          </a:p>
          <a:p>
            <a:pPr algn="ctr">
              <a:lnSpc>
                <a:spcPct val="107000"/>
              </a:lnSpc>
              <a:spcAft>
                <a:spcPts val="800"/>
              </a:spcAft>
              <a:buNone/>
            </a:pPr>
            <a:r>
              <a:rPr lang="el-GR" sz="1400" dirty="0">
                <a:effectLst/>
                <a:ea typeface="SimSun" panose="02010600030101010101" pitchFamily="2" charset="-122"/>
                <a:cs typeface="Calibri" panose="020F0502020204030204" pitchFamily="34" charset="0"/>
              </a:rPr>
              <a:t>ΔΙΕΥΘΥΝΣΗ ΜΕΣΗΣ ΓΕΝΙΚΗΣ ΕΚΠΑΙΔΕΥΣΗΣ </a:t>
            </a:r>
            <a:endParaRPr lang="el-GR" sz="1400" dirty="0">
              <a:effectLst/>
              <a:ea typeface="Calibri" panose="020F0502020204030204" pitchFamily="34" charset="0"/>
              <a:cs typeface="Arial" panose="020B0604020202020204" pitchFamily="34" charset="0"/>
            </a:endParaRPr>
          </a:p>
          <a:p>
            <a:pPr algn="ctr">
              <a:lnSpc>
                <a:spcPct val="107000"/>
              </a:lnSpc>
              <a:spcAft>
                <a:spcPts val="800"/>
              </a:spcAft>
              <a:buNone/>
            </a:pPr>
            <a:r>
              <a:rPr lang="el-GR" sz="1400" dirty="0">
                <a:effectLst/>
                <a:ea typeface="SimSun" panose="02010600030101010101" pitchFamily="2" charset="-122"/>
                <a:cs typeface="Calibri" panose="020F0502020204030204" pitchFamily="34" charset="0"/>
              </a:rPr>
              <a:t>ΓΥΜΝΑΣΙΟ ΠΑΛΟΥΡΙΩΤΙΣΣΑΣ / ΣΧΟΛΙΚΗ ΧΡΟΝΙΑ: 2026-2027</a:t>
            </a:r>
            <a:endParaRPr lang="el-GR" sz="1400" dirty="0">
              <a:effectLst/>
              <a:ea typeface="Calibri" panose="020F0502020204030204" pitchFamily="34" charset="0"/>
              <a:cs typeface="Arial" panose="020B0604020202020204" pitchFamily="34" charset="0"/>
            </a:endParaRPr>
          </a:p>
          <a:p>
            <a:pPr algn="ctr">
              <a:lnSpc>
                <a:spcPts val="1800"/>
              </a:lnSpc>
              <a:spcAft>
                <a:spcPts val="800"/>
              </a:spcAft>
              <a:buNone/>
            </a:pPr>
            <a:r>
              <a:rPr lang="el-GR" sz="1400" dirty="0">
                <a:effectLst/>
                <a:ea typeface="SimSun" panose="02010600030101010101" pitchFamily="2" charset="-122"/>
                <a:cs typeface="Calibri" panose="020F0502020204030204" pitchFamily="34" charset="0"/>
              </a:rPr>
              <a:t> </a:t>
            </a:r>
            <a:endParaRPr lang="el-GR" sz="1400" dirty="0">
              <a:effectLst/>
              <a:ea typeface="Calibri" panose="020F0502020204030204" pitchFamily="34" charset="0"/>
              <a:cs typeface="Arial" panose="020B0604020202020204" pitchFamily="34" charset="0"/>
            </a:endParaRPr>
          </a:p>
          <a:p>
            <a:pPr algn="ctr">
              <a:lnSpc>
                <a:spcPts val="1800"/>
              </a:lnSpc>
              <a:spcAft>
                <a:spcPts val="800"/>
              </a:spcAft>
              <a:buNone/>
            </a:pPr>
            <a:r>
              <a:rPr lang="el-GR" sz="1400" b="1" baseline="30000" dirty="0">
                <a:effectLst/>
                <a:ea typeface="SimSun" panose="02010600030101010101" pitchFamily="2" charset="-122"/>
                <a:cs typeface="Calibri" panose="020F0502020204030204" pitchFamily="34" charset="0"/>
              </a:rPr>
              <a:t>1ο</a:t>
            </a:r>
            <a:r>
              <a:rPr lang="el-GR" sz="1400" b="1" dirty="0">
                <a:effectLst/>
                <a:ea typeface="SimSun" panose="02010600030101010101" pitchFamily="2" charset="-122"/>
                <a:cs typeface="Calibri" panose="020F0502020204030204" pitchFamily="34" charset="0"/>
              </a:rPr>
              <a:t> ΔΙΑΓΩΝΙΣΜΑ Α΄ ΤΕΤΡΑΜΗΝΟΥ </a:t>
            </a:r>
            <a:endParaRPr lang="el-GR" sz="1400" dirty="0">
              <a:effectLst/>
              <a:ea typeface="Calibri" panose="020F0502020204030204" pitchFamily="34" charset="0"/>
              <a:cs typeface="Arial" panose="020B0604020202020204" pitchFamily="34" charset="0"/>
            </a:endParaRPr>
          </a:p>
          <a:p>
            <a:pPr algn="ctr">
              <a:lnSpc>
                <a:spcPts val="1800"/>
              </a:lnSpc>
              <a:spcAft>
                <a:spcPts val="800"/>
              </a:spcAft>
              <a:buNone/>
            </a:pPr>
            <a:r>
              <a:rPr lang="el-GR" sz="1400" b="1" dirty="0">
                <a:effectLst/>
                <a:ea typeface="SimSun" panose="02010600030101010101" pitchFamily="2" charset="-122"/>
                <a:cs typeface="Calibri" panose="020F0502020204030204" pitchFamily="34" charset="0"/>
              </a:rPr>
              <a:t> </a:t>
            </a:r>
            <a:endParaRPr lang="el-GR" sz="1400" dirty="0">
              <a:effectLst/>
              <a:ea typeface="Calibri" panose="020F0502020204030204" pitchFamily="34" charset="0"/>
              <a:cs typeface="Arial" panose="020B0604020202020204" pitchFamily="34" charset="0"/>
            </a:endParaRPr>
          </a:p>
          <a:p>
            <a:pPr algn="just">
              <a:lnSpc>
                <a:spcPts val="1800"/>
              </a:lnSpc>
              <a:spcAft>
                <a:spcPts val="800"/>
              </a:spcAft>
              <a:buNone/>
            </a:pPr>
            <a:r>
              <a:rPr lang="el-GR" sz="1400" b="1" dirty="0">
                <a:effectLst/>
                <a:ea typeface="SimSun" panose="02010600030101010101" pitchFamily="2" charset="-122"/>
                <a:cs typeface="Arial" panose="020B0604020202020204" pitchFamily="34" charset="0"/>
              </a:rPr>
              <a:t>Μάθημα/ Ενότητα :  ΑΦΗΓΗΣΗ ΙΣΤΟΡΙΩΝ </a:t>
            </a:r>
            <a:endParaRPr lang="el-GR" sz="1400" dirty="0">
              <a:effectLst/>
              <a:ea typeface="Calibri" panose="020F0502020204030204" pitchFamily="34" charset="0"/>
              <a:cs typeface="Arial" panose="020B0604020202020204" pitchFamily="34" charset="0"/>
            </a:endParaRPr>
          </a:p>
          <a:p>
            <a:pPr algn="just">
              <a:lnSpc>
                <a:spcPts val="1800"/>
              </a:lnSpc>
              <a:spcAft>
                <a:spcPts val="800"/>
              </a:spcAft>
              <a:buNone/>
            </a:pPr>
            <a:r>
              <a:rPr lang="el-GR" sz="1400" b="1" dirty="0">
                <a:effectLst/>
                <a:ea typeface="SimSun" panose="02010600030101010101" pitchFamily="2" charset="-122"/>
                <a:cs typeface="Arial" panose="020B0604020202020204" pitchFamily="34" charset="0"/>
              </a:rPr>
              <a:t>Διάρκεια διαγωνίσματος: </a:t>
            </a:r>
            <a:r>
              <a:rPr lang="el-GR" sz="1400" dirty="0">
                <a:effectLst/>
                <a:ea typeface="SimSun" panose="02010600030101010101" pitchFamily="2" charset="-122"/>
                <a:cs typeface="Arial" panose="020B0604020202020204" pitchFamily="34" charset="0"/>
              </a:rPr>
              <a:t> 45 ΛΕΠΤΑ</a:t>
            </a:r>
            <a:r>
              <a:rPr lang="el-GR" sz="1400" b="1" dirty="0">
                <a:effectLst/>
                <a:ea typeface="SimSun" panose="02010600030101010101" pitchFamily="2" charset="-122"/>
                <a:cs typeface="Arial" panose="020B0604020202020204" pitchFamily="34" charset="0"/>
              </a:rPr>
              <a:t>			Ημερομηνία:</a:t>
            </a:r>
            <a:r>
              <a:rPr lang="el-GR" sz="1400" dirty="0">
                <a:effectLst/>
                <a:ea typeface="SimSun" panose="02010600030101010101" pitchFamily="2" charset="-122"/>
                <a:cs typeface="Arial" panose="020B0604020202020204" pitchFamily="34" charset="0"/>
              </a:rPr>
              <a:t>   24/09/26</a:t>
            </a:r>
            <a:r>
              <a:rPr lang="el-GR" sz="1400" b="1" dirty="0">
                <a:effectLst/>
                <a:ea typeface="SimSun" panose="02010600030101010101" pitchFamily="2" charset="-122"/>
                <a:cs typeface="Arial" panose="020B0604020202020204" pitchFamily="34" charset="0"/>
              </a:rPr>
              <a:t>	</a:t>
            </a:r>
            <a:endParaRPr lang="el-GR" sz="1400" dirty="0">
              <a:effectLst/>
              <a:ea typeface="Calibri" panose="020F0502020204030204" pitchFamily="34" charset="0"/>
              <a:cs typeface="Arial" panose="020B0604020202020204" pitchFamily="34" charset="0"/>
            </a:endParaRPr>
          </a:p>
          <a:p>
            <a:pPr algn="just">
              <a:lnSpc>
                <a:spcPts val="1800"/>
              </a:lnSpc>
              <a:spcAft>
                <a:spcPts val="800"/>
              </a:spcAft>
              <a:buNone/>
            </a:pPr>
            <a:r>
              <a:rPr lang="el-GR" sz="1400" b="1" dirty="0">
                <a:effectLst/>
                <a:ea typeface="SimSun" panose="02010600030101010101" pitchFamily="2" charset="-122"/>
                <a:cs typeface="Arial" panose="020B0604020202020204" pitchFamily="34" charset="0"/>
              </a:rPr>
              <a:t>Όνομα διδάσκοντος/-</a:t>
            </a:r>
            <a:r>
              <a:rPr lang="el-GR" sz="1400" b="1" dirty="0" err="1">
                <a:effectLst/>
                <a:ea typeface="SimSun" panose="02010600030101010101" pitchFamily="2" charset="-122"/>
                <a:cs typeface="Arial" panose="020B0604020202020204" pitchFamily="34" charset="0"/>
              </a:rPr>
              <a:t>ουσας</a:t>
            </a:r>
            <a:r>
              <a:rPr lang="el-GR" sz="1400" b="1" dirty="0">
                <a:effectLst/>
                <a:ea typeface="SimSun" panose="02010600030101010101" pitchFamily="2" charset="-122"/>
                <a:cs typeface="Arial" panose="020B0604020202020204" pitchFamily="34" charset="0"/>
              </a:rPr>
              <a:t>: </a:t>
            </a:r>
            <a:r>
              <a:rPr lang="el-GR" sz="1400" dirty="0">
                <a:effectLst/>
                <a:ea typeface="SimSun" panose="02010600030101010101" pitchFamily="2" charset="-122"/>
                <a:cs typeface="Arial" panose="020B0604020202020204" pitchFamily="34" charset="0"/>
              </a:rPr>
              <a:t>  ΕΛΕΝΗ ΧΑΡΑΛΑΜΠΟΥΣ  </a:t>
            </a:r>
            <a:r>
              <a:rPr lang="el-GR" sz="1400" b="1" dirty="0">
                <a:effectLst/>
                <a:ea typeface="SimSun" panose="02010600030101010101" pitchFamily="2" charset="-122"/>
                <a:cs typeface="Arial" panose="020B0604020202020204" pitchFamily="34" charset="0"/>
              </a:rPr>
              <a:t>	Υπογραφή: </a:t>
            </a:r>
            <a:r>
              <a:rPr lang="el-GR" sz="1400" dirty="0">
                <a:effectLst/>
                <a:ea typeface="SimSun" panose="02010600030101010101" pitchFamily="2" charset="-122"/>
                <a:cs typeface="Arial" panose="020B0604020202020204" pitchFamily="34" charset="0"/>
              </a:rPr>
              <a:t>_____________________</a:t>
            </a:r>
            <a:r>
              <a:rPr lang="el-GR" sz="1400" b="1" dirty="0">
                <a:effectLst/>
                <a:ea typeface="SimSun" panose="02010600030101010101" pitchFamily="2" charset="-122"/>
                <a:cs typeface="Arial" panose="020B0604020202020204" pitchFamily="34" charset="0"/>
              </a:rPr>
              <a:t>	</a:t>
            </a:r>
            <a:endParaRPr lang="el-GR" sz="1400" dirty="0">
              <a:effectLst/>
              <a:ea typeface="Calibri" panose="020F0502020204030204" pitchFamily="34" charset="0"/>
              <a:cs typeface="Arial" panose="020B0604020202020204" pitchFamily="34" charset="0"/>
            </a:endParaRPr>
          </a:p>
          <a:p>
            <a:pPr algn="just">
              <a:lnSpc>
                <a:spcPts val="1800"/>
              </a:lnSpc>
              <a:spcAft>
                <a:spcPts val="800"/>
              </a:spcAft>
              <a:buNone/>
            </a:pPr>
            <a:r>
              <a:rPr lang="el-GR" sz="1400" b="1" dirty="0">
                <a:effectLst/>
                <a:ea typeface="SimSun" panose="02010600030101010101" pitchFamily="2" charset="-122"/>
                <a:cs typeface="Arial" panose="020B0604020202020204" pitchFamily="34" charset="0"/>
              </a:rPr>
              <a:t>Βαθμός ολογράφως: </a:t>
            </a:r>
            <a:r>
              <a:rPr lang="el-GR" sz="1400" dirty="0">
                <a:effectLst/>
                <a:ea typeface="SimSun" panose="02010600030101010101" pitchFamily="2" charset="-122"/>
                <a:cs typeface="Arial" panose="020B0604020202020204" pitchFamily="34" charset="0"/>
              </a:rPr>
              <a:t>_______________________</a:t>
            </a:r>
            <a:r>
              <a:rPr lang="el-GR" sz="1400" b="1" dirty="0">
                <a:effectLst/>
                <a:ea typeface="SimSun" panose="02010600030101010101" pitchFamily="2" charset="-122"/>
                <a:cs typeface="Arial" panose="020B0604020202020204" pitchFamily="34" charset="0"/>
              </a:rPr>
              <a:t>		Βαθμός αριθμητικά: </a:t>
            </a:r>
            <a:r>
              <a:rPr lang="el-GR" sz="1400" dirty="0">
                <a:effectLst/>
                <a:ea typeface="SimSun" panose="02010600030101010101" pitchFamily="2" charset="-122"/>
                <a:cs typeface="Arial" panose="020B0604020202020204" pitchFamily="34" charset="0"/>
              </a:rPr>
              <a:t>______________________/20</a:t>
            </a:r>
            <a:endParaRPr lang="el-GR" sz="1400" dirty="0">
              <a:effectLst/>
              <a:ea typeface="Calibri" panose="020F0502020204030204" pitchFamily="34" charset="0"/>
              <a:cs typeface="Arial" panose="020B0604020202020204" pitchFamily="34" charset="0"/>
            </a:endParaRPr>
          </a:p>
          <a:p>
            <a:pPr algn="just">
              <a:lnSpc>
                <a:spcPts val="1800"/>
              </a:lnSpc>
              <a:spcAft>
                <a:spcPts val="800"/>
              </a:spcAft>
              <a:buNone/>
            </a:pPr>
            <a:r>
              <a:rPr lang="el-GR" sz="1400" b="1" dirty="0">
                <a:effectLst/>
                <a:ea typeface="SimSun" panose="02010600030101010101" pitchFamily="2" charset="-122"/>
                <a:cs typeface="Arial" panose="020B0604020202020204" pitchFamily="34" charset="0"/>
              </a:rPr>
              <a:t> </a:t>
            </a:r>
            <a:endParaRPr lang="el-GR" sz="1400" dirty="0">
              <a:effectLst/>
              <a:ea typeface="Calibri" panose="020F0502020204030204" pitchFamily="34" charset="0"/>
              <a:cs typeface="Arial" panose="020B0604020202020204" pitchFamily="34" charset="0"/>
            </a:endParaRPr>
          </a:p>
          <a:p>
            <a:pPr>
              <a:lnSpc>
                <a:spcPts val="1800"/>
              </a:lnSpc>
              <a:spcAft>
                <a:spcPts val="800"/>
              </a:spcAft>
              <a:buNone/>
            </a:pPr>
            <a:r>
              <a:rPr lang="el-GR" sz="1400" dirty="0">
                <a:effectLst/>
                <a:ea typeface="SimSun" panose="02010600030101010101" pitchFamily="2" charset="-122"/>
                <a:cs typeface="Arial" panose="020B0604020202020204" pitchFamily="34" charset="0"/>
              </a:rPr>
              <a:t> </a:t>
            </a:r>
            <a:endParaRPr lang="el-GR" sz="1400" dirty="0">
              <a:effectLst/>
              <a:ea typeface="Calibri" panose="020F0502020204030204" pitchFamily="34" charset="0"/>
              <a:cs typeface="Arial" panose="020B0604020202020204" pitchFamily="34" charset="0"/>
            </a:endParaRPr>
          </a:p>
          <a:p>
            <a:pPr algn="just">
              <a:lnSpc>
                <a:spcPts val="2000"/>
              </a:lnSpc>
              <a:spcAft>
                <a:spcPts val="800"/>
              </a:spcAft>
              <a:buNone/>
            </a:pPr>
            <a:r>
              <a:rPr lang="el-GR" sz="1400" b="1" dirty="0">
                <a:effectLst/>
                <a:ea typeface="SimSun" panose="02010600030101010101" pitchFamily="2" charset="-122"/>
                <a:cs typeface="Calibri" panose="020F0502020204030204" pitchFamily="34" charset="0"/>
              </a:rPr>
              <a:t>Όνομα μαθητή/</a:t>
            </a:r>
            <a:r>
              <a:rPr lang="el-GR" sz="1400" b="1" dirty="0" err="1">
                <a:effectLst/>
                <a:ea typeface="SimSun" panose="02010600030101010101" pitchFamily="2" charset="-122"/>
                <a:cs typeface="Calibri" panose="020F0502020204030204" pitchFamily="34" charset="0"/>
              </a:rPr>
              <a:t>τριας</a:t>
            </a:r>
            <a:r>
              <a:rPr lang="el-GR" sz="1400" b="1" dirty="0">
                <a:effectLst/>
                <a:ea typeface="SimSun" panose="02010600030101010101" pitchFamily="2" charset="-122"/>
                <a:cs typeface="Calibri" panose="020F0502020204030204" pitchFamily="34" charset="0"/>
              </a:rPr>
              <a:t>:</a:t>
            </a:r>
            <a:r>
              <a:rPr lang="el-GR" sz="1400" dirty="0">
                <a:effectLst/>
                <a:ea typeface="SimSun" panose="02010600030101010101" pitchFamily="2" charset="-122"/>
                <a:cs typeface="Calibri" panose="020F0502020204030204" pitchFamily="34" charset="0"/>
              </a:rPr>
              <a:t> _________________________________________________</a:t>
            </a:r>
          </a:p>
          <a:p>
            <a:pPr algn="just">
              <a:lnSpc>
                <a:spcPts val="2000"/>
              </a:lnSpc>
              <a:spcAft>
                <a:spcPts val="800"/>
              </a:spcAft>
              <a:buNone/>
            </a:pPr>
            <a:endParaRPr lang="el-GR" sz="1400" dirty="0">
              <a:ea typeface="SimSun" panose="02010600030101010101" pitchFamily="2" charset="-122"/>
              <a:cs typeface="Calibri" panose="020F0502020204030204" pitchFamily="34" charset="0"/>
            </a:endParaRPr>
          </a:p>
          <a:p>
            <a:pPr algn="just">
              <a:lnSpc>
                <a:spcPts val="2000"/>
              </a:lnSpc>
              <a:spcAft>
                <a:spcPts val="800"/>
              </a:spcAft>
            </a:pPr>
            <a:r>
              <a:rPr lang="el-GR" sz="1400" b="1" dirty="0"/>
              <a:t>ΤΟ ΕΞΕΤΑΣΤΙΚΟ ΔΟΚΙΜΙΟ ΑΠΟΤΕΛΕΙΤΑΙ </a:t>
            </a:r>
            <a:r>
              <a:rPr lang="el-GR" sz="1400" b="1"/>
              <a:t>ΑΠΟ  ΔΥΟ  (2) </a:t>
            </a:r>
            <a:r>
              <a:rPr lang="el-GR" sz="1400" b="1" dirty="0"/>
              <a:t>ΣΕΛΙΔΕΣ</a:t>
            </a:r>
            <a:endParaRPr lang="el-GR" sz="1400" dirty="0"/>
          </a:p>
          <a:p>
            <a:pPr algn="just">
              <a:lnSpc>
                <a:spcPts val="2000"/>
              </a:lnSpc>
              <a:spcAft>
                <a:spcPts val="800"/>
              </a:spcAft>
              <a:buNone/>
            </a:pPr>
            <a:endParaRPr lang="el-G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246253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79B8FF-38B2-250A-B704-2B87EB68EDE4}"/>
              </a:ext>
            </a:extLst>
          </p:cNvPr>
          <p:cNvSpPr txBox="1"/>
          <p:nvPr/>
        </p:nvSpPr>
        <p:spPr>
          <a:xfrm>
            <a:off x="6999889" y="832660"/>
            <a:ext cx="4933667" cy="5493812"/>
          </a:xfrm>
          <a:custGeom>
            <a:avLst/>
            <a:gdLst>
              <a:gd name="csX0" fmla="*/ 0 w 4933667"/>
              <a:gd name="csY0" fmla="*/ 0 h 5493812"/>
              <a:gd name="csX1" fmla="*/ 400175 w 4933667"/>
              <a:gd name="csY1" fmla="*/ 0 h 5493812"/>
              <a:gd name="csX2" fmla="*/ 948360 w 4933667"/>
              <a:gd name="csY2" fmla="*/ 0 h 5493812"/>
              <a:gd name="csX3" fmla="*/ 1348536 w 4933667"/>
              <a:gd name="csY3" fmla="*/ 0 h 5493812"/>
              <a:gd name="csX4" fmla="*/ 1798048 w 4933667"/>
              <a:gd name="csY4" fmla="*/ 0 h 5493812"/>
              <a:gd name="csX5" fmla="*/ 2247559 w 4933667"/>
              <a:gd name="csY5" fmla="*/ 0 h 5493812"/>
              <a:gd name="csX6" fmla="*/ 2746408 w 4933667"/>
              <a:gd name="csY6" fmla="*/ 0 h 5493812"/>
              <a:gd name="csX7" fmla="*/ 3195920 w 4933667"/>
              <a:gd name="csY7" fmla="*/ 0 h 5493812"/>
              <a:gd name="csX8" fmla="*/ 3744105 w 4933667"/>
              <a:gd name="csY8" fmla="*/ 0 h 5493812"/>
              <a:gd name="csX9" fmla="*/ 4144280 w 4933667"/>
              <a:gd name="csY9" fmla="*/ 0 h 5493812"/>
              <a:gd name="csX10" fmla="*/ 4933667 w 4933667"/>
              <a:gd name="csY10" fmla="*/ 0 h 5493812"/>
              <a:gd name="csX11" fmla="*/ 4933667 w 4933667"/>
              <a:gd name="csY11" fmla="*/ 384567 h 5493812"/>
              <a:gd name="csX12" fmla="*/ 4933667 w 4933667"/>
              <a:gd name="csY12" fmla="*/ 879010 h 5493812"/>
              <a:gd name="csX13" fmla="*/ 4933667 w 4933667"/>
              <a:gd name="csY13" fmla="*/ 1263577 h 5493812"/>
              <a:gd name="csX14" fmla="*/ 4933667 w 4933667"/>
              <a:gd name="csY14" fmla="*/ 1812958 h 5493812"/>
              <a:gd name="csX15" fmla="*/ 4933667 w 4933667"/>
              <a:gd name="csY15" fmla="*/ 2307401 h 5493812"/>
              <a:gd name="csX16" fmla="*/ 4933667 w 4933667"/>
              <a:gd name="csY16" fmla="*/ 2856782 h 5493812"/>
              <a:gd name="csX17" fmla="*/ 4933667 w 4933667"/>
              <a:gd name="csY17" fmla="*/ 3406163 h 5493812"/>
              <a:gd name="csX18" fmla="*/ 4933667 w 4933667"/>
              <a:gd name="csY18" fmla="*/ 3845668 h 5493812"/>
              <a:gd name="csX19" fmla="*/ 4933667 w 4933667"/>
              <a:gd name="csY19" fmla="*/ 4340111 h 5493812"/>
              <a:gd name="csX20" fmla="*/ 4933667 w 4933667"/>
              <a:gd name="csY20" fmla="*/ 4944431 h 5493812"/>
              <a:gd name="csX21" fmla="*/ 4933667 w 4933667"/>
              <a:gd name="csY21" fmla="*/ 5493812 h 5493812"/>
              <a:gd name="csX22" fmla="*/ 4434818 w 4933667"/>
              <a:gd name="csY22" fmla="*/ 5493812 h 5493812"/>
              <a:gd name="csX23" fmla="*/ 3985307 w 4933667"/>
              <a:gd name="csY23" fmla="*/ 5493812 h 5493812"/>
              <a:gd name="csX24" fmla="*/ 3535795 w 4933667"/>
              <a:gd name="csY24" fmla="*/ 5493812 h 5493812"/>
              <a:gd name="csX25" fmla="*/ 2938273 w 4933667"/>
              <a:gd name="csY25" fmla="*/ 5493812 h 5493812"/>
              <a:gd name="csX26" fmla="*/ 2340751 w 4933667"/>
              <a:gd name="csY26" fmla="*/ 5493812 h 5493812"/>
              <a:gd name="csX27" fmla="*/ 1693892 w 4933667"/>
              <a:gd name="csY27" fmla="*/ 5493812 h 5493812"/>
              <a:gd name="csX28" fmla="*/ 1096370 w 4933667"/>
              <a:gd name="csY28" fmla="*/ 5493812 h 5493812"/>
              <a:gd name="csX29" fmla="*/ 597522 w 4933667"/>
              <a:gd name="csY29" fmla="*/ 5493812 h 5493812"/>
              <a:gd name="csX30" fmla="*/ 0 w 4933667"/>
              <a:gd name="csY30" fmla="*/ 5493812 h 5493812"/>
              <a:gd name="csX31" fmla="*/ 0 w 4933667"/>
              <a:gd name="csY31" fmla="*/ 4834555 h 5493812"/>
              <a:gd name="csX32" fmla="*/ 0 w 4933667"/>
              <a:gd name="csY32" fmla="*/ 4340111 h 5493812"/>
              <a:gd name="csX33" fmla="*/ 0 w 4933667"/>
              <a:gd name="csY33" fmla="*/ 3680854 h 5493812"/>
              <a:gd name="csX34" fmla="*/ 0 w 4933667"/>
              <a:gd name="csY34" fmla="*/ 3021597 h 5493812"/>
              <a:gd name="csX35" fmla="*/ 0 w 4933667"/>
              <a:gd name="csY35" fmla="*/ 2637030 h 5493812"/>
              <a:gd name="csX36" fmla="*/ 0 w 4933667"/>
              <a:gd name="csY36" fmla="*/ 1977772 h 5493812"/>
              <a:gd name="csX37" fmla="*/ 0 w 4933667"/>
              <a:gd name="csY37" fmla="*/ 1373453 h 5493812"/>
              <a:gd name="csX38" fmla="*/ 0 w 4933667"/>
              <a:gd name="csY38" fmla="*/ 988886 h 5493812"/>
              <a:gd name="csX39" fmla="*/ 0 w 4933667"/>
              <a:gd name="csY39" fmla="*/ 0 h 5493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4933667" h="5493812" extrusionOk="0">
                <a:moveTo>
                  <a:pt x="0" y="0"/>
                </a:moveTo>
                <a:cubicBezTo>
                  <a:pt x="134217" y="-13204"/>
                  <a:pt x="219105" y="46435"/>
                  <a:pt x="400175" y="0"/>
                </a:cubicBezTo>
                <a:cubicBezTo>
                  <a:pt x="581246" y="-46435"/>
                  <a:pt x="677592" y="46053"/>
                  <a:pt x="948360" y="0"/>
                </a:cubicBezTo>
                <a:cubicBezTo>
                  <a:pt x="1219129" y="-46053"/>
                  <a:pt x="1183729" y="24921"/>
                  <a:pt x="1348536" y="0"/>
                </a:cubicBezTo>
                <a:cubicBezTo>
                  <a:pt x="1513343" y="-24921"/>
                  <a:pt x="1596202" y="30432"/>
                  <a:pt x="1798048" y="0"/>
                </a:cubicBezTo>
                <a:cubicBezTo>
                  <a:pt x="1999894" y="-30432"/>
                  <a:pt x="2069173" y="29310"/>
                  <a:pt x="2247559" y="0"/>
                </a:cubicBezTo>
                <a:cubicBezTo>
                  <a:pt x="2425945" y="-29310"/>
                  <a:pt x="2600509" y="21991"/>
                  <a:pt x="2746408" y="0"/>
                </a:cubicBezTo>
                <a:cubicBezTo>
                  <a:pt x="2892307" y="-21991"/>
                  <a:pt x="3090721" y="33559"/>
                  <a:pt x="3195920" y="0"/>
                </a:cubicBezTo>
                <a:cubicBezTo>
                  <a:pt x="3301119" y="-33559"/>
                  <a:pt x="3601636" y="2017"/>
                  <a:pt x="3744105" y="0"/>
                </a:cubicBezTo>
                <a:cubicBezTo>
                  <a:pt x="3886574" y="-2017"/>
                  <a:pt x="3949240" y="14363"/>
                  <a:pt x="4144280" y="0"/>
                </a:cubicBezTo>
                <a:cubicBezTo>
                  <a:pt x="4339320" y="-14363"/>
                  <a:pt x="4739794" y="29194"/>
                  <a:pt x="4933667" y="0"/>
                </a:cubicBezTo>
                <a:cubicBezTo>
                  <a:pt x="4960076" y="81294"/>
                  <a:pt x="4930471" y="216095"/>
                  <a:pt x="4933667" y="384567"/>
                </a:cubicBezTo>
                <a:cubicBezTo>
                  <a:pt x="4936863" y="553039"/>
                  <a:pt x="4929901" y="682475"/>
                  <a:pt x="4933667" y="879010"/>
                </a:cubicBezTo>
                <a:cubicBezTo>
                  <a:pt x="4937433" y="1075545"/>
                  <a:pt x="4893693" y="1172669"/>
                  <a:pt x="4933667" y="1263577"/>
                </a:cubicBezTo>
                <a:cubicBezTo>
                  <a:pt x="4973641" y="1354485"/>
                  <a:pt x="4873120" y="1636883"/>
                  <a:pt x="4933667" y="1812958"/>
                </a:cubicBezTo>
                <a:cubicBezTo>
                  <a:pt x="4994214" y="1989033"/>
                  <a:pt x="4910258" y="2135049"/>
                  <a:pt x="4933667" y="2307401"/>
                </a:cubicBezTo>
                <a:cubicBezTo>
                  <a:pt x="4957076" y="2479753"/>
                  <a:pt x="4880355" y="2705781"/>
                  <a:pt x="4933667" y="2856782"/>
                </a:cubicBezTo>
                <a:cubicBezTo>
                  <a:pt x="4986979" y="3007783"/>
                  <a:pt x="4904499" y="3210168"/>
                  <a:pt x="4933667" y="3406163"/>
                </a:cubicBezTo>
                <a:cubicBezTo>
                  <a:pt x="4962835" y="3602158"/>
                  <a:pt x="4903672" y="3683708"/>
                  <a:pt x="4933667" y="3845668"/>
                </a:cubicBezTo>
                <a:cubicBezTo>
                  <a:pt x="4963662" y="4007629"/>
                  <a:pt x="4922769" y="4189842"/>
                  <a:pt x="4933667" y="4340111"/>
                </a:cubicBezTo>
                <a:cubicBezTo>
                  <a:pt x="4944565" y="4490380"/>
                  <a:pt x="4868408" y="4732452"/>
                  <a:pt x="4933667" y="4944431"/>
                </a:cubicBezTo>
                <a:cubicBezTo>
                  <a:pt x="4998926" y="5156410"/>
                  <a:pt x="4899278" y="5273159"/>
                  <a:pt x="4933667" y="5493812"/>
                </a:cubicBezTo>
                <a:cubicBezTo>
                  <a:pt x="4824833" y="5550287"/>
                  <a:pt x="4557327" y="5460904"/>
                  <a:pt x="4434818" y="5493812"/>
                </a:cubicBezTo>
                <a:cubicBezTo>
                  <a:pt x="4312309" y="5526720"/>
                  <a:pt x="4103394" y="5474488"/>
                  <a:pt x="3985307" y="5493812"/>
                </a:cubicBezTo>
                <a:cubicBezTo>
                  <a:pt x="3867220" y="5513136"/>
                  <a:pt x="3719177" y="5491435"/>
                  <a:pt x="3535795" y="5493812"/>
                </a:cubicBezTo>
                <a:cubicBezTo>
                  <a:pt x="3352413" y="5496189"/>
                  <a:pt x="3195284" y="5459873"/>
                  <a:pt x="2938273" y="5493812"/>
                </a:cubicBezTo>
                <a:cubicBezTo>
                  <a:pt x="2681262" y="5527751"/>
                  <a:pt x="2506818" y="5465180"/>
                  <a:pt x="2340751" y="5493812"/>
                </a:cubicBezTo>
                <a:cubicBezTo>
                  <a:pt x="2174684" y="5522444"/>
                  <a:pt x="1950443" y="5431903"/>
                  <a:pt x="1693892" y="5493812"/>
                </a:cubicBezTo>
                <a:cubicBezTo>
                  <a:pt x="1437341" y="5555721"/>
                  <a:pt x="1235574" y="5422176"/>
                  <a:pt x="1096370" y="5493812"/>
                </a:cubicBezTo>
                <a:cubicBezTo>
                  <a:pt x="957166" y="5565448"/>
                  <a:pt x="813153" y="5480699"/>
                  <a:pt x="597522" y="5493812"/>
                </a:cubicBezTo>
                <a:cubicBezTo>
                  <a:pt x="381891" y="5506925"/>
                  <a:pt x="284595" y="5469834"/>
                  <a:pt x="0" y="5493812"/>
                </a:cubicBezTo>
                <a:cubicBezTo>
                  <a:pt x="-8430" y="5318776"/>
                  <a:pt x="3224" y="4992043"/>
                  <a:pt x="0" y="4834555"/>
                </a:cubicBezTo>
                <a:cubicBezTo>
                  <a:pt x="-3224" y="4677067"/>
                  <a:pt x="4880" y="4522559"/>
                  <a:pt x="0" y="4340111"/>
                </a:cubicBezTo>
                <a:cubicBezTo>
                  <a:pt x="-4880" y="4157663"/>
                  <a:pt x="45723" y="3984416"/>
                  <a:pt x="0" y="3680854"/>
                </a:cubicBezTo>
                <a:cubicBezTo>
                  <a:pt x="-45723" y="3377292"/>
                  <a:pt x="19478" y="3307435"/>
                  <a:pt x="0" y="3021597"/>
                </a:cubicBezTo>
                <a:cubicBezTo>
                  <a:pt x="-19478" y="2735759"/>
                  <a:pt x="42852" y="2772602"/>
                  <a:pt x="0" y="2637030"/>
                </a:cubicBezTo>
                <a:cubicBezTo>
                  <a:pt x="-42852" y="2501458"/>
                  <a:pt x="67823" y="2135757"/>
                  <a:pt x="0" y="1977772"/>
                </a:cubicBezTo>
                <a:cubicBezTo>
                  <a:pt x="-67823" y="1819787"/>
                  <a:pt x="9560" y="1625485"/>
                  <a:pt x="0" y="1373453"/>
                </a:cubicBezTo>
                <a:cubicBezTo>
                  <a:pt x="-9560" y="1121421"/>
                  <a:pt x="12198" y="1070546"/>
                  <a:pt x="0" y="988886"/>
                </a:cubicBezTo>
                <a:cubicBezTo>
                  <a:pt x="-12198" y="907226"/>
                  <a:pt x="32205" y="395205"/>
                  <a:pt x="0" y="0"/>
                </a:cubicBezTo>
                <a:close/>
              </a:path>
            </a:pathLst>
          </a:custGeom>
          <a:noFill/>
          <a:ln>
            <a:solidFill>
              <a:schemeClr val="tx1"/>
            </a:solidFill>
            <a:extLst>
              <a:ext uri="{C807C97D-BFC1-408E-A445-0C87EB9F89A2}">
                <ask:lineSketchStyleProps xmlns:ask="http://schemas.microsoft.com/office/drawing/2018/sketchyshapes" sd="3589035261">
                  <a:prstGeom prst="rect">
                    <a:avLst/>
                  </a:prstGeom>
                  <ask:type>
                    <ask:lineSketchScribble/>
                  </ask:type>
                </ask:lineSketchStyleProps>
              </a:ext>
            </a:extLst>
          </a:ln>
        </p:spPr>
        <p:txBody>
          <a:bodyPr wrap="square">
            <a:spAutoFit/>
          </a:bodyPr>
          <a:lstStyle/>
          <a:p>
            <a:pPr marR="0" lvl="0">
              <a:spcAft>
                <a:spcPts val="900"/>
              </a:spcAft>
            </a:pPr>
            <a:r>
              <a:rPr lang="el-GR" sz="1800" u="none" strike="noStrike" dirty="0">
                <a:effectLst/>
                <a:latin typeface="+mn-lt"/>
              </a:rPr>
              <a:t>Πώς σε λένε</a:t>
            </a:r>
            <a:r>
              <a:rPr lang="el-GR" dirty="0"/>
              <a:t> </a:t>
            </a:r>
            <a:r>
              <a:rPr lang="el-GR" sz="1800" u="none" strike="noStrike" dirty="0">
                <a:effectLst/>
                <a:latin typeface="+mn-lt"/>
              </a:rPr>
              <a:t>και από ποια πόλη της Συρίας/Ρωσίας/ Μολδαβίας/Βουλγαρίας κατάγεσαι;</a:t>
            </a:r>
          </a:p>
          <a:p>
            <a:pPr marR="0" lvl="0">
              <a:spcAft>
                <a:spcPts val="900"/>
              </a:spcAft>
            </a:pPr>
            <a:r>
              <a:rPr lang="el-GR" sz="1800" u="none" strike="noStrike" dirty="0">
                <a:effectLst/>
                <a:latin typeface="+mn-lt"/>
              </a:rPr>
              <a:t>Πώς ήταν η ζωή σου εκεί πριν αρχίσει ο πόλεμος (το σχολείο σου, οι φίλοι σου, τα παιχνίδια σου);</a:t>
            </a:r>
          </a:p>
          <a:p>
            <a:pPr marR="0" lvl="0">
              <a:spcAft>
                <a:spcPts val="900"/>
              </a:spcAft>
            </a:pPr>
            <a:r>
              <a:rPr lang="el-GR" sz="1800" u="none" strike="noStrike" dirty="0">
                <a:effectLst/>
                <a:latin typeface="+mn-lt"/>
              </a:rPr>
              <a:t>Γιατί αναγκάστηκε η οικογένειά σου να πάρει τη μεγάλη απόφαση να φύγετε από τη χώρα σας;</a:t>
            </a:r>
            <a:endParaRPr lang="el-GR" dirty="0"/>
          </a:p>
          <a:p>
            <a:pPr marR="0" lvl="0">
              <a:spcAft>
                <a:spcPts val="900"/>
              </a:spcAft>
            </a:pPr>
            <a:r>
              <a:rPr lang="el-GR" dirty="0"/>
              <a:t>Πώς ταξιδέψατε μέχρι την Ευρώπη (με τα πόδια, με βάρκα στη θάλασσα) και ποιους κινδύνους αντιμετωπίσατε;</a:t>
            </a:r>
          </a:p>
          <a:p>
            <a:pPr marR="0" lvl="0">
              <a:spcAft>
                <a:spcPts val="900"/>
              </a:spcAft>
            </a:pPr>
            <a:r>
              <a:rPr lang="el-GR" dirty="0"/>
              <a:t>Πώς ένιωθες (π.χ. φόβο, κούραση, αγωνία) κατά τη διάρκεια αυτού του ταξιδιού;</a:t>
            </a:r>
          </a:p>
          <a:p>
            <a:pPr marR="0" lvl="0">
              <a:spcAft>
                <a:spcPts val="900"/>
              </a:spcAft>
            </a:pPr>
            <a:r>
              <a:rPr lang="el-GR" dirty="0"/>
              <a:t>Τι σου φάνηκε πιο δύσκολο και ξένο όταν έφτασες στην Κύπρο  (η γλώσσα, οι άνθρωποι, ο τρόπος ζωής);</a:t>
            </a:r>
          </a:p>
          <a:p>
            <a:pPr>
              <a:spcAft>
                <a:spcPts val="900"/>
              </a:spcAft>
            </a:pPr>
            <a:r>
              <a:rPr lang="el-GR" dirty="0"/>
              <a:t>Τι θα ήθελες να γίνεις όταν μεγαλώσεις και ποιο είναι το μεγαλύτερό σου όνειρο για το μέλλον;</a:t>
            </a:r>
          </a:p>
        </p:txBody>
      </p:sp>
    </p:spTree>
    <p:extLst>
      <p:ext uri="{BB962C8B-B14F-4D97-AF65-F5344CB8AC3E}">
        <p14:creationId xmlns:p14="http://schemas.microsoft.com/office/powerpoint/2010/main" val="512945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7E41A-2248-51F1-3FCA-DA4141E1A2E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8884B1-E572-CC27-7815-E1ABE6F5BA22}"/>
              </a:ext>
            </a:extLst>
          </p:cNvPr>
          <p:cNvSpPr txBox="1"/>
          <p:nvPr/>
        </p:nvSpPr>
        <p:spPr>
          <a:xfrm>
            <a:off x="6999889" y="832660"/>
            <a:ext cx="4933667" cy="5493812"/>
          </a:xfrm>
          <a:custGeom>
            <a:avLst/>
            <a:gdLst>
              <a:gd name="csX0" fmla="*/ 0 w 4933667"/>
              <a:gd name="csY0" fmla="*/ 0 h 5493812"/>
              <a:gd name="csX1" fmla="*/ 400175 w 4933667"/>
              <a:gd name="csY1" fmla="*/ 0 h 5493812"/>
              <a:gd name="csX2" fmla="*/ 948360 w 4933667"/>
              <a:gd name="csY2" fmla="*/ 0 h 5493812"/>
              <a:gd name="csX3" fmla="*/ 1348536 w 4933667"/>
              <a:gd name="csY3" fmla="*/ 0 h 5493812"/>
              <a:gd name="csX4" fmla="*/ 1798048 w 4933667"/>
              <a:gd name="csY4" fmla="*/ 0 h 5493812"/>
              <a:gd name="csX5" fmla="*/ 2247559 w 4933667"/>
              <a:gd name="csY5" fmla="*/ 0 h 5493812"/>
              <a:gd name="csX6" fmla="*/ 2746408 w 4933667"/>
              <a:gd name="csY6" fmla="*/ 0 h 5493812"/>
              <a:gd name="csX7" fmla="*/ 3195920 w 4933667"/>
              <a:gd name="csY7" fmla="*/ 0 h 5493812"/>
              <a:gd name="csX8" fmla="*/ 3744105 w 4933667"/>
              <a:gd name="csY8" fmla="*/ 0 h 5493812"/>
              <a:gd name="csX9" fmla="*/ 4144280 w 4933667"/>
              <a:gd name="csY9" fmla="*/ 0 h 5493812"/>
              <a:gd name="csX10" fmla="*/ 4933667 w 4933667"/>
              <a:gd name="csY10" fmla="*/ 0 h 5493812"/>
              <a:gd name="csX11" fmla="*/ 4933667 w 4933667"/>
              <a:gd name="csY11" fmla="*/ 384567 h 5493812"/>
              <a:gd name="csX12" fmla="*/ 4933667 w 4933667"/>
              <a:gd name="csY12" fmla="*/ 879010 h 5493812"/>
              <a:gd name="csX13" fmla="*/ 4933667 w 4933667"/>
              <a:gd name="csY13" fmla="*/ 1263577 h 5493812"/>
              <a:gd name="csX14" fmla="*/ 4933667 w 4933667"/>
              <a:gd name="csY14" fmla="*/ 1812958 h 5493812"/>
              <a:gd name="csX15" fmla="*/ 4933667 w 4933667"/>
              <a:gd name="csY15" fmla="*/ 2307401 h 5493812"/>
              <a:gd name="csX16" fmla="*/ 4933667 w 4933667"/>
              <a:gd name="csY16" fmla="*/ 2856782 h 5493812"/>
              <a:gd name="csX17" fmla="*/ 4933667 w 4933667"/>
              <a:gd name="csY17" fmla="*/ 3406163 h 5493812"/>
              <a:gd name="csX18" fmla="*/ 4933667 w 4933667"/>
              <a:gd name="csY18" fmla="*/ 3845668 h 5493812"/>
              <a:gd name="csX19" fmla="*/ 4933667 w 4933667"/>
              <a:gd name="csY19" fmla="*/ 4340111 h 5493812"/>
              <a:gd name="csX20" fmla="*/ 4933667 w 4933667"/>
              <a:gd name="csY20" fmla="*/ 4944431 h 5493812"/>
              <a:gd name="csX21" fmla="*/ 4933667 w 4933667"/>
              <a:gd name="csY21" fmla="*/ 5493812 h 5493812"/>
              <a:gd name="csX22" fmla="*/ 4434818 w 4933667"/>
              <a:gd name="csY22" fmla="*/ 5493812 h 5493812"/>
              <a:gd name="csX23" fmla="*/ 3985307 w 4933667"/>
              <a:gd name="csY23" fmla="*/ 5493812 h 5493812"/>
              <a:gd name="csX24" fmla="*/ 3535795 w 4933667"/>
              <a:gd name="csY24" fmla="*/ 5493812 h 5493812"/>
              <a:gd name="csX25" fmla="*/ 2938273 w 4933667"/>
              <a:gd name="csY25" fmla="*/ 5493812 h 5493812"/>
              <a:gd name="csX26" fmla="*/ 2340751 w 4933667"/>
              <a:gd name="csY26" fmla="*/ 5493812 h 5493812"/>
              <a:gd name="csX27" fmla="*/ 1693892 w 4933667"/>
              <a:gd name="csY27" fmla="*/ 5493812 h 5493812"/>
              <a:gd name="csX28" fmla="*/ 1096370 w 4933667"/>
              <a:gd name="csY28" fmla="*/ 5493812 h 5493812"/>
              <a:gd name="csX29" fmla="*/ 597522 w 4933667"/>
              <a:gd name="csY29" fmla="*/ 5493812 h 5493812"/>
              <a:gd name="csX30" fmla="*/ 0 w 4933667"/>
              <a:gd name="csY30" fmla="*/ 5493812 h 5493812"/>
              <a:gd name="csX31" fmla="*/ 0 w 4933667"/>
              <a:gd name="csY31" fmla="*/ 4834555 h 5493812"/>
              <a:gd name="csX32" fmla="*/ 0 w 4933667"/>
              <a:gd name="csY32" fmla="*/ 4340111 h 5493812"/>
              <a:gd name="csX33" fmla="*/ 0 w 4933667"/>
              <a:gd name="csY33" fmla="*/ 3680854 h 5493812"/>
              <a:gd name="csX34" fmla="*/ 0 w 4933667"/>
              <a:gd name="csY34" fmla="*/ 3021597 h 5493812"/>
              <a:gd name="csX35" fmla="*/ 0 w 4933667"/>
              <a:gd name="csY35" fmla="*/ 2637030 h 5493812"/>
              <a:gd name="csX36" fmla="*/ 0 w 4933667"/>
              <a:gd name="csY36" fmla="*/ 1977772 h 5493812"/>
              <a:gd name="csX37" fmla="*/ 0 w 4933667"/>
              <a:gd name="csY37" fmla="*/ 1373453 h 5493812"/>
              <a:gd name="csX38" fmla="*/ 0 w 4933667"/>
              <a:gd name="csY38" fmla="*/ 988886 h 5493812"/>
              <a:gd name="csX39" fmla="*/ 0 w 4933667"/>
              <a:gd name="csY39" fmla="*/ 0 h 54938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Lst>
            <a:rect l="l" t="t" r="r" b="b"/>
            <a:pathLst>
              <a:path w="4933667" h="5493812" extrusionOk="0">
                <a:moveTo>
                  <a:pt x="0" y="0"/>
                </a:moveTo>
                <a:cubicBezTo>
                  <a:pt x="134217" y="-13204"/>
                  <a:pt x="219105" y="46435"/>
                  <a:pt x="400175" y="0"/>
                </a:cubicBezTo>
                <a:cubicBezTo>
                  <a:pt x="581246" y="-46435"/>
                  <a:pt x="677592" y="46053"/>
                  <a:pt x="948360" y="0"/>
                </a:cubicBezTo>
                <a:cubicBezTo>
                  <a:pt x="1219129" y="-46053"/>
                  <a:pt x="1183729" y="24921"/>
                  <a:pt x="1348536" y="0"/>
                </a:cubicBezTo>
                <a:cubicBezTo>
                  <a:pt x="1513343" y="-24921"/>
                  <a:pt x="1596202" y="30432"/>
                  <a:pt x="1798048" y="0"/>
                </a:cubicBezTo>
                <a:cubicBezTo>
                  <a:pt x="1999894" y="-30432"/>
                  <a:pt x="2069173" y="29310"/>
                  <a:pt x="2247559" y="0"/>
                </a:cubicBezTo>
                <a:cubicBezTo>
                  <a:pt x="2425945" y="-29310"/>
                  <a:pt x="2600509" y="21991"/>
                  <a:pt x="2746408" y="0"/>
                </a:cubicBezTo>
                <a:cubicBezTo>
                  <a:pt x="2892307" y="-21991"/>
                  <a:pt x="3090721" y="33559"/>
                  <a:pt x="3195920" y="0"/>
                </a:cubicBezTo>
                <a:cubicBezTo>
                  <a:pt x="3301119" y="-33559"/>
                  <a:pt x="3601636" y="2017"/>
                  <a:pt x="3744105" y="0"/>
                </a:cubicBezTo>
                <a:cubicBezTo>
                  <a:pt x="3886574" y="-2017"/>
                  <a:pt x="3949240" y="14363"/>
                  <a:pt x="4144280" y="0"/>
                </a:cubicBezTo>
                <a:cubicBezTo>
                  <a:pt x="4339320" y="-14363"/>
                  <a:pt x="4739794" y="29194"/>
                  <a:pt x="4933667" y="0"/>
                </a:cubicBezTo>
                <a:cubicBezTo>
                  <a:pt x="4960076" y="81294"/>
                  <a:pt x="4930471" y="216095"/>
                  <a:pt x="4933667" y="384567"/>
                </a:cubicBezTo>
                <a:cubicBezTo>
                  <a:pt x="4936863" y="553039"/>
                  <a:pt x="4929901" y="682475"/>
                  <a:pt x="4933667" y="879010"/>
                </a:cubicBezTo>
                <a:cubicBezTo>
                  <a:pt x="4937433" y="1075545"/>
                  <a:pt x="4893693" y="1172669"/>
                  <a:pt x="4933667" y="1263577"/>
                </a:cubicBezTo>
                <a:cubicBezTo>
                  <a:pt x="4973641" y="1354485"/>
                  <a:pt x="4873120" y="1636883"/>
                  <a:pt x="4933667" y="1812958"/>
                </a:cubicBezTo>
                <a:cubicBezTo>
                  <a:pt x="4994214" y="1989033"/>
                  <a:pt x="4910258" y="2135049"/>
                  <a:pt x="4933667" y="2307401"/>
                </a:cubicBezTo>
                <a:cubicBezTo>
                  <a:pt x="4957076" y="2479753"/>
                  <a:pt x="4880355" y="2705781"/>
                  <a:pt x="4933667" y="2856782"/>
                </a:cubicBezTo>
                <a:cubicBezTo>
                  <a:pt x="4986979" y="3007783"/>
                  <a:pt x="4904499" y="3210168"/>
                  <a:pt x="4933667" y="3406163"/>
                </a:cubicBezTo>
                <a:cubicBezTo>
                  <a:pt x="4962835" y="3602158"/>
                  <a:pt x="4903672" y="3683708"/>
                  <a:pt x="4933667" y="3845668"/>
                </a:cubicBezTo>
                <a:cubicBezTo>
                  <a:pt x="4963662" y="4007629"/>
                  <a:pt x="4922769" y="4189842"/>
                  <a:pt x="4933667" y="4340111"/>
                </a:cubicBezTo>
                <a:cubicBezTo>
                  <a:pt x="4944565" y="4490380"/>
                  <a:pt x="4868408" y="4732452"/>
                  <a:pt x="4933667" y="4944431"/>
                </a:cubicBezTo>
                <a:cubicBezTo>
                  <a:pt x="4998926" y="5156410"/>
                  <a:pt x="4899278" y="5273159"/>
                  <a:pt x="4933667" y="5493812"/>
                </a:cubicBezTo>
                <a:cubicBezTo>
                  <a:pt x="4824833" y="5550287"/>
                  <a:pt x="4557327" y="5460904"/>
                  <a:pt x="4434818" y="5493812"/>
                </a:cubicBezTo>
                <a:cubicBezTo>
                  <a:pt x="4312309" y="5526720"/>
                  <a:pt x="4103394" y="5474488"/>
                  <a:pt x="3985307" y="5493812"/>
                </a:cubicBezTo>
                <a:cubicBezTo>
                  <a:pt x="3867220" y="5513136"/>
                  <a:pt x="3719177" y="5491435"/>
                  <a:pt x="3535795" y="5493812"/>
                </a:cubicBezTo>
                <a:cubicBezTo>
                  <a:pt x="3352413" y="5496189"/>
                  <a:pt x="3195284" y="5459873"/>
                  <a:pt x="2938273" y="5493812"/>
                </a:cubicBezTo>
                <a:cubicBezTo>
                  <a:pt x="2681262" y="5527751"/>
                  <a:pt x="2506818" y="5465180"/>
                  <a:pt x="2340751" y="5493812"/>
                </a:cubicBezTo>
                <a:cubicBezTo>
                  <a:pt x="2174684" y="5522444"/>
                  <a:pt x="1950443" y="5431903"/>
                  <a:pt x="1693892" y="5493812"/>
                </a:cubicBezTo>
                <a:cubicBezTo>
                  <a:pt x="1437341" y="5555721"/>
                  <a:pt x="1235574" y="5422176"/>
                  <a:pt x="1096370" y="5493812"/>
                </a:cubicBezTo>
                <a:cubicBezTo>
                  <a:pt x="957166" y="5565448"/>
                  <a:pt x="813153" y="5480699"/>
                  <a:pt x="597522" y="5493812"/>
                </a:cubicBezTo>
                <a:cubicBezTo>
                  <a:pt x="381891" y="5506925"/>
                  <a:pt x="284595" y="5469834"/>
                  <a:pt x="0" y="5493812"/>
                </a:cubicBezTo>
                <a:cubicBezTo>
                  <a:pt x="-8430" y="5318776"/>
                  <a:pt x="3224" y="4992043"/>
                  <a:pt x="0" y="4834555"/>
                </a:cubicBezTo>
                <a:cubicBezTo>
                  <a:pt x="-3224" y="4677067"/>
                  <a:pt x="4880" y="4522559"/>
                  <a:pt x="0" y="4340111"/>
                </a:cubicBezTo>
                <a:cubicBezTo>
                  <a:pt x="-4880" y="4157663"/>
                  <a:pt x="45723" y="3984416"/>
                  <a:pt x="0" y="3680854"/>
                </a:cubicBezTo>
                <a:cubicBezTo>
                  <a:pt x="-45723" y="3377292"/>
                  <a:pt x="19478" y="3307435"/>
                  <a:pt x="0" y="3021597"/>
                </a:cubicBezTo>
                <a:cubicBezTo>
                  <a:pt x="-19478" y="2735759"/>
                  <a:pt x="42852" y="2772602"/>
                  <a:pt x="0" y="2637030"/>
                </a:cubicBezTo>
                <a:cubicBezTo>
                  <a:pt x="-42852" y="2501458"/>
                  <a:pt x="67823" y="2135757"/>
                  <a:pt x="0" y="1977772"/>
                </a:cubicBezTo>
                <a:cubicBezTo>
                  <a:pt x="-67823" y="1819787"/>
                  <a:pt x="9560" y="1625485"/>
                  <a:pt x="0" y="1373453"/>
                </a:cubicBezTo>
                <a:cubicBezTo>
                  <a:pt x="-9560" y="1121421"/>
                  <a:pt x="12198" y="1070546"/>
                  <a:pt x="0" y="988886"/>
                </a:cubicBezTo>
                <a:cubicBezTo>
                  <a:pt x="-12198" y="907226"/>
                  <a:pt x="32205" y="395205"/>
                  <a:pt x="0" y="0"/>
                </a:cubicBezTo>
                <a:close/>
              </a:path>
            </a:pathLst>
          </a:custGeom>
          <a:noFill/>
          <a:ln>
            <a:solidFill>
              <a:schemeClr val="tx1"/>
            </a:solidFill>
            <a:extLst>
              <a:ext uri="{C807C97D-BFC1-408E-A445-0C87EB9F89A2}">
                <ask:lineSketchStyleProps xmlns:ask="http://schemas.microsoft.com/office/drawing/2018/sketchyshapes" sd="3589035261">
                  <a:prstGeom prst="rect">
                    <a:avLst/>
                  </a:prstGeom>
                  <ask:type>
                    <ask:lineSketchScribble/>
                  </ask:type>
                </ask:lineSketchStyleProps>
              </a:ext>
            </a:extLst>
          </a:ln>
        </p:spPr>
        <p:txBody>
          <a:bodyPr wrap="square">
            <a:spAutoFit/>
          </a:bodyPr>
          <a:lstStyle/>
          <a:p>
            <a:pPr marR="0" lvl="0">
              <a:spcAft>
                <a:spcPts val="900"/>
              </a:spcAft>
            </a:pPr>
            <a:r>
              <a:rPr lang="el-GR" sz="1800" u="none" strike="noStrike" dirty="0">
                <a:effectLst/>
                <a:latin typeface="+mn-lt"/>
              </a:rPr>
              <a:t>Πώς σε λένε</a:t>
            </a:r>
            <a:r>
              <a:rPr lang="el-GR" dirty="0"/>
              <a:t> </a:t>
            </a:r>
            <a:r>
              <a:rPr lang="el-GR" sz="1800" u="none" strike="noStrike" dirty="0">
                <a:effectLst/>
                <a:latin typeface="+mn-lt"/>
              </a:rPr>
              <a:t>και από ποια πόλη της Συρίας/Ρωσίας/ Μολδαβίας/Βουλγαρίας κατάγεσαι;</a:t>
            </a:r>
          </a:p>
          <a:p>
            <a:pPr marR="0" lvl="0">
              <a:spcAft>
                <a:spcPts val="900"/>
              </a:spcAft>
            </a:pPr>
            <a:r>
              <a:rPr lang="el-GR" sz="1800" u="none" strike="noStrike" dirty="0">
                <a:effectLst/>
                <a:latin typeface="+mn-lt"/>
              </a:rPr>
              <a:t>Πώς ήταν η ζωή σου εκεί πριν αρχίσει ο πόλεμος (το σχολείο σου, οι φίλοι σου, τα παιχνίδια σου);</a:t>
            </a:r>
          </a:p>
          <a:p>
            <a:pPr marR="0" lvl="0">
              <a:spcAft>
                <a:spcPts val="900"/>
              </a:spcAft>
            </a:pPr>
            <a:r>
              <a:rPr lang="el-GR" sz="1800" u="none" strike="noStrike" dirty="0">
                <a:effectLst/>
                <a:latin typeface="+mn-lt"/>
              </a:rPr>
              <a:t>Γιατί αναγκάστηκε η οικογένειά σου να πάρει τη μεγάλη απόφαση να φύγετε από τη χώρα σας;</a:t>
            </a:r>
            <a:endParaRPr lang="el-GR" dirty="0"/>
          </a:p>
          <a:p>
            <a:pPr marR="0" lvl="0">
              <a:spcAft>
                <a:spcPts val="900"/>
              </a:spcAft>
            </a:pPr>
            <a:r>
              <a:rPr lang="el-GR" dirty="0"/>
              <a:t>Πώς ταξιδέψατε μέχρι την Ευρώπη (με τα πόδια, με βάρκα στη θάλασσα) και ποιους κινδύνους αντιμετωπίσατε;</a:t>
            </a:r>
          </a:p>
          <a:p>
            <a:pPr marR="0" lvl="0">
              <a:spcAft>
                <a:spcPts val="900"/>
              </a:spcAft>
            </a:pPr>
            <a:r>
              <a:rPr lang="el-GR" dirty="0"/>
              <a:t>Πώς ένιωθες (π.χ. φόβο, κούραση, αγωνία) κατά τη διάρκεια αυτού του ταξιδιού;</a:t>
            </a:r>
          </a:p>
          <a:p>
            <a:pPr marR="0" lvl="0">
              <a:spcAft>
                <a:spcPts val="900"/>
              </a:spcAft>
            </a:pPr>
            <a:r>
              <a:rPr lang="el-GR" dirty="0"/>
              <a:t>Τι σου φάνηκε πιο δύσκολο και ξένο όταν έφτασες στην Κύπρο  (η γλώσσα, οι άνθρωποι, ο τρόπος ζωής);</a:t>
            </a:r>
          </a:p>
          <a:p>
            <a:pPr>
              <a:spcAft>
                <a:spcPts val="900"/>
              </a:spcAft>
            </a:pPr>
            <a:r>
              <a:rPr lang="el-GR" dirty="0"/>
              <a:t>Τι θα ήθελες να γίνεις όταν μεγαλώσεις και ποιο είναι το μεγαλύτερό σου όνειρο για το μέλλον;</a:t>
            </a:r>
          </a:p>
        </p:txBody>
      </p:sp>
    </p:spTree>
    <p:extLst>
      <p:ext uri="{BB962C8B-B14F-4D97-AF65-F5344CB8AC3E}">
        <p14:creationId xmlns:p14="http://schemas.microsoft.com/office/powerpoint/2010/main" val="3608882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1858</TotalTime>
  <Words>755</Words>
  <Application>Microsoft Office PowerPoint</Application>
  <PresentationFormat>Ευρεία οθόνη</PresentationFormat>
  <Paragraphs>77</Paragraphs>
  <Slides>13</Slides>
  <Notes>3</Notes>
  <HiddenSlides>0</HiddenSlides>
  <MMClips>1</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13</vt:i4>
      </vt:variant>
    </vt:vector>
  </HeadingPairs>
  <TitlesOfParts>
    <vt:vector size="20" baseType="lpstr">
      <vt:lpstr>SimSun</vt:lpstr>
      <vt:lpstr>Aptos</vt:lpstr>
      <vt:lpstr>Aptos Display</vt:lpstr>
      <vt:lpstr>Arial</vt:lpstr>
      <vt:lpstr>Calibri</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336</cp:revision>
  <dcterms:created xsi:type="dcterms:W3CDTF">2026-07-14T13:22:46Z</dcterms:created>
  <dcterms:modified xsi:type="dcterms:W3CDTF">2026-09-23T12:57:05Z</dcterms:modified>
</cp:coreProperties>
</file>