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430" r:id="rId2"/>
    <p:sldId id="696" r:id="rId3"/>
    <p:sldId id="451" r:id="rId4"/>
    <p:sldId id="611" r:id="rId5"/>
    <p:sldId id="698" r:id="rId6"/>
    <p:sldId id="689" r:id="rId7"/>
    <p:sldId id="694" r:id="rId8"/>
    <p:sldId id="259" r:id="rId9"/>
    <p:sldId id="642" r:id="rId10"/>
    <p:sldId id="700" r:id="rId11"/>
    <p:sldId id="697" r:id="rId12"/>
    <p:sldId id="705" r:id="rId13"/>
    <p:sldId id="616" r:id="rId14"/>
    <p:sldId id="617"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2" autoAdjust="0"/>
    <p:restoredTop sz="94660"/>
  </p:normalViewPr>
  <p:slideViewPr>
    <p:cSldViewPr snapToGrid="0">
      <p:cViewPr varScale="1">
        <p:scale>
          <a:sx n="59" d="100"/>
          <a:sy n="59" d="100"/>
        </p:scale>
        <p:origin x="9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23/9/2026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EEDF8-4278-A774-06D5-7B3E18FD9A7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DDCE514-FDD8-0560-0FCC-8E062A1F6F97}"/>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F956DBB-E7B3-26B9-418C-83598D87CBAF}"/>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EBF42F2A-364D-A9D0-955D-2EEEC4F04E0C}"/>
              </a:ext>
            </a:extLst>
          </p:cNvPr>
          <p:cNvSpPr>
            <a:spLocks noGrp="1"/>
          </p:cNvSpPr>
          <p:nvPr>
            <p:ph type="sldNum" sz="quarter" idx="5"/>
          </p:nvPr>
        </p:nvSpPr>
        <p:spPr/>
        <p:txBody>
          <a:bodyPr/>
          <a:lstStyle/>
          <a:p>
            <a:fld id="{841034E8-6D49-4E33-B046-80AB39889326}" type="slidenum">
              <a:rPr lang="el-GR" smtClean="0"/>
              <a:t>5</a:t>
            </a:fld>
            <a:endParaRPr lang="el-GR"/>
          </a:p>
        </p:txBody>
      </p:sp>
    </p:spTree>
    <p:extLst>
      <p:ext uri="{BB962C8B-B14F-4D97-AF65-F5344CB8AC3E}">
        <p14:creationId xmlns:p14="http://schemas.microsoft.com/office/powerpoint/2010/main" val="3606944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slideshare.net/slideshow/ss-41061863/41061863"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video" Target="https://www.youtube.com/embed/lHo9bLFSyAI?feature=oembed" TargetMode="Externa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slideshare.net/slideshow/ss-41061863/4106186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11.Β1.ΘΕΜΑΤΙΚΟΣ ΚΥΚΛΟΣ 1_ ΠΕΡΙΓΡΑΦΗ ΠΡΟΣΩΠΟΥ</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TextBox 3">
            <a:extLst>
              <a:ext uri="{FF2B5EF4-FFF2-40B4-BE49-F238E27FC236}">
                <a16:creationId xmlns:a16="http://schemas.microsoft.com/office/drawing/2014/main" id="{4F6D1791-D247-00D0-5911-39EDFE96C5AA}"/>
              </a:ext>
            </a:extLst>
          </p:cNvPr>
          <p:cNvSpPr txBox="1"/>
          <p:nvPr/>
        </p:nvSpPr>
        <p:spPr>
          <a:xfrm>
            <a:off x="-1458686" y="1719943"/>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a:solidFill>
                  <a:schemeClr val="tx1"/>
                </a:solidFill>
              </a:rPr>
              <a:t>Ημερομηνία</a:t>
            </a:r>
            <a:endParaRPr lang="en-US" sz="1350">
              <a:solidFill>
                <a:schemeClr val="tx1"/>
              </a:solidFill>
            </a:endParaRPr>
          </a:p>
          <a:p>
            <a:pPr algn="ctr"/>
            <a:r>
              <a:rPr lang="el-GR" sz="1350">
                <a:solidFill>
                  <a:schemeClr val="tx1"/>
                </a:solidFill>
              </a:rPr>
              <a:t> </a:t>
            </a:r>
            <a:endParaRPr lang="el-CY" sz="1350" dirty="0">
              <a:solidFill>
                <a:schemeClr val="tx1"/>
              </a:solidFill>
            </a:endParaRPr>
          </a:p>
        </p:txBody>
      </p:sp>
      <p:pic>
        <p:nvPicPr>
          <p:cNvPr id="8" name="Εικόνα 7">
            <a:extLst>
              <a:ext uri="{FF2B5EF4-FFF2-40B4-BE49-F238E27FC236}">
                <a16:creationId xmlns:a16="http://schemas.microsoft.com/office/drawing/2014/main" id="{7A7656BE-6BEC-3F34-08EC-A871E45AC26F}"/>
              </a:ext>
            </a:extLst>
          </p:cNvPr>
          <p:cNvPicPr>
            <a:picLocks noChangeAspect="1"/>
          </p:cNvPicPr>
          <p:nvPr/>
        </p:nvPicPr>
        <p:blipFill>
          <a:blip r:embed="rId4"/>
          <a:stretch>
            <a:fillRect/>
          </a:stretch>
        </p:blipFill>
        <p:spPr>
          <a:xfrm>
            <a:off x="3005136" y="765452"/>
            <a:ext cx="7858125" cy="5172075"/>
          </a:xfrm>
          <a:custGeom>
            <a:avLst/>
            <a:gdLst>
              <a:gd name="csX0" fmla="*/ 0 w 7858125"/>
              <a:gd name="csY0" fmla="*/ 0 h 5172075"/>
              <a:gd name="csX1" fmla="*/ 639876 w 7858125"/>
              <a:gd name="csY1" fmla="*/ 0 h 5172075"/>
              <a:gd name="csX2" fmla="*/ 1122589 w 7858125"/>
              <a:gd name="csY2" fmla="*/ 0 h 5172075"/>
              <a:gd name="csX3" fmla="*/ 1762465 w 7858125"/>
              <a:gd name="csY3" fmla="*/ 0 h 5172075"/>
              <a:gd name="csX4" fmla="*/ 2402341 w 7858125"/>
              <a:gd name="csY4" fmla="*/ 0 h 5172075"/>
              <a:gd name="csX5" fmla="*/ 3120798 w 7858125"/>
              <a:gd name="csY5" fmla="*/ 0 h 5172075"/>
              <a:gd name="csX6" fmla="*/ 3760674 w 7858125"/>
              <a:gd name="csY6" fmla="*/ 0 h 5172075"/>
              <a:gd name="csX7" fmla="*/ 4086225 w 7858125"/>
              <a:gd name="csY7" fmla="*/ 0 h 5172075"/>
              <a:gd name="csX8" fmla="*/ 4647520 w 7858125"/>
              <a:gd name="csY8" fmla="*/ 0 h 5172075"/>
              <a:gd name="csX9" fmla="*/ 5130233 w 7858125"/>
              <a:gd name="csY9" fmla="*/ 0 h 5172075"/>
              <a:gd name="csX10" fmla="*/ 5455784 w 7858125"/>
              <a:gd name="csY10" fmla="*/ 0 h 5172075"/>
              <a:gd name="csX11" fmla="*/ 6095660 w 7858125"/>
              <a:gd name="csY11" fmla="*/ 0 h 5172075"/>
              <a:gd name="csX12" fmla="*/ 6499792 w 7858125"/>
              <a:gd name="csY12" fmla="*/ 0 h 5172075"/>
              <a:gd name="csX13" fmla="*/ 6982505 w 7858125"/>
              <a:gd name="csY13" fmla="*/ 0 h 5172075"/>
              <a:gd name="csX14" fmla="*/ 7858125 w 7858125"/>
              <a:gd name="csY14" fmla="*/ 0 h 5172075"/>
              <a:gd name="csX15" fmla="*/ 7858125 w 7858125"/>
              <a:gd name="csY15" fmla="*/ 522954 h 5172075"/>
              <a:gd name="csX16" fmla="*/ 7858125 w 7858125"/>
              <a:gd name="csY16" fmla="*/ 942467 h 5172075"/>
              <a:gd name="csX17" fmla="*/ 7858125 w 7858125"/>
              <a:gd name="csY17" fmla="*/ 1620584 h 5172075"/>
              <a:gd name="csX18" fmla="*/ 7858125 w 7858125"/>
              <a:gd name="csY18" fmla="*/ 2143538 h 5172075"/>
              <a:gd name="csX19" fmla="*/ 7858125 w 7858125"/>
              <a:gd name="csY19" fmla="*/ 2666492 h 5172075"/>
              <a:gd name="csX20" fmla="*/ 7858125 w 7858125"/>
              <a:gd name="csY20" fmla="*/ 3189446 h 5172075"/>
              <a:gd name="csX21" fmla="*/ 7858125 w 7858125"/>
              <a:gd name="csY21" fmla="*/ 3608959 h 5172075"/>
              <a:gd name="csX22" fmla="*/ 7858125 w 7858125"/>
              <a:gd name="csY22" fmla="*/ 4028472 h 5172075"/>
              <a:gd name="csX23" fmla="*/ 7858125 w 7858125"/>
              <a:gd name="csY23" fmla="*/ 4447985 h 5172075"/>
              <a:gd name="csX24" fmla="*/ 7858125 w 7858125"/>
              <a:gd name="csY24" fmla="*/ 5172075 h 5172075"/>
              <a:gd name="csX25" fmla="*/ 7139668 w 7858125"/>
              <a:gd name="csY25" fmla="*/ 5172075 h 5172075"/>
              <a:gd name="csX26" fmla="*/ 6578373 w 7858125"/>
              <a:gd name="csY26" fmla="*/ 5172075 h 5172075"/>
              <a:gd name="csX27" fmla="*/ 6252822 w 7858125"/>
              <a:gd name="csY27" fmla="*/ 5172075 h 5172075"/>
              <a:gd name="csX28" fmla="*/ 5848690 w 7858125"/>
              <a:gd name="csY28" fmla="*/ 5172075 h 5172075"/>
              <a:gd name="csX29" fmla="*/ 5287396 w 7858125"/>
              <a:gd name="csY29" fmla="*/ 5172075 h 5172075"/>
              <a:gd name="csX30" fmla="*/ 4647520 w 7858125"/>
              <a:gd name="csY30" fmla="*/ 5172075 h 5172075"/>
              <a:gd name="csX31" fmla="*/ 4007644 w 7858125"/>
              <a:gd name="csY31" fmla="*/ 5172075 h 5172075"/>
              <a:gd name="csX32" fmla="*/ 3603512 w 7858125"/>
              <a:gd name="csY32" fmla="*/ 5172075 h 5172075"/>
              <a:gd name="csX33" fmla="*/ 2885054 w 7858125"/>
              <a:gd name="csY33" fmla="*/ 5172075 h 5172075"/>
              <a:gd name="csX34" fmla="*/ 2323760 w 7858125"/>
              <a:gd name="csY34" fmla="*/ 5172075 h 5172075"/>
              <a:gd name="csX35" fmla="*/ 1998209 w 7858125"/>
              <a:gd name="csY35" fmla="*/ 5172075 h 5172075"/>
              <a:gd name="csX36" fmla="*/ 1436914 w 7858125"/>
              <a:gd name="csY36" fmla="*/ 5172075 h 5172075"/>
              <a:gd name="csX37" fmla="*/ 797038 w 7858125"/>
              <a:gd name="csY37" fmla="*/ 5172075 h 5172075"/>
              <a:gd name="csX38" fmla="*/ 0 w 7858125"/>
              <a:gd name="csY38" fmla="*/ 5172075 h 5172075"/>
              <a:gd name="csX39" fmla="*/ 0 w 7858125"/>
              <a:gd name="csY39" fmla="*/ 4545679 h 5172075"/>
              <a:gd name="csX40" fmla="*/ 0 w 7858125"/>
              <a:gd name="csY40" fmla="*/ 3971004 h 5172075"/>
              <a:gd name="csX41" fmla="*/ 0 w 7858125"/>
              <a:gd name="csY41" fmla="*/ 3396329 h 5172075"/>
              <a:gd name="csX42" fmla="*/ 0 w 7858125"/>
              <a:gd name="csY42" fmla="*/ 2873375 h 5172075"/>
              <a:gd name="csX43" fmla="*/ 0 w 7858125"/>
              <a:gd name="csY43" fmla="*/ 2402142 h 5172075"/>
              <a:gd name="csX44" fmla="*/ 0 w 7858125"/>
              <a:gd name="csY44" fmla="*/ 1982629 h 5172075"/>
              <a:gd name="csX45" fmla="*/ 0 w 7858125"/>
              <a:gd name="csY45" fmla="*/ 1356233 h 5172075"/>
              <a:gd name="csX46" fmla="*/ 0 w 7858125"/>
              <a:gd name="csY46" fmla="*/ 833279 h 5172075"/>
              <a:gd name="csX47" fmla="*/ 0 w 7858125"/>
              <a:gd name="csY47" fmla="*/ 0 h 5172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7858125" h="5172075" fill="none" extrusionOk="0">
                <a:moveTo>
                  <a:pt x="0" y="0"/>
                </a:moveTo>
                <a:cubicBezTo>
                  <a:pt x="176332" y="-18127"/>
                  <a:pt x="404410" y="32492"/>
                  <a:pt x="639876" y="0"/>
                </a:cubicBezTo>
                <a:cubicBezTo>
                  <a:pt x="875342" y="-32492"/>
                  <a:pt x="893143" y="29169"/>
                  <a:pt x="1122589" y="0"/>
                </a:cubicBezTo>
                <a:cubicBezTo>
                  <a:pt x="1352035" y="-29169"/>
                  <a:pt x="1491546" y="73543"/>
                  <a:pt x="1762465" y="0"/>
                </a:cubicBezTo>
                <a:cubicBezTo>
                  <a:pt x="2033384" y="-73543"/>
                  <a:pt x="2152474" y="34171"/>
                  <a:pt x="2402341" y="0"/>
                </a:cubicBezTo>
                <a:cubicBezTo>
                  <a:pt x="2652208" y="-34171"/>
                  <a:pt x="2762945" y="79021"/>
                  <a:pt x="3120798" y="0"/>
                </a:cubicBezTo>
                <a:cubicBezTo>
                  <a:pt x="3478651" y="-79021"/>
                  <a:pt x="3465575" y="69644"/>
                  <a:pt x="3760674" y="0"/>
                </a:cubicBezTo>
                <a:cubicBezTo>
                  <a:pt x="4055773" y="-69644"/>
                  <a:pt x="3960446" y="4454"/>
                  <a:pt x="4086225" y="0"/>
                </a:cubicBezTo>
                <a:cubicBezTo>
                  <a:pt x="4212004" y="-4454"/>
                  <a:pt x="4415133" y="43538"/>
                  <a:pt x="4647520" y="0"/>
                </a:cubicBezTo>
                <a:cubicBezTo>
                  <a:pt x="4879907" y="-43538"/>
                  <a:pt x="4944710" y="51159"/>
                  <a:pt x="5130233" y="0"/>
                </a:cubicBezTo>
                <a:cubicBezTo>
                  <a:pt x="5315756" y="-51159"/>
                  <a:pt x="5331737" y="7383"/>
                  <a:pt x="5455784" y="0"/>
                </a:cubicBezTo>
                <a:cubicBezTo>
                  <a:pt x="5579831" y="-7383"/>
                  <a:pt x="5813042" y="67109"/>
                  <a:pt x="6095660" y="0"/>
                </a:cubicBezTo>
                <a:cubicBezTo>
                  <a:pt x="6378278" y="-67109"/>
                  <a:pt x="6378247" y="24716"/>
                  <a:pt x="6499792" y="0"/>
                </a:cubicBezTo>
                <a:cubicBezTo>
                  <a:pt x="6621337" y="-24716"/>
                  <a:pt x="6879844" y="14885"/>
                  <a:pt x="6982505" y="0"/>
                </a:cubicBezTo>
                <a:cubicBezTo>
                  <a:pt x="7085166" y="-14885"/>
                  <a:pt x="7631279" y="90055"/>
                  <a:pt x="7858125" y="0"/>
                </a:cubicBezTo>
                <a:cubicBezTo>
                  <a:pt x="7872153" y="192517"/>
                  <a:pt x="7848651" y="405069"/>
                  <a:pt x="7858125" y="522954"/>
                </a:cubicBezTo>
                <a:cubicBezTo>
                  <a:pt x="7867599" y="640839"/>
                  <a:pt x="7834038" y="776789"/>
                  <a:pt x="7858125" y="942467"/>
                </a:cubicBezTo>
                <a:cubicBezTo>
                  <a:pt x="7882212" y="1108145"/>
                  <a:pt x="7836649" y="1355607"/>
                  <a:pt x="7858125" y="1620584"/>
                </a:cubicBezTo>
                <a:cubicBezTo>
                  <a:pt x="7879601" y="1885561"/>
                  <a:pt x="7841387" y="1978512"/>
                  <a:pt x="7858125" y="2143538"/>
                </a:cubicBezTo>
                <a:cubicBezTo>
                  <a:pt x="7874863" y="2308564"/>
                  <a:pt x="7818124" y="2534910"/>
                  <a:pt x="7858125" y="2666492"/>
                </a:cubicBezTo>
                <a:cubicBezTo>
                  <a:pt x="7898126" y="2798074"/>
                  <a:pt x="7831385" y="3023009"/>
                  <a:pt x="7858125" y="3189446"/>
                </a:cubicBezTo>
                <a:cubicBezTo>
                  <a:pt x="7884865" y="3355883"/>
                  <a:pt x="7810849" y="3506742"/>
                  <a:pt x="7858125" y="3608959"/>
                </a:cubicBezTo>
                <a:cubicBezTo>
                  <a:pt x="7905401" y="3711176"/>
                  <a:pt x="7809960" y="3927480"/>
                  <a:pt x="7858125" y="4028472"/>
                </a:cubicBezTo>
                <a:cubicBezTo>
                  <a:pt x="7906290" y="4129464"/>
                  <a:pt x="7823818" y="4267941"/>
                  <a:pt x="7858125" y="4447985"/>
                </a:cubicBezTo>
                <a:cubicBezTo>
                  <a:pt x="7892432" y="4628029"/>
                  <a:pt x="7831481" y="4909070"/>
                  <a:pt x="7858125" y="5172075"/>
                </a:cubicBezTo>
                <a:cubicBezTo>
                  <a:pt x="7603078" y="5234798"/>
                  <a:pt x="7315140" y="5117436"/>
                  <a:pt x="7139668" y="5172075"/>
                </a:cubicBezTo>
                <a:cubicBezTo>
                  <a:pt x="6964196" y="5226714"/>
                  <a:pt x="6854343" y="5148278"/>
                  <a:pt x="6578373" y="5172075"/>
                </a:cubicBezTo>
                <a:cubicBezTo>
                  <a:pt x="6302403" y="5195872"/>
                  <a:pt x="6401709" y="5134974"/>
                  <a:pt x="6252822" y="5172075"/>
                </a:cubicBezTo>
                <a:cubicBezTo>
                  <a:pt x="6103935" y="5209176"/>
                  <a:pt x="6038576" y="5143395"/>
                  <a:pt x="5848690" y="5172075"/>
                </a:cubicBezTo>
                <a:cubicBezTo>
                  <a:pt x="5658804" y="5200755"/>
                  <a:pt x="5466963" y="5150618"/>
                  <a:pt x="5287396" y="5172075"/>
                </a:cubicBezTo>
                <a:cubicBezTo>
                  <a:pt x="5107829" y="5193532"/>
                  <a:pt x="4806322" y="5144597"/>
                  <a:pt x="4647520" y="5172075"/>
                </a:cubicBezTo>
                <a:cubicBezTo>
                  <a:pt x="4488718" y="5199553"/>
                  <a:pt x="4281501" y="5117762"/>
                  <a:pt x="4007644" y="5172075"/>
                </a:cubicBezTo>
                <a:cubicBezTo>
                  <a:pt x="3733787" y="5226388"/>
                  <a:pt x="3710632" y="5145297"/>
                  <a:pt x="3603512" y="5172075"/>
                </a:cubicBezTo>
                <a:cubicBezTo>
                  <a:pt x="3496392" y="5198853"/>
                  <a:pt x="3052051" y="5146250"/>
                  <a:pt x="2885054" y="5172075"/>
                </a:cubicBezTo>
                <a:cubicBezTo>
                  <a:pt x="2718057" y="5197900"/>
                  <a:pt x="2532925" y="5144325"/>
                  <a:pt x="2323760" y="5172075"/>
                </a:cubicBezTo>
                <a:cubicBezTo>
                  <a:pt x="2114595" y="5199825"/>
                  <a:pt x="2077728" y="5134723"/>
                  <a:pt x="1998209" y="5172075"/>
                </a:cubicBezTo>
                <a:cubicBezTo>
                  <a:pt x="1918690" y="5209427"/>
                  <a:pt x="1643182" y="5128233"/>
                  <a:pt x="1436914" y="5172075"/>
                </a:cubicBezTo>
                <a:cubicBezTo>
                  <a:pt x="1230647" y="5215917"/>
                  <a:pt x="1048831" y="5123330"/>
                  <a:pt x="797038" y="5172075"/>
                </a:cubicBezTo>
                <a:cubicBezTo>
                  <a:pt x="545245" y="5220820"/>
                  <a:pt x="239627" y="5090938"/>
                  <a:pt x="0" y="5172075"/>
                </a:cubicBezTo>
                <a:cubicBezTo>
                  <a:pt x="-45849" y="4909663"/>
                  <a:pt x="10168" y="4808939"/>
                  <a:pt x="0" y="4545679"/>
                </a:cubicBezTo>
                <a:cubicBezTo>
                  <a:pt x="-10168" y="4282419"/>
                  <a:pt x="41984" y="4128145"/>
                  <a:pt x="0" y="3971004"/>
                </a:cubicBezTo>
                <a:cubicBezTo>
                  <a:pt x="-41984" y="3813863"/>
                  <a:pt x="26843" y="3592168"/>
                  <a:pt x="0" y="3396329"/>
                </a:cubicBezTo>
                <a:cubicBezTo>
                  <a:pt x="-26843" y="3200490"/>
                  <a:pt x="40387" y="3063665"/>
                  <a:pt x="0" y="2873375"/>
                </a:cubicBezTo>
                <a:cubicBezTo>
                  <a:pt x="-40387" y="2683085"/>
                  <a:pt x="49591" y="2550691"/>
                  <a:pt x="0" y="2402142"/>
                </a:cubicBezTo>
                <a:cubicBezTo>
                  <a:pt x="-49591" y="2253593"/>
                  <a:pt x="16137" y="2160222"/>
                  <a:pt x="0" y="1982629"/>
                </a:cubicBezTo>
                <a:cubicBezTo>
                  <a:pt x="-16137" y="1805036"/>
                  <a:pt x="22880" y="1539661"/>
                  <a:pt x="0" y="1356233"/>
                </a:cubicBezTo>
                <a:cubicBezTo>
                  <a:pt x="-22880" y="1172805"/>
                  <a:pt x="60506" y="949973"/>
                  <a:pt x="0" y="833279"/>
                </a:cubicBezTo>
                <a:cubicBezTo>
                  <a:pt x="-60506" y="716585"/>
                  <a:pt x="51189" y="339747"/>
                  <a:pt x="0" y="0"/>
                </a:cubicBezTo>
                <a:close/>
              </a:path>
              <a:path w="7858125" h="5172075" stroke="0" extrusionOk="0">
                <a:moveTo>
                  <a:pt x="0" y="0"/>
                </a:moveTo>
                <a:cubicBezTo>
                  <a:pt x="114799" y="-49086"/>
                  <a:pt x="413356" y="17109"/>
                  <a:pt x="561295" y="0"/>
                </a:cubicBezTo>
                <a:cubicBezTo>
                  <a:pt x="709234" y="-17109"/>
                  <a:pt x="852607" y="2457"/>
                  <a:pt x="965427" y="0"/>
                </a:cubicBezTo>
                <a:cubicBezTo>
                  <a:pt x="1078247" y="-2457"/>
                  <a:pt x="1342242" y="39328"/>
                  <a:pt x="1448140" y="0"/>
                </a:cubicBezTo>
                <a:cubicBezTo>
                  <a:pt x="1554038" y="-39328"/>
                  <a:pt x="1835618" y="64857"/>
                  <a:pt x="2166597" y="0"/>
                </a:cubicBezTo>
                <a:cubicBezTo>
                  <a:pt x="2497576" y="-64857"/>
                  <a:pt x="2559778" y="68632"/>
                  <a:pt x="2885054" y="0"/>
                </a:cubicBezTo>
                <a:cubicBezTo>
                  <a:pt x="3210330" y="-68632"/>
                  <a:pt x="3271126" y="85343"/>
                  <a:pt x="3603512" y="0"/>
                </a:cubicBezTo>
                <a:cubicBezTo>
                  <a:pt x="3935898" y="-85343"/>
                  <a:pt x="3993891" y="58947"/>
                  <a:pt x="4164806" y="0"/>
                </a:cubicBezTo>
                <a:cubicBezTo>
                  <a:pt x="4335721" y="-58947"/>
                  <a:pt x="4560514" y="72025"/>
                  <a:pt x="4883263" y="0"/>
                </a:cubicBezTo>
                <a:cubicBezTo>
                  <a:pt x="5206012" y="-72025"/>
                  <a:pt x="5166039" y="1623"/>
                  <a:pt x="5287396" y="0"/>
                </a:cubicBezTo>
                <a:cubicBezTo>
                  <a:pt x="5408753" y="-1623"/>
                  <a:pt x="5725089" y="53057"/>
                  <a:pt x="6005853" y="0"/>
                </a:cubicBezTo>
                <a:cubicBezTo>
                  <a:pt x="6286617" y="-53057"/>
                  <a:pt x="6337716" y="48187"/>
                  <a:pt x="6645729" y="0"/>
                </a:cubicBezTo>
                <a:cubicBezTo>
                  <a:pt x="6953742" y="-48187"/>
                  <a:pt x="7005550" y="66997"/>
                  <a:pt x="7364186" y="0"/>
                </a:cubicBezTo>
                <a:cubicBezTo>
                  <a:pt x="7722822" y="-66997"/>
                  <a:pt x="7733486" y="23173"/>
                  <a:pt x="7858125" y="0"/>
                </a:cubicBezTo>
                <a:cubicBezTo>
                  <a:pt x="7915960" y="175503"/>
                  <a:pt x="7818730" y="480141"/>
                  <a:pt x="7858125" y="626396"/>
                </a:cubicBezTo>
                <a:cubicBezTo>
                  <a:pt x="7897520" y="772651"/>
                  <a:pt x="7805732" y="1118575"/>
                  <a:pt x="7858125" y="1252792"/>
                </a:cubicBezTo>
                <a:cubicBezTo>
                  <a:pt x="7910518" y="1387009"/>
                  <a:pt x="7798636" y="1727396"/>
                  <a:pt x="7858125" y="1879187"/>
                </a:cubicBezTo>
                <a:cubicBezTo>
                  <a:pt x="7917614" y="2030979"/>
                  <a:pt x="7837894" y="2205817"/>
                  <a:pt x="7858125" y="2350421"/>
                </a:cubicBezTo>
                <a:cubicBezTo>
                  <a:pt x="7878356" y="2495025"/>
                  <a:pt x="7821584" y="2572835"/>
                  <a:pt x="7858125" y="2769933"/>
                </a:cubicBezTo>
                <a:cubicBezTo>
                  <a:pt x="7894666" y="2967031"/>
                  <a:pt x="7808502" y="3192453"/>
                  <a:pt x="7858125" y="3396329"/>
                </a:cubicBezTo>
                <a:cubicBezTo>
                  <a:pt x="7907748" y="3600205"/>
                  <a:pt x="7809658" y="3811006"/>
                  <a:pt x="7858125" y="3919283"/>
                </a:cubicBezTo>
                <a:cubicBezTo>
                  <a:pt x="7906592" y="4027560"/>
                  <a:pt x="7821475" y="4296303"/>
                  <a:pt x="7858125" y="4493959"/>
                </a:cubicBezTo>
                <a:cubicBezTo>
                  <a:pt x="7894775" y="4691615"/>
                  <a:pt x="7780277" y="4836905"/>
                  <a:pt x="7858125" y="5172075"/>
                </a:cubicBezTo>
                <a:cubicBezTo>
                  <a:pt x="7651757" y="5220248"/>
                  <a:pt x="7481948" y="5170050"/>
                  <a:pt x="7375412" y="5172075"/>
                </a:cubicBezTo>
                <a:cubicBezTo>
                  <a:pt x="7268876" y="5174100"/>
                  <a:pt x="6803022" y="5153893"/>
                  <a:pt x="6656954" y="5172075"/>
                </a:cubicBezTo>
                <a:cubicBezTo>
                  <a:pt x="6510886" y="5190257"/>
                  <a:pt x="6269742" y="5133110"/>
                  <a:pt x="6017079" y="5172075"/>
                </a:cubicBezTo>
                <a:cubicBezTo>
                  <a:pt x="5764416" y="5211040"/>
                  <a:pt x="5593196" y="5135234"/>
                  <a:pt x="5455784" y="5172075"/>
                </a:cubicBezTo>
                <a:cubicBezTo>
                  <a:pt x="5318373" y="5208916"/>
                  <a:pt x="5159566" y="5134441"/>
                  <a:pt x="4894489" y="5172075"/>
                </a:cubicBezTo>
                <a:cubicBezTo>
                  <a:pt x="4629412" y="5209709"/>
                  <a:pt x="4356159" y="5096280"/>
                  <a:pt x="4176032" y="5172075"/>
                </a:cubicBezTo>
                <a:cubicBezTo>
                  <a:pt x="3995905" y="5247870"/>
                  <a:pt x="3793699" y="5115948"/>
                  <a:pt x="3457575" y="5172075"/>
                </a:cubicBezTo>
                <a:cubicBezTo>
                  <a:pt x="3121451" y="5228202"/>
                  <a:pt x="3289516" y="5162796"/>
                  <a:pt x="3132024" y="5172075"/>
                </a:cubicBezTo>
                <a:cubicBezTo>
                  <a:pt x="2974532" y="5181354"/>
                  <a:pt x="2910266" y="5157627"/>
                  <a:pt x="2727892" y="5172075"/>
                </a:cubicBezTo>
                <a:cubicBezTo>
                  <a:pt x="2545518" y="5186523"/>
                  <a:pt x="2420767" y="5106968"/>
                  <a:pt x="2166597" y="5172075"/>
                </a:cubicBezTo>
                <a:cubicBezTo>
                  <a:pt x="1912428" y="5237182"/>
                  <a:pt x="1774738" y="5171387"/>
                  <a:pt x="1448140" y="5172075"/>
                </a:cubicBezTo>
                <a:cubicBezTo>
                  <a:pt x="1121542" y="5172763"/>
                  <a:pt x="1199114" y="5170761"/>
                  <a:pt x="1044008" y="5172075"/>
                </a:cubicBezTo>
                <a:cubicBezTo>
                  <a:pt x="888902" y="5173389"/>
                  <a:pt x="739726" y="5164972"/>
                  <a:pt x="561295" y="5172075"/>
                </a:cubicBezTo>
                <a:cubicBezTo>
                  <a:pt x="382864" y="5179178"/>
                  <a:pt x="256304" y="5153376"/>
                  <a:pt x="0" y="5172075"/>
                </a:cubicBezTo>
                <a:cubicBezTo>
                  <a:pt x="-36655" y="4976079"/>
                  <a:pt x="21860" y="4955506"/>
                  <a:pt x="0" y="4752562"/>
                </a:cubicBezTo>
                <a:cubicBezTo>
                  <a:pt x="-21860" y="4549618"/>
                  <a:pt x="70565" y="4210301"/>
                  <a:pt x="0" y="4074446"/>
                </a:cubicBezTo>
                <a:cubicBezTo>
                  <a:pt x="-70565" y="3938591"/>
                  <a:pt x="30640" y="3784577"/>
                  <a:pt x="0" y="3603212"/>
                </a:cubicBezTo>
                <a:cubicBezTo>
                  <a:pt x="-30640" y="3421847"/>
                  <a:pt x="46801" y="3350926"/>
                  <a:pt x="0" y="3131979"/>
                </a:cubicBezTo>
                <a:cubicBezTo>
                  <a:pt x="-46801" y="2913032"/>
                  <a:pt x="8485" y="2751983"/>
                  <a:pt x="0" y="2609025"/>
                </a:cubicBezTo>
                <a:cubicBezTo>
                  <a:pt x="-8485" y="2466067"/>
                  <a:pt x="46443" y="2321980"/>
                  <a:pt x="0" y="2086070"/>
                </a:cubicBezTo>
                <a:cubicBezTo>
                  <a:pt x="-46443" y="1850161"/>
                  <a:pt x="43300" y="1588129"/>
                  <a:pt x="0" y="1407954"/>
                </a:cubicBezTo>
                <a:cubicBezTo>
                  <a:pt x="-43300" y="1227779"/>
                  <a:pt x="21230" y="1152100"/>
                  <a:pt x="0" y="936720"/>
                </a:cubicBezTo>
                <a:cubicBezTo>
                  <a:pt x="-21230" y="721340"/>
                  <a:pt x="13959" y="671741"/>
                  <a:pt x="0" y="517208"/>
                </a:cubicBezTo>
                <a:cubicBezTo>
                  <a:pt x="-13959" y="362675"/>
                  <a:pt x="5673" y="165450"/>
                  <a:pt x="0" y="0"/>
                </a:cubicBezTo>
                <a:close/>
              </a:path>
            </a:pathLst>
          </a:custGeom>
          <a:ln>
            <a:solidFill>
              <a:schemeClr val="tx1"/>
            </a:solidFill>
            <a:extLst>
              <a:ext uri="{C807C97D-BFC1-408E-A445-0C87EB9F89A2}">
                <ask:lineSketchStyleProps xmlns:ask="http://schemas.microsoft.com/office/drawing/2018/sketchyshapes" sd="2090614568">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EF18456F-8E9F-D1BD-1DED-163F11374604}"/>
              </a:ext>
            </a:extLst>
          </p:cNvPr>
          <p:cNvSpPr txBox="1"/>
          <p:nvPr/>
        </p:nvSpPr>
        <p:spPr>
          <a:xfrm>
            <a:off x="3005136" y="6205248"/>
            <a:ext cx="6096000" cy="369332"/>
          </a:xfrm>
          <a:prstGeom prst="rect">
            <a:avLst/>
          </a:prstGeom>
          <a:noFill/>
        </p:spPr>
        <p:txBody>
          <a:bodyPr wrap="square">
            <a:spAutoFit/>
          </a:bodyPr>
          <a:lstStyle/>
          <a:p>
            <a:r>
              <a:rPr lang="el-GR" dirty="0">
                <a:hlinkClick r:id="rId5"/>
              </a:rPr>
              <a:t>Περιγραφή προσώπου | DOC</a:t>
            </a:r>
            <a:endParaRPr lang="el-GR" dirty="0"/>
          </a:p>
        </p:txBody>
      </p:sp>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4" name="Ηλεκτρονικά πολυμέσα 3" title="Superinia - Η Καλύτερη Μαμά 💖 | Τρυφερό παιδικό τραγούδι αφιερωμένο στη μαμά!">
            <a:hlinkClick r:id="" action="ppaction://media"/>
            <a:extLst>
              <a:ext uri="{FF2B5EF4-FFF2-40B4-BE49-F238E27FC236}">
                <a16:creationId xmlns:a16="http://schemas.microsoft.com/office/drawing/2014/main" id="{493FC63D-10A2-8363-1FF9-0632B99D1444}"/>
              </a:ext>
            </a:extLst>
          </p:cNvPr>
          <p:cNvPicPr>
            <a:picLocks noGrp="1" noRot="1" noChangeAspect="1"/>
          </p:cNvPicPr>
          <p:nvPr>
            <p:ph idx="1"/>
            <a:videoFile r:link="rId1"/>
          </p:nvPr>
        </p:nvPicPr>
        <p:blipFill>
          <a:blip r:embed="rId5"/>
          <a:stretch>
            <a:fillRect/>
          </a:stretch>
        </p:blipFill>
        <p:spPr>
          <a:xfrm>
            <a:off x="5106988" y="2238375"/>
            <a:ext cx="6172200" cy="3487737"/>
          </a:xfrm>
          <a:prstGeom prst="rect">
            <a:avLst/>
          </a:prstGeo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5133E-2496-7038-3F07-00717A71D195}"/>
            </a:ext>
          </a:extLst>
        </p:cNvPr>
        <p:cNvGrpSpPr/>
        <p:nvPr/>
      </p:nvGrpSpPr>
      <p:grpSpPr>
        <a:xfrm>
          <a:off x="0" y="0"/>
          <a:ext cx="0" cy="0"/>
          <a:chOff x="0" y="0"/>
          <a:chExt cx="0" cy="0"/>
        </a:xfrm>
      </p:grpSpPr>
      <p:sp>
        <p:nvSpPr>
          <p:cNvPr id="9" name="Ορθογώνιο 8">
            <a:extLst>
              <a:ext uri="{FF2B5EF4-FFF2-40B4-BE49-F238E27FC236}">
                <a16:creationId xmlns:a16="http://schemas.microsoft.com/office/drawing/2014/main" id="{89F9A0EF-8A21-96DA-5F56-05040AC4EC16}"/>
              </a:ext>
            </a:extLst>
          </p:cNvPr>
          <p:cNvSpPr/>
          <p:nvPr/>
        </p:nvSpPr>
        <p:spPr>
          <a:xfrm rot="20273022">
            <a:off x="216506" y="713492"/>
            <a:ext cx="3287640" cy="110630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a:solidFill>
                  <a:schemeClr val="accent6">
                    <a:lumMod val="50000"/>
                  </a:schemeClr>
                </a:solidFill>
              </a:rPr>
              <a:t>Η  μαμά της Ιωάννας</a:t>
            </a:r>
            <a:r>
              <a:rPr lang="el-GR" sz="1350" b="1" dirty="0">
                <a:solidFill>
                  <a:schemeClr val="accent6">
                    <a:lumMod val="50000"/>
                  </a:schemeClr>
                </a:solidFill>
              </a:rPr>
              <a:t> </a:t>
            </a:r>
            <a:endParaRPr lang="el-CY" sz="1350" b="1" dirty="0">
              <a:solidFill>
                <a:schemeClr val="accent6">
                  <a:lumMod val="50000"/>
                </a:schemeClr>
              </a:solidFill>
            </a:endParaRPr>
          </a:p>
        </p:txBody>
      </p:sp>
      <p:pic>
        <p:nvPicPr>
          <p:cNvPr id="8" name="Εικόνα 7">
            <a:extLst>
              <a:ext uri="{FF2B5EF4-FFF2-40B4-BE49-F238E27FC236}">
                <a16:creationId xmlns:a16="http://schemas.microsoft.com/office/drawing/2014/main" id="{7270E16D-CBFC-9AFC-749B-119F1FCB8E9C}"/>
              </a:ext>
            </a:extLst>
          </p:cNvPr>
          <p:cNvPicPr>
            <a:picLocks noChangeAspect="1"/>
          </p:cNvPicPr>
          <p:nvPr/>
        </p:nvPicPr>
        <p:blipFill>
          <a:blip r:embed="rId3"/>
          <a:stretch>
            <a:fillRect/>
          </a:stretch>
        </p:blipFill>
        <p:spPr>
          <a:xfrm>
            <a:off x="2928257" y="1600200"/>
            <a:ext cx="8566375" cy="4326441"/>
          </a:xfrm>
          <a:custGeom>
            <a:avLst/>
            <a:gdLst>
              <a:gd name="csX0" fmla="*/ 0 w 8566375"/>
              <a:gd name="csY0" fmla="*/ 0 h 4326441"/>
              <a:gd name="csX1" fmla="*/ 399764 w 8566375"/>
              <a:gd name="csY1" fmla="*/ 0 h 4326441"/>
              <a:gd name="csX2" fmla="*/ 885192 w 8566375"/>
              <a:gd name="csY2" fmla="*/ 0 h 4326441"/>
              <a:gd name="csX3" fmla="*/ 1370620 w 8566375"/>
              <a:gd name="csY3" fmla="*/ 0 h 4326441"/>
              <a:gd name="csX4" fmla="*/ 2027375 w 8566375"/>
              <a:gd name="csY4" fmla="*/ 0 h 4326441"/>
              <a:gd name="csX5" fmla="*/ 2684131 w 8566375"/>
              <a:gd name="csY5" fmla="*/ 0 h 4326441"/>
              <a:gd name="csX6" fmla="*/ 3426550 w 8566375"/>
              <a:gd name="csY6" fmla="*/ 0 h 4326441"/>
              <a:gd name="csX7" fmla="*/ 4083305 w 8566375"/>
              <a:gd name="csY7" fmla="*/ 0 h 4326441"/>
              <a:gd name="csX8" fmla="*/ 4397406 w 8566375"/>
              <a:gd name="csY8" fmla="*/ 0 h 4326441"/>
              <a:gd name="csX9" fmla="*/ 4968498 w 8566375"/>
              <a:gd name="csY9" fmla="*/ 0 h 4326441"/>
              <a:gd name="csX10" fmla="*/ 5453925 w 8566375"/>
              <a:gd name="csY10" fmla="*/ 0 h 4326441"/>
              <a:gd name="csX11" fmla="*/ 5768026 w 8566375"/>
              <a:gd name="csY11" fmla="*/ 0 h 4326441"/>
              <a:gd name="csX12" fmla="*/ 6424781 w 8566375"/>
              <a:gd name="csY12" fmla="*/ 0 h 4326441"/>
              <a:gd name="csX13" fmla="*/ 6824545 w 8566375"/>
              <a:gd name="csY13" fmla="*/ 0 h 4326441"/>
              <a:gd name="csX14" fmla="*/ 7309973 w 8566375"/>
              <a:gd name="csY14" fmla="*/ 0 h 4326441"/>
              <a:gd name="csX15" fmla="*/ 7709737 w 8566375"/>
              <a:gd name="csY15" fmla="*/ 0 h 4326441"/>
              <a:gd name="csX16" fmla="*/ 8566375 w 8566375"/>
              <a:gd name="csY16" fmla="*/ 0 h 4326441"/>
              <a:gd name="csX17" fmla="*/ 8566375 w 8566375"/>
              <a:gd name="csY17" fmla="*/ 540805 h 4326441"/>
              <a:gd name="csX18" fmla="*/ 8566375 w 8566375"/>
              <a:gd name="csY18" fmla="*/ 1168139 h 4326441"/>
              <a:gd name="csX19" fmla="*/ 8566375 w 8566375"/>
              <a:gd name="csY19" fmla="*/ 1665680 h 4326441"/>
              <a:gd name="csX20" fmla="*/ 8566375 w 8566375"/>
              <a:gd name="csY20" fmla="*/ 2163221 h 4326441"/>
              <a:gd name="csX21" fmla="*/ 8566375 w 8566375"/>
              <a:gd name="csY21" fmla="*/ 2660761 h 4326441"/>
              <a:gd name="csX22" fmla="*/ 8566375 w 8566375"/>
              <a:gd name="csY22" fmla="*/ 3071773 h 4326441"/>
              <a:gd name="csX23" fmla="*/ 8566375 w 8566375"/>
              <a:gd name="csY23" fmla="*/ 3482785 h 4326441"/>
              <a:gd name="csX24" fmla="*/ 8566375 w 8566375"/>
              <a:gd name="csY24" fmla="*/ 4326441 h 4326441"/>
              <a:gd name="csX25" fmla="*/ 7995283 w 8566375"/>
              <a:gd name="csY25" fmla="*/ 4326441 h 4326441"/>
              <a:gd name="csX26" fmla="*/ 7509855 w 8566375"/>
              <a:gd name="csY26" fmla="*/ 4326441 h 4326441"/>
              <a:gd name="csX27" fmla="*/ 6938764 w 8566375"/>
              <a:gd name="csY27" fmla="*/ 4326441 h 4326441"/>
              <a:gd name="csX28" fmla="*/ 6624663 w 8566375"/>
              <a:gd name="csY28" fmla="*/ 4326441 h 4326441"/>
              <a:gd name="csX29" fmla="*/ 6224899 w 8566375"/>
              <a:gd name="csY29" fmla="*/ 4326441 h 4326441"/>
              <a:gd name="csX30" fmla="*/ 5653808 w 8566375"/>
              <a:gd name="csY30" fmla="*/ 4326441 h 4326441"/>
              <a:gd name="csX31" fmla="*/ 4997052 w 8566375"/>
              <a:gd name="csY31" fmla="*/ 4326441 h 4326441"/>
              <a:gd name="csX32" fmla="*/ 4340297 w 8566375"/>
              <a:gd name="csY32" fmla="*/ 4326441 h 4326441"/>
              <a:gd name="csX33" fmla="*/ 3940533 w 8566375"/>
              <a:gd name="csY33" fmla="*/ 4326441 h 4326441"/>
              <a:gd name="csX34" fmla="*/ 3198113 w 8566375"/>
              <a:gd name="csY34" fmla="*/ 4326441 h 4326441"/>
              <a:gd name="csX35" fmla="*/ 2627022 w 8566375"/>
              <a:gd name="csY35" fmla="*/ 4326441 h 4326441"/>
              <a:gd name="csX36" fmla="*/ 2312921 w 8566375"/>
              <a:gd name="csY36" fmla="*/ 4326441 h 4326441"/>
              <a:gd name="csX37" fmla="*/ 1741830 w 8566375"/>
              <a:gd name="csY37" fmla="*/ 4326441 h 4326441"/>
              <a:gd name="csX38" fmla="*/ 1085074 w 8566375"/>
              <a:gd name="csY38" fmla="*/ 4326441 h 4326441"/>
              <a:gd name="csX39" fmla="*/ 685310 w 8566375"/>
              <a:gd name="csY39" fmla="*/ 4326441 h 4326441"/>
              <a:gd name="csX40" fmla="*/ 0 w 8566375"/>
              <a:gd name="csY40" fmla="*/ 4326441 h 4326441"/>
              <a:gd name="csX41" fmla="*/ 0 w 8566375"/>
              <a:gd name="csY41" fmla="*/ 3915429 h 4326441"/>
              <a:gd name="csX42" fmla="*/ 0 w 8566375"/>
              <a:gd name="csY42" fmla="*/ 3374624 h 4326441"/>
              <a:gd name="csX43" fmla="*/ 0 w 8566375"/>
              <a:gd name="csY43" fmla="*/ 2877083 h 4326441"/>
              <a:gd name="csX44" fmla="*/ 0 w 8566375"/>
              <a:gd name="csY44" fmla="*/ 2422807 h 4326441"/>
              <a:gd name="csX45" fmla="*/ 0 w 8566375"/>
              <a:gd name="csY45" fmla="*/ 2011795 h 4326441"/>
              <a:gd name="csX46" fmla="*/ 0 w 8566375"/>
              <a:gd name="csY46" fmla="*/ 1427726 h 4326441"/>
              <a:gd name="csX47" fmla="*/ 0 w 8566375"/>
              <a:gd name="csY47" fmla="*/ 930185 h 4326441"/>
              <a:gd name="csX48" fmla="*/ 0 w 8566375"/>
              <a:gd name="csY48" fmla="*/ 519173 h 4326441"/>
              <a:gd name="csX49" fmla="*/ 0 w 8566375"/>
              <a:gd name="csY49" fmla="*/ 0 h 4326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8566375" h="4326441" fill="none" extrusionOk="0">
                <a:moveTo>
                  <a:pt x="0" y="0"/>
                </a:moveTo>
                <a:cubicBezTo>
                  <a:pt x="89272" y="-11179"/>
                  <a:pt x="232314" y="15493"/>
                  <a:pt x="399764" y="0"/>
                </a:cubicBezTo>
                <a:cubicBezTo>
                  <a:pt x="567214" y="-15493"/>
                  <a:pt x="667472" y="37211"/>
                  <a:pt x="885192" y="0"/>
                </a:cubicBezTo>
                <a:cubicBezTo>
                  <a:pt x="1102912" y="-37211"/>
                  <a:pt x="1256940" y="11842"/>
                  <a:pt x="1370620" y="0"/>
                </a:cubicBezTo>
                <a:cubicBezTo>
                  <a:pt x="1484300" y="-11842"/>
                  <a:pt x="1813748" y="18384"/>
                  <a:pt x="2027375" y="0"/>
                </a:cubicBezTo>
                <a:cubicBezTo>
                  <a:pt x="2241003" y="-18384"/>
                  <a:pt x="2458218" y="74233"/>
                  <a:pt x="2684131" y="0"/>
                </a:cubicBezTo>
                <a:cubicBezTo>
                  <a:pt x="2910044" y="-74233"/>
                  <a:pt x="3148800" y="78796"/>
                  <a:pt x="3426550" y="0"/>
                </a:cubicBezTo>
                <a:cubicBezTo>
                  <a:pt x="3704300" y="-78796"/>
                  <a:pt x="3835050" y="32416"/>
                  <a:pt x="4083305" y="0"/>
                </a:cubicBezTo>
                <a:cubicBezTo>
                  <a:pt x="4331561" y="-32416"/>
                  <a:pt x="4260075" y="13220"/>
                  <a:pt x="4397406" y="0"/>
                </a:cubicBezTo>
                <a:cubicBezTo>
                  <a:pt x="4534737" y="-13220"/>
                  <a:pt x="4711423" y="5929"/>
                  <a:pt x="4968498" y="0"/>
                </a:cubicBezTo>
                <a:cubicBezTo>
                  <a:pt x="5225573" y="-5929"/>
                  <a:pt x="5218948" y="38396"/>
                  <a:pt x="5453925" y="0"/>
                </a:cubicBezTo>
                <a:cubicBezTo>
                  <a:pt x="5688902" y="-38396"/>
                  <a:pt x="5652247" y="18702"/>
                  <a:pt x="5768026" y="0"/>
                </a:cubicBezTo>
                <a:cubicBezTo>
                  <a:pt x="5883805" y="-18702"/>
                  <a:pt x="6158256" y="15384"/>
                  <a:pt x="6424781" y="0"/>
                </a:cubicBezTo>
                <a:cubicBezTo>
                  <a:pt x="6691307" y="-15384"/>
                  <a:pt x="6734064" y="10784"/>
                  <a:pt x="6824545" y="0"/>
                </a:cubicBezTo>
                <a:cubicBezTo>
                  <a:pt x="6915026" y="-10784"/>
                  <a:pt x="7096839" y="46261"/>
                  <a:pt x="7309973" y="0"/>
                </a:cubicBezTo>
                <a:cubicBezTo>
                  <a:pt x="7523107" y="-46261"/>
                  <a:pt x="7522295" y="46495"/>
                  <a:pt x="7709737" y="0"/>
                </a:cubicBezTo>
                <a:cubicBezTo>
                  <a:pt x="7897179" y="-46495"/>
                  <a:pt x="8346738" y="38547"/>
                  <a:pt x="8566375" y="0"/>
                </a:cubicBezTo>
                <a:cubicBezTo>
                  <a:pt x="8583311" y="224640"/>
                  <a:pt x="8546493" y="304444"/>
                  <a:pt x="8566375" y="540805"/>
                </a:cubicBezTo>
                <a:cubicBezTo>
                  <a:pt x="8586257" y="777167"/>
                  <a:pt x="8513123" y="864146"/>
                  <a:pt x="8566375" y="1168139"/>
                </a:cubicBezTo>
                <a:cubicBezTo>
                  <a:pt x="8619627" y="1472132"/>
                  <a:pt x="8555987" y="1488784"/>
                  <a:pt x="8566375" y="1665680"/>
                </a:cubicBezTo>
                <a:cubicBezTo>
                  <a:pt x="8576763" y="1842576"/>
                  <a:pt x="8546891" y="1942280"/>
                  <a:pt x="8566375" y="2163221"/>
                </a:cubicBezTo>
                <a:cubicBezTo>
                  <a:pt x="8585859" y="2384162"/>
                  <a:pt x="8511708" y="2428986"/>
                  <a:pt x="8566375" y="2660761"/>
                </a:cubicBezTo>
                <a:cubicBezTo>
                  <a:pt x="8621042" y="2892536"/>
                  <a:pt x="8520607" y="2870399"/>
                  <a:pt x="8566375" y="3071773"/>
                </a:cubicBezTo>
                <a:cubicBezTo>
                  <a:pt x="8612143" y="3273147"/>
                  <a:pt x="8541085" y="3389916"/>
                  <a:pt x="8566375" y="3482785"/>
                </a:cubicBezTo>
                <a:cubicBezTo>
                  <a:pt x="8591665" y="3575654"/>
                  <a:pt x="8558598" y="4084242"/>
                  <a:pt x="8566375" y="4326441"/>
                </a:cubicBezTo>
                <a:cubicBezTo>
                  <a:pt x="8370607" y="4351711"/>
                  <a:pt x="8118416" y="4258337"/>
                  <a:pt x="7995283" y="4326441"/>
                </a:cubicBezTo>
                <a:cubicBezTo>
                  <a:pt x="7872150" y="4394545"/>
                  <a:pt x="7734209" y="4294668"/>
                  <a:pt x="7509855" y="4326441"/>
                </a:cubicBezTo>
                <a:cubicBezTo>
                  <a:pt x="7285501" y="4358214"/>
                  <a:pt x="7127372" y="4282300"/>
                  <a:pt x="6938764" y="4326441"/>
                </a:cubicBezTo>
                <a:cubicBezTo>
                  <a:pt x="6750156" y="4370582"/>
                  <a:pt x="6751179" y="4291753"/>
                  <a:pt x="6624663" y="4326441"/>
                </a:cubicBezTo>
                <a:cubicBezTo>
                  <a:pt x="6498147" y="4361129"/>
                  <a:pt x="6360484" y="4281939"/>
                  <a:pt x="6224899" y="4326441"/>
                </a:cubicBezTo>
                <a:cubicBezTo>
                  <a:pt x="6089314" y="4370943"/>
                  <a:pt x="5909515" y="4312531"/>
                  <a:pt x="5653808" y="4326441"/>
                </a:cubicBezTo>
                <a:cubicBezTo>
                  <a:pt x="5398101" y="4340351"/>
                  <a:pt x="5285138" y="4253704"/>
                  <a:pt x="4997052" y="4326441"/>
                </a:cubicBezTo>
                <a:cubicBezTo>
                  <a:pt x="4708966" y="4399178"/>
                  <a:pt x="4547338" y="4276457"/>
                  <a:pt x="4340297" y="4326441"/>
                </a:cubicBezTo>
                <a:cubicBezTo>
                  <a:pt x="4133257" y="4376425"/>
                  <a:pt x="4098954" y="4308497"/>
                  <a:pt x="3940533" y="4326441"/>
                </a:cubicBezTo>
                <a:cubicBezTo>
                  <a:pt x="3782112" y="4344385"/>
                  <a:pt x="3512472" y="4276160"/>
                  <a:pt x="3198113" y="4326441"/>
                </a:cubicBezTo>
                <a:cubicBezTo>
                  <a:pt x="2883754" y="4376722"/>
                  <a:pt x="2852729" y="4273509"/>
                  <a:pt x="2627022" y="4326441"/>
                </a:cubicBezTo>
                <a:cubicBezTo>
                  <a:pt x="2401315" y="4379373"/>
                  <a:pt x="2396792" y="4299772"/>
                  <a:pt x="2312921" y="4326441"/>
                </a:cubicBezTo>
                <a:cubicBezTo>
                  <a:pt x="2229050" y="4353110"/>
                  <a:pt x="1859840" y="4301000"/>
                  <a:pt x="1741830" y="4326441"/>
                </a:cubicBezTo>
                <a:cubicBezTo>
                  <a:pt x="1623820" y="4351882"/>
                  <a:pt x="1249472" y="4325483"/>
                  <a:pt x="1085074" y="4326441"/>
                </a:cubicBezTo>
                <a:cubicBezTo>
                  <a:pt x="920676" y="4327399"/>
                  <a:pt x="849924" y="4317975"/>
                  <a:pt x="685310" y="4326441"/>
                </a:cubicBezTo>
                <a:cubicBezTo>
                  <a:pt x="520696" y="4334907"/>
                  <a:pt x="300854" y="4311366"/>
                  <a:pt x="0" y="4326441"/>
                </a:cubicBezTo>
                <a:cubicBezTo>
                  <a:pt x="-26649" y="4240933"/>
                  <a:pt x="26412" y="4055610"/>
                  <a:pt x="0" y="3915429"/>
                </a:cubicBezTo>
                <a:cubicBezTo>
                  <a:pt x="-26412" y="3775248"/>
                  <a:pt x="10279" y="3519216"/>
                  <a:pt x="0" y="3374624"/>
                </a:cubicBezTo>
                <a:cubicBezTo>
                  <a:pt x="-10279" y="3230033"/>
                  <a:pt x="17973" y="2980534"/>
                  <a:pt x="0" y="2877083"/>
                </a:cubicBezTo>
                <a:cubicBezTo>
                  <a:pt x="-17973" y="2773632"/>
                  <a:pt x="11256" y="2635767"/>
                  <a:pt x="0" y="2422807"/>
                </a:cubicBezTo>
                <a:cubicBezTo>
                  <a:pt x="-11256" y="2209847"/>
                  <a:pt x="27545" y="2151623"/>
                  <a:pt x="0" y="2011795"/>
                </a:cubicBezTo>
                <a:cubicBezTo>
                  <a:pt x="-27545" y="1871967"/>
                  <a:pt x="55787" y="1653798"/>
                  <a:pt x="0" y="1427726"/>
                </a:cubicBezTo>
                <a:cubicBezTo>
                  <a:pt x="-55787" y="1201654"/>
                  <a:pt x="31073" y="1114688"/>
                  <a:pt x="0" y="930185"/>
                </a:cubicBezTo>
                <a:cubicBezTo>
                  <a:pt x="-31073" y="745682"/>
                  <a:pt x="1018" y="699613"/>
                  <a:pt x="0" y="519173"/>
                </a:cubicBezTo>
                <a:cubicBezTo>
                  <a:pt x="-1018" y="338733"/>
                  <a:pt x="60008" y="248934"/>
                  <a:pt x="0" y="0"/>
                </a:cubicBezTo>
                <a:close/>
              </a:path>
              <a:path w="8566375" h="4326441" stroke="0" extrusionOk="0">
                <a:moveTo>
                  <a:pt x="0" y="0"/>
                </a:moveTo>
                <a:cubicBezTo>
                  <a:pt x="170765" y="-54943"/>
                  <a:pt x="306725" y="57425"/>
                  <a:pt x="571092" y="0"/>
                </a:cubicBezTo>
                <a:cubicBezTo>
                  <a:pt x="835459" y="-57425"/>
                  <a:pt x="772335" y="31475"/>
                  <a:pt x="970856" y="0"/>
                </a:cubicBezTo>
                <a:cubicBezTo>
                  <a:pt x="1169377" y="-31475"/>
                  <a:pt x="1262908" y="58112"/>
                  <a:pt x="1456284" y="0"/>
                </a:cubicBezTo>
                <a:cubicBezTo>
                  <a:pt x="1649660" y="-58112"/>
                  <a:pt x="1989781" y="25166"/>
                  <a:pt x="2198703" y="0"/>
                </a:cubicBezTo>
                <a:cubicBezTo>
                  <a:pt x="2407625" y="-25166"/>
                  <a:pt x="2693911" y="3626"/>
                  <a:pt x="2941122" y="0"/>
                </a:cubicBezTo>
                <a:cubicBezTo>
                  <a:pt x="3188333" y="-3626"/>
                  <a:pt x="3430077" y="2342"/>
                  <a:pt x="3683541" y="0"/>
                </a:cubicBezTo>
                <a:cubicBezTo>
                  <a:pt x="3937005" y="-2342"/>
                  <a:pt x="4044178" y="66595"/>
                  <a:pt x="4254633" y="0"/>
                </a:cubicBezTo>
                <a:cubicBezTo>
                  <a:pt x="4465088" y="-66595"/>
                  <a:pt x="4646343" y="56515"/>
                  <a:pt x="4997052" y="0"/>
                </a:cubicBezTo>
                <a:cubicBezTo>
                  <a:pt x="5347761" y="-56515"/>
                  <a:pt x="5211991" y="36436"/>
                  <a:pt x="5396816" y="0"/>
                </a:cubicBezTo>
                <a:cubicBezTo>
                  <a:pt x="5581641" y="-36436"/>
                  <a:pt x="5924344" y="57116"/>
                  <a:pt x="6139235" y="0"/>
                </a:cubicBezTo>
                <a:cubicBezTo>
                  <a:pt x="6354126" y="-57116"/>
                  <a:pt x="6646946" y="62707"/>
                  <a:pt x="6795991" y="0"/>
                </a:cubicBezTo>
                <a:cubicBezTo>
                  <a:pt x="6945036" y="-62707"/>
                  <a:pt x="7369031" y="29511"/>
                  <a:pt x="7538410" y="0"/>
                </a:cubicBezTo>
                <a:cubicBezTo>
                  <a:pt x="7707789" y="-29511"/>
                  <a:pt x="7884735" y="605"/>
                  <a:pt x="8023838" y="0"/>
                </a:cubicBezTo>
                <a:cubicBezTo>
                  <a:pt x="8162941" y="-605"/>
                  <a:pt x="8369944" y="57798"/>
                  <a:pt x="8566375" y="0"/>
                </a:cubicBezTo>
                <a:cubicBezTo>
                  <a:pt x="8607480" y="202247"/>
                  <a:pt x="8522242" y="311565"/>
                  <a:pt x="8566375" y="454276"/>
                </a:cubicBezTo>
                <a:cubicBezTo>
                  <a:pt x="8610508" y="596987"/>
                  <a:pt x="8505429" y="769812"/>
                  <a:pt x="8566375" y="1038346"/>
                </a:cubicBezTo>
                <a:cubicBezTo>
                  <a:pt x="8627321" y="1306880"/>
                  <a:pt x="8549874" y="1382350"/>
                  <a:pt x="8566375" y="1492622"/>
                </a:cubicBezTo>
                <a:cubicBezTo>
                  <a:pt x="8582876" y="1602894"/>
                  <a:pt x="8559676" y="1744606"/>
                  <a:pt x="8566375" y="1903634"/>
                </a:cubicBezTo>
                <a:cubicBezTo>
                  <a:pt x="8573074" y="2062662"/>
                  <a:pt x="8528948" y="2331276"/>
                  <a:pt x="8566375" y="2487704"/>
                </a:cubicBezTo>
                <a:cubicBezTo>
                  <a:pt x="8603802" y="2644132"/>
                  <a:pt x="8516859" y="2880868"/>
                  <a:pt x="8566375" y="2985244"/>
                </a:cubicBezTo>
                <a:cubicBezTo>
                  <a:pt x="8615891" y="3089620"/>
                  <a:pt x="8517965" y="3375708"/>
                  <a:pt x="8566375" y="3526049"/>
                </a:cubicBezTo>
                <a:cubicBezTo>
                  <a:pt x="8614785" y="3676391"/>
                  <a:pt x="8508141" y="4114904"/>
                  <a:pt x="8566375" y="4326441"/>
                </a:cubicBezTo>
                <a:cubicBezTo>
                  <a:pt x="8325521" y="4337343"/>
                  <a:pt x="8203961" y="4274178"/>
                  <a:pt x="8080947" y="4326441"/>
                </a:cubicBezTo>
                <a:cubicBezTo>
                  <a:pt x="7957933" y="4378704"/>
                  <a:pt x="7663347" y="4290537"/>
                  <a:pt x="7338528" y="4326441"/>
                </a:cubicBezTo>
                <a:cubicBezTo>
                  <a:pt x="7013709" y="4362345"/>
                  <a:pt x="6876387" y="4253734"/>
                  <a:pt x="6681773" y="4326441"/>
                </a:cubicBezTo>
                <a:cubicBezTo>
                  <a:pt x="6487160" y="4399148"/>
                  <a:pt x="6386468" y="4267034"/>
                  <a:pt x="6110681" y="4326441"/>
                </a:cubicBezTo>
                <a:cubicBezTo>
                  <a:pt x="5834894" y="4385848"/>
                  <a:pt x="5713093" y="4268736"/>
                  <a:pt x="5539589" y="4326441"/>
                </a:cubicBezTo>
                <a:cubicBezTo>
                  <a:pt x="5366085" y="4384146"/>
                  <a:pt x="5034616" y="4296436"/>
                  <a:pt x="4797170" y="4326441"/>
                </a:cubicBezTo>
                <a:cubicBezTo>
                  <a:pt x="4559724" y="4356446"/>
                  <a:pt x="4411265" y="4294600"/>
                  <a:pt x="4054751" y="4326441"/>
                </a:cubicBezTo>
                <a:cubicBezTo>
                  <a:pt x="3698237" y="4358282"/>
                  <a:pt x="3823686" y="4311434"/>
                  <a:pt x="3740650" y="4326441"/>
                </a:cubicBezTo>
                <a:cubicBezTo>
                  <a:pt x="3657614" y="4341448"/>
                  <a:pt x="3431888" y="4306799"/>
                  <a:pt x="3340886" y="4326441"/>
                </a:cubicBezTo>
                <a:cubicBezTo>
                  <a:pt x="3249884" y="4346083"/>
                  <a:pt x="2983038" y="4312033"/>
                  <a:pt x="2769795" y="4326441"/>
                </a:cubicBezTo>
                <a:cubicBezTo>
                  <a:pt x="2556552" y="4340849"/>
                  <a:pt x="2264415" y="4248727"/>
                  <a:pt x="2027375" y="4326441"/>
                </a:cubicBezTo>
                <a:cubicBezTo>
                  <a:pt x="1790335" y="4404155"/>
                  <a:pt x="1763927" y="4305735"/>
                  <a:pt x="1627611" y="4326441"/>
                </a:cubicBezTo>
                <a:cubicBezTo>
                  <a:pt x="1491295" y="4347147"/>
                  <a:pt x="1349786" y="4294622"/>
                  <a:pt x="1142183" y="4326441"/>
                </a:cubicBezTo>
                <a:cubicBezTo>
                  <a:pt x="934580" y="4358260"/>
                  <a:pt x="926762" y="4308325"/>
                  <a:pt x="742419" y="4326441"/>
                </a:cubicBezTo>
                <a:cubicBezTo>
                  <a:pt x="558076" y="4344557"/>
                  <a:pt x="225237" y="4262594"/>
                  <a:pt x="0" y="4326441"/>
                </a:cubicBezTo>
                <a:cubicBezTo>
                  <a:pt x="-2159" y="4076306"/>
                  <a:pt x="39078" y="4029372"/>
                  <a:pt x="0" y="3785636"/>
                </a:cubicBezTo>
                <a:cubicBezTo>
                  <a:pt x="-39078" y="3541901"/>
                  <a:pt x="22411" y="3551212"/>
                  <a:pt x="0" y="3331360"/>
                </a:cubicBezTo>
                <a:cubicBezTo>
                  <a:pt x="-22411" y="3111508"/>
                  <a:pt x="83" y="3043396"/>
                  <a:pt x="0" y="2877083"/>
                </a:cubicBezTo>
                <a:cubicBezTo>
                  <a:pt x="-83" y="2710770"/>
                  <a:pt x="52748" y="2515594"/>
                  <a:pt x="0" y="2379543"/>
                </a:cubicBezTo>
                <a:cubicBezTo>
                  <a:pt x="-52748" y="2243492"/>
                  <a:pt x="37959" y="2054185"/>
                  <a:pt x="0" y="1882002"/>
                </a:cubicBezTo>
                <a:cubicBezTo>
                  <a:pt x="-37959" y="1709819"/>
                  <a:pt x="55332" y="1450084"/>
                  <a:pt x="0" y="1254668"/>
                </a:cubicBezTo>
                <a:cubicBezTo>
                  <a:pt x="-55332" y="1059252"/>
                  <a:pt x="50904" y="953012"/>
                  <a:pt x="0" y="800392"/>
                </a:cubicBezTo>
                <a:cubicBezTo>
                  <a:pt x="-50904" y="647772"/>
                  <a:pt x="54546" y="267897"/>
                  <a:pt x="0" y="0"/>
                </a:cubicBezTo>
                <a:close/>
              </a:path>
            </a:pathLst>
          </a:custGeom>
          <a:ln>
            <a:solidFill>
              <a:schemeClr val="tx1"/>
            </a:solidFill>
            <a:extLst>
              <a:ext uri="{C807C97D-BFC1-408E-A445-0C87EB9F89A2}">
                <ask:lineSketchStyleProps xmlns:ask="http://schemas.microsoft.com/office/drawing/2018/sketchyshapes" sd="2090614568">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305D7F8C-D107-2D95-6496-6622CF3FDC58}"/>
              </a:ext>
            </a:extLst>
          </p:cNvPr>
          <p:cNvSpPr txBox="1"/>
          <p:nvPr/>
        </p:nvSpPr>
        <p:spPr>
          <a:xfrm>
            <a:off x="3005136" y="6205248"/>
            <a:ext cx="6096000" cy="369332"/>
          </a:xfrm>
          <a:prstGeom prst="rect">
            <a:avLst/>
          </a:prstGeom>
          <a:noFill/>
        </p:spPr>
        <p:txBody>
          <a:bodyPr wrap="square">
            <a:spAutoFit/>
          </a:bodyPr>
          <a:lstStyle/>
          <a:p>
            <a:r>
              <a:rPr lang="el-GR" dirty="0">
                <a:hlinkClick r:id="rId4"/>
              </a:rPr>
              <a:t>Περιγραφή προσώπου | DOC</a:t>
            </a:r>
            <a:endParaRPr lang="el-GR" dirty="0"/>
          </a:p>
        </p:txBody>
      </p:sp>
      <p:sp>
        <p:nvSpPr>
          <p:cNvPr id="2" name="Ορθογώνιο 1">
            <a:extLst>
              <a:ext uri="{FF2B5EF4-FFF2-40B4-BE49-F238E27FC236}">
                <a16:creationId xmlns:a16="http://schemas.microsoft.com/office/drawing/2014/main" id="{F4BDE445-5BD5-8E1A-49EF-3456B914E129}"/>
              </a:ext>
            </a:extLst>
          </p:cNvPr>
          <p:cNvSpPr/>
          <p:nvPr/>
        </p:nvSpPr>
        <p:spPr>
          <a:xfrm>
            <a:off x="3842657" y="2808515"/>
            <a:ext cx="1273629" cy="7184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solidFill>
                  <a:srgbClr val="FF0000"/>
                </a:solidFill>
              </a:rPr>
              <a:t>Βασιλική</a:t>
            </a:r>
          </a:p>
          <a:p>
            <a:pPr algn="ctr"/>
            <a:r>
              <a:rPr lang="el-GR" dirty="0">
                <a:solidFill>
                  <a:srgbClr val="FF0000"/>
                </a:solidFill>
              </a:rPr>
              <a:t>32 χρονών</a:t>
            </a:r>
          </a:p>
        </p:txBody>
      </p:sp>
      <p:sp>
        <p:nvSpPr>
          <p:cNvPr id="3" name="Ορθογώνιο 2">
            <a:extLst>
              <a:ext uri="{FF2B5EF4-FFF2-40B4-BE49-F238E27FC236}">
                <a16:creationId xmlns:a16="http://schemas.microsoft.com/office/drawing/2014/main" id="{A163DB6B-6CD7-51EB-7079-1FE51AC270ED}"/>
              </a:ext>
            </a:extLst>
          </p:cNvPr>
          <p:cNvSpPr/>
          <p:nvPr/>
        </p:nvSpPr>
        <p:spPr>
          <a:xfrm>
            <a:off x="3591453" y="5431972"/>
            <a:ext cx="2601686" cy="26125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Τι  νιώθει  για  εκείνη;</a:t>
            </a:r>
          </a:p>
        </p:txBody>
      </p:sp>
      <p:sp>
        <p:nvSpPr>
          <p:cNvPr id="6" name="Ορθογώνιο 5">
            <a:extLst>
              <a:ext uri="{FF2B5EF4-FFF2-40B4-BE49-F238E27FC236}">
                <a16:creationId xmlns:a16="http://schemas.microsoft.com/office/drawing/2014/main" id="{B876F4F7-A285-5E18-DDD0-2DD4CDC470A2}"/>
              </a:ext>
            </a:extLst>
          </p:cNvPr>
          <p:cNvSpPr/>
          <p:nvPr/>
        </p:nvSpPr>
        <p:spPr>
          <a:xfrm>
            <a:off x="7962900" y="5562600"/>
            <a:ext cx="2601686" cy="26125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Πώς περνάνε μαζί;</a:t>
            </a:r>
          </a:p>
        </p:txBody>
      </p:sp>
    </p:spTree>
    <p:extLst>
      <p:ext uri="{BB962C8B-B14F-4D97-AF65-F5344CB8AC3E}">
        <p14:creationId xmlns:p14="http://schemas.microsoft.com/office/powerpoint/2010/main" val="1968482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21772" y="162789"/>
            <a:ext cx="6183085"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0" y="5711411"/>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41" y="3697431"/>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8EB622A-E6D3-3E53-6409-FA79BFFF75D6}"/>
              </a:ext>
            </a:extLst>
          </p:cNvPr>
          <p:cNvSpPr txBox="1"/>
          <p:nvPr/>
        </p:nvSpPr>
        <p:spPr>
          <a:xfrm>
            <a:off x="6921188" y="412354"/>
            <a:ext cx="4892193" cy="6186309"/>
          </a:xfrm>
          <a:custGeom>
            <a:avLst/>
            <a:gdLst>
              <a:gd name="csX0" fmla="*/ 0 w 4892193"/>
              <a:gd name="csY0" fmla="*/ 0 h 6186309"/>
              <a:gd name="csX1" fmla="*/ 445733 w 4892193"/>
              <a:gd name="csY1" fmla="*/ 0 h 6186309"/>
              <a:gd name="csX2" fmla="*/ 842544 w 4892193"/>
              <a:gd name="csY2" fmla="*/ 0 h 6186309"/>
              <a:gd name="csX3" fmla="*/ 1239356 w 4892193"/>
              <a:gd name="csY3" fmla="*/ 0 h 6186309"/>
              <a:gd name="csX4" fmla="*/ 1831854 w 4892193"/>
              <a:gd name="csY4" fmla="*/ 0 h 6186309"/>
              <a:gd name="csX5" fmla="*/ 2375431 w 4892193"/>
              <a:gd name="csY5" fmla="*/ 0 h 6186309"/>
              <a:gd name="csX6" fmla="*/ 2821165 w 4892193"/>
              <a:gd name="csY6" fmla="*/ 0 h 6186309"/>
              <a:gd name="csX7" fmla="*/ 3364742 w 4892193"/>
              <a:gd name="csY7" fmla="*/ 0 h 6186309"/>
              <a:gd name="csX8" fmla="*/ 3761553 w 4892193"/>
              <a:gd name="csY8" fmla="*/ 0 h 6186309"/>
              <a:gd name="csX9" fmla="*/ 4402974 w 4892193"/>
              <a:gd name="csY9" fmla="*/ 0 h 6186309"/>
              <a:gd name="csX10" fmla="*/ 4892193 w 4892193"/>
              <a:gd name="csY10" fmla="*/ 0 h 6186309"/>
              <a:gd name="csX11" fmla="*/ 4892193 w 4892193"/>
              <a:gd name="csY11" fmla="*/ 624255 h 6186309"/>
              <a:gd name="csX12" fmla="*/ 4892193 w 4892193"/>
              <a:gd name="csY12" fmla="*/ 1062920 h 6186309"/>
              <a:gd name="csX13" fmla="*/ 4892193 w 4892193"/>
              <a:gd name="csY13" fmla="*/ 1563449 h 6186309"/>
              <a:gd name="csX14" fmla="*/ 4892193 w 4892193"/>
              <a:gd name="csY14" fmla="*/ 2187704 h 6186309"/>
              <a:gd name="csX15" fmla="*/ 4892193 w 4892193"/>
              <a:gd name="csY15" fmla="*/ 2811959 h 6186309"/>
              <a:gd name="csX16" fmla="*/ 4892193 w 4892193"/>
              <a:gd name="csY16" fmla="*/ 3312487 h 6186309"/>
              <a:gd name="csX17" fmla="*/ 4892193 w 4892193"/>
              <a:gd name="csY17" fmla="*/ 3936742 h 6186309"/>
              <a:gd name="csX18" fmla="*/ 4892193 w 4892193"/>
              <a:gd name="csY18" fmla="*/ 4313545 h 6186309"/>
              <a:gd name="csX19" fmla="*/ 4892193 w 4892193"/>
              <a:gd name="csY19" fmla="*/ 4875936 h 6186309"/>
              <a:gd name="csX20" fmla="*/ 4892193 w 4892193"/>
              <a:gd name="csY20" fmla="*/ 5500191 h 6186309"/>
              <a:gd name="csX21" fmla="*/ 4892193 w 4892193"/>
              <a:gd name="csY21" fmla="*/ 6186309 h 6186309"/>
              <a:gd name="csX22" fmla="*/ 4495382 w 4892193"/>
              <a:gd name="csY22" fmla="*/ 6186309 h 6186309"/>
              <a:gd name="csX23" fmla="*/ 4098571 w 4892193"/>
              <a:gd name="csY23" fmla="*/ 6186309 h 6186309"/>
              <a:gd name="csX24" fmla="*/ 3603916 w 4892193"/>
              <a:gd name="csY24" fmla="*/ 6186309 h 6186309"/>
              <a:gd name="csX25" fmla="*/ 3158182 w 4892193"/>
              <a:gd name="csY25" fmla="*/ 6186309 h 6186309"/>
              <a:gd name="csX26" fmla="*/ 2614605 w 4892193"/>
              <a:gd name="csY26" fmla="*/ 6186309 h 6186309"/>
              <a:gd name="csX27" fmla="*/ 2168872 w 4892193"/>
              <a:gd name="csY27" fmla="*/ 6186309 h 6186309"/>
              <a:gd name="csX28" fmla="*/ 1674217 w 4892193"/>
              <a:gd name="csY28" fmla="*/ 6186309 h 6186309"/>
              <a:gd name="csX29" fmla="*/ 1179562 w 4892193"/>
              <a:gd name="csY29" fmla="*/ 6186309 h 6186309"/>
              <a:gd name="csX30" fmla="*/ 733829 w 4892193"/>
              <a:gd name="csY30" fmla="*/ 6186309 h 6186309"/>
              <a:gd name="csX31" fmla="*/ 0 w 4892193"/>
              <a:gd name="csY31" fmla="*/ 6186309 h 6186309"/>
              <a:gd name="csX32" fmla="*/ 0 w 4892193"/>
              <a:gd name="csY32" fmla="*/ 5747643 h 6186309"/>
              <a:gd name="csX33" fmla="*/ 0 w 4892193"/>
              <a:gd name="csY33" fmla="*/ 5308978 h 6186309"/>
              <a:gd name="csX34" fmla="*/ 0 w 4892193"/>
              <a:gd name="csY34" fmla="*/ 4684723 h 6186309"/>
              <a:gd name="csX35" fmla="*/ 0 w 4892193"/>
              <a:gd name="csY35" fmla="*/ 4184194 h 6186309"/>
              <a:gd name="csX36" fmla="*/ 0 w 4892193"/>
              <a:gd name="csY36" fmla="*/ 3807392 h 6186309"/>
              <a:gd name="csX37" fmla="*/ 0 w 4892193"/>
              <a:gd name="csY37" fmla="*/ 3306863 h 6186309"/>
              <a:gd name="csX38" fmla="*/ 0 w 4892193"/>
              <a:gd name="csY38" fmla="*/ 2868198 h 6186309"/>
              <a:gd name="csX39" fmla="*/ 0 w 4892193"/>
              <a:gd name="csY39" fmla="*/ 2367669 h 6186309"/>
              <a:gd name="csX40" fmla="*/ 0 w 4892193"/>
              <a:gd name="csY40" fmla="*/ 1867141 h 6186309"/>
              <a:gd name="csX41" fmla="*/ 0 w 4892193"/>
              <a:gd name="csY41" fmla="*/ 1490338 h 6186309"/>
              <a:gd name="csX42" fmla="*/ 0 w 4892193"/>
              <a:gd name="csY42" fmla="*/ 989809 h 6186309"/>
              <a:gd name="csX43" fmla="*/ 0 w 4892193"/>
              <a:gd name="csY43" fmla="*/ 613007 h 6186309"/>
              <a:gd name="csX44" fmla="*/ 0 w 4892193"/>
              <a:gd name="csY44" fmla="*/ 0 h 6186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892193" h="6186309" extrusionOk="0">
                <a:moveTo>
                  <a:pt x="0" y="0"/>
                </a:moveTo>
                <a:cubicBezTo>
                  <a:pt x="204394" y="-34464"/>
                  <a:pt x="339857" y="20846"/>
                  <a:pt x="445733" y="0"/>
                </a:cubicBezTo>
                <a:cubicBezTo>
                  <a:pt x="551609" y="-20846"/>
                  <a:pt x="699443" y="3928"/>
                  <a:pt x="842544" y="0"/>
                </a:cubicBezTo>
                <a:cubicBezTo>
                  <a:pt x="985645" y="-3928"/>
                  <a:pt x="1062926" y="12946"/>
                  <a:pt x="1239356" y="0"/>
                </a:cubicBezTo>
                <a:cubicBezTo>
                  <a:pt x="1415786" y="-12946"/>
                  <a:pt x="1595626" y="43104"/>
                  <a:pt x="1831854" y="0"/>
                </a:cubicBezTo>
                <a:cubicBezTo>
                  <a:pt x="2068082" y="-43104"/>
                  <a:pt x="2109625" y="5511"/>
                  <a:pt x="2375431" y="0"/>
                </a:cubicBezTo>
                <a:cubicBezTo>
                  <a:pt x="2641237" y="-5511"/>
                  <a:pt x="2719409" y="42401"/>
                  <a:pt x="2821165" y="0"/>
                </a:cubicBezTo>
                <a:cubicBezTo>
                  <a:pt x="2922921" y="-42401"/>
                  <a:pt x="3225628" y="43995"/>
                  <a:pt x="3364742" y="0"/>
                </a:cubicBezTo>
                <a:cubicBezTo>
                  <a:pt x="3503856" y="-43995"/>
                  <a:pt x="3631732" y="18859"/>
                  <a:pt x="3761553" y="0"/>
                </a:cubicBezTo>
                <a:cubicBezTo>
                  <a:pt x="3891374" y="-18859"/>
                  <a:pt x="4084191" y="42568"/>
                  <a:pt x="4402974" y="0"/>
                </a:cubicBezTo>
                <a:cubicBezTo>
                  <a:pt x="4721757" y="-42568"/>
                  <a:pt x="4755118" y="742"/>
                  <a:pt x="4892193" y="0"/>
                </a:cubicBezTo>
                <a:cubicBezTo>
                  <a:pt x="4914046" y="255060"/>
                  <a:pt x="4846348" y="418847"/>
                  <a:pt x="4892193" y="624255"/>
                </a:cubicBezTo>
                <a:cubicBezTo>
                  <a:pt x="4938038" y="829664"/>
                  <a:pt x="4869366" y="936742"/>
                  <a:pt x="4892193" y="1062920"/>
                </a:cubicBezTo>
                <a:cubicBezTo>
                  <a:pt x="4915020" y="1189099"/>
                  <a:pt x="4888432" y="1409138"/>
                  <a:pt x="4892193" y="1563449"/>
                </a:cubicBezTo>
                <a:cubicBezTo>
                  <a:pt x="4895954" y="1717760"/>
                  <a:pt x="4879706" y="2031140"/>
                  <a:pt x="4892193" y="2187704"/>
                </a:cubicBezTo>
                <a:cubicBezTo>
                  <a:pt x="4904680" y="2344269"/>
                  <a:pt x="4838650" y="2556716"/>
                  <a:pt x="4892193" y="2811959"/>
                </a:cubicBezTo>
                <a:cubicBezTo>
                  <a:pt x="4945736" y="3067203"/>
                  <a:pt x="4864108" y="3203678"/>
                  <a:pt x="4892193" y="3312487"/>
                </a:cubicBezTo>
                <a:cubicBezTo>
                  <a:pt x="4920278" y="3421296"/>
                  <a:pt x="4869443" y="3749538"/>
                  <a:pt x="4892193" y="3936742"/>
                </a:cubicBezTo>
                <a:cubicBezTo>
                  <a:pt x="4914943" y="4123946"/>
                  <a:pt x="4869595" y="4138480"/>
                  <a:pt x="4892193" y="4313545"/>
                </a:cubicBezTo>
                <a:cubicBezTo>
                  <a:pt x="4914791" y="4488610"/>
                  <a:pt x="4845299" y="4732550"/>
                  <a:pt x="4892193" y="4875936"/>
                </a:cubicBezTo>
                <a:cubicBezTo>
                  <a:pt x="4939087" y="5019322"/>
                  <a:pt x="4827251" y="5206703"/>
                  <a:pt x="4892193" y="5500191"/>
                </a:cubicBezTo>
                <a:cubicBezTo>
                  <a:pt x="4957135" y="5793680"/>
                  <a:pt x="4876767" y="6036237"/>
                  <a:pt x="4892193" y="6186309"/>
                </a:cubicBezTo>
                <a:cubicBezTo>
                  <a:pt x="4779250" y="6218939"/>
                  <a:pt x="4687840" y="6140166"/>
                  <a:pt x="4495382" y="6186309"/>
                </a:cubicBezTo>
                <a:cubicBezTo>
                  <a:pt x="4302924" y="6232452"/>
                  <a:pt x="4255254" y="6164310"/>
                  <a:pt x="4098571" y="6186309"/>
                </a:cubicBezTo>
                <a:cubicBezTo>
                  <a:pt x="3941888" y="6208308"/>
                  <a:pt x="3825551" y="6145640"/>
                  <a:pt x="3603916" y="6186309"/>
                </a:cubicBezTo>
                <a:cubicBezTo>
                  <a:pt x="3382281" y="6226978"/>
                  <a:pt x="3296654" y="6145297"/>
                  <a:pt x="3158182" y="6186309"/>
                </a:cubicBezTo>
                <a:cubicBezTo>
                  <a:pt x="3019710" y="6227321"/>
                  <a:pt x="2798077" y="6138957"/>
                  <a:pt x="2614605" y="6186309"/>
                </a:cubicBezTo>
                <a:cubicBezTo>
                  <a:pt x="2431133" y="6233661"/>
                  <a:pt x="2310747" y="6158179"/>
                  <a:pt x="2168872" y="6186309"/>
                </a:cubicBezTo>
                <a:cubicBezTo>
                  <a:pt x="2026997" y="6214439"/>
                  <a:pt x="1854464" y="6127625"/>
                  <a:pt x="1674217" y="6186309"/>
                </a:cubicBezTo>
                <a:cubicBezTo>
                  <a:pt x="1493970" y="6244993"/>
                  <a:pt x="1294351" y="6131430"/>
                  <a:pt x="1179562" y="6186309"/>
                </a:cubicBezTo>
                <a:cubicBezTo>
                  <a:pt x="1064773" y="6241188"/>
                  <a:pt x="933466" y="6159213"/>
                  <a:pt x="733829" y="6186309"/>
                </a:cubicBezTo>
                <a:cubicBezTo>
                  <a:pt x="534192" y="6213405"/>
                  <a:pt x="254385" y="6134543"/>
                  <a:pt x="0" y="6186309"/>
                </a:cubicBezTo>
                <a:cubicBezTo>
                  <a:pt x="-30051" y="6082291"/>
                  <a:pt x="35673" y="5926536"/>
                  <a:pt x="0" y="5747643"/>
                </a:cubicBezTo>
                <a:cubicBezTo>
                  <a:pt x="-35673" y="5568750"/>
                  <a:pt x="5379" y="5409651"/>
                  <a:pt x="0" y="5308978"/>
                </a:cubicBezTo>
                <a:cubicBezTo>
                  <a:pt x="-5379" y="5208306"/>
                  <a:pt x="20318" y="4970946"/>
                  <a:pt x="0" y="4684723"/>
                </a:cubicBezTo>
                <a:cubicBezTo>
                  <a:pt x="-20318" y="4398500"/>
                  <a:pt x="24301" y="4290420"/>
                  <a:pt x="0" y="4184194"/>
                </a:cubicBezTo>
                <a:cubicBezTo>
                  <a:pt x="-24301" y="4077968"/>
                  <a:pt x="33588" y="3914714"/>
                  <a:pt x="0" y="3807392"/>
                </a:cubicBezTo>
                <a:cubicBezTo>
                  <a:pt x="-33588" y="3700070"/>
                  <a:pt x="22749" y="3555817"/>
                  <a:pt x="0" y="3306863"/>
                </a:cubicBezTo>
                <a:cubicBezTo>
                  <a:pt x="-22749" y="3057909"/>
                  <a:pt x="43409" y="3044818"/>
                  <a:pt x="0" y="2868198"/>
                </a:cubicBezTo>
                <a:cubicBezTo>
                  <a:pt x="-43409" y="2691578"/>
                  <a:pt x="58852" y="2548686"/>
                  <a:pt x="0" y="2367669"/>
                </a:cubicBezTo>
                <a:cubicBezTo>
                  <a:pt x="-58852" y="2186652"/>
                  <a:pt x="29682" y="2106150"/>
                  <a:pt x="0" y="1867141"/>
                </a:cubicBezTo>
                <a:cubicBezTo>
                  <a:pt x="-29682" y="1628132"/>
                  <a:pt x="11429" y="1601514"/>
                  <a:pt x="0" y="1490338"/>
                </a:cubicBezTo>
                <a:cubicBezTo>
                  <a:pt x="-11429" y="1379162"/>
                  <a:pt x="51777" y="1124479"/>
                  <a:pt x="0" y="989809"/>
                </a:cubicBezTo>
                <a:cubicBezTo>
                  <a:pt x="-51777" y="855139"/>
                  <a:pt x="14201" y="796380"/>
                  <a:pt x="0" y="613007"/>
                </a:cubicBezTo>
                <a:cubicBezTo>
                  <a:pt x="-14201" y="429634"/>
                  <a:pt x="30899" y="272087"/>
                  <a:pt x="0" y="0"/>
                </a:cubicBezTo>
                <a:close/>
              </a:path>
            </a:pathLst>
          </a:custGeom>
          <a:noFill/>
          <a:ln>
            <a:solidFill>
              <a:schemeClr val="tx1"/>
            </a:solidFill>
            <a:extLst>
              <a:ext uri="{C807C97D-BFC1-408E-A445-0C87EB9F89A2}">
                <ask:lineSketchStyleProps xmlns:ask="http://schemas.microsoft.com/office/drawing/2018/sketchyshapes" sd="439020462">
                  <a:prstGeom prst="rect">
                    <a:avLst/>
                  </a:prstGeom>
                  <ask:type>
                    <ask:lineSketchScribble/>
                  </ask:type>
                </ask:lineSketchStyleProps>
              </a:ext>
            </a:extLst>
          </a:ln>
        </p:spPr>
        <p:txBody>
          <a:bodyPr wrap="square">
            <a:spAutoFit/>
          </a:bodyPr>
          <a:lstStyle/>
          <a:p>
            <a:r>
              <a:rPr lang="el-GR" b="0" i="0" dirty="0">
                <a:solidFill>
                  <a:schemeClr val="tx1"/>
                </a:solidFill>
                <a:effectLst/>
                <a:latin typeface="+mn-lt"/>
              </a:rPr>
              <a:t>Η δική μου η μαμά είναι απ’ όλες πιο καλή</a:t>
            </a:r>
          </a:p>
          <a:p>
            <a:r>
              <a:rPr lang="el-GR" b="0" i="0" dirty="0">
                <a:solidFill>
                  <a:schemeClr val="tx1"/>
                </a:solidFill>
                <a:effectLst/>
                <a:latin typeface="+mn-lt"/>
              </a:rPr>
              <a:t>Και η δική της αγκαλιά μέρα νύχτα είναι εκεί</a:t>
            </a:r>
          </a:p>
          <a:p>
            <a:r>
              <a:rPr lang="el-GR" b="0" i="0" dirty="0">
                <a:solidFill>
                  <a:schemeClr val="tx1"/>
                </a:solidFill>
                <a:effectLst/>
                <a:latin typeface="+mn-lt"/>
              </a:rPr>
              <a:t>Η δική μου η μαμά ξέρει πάντα τι να πει </a:t>
            </a:r>
          </a:p>
          <a:p>
            <a:r>
              <a:rPr lang="el-GR" b="0" i="0" dirty="0">
                <a:solidFill>
                  <a:schemeClr val="tx1"/>
                </a:solidFill>
                <a:effectLst/>
                <a:latin typeface="+mn-lt"/>
              </a:rPr>
              <a:t>Με γεμίζει με φιλιά κι όλα φεύγουν στη στιγμή </a:t>
            </a:r>
          </a:p>
          <a:p>
            <a:r>
              <a:rPr lang="el-GR" b="0" i="0" dirty="0">
                <a:solidFill>
                  <a:schemeClr val="tx1"/>
                </a:solidFill>
                <a:effectLst/>
                <a:latin typeface="+mn-lt"/>
              </a:rPr>
              <a:t>Η δική μου η μαμά πάντα δίνει συμβουλές</a:t>
            </a:r>
          </a:p>
          <a:p>
            <a:r>
              <a:rPr lang="el-GR" b="0" i="0" dirty="0">
                <a:solidFill>
                  <a:schemeClr val="tx1"/>
                </a:solidFill>
                <a:effectLst/>
                <a:latin typeface="+mn-lt"/>
              </a:rPr>
              <a:t>Και το μόνο που ζητά να της δίνω αγκαλιές </a:t>
            </a:r>
          </a:p>
          <a:p>
            <a:r>
              <a:rPr lang="el-GR" b="0" i="0" dirty="0">
                <a:solidFill>
                  <a:schemeClr val="tx1"/>
                </a:solidFill>
                <a:effectLst/>
                <a:latin typeface="+mn-lt"/>
              </a:rPr>
              <a:t>Η δική μου η μαμά δε μοιάζει με καμία</a:t>
            </a:r>
          </a:p>
          <a:p>
            <a:r>
              <a:rPr lang="el-GR" b="0" i="0" dirty="0">
                <a:solidFill>
                  <a:schemeClr val="tx1"/>
                </a:solidFill>
                <a:effectLst/>
                <a:latin typeface="+mn-lt"/>
              </a:rPr>
              <a:t>Μάνα είναι μόνο μία!!! </a:t>
            </a:r>
          </a:p>
          <a:p>
            <a:r>
              <a:rPr lang="el-GR" b="0" i="0" dirty="0">
                <a:solidFill>
                  <a:schemeClr val="tx1"/>
                </a:solidFill>
                <a:effectLst/>
                <a:latin typeface="+mn-lt"/>
              </a:rPr>
              <a:t>Μαμά, μαμά, μαμά σ’ αγαπώ πολύ </a:t>
            </a:r>
          </a:p>
          <a:p>
            <a:r>
              <a:rPr lang="el-GR" b="0" i="0" dirty="0">
                <a:solidFill>
                  <a:schemeClr val="tx1"/>
                </a:solidFill>
                <a:effectLst/>
                <a:latin typeface="+mn-lt"/>
              </a:rPr>
              <a:t>Μαμά, μαμά, μαμά μ’ αγαπάς και ‘συ</a:t>
            </a:r>
          </a:p>
          <a:p>
            <a:r>
              <a:rPr lang="el-GR" b="0" i="0" dirty="0">
                <a:solidFill>
                  <a:schemeClr val="tx1"/>
                </a:solidFill>
                <a:effectLst/>
                <a:latin typeface="+mn-lt"/>
              </a:rPr>
              <a:t>Κι όταν πλέον μεγαλώσω θα σε θέλω πιο πολύ </a:t>
            </a:r>
          </a:p>
          <a:p>
            <a:r>
              <a:rPr lang="el-GR" b="0" i="0" dirty="0">
                <a:solidFill>
                  <a:schemeClr val="tx1"/>
                </a:solidFill>
                <a:effectLst/>
                <a:latin typeface="+mn-lt"/>
              </a:rPr>
              <a:t>Μαμά, μαμά, μαμά σ’ αγαπώ πολύ </a:t>
            </a:r>
          </a:p>
          <a:p>
            <a:r>
              <a:rPr lang="el-GR" b="0" i="0" dirty="0">
                <a:solidFill>
                  <a:schemeClr val="tx1"/>
                </a:solidFill>
                <a:effectLst/>
                <a:latin typeface="+mn-lt"/>
              </a:rPr>
              <a:t>Μαμά, μαμά, μαμά μ’ αγαπάς και ‘συ </a:t>
            </a:r>
          </a:p>
          <a:p>
            <a:r>
              <a:rPr lang="el-GR" b="0" i="0" dirty="0">
                <a:solidFill>
                  <a:schemeClr val="tx1"/>
                </a:solidFill>
                <a:effectLst/>
                <a:latin typeface="+mn-lt"/>
              </a:rPr>
              <a:t>Κι όταν πλέον μεγαλώσω θα σε θέλω πιο πολύ </a:t>
            </a:r>
          </a:p>
          <a:p>
            <a:r>
              <a:rPr lang="el-GR" dirty="0"/>
              <a:t>Η δική μου η μαμά έχει μαγική φωνή </a:t>
            </a:r>
          </a:p>
          <a:p>
            <a:r>
              <a:rPr lang="el-GR" dirty="0"/>
              <a:t>Τραγουδά ψιθυριστά νανουρίσματα στ’ αυτί </a:t>
            </a:r>
          </a:p>
          <a:p>
            <a:r>
              <a:rPr lang="el-GR" dirty="0"/>
              <a:t>Η δική μου η μαμά μαγειρεύει λιχουδιές </a:t>
            </a:r>
          </a:p>
          <a:p>
            <a:r>
              <a:rPr lang="el-GR" dirty="0"/>
              <a:t>Φεύγει ο πόνος στο λεπτό όταν έχω ακεφιές </a:t>
            </a:r>
          </a:p>
          <a:p>
            <a:r>
              <a:rPr lang="el-GR" dirty="0"/>
              <a:t>Η δική μου η μαμά είναι σούπερ δυνατή </a:t>
            </a:r>
          </a:p>
          <a:p>
            <a:r>
              <a:rPr lang="el-GR" dirty="0"/>
              <a:t>Προστατεύει κι αγαπά, ό,τι λέει δεν αθετεί </a:t>
            </a:r>
          </a:p>
          <a:p>
            <a:r>
              <a:rPr lang="el-GR" dirty="0"/>
              <a:t>Η δική μου η μαμά δε μοιάζει με καμία </a:t>
            </a:r>
          </a:p>
          <a:p>
            <a:endParaRPr lang="el-GR" b="0" i="0" dirty="0">
              <a:solidFill>
                <a:schemeClr val="tx1"/>
              </a:solidFill>
              <a:effectLst/>
              <a:latin typeface="+mn-lt"/>
            </a:endParaRPr>
          </a:p>
        </p:txBody>
      </p:sp>
      <p:pic>
        <p:nvPicPr>
          <p:cNvPr id="11" name="Εικόνα 10" descr="Pretty Cartoon Mom">
            <a:extLst>
              <a:ext uri="{FF2B5EF4-FFF2-40B4-BE49-F238E27FC236}">
                <a16:creationId xmlns:a16="http://schemas.microsoft.com/office/drawing/2014/main" id="{77142C51-E161-2767-12F6-1FD598F7F1EE}"/>
              </a:ext>
            </a:extLst>
          </p:cNvPr>
          <p:cNvPicPr>
            <a:picLocks noChangeAspect="1"/>
          </p:cNvPicPr>
          <p:nvPr/>
        </p:nvPicPr>
        <p:blipFill>
          <a:blip r:embed="rId3"/>
          <a:stretch>
            <a:fillRect/>
          </a:stretch>
        </p:blipFill>
        <p:spPr>
          <a:xfrm>
            <a:off x="3442006" y="1796853"/>
            <a:ext cx="2864463" cy="3801155"/>
          </a:xfrm>
          <a:custGeom>
            <a:avLst/>
            <a:gdLst>
              <a:gd name="csX0" fmla="*/ 0 w 2864463"/>
              <a:gd name="csY0" fmla="*/ 0 h 3801155"/>
              <a:gd name="csX1" fmla="*/ 572893 w 2864463"/>
              <a:gd name="csY1" fmla="*/ 0 h 3801155"/>
              <a:gd name="csX2" fmla="*/ 1117141 w 2864463"/>
              <a:gd name="csY2" fmla="*/ 0 h 3801155"/>
              <a:gd name="csX3" fmla="*/ 1604099 w 2864463"/>
              <a:gd name="csY3" fmla="*/ 0 h 3801155"/>
              <a:gd name="csX4" fmla="*/ 2176992 w 2864463"/>
              <a:gd name="csY4" fmla="*/ 0 h 3801155"/>
              <a:gd name="csX5" fmla="*/ 2864463 w 2864463"/>
              <a:gd name="csY5" fmla="*/ 0 h 3801155"/>
              <a:gd name="csX6" fmla="*/ 2864463 w 2864463"/>
              <a:gd name="csY6" fmla="*/ 581034 h 3801155"/>
              <a:gd name="csX7" fmla="*/ 2864463 w 2864463"/>
              <a:gd name="csY7" fmla="*/ 1200079 h 3801155"/>
              <a:gd name="csX8" fmla="*/ 2864463 w 2864463"/>
              <a:gd name="csY8" fmla="*/ 1743101 h 3801155"/>
              <a:gd name="csX9" fmla="*/ 2864463 w 2864463"/>
              <a:gd name="csY9" fmla="*/ 2248112 h 3801155"/>
              <a:gd name="csX10" fmla="*/ 2864463 w 2864463"/>
              <a:gd name="csY10" fmla="*/ 2829145 h 3801155"/>
              <a:gd name="csX11" fmla="*/ 2864463 w 2864463"/>
              <a:gd name="csY11" fmla="*/ 3801155 h 3801155"/>
              <a:gd name="csX12" fmla="*/ 2291570 w 2864463"/>
              <a:gd name="csY12" fmla="*/ 3801155 h 3801155"/>
              <a:gd name="csX13" fmla="*/ 1690033 w 2864463"/>
              <a:gd name="csY13" fmla="*/ 3801155 h 3801155"/>
              <a:gd name="csX14" fmla="*/ 1088496 w 2864463"/>
              <a:gd name="csY14" fmla="*/ 3801155 h 3801155"/>
              <a:gd name="csX15" fmla="*/ 0 w 2864463"/>
              <a:gd name="csY15" fmla="*/ 3801155 h 3801155"/>
              <a:gd name="csX16" fmla="*/ 0 w 2864463"/>
              <a:gd name="csY16" fmla="*/ 3372168 h 3801155"/>
              <a:gd name="csX17" fmla="*/ 0 w 2864463"/>
              <a:gd name="csY17" fmla="*/ 2791134 h 3801155"/>
              <a:gd name="csX18" fmla="*/ 0 w 2864463"/>
              <a:gd name="csY18" fmla="*/ 2172089 h 3801155"/>
              <a:gd name="csX19" fmla="*/ 0 w 2864463"/>
              <a:gd name="csY19" fmla="*/ 1705090 h 3801155"/>
              <a:gd name="csX20" fmla="*/ 0 w 2864463"/>
              <a:gd name="csY20" fmla="*/ 1238090 h 3801155"/>
              <a:gd name="csX21" fmla="*/ 0 w 2864463"/>
              <a:gd name="csY21" fmla="*/ 771091 h 3801155"/>
              <a:gd name="csX22" fmla="*/ 0 w 2864463"/>
              <a:gd name="csY22" fmla="*/ 0 h 38011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64463" h="3801155" fill="none" extrusionOk="0">
                <a:moveTo>
                  <a:pt x="0" y="0"/>
                </a:moveTo>
                <a:cubicBezTo>
                  <a:pt x="202515" y="-53121"/>
                  <a:pt x="309130" y="42058"/>
                  <a:pt x="572893" y="0"/>
                </a:cubicBezTo>
                <a:cubicBezTo>
                  <a:pt x="836656" y="-42058"/>
                  <a:pt x="1007163" y="44568"/>
                  <a:pt x="1117141" y="0"/>
                </a:cubicBezTo>
                <a:cubicBezTo>
                  <a:pt x="1227119" y="-44568"/>
                  <a:pt x="1446429" y="25432"/>
                  <a:pt x="1604099" y="0"/>
                </a:cubicBezTo>
                <a:cubicBezTo>
                  <a:pt x="1761769" y="-25432"/>
                  <a:pt x="1917846" y="22039"/>
                  <a:pt x="2176992" y="0"/>
                </a:cubicBezTo>
                <a:cubicBezTo>
                  <a:pt x="2436138" y="-22039"/>
                  <a:pt x="2613399" y="61060"/>
                  <a:pt x="2864463" y="0"/>
                </a:cubicBezTo>
                <a:cubicBezTo>
                  <a:pt x="2896860" y="207162"/>
                  <a:pt x="2810143" y="301285"/>
                  <a:pt x="2864463" y="581034"/>
                </a:cubicBezTo>
                <a:cubicBezTo>
                  <a:pt x="2918783" y="860783"/>
                  <a:pt x="2857352" y="986630"/>
                  <a:pt x="2864463" y="1200079"/>
                </a:cubicBezTo>
                <a:cubicBezTo>
                  <a:pt x="2871574" y="1413528"/>
                  <a:pt x="2860985" y="1590304"/>
                  <a:pt x="2864463" y="1743101"/>
                </a:cubicBezTo>
                <a:cubicBezTo>
                  <a:pt x="2867941" y="1895898"/>
                  <a:pt x="2821489" y="2002766"/>
                  <a:pt x="2864463" y="2248112"/>
                </a:cubicBezTo>
                <a:cubicBezTo>
                  <a:pt x="2907437" y="2493458"/>
                  <a:pt x="2845451" y="2636108"/>
                  <a:pt x="2864463" y="2829145"/>
                </a:cubicBezTo>
                <a:cubicBezTo>
                  <a:pt x="2883475" y="3022182"/>
                  <a:pt x="2791222" y="3524872"/>
                  <a:pt x="2864463" y="3801155"/>
                </a:cubicBezTo>
                <a:cubicBezTo>
                  <a:pt x="2685732" y="3846289"/>
                  <a:pt x="2418990" y="3751407"/>
                  <a:pt x="2291570" y="3801155"/>
                </a:cubicBezTo>
                <a:cubicBezTo>
                  <a:pt x="2164150" y="3850903"/>
                  <a:pt x="1940395" y="3740028"/>
                  <a:pt x="1690033" y="3801155"/>
                </a:cubicBezTo>
                <a:cubicBezTo>
                  <a:pt x="1439671" y="3862282"/>
                  <a:pt x="1289665" y="3742801"/>
                  <a:pt x="1088496" y="3801155"/>
                </a:cubicBezTo>
                <a:cubicBezTo>
                  <a:pt x="887327" y="3859509"/>
                  <a:pt x="319189" y="3683190"/>
                  <a:pt x="0" y="3801155"/>
                </a:cubicBezTo>
                <a:cubicBezTo>
                  <a:pt x="-37764" y="3591029"/>
                  <a:pt x="10258" y="3463082"/>
                  <a:pt x="0" y="3372168"/>
                </a:cubicBezTo>
                <a:cubicBezTo>
                  <a:pt x="-10258" y="3281254"/>
                  <a:pt x="52891" y="3077506"/>
                  <a:pt x="0" y="2791134"/>
                </a:cubicBezTo>
                <a:cubicBezTo>
                  <a:pt x="-52891" y="2504762"/>
                  <a:pt x="57666" y="2427916"/>
                  <a:pt x="0" y="2172089"/>
                </a:cubicBezTo>
                <a:cubicBezTo>
                  <a:pt x="-57666" y="1916262"/>
                  <a:pt x="7015" y="1902528"/>
                  <a:pt x="0" y="1705090"/>
                </a:cubicBezTo>
                <a:cubicBezTo>
                  <a:pt x="-7015" y="1507652"/>
                  <a:pt x="27730" y="1432658"/>
                  <a:pt x="0" y="1238090"/>
                </a:cubicBezTo>
                <a:cubicBezTo>
                  <a:pt x="-27730" y="1043522"/>
                  <a:pt x="47303" y="931727"/>
                  <a:pt x="0" y="771091"/>
                </a:cubicBezTo>
                <a:cubicBezTo>
                  <a:pt x="-47303" y="610455"/>
                  <a:pt x="79984" y="275695"/>
                  <a:pt x="0" y="0"/>
                </a:cubicBezTo>
                <a:close/>
              </a:path>
              <a:path w="2864463" h="3801155" stroke="0" extrusionOk="0">
                <a:moveTo>
                  <a:pt x="0" y="0"/>
                </a:moveTo>
                <a:cubicBezTo>
                  <a:pt x="227063" y="-40400"/>
                  <a:pt x="421415" y="69665"/>
                  <a:pt x="630182" y="0"/>
                </a:cubicBezTo>
                <a:cubicBezTo>
                  <a:pt x="838949" y="-69665"/>
                  <a:pt x="986302" y="49532"/>
                  <a:pt x="1203074" y="0"/>
                </a:cubicBezTo>
                <a:cubicBezTo>
                  <a:pt x="1419846" y="-49532"/>
                  <a:pt x="1561011" y="18975"/>
                  <a:pt x="1747322" y="0"/>
                </a:cubicBezTo>
                <a:cubicBezTo>
                  <a:pt x="1933633" y="-18975"/>
                  <a:pt x="2118183" y="38567"/>
                  <a:pt x="2320215" y="0"/>
                </a:cubicBezTo>
                <a:cubicBezTo>
                  <a:pt x="2522247" y="-38567"/>
                  <a:pt x="2701610" y="57625"/>
                  <a:pt x="2864463" y="0"/>
                </a:cubicBezTo>
                <a:cubicBezTo>
                  <a:pt x="2904134" y="225336"/>
                  <a:pt x="2826107" y="243477"/>
                  <a:pt x="2864463" y="466999"/>
                </a:cubicBezTo>
                <a:cubicBezTo>
                  <a:pt x="2902819" y="690521"/>
                  <a:pt x="2838899" y="856270"/>
                  <a:pt x="2864463" y="1048033"/>
                </a:cubicBezTo>
                <a:cubicBezTo>
                  <a:pt x="2890027" y="1239796"/>
                  <a:pt x="2812996" y="1292966"/>
                  <a:pt x="2864463" y="1477020"/>
                </a:cubicBezTo>
                <a:cubicBezTo>
                  <a:pt x="2915930" y="1661074"/>
                  <a:pt x="2845853" y="1710872"/>
                  <a:pt x="2864463" y="1906008"/>
                </a:cubicBezTo>
                <a:cubicBezTo>
                  <a:pt x="2883073" y="2101144"/>
                  <a:pt x="2813052" y="2249893"/>
                  <a:pt x="2864463" y="2449030"/>
                </a:cubicBezTo>
                <a:cubicBezTo>
                  <a:pt x="2915874" y="2648167"/>
                  <a:pt x="2861205" y="2807045"/>
                  <a:pt x="2864463" y="3030064"/>
                </a:cubicBezTo>
                <a:cubicBezTo>
                  <a:pt x="2867721" y="3253083"/>
                  <a:pt x="2828572" y="3527960"/>
                  <a:pt x="2864463" y="3801155"/>
                </a:cubicBezTo>
                <a:cubicBezTo>
                  <a:pt x="2750058" y="3835189"/>
                  <a:pt x="2516709" y="3748351"/>
                  <a:pt x="2377504" y="3801155"/>
                </a:cubicBezTo>
                <a:cubicBezTo>
                  <a:pt x="2238299" y="3853959"/>
                  <a:pt x="2033188" y="3755531"/>
                  <a:pt x="1890546" y="3801155"/>
                </a:cubicBezTo>
                <a:cubicBezTo>
                  <a:pt x="1747904" y="3846779"/>
                  <a:pt x="1464392" y="3772635"/>
                  <a:pt x="1317653" y="3801155"/>
                </a:cubicBezTo>
                <a:cubicBezTo>
                  <a:pt x="1170914" y="3829675"/>
                  <a:pt x="854490" y="3766453"/>
                  <a:pt x="687471" y="3801155"/>
                </a:cubicBezTo>
                <a:cubicBezTo>
                  <a:pt x="520452" y="3835857"/>
                  <a:pt x="198774" y="3751291"/>
                  <a:pt x="0" y="3801155"/>
                </a:cubicBezTo>
                <a:cubicBezTo>
                  <a:pt x="-33607" y="3649158"/>
                  <a:pt x="71723" y="3488986"/>
                  <a:pt x="0" y="3182110"/>
                </a:cubicBezTo>
                <a:cubicBezTo>
                  <a:pt x="-71723" y="2875234"/>
                  <a:pt x="28596" y="2844889"/>
                  <a:pt x="0" y="2639088"/>
                </a:cubicBezTo>
                <a:cubicBezTo>
                  <a:pt x="-28596" y="2433287"/>
                  <a:pt x="40325" y="2168447"/>
                  <a:pt x="0" y="2020042"/>
                </a:cubicBezTo>
                <a:cubicBezTo>
                  <a:pt x="-40325" y="1871637"/>
                  <a:pt x="56314" y="1593494"/>
                  <a:pt x="0" y="1439009"/>
                </a:cubicBezTo>
                <a:cubicBezTo>
                  <a:pt x="-56314" y="1284524"/>
                  <a:pt x="65484" y="1116308"/>
                  <a:pt x="0" y="819963"/>
                </a:cubicBezTo>
                <a:cubicBezTo>
                  <a:pt x="-65484" y="523618"/>
                  <a:pt x="32764" y="243140"/>
                  <a:pt x="0" y="0"/>
                </a:cubicBezTo>
                <a:close/>
              </a:path>
            </a:pathLst>
          </a:custGeom>
          <a:ln>
            <a:solidFill>
              <a:schemeClr val="tx1"/>
            </a:solidFill>
            <a:extLst>
              <a:ext uri="{C807C97D-BFC1-408E-A445-0C87EB9F89A2}">
                <ask:lineSketchStyleProps xmlns:ask="http://schemas.microsoft.com/office/drawing/2018/sketchyshapes" sd="4269268381">
                  <a:prstGeom prst="rect">
                    <a:avLst/>
                  </a:prstGeom>
                  <ask:type>
                    <ask:lineSketchScribble/>
                  </ask:type>
                </ask:lineSketchStyleProps>
              </a:ext>
            </a:extLst>
          </a:ln>
        </p:spPr>
      </p:pic>
    </p:spTree>
    <p:extLst>
      <p:ext uri="{BB962C8B-B14F-4D97-AF65-F5344CB8AC3E}">
        <p14:creationId xmlns:p14="http://schemas.microsoft.com/office/powerpoint/2010/main" val="7429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79" y="3636373"/>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12" name="Ορθογώνιο 11">
            <a:extLst>
              <a:ext uri="{FF2B5EF4-FFF2-40B4-BE49-F238E27FC236}">
                <a16:creationId xmlns:a16="http://schemas.microsoft.com/office/drawing/2014/main" id="{BA45E841-2726-88F4-A344-0F3B276220F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Γράψτε!</a:t>
            </a:r>
          </a:p>
        </p:txBody>
      </p:sp>
      <p:pic>
        <p:nvPicPr>
          <p:cNvPr id="9" name="Εικόνα 8">
            <a:extLst>
              <a:ext uri="{FF2B5EF4-FFF2-40B4-BE49-F238E27FC236}">
                <a16:creationId xmlns:a16="http://schemas.microsoft.com/office/drawing/2014/main" id="{4D781794-906E-E62E-4172-DDE6FD8F7198}"/>
              </a:ext>
            </a:extLst>
          </p:cNvPr>
          <p:cNvPicPr>
            <a:picLocks noChangeAspect="1"/>
          </p:cNvPicPr>
          <p:nvPr/>
        </p:nvPicPr>
        <p:blipFill>
          <a:blip r:embed="rId3"/>
          <a:stretch>
            <a:fillRect/>
          </a:stretch>
        </p:blipFill>
        <p:spPr>
          <a:xfrm>
            <a:off x="4560435" y="406207"/>
            <a:ext cx="6924675" cy="6253387"/>
          </a:xfrm>
          <a:custGeom>
            <a:avLst/>
            <a:gdLst>
              <a:gd name="csX0" fmla="*/ 0 w 6924675"/>
              <a:gd name="csY0" fmla="*/ 0 h 6253387"/>
              <a:gd name="csX1" fmla="*/ 438563 w 6924675"/>
              <a:gd name="csY1" fmla="*/ 0 h 6253387"/>
              <a:gd name="csX2" fmla="*/ 807879 w 6924675"/>
              <a:gd name="csY2" fmla="*/ 0 h 6253387"/>
              <a:gd name="csX3" fmla="*/ 1523428 w 6924675"/>
              <a:gd name="csY3" fmla="*/ 0 h 6253387"/>
              <a:gd name="csX4" fmla="*/ 2169731 w 6924675"/>
              <a:gd name="csY4" fmla="*/ 0 h 6253387"/>
              <a:gd name="csX5" fmla="*/ 2885281 w 6924675"/>
              <a:gd name="csY5" fmla="*/ 0 h 6253387"/>
              <a:gd name="csX6" fmla="*/ 3393091 w 6924675"/>
              <a:gd name="csY6" fmla="*/ 0 h 6253387"/>
              <a:gd name="csX7" fmla="*/ 4039394 w 6924675"/>
              <a:gd name="csY7" fmla="*/ 0 h 6253387"/>
              <a:gd name="csX8" fmla="*/ 4685697 w 6924675"/>
              <a:gd name="csY8" fmla="*/ 0 h 6253387"/>
              <a:gd name="csX9" fmla="*/ 5055013 w 6924675"/>
              <a:gd name="csY9" fmla="*/ 0 h 6253387"/>
              <a:gd name="csX10" fmla="*/ 5424329 w 6924675"/>
              <a:gd name="csY10" fmla="*/ 0 h 6253387"/>
              <a:gd name="csX11" fmla="*/ 6139878 w 6924675"/>
              <a:gd name="csY11" fmla="*/ 0 h 6253387"/>
              <a:gd name="csX12" fmla="*/ 6924675 w 6924675"/>
              <a:gd name="csY12" fmla="*/ 0 h 6253387"/>
              <a:gd name="csX13" fmla="*/ 6924675 w 6924675"/>
              <a:gd name="csY13" fmla="*/ 568490 h 6253387"/>
              <a:gd name="csX14" fmla="*/ 6924675 w 6924675"/>
              <a:gd name="csY14" fmla="*/ 949378 h 6253387"/>
              <a:gd name="csX15" fmla="*/ 6924675 w 6924675"/>
              <a:gd name="csY15" fmla="*/ 1330266 h 6253387"/>
              <a:gd name="csX16" fmla="*/ 6924675 w 6924675"/>
              <a:gd name="csY16" fmla="*/ 1836222 h 6253387"/>
              <a:gd name="csX17" fmla="*/ 6924675 w 6924675"/>
              <a:gd name="csY17" fmla="*/ 2217110 h 6253387"/>
              <a:gd name="csX18" fmla="*/ 6924675 w 6924675"/>
              <a:gd name="csY18" fmla="*/ 2910667 h 6253387"/>
              <a:gd name="csX19" fmla="*/ 6924675 w 6924675"/>
              <a:gd name="csY19" fmla="*/ 3416623 h 6253387"/>
              <a:gd name="csX20" fmla="*/ 6924675 w 6924675"/>
              <a:gd name="csY20" fmla="*/ 3985113 h 6253387"/>
              <a:gd name="csX21" fmla="*/ 6924675 w 6924675"/>
              <a:gd name="csY21" fmla="*/ 4616137 h 6253387"/>
              <a:gd name="csX22" fmla="*/ 6924675 w 6924675"/>
              <a:gd name="csY22" fmla="*/ 4997025 h 6253387"/>
              <a:gd name="csX23" fmla="*/ 6924675 w 6924675"/>
              <a:gd name="csY23" fmla="*/ 5690582 h 6253387"/>
              <a:gd name="csX24" fmla="*/ 6924675 w 6924675"/>
              <a:gd name="csY24" fmla="*/ 6253387 h 6253387"/>
              <a:gd name="csX25" fmla="*/ 6209125 w 6924675"/>
              <a:gd name="csY25" fmla="*/ 6253387 h 6253387"/>
              <a:gd name="csX26" fmla="*/ 5562822 w 6924675"/>
              <a:gd name="csY26" fmla="*/ 6253387 h 6253387"/>
              <a:gd name="csX27" fmla="*/ 5124260 w 6924675"/>
              <a:gd name="csY27" fmla="*/ 6253387 h 6253387"/>
              <a:gd name="csX28" fmla="*/ 4547203 w 6924675"/>
              <a:gd name="csY28" fmla="*/ 6253387 h 6253387"/>
              <a:gd name="csX29" fmla="*/ 3970147 w 6924675"/>
              <a:gd name="csY29" fmla="*/ 6253387 h 6253387"/>
              <a:gd name="csX30" fmla="*/ 3531584 w 6924675"/>
              <a:gd name="csY30" fmla="*/ 6253387 h 6253387"/>
              <a:gd name="csX31" fmla="*/ 3023775 w 6924675"/>
              <a:gd name="csY31" fmla="*/ 6253387 h 6253387"/>
              <a:gd name="csX32" fmla="*/ 2515965 w 6924675"/>
              <a:gd name="csY32" fmla="*/ 6253387 h 6253387"/>
              <a:gd name="csX33" fmla="*/ 2008156 w 6924675"/>
              <a:gd name="csY33" fmla="*/ 6253387 h 6253387"/>
              <a:gd name="csX34" fmla="*/ 1569593 w 6924675"/>
              <a:gd name="csY34" fmla="*/ 6253387 h 6253387"/>
              <a:gd name="csX35" fmla="*/ 923290 w 6924675"/>
              <a:gd name="csY35" fmla="*/ 6253387 h 6253387"/>
              <a:gd name="csX36" fmla="*/ 553974 w 6924675"/>
              <a:gd name="csY36" fmla="*/ 6253387 h 6253387"/>
              <a:gd name="csX37" fmla="*/ 0 w 6924675"/>
              <a:gd name="csY37" fmla="*/ 6253387 h 6253387"/>
              <a:gd name="csX38" fmla="*/ 0 w 6924675"/>
              <a:gd name="csY38" fmla="*/ 5684897 h 6253387"/>
              <a:gd name="csX39" fmla="*/ 0 w 6924675"/>
              <a:gd name="csY39" fmla="*/ 4991340 h 6253387"/>
              <a:gd name="csX40" fmla="*/ 0 w 6924675"/>
              <a:gd name="csY40" fmla="*/ 4360316 h 6253387"/>
              <a:gd name="csX41" fmla="*/ 0 w 6924675"/>
              <a:gd name="csY41" fmla="*/ 3791826 h 6253387"/>
              <a:gd name="csX42" fmla="*/ 0 w 6924675"/>
              <a:gd name="csY42" fmla="*/ 3223337 h 6253387"/>
              <a:gd name="csX43" fmla="*/ 0 w 6924675"/>
              <a:gd name="csY43" fmla="*/ 2592313 h 6253387"/>
              <a:gd name="csX44" fmla="*/ 0 w 6924675"/>
              <a:gd name="csY44" fmla="*/ 2023823 h 6253387"/>
              <a:gd name="csX45" fmla="*/ 0 w 6924675"/>
              <a:gd name="csY45" fmla="*/ 1642935 h 6253387"/>
              <a:gd name="csX46" fmla="*/ 0 w 6924675"/>
              <a:gd name="csY46" fmla="*/ 1136979 h 6253387"/>
              <a:gd name="csX47" fmla="*/ 0 w 6924675"/>
              <a:gd name="csY47" fmla="*/ 756091 h 6253387"/>
              <a:gd name="csX48" fmla="*/ 0 w 6924675"/>
              <a:gd name="csY48" fmla="*/ 0 h 6253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6924675" h="6253387" fill="none" extrusionOk="0">
                <a:moveTo>
                  <a:pt x="0" y="0"/>
                </a:moveTo>
                <a:cubicBezTo>
                  <a:pt x="209978" y="-16695"/>
                  <a:pt x="276081" y="34044"/>
                  <a:pt x="438563" y="0"/>
                </a:cubicBezTo>
                <a:cubicBezTo>
                  <a:pt x="601045" y="-34044"/>
                  <a:pt x="674822" y="27843"/>
                  <a:pt x="807879" y="0"/>
                </a:cubicBezTo>
                <a:cubicBezTo>
                  <a:pt x="940936" y="-27843"/>
                  <a:pt x="1275633" y="46575"/>
                  <a:pt x="1523428" y="0"/>
                </a:cubicBezTo>
                <a:cubicBezTo>
                  <a:pt x="1771223" y="-46575"/>
                  <a:pt x="1849623" y="1026"/>
                  <a:pt x="2169731" y="0"/>
                </a:cubicBezTo>
                <a:cubicBezTo>
                  <a:pt x="2489839" y="-1026"/>
                  <a:pt x="2695094" y="31071"/>
                  <a:pt x="2885281" y="0"/>
                </a:cubicBezTo>
                <a:cubicBezTo>
                  <a:pt x="3075468" y="-31071"/>
                  <a:pt x="3157708" y="37101"/>
                  <a:pt x="3393091" y="0"/>
                </a:cubicBezTo>
                <a:cubicBezTo>
                  <a:pt x="3628474" y="-37101"/>
                  <a:pt x="3910129" y="25443"/>
                  <a:pt x="4039394" y="0"/>
                </a:cubicBezTo>
                <a:cubicBezTo>
                  <a:pt x="4168659" y="-25443"/>
                  <a:pt x="4412813" y="18127"/>
                  <a:pt x="4685697" y="0"/>
                </a:cubicBezTo>
                <a:cubicBezTo>
                  <a:pt x="4958581" y="-18127"/>
                  <a:pt x="4950793" y="36114"/>
                  <a:pt x="5055013" y="0"/>
                </a:cubicBezTo>
                <a:cubicBezTo>
                  <a:pt x="5159233" y="-36114"/>
                  <a:pt x="5330418" y="10030"/>
                  <a:pt x="5424329" y="0"/>
                </a:cubicBezTo>
                <a:cubicBezTo>
                  <a:pt x="5518240" y="-10030"/>
                  <a:pt x="5843457" y="2005"/>
                  <a:pt x="6139878" y="0"/>
                </a:cubicBezTo>
                <a:cubicBezTo>
                  <a:pt x="6436299" y="-2005"/>
                  <a:pt x="6737152" y="87820"/>
                  <a:pt x="6924675" y="0"/>
                </a:cubicBezTo>
                <a:cubicBezTo>
                  <a:pt x="6925160" y="186736"/>
                  <a:pt x="6885932" y="320951"/>
                  <a:pt x="6924675" y="568490"/>
                </a:cubicBezTo>
                <a:cubicBezTo>
                  <a:pt x="6963418" y="816029"/>
                  <a:pt x="6921481" y="770018"/>
                  <a:pt x="6924675" y="949378"/>
                </a:cubicBezTo>
                <a:cubicBezTo>
                  <a:pt x="6927869" y="1128738"/>
                  <a:pt x="6904455" y="1195027"/>
                  <a:pt x="6924675" y="1330266"/>
                </a:cubicBezTo>
                <a:cubicBezTo>
                  <a:pt x="6944895" y="1465505"/>
                  <a:pt x="6886794" y="1658253"/>
                  <a:pt x="6924675" y="1836222"/>
                </a:cubicBezTo>
                <a:cubicBezTo>
                  <a:pt x="6962556" y="2014191"/>
                  <a:pt x="6898996" y="2038767"/>
                  <a:pt x="6924675" y="2217110"/>
                </a:cubicBezTo>
                <a:cubicBezTo>
                  <a:pt x="6950354" y="2395453"/>
                  <a:pt x="6882534" y="2766737"/>
                  <a:pt x="6924675" y="2910667"/>
                </a:cubicBezTo>
                <a:cubicBezTo>
                  <a:pt x="6966816" y="3054597"/>
                  <a:pt x="6881528" y="3205499"/>
                  <a:pt x="6924675" y="3416623"/>
                </a:cubicBezTo>
                <a:cubicBezTo>
                  <a:pt x="6967822" y="3627747"/>
                  <a:pt x="6888707" y="3717147"/>
                  <a:pt x="6924675" y="3985113"/>
                </a:cubicBezTo>
                <a:cubicBezTo>
                  <a:pt x="6960643" y="4253079"/>
                  <a:pt x="6922551" y="4356030"/>
                  <a:pt x="6924675" y="4616137"/>
                </a:cubicBezTo>
                <a:cubicBezTo>
                  <a:pt x="6926799" y="4876244"/>
                  <a:pt x="6884117" y="4900134"/>
                  <a:pt x="6924675" y="4997025"/>
                </a:cubicBezTo>
                <a:cubicBezTo>
                  <a:pt x="6965233" y="5093916"/>
                  <a:pt x="6871965" y="5378854"/>
                  <a:pt x="6924675" y="5690582"/>
                </a:cubicBezTo>
                <a:cubicBezTo>
                  <a:pt x="6977385" y="6002310"/>
                  <a:pt x="6919110" y="6003591"/>
                  <a:pt x="6924675" y="6253387"/>
                </a:cubicBezTo>
                <a:cubicBezTo>
                  <a:pt x="6706336" y="6264418"/>
                  <a:pt x="6534050" y="6227771"/>
                  <a:pt x="6209125" y="6253387"/>
                </a:cubicBezTo>
                <a:cubicBezTo>
                  <a:pt x="5884200" y="6279003"/>
                  <a:pt x="5702553" y="6246556"/>
                  <a:pt x="5562822" y="6253387"/>
                </a:cubicBezTo>
                <a:cubicBezTo>
                  <a:pt x="5423091" y="6260218"/>
                  <a:pt x="5278064" y="6201973"/>
                  <a:pt x="5124260" y="6253387"/>
                </a:cubicBezTo>
                <a:cubicBezTo>
                  <a:pt x="4970456" y="6304801"/>
                  <a:pt x="4791532" y="6247995"/>
                  <a:pt x="4547203" y="6253387"/>
                </a:cubicBezTo>
                <a:cubicBezTo>
                  <a:pt x="4302874" y="6258779"/>
                  <a:pt x="4176931" y="6232544"/>
                  <a:pt x="3970147" y="6253387"/>
                </a:cubicBezTo>
                <a:cubicBezTo>
                  <a:pt x="3763363" y="6274230"/>
                  <a:pt x="3721204" y="6218547"/>
                  <a:pt x="3531584" y="6253387"/>
                </a:cubicBezTo>
                <a:cubicBezTo>
                  <a:pt x="3341964" y="6288227"/>
                  <a:pt x="3137977" y="6228817"/>
                  <a:pt x="3023775" y="6253387"/>
                </a:cubicBezTo>
                <a:cubicBezTo>
                  <a:pt x="2909573" y="6277957"/>
                  <a:pt x="2669116" y="6205685"/>
                  <a:pt x="2515965" y="6253387"/>
                </a:cubicBezTo>
                <a:cubicBezTo>
                  <a:pt x="2362814" y="6301089"/>
                  <a:pt x="2118455" y="6215888"/>
                  <a:pt x="2008156" y="6253387"/>
                </a:cubicBezTo>
                <a:cubicBezTo>
                  <a:pt x="1897857" y="6290886"/>
                  <a:pt x="1716330" y="6214047"/>
                  <a:pt x="1569593" y="6253387"/>
                </a:cubicBezTo>
                <a:cubicBezTo>
                  <a:pt x="1422856" y="6292727"/>
                  <a:pt x="1157934" y="6210949"/>
                  <a:pt x="923290" y="6253387"/>
                </a:cubicBezTo>
                <a:cubicBezTo>
                  <a:pt x="688646" y="6295825"/>
                  <a:pt x="708937" y="6232082"/>
                  <a:pt x="553974" y="6253387"/>
                </a:cubicBezTo>
                <a:cubicBezTo>
                  <a:pt x="399011" y="6274692"/>
                  <a:pt x="262962" y="6241138"/>
                  <a:pt x="0" y="6253387"/>
                </a:cubicBezTo>
                <a:cubicBezTo>
                  <a:pt x="-57215" y="6008798"/>
                  <a:pt x="923" y="5962139"/>
                  <a:pt x="0" y="5684897"/>
                </a:cubicBezTo>
                <a:cubicBezTo>
                  <a:pt x="-923" y="5407655"/>
                  <a:pt x="63896" y="5329933"/>
                  <a:pt x="0" y="4991340"/>
                </a:cubicBezTo>
                <a:cubicBezTo>
                  <a:pt x="-63896" y="4652747"/>
                  <a:pt x="6955" y="4499579"/>
                  <a:pt x="0" y="4360316"/>
                </a:cubicBezTo>
                <a:cubicBezTo>
                  <a:pt x="-6955" y="4221053"/>
                  <a:pt x="57009" y="3913263"/>
                  <a:pt x="0" y="3791826"/>
                </a:cubicBezTo>
                <a:cubicBezTo>
                  <a:pt x="-57009" y="3670389"/>
                  <a:pt x="24755" y="3468506"/>
                  <a:pt x="0" y="3223337"/>
                </a:cubicBezTo>
                <a:cubicBezTo>
                  <a:pt x="-24755" y="2978168"/>
                  <a:pt x="3712" y="2902467"/>
                  <a:pt x="0" y="2592313"/>
                </a:cubicBezTo>
                <a:cubicBezTo>
                  <a:pt x="-3712" y="2282159"/>
                  <a:pt x="13915" y="2226171"/>
                  <a:pt x="0" y="2023823"/>
                </a:cubicBezTo>
                <a:cubicBezTo>
                  <a:pt x="-13915" y="1821475"/>
                  <a:pt x="36082" y="1802795"/>
                  <a:pt x="0" y="1642935"/>
                </a:cubicBezTo>
                <a:cubicBezTo>
                  <a:pt x="-36082" y="1483075"/>
                  <a:pt x="2530" y="1351331"/>
                  <a:pt x="0" y="1136979"/>
                </a:cubicBezTo>
                <a:cubicBezTo>
                  <a:pt x="-2530" y="922627"/>
                  <a:pt x="39945" y="936961"/>
                  <a:pt x="0" y="756091"/>
                </a:cubicBezTo>
                <a:cubicBezTo>
                  <a:pt x="-39945" y="575221"/>
                  <a:pt x="17513" y="173910"/>
                  <a:pt x="0" y="0"/>
                </a:cubicBezTo>
                <a:close/>
              </a:path>
              <a:path w="6924675" h="6253387" stroke="0" extrusionOk="0">
                <a:moveTo>
                  <a:pt x="0" y="0"/>
                </a:moveTo>
                <a:cubicBezTo>
                  <a:pt x="232023" y="-42383"/>
                  <a:pt x="341654" y="44129"/>
                  <a:pt x="577056" y="0"/>
                </a:cubicBezTo>
                <a:cubicBezTo>
                  <a:pt x="812458" y="-44129"/>
                  <a:pt x="1103526" y="55620"/>
                  <a:pt x="1292606" y="0"/>
                </a:cubicBezTo>
                <a:cubicBezTo>
                  <a:pt x="1481686" y="-55620"/>
                  <a:pt x="1642483" y="27141"/>
                  <a:pt x="1938909" y="0"/>
                </a:cubicBezTo>
                <a:cubicBezTo>
                  <a:pt x="2235335" y="-27141"/>
                  <a:pt x="2187154" y="41065"/>
                  <a:pt x="2308225" y="0"/>
                </a:cubicBezTo>
                <a:cubicBezTo>
                  <a:pt x="2429296" y="-41065"/>
                  <a:pt x="2573782" y="51469"/>
                  <a:pt x="2816034" y="0"/>
                </a:cubicBezTo>
                <a:cubicBezTo>
                  <a:pt x="3058286" y="-51469"/>
                  <a:pt x="3162134" y="51656"/>
                  <a:pt x="3393091" y="0"/>
                </a:cubicBezTo>
                <a:cubicBezTo>
                  <a:pt x="3624048" y="-51656"/>
                  <a:pt x="3757944" y="82068"/>
                  <a:pt x="4108640" y="0"/>
                </a:cubicBezTo>
                <a:cubicBezTo>
                  <a:pt x="4459336" y="-82068"/>
                  <a:pt x="4426484" y="12199"/>
                  <a:pt x="4547203" y="0"/>
                </a:cubicBezTo>
                <a:cubicBezTo>
                  <a:pt x="4667922" y="-12199"/>
                  <a:pt x="4939299" y="2957"/>
                  <a:pt x="5193506" y="0"/>
                </a:cubicBezTo>
                <a:cubicBezTo>
                  <a:pt x="5447713" y="-2957"/>
                  <a:pt x="5518495" y="49286"/>
                  <a:pt x="5770563" y="0"/>
                </a:cubicBezTo>
                <a:cubicBezTo>
                  <a:pt x="6022631" y="-49286"/>
                  <a:pt x="6267463" y="62064"/>
                  <a:pt x="6416866" y="0"/>
                </a:cubicBezTo>
                <a:cubicBezTo>
                  <a:pt x="6566269" y="-62064"/>
                  <a:pt x="6798622" y="54380"/>
                  <a:pt x="6924675" y="0"/>
                </a:cubicBezTo>
                <a:cubicBezTo>
                  <a:pt x="6947329" y="195717"/>
                  <a:pt x="6887025" y="305015"/>
                  <a:pt x="6924675" y="443422"/>
                </a:cubicBezTo>
                <a:cubicBezTo>
                  <a:pt x="6962325" y="581829"/>
                  <a:pt x="6879242" y="850600"/>
                  <a:pt x="6924675" y="1074446"/>
                </a:cubicBezTo>
                <a:cubicBezTo>
                  <a:pt x="6970108" y="1298292"/>
                  <a:pt x="6897121" y="1520590"/>
                  <a:pt x="6924675" y="1642935"/>
                </a:cubicBezTo>
                <a:cubicBezTo>
                  <a:pt x="6952229" y="1765280"/>
                  <a:pt x="6880679" y="1839557"/>
                  <a:pt x="6924675" y="2023823"/>
                </a:cubicBezTo>
                <a:cubicBezTo>
                  <a:pt x="6968671" y="2208089"/>
                  <a:pt x="6864640" y="2427583"/>
                  <a:pt x="6924675" y="2529779"/>
                </a:cubicBezTo>
                <a:cubicBezTo>
                  <a:pt x="6984710" y="2631975"/>
                  <a:pt x="6882061" y="2939295"/>
                  <a:pt x="6924675" y="3098269"/>
                </a:cubicBezTo>
                <a:cubicBezTo>
                  <a:pt x="6967289" y="3257243"/>
                  <a:pt x="6876818" y="3390031"/>
                  <a:pt x="6924675" y="3604225"/>
                </a:cubicBezTo>
                <a:cubicBezTo>
                  <a:pt x="6972532" y="3818419"/>
                  <a:pt x="6862979" y="4073313"/>
                  <a:pt x="6924675" y="4235248"/>
                </a:cubicBezTo>
                <a:cubicBezTo>
                  <a:pt x="6986371" y="4397183"/>
                  <a:pt x="6909817" y="4554287"/>
                  <a:pt x="6924675" y="4678670"/>
                </a:cubicBezTo>
                <a:cubicBezTo>
                  <a:pt x="6939533" y="4803053"/>
                  <a:pt x="6885757" y="4998400"/>
                  <a:pt x="6924675" y="5122092"/>
                </a:cubicBezTo>
                <a:cubicBezTo>
                  <a:pt x="6963593" y="5245784"/>
                  <a:pt x="6893834" y="5372433"/>
                  <a:pt x="6924675" y="5565514"/>
                </a:cubicBezTo>
                <a:cubicBezTo>
                  <a:pt x="6955516" y="5758595"/>
                  <a:pt x="6916460" y="5921706"/>
                  <a:pt x="6924675" y="6253387"/>
                </a:cubicBezTo>
                <a:cubicBezTo>
                  <a:pt x="6695560" y="6318482"/>
                  <a:pt x="6586643" y="6203280"/>
                  <a:pt x="6347619" y="6253387"/>
                </a:cubicBezTo>
                <a:cubicBezTo>
                  <a:pt x="6108595" y="6303494"/>
                  <a:pt x="5876913" y="6189615"/>
                  <a:pt x="5701316" y="6253387"/>
                </a:cubicBezTo>
                <a:cubicBezTo>
                  <a:pt x="5525719" y="6317159"/>
                  <a:pt x="5170144" y="6201205"/>
                  <a:pt x="4985766" y="6253387"/>
                </a:cubicBezTo>
                <a:cubicBezTo>
                  <a:pt x="4801388" y="6305569"/>
                  <a:pt x="4538557" y="6240828"/>
                  <a:pt x="4408710" y="6253387"/>
                </a:cubicBezTo>
                <a:cubicBezTo>
                  <a:pt x="4278863" y="6265946"/>
                  <a:pt x="4096481" y="6231898"/>
                  <a:pt x="3900900" y="6253387"/>
                </a:cubicBezTo>
                <a:cubicBezTo>
                  <a:pt x="3705319" y="6274876"/>
                  <a:pt x="3643292" y="6228944"/>
                  <a:pt x="3393091" y="6253387"/>
                </a:cubicBezTo>
                <a:cubicBezTo>
                  <a:pt x="3142890" y="6277830"/>
                  <a:pt x="3047067" y="6235960"/>
                  <a:pt x="2746788" y="6253387"/>
                </a:cubicBezTo>
                <a:cubicBezTo>
                  <a:pt x="2446509" y="6270814"/>
                  <a:pt x="2428998" y="6208724"/>
                  <a:pt x="2308225" y="6253387"/>
                </a:cubicBezTo>
                <a:cubicBezTo>
                  <a:pt x="2187452" y="6298050"/>
                  <a:pt x="2052735" y="6211349"/>
                  <a:pt x="1869662" y="6253387"/>
                </a:cubicBezTo>
                <a:cubicBezTo>
                  <a:pt x="1686589" y="6295425"/>
                  <a:pt x="1643666" y="6233509"/>
                  <a:pt x="1431100" y="6253387"/>
                </a:cubicBezTo>
                <a:cubicBezTo>
                  <a:pt x="1218534" y="6273265"/>
                  <a:pt x="1138753" y="6250469"/>
                  <a:pt x="923290" y="6253387"/>
                </a:cubicBezTo>
                <a:cubicBezTo>
                  <a:pt x="707827" y="6256305"/>
                  <a:pt x="299067" y="6226535"/>
                  <a:pt x="0" y="6253387"/>
                </a:cubicBezTo>
                <a:cubicBezTo>
                  <a:pt x="-34027" y="6012887"/>
                  <a:pt x="77971" y="5806489"/>
                  <a:pt x="0" y="5559830"/>
                </a:cubicBezTo>
                <a:cubicBezTo>
                  <a:pt x="-77971" y="5313171"/>
                  <a:pt x="34655" y="5018780"/>
                  <a:pt x="0" y="4866272"/>
                </a:cubicBezTo>
                <a:cubicBezTo>
                  <a:pt x="-34655" y="4713764"/>
                  <a:pt x="27359" y="4615049"/>
                  <a:pt x="0" y="4422850"/>
                </a:cubicBezTo>
                <a:cubicBezTo>
                  <a:pt x="-27359" y="4230651"/>
                  <a:pt x="35715" y="4046044"/>
                  <a:pt x="0" y="3916894"/>
                </a:cubicBezTo>
                <a:cubicBezTo>
                  <a:pt x="-35715" y="3787744"/>
                  <a:pt x="8943" y="3675706"/>
                  <a:pt x="0" y="3473472"/>
                </a:cubicBezTo>
                <a:cubicBezTo>
                  <a:pt x="-8943" y="3271238"/>
                  <a:pt x="29003" y="3187021"/>
                  <a:pt x="0" y="2967516"/>
                </a:cubicBezTo>
                <a:cubicBezTo>
                  <a:pt x="-29003" y="2748011"/>
                  <a:pt x="61067" y="2648869"/>
                  <a:pt x="0" y="2399027"/>
                </a:cubicBezTo>
                <a:cubicBezTo>
                  <a:pt x="-61067" y="2149185"/>
                  <a:pt x="23824" y="1969264"/>
                  <a:pt x="0" y="1768003"/>
                </a:cubicBezTo>
                <a:cubicBezTo>
                  <a:pt x="-23824" y="1566742"/>
                  <a:pt x="47696" y="1507570"/>
                  <a:pt x="0" y="1262047"/>
                </a:cubicBezTo>
                <a:cubicBezTo>
                  <a:pt x="-47696" y="1016524"/>
                  <a:pt x="25976" y="968840"/>
                  <a:pt x="0" y="818625"/>
                </a:cubicBezTo>
                <a:cubicBezTo>
                  <a:pt x="-25976" y="668410"/>
                  <a:pt x="60617" y="271134"/>
                  <a:pt x="0" y="0"/>
                </a:cubicBezTo>
                <a:close/>
              </a:path>
            </a:pathLst>
          </a:custGeom>
          <a:ln>
            <a:solidFill>
              <a:schemeClr val="tx1"/>
            </a:solidFill>
            <a:extLst>
              <a:ext uri="{C807C97D-BFC1-408E-A445-0C87EB9F89A2}">
                <ask:lineSketchStyleProps xmlns:ask="http://schemas.microsoft.com/office/drawing/2018/sketchyshapes" sd="3140992732">
                  <a:prstGeom prst="rect">
                    <a:avLst/>
                  </a:prstGeom>
                  <ask:type>
                    <ask:lineSketchScribble/>
                  </ask:type>
                </ask:lineSketchStyleProps>
              </a:ext>
            </a:extLst>
          </a:ln>
        </p:spPr>
      </p:pic>
      <p:sp>
        <p:nvSpPr>
          <p:cNvPr id="13" name="TextBox 12">
            <a:extLst>
              <a:ext uri="{FF2B5EF4-FFF2-40B4-BE49-F238E27FC236}">
                <a16:creationId xmlns:a16="http://schemas.microsoft.com/office/drawing/2014/main" id="{5ACF5BDB-DF37-AE4B-2296-C7501DF2DE89}"/>
              </a:ext>
            </a:extLst>
          </p:cNvPr>
          <p:cNvSpPr txBox="1"/>
          <p:nvPr/>
        </p:nvSpPr>
        <p:spPr>
          <a:xfrm>
            <a:off x="0" y="2056537"/>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21.</a:t>
            </a:r>
          </a:p>
        </p:txBody>
      </p:sp>
    </p:spTree>
    <p:extLst>
      <p:ext uri="{BB962C8B-B14F-4D97-AF65-F5344CB8AC3E}">
        <p14:creationId xmlns:p14="http://schemas.microsoft.com/office/powerpoint/2010/main" val="175446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573985" y="4537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9372600" y="1964439"/>
            <a:ext cx="2672441" cy="3477875"/>
          </a:xfrm>
          <a:custGeom>
            <a:avLst/>
            <a:gdLst>
              <a:gd name="csX0" fmla="*/ 0 w 2672441"/>
              <a:gd name="csY0" fmla="*/ 0 h 3477875"/>
              <a:gd name="csX1" fmla="*/ 507764 w 2672441"/>
              <a:gd name="csY1" fmla="*/ 0 h 3477875"/>
              <a:gd name="csX2" fmla="*/ 962079 w 2672441"/>
              <a:gd name="csY2" fmla="*/ 0 h 3477875"/>
              <a:gd name="csX3" fmla="*/ 1496567 w 2672441"/>
              <a:gd name="csY3" fmla="*/ 0 h 3477875"/>
              <a:gd name="csX4" fmla="*/ 2031055 w 2672441"/>
              <a:gd name="csY4" fmla="*/ 0 h 3477875"/>
              <a:gd name="csX5" fmla="*/ 2672441 w 2672441"/>
              <a:gd name="csY5" fmla="*/ 0 h 3477875"/>
              <a:gd name="csX6" fmla="*/ 2672441 w 2672441"/>
              <a:gd name="csY6" fmla="*/ 649203 h 3477875"/>
              <a:gd name="csX7" fmla="*/ 2672441 w 2672441"/>
              <a:gd name="csY7" fmla="*/ 1263628 h 3477875"/>
              <a:gd name="csX8" fmla="*/ 2672441 w 2672441"/>
              <a:gd name="csY8" fmla="*/ 1843274 h 3477875"/>
              <a:gd name="csX9" fmla="*/ 2672441 w 2672441"/>
              <a:gd name="csY9" fmla="*/ 2388141 h 3477875"/>
              <a:gd name="csX10" fmla="*/ 2672441 w 2672441"/>
              <a:gd name="csY10" fmla="*/ 2863450 h 3477875"/>
              <a:gd name="csX11" fmla="*/ 2672441 w 2672441"/>
              <a:gd name="csY11" fmla="*/ 3477875 h 3477875"/>
              <a:gd name="csX12" fmla="*/ 2218126 w 2672441"/>
              <a:gd name="csY12" fmla="*/ 3477875 h 3477875"/>
              <a:gd name="csX13" fmla="*/ 1763811 w 2672441"/>
              <a:gd name="csY13" fmla="*/ 3477875 h 3477875"/>
              <a:gd name="csX14" fmla="*/ 1282772 w 2672441"/>
              <a:gd name="csY14" fmla="*/ 3477875 h 3477875"/>
              <a:gd name="csX15" fmla="*/ 801732 w 2672441"/>
              <a:gd name="csY15" fmla="*/ 3477875 h 3477875"/>
              <a:gd name="csX16" fmla="*/ 0 w 2672441"/>
              <a:gd name="csY16" fmla="*/ 3477875 h 3477875"/>
              <a:gd name="csX17" fmla="*/ 0 w 2672441"/>
              <a:gd name="csY17" fmla="*/ 2933008 h 3477875"/>
              <a:gd name="csX18" fmla="*/ 0 w 2672441"/>
              <a:gd name="csY18" fmla="*/ 2283805 h 3477875"/>
              <a:gd name="csX19" fmla="*/ 0 w 2672441"/>
              <a:gd name="csY19" fmla="*/ 1738938 h 3477875"/>
              <a:gd name="csX20" fmla="*/ 0 w 2672441"/>
              <a:gd name="csY20" fmla="*/ 1263628 h 3477875"/>
              <a:gd name="csX21" fmla="*/ 0 w 2672441"/>
              <a:gd name="csY21" fmla="*/ 649203 h 3477875"/>
              <a:gd name="csX22" fmla="*/ 0 w 2672441"/>
              <a:gd name="csY22" fmla="*/ 0 h 3477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672441" h="3477875" extrusionOk="0">
                <a:moveTo>
                  <a:pt x="0" y="0"/>
                </a:moveTo>
                <a:cubicBezTo>
                  <a:pt x="232322" y="-28115"/>
                  <a:pt x="265871" y="38479"/>
                  <a:pt x="507764" y="0"/>
                </a:cubicBezTo>
                <a:cubicBezTo>
                  <a:pt x="749657" y="-38479"/>
                  <a:pt x="812671" y="40316"/>
                  <a:pt x="962079" y="0"/>
                </a:cubicBezTo>
                <a:cubicBezTo>
                  <a:pt x="1111488" y="-40316"/>
                  <a:pt x="1290895" y="30088"/>
                  <a:pt x="1496567" y="0"/>
                </a:cubicBezTo>
                <a:cubicBezTo>
                  <a:pt x="1702239" y="-30088"/>
                  <a:pt x="1882040" y="6341"/>
                  <a:pt x="2031055" y="0"/>
                </a:cubicBezTo>
                <a:cubicBezTo>
                  <a:pt x="2180070" y="-6341"/>
                  <a:pt x="2354961" y="63809"/>
                  <a:pt x="2672441" y="0"/>
                </a:cubicBezTo>
                <a:cubicBezTo>
                  <a:pt x="2703016" y="156894"/>
                  <a:pt x="2614035" y="406724"/>
                  <a:pt x="2672441" y="649203"/>
                </a:cubicBezTo>
                <a:cubicBezTo>
                  <a:pt x="2730847" y="891682"/>
                  <a:pt x="2638175" y="961209"/>
                  <a:pt x="2672441" y="1263628"/>
                </a:cubicBezTo>
                <a:cubicBezTo>
                  <a:pt x="2706707" y="1566048"/>
                  <a:pt x="2634671" y="1724428"/>
                  <a:pt x="2672441" y="1843274"/>
                </a:cubicBezTo>
                <a:cubicBezTo>
                  <a:pt x="2710211" y="1962120"/>
                  <a:pt x="2627574" y="2174621"/>
                  <a:pt x="2672441" y="2388141"/>
                </a:cubicBezTo>
                <a:cubicBezTo>
                  <a:pt x="2717308" y="2601661"/>
                  <a:pt x="2658439" y="2720770"/>
                  <a:pt x="2672441" y="2863450"/>
                </a:cubicBezTo>
                <a:cubicBezTo>
                  <a:pt x="2686443" y="3006130"/>
                  <a:pt x="2672335" y="3279998"/>
                  <a:pt x="2672441" y="3477875"/>
                </a:cubicBezTo>
                <a:cubicBezTo>
                  <a:pt x="2446275" y="3513077"/>
                  <a:pt x="2440468" y="3430698"/>
                  <a:pt x="2218126" y="3477875"/>
                </a:cubicBezTo>
                <a:cubicBezTo>
                  <a:pt x="1995784" y="3525052"/>
                  <a:pt x="1955804" y="3424029"/>
                  <a:pt x="1763811" y="3477875"/>
                </a:cubicBezTo>
                <a:cubicBezTo>
                  <a:pt x="1571819" y="3531721"/>
                  <a:pt x="1477538" y="3439087"/>
                  <a:pt x="1282772" y="3477875"/>
                </a:cubicBezTo>
                <a:cubicBezTo>
                  <a:pt x="1088006" y="3516663"/>
                  <a:pt x="908642" y="3438541"/>
                  <a:pt x="801732" y="3477875"/>
                </a:cubicBezTo>
                <a:cubicBezTo>
                  <a:pt x="694822" y="3517209"/>
                  <a:pt x="275962" y="3441807"/>
                  <a:pt x="0" y="3477875"/>
                </a:cubicBezTo>
                <a:cubicBezTo>
                  <a:pt x="-49403" y="3230641"/>
                  <a:pt x="14907" y="3050906"/>
                  <a:pt x="0" y="2933008"/>
                </a:cubicBezTo>
                <a:cubicBezTo>
                  <a:pt x="-14907" y="2815110"/>
                  <a:pt x="43893" y="2447725"/>
                  <a:pt x="0" y="2283805"/>
                </a:cubicBezTo>
                <a:cubicBezTo>
                  <a:pt x="-43893" y="2119885"/>
                  <a:pt x="62586" y="1858130"/>
                  <a:pt x="0" y="1738938"/>
                </a:cubicBezTo>
                <a:cubicBezTo>
                  <a:pt x="-62586" y="1619746"/>
                  <a:pt x="41461" y="1471334"/>
                  <a:pt x="0" y="1263628"/>
                </a:cubicBezTo>
                <a:cubicBezTo>
                  <a:pt x="-41461" y="1055922"/>
                  <a:pt x="3023" y="939618"/>
                  <a:pt x="0" y="649203"/>
                </a:cubicBezTo>
                <a:cubicBezTo>
                  <a:pt x="-3023" y="358788"/>
                  <a:pt x="15124" y="243174"/>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2000" dirty="0"/>
              <a:t>Εγώ κατάγομαι</a:t>
            </a:r>
          </a:p>
          <a:p>
            <a:endParaRPr lang="el-GR" sz="2000" dirty="0"/>
          </a:p>
          <a:p>
            <a:r>
              <a:rPr lang="el-GR" sz="2000" dirty="0"/>
              <a:t>Εσύ κατάγεσαι</a:t>
            </a:r>
          </a:p>
          <a:p>
            <a:endParaRPr lang="el-GR" sz="2000" dirty="0"/>
          </a:p>
          <a:p>
            <a:r>
              <a:rPr lang="el-GR" sz="2000" dirty="0"/>
              <a:t>Αυτός κατάγεται</a:t>
            </a:r>
          </a:p>
          <a:p>
            <a:endParaRPr lang="el-GR" sz="2000" dirty="0"/>
          </a:p>
          <a:p>
            <a:r>
              <a:rPr lang="el-GR" sz="2000" dirty="0"/>
              <a:t>Εμείς  καταγόμαστε</a:t>
            </a:r>
          </a:p>
          <a:p>
            <a:endParaRPr lang="el-GR" sz="2000" dirty="0"/>
          </a:p>
          <a:p>
            <a:r>
              <a:rPr lang="el-GR" sz="2000" dirty="0"/>
              <a:t>Εσείς  κατάγεστε</a:t>
            </a:r>
          </a:p>
          <a:p>
            <a:endParaRPr lang="el-GR" sz="2000" dirty="0"/>
          </a:p>
          <a:p>
            <a:r>
              <a:rPr lang="el-GR" sz="2000" dirty="0"/>
              <a:t>Αυτοί κατάγονται </a:t>
            </a:r>
          </a:p>
        </p:txBody>
      </p:sp>
      <p:pic>
        <p:nvPicPr>
          <p:cNvPr id="5" name="Εικόνα 4">
            <a:extLst>
              <a:ext uri="{FF2B5EF4-FFF2-40B4-BE49-F238E27FC236}">
                <a16:creationId xmlns:a16="http://schemas.microsoft.com/office/drawing/2014/main" id="{4DA7EF65-113C-90EC-8B2E-EC6FCEC4AD32}"/>
              </a:ext>
            </a:extLst>
          </p:cNvPr>
          <p:cNvPicPr>
            <a:picLocks noChangeAspect="1"/>
          </p:cNvPicPr>
          <p:nvPr/>
        </p:nvPicPr>
        <p:blipFill>
          <a:blip r:embed="rId3"/>
          <a:stretch>
            <a:fillRect/>
          </a:stretch>
        </p:blipFill>
        <p:spPr>
          <a:xfrm>
            <a:off x="332015" y="1727426"/>
            <a:ext cx="8235041" cy="3714888"/>
          </a:xfrm>
          <a:custGeom>
            <a:avLst/>
            <a:gdLst>
              <a:gd name="csX0" fmla="*/ 0 w 8235041"/>
              <a:gd name="csY0" fmla="*/ 0 h 3714888"/>
              <a:gd name="csX1" fmla="*/ 505867 w 8235041"/>
              <a:gd name="csY1" fmla="*/ 0 h 3714888"/>
              <a:gd name="csX2" fmla="*/ 929383 w 8235041"/>
              <a:gd name="csY2" fmla="*/ 0 h 3714888"/>
              <a:gd name="csX3" fmla="*/ 1270549 w 8235041"/>
              <a:gd name="csY3" fmla="*/ 0 h 3714888"/>
              <a:gd name="csX4" fmla="*/ 1776416 w 8235041"/>
              <a:gd name="csY4" fmla="*/ 0 h 3714888"/>
              <a:gd name="csX5" fmla="*/ 2282283 w 8235041"/>
              <a:gd name="csY5" fmla="*/ 0 h 3714888"/>
              <a:gd name="csX6" fmla="*/ 2870500 w 8235041"/>
              <a:gd name="csY6" fmla="*/ 0 h 3714888"/>
              <a:gd name="csX7" fmla="*/ 3294016 w 8235041"/>
              <a:gd name="csY7" fmla="*/ 0 h 3714888"/>
              <a:gd name="csX8" fmla="*/ 4046934 w 8235041"/>
              <a:gd name="csY8" fmla="*/ 0 h 3714888"/>
              <a:gd name="csX9" fmla="*/ 4635152 w 8235041"/>
              <a:gd name="csY9" fmla="*/ 0 h 3714888"/>
              <a:gd name="csX10" fmla="*/ 5388070 w 8235041"/>
              <a:gd name="csY10" fmla="*/ 0 h 3714888"/>
              <a:gd name="csX11" fmla="*/ 5893936 w 8235041"/>
              <a:gd name="csY11" fmla="*/ 0 h 3714888"/>
              <a:gd name="csX12" fmla="*/ 6317453 w 8235041"/>
              <a:gd name="csY12" fmla="*/ 0 h 3714888"/>
              <a:gd name="csX13" fmla="*/ 6823320 w 8235041"/>
              <a:gd name="csY13" fmla="*/ 0 h 3714888"/>
              <a:gd name="csX14" fmla="*/ 7246836 w 8235041"/>
              <a:gd name="csY14" fmla="*/ 0 h 3714888"/>
              <a:gd name="csX15" fmla="*/ 8235041 w 8235041"/>
              <a:gd name="csY15" fmla="*/ 0 h 3714888"/>
              <a:gd name="csX16" fmla="*/ 8235041 w 8235041"/>
              <a:gd name="csY16" fmla="*/ 493549 h 3714888"/>
              <a:gd name="csX17" fmla="*/ 8235041 w 8235041"/>
              <a:gd name="csY17" fmla="*/ 912801 h 3714888"/>
              <a:gd name="csX18" fmla="*/ 8235041 w 8235041"/>
              <a:gd name="csY18" fmla="*/ 1406350 h 3714888"/>
              <a:gd name="csX19" fmla="*/ 8235041 w 8235041"/>
              <a:gd name="csY19" fmla="*/ 1862751 h 3714888"/>
              <a:gd name="csX20" fmla="*/ 8235041 w 8235041"/>
              <a:gd name="csY20" fmla="*/ 2356300 h 3714888"/>
              <a:gd name="csX21" fmla="*/ 8235041 w 8235041"/>
              <a:gd name="csY21" fmla="*/ 2812701 h 3714888"/>
              <a:gd name="csX22" fmla="*/ 8235041 w 8235041"/>
              <a:gd name="csY22" fmla="*/ 3714888 h 3714888"/>
              <a:gd name="csX23" fmla="*/ 7893875 w 8235041"/>
              <a:gd name="csY23" fmla="*/ 3714888 h 3714888"/>
              <a:gd name="csX24" fmla="*/ 7140957 w 8235041"/>
              <a:gd name="csY24" fmla="*/ 3714888 h 3714888"/>
              <a:gd name="csX25" fmla="*/ 6717441 w 8235041"/>
              <a:gd name="csY25" fmla="*/ 3714888 h 3714888"/>
              <a:gd name="csX26" fmla="*/ 6376275 w 8235041"/>
              <a:gd name="csY26" fmla="*/ 3714888 h 3714888"/>
              <a:gd name="csX27" fmla="*/ 5623357 w 8235041"/>
              <a:gd name="csY27" fmla="*/ 3714888 h 3714888"/>
              <a:gd name="csX28" fmla="*/ 5199840 w 8235041"/>
              <a:gd name="csY28" fmla="*/ 3714888 h 3714888"/>
              <a:gd name="csX29" fmla="*/ 4776324 w 8235041"/>
              <a:gd name="csY29" fmla="*/ 3714888 h 3714888"/>
              <a:gd name="csX30" fmla="*/ 4435158 w 8235041"/>
              <a:gd name="csY30" fmla="*/ 3714888 h 3714888"/>
              <a:gd name="csX31" fmla="*/ 3682240 w 8235041"/>
              <a:gd name="csY31" fmla="*/ 3714888 h 3714888"/>
              <a:gd name="csX32" fmla="*/ 3094023 w 8235041"/>
              <a:gd name="csY32" fmla="*/ 3714888 h 3714888"/>
              <a:gd name="csX33" fmla="*/ 2670506 w 8235041"/>
              <a:gd name="csY33" fmla="*/ 3714888 h 3714888"/>
              <a:gd name="csX34" fmla="*/ 1999939 w 8235041"/>
              <a:gd name="csY34" fmla="*/ 3714888 h 3714888"/>
              <a:gd name="csX35" fmla="*/ 1247020 w 8235041"/>
              <a:gd name="csY35" fmla="*/ 3714888 h 3714888"/>
              <a:gd name="csX36" fmla="*/ 823504 w 8235041"/>
              <a:gd name="csY36" fmla="*/ 3714888 h 3714888"/>
              <a:gd name="csX37" fmla="*/ 0 w 8235041"/>
              <a:gd name="csY37" fmla="*/ 3714888 h 3714888"/>
              <a:gd name="csX38" fmla="*/ 0 w 8235041"/>
              <a:gd name="csY38" fmla="*/ 3221339 h 3714888"/>
              <a:gd name="csX39" fmla="*/ 0 w 8235041"/>
              <a:gd name="csY39" fmla="*/ 2653491 h 3714888"/>
              <a:gd name="csX40" fmla="*/ 0 w 8235041"/>
              <a:gd name="csY40" fmla="*/ 2122793 h 3714888"/>
              <a:gd name="csX41" fmla="*/ 0 w 8235041"/>
              <a:gd name="csY41" fmla="*/ 1517797 h 3714888"/>
              <a:gd name="csX42" fmla="*/ 0 w 8235041"/>
              <a:gd name="csY42" fmla="*/ 912801 h 3714888"/>
              <a:gd name="csX43" fmla="*/ 0 w 8235041"/>
              <a:gd name="csY43" fmla="*/ 0 h 3714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8235041" h="3714888" fill="none" extrusionOk="0">
                <a:moveTo>
                  <a:pt x="0" y="0"/>
                </a:moveTo>
                <a:cubicBezTo>
                  <a:pt x="133056" y="-36095"/>
                  <a:pt x="274118" y="59905"/>
                  <a:pt x="505867" y="0"/>
                </a:cubicBezTo>
                <a:cubicBezTo>
                  <a:pt x="737616" y="-59905"/>
                  <a:pt x="747406" y="47689"/>
                  <a:pt x="929383" y="0"/>
                </a:cubicBezTo>
                <a:cubicBezTo>
                  <a:pt x="1111360" y="-47689"/>
                  <a:pt x="1197069" y="18912"/>
                  <a:pt x="1270549" y="0"/>
                </a:cubicBezTo>
                <a:cubicBezTo>
                  <a:pt x="1344029" y="-18912"/>
                  <a:pt x="1544715" y="43811"/>
                  <a:pt x="1776416" y="0"/>
                </a:cubicBezTo>
                <a:cubicBezTo>
                  <a:pt x="2008117" y="-43811"/>
                  <a:pt x="2047894" y="48288"/>
                  <a:pt x="2282283" y="0"/>
                </a:cubicBezTo>
                <a:cubicBezTo>
                  <a:pt x="2516672" y="-48288"/>
                  <a:pt x="2583281" y="67713"/>
                  <a:pt x="2870500" y="0"/>
                </a:cubicBezTo>
                <a:cubicBezTo>
                  <a:pt x="3157719" y="-67713"/>
                  <a:pt x="3105937" y="10189"/>
                  <a:pt x="3294016" y="0"/>
                </a:cubicBezTo>
                <a:cubicBezTo>
                  <a:pt x="3482095" y="-10189"/>
                  <a:pt x="3890765" y="33843"/>
                  <a:pt x="4046934" y="0"/>
                </a:cubicBezTo>
                <a:cubicBezTo>
                  <a:pt x="4203103" y="-33843"/>
                  <a:pt x="4394418" y="3803"/>
                  <a:pt x="4635152" y="0"/>
                </a:cubicBezTo>
                <a:cubicBezTo>
                  <a:pt x="4875886" y="-3803"/>
                  <a:pt x="5064862" y="54806"/>
                  <a:pt x="5388070" y="0"/>
                </a:cubicBezTo>
                <a:cubicBezTo>
                  <a:pt x="5711278" y="-54806"/>
                  <a:pt x="5709827" y="58759"/>
                  <a:pt x="5893936" y="0"/>
                </a:cubicBezTo>
                <a:cubicBezTo>
                  <a:pt x="6078045" y="-58759"/>
                  <a:pt x="6140435" y="37559"/>
                  <a:pt x="6317453" y="0"/>
                </a:cubicBezTo>
                <a:cubicBezTo>
                  <a:pt x="6494471" y="-37559"/>
                  <a:pt x="6659968" y="55758"/>
                  <a:pt x="6823320" y="0"/>
                </a:cubicBezTo>
                <a:cubicBezTo>
                  <a:pt x="6986672" y="-55758"/>
                  <a:pt x="7147676" y="39862"/>
                  <a:pt x="7246836" y="0"/>
                </a:cubicBezTo>
                <a:cubicBezTo>
                  <a:pt x="7345996" y="-39862"/>
                  <a:pt x="7779312" y="23314"/>
                  <a:pt x="8235041" y="0"/>
                </a:cubicBezTo>
                <a:cubicBezTo>
                  <a:pt x="8242005" y="192039"/>
                  <a:pt x="8195887" y="322332"/>
                  <a:pt x="8235041" y="493549"/>
                </a:cubicBezTo>
                <a:cubicBezTo>
                  <a:pt x="8274195" y="664766"/>
                  <a:pt x="8186443" y="826708"/>
                  <a:pt x="8235041" y="912801"/>
                </a:cubicBezTo>
                <a:cubicBezTo>
                  <a:pt x="8283639" y="998894"/>
                  <a:pt x="8179923" y="1292249"/>
                  <a:pt x="8235041" y="1406350"/>
                </a:cubicBezTo>
                <a:cubicBezTo>
                  <a:pt x="8290159" y="1520451"/>
                  <a:pt x="8234278" y="1704813"/>
                  <a:pt x="8235041" y="1862751"/>
                </a:cubicBezTo>
                <a:cubicBezTo>
                  <a:pt x="8235804" y="2020689"/>
                  <a:pt x="8195685" y="2240038"/>
                  <a:pt x="8235041" y="2356300"/>
                </a:cubicBezTo>
                <a:cubicBezTo>
                  <a:pt x="8274397" y="2472562"/>
                  <a:pt x="8181839" y="2625557"/>
                  <a:pt x="8235041" y="2812701"/>
                </a:cubicBezTo>
                <a:cubicBezTo>
                  <a:pt x="8288243" y="2999845"/>
                  <a:pt x="8189573" y="3264691"/>
                  <a:pt x="8235041" y="3714888"/>
                </a:cubicBezTo>
                <a:cubicBezTo>
                  <a:pt x="8130340" y="3717765"/>
                  <a:pt x="8055888" y="3706054"/>
                  <a:pt x="7893875" y="3714888"/>
                </a:cubicBezTo>
                <a:cubicBezTo>
                  <a:pt x="7731862" y="3723722"/>
                  <a:pt x="7422294" y="3700862"/>
                  <a:pt x="7140957" y="3714888"/>
                </a:cubicBezTo>
                <a:cubicBezTo>
                  <a:pt x="6859620" y="3728914"/>
                  <a:pt x="6878664" y="3668243"/>
                  <a:pt x="6717441" y="3714888"/>
                </a:cubicBezTo>
                <a:cubicBezTo>
                  <a:pt x="6556218" y="3761533"/>
                  <a:pt x="6476119" y="3711155"/>
                  <a:pt x="6376275" y="3714888"/>
                </a:cubicBezTo>
                <a:cubicBezTo>
                  <a:pt x="6276431" y="3718621"/>
                  <a:pt x="5993872" y="3648277"/>
                  <a:pt x="5623357" y="3714888"/>
                </a:cubicBezTo>
                <a:cubicBezTo>
                  <a:pt x="5252842" y="3781499"/>
                  <a:pt x="5369479" y="3675601"/>
                  <a:pt x="5199840" y="3714888"/>
                </a:cubicBezTo>
                <a:cubicBezTo>
                  <a:pt x="5030201" y="3754175"/>
                  <a:pt x="4898479" y="3705766"/>
                  <a:pt x="4776324" y="3714888"/>
                </a:cubicBezTo>
                <a:cubicBezTo>
                  <a:pt x="4654169" y="3724010"/>
                  <a:pt x="4548018" y="3698686"/>
                  <a:pt x="4435158" y="3714888"/>
                </a:cubicBezTo>
                <a:cubicBezTo>
                  <a:pt x="4322298" y="3731090"/>
                  <a:pt x="3890690" y="3697903"/>
                  <a:pt x="3682240" y="3714888"/>
                </a:cubicBezTo>
                <a:cubicBezTo>
                  <a:pt x="3473790" y="3731873"/>
                  <a:pt x="3247219" y="3709554"/>
                  <a:pt x="3094023" y="3714888"/>
                </a:cubicBezTo>
                <a:cubicBezTo>
                  <a:pt x="2940827" y="3720222"/>
                  <a:pt x="2806674" y="3680678"/>
                  <a:pt x="2670506" y="3714888"/>
                </a:cubicBezTo>
                <a:cubicBezTo>
                  <a:pt x="2534338" y="3749098"/>
                  <a:pt x="2192561" y="3665006"/>
                  <a:pt x="1999939" y="3714888"/>
                </a:cubicBezTo>
                <a:cubicBezTo>
                  <a:pt x="1807317" y="3764770"/>
                  <a:pt x="1599748" y="3697488"/>
                  <a:pt x="1247020" y="3714888"/>
                </a:cubicBezTo>
                <a:cubicBezTo>
                  <a:pt x="894292" y="3732288"/>
                  <a:pt x="952584" y="3688111"/>
                  <a:pt x="823504" y="3714888"/>
                </a:cubicBezTo>
                <a:cubicBezTo>
                  <a:pt x="694424" y="3741665"/>
                  <a:pt x="232442" y="3616631"/>
                  <a:pt x="0" y="3714888"/>
                </a:cubicBezTo>
                <a:cubicBezTo>
                  <a:pt x="-19023" y="3516783"/>
                  <a:pt x="30916" y="3365433"/>
                  <a:pt x="0" y="3221339"/>
                </a:cubicBezTo>
                <a:cubicBezTo>
                  <a:pt x="-30916" y="3077245"/>
                  <a:pt x="58025" y="2843490"/>
                  <a:pt x="0" y="2653491"/>
                </a:cubicBezTo>
                <a:cubicBezTo>
                  <a:pt x="-58025" y="2463492"/>
                  <a:pt x="47167" y="2371968"/>
                  <a:pt x="0" y="2122793"/>
                </a:cubicBezTo>
                <a:cubicBezTo>
                  <a:pt x="-47167" y="1873618"/>
                  <a:pt x="32857" y="1789623"/>
                  <a:pt x="0" y="1517797"/>
                </a:cubicBezTo>
                <a:cubicBezTo>
                  <a:pt x="-32857" y="1245971"/>
                  <a:pt x="30255" y="1041079"/>
                  <a:pt x="0" y="912801"/>
                </a:cubicBezTo>
                <a:cubicBezTo>
                  <a:pt x="-30255" y="784523"/>
                  <a:pt x="23779" y="371120"/>
                  <a:pt x="0" y="0"/>
                </a:cubicBezTo>
                <a:close/>
              </a:path>
              <a:path w="8235041" h="3714888" stroke="0" extrusionOk="0">
                <a:moveTo>
                  <a:pt x="0" y="0"/>
                </a:moveTo>
                <a:cubicBezTo>
                  <a:pt x="239849" y="-34107"/>
                  <a:pt x="376491" y="22798"/>
                  <a:pt x="752918" y="0"/>
                </a:cubicBezTo>
                <a:cubicBezTo>
                  <a:pt x="1129345" y="-22798"/>
                  <a:pt x="1184257" y="46523"/>
                  <a:pt x="1341135" y="0"/>
                </a:cubicBezTo>
                <a:cubicBezTo>
                  <a:pt x="1498013" y="-46523"/>
                  <a:pt x="1652284" y="45515"/>
                  <a:pt x="1847002" y="0"/>
                </a:cubicBezTo>
                <a:cubicBezTo>
                  <a:pt x="2041720" y="-45515"/>
                  <a:pt x="2282581" y="66250"/>
                  <a:pt x="2435219" y="0"/>
                </a:cubicBezTo>
                <a:cubicBezTo>
                  <a:pt x="2587857" y="-66250"/>
                  <a:pt x="2739453" y="55818"/>
                  <a:pt x="3023436" y="0"/>
                </a:cubicBezTo>
                <a:cubicBezTo>
                  <a:pt x="3307419" y="-55818"/>
                  <a:pt x="3394626" y="35223"/>
                  <a:pt x="3529303" y="0"/>
                </a:cubicBezTo>
                <a:cubicBezTo>
                  <a:pt x="3663980" y="-35223"/>
                  <a:pt x="3814540" y="15237"/>
                  <a:pt x="3952820" y="0"/>
                </a:cubicBezTo>
                <a:cubicBezTo>
                  <a:pt x="4091100" y="-15237"/>
                  <a:pt x="4287315" y="19850"/>
                  <a:pt x="4458686" y="0"/>
                </a:cubicBezTo>
                <a:cubicBezTo>
                  <a:pt x="4630057" y="-19850"/>
                  <a:pt x="4746728" y="46379"/>
                  <a:pt x="4882203" y="0"/>
                </a:cubicBezTo>
                <a:cubicBezTo>
                  <a:pt x="5017678" y="-46379"/>
                  <a:pt x="5239787" y="34285"/>
                  <a:pt x="5552771" y="0"/>
                </a:cubicBezTo>
                <a:cubicBezTo>
                  <a:pt x="5865755" y="-34285"/>
                  <a:pt x="5794853" y="24824"/>
                  <a:pt x="5893936" y="0"/>
                </a:cubicBezTo>
                <a:cubicBezTo>
                  <a:pt x="5993020" y="-24824"/>
                  <a:pt x="6234148" y="68218"/>
                  <a:pt x="6482154" y="0"/>
                </a:cubicBezTo>
                <a:cubicBezTo>
                  <a:pt x="6730160" y="-68218"/>
                  <a:pt x="6666315" y="24390"/>
                  <a:pt x="6823320" y="0"/>
                </a:cubicBezTo>
                <a:cubicBezTo>
                  <a:pt x="6980325" y="-24390"/>
                  <a:pt x="7188580" y="25105"/>
                  <a:pt x="7411537" y="0"/>
                </a:cubicBezTo>
                <a:cubicBezTo>
                  <a:pt x="7634494" y="-25105"/>
                  <a:pt x="7952124" y="61842"/>
                  <a:pt x="8235041" y="0"/>
                </a:cubicBezTo>
                <a:cubicBezTo>
                  <a:pt x="8285558" y="222568"/>
                  <a:pt x="8189952" y="310342"/>
                  <a:pt x="8235041" y="493549"/>
                </a:cubicBezTo>
                <a:cubicBezTo>
                  <a:pt x="8280130" y="676756"/>
                  <a:pt x="8230585" y="716237"/>
                  <a:pt x="8235041" y="912801"/>
                </a:cubicBezTo>
                <a:cubicBezTo>
                  <a:pt x="8239497" y="1109365"/>
                  <a:pt x="8175356" y="1368777"/>
                  <a:pt x="8235041" y="1517797"/>
                </a:cubicBezTo>
                <a:cubicBezTo>
                  <a:pt x="8294726" y="1666817"/>
                  <a:pt x="8192807" y="1815961"/>
                  <a:pt x="8235041" y="1937049"/>
                </a:cubicBezTo>
                <a:cubicBezTo>
                  <a:pt x="8277275" y="2058137"/>
                  <a:pt x="8188645" y="2339097"/>
                  <a:pt x="8235041" y="2542045"/>
                </a:cubicBezTo>
                <a:cubicBezTo>
                  <a:pt x="8281437" y="2744993"/>
                  <a:pt x="8222148" y="2876880"/>
                  <a:pt x="8235041" y="2961296"/>
                </a:cubicBezTo>
                <a:cubicBezTo>
                  <a:pt x="8247934" y="3045712"/>
                  <a:pt x="8222000" y="3428219"/>
                  <a:pt x="8235041" y="3714888"/>
                </a:cubicBezTo>
                <a:cubicBezTo>
                  <a:pt x="7944744" y="3742818"/>
                  <a:pt x="7880990" y="3713660"/>
                  <a:pt x="7564473" y="3714888"/>
                </a:cubicBezTo>
                <a:cubicBezTo>
                  <a:pt x="7247956" y="3716116"/>
                  <a:pt x="7322100" y="3694135"/>
                  <a:pt x="7223307" y="3714888"/>
                </a:cubicBezTo>
                <a:cubicBezTo>
                  <a:pt x="7124514" y="3735641"/>
                  <a:pt x="6974004" y="3691235"/>
                  <a:pt x="6799791" y="3714888"/>
                </a:cubicBezTo>
                <a:cubicBezTo>
                  <a:pt x="6625578" y="3738541"/>
                  <a:pt x="6434179" y="3678141"/>
                  <a:pt x="6293924" y="3714888"/>
                </a:cubicBezTo>
                <a:cubicBezTo>
                  <a:pt x="6153669" y="3751635"/>
                  <a:pt x="5881519" y="3674663"/>
                  <a:pt x="5705707" y="3714888"/>
                </a:cubicBezTo>
                <a:cubicBezTo>
                  <a:pt x="5529895" y="3755113"/>
                  <a:pt x="5309178" y="3662803"/>
                  <a:pt x="5199840" y="3714888"/>
                </a:cubicBezTo>
                <a:cubicBezTo>
                  <a:pt x="5090502" y="3766973"/>
                  <a:pt x="4932122" y="3673803"/>
                  <a:pt x="4776324" y="3714888"/>
                </a:cubicBezTo>
                <a:cubicBezTo>
                  <a:pt x="4620526" y="3755973"/>
                  <a:pt x="4579070" y="3714666"/>
                  <a:pt x="4435158" y="3714888"/>
                </a:cubicBezTo>
                <a:cubicBezTo>
                  <a:pt x="4291246" y="3715110"/>
                  <a:pt x="4110443" y="3685924"/>
                  <a:pt x="4011641" y="3714888"/>
                </a:cubicBezTo>
                <a:cubicBezTo>
                  <a:pt x="3912839" y="3743852"/>
                  <a:pt x="3563507" y="3651465"/>
                  <a:pt x="3258723" y="3714888"/>
                </a:cubicBezTo>
                <a:cubicBezTo>
                  <a:pt x="2953939" y="3778311"/>
                  <a:pt x="2771849" y="3627079"/>
                  <a:pt x="2505805" y="3714888"/>
                </a:cubicBezTo>
                <a:cubicBezTo>
                  <a:pt x="2239761" y="3802697"/>
                  <a:pt x="2183169" y="3699419"/>
                  <a:pt x="1999939" y="3714888"/>
                </a:cubicBezTo>
                <a:cubicBezTo>
                  <a:pt x="1816709" y="3730357"/>
                  <a:pt x="1422934" y="3707256"/>
                  <a:pt x="1247020" y="3714888"/>
                </a:cubicBezTo>
                <a:cubicBezTo>
                  <a:pt x="1071106" y="3722520"/>
                  <a:pt x="947881" y="3653802"/>
                  <a:pt x="658803" y="3714888"/>
                </a:cubicBezTo>
                <a:cubicBezTo>
                  <a:pt x="369725" y="3775974"/>
                  <a:pt x="299299" y="3646950"/>
                  <a:pt x="0" y="3714888"/>
                </a:cubicBezTo>
                <a:cubicBezTo>
                  <a:pt x="-18372" y="3609133"/>
                  <a:pt x="45504" y="3368410"/>
                  <a:pt x="0" y="3221339"/>
                </a:cubicBezTo>
                <a:cubicBezTo>
                  <a:pt x="-45504" y="3074268"/>
                  <a:pt x="5218" y="2867632"/>
                  <a:pt x="0" y="2653491"/>
                </a:cubicBezTo>
                <a:cubicBezTo>
                  <a:pt x="-5218" y="2439350"/>
                  <a:pt x="37248" y="2321575"/>
                  <a:pt x="0" y="2085644"/>
                </a:cubicBezTo>
                <a:cubicBezTo>
                  <a:pt x="-37248" y="1849713"/>
                  <a:pt x="3903" y="1678537"/>
                  <a:pt x="0" y="1480648"/>
                </a:cubicBezTo>
                <a:cubicBezTo>
                  <a:pt x="-3903" y="1282759"/>
                  <a:pt x="51516" y="1030808"/>
                  <a:pt x="0" y="912801"/>
                </a:cubicBezTo>
                <a:cubicBezTo>
                  <a:pt x="-51516" y="794794"/>
                  <a:pt x="10407" y="615209"/>
                  <a:pt x="0" y="493549"/>
                </a:cubicBezTo>
                <a:cubicBezTo>
                  <a:pt x="-10407" y="371889"/>
                  <a:pt x="54046" y="181286"/>
                  <a:pt x="0" y="0"/>
                </a:cubicBezTo>
                <a:close/>
              </a:path>
            </a:pathLst>
          </a:custGeom>
          <a:ln>
            <a:solidFill>
              <a:schemeClr val="tx1"/>
            </a:solidFill>
            <a:extLst>
              <a:ext uri="{C807C97D-BFC1-408E-A445-0C87EB9F89A2}">
                <ask:lineSketchStyleProps xmlns:ask="http://schemas.microsoft.com/office/drawing/2018/sketchyshapes" sd="1227354742">
                  <a:prstGeom prst="rect">
                    <a:avLst/>
                  </a:prstGeom>
                  <ask:type>
                    <ask:lineSketchScribble/>
                  </ask:type>
                </ask:lineSketchStyleProps>
              </a:ext>
            </a:extLst>
          </a:ln>
        </p:spPr>
      </p:pic>
      <p:sp>
        <p:nvSpPr>
          <p:cNvPr id="8" name="TextBox 7">
            <a:extLst>
              <a:ext uri="{FF2B5EF4-FFF2-40B4-BE49-F238E27FC236}">
                <a16:creationId xmlns:a16="http://schemas.microsoft.com/office/drawing/2014/main" id="{FF35CB91-0650-BD6E-EE64-B9B2B7F65622}"/>
              </a:ext>
            </a:extLst>
          </p:cNvPr>
          <p:cNvSpPr txBox="1"/>
          <p:nvPr/>
        </p:nvSpPr>
        <p:spPr>
          <a:xfrm>
            <a:off x="598716" y="6002344"/>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17.</a:t>
            </a:r>
          </a:p>
        </p:txBody>
      </p:sp>
    </p:spTree>
    <p:extLst>
      <p:ext uri="{BB962C8B-B14F-4D97-AF65-F5344CB8AC3E}">
        <p14:creationId xmlns:p14="http://schemas.microsoft.com/office/powerpoint/2010/main" val="3260503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E756-2A88-D275-933B-60470B38B719}"/>
            </a:ext>
          </a:extLst>
        </p:cNvPr>
        <p:cNvGrpSpPr/>
        <p:nvPr/>
      </p:nvGrpSpPr>
      <p:grpSpPr>
        <a:xfrm>
          <a:off x="0" y="0"/>
          <a:ext cx="0" cy="0"/>
          <a:chOff x="0" y="0"/>
          <a:chExt cx="0" cy="0"/>
        </a:xfrm>
      </p:grpSpPr>
      <p:pic>
        <p:nvPicPr>
          <p:cNvPr id="4" name="Εικόνα 3" descr="άνθρωπος κύκλου ζωής Στοκ Εικονογραφήσεις, Vectors, &amp; Clipart – (2,867 Στοκ  Εικονογραφήσεις)">
            <a:extLst>
              <a:ext uri="{FF2B5EF4-FFF2-40B4-BE49-F238E27FC236}">
                <a16:creationId xmlns:a16="http://schemas.microsoft.com/office/drawing/2014/main" id="{F1992EB1-6B74-3F31-4528-02F2BFEACE29}"/>
              </a:ext>
            </a:extLst>
          </p:cNvPr>
          <p:cNvPicPr>
            <a:picLocks noChangeAspect="1"/>
          </p:cNvPicPr>
          <p:nvPr/>
        </p:nvPicPr>
        <p:blipFill>
          <a:blip r:embed="rId2"/>
          <a:stretch>
            <a:fillRect/>
          </a:stretch>
        </p:blipFill>
        <p:spPr>
          <a:xfrm>
            <a:off x="330731" y="2895600"/>
            <a:ext cx="2564870" cy="1536246"/>
          </a:xfrm>
          <a:custGeom>
            <a:avLst/>
            <a:gdLst>
              <a:gd name="csX0" fmla="*/ 0 w 2564870"/>
              <a:gd name="csY0" fmla="*/ 0 h 1536246"/>
              <a:gd name="csX1" fmla="*/ 487325 w 2564870"/>
              <a:gd name="csY1" fmla="*/ 0 h 1536246"/>
              <a:gd name="csX2" fmla="*/ 1051597 w 2564870"/>
              <a:gd name="csY2" fmla="*/ 0 h 1536246"/>
              <a:gd name="csX3" fmla="*/ 1513273 w 2564870"/>
              <a:gd name="csY3" fmla="*/ 0 h 1536246"/>
              <a:gd name="csX4" fmla="*/ 1949301 w 2564870"/>
              <a:gd name="csY4" fmla="*/ 0 h 1536246"/>
              <a:gd name="csX5" fmla="*/ 2564870 w 2564870"/>
              <a:gd name="csY5" fmla="*/ 0 h 1536246"/>
              <a:gd name="csX6" fmla="*/ 2564870 w 2564870"/>
              <a:gd name="csY6" fmla="*/ 542807 h 1536246"/>
              <a:gd name="csX7" fmla="*/ 2564870 w 2564870"/>
              <a:gd name="csY7" fmla="*/ 1039526 h 1536246"/>
              <a:gd name="csX8" fmla="*/ 2564870 w 2564870"/>
              <a:gd name="csY8" fmla="*/ 1536246 h 1536246"/>
              <a:gd name="csX9" fmla="*/ 2128842 w 2564870"/>
              <a:gd name="csY9" fmla="*/ 1536246 h 1536246"/>
              <a:gd name="csX10" fmla="*/ 1615868 w 2564870"/>
              <a:gd name="csY10" fmla="*/ 1536246 h 1536246"/>
              <a:gd name="csX11" fmla="*/ 1154192 w 2564870"/>
              <a:gd name="csY11" fmla="*/ 1536246 h 1536246"/>
              <a:gd name="csX12" fmla="*/ 692515 w 2564870"/>
              <a:gd name="csY12" fmla="*/ 1536246 h 1536246"/>
              <a:gd name="csX13" fmla="*/ 0 w 2564870"/>
              <a:gd name="csY13" fmla="*/ 1536246 h 1536246"/>
              <a:gd name="csX14" fmla="*/ 0 w 2564870"/>
              <a:gd name="csY14" fmla="*/ 993439 h 1536246"/>
              <a:gd name="csX15" fmla="*/ 0 w 2564870"/>
              <a:gd name="csY15" fmla="*/ 527444 h 1536246"/>
              <a:gd name="csX16" fmla="*/ 0 w 2564870"/>
              <a:gd name="csY16" fmla="*/ 0 h 1536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64870" h="1536246" fill="none" extrusionOk="0">
                <a:moveTo>
                  <a:pt x="0" y="0"/>
                </a:moveTo>
                <a:cubicBezTo>
                  <a:pt x="214180" y="-13945"/>
                  <a:pt x="249246" y="15935"/>
                  <a:pt x="487325" y="0"/>
                </a:cubicBezTo>
                <a:cubicBezTo>
                  <a:pt x="725405" y="-15935"/>
                  <a:pt x="905820" y="30451"/>
                  <a:pt x="1051597" y="0"/>
                </a:cubicBezTo>
                <a:cubicBezTo>
                  <a:pt x="1197374" y="-30451"/>
                  <a:pt x="1338445" y="16320"/>
                  <a:pt x="1513273" y="0"/>
                </a:cubicBezTo>
                <a:cubicBezTo>
                  <a:pt x="1688101" y="-16320"/>
                  <a:pt x="1762940" y="32209"/>
                  <a:pt x="1949301" y="0"/>
                </a:cubicBezTo>
                <a:cubicBezTo>
                  <a:pt x="2135662" y="-32209"/>
                  <a:pt x="2300932" y="35760"/>
                  <a:pt x="2564870" y="0"/>
                </a:cubicBezTo>
                <a:cubicBezTo>
                  <a:pt x="2570051" y="121525"/>
                  <a:pt x="2510812" y="394171"/>
                  <a:pt x="2564870" y="542807"/>
                </a:cubicBezTo>
                <a:cubicBezTo>
                  <a:pt x="2618928" y="691443"/>
                  <a:pt x="2509615" y="897778"/>
                  <a:pt x="2564870" y="1039526"/>
                </a:cubicBezTo>
                <a:cubicBezTo>
                  <a:pt x="2620125" y="1181274"/>
                  <a:pt x="2521312" y="1292091"/>
                  <a:pt x="2564870" y="1536246"/>
                </a:cubicBezTo>
                <a:cubicBezTo>
                  <a:pt x="2436309" y="1570928"/>
                  <a:pt x="2218753" y="1490990"/>
                  <a:pt x="2128842" y="1536246"/>
                </a:cubicBezTo>
                <a:cubicBezTo>
                  <a:pt x="2038931" y="1581502"/>
                  <a:pt x="1793273" y="1491533"/>
                  <a:pt x="1615868" y="1536246"/>
                </a:cubicBezTo>
                <a:cubicBezTo>
                  <a:pt x="1438463" y="1580959"/>
                  <a:pt x="1277970" y="1517171"/>
                  <a:pt x="1154192" y="1536246"/>
                </a:cubicBezTo>
                <a:cubicBezTo>
                  <a:pt x="1030414" y="1555321"/>
                  <a:pt x="907579" y="1505023"/>
                  <a:pt x="692515" y="1536246"/>
                </a:cubicBezTo>
                <a:cubicBezTo>
                  <a:pt x="477451" y="1567469"/>
                  <a:pt x="289108" y="1469075"/>
                  <a:pt x="0" y="1536246"/>
                </a:cubicBezTo>
                <a:cubicBezTo>
                  <a:pt x="-46963" y="1327539"/>
                  <a:pt x="40184" y="1120395"/>
                  <a:pt x="0" y="993439"/>
                </a:cubicBezTo>
                <a:cubicBezTo>
                  <a:pt x="-40184" y="866483"/>
                  <a:pt x="52612" y="745379"/>
                  <a:pt x="0" y="527444"/>
                </a:cubicBezTo>
                <a:cubicBezTo>
                  <a:pt x="-52612" y="309509"/>
                  <a:pt x="50798" y="155768"/>
                  <a:pt x="0" y="0"/>
                </a:cubicBezTo>
                <a:close/>
              </a:path>
              <a:path w="2564870" h="1536246" stroke="0" extrusionOk="0">
                <a:moveTo>
                  <a:pt x="0" y="0"/>
                </a:moveTo>
                <a:cubicBezTo>
                  <a:pt x="116162" y="-43645"/>
                  <a:pt x="370332" y="13469"/>
                  <a:pt x="564271" y="0"/>
                </a:cubicBezTo>
                <a:cubicBezTo>
                  <a:pt x="758210" y="-13469"/>
                  <a:pt x="816718" y="7767"/>
                  <a:pt x="1051597" y="0"/>
                </a:cubicBezTo>
                <a:cubicBezTo>
                  <a:pt x="1286476" y="-7767"/>
                  <a:pt x="1363143" y="21389"/>
                  <a:pt x="1513273" y="0"/>
                </a:cubicBezTo>
                <a:cubicBezTo>
                  <a:pt x="1663403" y="-21389"/>
                  <a:pt x="1858153" y="21109"/>
                  <a:pt x="1949301" y="0"/>
                </a:cubicBezTo>
                <a:cubicBezTo>
                  <a:pt x="2040449" y="-21109"/>
                  <a:pt x="2381824" y="52077"/>
                  <a:pt x="2564870" y="0"/>
                </a:cubicBezTo>
                <a:cubicBezTo>
                  <a:pt x="2568286" y="199760"/>
                  <a:pt x="2515051" y="334769"/>
                  <a:pt x="2564870" y="527444"/>
                </a:cubicBezTo>
                <a:cubicBezTo>
                  <a:pt x="2614689" y="720119"/>
                  <a:pt x="2556359" y="922209"/>
                  <a:pt x="2564870" y="1024164"/>
                </a:cubicBezTo>
                <a:cubicBezTo>
                  <a:pt x="2573381" y="1126119"/>
                  <a:pt x="2548962" y="1297285"/>
                  <a:pt x="2564870" y="1536246"/>
                </a:cubicBezTo>
                <a:cubicBezTo>
                  <a:pt x="2427535" y="1586608"/>
                  <a:pt x="2270895" y="1504705"/>
                  <a:pt x="2103193" y="1536246"/>
                </a:cubicBezTo>
                <a:cubicBezTo>
                  <a:pt x="1935491" y="1567787"/>
                  <a:pt x="1734050" y="1520014"/>
                  <a:pt x="1615868" y="1536246"/>
                </a:cubicBezTo>
                <a:cubicBezTo>
                  <a:pt x="1497686" y="1552478"/>
                  <a:pt x="1223679" y="1518709"/>
                  <a:pt x="1077245" y="1536246"/>
                </a:cubicBezTo>
                <a:cubicBezTo>
                  <a:pt x="930811" y="1553783"/>
                  <a:pt x="762469" y="1497733"/>
                  <a:pt x="589920" y="1536246"/>
                </a:cubicBezTo>
                <a:cubicBezTo>
                  <a:pt x="417371" y="1574759"/>
                  <a:pt x="126718" y="1527421"/>
                  <a:pt x="0" y="1536246"/>
                </a:cubicBezTo>
                <a:cubicBezTo>
                  <a:pt x="-11065" y="1373798"/>
                  <a:pt x="37815" y="1128198"/>
                  <a:pt x="0" y="1024164"/>
                </a:cubicBezTo>
                <a:cubicBezTo>
                  <a:pt x="-37815" y="920130"/>
                  <a:pt x="53991" y="697722"/>
                  <a:pt x="0" y="542807"/>
                </a:cubicBezTo>
                <a:cubicBezTo>
                  <a:pt x="-53991" y="387892"/>
                  <a:pt x="35295" y="192543"/>
                  <a:pt x="0" y="0"/>
                </a:cubicBezTo>
                <a:close/>
              </a:path>
            </a:pathLst>
          </a:custGeom>
          <a:ln>
            <a:solidFill>
              <a:schemeClr val="tx1"/>
            </a:solidFill>
            <a:extLst>
              <a:ext uri="{C807C97D-BFC1-408E-A445-0C87EB9F89A2}">
                <ask:lineSketchStyleProps xmlns:ask="http://schemas.microsoft.com/office/drawing/2018/sketchyshapes" sd="1409708565">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38912A5B-A3FE-37DA-E804-00F177BA2496}"/>
              </a:ext>
            </a:extLst>
          </p:cNvPr>
          <p:cNvSpPr txBox="1"/>
          <p:nvPr/>
        </p:nvSpPr>
        <p:spPr>
          <a:xfrm>
            <a:off x="3000298" y="440439"/>
            <a:ext cx="5425245" cy="646331"/>
          </a:xfrm>
          <a:custGeom>
            <a:avLst/>
            <a:gdLst>
              <a:gd name="csX0" fmla="*/ 0 w 5425245"/>
              <a:gd name="csY0" fmla="*/ 0 h 646331"/>
              <a:gd name="csX1" fmla="*/ 488272 w 5425245"/>
              <a:gd name="csY1" fmla="*/ 0 h 646331"/>
              <a:gd name="csX2" fmla="*/ 868039 w 5425245"/>
              <a:gd name="csY2" fmla="*/ 0 h 646331"/>
              <a:gd name="csX3" fmla="*/ 1410564 w 5425245"/>
              <a:gd name="csY3" fmla="*/ 0 h 646331"/>
              <a:gd name="csX4" fmla="*/ 1953088 w 5425245"/>
              <a:gd name="csY4" fmla="*/ 0 h 646331"/>
              <a:gd name="csX5" fmla="*/ 2387108 w 5425245"/>
              <a:gd name="csY5" fmla="*/ 0 h 646331"/>
              <a:gd name="csX6" fmla="*/ 3038137 w 5425245"/>
              <a:gd name="csY6" fmla="*/ 0 h 646331"/>
              <a:gd name="csX7" fmla="*/ 3417904 w 5425245"/>
              <a:gd name="csY7" fmla="*/ 0 h 646331"/>
              <a:gd name="csX8" fmla="*/ 3797672 w 5425245"/>
              <a:gd name="csY8" fmla="*/ 0 h 646331"/>
              <a:gd name="csX9" fmla="*/ 4448701 w 5425245"/>
              <a:gd name="csY9" fmla="*/ 0 h 646331"/>
              <a:gd name="csX10" fmla="*/ 5425245 w 5425245"/>
              <a:gd name="csY10" fmla="*/ 0 h 646331"/>
              <a:gd name="csX11" fmla="*/ 5425245 w 5425245"/>
              <a:gd name="csY11" fmla="*/ 316702 h 646331"/>
              <a:gd name="csX12" fmla="*/ 5425245 w 5425245"/>
              <a:gd name="csY12" fmla="*/ 646331 h 646331"/>
              <a:gd name="csX13" fmla="*/ 4882721 w 5425245"/>
              <a:gd name="csY13" fmla="*/ 646331 h 646331"/>
              <a:gd name="csX14" fmla="*/ 4448701 w 5425245"/>
              <a:gd name="csY14" fmla="*/ 646331 h 646331"/>
              <a:gd name="csX15" fmla="*/ 4014681 w 5425245"/>
              <a:gd name="csY15" fmla="*/ 646331 h 646331"/>
              <a:gd name="csX16" fmla="*/ 3634914 w 5425245"/>
              <a:gd name="csY16" fmla="*/ 646331 h 646331"/>
              <a:gd name="csX17" fmla="*/ 3146642 w 5425245"/>
              <a:gd name="csY17" fmla="*/ 646331 h 646331"/>
              <a:gd name="csX18" fmla="*/ 2549865 w 5425245"/>
              <a:gd name="csY18" fmla="*/ 646331 h 646331"/>
              <a:gd name="csX19" fmla="*/ 1953088 w 5425245"/>
              <a:gd name="csY19" fmla="*/ 646331 h 646331"/>
              <a:gd name="csX20" fmla="*/ 1519069 w 5425245"/>
              <a:gd name="csY20" fmla="*/ 646331 h 646331"/>
              <a:gd name="csX21" fmla="*/ 1085049 w 5425245"/>
              <a:gd name="csY21" fmla="*/ 646331 h 646331"/>
              <a:gd name="csX22" fmla="*/ 542525 w 5425245"/>
              <a:gd name="csY22" fmla="*/ 646331 h 646331"/>
              <a:gd name="csX23" fmla="*/ 0 w 5425245"/>
              <a:gd name="csY23" fmla="*/ 646331 h 646331"/>
              <a:gd name="csX24" fmla="*/ 0 w 5425245"/>
              <a:gd name="csY24" fmla="*/ 316702 h 646331"/>
              <a:gd name="csX25" fmla="*/ 0 w 5425245"/>
              <a:gd name="csY25"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425245" h="646331" extrusionOk="0">
                <a:moveTo>
                  <a:pt x="0" y="0"/>
                </a:moveTo>
                <a:cubicBezTo>
                  <a:pt x="218357" y="-51779"/>
                  <a:pt x="327517" y="56230"/>
                  <a:pt x="488272" y="0"/>
                </a:cubicBezTo>
                <a:cubicBezTo>
                  <a:pt x="649027" y="-56230"/>
                  <a:pt x="683552" y="376"/>
                  <a:pt x="868039" y="0"/>
                </a:cubicBezTo>
                <a:cubicBezTo>
                  <a:pt x="1052526" y="-376"/>
                  <a:pt x="1188190" y="9208"/>
                  <a:pt x="1410564" y="0"/>
                </a:cubicBezTo>
                <a:cubicBezTo>
                  <a:pt x="1632939" y="-9208"/>
                  <a:pt x="1774905" y="26254"/>
                  <a:pt x="1953088" y="0"/>
                </a:cubicBezTo>
                <a:cubicBezTo>
                  <a:pt x="2131271" y="-26254"/>
                  <a:pt x="2232112" y="4579"/>
                  <a:pt x="2387108" y="0"/>
                </a:cubicBezTo>
                <a:cubicBezTo>
                  <a:pt x="2542104" y="-4579"/>
                  <a:pt x="2821424" y="76327"/>
                  <a:pt x="3038137" y="0"/>
                </a:cubicBezTo>
                <a:cubicBezTo>
                  <a:pt x="3254850" y="-76327"/>
                  <a:pt x="3245332" y="39898"/>
                  <a:pt x="3417904" y="0"/>
                </a:cubicBezTo>
                <a:cubicBezTo>
                  <a:pt x="3590476" y="-39898"/>
                  <a:pt x="3646340" y="17195"/>
                  <a:pt x="3797672" y="0"/>
                </a:cubicBezTo>
                <a:cubicBezTo>
                  <a:pt x="3949004" y="-17195"/>
                  <a:pt x="4194694" y="16910"/>
                  <a:pt x="4448701" y="0"/>
                </a:cubicBezTo>
                <a:cubicBezTo>
                  <a:pt x="4702708" y="-16910"/>
                  <a:pt x="4969552" y="60744"/>
                  <a:pt x="5425245" y="0"/>
                </a:cubicBezTo>
                <a:cubicBezTo>
                  <a:pt x="5444425" y="69679"/>
                  <a:pt x="5402500" y="233220"/>
                  <a:pt x="5425245" y="316702"/>
                </a:cubicBezTo>
                <a:cubicBezTo>
                  <a:pt x="5447990" y="400184"/>
                  <a:pt x="5423536" y="569589"/>
                  <a:pt x="5425245" y="646331"/>
                </a:cubicBezTo>
                <a:cubicBezTo>
                  <a:pt x="5202498" y="706246"/>
                  <a:pt x="5115518" y="633661"/>
                  <a:pt x="4882721" y="646331"/>
                </a:cubicBezTo>
                <a:cubicBezTo>
                  <a:pt x="4649924" y="659001"/>
                  <a:pt x="4588877" y="645697"/>
                  <a:pt x="4448701" y="646331"/>
                </a:cubicBezTo>
                <a:cubicBezTo>
                  <a:pt x="4308525" y="646965"/>
                  <a:pt x="4219644" y="605157"/>
                  <a:pt x="4014681" y="646331"/>
                </a:cubicBezTo>
                <a:cubicBezTo>
                  <a:pt x="3809718" y="687505"/>
                  <a:pt x="3808112" y="631064"/>
                  <a:pt x="3634914" y="646331"/>
                </a:cubicBezTo>
                <a:cubicBezTo>
                  <a:pt x="3461716" y="661598"/>
                  <a:pt x="3307355" y="644950"/>
                  <a:pt x="3146642" y="646331"/>
                </a:cubicBezTo>
                <a:cubicBezTo>
                  <a:pt x="2985929" y="647712"/>
                  <a:pt x="2798944" y="613762"/>
                  <a:pt x="2549865" y="646331"/>
                </a:cubicBezTo>
                <a:cubicBezTo>
                  <a:pt x="2300786" y="678900"/>
                  <a:pt x="2177729" y="642542"/>
                  <a:pt x="1953088" y="646331"/>
                </a:cubicBezTo>
                <a:cubicBezTo>
                  <a:pt x="1728447" y="650120"/>
                  <a:pt x="1606332" y="625558"/>
                  <a:pt x="1519069" y="646331"/>
                </a:cubicBezTo>
                <a:cubicBezTo>
                  <a:pt x="1431806" y="667104"/>
                  <a:pt x="1228458" y="624312"/>
                  <a:pt x="1085049" y="646331"/>
                </a:cubicBezTo>
                <a:cubicBezTo>
                  <a:pt x="941640" y="668350"/>
                  <a:pt x="782586" y="603109"/>
                  <a:pt x="542525" y="646331"/>
                </a:cubicBezTo>
                <a:cubicBezTo>
                  <a:pt x="302464" y="689553"/>
                  <a:pt x="191561" y="583657"/>
                  <a:pt x="0" y="646331"/>
                </a:cubicBezTo>
                <a:cubicBezTo>
                  <a:pt x="-4752" y="536678"/>
                  <a:pt x="3155" y="463040"/>
                  <a:pt x="0" y="316702"/>
                </a:cubicBezTo>
                <a:cubicBezTo>
                  <a:pt x="-3155" y="170364"/>
                  <a:pt x="16685" y="13303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εξωτερική  εμφάνιση  </a:t>
            </a:r>
          </a:p>
        </p:txBody>
      </p:sp>
      <p:sp>
        <p:nvSpPr>
          <p:cNvPr id="8" name="TextBox 7">
            <a:extLst>
              <a:ext uri="{FF2B5EF4-FFF2-40B4-BE49-F238E27FC236}">
                <a16:creationId xmlns:a16="http://schemas.microsoft.com/office/drawing/2014/main" id="{53027843-6BC2-0C5D-FF0B-28CD8C944913}"/>
              </a:ext>
            </a:extLst>
          </p:cNvPr>
          <p:cNvSpPr txBox="1"/>
          <p:nvPr/>
        </p:nvSpPr>
        <p:spPr>
          <a:xfrm>
            <a:off x="137355" y="1757611"/>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ηλικία</a:t>
            </a:r>
          </a:p>
        </p:txBody>
      </p:sp>
      <p:sp>
        <p:nvSpPr>
          <p:cNvPr id="10" name="TextBox 9">
            <a:extLst>
              <a:ext uri="{FF2B5EF4-FFF2-40B4-BE49-F238E27FC236}">
                <a16:creationId xmlns:a16="http://schemas.microsoft.com/office/drawing/2014/main" id="{53E39E81-5FC1-18FB-128B-C3761BD81212}"/>
              </a:ext>
            </a:extLst>
          </p:cNvPr>
          <p:cNvSpPr txBox="1"/>
          <p:nvPr/>
        </p:nvSpPr>
        <p:spPr>
          <a:xfrm>
            <a:off x="3381298" y="1757610"/>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σώμα</a:t>
            </a:r>
          </a:p>
        </p:txBody>
      </p:sp>
      <p:sp>
        <p:nvSpPr>
          <p:cNvPr id="12" name="TextBox 11">
            <a:extLst>
              <a:ext uri="{FF2B5EF4-FFF2-40B4-BE49-F238E27FC236}">
                <a16:creationId xmlns:a16="http://schemas.microsoft.com/office/drawing/2014/main" id="{8C057AFE-7059-94DF-E049-A9DD5E506250}"/>
              </a:ext>
            </a:extLst>
          </p:cNvPr>
          <p:cNvSpPr txBox="1"/>
          <p:nvPr/>
        </p:nvSpPr>
        <p:spPr>
          <a:xfrm>
            <a:off x="6494612" y="1757609"/>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μαλλιά</a:t>
            </a:r>
          </a:p>
        </p:txBody>
      </p:sp>
      <p:sp>
        <p:nvSpPr>
          <p:cNvPr id="14" name="TextBox 13">
            <a:extLst>
              <a:ext uri="{FF2B5EF4-FFF2-40B4-BE49-F238E27FC236}">
                <a16:creationId xmlns:a16="http://schemas.microsoft.com/office/drawing/2014/main" id="{4CD872B0-3009-6344-E643-8454ABDBF01E}"/>
              </a:ext>
            </a:extLst>
          </p:cNvPr>
          <p:cNvSpPr txBox="1"/>
          <p:nvPr/>
        </p:nvSpPr>
        <p:spPr>
          <a:xfrm>
            <a:off x="9485616" y="1757609"/>
            <a:ext cx="2434241" cy="646331"/>
          </a:xfrm>
          <a:custGeom>
            <a:avLst/>
            <a:gdLst>
              <a:gd name="csX0" fmla="*/ 0 w 2434241"/>
              <a:gd name="csY0" fmla="*/ 0 h 646331"/>
              <a:gd name="csX1" fmla="*/ 462506 w 2434241"/>
              <a:gd name="csY1" fmla="*/ 0 h 646331"/>
              <a:gd name="csX2" fmla="*/ 876327 w 2434241"/>
              <a:gd name="csY2" fmla="*/ 0 h 646331"/>
              <a:gd name="csX3" fmla="*/ 1363175 w 2434241"/>
              <a:gd name="csY3" fmla="*/ 0 h 646331"/>
              <a:gd name="csX4" fmla="*/ 1850023 w 2434241"/>
              <a:gd name="csY4" fmla="*/ 0 h 646331"/>
              <a:gd name="csX5" fmla="*/ 2434241 w 2434241"/>
              <a:gd name="csY5" fmla="*/ 0 h 646331"/>
              <a:gd name="csX6" fmla="*/ 2434241 w 2434241"/>
              <a:gd name="csY6" fmla="*/ 336092 h 646331"/>
              <a:gd name="csX7" fmla="*/ 2434241 w 2434241"/>
              <a:gd name="csY7" fmla="*/ 646331 h 646331"/>
              <a:gd name="csX8" fmla="*/ 1947393 w 2434241"/>
              <a:gd name="csY8" fmla="*/ 646331 h 646331"/>
              <a:gd name="csX9" fmla="*/ 1484887 w 2434241"/>
              <a:gd name="csY9" fmla="*/ 646331 h 646331"/>
              <a:gd name="csX10" fmla="*/ 973696 w 2434241"/>
              <a:gd name="csY10" fmla="*/ 646331 h 646331"/>
              <a:gd name="csX11" fmla="*/ 462506 w 2434241"/>
              <a:gd name="csY11" fmla="*/ 646331 h 646331"/>
              <a:gd name="csX12" fmla="*/ 0 w 2434241"/>
              <a:gd name="csY12" fmla="*/ 646331 h 646331"/>
              <a:gd name="csX13" fmla="*/ 0 w 2434241"/>
              <a:gd name="csY13" fmla="*/ 342555 h 646331"/>
              <a:gd name="csX14" fmla="*/ 0 w 2434241"/>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34241" h="646331" extrusionOk="0">
                <a:moveTo>
                  <a:pt x="0" y="0"/>
                </a:moveTo>
                <a:cubicBezTo>
                  <a:pt x="200361" y="-51690"/>
                  <a:pt x="282984" y="26899"/>
                  <a:pt x="462506" y="0"/>
                </a:cubicBezTo>
                <a:cubicBezTo>
                  <a:pt x="642028" y="-26899"/>
                  <a:pt x="764213" y="3293"/>
                  <a:pt x="876327" y="0"/>
                </a:cubicBezTo>
                <a:cubicBezTo>
                  <a:pt x="988441" y="-3293"/>
                  <a:pt x="1193328" y="58154"/>
                  <a:pt x="1363175" y="0"/>
                </a:cubicBezTo>
                <a:cubicBezTo>
                  <a:pt x="1533022" y="-58154"/>
                  <a:pt x="1659473" y="14559"/>
                  <a:pt x="1850023" y="0"/>
                </a:cubicBezTo>
                <a:cubicBezTo>
                  <a:pt x="2040573" y="-14559"/>
                  <a:pt x="2224005" y="59333"/>
                  <a:pt x="2434241" y="0"/>
                </a:cubicBezTo>
                <a:cubicBezTo>
                  <a:pt x="2465066" y="112518"/>
                  <a:pt x="2433254" y="259708"/>
                  <a:pt x="2434241" y="336092"/>
                </a:cubicBezTo>
                <a:cubicBezTo>
                  <a:pt x="2435228" y="412476"/>
                  <a:pt x="2431879" y="560315"/>
                  <a:pt x="2434241" y="646331"/>
                </a:cubicBezTo>
                <a:cubicBezTo>
                  <a:pt x="2266483" y="694577"/>
                  <a:pt x="2121648" y="619956"/>
                  <a:pt x="1947393" y="646331"/>
                </a:cubicBezTo>
                <a:cubicBezTo>
                  <a:pt x="1773138" y="672706"/>
                  <a:pt x="1665873" y="640561"/>
                  <a:pt x="1484887" y="646331"/>
                </a:cubicBezTo>
                <a:cubicBezTo>
                  <a:pt x="1303901" y="652101"/>
                  <a:pt x="1174300" y="599515"/>
                  <a:pt x="973696" y="646331"/>
                </a:cubicBezTo>
                <a:cubicBezTo>
                  <a:pt x="773092" y="693147"/>
                  <a:pt x="646501" y="633007"/>
                  <a:pt x="462506" y="646331"/>
                </a:cubicBezTo>
                <a:cubicBezTo>
                  <a:pt x="278511" y="659655"/>
                  <a:pt x="134344" y="643329"/>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πρόσωπο</a:t>
            </a:r>
          </a:p>
        </p:txBody>
      </p:sp>
      <p:sp>
        <p:nvSpPr>
          <p:cNvPr id="16" name="TextBox 15">
            <a:extLst>
              <a:ext uri="{FF2B5EF4-FFF2-40B4-BE49-F238E27FC236}">
                <a16:creationId xmlns:a16="http://schemas.microsoft.com/office/drawing/2014/main" id="{9BBBF763-DCA3-CF64-002B-778F2A26C5C1}"/>
              </a:ext>
            </a:extLst>
          </p:cNvPr>
          <p:cNvSpPr txBox="1"/>
          <p:nvPr/>
        </p:nvSpPr>
        <p:spPr>
          <a:xfrm>
            <a:off x="9485615" y="2705099"/>
            <a:ext cx="2434241" cy="2308324"/>
          </a:xfrm>
          <a:custGeom>
            <a:avLst/>
            <a:gdLst>
              <a:gd name="csX0" fmla="*/ 0 w 2434241"/>
              <a:gd name="csY0" fmla="*/ 0 h 2308324"/>
              <a:gd name="csX1" fmla="*/ 462506 w 2434241"/>
              <a:gd name="csY1" fmla="*/ 0 h 2308324"/>
              <a:gd name="csX2" fmla="*/ 876327 w 2434241"/>
              <a:gd name="csY2" fmla="*/ 0 h 2308324"/>
              <a:gd name="csX3" fmla="*/ 1363175 w 2434241"/>
              <a:gd name="csY3" fmla="*/ 0 h 2308324"/>
              <a:gd name="csX4" fmla="*/ 1850023 w 2434241"/>
              <a:gd name="csY4" fmla="*/ 0 h 2308324"/>
              <a:gd name="csX5" fmla="*/ 2434241 w 2434241"/>
              <a:gd name="csY5" fmla="*/ 0 h 2308324"/>
              <a:gd name="csX6" fmla="*/ 2434241 w 2434241"/>
              <a:gd name="csY6" fmla="*/ 623247 h 2308324"/>
              <a:gd name="csX7" fmla="*/ 2434241 w 2434241"/>
              <a:gd name="csY7" fmla="*/ 1223412 h 2308324"/>
              <a:gd name="csX8" fmla="*/ 2434241 w 2434241"/>
              <a:gd name="csY8" fmla="*/ 1800493 h 2308324"/>
              <a:gd name="csX9" fmla="*/ 2434241 w 2434241"/>
              <a:gd name="csY9" fmla="*/ 2308324 h 2308324"/>
              <a:gd name="csX10" fmla="*/ 2020420 w 2434241"/>
              <a:gd name="csY10" fmla="*/ 2308324 h 2308324"/>
              <a:gd name="csX11" fmla="*/ 1509229 w 2434241"/>
              <a:gd name="csY11" fmla="*/ 2308324 h 2308324"/>
              <a:gd name="csX12" fmla="*/ 1071066 w 2434241"/>
              <a:gd name="csY12" fmla="*/ 2308324 h 2308324"/>
              <a:gd name="csX13" fmla="*/ 657245 w 2434241"/>
              <a:gd name="csY13" fmla="*/ 2308324 h 2308324"/>
              <a:gd name="csX14" fmla="*/ 0 w 2434241"/>
              <a:gd name="csY14" fmla="*/ 2308324 h 2308324"/>
              <a:gd name="csX15" fmla="*/ 0 w 2434241"/>
              <a:gd name="csY15" fmla="*/ 1777409 h 2308324"/>
              <a:gd name="csX16" fmla="*/ 0 w 2434241"/>
              <a:gd name="csY16" fmla="*/ 1177245 h 2308324"/>
              <a:gd name="csX17" fmla="*/ 0 w 2434241"/>
              <a:gd name="csY17" fmla="*/ 553998 h 2308324"/>
              <a:gd name="csX18" fmla="*/ 0 w 2434241"/>
              <a:gd name="csY18" fmla="*/ 0 h 2308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434241" h="2308324" extrusionOk="0">
                <a:moveTo>
                  <a:pt x="0" y="0"/>
                </a:moveTo>
                <a:cubicBezTo>
                  <a:pt x="200361" y="-51690"/>
                  <a:pt x="282984" y="26899"/>
                  <a:pt x="462506" y="0"/>
                </a:cubicBezTo>
                <a:cubicBezTo>
                  <a:pt x="642028" y="-26899"/>
                  <a:pt x="764213" y="3293"/>
                  <a:pt x="876327" y="0"/>
                </a:cubicBezTo>
                <a:cubicBezTo>
                  <a:pt x="988441" y="-3293"/>
                  <a:pt x="1193328" y="58154"/>
                  <a:pt x="1363175" y="0"/>
                </a:cubicBezTo>
                <a:cubicBezTo>
                  <a:pt x="1533022" y="-58154"/>
                  <a:pt x="1659473" y="14559"/>
                  <a:pt x="1850023" y="0"/>
                </a:cubicBezTo>
                <a:cubicBezTo>
                  <a:pt x="2040573" y="-14559"/>
                  <a:pt x="2224005" y="59333"/>
                  <a:pt x="2434241" y="0"/>
                </a:cubicBezTo>
                <a:cubicBezTo>
                  <a:pt x="2501638" y="263836"/>
                  <a:pt x="2404620" y="371690"/>
                  <a:pt x="2434241" y="623247"/>
                </a:cubicBezTo>
                <a:cubicBezTo>
                  <a:pt x="2463862" y="874804"/>
                  <a:pt x="2410100" y="986922"/>
                  <a:pt x="2434241" y="1223412"/>
                </a:cubicBezTo>
                <a:cubicBezTo>
                  <a:pt x="2458382" y="1459902"/>
                  <a:pt x="2420534" y="1517277"/>
                  <a:pt x="2434241" y="1800493"/>
                </a:cubicBezTo>
                <a:cubicBezTo>
                  <a:pt x="2447948" y="2083709"/>
                  <a:pt x="2387822" y="2122901"/>
                  <a:pt x="2434241" y="2308324"/>
                </a:cubicBezTo>
                <a:cubicBezTo>
                  <a:pt x="2309861" y="2348979"/>
                  <a:pt x="2216615" y="2278878"/>
                  <a:pt x="2020420" y="2308324"/>
                </a:cubicBezTo>
                <a:cubicBezTo>
                  <a:pt x="1824225" y="2337770"/>
                  <a:pt x="1700534" y="2301734"/>
                  <a:pt x="1509229" y="2308324"/>
                </a:cubicBezTo>
                <a:cubicBezTo>
                  <a:pt x="1317924" y="2314914"/>
                  <a:pt x="1278403" y="2285877"/>
                  <a:pt x="1071066" y="2308324"/>
                </a:cubicBezTo>
                <a:cubicBezTo>
                  <a:pt x="863729" y="2330771"/>
                  <a:pt x="800574" y="2307737"/>
                  <a:pt x="657245" y="2308324"/>
                </a:cubicBezTo>
                <a:cubicBezTo>
                  <a:pt x="513916" y="2308911"/>
                  <a:pt x="297765" y="2279789"/>
                  <a:pt x="0" y="2308324"/>
                </a:cubicBezTo>
                <a:cubicBezTo>
                  <a:pt x="-41470" y="2165690"/>
                  <a:pt x="2179" y="1963657"/>
                  <a:pt x="0" y="1777409"/>
                </a:cubicBezTo>
                <a:cubicBezTo>
                  <a:pt x="-2179" y="1591161"/>
                  <a:pt x="62016" y="1410059"/>
                  <a:pt x="0" y="1177245"/>
                </a:cubicBezTo>
                <a:cubicBezTo>
                  <a:pt x="-62016" y="944431"/>
                  <a:pt x="65891" y="813369"/>
                  <a:pt x="0" y="553998"/>
                </a:cubicBezTo>
                <a:cubicBezTo>
                  <a:pt x="-65891" y="294627"/>
                  <a:pt x="55215" y="22620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Σχήμα</a:t>
            </a:r>
          </a:p>
          <a:p>
            <a:pPr algn="ctr"/>
            <a:r>
              <a:rPr lang="el-GR" sz="3600" dirty="0"/>
              <a:t>Μάτια</a:t>
            </a:r>
          </a:p>
          <a:p>
            <a:pPr algn="ctr"/>
            <a:r>
              <a:rPr lang="el-GR" sz="3600" dirty="0"/>
              <a:t>Τι έχει;</a:t>
            </a:r>
          </a:p>
          <a:p>
            <a:pPr algn="ctr"/>
            <a:r>
              <a:rPr lang="el-GR" sz="3600" dirty="0"/>
              <a:t>Τι φοράει;</a:t>
            </a:r>
          </a:p>
        </p:txBody>
      </p:sp>
      <p:pic>
        <p:nvPicPr>
          <p:cNvPr id="18" name="Εικόνα 17">
            <a:extLst>
              <a:ext uri="{FF2B5EF4-FFF2-40B4-BE49-F238E27FC236}">
                <a16:creationId xmlns:a16="http://schemas.microsoft.com/office/drawing/2014/main" id="{5182EAED-3643-088E-E0C3-85394739A56E}"/>
              </a:ext>
            </a:extLst>
          </p:cNvPr>
          <p:cNvPicPr>
            <a:picLocks noChangeAspect="1"/>
          </p:cNvPicPr>
          <p:nvPr/>
        </p:nvPicPr>
        <p:blipFill>
          <a:blip r:embed="rId3"/>
          <a:stretch>
            <a:fillRect/>
          </a:stretch>
        </p:blipFill>
        <p:spPr>
          <a:xfrm>
            <a:off x="3203763" y="2678114"/>
            <a:ext cx="3218012" cy="2283049"/>
          </a:xfrm>
          <a:custGeom>
            <a:avLst/>
            <a:gdLst>
              <a:gd name="csX0" fmla="*/ 0 w 3218012"/>
              <a:gd name="csY0" fmla="*/ 0 h 2283049"/>
              <a:gd name="csX1" fmla="*/ 471975 w 3218012"/>
              <a:gd name="csY1" fmla="*/ 0 h 2283049"/>
              <a:gd name="csX2" fmla="*/ 1072671 w 3218012"/>
              <a:gd name="csY2" fmla="*/ 0 h 2283049"/>
              <a:gd name="csX3" fmla="*/ 1673366 w 3218012"/>
              <a:gd name="csY3" fmla="*/ 0 h 2283049"/>
              <a:gd name="csX4" fmla="*/ 2113161 w 3218012"/>
              <a:gd name="csY4" fmla="*/ 0 h 2283049"/>
              <a:gd name="csX5" fmla="*/ 2681677 w 3218012"/>
              <a:gd name="csY5" fmla="*/ 0 h 2283049"/>
              <a:gd name="csX6" fmla="*/ 3218012 w 3218012"/>
              <a:gd name="csY6" fmla="*/ 0 h 2283049"/>
              <a:gd name="csX7" fmla="*/ 3218012 w 3218012"/>
              <a:gd name="csY7" fmla="*/ 502271 h 2283049"/>
              <a:gd name="csX8" fmla="*/ 3218012 w 3218012"/>
              <a:gd name="csY8" fmla="*/ 1027372 h 2283049"/>
              <a:gd name="csX9" fmla="*/ 3218012 w 3218012"/>
              <a:gd name="csY9" fmla="*/ 1552473 h 2283049"/>
              <a:gd name="csX10" fmla="*/ 3218012 w 3218012"/>
              <a:gd name="csY10" fmla="*/ 2283049 h 2283049"/>
              <a:gd name="csX11" fmla="*/ 2617316 w 3218012"/>
              <a:gd name="csY11" fmla="*/ 2283049 h 2283049"/>
              <a:gd name="csX12" fmla="*/ 2145341 w 3218012"/>
              <a:gd name="csY12" fmla="*/ 2283049 h 2283049"/>
              <a:gd name="csX13" fmla="*/ 1544646 w 3218012"/>
              <a:gd name="csY13" fmla="*/ 2283049 h 2283049"/>
              <a:gd name="csX14" fmla="*/ 976130 w 3218012"/>
              <a:gd name="csY14" fmla="*/ 2283049 h 2283049"/>
              <a:gd name="csX15" fmla="*/ 0 w 3218012"/>
              <a:gd name="csY15" fmla="*/ 2283049 h 2283049"/>
              <a:gd name="csX16" fmla="*/ 0 w 3218012"/>
              <a:gd name="csY16" fmla="*/ 1666626 h 2283049"/>
              <a:gd name="csX17" fmla="*/ 0 w 3218012"/>
              <a:gd name="csY17" fmla="*/ 1050203 h 2283049"/>
              <a:gd name="csX18" fmla="*/ 0 w 3218012"/>
              <a:gd name="csY18" fmla="*/ 0 h 22830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218012" h="2283049" fill="none" extrusionOk="0">
                <a:moveTo>
                  <a:pt x="0" y="0"/>
                </a:moveTo>
                <a:cubicBezTo>
                  <a:pt x="194596" y="-46321"/>
                  <a:pt x="269669" y="21135"/>
                  <a:pt x="471975" y="0"/>
                </a:cubicBezTo>
                <a:cubicBezTo>
                  <a:pt x="674282" y="-21135"/>
                  <a:pt x="780564" y="19705"/>
                  <a:pt x="1072671" y="0"/>
                </a:cubicBezTo>
                <a:cubicBezTo>
                  <a:pt x="1364778" y="-19705"/>
                  <a:pt x="1432309" y="10495"/>
                  <a:pt x="1673366" y="0"/>
                </a:cubicBezTo>
                <a:cubicBezTo>
                  <a:pt x="1914424" y="-10495"/>
                  <a:pt x="1900370" y="25732"/>
                  <a:pt x="2113161" y="0"/>
                </a:cubicBezTo>
                <a:cubicBezTo>
                  <a:pt x="2325952" y="-25732"/>
                  <a:pt x="2423025" y="19126"/>
                  <a:pt x="2681677" y="0"/>
                </a:cubicBezTo>
                <a:cubicBezTo>
                  <a:pt x="2940329" y="-19126"/>
                  <a:pt x="3061947" y="14547"/>
                  <a:pt x="3218012" y="0"/>
                </a:cubicBezTo>
                <a:cubicBezTo>
                  <a:pt x="3273662" y="109897"/>
                  <a:pt x="3213827" y="321970"/>
                  <a:pt x="3218012" y="502271"/>
                </a:cubicBezTo>
                <a:cubicBezTo>
                  <a:pt x="3222197" y="682572"/>
                  <a:pt x="3159955" y="874215"/>
                  <a:pt x="3218012" y="1027372"/>
                </a:cubicBezTo>
                <a:cubicBezTo>
                  <a:pt x="3276069" y="1180529"/>
                  <a:pt x="3163821" y="1308311"/>
                  <a:pt x="3218012" y="1552473"/>
                </a:cubicBezTo>
                <a:cubicBezTo>
                  <a:pt x="3272203" y="1796635"/>
                  <a:pt x="3184132" y="1997299"/>
                  <a:pt x="3218012" y="2283049"/>
                </a:cubicBezTo>
                <a:cubicBezTo>
                  <a:pt x="3089390" y="2337398"/>
                  <a:pt x="2772946" y="2223320"/>
                  <a:pt x="2617316" y="2283049"/>
                </a:cubicBezTo>
                <a:cubicBezTo>
                  <a:pt x="2461686" y="2342778"/>
                  <a:pt x="2307931" y="2251954"/>
                  <a:pt x="2145341" y="2283049"/>
                </a:cubicBezTo>
                <a:cubicBezTo>
                  <a:pt x="1982751" y="2314144"/>
                  <a:pt x="1793357" y="2264445"/>
                  <a:pt x="1544646" y="2283049"/>
                </a:cubicBezTo>
                <a:cubicBezTo>
                  <a:pt x="1295936" y="2301653"/>
                  <a:pt x="1102422" y="2255827"/>
                  <a:pt x="976130" y="2283049"/>
                </a:cubicBezTo>
                <a:cubicBezTo>
                  <a:pt x="849838" y="2310271"/>
                  <a:pt x="289494" y="2175435"/>
                  <a:pt x="0" y="2283049"/>
                </a:cubicBezTo>
                <a:cubicBezTo>
                  <a:pt x="-56379" y="2119590"/>
                  <a:pt x="53102" y="1969524"/>
                  <a:pt x="0" y="1666626"/>
                </a:cubicBezTo>
                <a:cubicBezTo>
                  <a:pt x="-53102" y="1363728"/>
                  <a:pt x="46368" y="1222686"/>
                  <a:pt x="0" y="1050203"/>
                </a:cubicBezTo>
                <a:cubicBezTo>
                  <a:pt x="-46368" y="877720"/>
                  <a:pt x="101147" y="478724"/>
                  <a:pt x="0" y="0"/>
                </a:cubicBezTo>
                <a:close/>
              </a:path>
              <a:path w="3218012" h="2283049" stroke="0" extrusionOk="0">
                <a:moveTo>
                  <a:pt x="0" y="0"/>
                </a:moveTo>
                <a:cubicBezTo>
                  <a:pt x="183331" y="-60450"/>
                  <a:pt x="448135" y="34105"/>
                  <a:pt x="600696" y="0"/>
                </a:cubicBezTo>
                <a:cubicBezTo>
                  <a:pt x="753257" y="-34105"/>
                  <a:pt x="1002079" y="1559"/>
                  <a:pt x="1201391" y="0"/>
                </a:cubicBezTo>
                <a:cubicBezTo>
                  <a:pt x="1400704" y="-1559"/>
                  <a:pt x="1571760" y="13786"/>
                  <a:pt x="1705546" y="0"/>
                </a:cubicBezTo>
                <a:cubicBezTo>
                  <a:pt x="1839332" y="-13786"/>
                  <a:pt x="2052596" y="18442"/>
                  <a:pt x="2209702" y="0"/>
                </a:cubicBezTo>
                <a:cubicBezTo>
                  <a:pt x="2366808" y="-18442"/>
                  <a:pt x="2880243" y="82128"/>
                  <a:pt x="3218012" y="0"/>
                </a:cubicBezTo>
                <a:cubicBezTo>
                  <a:pt x="3222746" y="228354"/>
                  <a:pt x="3186504" y="303887"/>
                  <a:pt x="3218012" y="547932"/>
                </a:cubicBezTo>
                <a:cubicBezTo>
                  <a:pt x="3249520" y="791977"/>
                  <a:pt x="3193694" y="973729"/>
                  <a:pt x="3218012" y="1095864"/>
                </a:cubicBezTo>
                <a:cubicBezTo>
                  <a:pt x="3242330" y="1217999"/>
                  <a:pt x="3182686" y="1397113"/>
                  <a:pt x="3218012" y="1689456"/>
                </a:cubicBezTo>
                <a:cubicBezTo>
                  <a:pt x="3253338" y="1981799"/>
                  <a:pt x="3180552" y="2151715"/>
                  <a:pt x="3218012" y="2283049"/>
                </a:cubicBezTo>
                <a:cubicBezTo>
                  <a:pt x="3110892" y="2311131"/>
                  <a:pt x="2907523" y="2261889"/>
                  <a:pt x="2778217" y="2283049"/>
                </a:cubicBezTo>
                <a:cubicBezTo>
                  <a:pt x="2648911" y="2304209"/>
                  <a:pt x="2480278" y="2222105"/>
                  <a:pt x="2209702" y="2283049"/>
                </a:cubicBezTo>
                <a:cubicBezTo>
                  <a:pt x="1939126" y="2343993"/>
                  <a:pt x="1885149" y="2282850"/>
                  <a:pt x="1769907" y="2283049"/>
                </a:cubicBezTo>
                <a:cubicBezTo>
                  <a:pt x="1654666" y="2283248"/>
                  <a:pt x="1445359" y="2262121"/>
                  <a:pt x="1233571" y="2283049"/>
                </a:cubicBezTo>
                <a:cubicBezTo>
                  <a:pt x="1021783" y="2303977"/>
                  <a:pt x="933192" y="2246895"/>
                  <a:pt x="665056" y="2283049"/>
                </a:cubicBezTo>
                <a:cubicBezTo>
                  <a:pt x="396920" y="2319203"/>
                  <a:pt x="316001" y="2207096"/>
                  <a:pt x="0" y="2283049"/>
                </a:cubicBezTo>
                <a:cubicBezTo>
                  <a:pt x="-4883" y="2143405"/>
                  <a:pt x="54547" y="1983661"/>
                  <a:pt x="0" y="1712287"/>
                </a:cubicBezTo>
                <a:cubicBezTo>
                  <a:pt x="-54547" y="1440913"/>
                  <a:pt x="20852" y="1315246"/>
                  <a:pt x="0" y="1164355"/>
                </a:cubicBezTo>
                <a:cubicBezTo>
                  <a:pt x="-20852" y="1013464"/>
                  <a:pt x="24741" y="872843"/>
                  <a:pt x="0" y="662084"/>
                </a:cubicBezTo>
                <a:cubicBezTo>
                  <a:pt x="-24741" y="451325"/>
                  <a:pt x="50626" y="197892"/>
                  <a:pt x="0" y="0"/>
                </a:cubicBezTo>
                <a:close/>
              </a:path>
            </a:pathLst>
          </a:custGeom>
          <a:ln>
            <a:solidFill>
              <a:schemeClr val="tx1"/>
            </a:solidFill>
            <a:extLst>
              <a:ext uri="{C807C97D-BFC1-408E-A445-0C87EB9F89A2}">
                <ask:lineSketchStyleProps xmlns:ask="http://schemas.microsoft.com/office/drawing/2018/sketchyshapes" sd="4047100000">
                  <a:prstGeom prst="rect">
                    <a:avLst/>
                  </a:prstGeom>
                  <ask:type>
                    <ask:lineSketchScribble/>
                  </ask:type>
                </ask:lineSketchStyleProps>
              </a:ext>
            </a:extLst>
          </a:ln>
        </p:spPr>
      </p:pic>
      <p:pic>
        <p:nvPicPr>
          <p:cNvPr id="19" name="Εικόνα 18" descr="σύνολο μοντέλων κούρεμα και πορτρέτα κομμώσεων ενός κοριτσιού με  διαφορετικά μαλλιά Διανυσματική απεικόνιση - εικονογραφία: 196868467">
            <a:extLst>
              <a:ext uri="{FF2B5EF4-FFF2-40B4-BE49-F238E27FC236}">
                <a16:creationId xmlns:a16="http://schemas.microsoft.com/office/drawing/2014/main" id="{A120FA18-6907-A466-DAB0-AF62FC03BCBA}"/>
              </a:ext>
            </a:extLst>
          </p:cNvPr>
          <p:cNvPicPr>
            <a:picLocks noChangeAspect="1"/>
          </p:cNvPicPr>
          <p:nvPr/>
        </p:nvPicPr>
        <p:blipFill>
          <a:blip r:embed="rId4"/>
          <a:stretch>
            <a:fillRect/>
          </a:stretch>
        </p:blipFill>
        <p:spPr>
          <a:xfrm>
            <a:off x="6942364" y="2705099"/>
            <a:ext cx="2256064" cy="2256064"/>
          </a:xfrm>
          <a:custGeom>
            <a:avLst/>
            <a:gdLst>
              <a:gd name="csX0" fmla="*/ 0 w 2256064"/>
              <a:gd name="csY0" fmla="*/ 0 h 2256064"/>
              <a:gd name="csX1" fmla="*/ 496334 w 2256064"/>
              <a:gd name="csY1" fmla="*/ 0 h 2256064"/>
              <a:gd name="csX2" fmla="*/ 1015229 w 2256064"/>
              <a:gd name="csY2" fmla="*/ 0 h 2256064"/>
              <a:gd name="csX3" fmla="*/ 1534124 w 2256064"/>
              <a:gd name="csY3" fmla="*/ 0 h 2256064"/>
              <a:gd name="csX4" fmla="*/ 2256064 w 2256064"/>
              <a:gd name="csY4" fmla="*/ 0 h 2256064"/>
              <a:gd name="csX5" fmla="*/ 2256064 w 2256064"/>
              <a:gd name="csY5" fmla="*/ 586577 h 2256064"/>
              <a:gd name="csX6" fmla="*/ 2256064 w 2256064"/>
              <a:gd name="csY6" fmla="*/ 1150593 h 2256064"/>
              <a:gd name="csX7" fmla="*/ 2256064 w 2256064"/>
              <a:gd name="csY7" fmla="*/ 1669487 h 2256064"/>
              <a:gd name="csX8" fmla="*/ 2256064 w 2256064"/>
              <a:gd name="csY8" fmla="*/ 2256064 h 2256064"/>
              <a:gd name="csX9" fmla="*/ 1759730 w 2256064"/>
              <a:gd name="csY9" fmla="*/ 2256064 h 2256064"/>
              <a:gd name="csX10" fmla="*/ 1173153 w 2256064"/>
              <a:gd name="csY10" fmla="*/ 2256064 h 2256064"/>
              <a:gd name="csX11" fmla="*/ 586577 w 2256064"/>
              <a:gd name="csY11" fmla="*/ 2256064 h 2256064"/>
              <a:gd name="csX12" fmla="*/ 0 w 2256064"/>
              <a:gd name="csY12" fmla="*/ 2256064 h 2256064"/>
              <a:gd name="csX13" fmla="*/ 0 w 2256064"/>
              <a:gd name="csY13" fmla="*/ 1669487 h 2256064"/>
              <a:gd name="csX14" fmla="*/ 0 w 2256064"/>
              <a:gd name="csY14" fmla="*/ 1150593 h 2256064"/>
              <a:gd name="csX15" fmla="*/ 0 w 2256064"/>
              <a:gd name="csY15" fmla="*/ 586577 h 2256064"/>
              <a:gd name="csX16" fmla="*/ 0 w 2256064"/>
              <a:gd name="csY16" fmla="*/ 0 h 2256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256064" h="2256064" fill="none" extrusionOk="0">
                <a:moveTo>
                  <a:pt x="0" y="0"/>
                </a:moveTo>
                <a:cubicBezTo>
                  <a:pt x="143108" y="-15880"/>
                  <a:pt x="393880" y="48107"/>
                  <a:pt x="496334" y="0"/>
                </a:cubicBezTo>
                <a:cubicBezTo>
                  <a:pt x="598788" y="-48107"/>
                  <a:pt x="873750" y="30988"/>
                  <a:pt x="1015229" y="0"/>
                </a:cubicBezTo>
                <a:cubicBezTo>
                  <a:pt x="1156708" y="-30988"/>
                  <a:pt x="1320626" y="46639"/>
                  <a:pt x="1534124" y="0"/>
                </a:cubicBezTo>
                <a:cubicBezTo>
                  <a:pt x="1747622" y="-46639"/>
                  <a:pt x="1897299" y="18409"/>
                  <a:pt x="2256064" y="0"/>
                </a:cubicBezTo>
                <a:cubicBezTo>
                  <a:pt x="2266513" y="245963"/>
                  <a:pt x="2250976" y="379896"/>
                  <a:pt x="2256064" y="586577"/>
                </a:cubicBezTo>
                <a:cubicBezTo>
                  <a:pt x="2261152" y="793258"/>
                  <a:pt x="2194523" y="1026237"/>
                  <a:pt x="2256064" y="1150593"/>
                </a:cubicBezTo>
                <a:cubicBezTo>
                  <a:pt x="2317605" y="1274949"/>
                  <a:pt x="2197692" y="1500441"/>
                  <a:pt x="2256064" y="1669487"/>
                </a:cubicBezTo>
                <a:cubicBezTo>
                  <a:pt x="2314436" y="1838533"/>
                  <a:pt x="2240419" y="2128980"/>
                  <a:pt x="2256064" y="2256064"/>
                </a:cubicBezTo>
                <a:cubicBezTo>
                  <a:pt x="2142283" y="2276813"/>
                  <a:pt x="1887105" y="2205167"/>
                  <a:pt x="1759730" y="2256064"/>
                </a:cubicBezTo>
                <a:cubicBezTo>
                  <a:pt x="1632355" y="2306961"/>
                  <a:pt x="1297844" y="2211956"/>
                  <a:pt x="1173153" y="2256064"/>
                </a:cubicBezTo>
                <a:cubicBezTo>
                  <a:pt x="1048462" y="2300172"/>
                  <a:pt x="756417" y="2245079"/>
                  <a:pt x="586577" y="2256064"/>
                </a:cubicBezTo>
                <a:cubicBezTo>
                  <a:pt x="416737" y="2267049"/>
                  <a:pt x="228683" y="2215371"/>
                  <a:pt x="0" y="2256064"/>
                </a:cubicBezTo>
                <a:cubicBezTo>
                  <a:pt x="-12436" y="2011688"/>
                  <a:pt x="52606" y="1906917"/>
                  <a:pt x="0" y="1669487"/>
                </a:cubicBezTo>
                <a:cubicBezTo>
                  <a:pt x="-52606" y="1432057"/>
                  <a:pt x="25842" y="1355079"/>
                  <a:pt x="0" y="1150593"/>
                </a:cubicBezTo>
                <a:cubicBezTo>
                  <a:pt x="-25842" y="946107"/>
                  <a:pt x="5064" y="823267"/>
                  <a:pt x="0" y="586577"/>
                </a:cubicBezTo>
                <a:cubicBezTo>
                  <a:pt x="-5064" y="349887"/>
                  <a:pt x="62145" y="239303"/>
                  <a:pt x="0" y="0"/>
                </a:cubicBezTo>
                <a:close/>
              </a:path>
              <a:path w="2256064" h="2256064" stroke="0" extrusionOk="0">
                <a:moveTo>
                  <a:pt x="0" y="0"/>
                </a:moveTo>
                <a:cubicBezTo>
                  <a:pt x="299617" y="-25185"/>
                  <a:pt x="439866" y="9069"/>
                  <a:pt x="609137" y="0"/>
                </a:cubicBezTo>
                <a:cubicBezTo>
                  <a:pt x="778408" y="-9069"/>
                  <a:pt x="874495" y="34721"/>
                  <a:pt x="1105471" y="0"/>
                </a:cubicBezTo>
                <a:cubicBezTo>
                  <a:pt x="1336447" y="-34721"/>
                  <a:pt x="1441032" y="27324"/>
                  <a:pt x="1714609" y="0"/>
                </a:cubicBezTo>
                <a:cubicBezTo>
                  <a:pt x="1988186" y="-27324"/>
                  <a:pt x="2130900" y="51243"/>
                  <a:pt x="2256064" y="0"/>
                </a:cubicBezTo>
                <a:cubicBezTo>
                  <a:pt x="2259504" y="188588"/>
                  <a:pt x="2250400" y="298498"/>
                  <a:pt x="2256064" y="564016"/>
                </a:cubicBezTo>
                <a:cubicBezTo>
                  <a:pt x="2261728" y="829534"/>
                  <a:pt x="2248059" y="945457"/>
                  <a:pt x="2256064" y="1060350"/>
                </a:cubicBezTo>
                <a:cubicBezTo>
                  <a:pt x="2264069" y="1175243"/>
                  <a:pt x="2220224" y="1393476"/>
                  <a:pt x="2256064" y="1556684"/>
                </a:cubicBezTo>
                <a:cubicBezTo>
                  <a:pt x="2291904" y="1719892"/>
                  <a:pt x="2179897" y="1983911"/>
                  <a:pt x="2256064" y="2256064"/>
                </a:cubicBezTo>
                <a:cubicBezTo>
                  <a:pt x="2107593" y="2291545"/>
                  <a:pt x="1932764" y="2224695"/>
                  <a:pt x="1714609" y="2256064"/>
                </a:cubicBezTo>
                <a:cubicBezTo>
                  <a:pt x="1496455" y="2287433"/>
                  <a:pt x="1365009" y="2246948"/>
                  <a:pt x="1150593" y="2256064"/>
                </a:cubicBezTo>
                <a:cubicBezTo>
                  <a:pt x="936177" y="2265180"/>
                  <a:pt x="824098" y="2214161"/>
                  <a:pt x="564016" y="2256064"/>
                </a:cubicBezTo>
                <a:cubicBezTo>
                  <a:pt x="303934" y="2297967"/>
                  <a:pt x="138666" y="2213998"/>
                  <a:pt x="0" y="2256064"/>
                </a:cubicBezTo>
                <a:cubicBezTo>
                  <a:pt x="-17299" y="2103109"/>
                  <a:pt x="18444" y="1933947"/>
                  <a:pt x="0" y="1759730"/>
                </a:cubicBezTo>
                <a:cubicBezTo>
                  <a:pt x="-18444" y="1585513"/>
                  <a:pt x="39668" y="1344766"/>
                  <a:pt x="0" y="1150593"/>
                </a:cubicBezTo>
                <a:cubicBezTo>
                  <a:pt x="-39668" y="956420"/>
                  <a:pt x="24862" y="834469"/>
                  <a:pt x="0" y="631698"/>
                </a:cubicBezTo>
                <a:cubicBezTo>
                  <a:pt x="-24862" y="428927"/>
                  <a:pt x="5451" y="292154"/>
                  <a:pt x="0" y="0"/>
                </a:cubicBezTo>
                <a:close/>
              </a:path>
            </a:pathLst>
          </a:custGeom>
          <a:ln>
            <a:solidFill>
              <a:schemeClr val="tx1"/>
            </a:solidFill>
            <a:extLst>
              <a:ext uri="{C807C97D-BFC1-408E-A445-0C87EB9F89A2}">
                <ask:lineSketchStyleProps xmlns:ask="http://schemas.microsoft.com/office/drawing/2018/sketchyshapes" sd="2854629671">
                  <a:prstGeom prst="rect">
                    <a:avLst/>
                  </a:prstGeom>
                  <ask:type>
                    <ask:lineSketchScribble/>
                  </ask:type>
                </ask:lineSketchStyleProps>
              </a:ext>
            </a:extLst>
          </a:ln>
        </p:spPr>
      </p:pic>
      <p:pic>
        <p:nvPicPr>
          <p:cNvPr id="20" name="Εικόνα 19" descr="Το σχήμα προσώπου σας και η προσωπικότητά σας - Με Υγεία">
            <a:extLst>
              <a:ext uri="{FF2B5EF4-FFF2-40B4-BE49-F238E27FC236}">
                <a16:creationId xmlns:a16="http://schemas.microsoft.com/office/drawing/2014/main" id="{FE4BD52D-2151-62AC-8B9A-2BD07920EC1E}"/>
              </a:ext>
            </a:extLst>
          </p:cNvPr>
          <p:cNvPicPr>
            <a:picLocks noChangeAspect="1"/>
          </p:cNvPicPr>
          <p:nvPr/>
        </p:nvPicPr>
        <p:blipFill>
          <a:blip r:embed="rId5"/>
          <a:stretch>
            <a:fillRect/>
          </a:stretch>
        </p:blipFill>
        <p:spPr>
          <a:xfrm>
            <a:off x="4158343" y="5173869"/>
            <a:ext cx="7787932" cy="1564388"/>
          </a:xfrm>
          <a:custGeom>
            <a:avLst/>
            <a:gdLst>
              <a:gd name="csX0" fmla="*/ 0 w 7787932"/>
              <a:gd name="csY0" fmla="*/ 0 h 1564388"/>
              <a:gd name="csX1" fmla="*/ 754830 w 7787932"/>
              <a:gd name="csY1" fmla="*/ 0 h 1564388"/>
              <a:gd name="csX2" fmla="*/ 1120264 w 7787932"/>
              <a:gd name="csY2" fmla="*/ 0 h 1564388"/>
              <a:gd name="csX3" fmla="*/ 1875094 w 7787932"/>
              <a:gd name="csY3" fmla="*/ 0 h 1564388"/>
              <a:gd name="csX4" fmla="*/ 2240528 w 7787932"/>
              <a:gd name="csY4" fmla="*/ 0 h 1564388"/>
              <a:gd name="csX5" fmla="*/ 2995358 w 7787932"/>
              <a:gd name="csY5" fmla="*/ 0 h 1564388"/>
              <a:gd name="csX6" fmla="*/ 3750189 w 7787932"/>
              <a:gd name="csY6" fmla="*/ 0 h 1564388"/>
              <a:gd name="csX7" fmla="*/ 4115623 w 7787932"/>
              <a:gd name="csY7" fmla="*/ 0 h 1564388"/>
              <a:gd name="csX8" fmla="*/ 4792574 w 7787932"/>
              <a:gd name="csY8" fmla="*/ 0 h 1564388"/>
              <a:gd name="csX9" fmla="*/ 5235887 w 7787932"/>
              <a:gd name="csY9" fmla="*/ 0 h 1564388"/>
              <a:gd name="csX10" fmla="*/ 5601320 w 7787932"/>
              <a:gd name="csY10" fmla="*/ 0 h 1564388"/>
              <a:gd name="csX11" fmla="*/ 6200392 w 7787932"/>
              <a:gd name="csY11" fmla="*/ 0 h 1564388"/>
              <a:gd name="csX12" fmla="*/ 6721584 w 7787932"/>
              <a:gd name="csY12" fmla="*/ 0 h 1564388"/>
              <a:gd name="csX13" fmla="*/ 7787932 w 7787932"/>
              <a:gd name="csY13" fmla="*/ 0 h 1564388"/>
              <a:gd name="csX14" fmla="*/ 7787932 w 7787932"/>
              <a:gd name="csY14" fmla="*/ 521463 h 1564388"/>
              <a:gd name="csX15" fmla="*/ 7787932 w 7787932"/>
              <a:gd name="csY15" fmla="*/ 1011638 h 1564388"/>
              <a:gd name="csX16" fmla="*/ 7787932 w 7787932"/>
              <a:gd name="csY16" fmla="*/ 1564388 h 1564388"/>
              <a:gd name="csX17" fmla="*/ 7110981 w 7787932"/>
              <a:gd name="csY17" fmla="*/ 1564388 h 1564388"/>
              <a:gd name="csX18" fmla="*/ 6589789 w 7787932"/>
              <a:gd name="csY18" fmla="*/ 1564388 h 1564388"/>
              <a:gd name="csX19" fmla="*/ 5912838 w 7787932"/>
              <a:gd name="csY19" fmla="*/ 1564388 h 1564388"/>
              <a:gd name="csX20" fmla="*/ 5313766 w 7787932"/>
              <a:gd name="csY20" fmla="*/ 1564388 h 1564388"/>
              <a:gd name="csX21" fmla="*/ 4792574 w 7787932"/>
              <a:gd name="csY21" fmla="*/ 1564388 h 1564388"/>
              <a:gd name="csX22" fmla="*/ 4427140 w 7787932"/>
              <a:gd name="csY22" fmla="*/ 1564388 h 1564388"/>
              <a:gd name="csX23" fmla="*/ 4061706 w 7787932"/>
              <a:gd name="csY23" fmla="*/ 1564388 h 1564388"/>
              <a:gd name="csX24" fmla="*/ 3462634 w 7787932"/>
              <a:gd name="csY24" fmla="*/ 1564388 h 1564388"/>
              <a:gd name="csX25" fmla="*/ 2863563 w 7787932"/>
              <a:gd name="csY25" fmla="*/ 1564388 h 1564388"/>
              <a:gd name="csX26" fmla="*/ 2186612 w 7787932"/>
              <a:gd name="csY26" fmla="*/ 1564388 h 1564388"/>
              <a:gd name="csX27" fmla="*/ 1665419 w 7787932"/>
              <a:gd name="csY27" fmla="*/ 1564388 h 1564388"/>
              <a:gd name="csX28" fmla="*/ 1066348 w 7787932"/>
              <a:gd name="csY28" fmla="*/ 1564388 h 1564388"/>
              <a:gd name="csX29" fmla="*/ 0 w 7787932"/>
              <a:gd name="csY29" fmla="*/ 1564388 h 1564388"/>
              <a:gd name="csX30" fmla="*/ 0 w 7787932"/>
              <a:gd name="csY30" fmla="*/ 1042925 h 1564388"/>
              <a:gd name="csX31" fmla="*/ 0 w 7787932"/>
              <a:gd name="csY31" fmla="*/ 537107 h 1564388"/>
              <a:gd name="csX32" fmla="*/ 0 w 7787932"/>
              <a:gd name="csY32" fmla="*/ 0 h 15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7787932" h="1564388" fill="none" extrusionOk="0">
                <a:moveTo>
                  <a:pt x="0" y="0"/>
                </a:moveTo>
                <a:cubicBezTo>
                  <a:pt x="240923" y="-61941"/>
                  <a:pt x="416151" y="54466"/>
                  <a:pt x="754830" y="0"/>
                </a:cubicBezTo>
                <a:cubicBezTo>
                  <a:pt x="1093509" y="-54466"/>
                  <a:pt x="1002238" y="14330"/>
                  <a:pt x="1120264" y="0"/>
                </a:cubicBezTo>
                <a:cubicBezTo>
                  <a:pt x="1238290" y="-14330"/>
                  <a:pt x="1715881" y="35696"/>
                  <a:pt x="1875094" y="0"/>
                </a:cubicBezTo>
                <a:cubicBezTo>
                  <a:pt x="2034307" y="-35696"/>
                  <a:pt x="2129652" y="31862"/>
                  <a:pt x="2240528" y="0"/>
                </a:cubicBezTo>
                <a:cubicBezTo>
                  <a:pt x="2351404" y="-31862"/>
                  <a:pt x="2644204" y="72314"/>
                  <a:pt x="2995358" y="0"/>
                </a:cubicBezTo>
                <a:cubicBezTo>
                  <a:pt x="3346512" y="-72314"/>
                  <a:pt x="3471007" y="87403"/>
                  <a:pt x="3750189" y="0"/>
                </a:cubicBezTo>
                <a:cubicBezTo>
                  <a:pt x="4029371" y="-87403"/>
                  <a:pt x="3965525" y="41446"/>
                  <a:pt x="4115623" y="0"/>
                </a:cubicBezTo>
                <a:cubicBezTo>
                  <a:pt x="4265721" y="-41446"/>
                  <a:pt x="4630997" y="56589"/>
                  <a:pt x="4792574" y="0"/>
                </a:cubicBezTo>
                <a:cubicBezTo>
                  <a:pt x="4954151" y="-56589"/>
                  <a:pt x="5115103" y="43620"/>
                  <a:pt x="5235887" y="0"/>
                </a:cubicBezTo>
                <a:cubicBezTo>
                  <a:pt x="5356671" y="-43620"/>
                  <a:pt x="5495899" y="30911"/>
                  <a:pt x="5601320" y="0"/>
                </a:cubicBezTo>
                <a:cubicBezTo>
                  <a:pt x="5706741" y="-30911"/>
                  <a:pt x="5968885" y="12971"/>
                  <a:pt x="6200392" y="0"/>
                </a:cubicBezTo>
                <a:cubicBezTo>
                  <a:pt x="6431899" y="-12971"/>
                  <a:pt x="6488284" y="35620"/>
                  <a:pt x="6721584" y="0"/>
                </a:cubicBezTo>
                <a:cubicBezTo>
                  <a:pt x="6954884" y="-35620"/>
                  <a:pt x="7402326" y="41154"/>
                  <a:pt x="7787932" y="0"/>
                </a:cubicBezTo>
                <a:cubicBezTo>
                  <a:pt x="7796165" y="175949"/>
                  <a:pt x="7761189" y="394477"/>
                  <a:pt x="7787932" y="521463"/>
                </a:cubicBezTo>
                <a:cubicBezTo>
                  <a:pt x="7814675" y="648449"/>
                  <a:pt x="7736077" y="768454"/>
                  <a:pt x="7787932" y="1011638"/>
                </a:cubicBezTo>
                <a:cubicBezTo>
                  <a:pt x="7839787" y="1254823"/>
                  <a:pt x="7737300" y="1319455"/>
                  <a:pt x="7787932" y="1564388"/>
                </a:cubicBezTo>
                <a:cubicBezTo>
                  <a:pt x="7467334" y="1579477"/>
                  <a:pt x="7250072" y="1524489"/>
                  <a:pt x="7110981" y="1564388"/>
                </a:cubicBezTo>
                <a:cubicBezTo>
                  <a:pt x="6971890" y="1604287"/>
                  <a:pt x="6703295" y="1521046"/>
                  <a:pt x="6589789" y="1564388"/>
                </a:cubicBezTo>
                <a:cubicBezTo>
                  <a:pt x="6476283" y="1607730"/>
                  <a:pt x="6073771" y="1506219"/>
                  <a:pt x="5912838" y="1564388"/>
                </a:cubicBezTo>
                <a:cubicBezTo>
                  <a:pt x="5751905" y="1622557"/>
                  <a:pt x="5599845" y="1539859"/>
                  <a:pt x="5313766" y="1564388"/>
                </a:cubicBezTo>
                <a:cubicBezTo>
                  <a:pt x="5027687" y="1588917"/>
                  <a:pt x="4945849" y="1554757"/>
                  <a:pt x="4792574" y="1564388"/>
                </a:cubicBezTo>
                <a:cubicBezTo>
                  <a:pt x="4639299" y="1574019"/>
                  <a:pt x="4588732" y="1522957"/>
                  <a:pt x="4427140" y="1564388"/>
                </a:cubicBezTo>
                <a:cubicBezTo>
                  <a:pt x="4265548" y="1605819"/>
                  <a:pt x="4161738" y="1551901"/>
                  <a:pt x="4061706" y="1564388"/>
                </a:cubicBezTo>
                <a:cubicBezTo>
                  <a:pt x="3961674" y="1576875"/>
                  <a:pt x="3676173" y="1556275"/>
                  <a:pt x="3462634" y="1564388"/>
                </a:cubicBezTo>
                <a:cubicBezTo>
                  <a:pt x="3249095" y="1572501"/>
                  <a:pt x="3064029" y="1537043"/>
                  <a:pt x="2863563" y="1564388"/>
                </a:cubicBezTo>
                <a:cubicBezTo>
                  <a:pt x="2663097" y="1591733"/>
                  <a:pt x="2374365" y="1539259"/>
                  <a:pt x="2186612" y="1564388"/>
                </a:cubicBezTo>
                <a:cubicBezTo>
                  <a:pt x="1998859" y="1589517"/>
                  <a:pt x="1882600" y="1525321"/>
                  <a:pt x="1665419" y="1564388"/>
                </a:cubicBezTo>
                <a:cubicBezTo>
                  <a:pt x="1448238" y="1603455"/>
                  <a:pt x="1313338" y="1518954"/>
                  <a:pt x="1066348" y="1564388"/>
                </a:cubicBezTo>
                <a:cubicBezTo>
                  <a:pt x="819358" y="1609822"/>
                  <a:pt x="300402" y="1514932"/>
                  <a:pt x="0" y="1564388"/>
                </a:cubicBezTo>
                <a:cubicBezTo>
                  <a:pt x="-3484" y="1418473"/>
                  <a:pt x="50431" y="1294548"/>
                  <a:pt x="0" y="1042925"/>
                </a:cubicBezTo>
                <a:cubicBezTo>
                  <a:pt x="-50431" y="791302"/>
                  <a:pt x="37087" y="680118"/>
                  <a:pt x="0" y="537107"/>
                </a:cubicBezTo>
                <a:cubicBezTo>
                  <a:pt x="-37087" y="394096"/>
                  <a:pt x="55121" y="232051"/>
                  <a:pt x="0" y="0"/>
                </a:cubicBezTo>
                <a:close/>
              </a:path>
              <a:path w="7787932" h="1564388" stroke="0" extrusionOk="0">
                <a:moveTo>
                  <a:pt x="0" y="0"/>
                </a:moveTo>
                <a:cubicBezTo>
                  <a:pt x="248941" y="-4871"/>
                  <a:pt x="503526" y="73303"/>
                  <a:pt x="754830" y="0"/>
                </a:cubicBezTo>
                <a:cubicBezTo>
                  <a:pt x="1006134" y="-73303"/>
                  <a:pt x="1143512" y="18481"/>
                  <a:pt x="1276023" y="0"/>
                </a:cubicBezTo>
                <a:cubicBezTo>
                  <a:pt x="1408534" y="-18481"/>
                  <a:pt x="1618532" y="35134"/>
                  <a:pt x="1719336" y="0"/>
                </a:cubicBezTo>
                <a:cubicBezTo>
                  <a:pt x="1820140" y="-35134"/>
                  <a:pt x="2181565" y="25990"/>
                  <a:pt x="2474166" y="0"/>
                </a:cubicBezTo>
                <a:cubicBezTo>
                  <a:pt x="2766767" y="-25990"/>
                  <a:pt x="2835851" y="8703"/>
                  <a:pt x="3073238" y="0"/>
                </a:cubicBezTo>
                <a:cubicBezTo>
                  <a:pt x="3310625" y="-8703"/>
                  <a:pt x="3360382" y="37569"/>
                  <a:pt x="3516551" y="0"/>
                </a:cubicBezTo>
                <a:cubicBezTo>
                  <a:pt x="3672720" y="-37569"/>
                  <a:pt x="3797600" y="23638"/>
                  <a:pt x="3959864" y="0"/>
                </a:cubicBezTo>
                <a:cubicBezTo>
                  <a:pt x="4122128" y="-23638"/>
                  <a:pt x="4364912" y="70973"/>
                  <a:pt x="4636815" y="0"/>
                </a:cubicBezTo>
                <a:cubicBezTo>
                  <a:pt x="4908718" y="-70973"/>
                  <a:pt x="4822361" y="16127"/>
                  <a:pt x="5002249" y="0"/>
                </a:cubicBezTo>
                <a:cubicBezTo>
                  <a:pt x="5182137" y="-16127"/>
                  <a:pt x="5229438" y="19239"/>
                  <a:pt x="5445562" y="0"/>
                </a:cubicBezTo>
                <a:cubicBezTo>
                  <a:pt x="5661686" y="-19239"/>
                  <a:pt x="5752102" y="20864"/>
                  <a:pt x="5966754" y="0"/>
                </a:cubicBezTo>
                <a:cubicBezTo>
                  <a:pt x="6181406" y="-20864"/>
                  <a:pt x="6287924" y="2077"/>
                  <a:pt x="6410067" y="0"/>
                </a:cubicBezTo>
                <a:cubicBezTo>
                  <a:pt x="6532210" y="-2077"/>
                  <a:pt x="6759663" y="10785"/>
                  <a:pt x="7087018" y="0"/>
                </a:cubicBezTo>
                <a:cubicBezTo>
                  <a:pt x="7414373" y="-10785"/>
                  <a:pt x="7549535" y="65559"/>
                  <a:pt x="7787932" y="0"/>
                </a:cubicBezTo>
                <a:cubicBezTo>
                  <a:pt x="7800758" y="124751"/>
                  <a:pt x="7761007" y="372304"/>
                  <a:pt x="7787932" y="521463"/>
                </a:cubicBezTo>
                <a:cubicBezTo>
                  <a:pt x="7814857" y="670622"/>
                  <a:pt x="7732292" y="850145"/>
                  <a:pt x="7787932" y="1027281"/>
                </a:cubicBezTo>
                <a:cubicBezTo>
                  <a:pt x="7843572" y="1204417"/>
                  <a:pt x="7750566" y="1339103"/>
                  <a:pt x="7787932" y="1564388"/>
                </a:cubicBezTo>
                <a:cubicBezTo>
                  <a:pt x="7674545" y="1596295"/>
                  <a:pt x="7546015" y="1523712"/>
                  <a:pt x="7422498" y="1564388"/>
                </a:cubicBezTo>
                <a:cubicBezTo>
                  <a:pt x="7298981" y="1605064"/>
                  <a:pt x="6995191" y="1550870"/>
                  <a:pt x="6823427" y="1564388"/>
                </a:cubicBezTo>
                <a:cubicBezTo>
                  <a:pt x="6651663" y="1577906"/>
                  <a:pt x="6470259" y="1535982"/>
                  <a:pt x="6302234" y="1564388"/>
                </a:cubicBezTo>
                <a:cubicBezTo>
                  <a:pt x="6134209" y="1592794"/>
                  <a:pt x="5841084" y="1527919"/>
                  <a:pt x="5703163" y="1564388"/>
                </a:cubicBezTo>
                <a:cubicBezTo>
                  <a:pt x="5565242" y="1600857"/>
                  <a:pt x="5328215" y="1537505"/>
                  <a:pt x="5181970" y="1564388"/>
                </a:cubicBezTo>
                <a:cubicBezTo>
                  <a:pt x="5035725" y="1591271"/>
                  <a:pt x="4855346" y="1550460"/>
                  <a:pt x="4660778" y="1564388"/>
                </a:cubicBezTo>
                <a:cubicBezTo>
                  <a:pt x="4466210" y="1578316"/>
                  <a:pt x="4313109" y="1555812"/>
                  <a:pt x="3983827" y="1564388"/>
                </a:cubicBezTo>
                <a:cubicBezTo>
                  <a:pt x="3654545" y="1572964"/>
                  <a:pt x="3739451" y="1556436"/>
                  <a:pt x="3540514" y="1564388"/>
                </a:cubicBezTo>
                <a:cubicBezTo>
                  <a:pt x="3341577" y="1572340"/>
                  <a:pt x="3135857" y="1533234"/>
                  <a:pt x="2863563" y="1564388"/>
                </a:cubicBezTo>
                <a:cubicBezTo>
                  <a:pt x="2591269" y="1595542"/>
                  <a:pt x="2399923" y="1509869"/>
                  <a:pt x="2108732" y="1564388"/>
                </a:cubicBezTo>
                <a:cubicBezTo>
                  <a:pt x="1817541" y="1618907"/>
                  <a:pt x="1876877" y="1557709"/>
                  <a:pt x="1743299" y="1564388"/>
                </a:cubicBezTo>
                <a:cubicBezTo>
                  <a:pt x="1609721" y="1571067"/>
                  <a:pt x="1448519" y="1545231"/>
                  <a:pt x="1299986" y="1564388"/>
                </a:cubicBezTo>
                <a:cubicBezTo>
                  <a:pt x="1151453" y="1583545"/>
                  <a:pt x="984844" y="1561727"/>
                  <a:pt x="700914" y="1564388"/>
                </a:cubicBezTo>
                <a:cubicBezTo>
                  <a:pt x="416984" y="1567049"/>
                  <a:pt x="151435" y="1537049"/>
                  <a:pt x="0" y="1564388"/>
                </a:cubicBezTo>
                <a:cubicBezTo>
                  <a:pt x="-2077" y="1462743"/>
                  <a:pt x="25947" y="1265802"/>
                  <a:pt x="0" y="1058569"/>
                </a:cubicBezTo>
                <a:cubicBezTo>
                  <a:pt x="-25947" y="851336"/>
                  <a:pt x="13831" y="736052"/>
                  <a:pt x="0" y="584038"/>
                </a:cubicBezTo>
                <a:cubicBezTo>
                  <a:pt x="-13831" y="432024"/>
                  <a:pt x="3108" y="270747"/>
                  <a:pt x="0" y="0"/>
                </a:cubicBezTo>
                <a:close/>
              </a:path>
            </a:pathLst>
          </a:custGeom>
          <a:ln>
            <a:solidFill>
              <a:schemeClr val="tx1"/>
            </a:solidFill>
            <a:extLst>
              <a:ext uri="{C807C97D-BFC1-408E-A445-0C87EB9F89A2}">
                <ask:lineSketchStyleProps xmlns:ask="http://schemas.microsoft.com/office/drawing/2018/sketchyshapes" sd="1664911050">
                  <a:prstGeom prst="rect">
                    <a:avLst/>
                  </a:prstGeom>
                  <ask:type>
                    <ask:lineSketchScribble/>
                  </ask:type>
                </ask:lineSketchStyleProps>
              </a:ext>
            </a:extLst>
          </a:ln>
        </p:spPr>
      </p:pic>
    </p:spTree>
    <p:extLst>
      <p:ext uri="{BB962C8B-B14F-4D97-AF65-F5344CB8AC3E}">
        <p14:creationId xmlns:p14="http://schemas.microsoft.com/office/powerpoint/2010/main" val="609361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άνθρωπος κύκλου ζωής Στοκ Εικονογραφήσεις, Vectors, &amp; Clipart – (2,867 Στοκ  Εικονογραφήσεις)">
            <a:extLst>
              <a:ext uri="{FF2B5EF4-FFF2-40B4-BE49-F238E27FC236}">
                <a16:creationId xmlns:a16="http://schemas.microsoft.com/office/drawing/2014/main" id="{71B8320A-3327-8C8B-2216-1E1E89EC6DA9}"/>
              </a:ext>
            </a:extLst>
          </p:cNvPr>
          <p:cNvPicPr>
            <a:picLocks noChangeAspect="1"/>
          </p:cNvPicPr>
          <p:nvPr/>
        </p:nvPicPr>
        <p:blipFill>
          <a:blip r:embed="rId2"/>
          <a:stretch>
            <a:fillRect/>
          </a:stretch>
        </p:blipFill>
        <p:spPr>
          <a:xfrm>
            <a:off x="196737" y="2156266"/>
            <a:ext cx="2564870" cy="1536246"/>
          </a:xfrm>
          <a:custGeom>
            <a:avLst/>
            <a:gdLst>
              <a:gd name="csX0" fmla="*/ 0 w 2564870"/>
              <a:gd name="csY0" fmla="*/ 0 h 1536246"/>
              <a:gd name="csX1" fmla="*/ 487325 w 2564870"/>
              <a:gd name="csY1" fmla="*/ 0 h 1536246"/>
              <a:gd name="csX2" fmla="*/ 1051597 w 2564870"/>
              <a:gd name="csY2" fmla="*/ 0 h 1536246"/>
              <a:gd name="csX3" fmla="*/ 1513273 w 2564870"/>
              <a:gd name="csY3" fmla="*/ 0 h 1536246"/>
              <a:gd name="csX4" fmla="*/ 1949301 w 2564870"/>
              <a:gd name="csY4" fmla="*/ 0 h 1536246"/>
              <a:gd name="csX5" fmla="*/ 2564870 w 2564870"/>
              <a:gd name="csY5" fmla="*/ 0 h 1536246"/>
              <a:gd name="csX6" fmla="*/ 2564870 w 2564870"/>
              <a:gd name="csY6" fmla="*/ 542807 h 1536246"/>
              <a:gd name="csX7" fmla="*/ 2564870 w 2564870"/>
              <a:gd name="csY7" fmla="*/ 1039526 h 1536246"/>
              <a:gd name="csX8" fmla="*/ 2564870 w 2564870"/>
              <a:gd name="csY8" fmla="*/ 1536246 h 1536246"/>
              <a:gd name="csX9" fmla="*/ 2128842 w 2564870"/>
              <a:gd name="csY9" fmla="*/ 1536246 h 1536246"/>
              <a:gd name="csX10" fmla="*/ 1615868 w 2564870"/>
              <a:gd name="csY10" fmla="*/ 1536246 h 1536246"/>
              <a:gd name="csX11" fmla="*/ 1154192 w 2564870"/>
              <a:gd name="csY11" fmla="*/ 1536246 h 1536246"/>
              <a:gd name="csX12" fmla="*/ 692515 w 2564870"/>
              <a:gd name="csY12" fmla="*/ 1536246 h 1536246"/>
              <a:gd name="csX13" fmla="*/ 0 w 2564870"/>
              <a:gd name="csY13" fmla="*/ 1536246 h 1536246"/>
              <a:gd name="csX14" fmla="*/ 0 w 2564870"/>
              <a:gd name="csY14" fmla="*/ 993439 h 1536246"/>
              <a:gd name="csX15" fmla="*/ 0 w 2564870"/>
              <a:gd name="csY15" fmla="*/ 527444 h 1536246"/>
              <a:gd name="csX16" fmla="*/ 0 w 2564870"/>
              <a:gd name="csY16" fmla="*/ 0 h 15362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64870" h="1536246" fill="none" extrusionOk="0">
                <a:moveTo>
                  <a:pt x="0" y="0"/>
                </a:moveTo>
                <a:cubicBezTo>
                  <a:pt x="214180" y="-13945"/>
                  <a:pt x="249246" y="15935"/>
                  <a:pt x="487325" y="0"/>
                </a:cubicBezTo>
                <a:cubicBezTo>
                  <a:pt x="725405" y="-15935"/>
                  <a:pt x="905820" y="30451"/>
                  <a:pt x="1051597" y="0"/>
                </a:cubicBezTo>
                <a:cubicBezTo>
                  <a:pt x="1197374" y="-30451"/>
                  <a:pt x="1338445" y="16320"/>
                  <a:pt x="1513273" y="0"/>
                </a:cubicBezTo>
                <a:cubicBezTo>
                  <a:pt x="1688101" y="-16320"/>
                  <a:pt x="1762940" y="32209"/>
                  <a:pt x="1949301" y="0"/>
                </a:cubicBezTo>
                <a:cubicBezTo>
                  <a:pt x="2135662" y="-32209"/>
                  <a:pt x="2300932" y="35760"/>
                  <a:pt x="2564870" y="0"/>
                </a:cubicBezTo>
                <a:cubicBezTo>
                  <a:pt x="2570051" y="121525"/>
                  <a:pt x="2510812" y="394171"/>
                  <a:pt x="2564870" y="542807"/>
                </a:cubicBezTo>
                <a:cubicBezTo>
                  <a:pt x="2618928" y="691443"/>
                  <a:pt x="2509615" y="897778"/>
                  <a:pt x="2564870" y="1039526"/>
                </a:cubicBezTo>
                <a:cubicBezTo>
                  <a:pt x="2620125" y="1181274"/>
                  <a:pt x="2521312" y="1292091"/>
                  <a:pt x="2564870" y="1536246"/>
                </a:cubicBezTo>
                <a:cubicBezTo>
                  <a:pt x="2436309" y="1570928"/>
                  <a:pt x="2218753" y="1490990"/>
                  <a:pt x="2128842" y="1536246"/>
                </a:cubicBezTo>
                <a:cubicBezTo>
                  <a:pt x="2038931" y="1581502"/>
                  <a:pt x="1793273" y="1491533"/>
                  <a:pt x="1615868" y="1536246"/>
                </a:cubicBezTo>
                <a:cubicBezTo>
                  <a:pt x="1438463" y="1580959"/>
                  <a:pt x="1277970" y="1517171"/>
                  <a:pt x="1154192" y="1536246"/>
                </a:cubicBezTo>
                <a:cubicBezTo>
                  <a:pt x="1030414" y="1555321"/>
                  <a:pt x="907579" y="1505023"/>
                  <a:pt x="692515" y="1536246"/>
                </a:cubicBezTo>
                <a:cubicBezTo>
                  <a:pt x="477451" y="1567469"/>
                  <a:pt x="289108" y="1469075"/>
                  <a:pt x="0" y="1536246"/>
                </a:cubicBezTo>
                <a:cubicBezTo>
                  <a:pt x="-46963" y="1327539"/>
                  <a:pt x="40184" y="1120395"/>
                  <a:pt x="0" y="993439"/>
                </a:cubicBezTo>
                <a:cubicBezTo>
                  <a:pt x="-40184" y="866483"/>
                  <a:pt x="52612" y="745379"/>
                  <a:pt x="0" y="527444"/>
                </a:cubicBezTo>
                <a:cubicBezTo>
                  <a:pt x="-52612" y="309509"/>
                  <a:pt x="50798" y="155768"/>
                  <a:pt x="0" y="0"/>
                </a:cubicBezTo>
                <a:close/>
              </a:path>
              <a:path w="2564870" h="1536246" stroke="0" extrusionOk="0">
                <a:moveTo>
                  <a:pt x="0" y="0"/>
                </a:moveTo>
                <a:cubicBezTo>
                  <a:pt x="116162" y="-43645"/>
                  <a:pt x="370332" y="13469"/>
                  <a:pt x="564271" y="0"/>
                </a:cubicBezTo>
                <a:cubicBezTo>
                  <a:pt x="758210" y="-13469"/>
                  <a:pt x="816718" y="7767"/>
                  <a:pt x="1051597" y="0"/>
                </a:cubicBezTo>
                <a:cubicBezTo>
                  <a:pt x="1286476" y="-7767"/>
                  <a:pt x="1363143" y="21389"/>
                  <a:pt x="1513273" y="0"/>
                </a:cubicBezTo>
                <a:cubicBezTo>
                  <a:pt x="1663403" y="-21389"/>
                  <a:pt x="1858153" y="21109"/>
                  <a:pt x="1949301" y="0"/>
                </a:cubicBezTo>
                <a:cubicBezTo>
                  <a:pt x="2040449" y="-21109"/>
                  <a:pt x="2381824" y="52077"/>
                  <a:pt x="2564870" y="0"/>
                </a:cubicBezTo>
                <a:cubicBezTo>
                  <a:pt x="2568286" y="199760"/>
                  <a:pt x="2515051" y="334769"/>
                  <a:pt x="2564870" y="527444"/>
                </a:cubicBezTo>
                <a:cubicBezTo>
                  <a:pt x="2614689" y="720119"/>
                  <a:pt x="2556359" y="922209"/>
                  <a:pt x="2564870" y="1024164"/>
                </a:cubicBezTo>
                <a:cubicBezTo>
                  <a:pt x="2573381" y="1126119"/>
                  <a:pt x="2548962" y="1297285"/>
                  <a:pt x="2564870" y="1536246"/>
                </a:cubicBezTo>
                <a:cubicBezTo>
                  <a:pt x="2427535" y="1586608"/>
                  <a:pt x="2270895" y="1504705"/>
                  <a:pt x="2103193" y="1536246"/>
                </a:cubicBezTo>
                <a:cubicBezTo>
                  <a:pt x="1935491" y="1567787"/>
                  <a:pt x="1734050" y="1520014"/>
                  <a:pt x="1615868" y="1536246"/>
                </a:cubicBezTo>
                <a:cubicBezTo>
                  <a:pt x="1497686" y="1552478"/>
                  <a:pt x="1223679" y="1518709"/>
                  <a:pt x="1077245" y="1536246"/>
                </a:cubicBezTo>
                <a:cubicBezTo>
                  <a:pt x="930811" y="1553783"/>
                  <a:pt x="762469" y="1497733"/>
                  <a:pt x="589920" y="1536246"/>
                </a:cubicBezTo>
                <a:cubicBezTo>
                  <a:pt x="417371" y="1574759"/>
                  <a:pt x="126718" y="1527421"/>
                  <a:pt x="0" y="1536246"/>
                </a:cubicBezTo>
                <a:cubicBezTo>
                  <a:pt x="-11065" y="1373798"/>
                  <a:pt x="37815" y="1128198"/>
                  <a:pt x="0" y="1024164"/>
                </a:cubicBezTo>
                <a:cubicBezTo>
                  <a:pt x="-37815" y="920130"/>
                  <a:pt x="53991" y="697722"/>
                  <a:pt x="0" y="542807"/>
                </a:cubicBezTo>
                <a:cubicBezTo>
                  <a:pt x="-53991" y="387892"/>
                  <a:pt x="35295" y="192543"/>
                  <a:pt x="0" y="0"/>
                </a:cubicBezTo>
                <a:close/>
              </a:path>
            </a:pathLst>
          </a:custGeom>
          <a:ln>
            <a:solidFill>
              <a:schemeClr val="tx1"/>
            </a:solidFill>
            <a:extLst>
              <a:ext uri="{C807C97D-BFC1-408E-A445-0C87EB9F89A2}">
                <ask:lineSketchStyleProps xmlns:ask="http://schemas.microsoft.com/office/drawing/2018/sketchyshapes" sd="1409708565">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CA46F6D0-9BAD-FFAD-698A-2A1F84076C81}"/>
              </a:ext>
            </a:extLst>
          </p:cNvPr>
          <p:cNvSpPr txBox="1"/>
          <p:nvPr/>
        </p:nvSpPr>
        <p:spPr>
          <a:xfrm>
            <a:off x="466404" y="265131"/>
            <a:ext cx="5425245" cy="646331"/>
          </a:xfrm>
          <a:custGeom>
            <a:avLst/>
            <a:gdLst>
              <a:gd name="csX0" fmla="*/ 0 w 5425245"/>
              <a:gd name="csY0" fmla="*/ 0 h 646331"/>
              <a:gd name="csX1" fmla="*/ 488272 w 5425245"/>
              <a:gd name="csY1" fmla="*/ 0 h 646331"/>
              <a:gd name="csX2" fmla="*/ 868039 w 5425245"/>
              <a:gd name="csY2" fmla="*/ 0 h 646331"/>
              <a:gd name="csX3" fmla="*/ 1410564 w 5425245"/>
              <a:gd name="csY3" fmla="*/ 0 h 646331"/>
              <a:gd name="csX4" fmla="*/ 1953088 w 5425245"/>
              <a:gd name="csY4" fmla="*/ 0 h 646331"/>
              <a:gd name="csX5" fmla="*/ 2387108 w 5425245"/>
              <a:gd name="csY5" fmla="*/ 0 h 646331"/>
              <a:gd name="csX6" fmla="*/ 3038137 w 5425245"/>
              <a:gd name="csY6" fmla="*/ 0 h 646331"/>
              <a:gd name="csX7" fmla="*/ 3417904 w 5425245"/>
              <a:gd name="csY7" fmla="*/ 0 h 646331"/>
              <a:gd name="csX8" fmla="*/ 3797672 w 5425245"/>
              <a:gd name="csY8" fmla="*/ 0 h 646331"/>
              <a:gd name="csX9" fmla="*/ 4448701 w 5425245"/>
              <a:gd name="csY9" fmla="*/ 0 h 646331"/>
              <a:gd name="csX10" fmla="*/ 5425245 w 5425245"/>
              <a:gd name="csY10" fmla="*/ 0 h 646331"/>
              <a:gd name="csX11" fmla="*/ 5425245 w 5425245"/>
              <a:gd name="csY11" fmla="*/ 316702 h 646331"/>
              <a:gd name="csX12" fmla="*/ 5425245 w 5425245"/>
              <a:gd name="csY12" fmla="*/ 646331 h 646331"/>
              <a:gd name="csX13" fmla="*/ 4882721 w 5425245"/>
              <a:gd name="csY13" fmla="*/ 646331 h 646331"/>
              <a:gd name="csX14" fmla="*/ 4448701 w 5425245"/>
              <a:gd name="csY14" fmla="*/ 646331 h 646331"/>
              <a:gd name="csX15" fmla="*/ 4014681 w 5425245"/>
              <a:gd name="csY15" fmla="*/ 646331 h 646331"/>
              <a:gd name="csX16" fmla="*/ 3634914 w 5425245"/>
              <a:gd name="csY16" fmla="*/ 646331 h 646331"/>
              <a:gd name="csX17" fmla="*/ 3146642 w 5425245"/>
              <a:gd name="csY17" fmla="*/ 646331 h 646331"/>
              <a:gd name="csX18" fmla="*/ 2549865 w 5425245"/>
              <a:gd name="csY18" fmla="*/ 646331 h 646331"/>
              <a:gd name="csX19" fmla="*/ 1953088 w 5425245"/>
              <a:gd name="csY19" fmla="*/ 646331 h 646331"/>
              <a:gd name="csX20" fmla="*/ 1519069 w 5425245"/>
              <a:gd name="csY20" fmla="*/ 646331 h 646331"/>
              <a:gd name="csX21" fmla="*/ 1085049 w 5425245"/>
              <a:gd name="csY21" fmla="*/ 646331 h 646331"/>
              <a:gd name="csX22" fmla="*/ 542525 w 5425245"/>
              <a:gd name="csY22" fmla="*/ 646331 h 646331"/>
              <a:gd name="csX23" fmla="*/ 0 w 5425245"/>
              <a:gd name="csY23" fmla="*/ 646331 h 646331"/>
              <a:gd name="csX24" fmla="*/ 0 w 5425245"/>
              <a:gd name="csY24" fmla="*/ 316702 h 646331"/>
              <a:gd name="csX25" fmla="*/ 0 w 5425245"/>
              <a:gd name="csY25"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425245" h="646331" extrusionOk="0">
                <a:moveTo>
                  <a:pt x="0" y="0"/>
                </a:moveTo>
                <a:cubicBezTo>
                  <a:pt x="218357" y="-51779"/>
                  <a:pt x="327517" y="56230"/>
                  <a:pt x="488272" y="0"/>
                </a:cubicBezTo>
                <a:cubicBezTo>
                  <a:pt x="649027" y="-56230"/>
                  <a:pt x="683552" y="376"/>
                  <a:pt x="868039" y="0"/>
                </a:cubicBezTo>
                <a:cubicBezTo>
                  <a:pt x="1052526" y="-376"/>
                  <a:pt x="1188190" y="9208"/>
                  <a:pt x="1410564" y="0"/>
                </a:cubicBezTo>
                <a:cubicBezTo>
                  <a:pt x="1632939" y="-9208"/>
                  <a:pt x="1774905" y="26254"/>
                  <a:pt x="1953088" y="0"/>
                </a:cubicBezTo>
                <a:cubicBezTo>
                  <a:pt x="2131271" y="-26254"/>
                  <a:pt x="2232112" y="4579"/>
                  <a:pt x="2387108" y="0"/>
                </a:cubicBezTo>
                <a:cubicBezTo>
                  <a:pt x="2542104" y="-4579"/>
                  <a:pt x="2821424" y="76327"/>
                  <a:pt x="3038137" y="0"/>
                </a:cubicBezTo>
                <a:cubicBezTo>
                  <a:pt x="3254850" y="-76327"/>
                  <a:pt x="3245332" y="39898"/>
                  <a:pt x="3417904" y="0"/>
                </a:cubicBezTo>
                <a:cubicBezTo>
                  <a:pt x="3590476" y="-39898"/>
                  <a:pt x="3646340" y="17195"/>
                  <a:pt x="3797672" y="0"/>
                </a:cubicBezTo>
                <a:cubicBezTo>
                  <a:pt x="3949004" y="-17195"/>
                  <a:pt x="4194694" y="16910"/>
                  <a:pt x="4448701" y="0"/>
                </a:cubicBezTo>
                <a:cubicBezTo>
                  <a:pt x="4702708" y="-16910"/>
                  <a:pt x="4969552" y="60744"/>
                  <a:pt x="5425245" y="0"/>
                </a:cubicBezTo>
                <a:cubicBezTo>
                  <a:pt x="5444425" y="69679"/>
                  <a:pt x="5402500" y="233220"/>
                  <a:pt x="5425245" y="316702"/>
                </a:cubicBezTo>
                <a:cubicBezTo>
                  <a:pt x="5447990" y="400184"/>
                  <a:pt x="5423536" y="569589"/>
                  <a:pt x="5425245" y="646331"/>
                </a:cubicBezTo>
                <a:cubicBezTo>
                  <a:pt x="5202498" y="706246"/>
                  <a:pt x="5115518" y="633661"/>
                  <a:pt x="4882721" y="646331"/>
                </a:cubicBezTo>
                <a:cubicBezTo>
                  <a:pt x="4649924" y="659001"/>
                  <a:pt x="4588877" y="645697"/>
                  <a:pt x="4448701" y="646331"/>
                </a:cubicBezTo>
                <a:cubicBezTo>
                  <a:pt x="4308525" y="646965"/>
                  <a:pt x="4219644" y="605157"/>
                  <a:pt x="4014681" y="646331"/>
                </a:cubicBezTo>
                <a:cubicBezTo>
                  <a:pt x="3809718" y="687505"/>
                  <a:pt x="3808112" y="631064"/>
                  <a:pt x="3634914" y="646331"/>
                </a:cubicBezTo>
                <a:cubicBezTo>
                  <a:pt x="3461716" y="661598"/>
                  <a:pt x="3307355" y="644950"/>
                  <a:pt x="3146642" y="646331"/>
                </a:cubicBezTo>
                <a:cubicBezTo>
                  <a:pt x="2985929" y="647712"/>
                  <a:pt x="2798944" y="613762"/>
                  <a:pt x="2549865" y="646331"/>
                </a:cubicBezTo>
                <a:cubicBezTo>
                  <a:pt x="2300786" y="678900"/>
                  <a:pt x="2177729" y="642542"/>
                  <a:pt x="1953088" y="646331"/>
                </a:cubicBezTo>
                <a:cubicBezTo>
                  <a:pt x="1728447" y="650120"/>
                  <a:pt x="1606332" y="625558"/>
                  <a:pt x="1519069" y="646331"/>
                </a:cubicBezTo>
                <a:cubicBezTo>
                  <a:pt x="1431806" y="667104"/>
                  <a:pt x="1228458" y="624312"/>
                  <a:pt x="1085049" y="646331"/>
                </a:cubicBezTo>
                <a:cubicBezTo>
                  <a:pt x="941640" y="668350"/>
                  <a:pt x="782586" y="603109"/>
                  <a:pt x="542525" y="646331"/>
                </a:cubicBezTo>
                <a:cubicBezTo>
                  <a:pt x="302464" y="689553"/>
                  <a:pt x="191561" y="583657"/>
                  <a:pt x="0" y="646331"/>
                </a:cubicBezTo>
                <a:cubicBezTo>
                  <a:pt x="-4752" y="536678"/>
                  <a:pt x="3155" y="463040"/>
                  <a:pt x="0" y="316702"/>
                </a:cubicBezTo>
                <a:cubicBezTo>
                  <a:pt x="-3155" y="170364"/>
                  <a:pt x="16685" y="13303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εξωτερική  εμφάνιση  </a:t>
            </a:r>
          </a:p>
        </p:txBody>
      </p:sp>
      <p:sp>
        <p:nvSpPr>
          <p:cNvPr id="8" name="TextBox 7">
            <a:extLst>
              <a:ext uri="{FF2B5EF4-FFF2-40B4-BE49-F238E27FC236}">
                <a16:creationId xmlns:a16="http://schemas.microsoft.com/office/drawing/2014/main" id="{752FB339-FE3D-0943-23CB-72EB17F415AB}"/>
              </a:ext>
            </a:extLst>
          </p:cNvPr>
          <p:cNvSpPr txBox="1"/>
          <p:nvPr/>
        </p:nvSpPr>
        <p:spPr>
          <a:xfrm>
            <a:off x="181694" y="1387988"/>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ηλικία</a:t>
            </a:r>
          </a:p>
        </p:txBody>
      </p:sp>
      <p:sp>
        <p:nvSpPr>
          <p:cNvPr id="10" name="TextBox 9">
            <a:extLst>
              <a:ext uri="{FF2B5EF4-FFF2-40B4-BE49-F238E27FC236}">
                <a16:creationId xmlns:a16="http://schemas.microsoft.com/office/drawing/2014/main" id="{8475D423-82A2-3B4C-3144-D6C490BC547D}"/>
              </a:ext>
            </a:extLst>
          </p:cNvPr>
          <p:cNvSpPr txBox="1"/>
          <p:nvPr/>
        </p:nvSpPr>
        <p:spPr>
          <a:xfrm>
            <a:off x="3338153" y="1417681"/>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σώμα</a:t>
            </a:r>
          </a:p>
        </p:txBody>
      </p:sp>
      <p:sp>
        <p:nvSpPr>
          <p:cNvPr id="12" name="TextBox 11">
            <a:extLst>
              <a:ext uri="{FF2B5EF4-FFF2-40B4-BE49-F238E27FC236}">
                <a16:creationId xmlns:a16="http://schemas.microsoft.com/office/drawing/2014/main" id="{674F269D-6ED3-34D0-F19C-7707C9855273}"/>
              </a:ext>
            </a:extLst>
          </p:cNvPr>
          <p:cNvSpPr txBox="1"/>
          <p:nvPr/>
        </p:nvSpPr>
        <p:spPr>
          <a:xfrm>
            <a:off x="6494612" y="1447425"/>
            <a:ext cx="2862943" cy="646331"/>
          </a:xfrm>
          <a:custGeom>
            <a:avLst/>
            <a:gdLst>
              <a:gd name="csX0" fmla="*/ 0 w 2862943"/>
              <a:gd name="csY0" fmla="*/ 0 h 646331"/>
              <a:gd name="csX1" fmla="*/ 543959 w 2862943"/>
              <a:gd name="csY1" fmla="*/ 0 h 646331"/>
              <a:gd name="csX2" fmla="*/ 1030659 w 2862943"/>
              <a:gd name="csY2" fmla="*/ 0 h 646331"/>
              <a:gd name="csX3" fmla="*/ 1603248 w 2862943"/>
              <a:gd name="csY3" fmla="*/ 0 h 646331"/>
              <a:gd name="csX4" fmla="*/ 2175837 w 2862943"/>
              <a:gd name="csY4" fmla="*/ 0 h 646331"/>
              <a:gd name="csX5" fmla="*/ 2862943 w 2862943"/>
              <a:gd name="csY5" fmla="*/ 0 h 646331"/>
              <a:gd name="csX6" fmla="*/ 2862943 w 2862943"/>
              <a:gd name="csY6" fmla="*/ 336092 h 646331"/>
              <a:gd name="csX7" fmla="*/ 2862943 w 2862943"/>
              <a:gd name="csY7" fmla="*/ 646331 h 646331"/>
              <a:gd name="csX8" fmla="*/ 2290354 w 2862943"/>
              <a:gd name="csY8" fmla="*/ 646331 h 646331"/>
              <a:gd name="csX9" fmla="*/ 1746395 w 2862943"/>
              <a:gd name="csY9" fmla="*/ 646331 h 646331"/>
              <a:gd name="csX10" fmla="*/ 1145177 w 2862943"/>
              <a:gd name="csY10" fmla="*/ 646331 h 646331"/>
              <a:gd name="csX11" fmla="*/ 543959 w 2862943"/>
              <a:gd name="csY11" fmla="*/ 646331 h 646331"/>
              <a:gd name="csX12" fmla="*/ 0 w 2862943"/>
              <a:gd name="csY12" fmla="*/ 646331 h 646331"/>
              <a:gd name="csX13" fmla="*/ 0 w 2862943"/>
              <a:gd name="csY13" fmla="*/ 342555 h 646331"/>
              <a:gd name="csX14" fmla="*/ 0 w 2862943"/>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62943" h="646331" extrusionOk="0">
                <a:moveTo>
                  <a:pt x="0" y="0"/>
                </a:moveTo>
                <a:cubicBezTo>
                  <a:pt x="135304" y="-55559"/>
                  <a:pt x="287577" y="31478"/>
                  <a:pt x="543959" y="0"/>
                </a:cubicBezTo>
                <a:cubicBezTo>
                  <a:pt x="800341" y="-31478"/>
                  <a:pt x="882299" y="46726"/>
                  <a:pt x="1030659" y="0"/>
                </a:cubicBezTo>
                <a:cubicBezTo>
                  <a:pt x="1179019" y="-46726"/>
                  <a:pt x="1344556" y="23269"/>
                  <a:pt x="1603248" y="0"/>
                </a:cubicBezTo>
                <a:cubicBezTo>
                  <a:pt x="1861940" y="-23269"/>
                  <a:pt x="1995732" y="58882"/>
                  <a:pt x="2175837" y="0"/>
                </a:cubicBezTo>
                <a:cubicBezTo>
                  <a:pt x="2355942" y="-58882"/>
                  <a:pt x="2642302" y="30169"/>
                  <a:pt x="2862943" y="0"/>
                </a:cubicBezTo>
                <a:cubicBezTo>
                  <a:pt x="2893768" y="112518"/>
                  <a:pt x="2861956" y="259708"/>
                  <a:pt x="2862943" y="336092"/>
                </a:cubicBezTo>
                <a:cubicBezTo>
                  <a:pt x="2863930" y="412476"/>
                  <a:pt x="2860581" y="560315"/>
                  <a:pt x="2862943" y="646331"/>
                </a:cubicBezTo>
                <a:cubicBezTo>
                  <a:pt x="2648292" y="668110"/>
                  <a:pt x="2550476" y="639239"/>
                  <a:pt x="2290354" y="646331"/>
                </a:cubicBezTo>
                <a:cubicBezTo>
                  <a:pt x="2030232" y="653423"/>
                  <a:pt x="1864905" y="596831"/>
                  <a:pt x="1746395" y="646331"/>
                </a:cubicBezTo>
                <a:cubicBezTo>
                  <a:pt x="1627885" y="695831"/>
                  <a:pt x="1305935" y="592100"/>
                  <a:pt x="1145177" y="646331"/>
                </a:cubicBezTo>
                <a:cubicBezTo>
                  <a:pt x="984419" y="700562"/>
                  <a:pt x="828998" y="597765"/>
                  <a:pt x="543959" y="646331"/>
                </a:cubicBezTo>
                <a:cubicBezTo>
                  <a:pt x="258920" y="694897"/>
                  <a:pt x="171749" y="634328"/>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μαλλιά</a:t>
            </a:r>
          </a:p>
        </p:txBody>
      </p:sp>
      <p:sp>
        <p:nvSpPr>
          <p:cNvPr id="14" name="TextBox 13">
            <a:extLst>
              <a:ext uri="{FF2B5EF4-FFF2-40B4-BE49-F238E27FC236}">
                <a16:creationId xmlns:a16="http://schemas.microsoft.com/office/drawing/2014/main" id="{BE71583D-DC87-5631-CC7A-24DE2BA07CF7}"/>
              </a:ext>
            </a:extLst>
          </p:cNvPr>
          <p:cNvSpPr txBox="1"/>
          <p:nvPr/>
        </p:nvSpPr>
        <p:spPr>
          <a:xfrm>
            <a:off x="9512034" y="1509935"/>
            <a:ext cx="2434241" cy="646331"/>
          </a:xfrm>
          <a:custGeom>
            <a:avLst/>
            <a:gdLst>
              <a:gd name="csX0" fmla="*/ 0 w 2434241"/>
              <a:gd name="csY0" fmla="*/ 0 h 646331"/>
              <a:gd name="csX1" fmla="*/ 462506 w 2434241"/>
              <a:gd name="csY1" fmla="*/ 0 h 646331"/>
              <a:gd name="csX2" fmla="*/ 876327 w 2434241"/>
              <a:gd name="csY2" fmla="*/ 0 h 646331"/>
              <a:gd name="csX3" fmla="*/ 1363175 w 2434241"/>
              <a:gd name="csY3" fmla="*/ 0 h 646331"/>
              <a:gd name="csX4" fmla="*/ 1850023 w 2434241"/>
              <a:gd name="csY4" fmla="*/ 0 h 646331"/>
              <a:gd name="csX5" fmla="*/ 2434241 w 2434241"/>
              <a:gd name="csY5" fmla="*/ 0 h 646331"/>
              <a:gd name="csX6" fmla="*/ 2434241 w 2434241"/>
              <a:gd name="csY6" fmla="*/ 336092 h 646331"/>
              <a:gd name="csX7" fmla="*/ 2434241 w 2434241"/>
              <a:gd name="csY7" fmla="*/ 646331 h 646331"/>
              <a:gd name="csX8" fmla="*/ 1947393 w 2434241"/>
              <a:gd name="csY8" fmla="*/ 646331 h 646331"/>
              <a:gd name="csX9" fmla="*/ 1484887 w 2434241"/>
              <a:gd name="csY9" fmla="*/ 646331 h 646331"/>
              <a:gd name="csX10" fmla="*/ 973696 w 2434241"/>
              <a:gd name="csY10" fmla="*/ 646331 h 646331"/>
              <a:gd name="csX11" fmla="*/ 462506 w 2434241"/>
              <a:gd name="csY11" fmla="*/ 646331 h 646331"/>
              <a:gd name="csX12" fmla="*/ 0 w 2434241"/>
              <a:gd name="csY12" fmla="*/ 646331 h 646331"/>
              <a:gd name="csX13" fmla="*/ 0 w 2434241"/>
              <a:gd name="csY13" fmla="*/ 342555 h 646331"/>
              <a:gd name="csX14" fmla="*/ 0 w 2434241"/>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34241" h="646331" extrusionOk="0">
                <a:moveTo>
                  <a:pt x="0" y="0"/>
                </a:moveTo>
                <a:cubicBezTo>
                  <a:pt x="200361" y="-51690"/>
                  <a:pt x="282984" y="26899"/>
                  <a:pt x="462506" y="0"/>
                </a:cubicBezTo>
                <a:cubicBezTo>
                  <a:pt x="642028" y="-26899"/>
                  <a:pt x="764213" y="3293"/>
                  <a:pt x="876327" y="0"/>
                </a:cubicBezTo>
                <a:cubicBezTo>
                  <a:pt x="988441" y="-3293"/>
                  <a:pt x="1193328" y="58154"/>
                  <a:pt x="1363175" y="0"/>
                </a:cubicBezTo>
                <a:cubicBezTo>
                  <a:pt x="1533022" y="-58154"/>
                  <a:pt x="1659473" y="14559"/>
                  <a:pt x="1850023" y="0"/>
                </a:cubicBezTo>
                <a:cubicBezTo>
                  <a:pt x="2040573" y="-14559"/>
                  <a:pt x="2224005" y="59333"/>
                  <a:pt x="2434241" y="0"/>
                </a:cubicBezTo>
                <a:cubicBezTo>
                  <a:pt x="2465066" y="112518"/>
                  <a:pt x="2433254" y="259708"/>
                  <a:pt x="2434241" y="336092"/>
                </a:cubicBezTo>
                <a:cubicBezTo>
                  <a:pt x="2435228" y="412476"/>
                  <a:pt x="2431879" y="560315"/>
                  <a:pt x="2434241" y="646331"/>
                </a:cubicBezTo>
                <a:cubicBezTo>
                  <a:pt x="2266483" y="694577"/>
                  <a:pt x="2121648" y="619956"/>
                  <a:pt x="1947393" y="646331"/>
                </a:cubicBezTo>
                <a:cubicBezTo>
                  <a:pt x="1773138" y="672706"/>
                  <a:pt x="1665873" y="640561"/>
                  <a:pt x="1484887" y="646331"/>
                </a:cubicBezTo>
                <a:cubicBezTo>
                  <a:pt x="1303901" y="652101"/>
                  <a:pt x="1174300" y="599515"/>
                  <a:pt x="973696" y="646331"/>
                </a:cubicBezTo>
                <a:cubicBezTo>
                  <a:pt x="773092" y="693147"/>
                  <a:pt x="646501" y="633007"/>
                  <a:pt x="462506" y="646331"/>
                </a:cubicBezTo>
                <a:cubicBezTo>
                  <a:pt x="278511" y="659655"/>
                  <a:pt x="134344" y="643329"/>
                  <a:pt x="0" y="646331"/>
                </a:cubicBezTo>
                <a:cubicBezTo>
                  <a:pt x="-30334" y="580543"/>
                  <a:pt x="8190" y="483389"/>
                  <a:pt x="0" y="342555"/>
                </a:cubicBezTo>
                <a:cubicBezTo>
                  <a:pt x="-8190" y="201721"/>
                  <a:pt x="7559" y="9478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πρόσωπο</a:t>
            </a:r>
          </a:p>
        </p:txBody>
      </p:sp>
      <p:sp>
        <p:nvSpPr>
          <p:cNvPr id="16" name="TextBox 15">
            <a:extLst>
              <a:ext uri="{FF2B5EF4-FFF2-40B4-BE49-F238E27FC236}">
                <a16:creationId xmlns:a16="http://schemas.microsoft.com/office/drawing/2014/main" id="{5C852EAE-4C7E-33F3-1625-B0A754F4DCC2}"/>
              </a:ext>
            </a:extLst>
          </p:cNvPr>
          <p:cNvSpPr txBox="1"/>
          <p:nvPr/>
        </p:nvSpPr>
        <p:spPr>
          <a:xfrm>
            <a:off x="9485615" y="2705099"/>
            <a:ext cx="2434241" cy="2308324"/>
          </a:xfrm>
          <a:custGeom>
            <a:avLst/>
            <a:gdLst>
              <a:gd name="csX0" fmla="*/ 0 w 2434241"/>
              <a:gd name="csY0" fmla="*/ 0 h 2308324"/>
              <a:gd name="csX1" fmla="*/ 462506 w 2434241"/>
              <a:gd name="csY1" fmla="*/ 0 h 2308324"/>
              <a:gd name="csX2" fmla="*/ 876327 w 2434241"/>
              <a:gd name="csY2" fmla="*/ 0 h 2308324"/>
              <a:gd name="csX3" fmla="*/ 1363175 w 2434241"/>
              <a:gd name="csY3" fmla="*/ 0 h 2308324"/>
              <a:gd name="csX4" fmla="*/ 1850023 w 2434241"/>
              <a:gd name="csY4" fmla="*/ 0 h 2308324"/>
              <a:gd name="csX5" fmla="*/ 2434241 w 2434241"/>
              <a:gd name="csY5" fmla="*/ 0 h 2308324"/>
              <a:gd name="csX6" fmla="*/ 2434241 w 2434241"/>
              <a:gd name="csY6" fmla="*/ 623247 h 2308324"/>
              <a:gd name="csX7" fmla="*/ 2434241 w 2434241"/>
              <a:gd name="csY7" fmla="*/ 1223412 h 2308324"/>
              <a:gd name="csX8" fmla="*/ 2434241 w 2434241"/>
              <a:gd name="csY8" fmla="*/ 1800493 h 2308324"/>
              <a:gd name="csX9" fmla="*/ 2434241 w 2434241"/>
              <a:gd name="csY9" fmla="*/ 2308324 h 2308324"/>
              <a:gd name="csX10" fmla="*/ 2020420 w 2434241"/>
              <a:gd name="csY10" fmla="*/ 2308324 h 2308324"/>
              <a:gd name="csX11" fmla="*/ 1509229 w 2434241"/>
              <a:gd name="csY11" fmla="*/ 2308324 h 2308324"/>
              <a:gd name="csX12" fmla="*/ 1071066 w 2434241"/>
              <a:gd name="csY12" fmla="*/ 2308324 h 2308324"/>
              <a:gd name="csX13" fmla="*/ 657245 w 2434241"/>
              <a:gd name="csY13" fmla="*/ 2308324 h 2308324"/>
              <a:gd name="csX14" fmla="*/ 0 w 2434241"/>
              <a:gd name="csY14" fmla="*/ 2308324 h 2308324"/>
              <a:gd name="csX15" fmla="*/ 0 w 2434241"/>
              <a:gd name="csY15" fmla="*/ 1777409 h 2308324"/>
              <a:gd name="csX16" fmla="*/ 0 w 2434241"/>
              <a:gd name="csY16" fmla="*/ 1177245 h 2308324"/>
              <a:gd name="csX17" fmla="*/ 0 w 2434241"/>
              <a:gd name="csY17" fmla="*/ 553998 h 2308324"/>
              <a:gd name="csX18" fmla="*/ 0 w 2434241"/>
              <a:gd name="csY18" fmla="*/ 0 h 2308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434241" h="2308324" extrusionOk="0">
                <a:moveTo>
                  <a:pt x="0" y="0"/>
                </a:moveTo>
                <a:cubicBezTo>
                  <a:pt x="200361" y="-51690"/>
                  <a:pt x="282984" y="26899"/>
                  <a:pt x="462506" y="0"/>
                </a:cubicBezTo>
                <a:cubicBezTo>
                  <a:pt x="642028" y="-26899"/>
                  <a:pt x="764213" y="3293"/>
                  <a:pt x="876327" y="0"/>
                </a:cubicBezTo>
                <a:cubicBezTo>
                  <a:pt x="988441" y="-3293"/>
                  <a:pt x="1193328" y="58154"/>
                  <a:pt x="1363175" y="0"/>
                </a:cubicBezTo>
                <a:cubicBezTo>
                  <a:pt x="1533022" y="-58154"/>
                  <a:pt x="1659473" y="14559"/>
                  <a:pt x="1850023" y="0"/>
                </a:cubicBezTo>
                <a:cubicBezTo>
                  <a:pt x="2040573" y="-14559"/>
                  <a:pt x="2224005" y="59333"/>
                  <a:pt x="2434241" y="0"/>
                </a:cubicBezTo>
                <a:cubicBezTo>
                  <a:pt x="2501638" y="263836"/>
                  <a:pt x="2404620" y="371690"/>
                  <a:pt x="2434241" y="623247"/>
                </a:cubicBezTo>
                <a:cubicBezTo>
                  <a:pt x="2463862" y="874804"/>
                  <a:pt x="2410100" y="986922"/>
                  <a:pt x="2434241" y="1223412"/>
                </a:cubicBezTo>
                <a:cubicBezTo>
                  <a:pt x="2458382" y="1459902"/>
                  <a:pt x="2420534" y="1517277"/>
                  <a:pt x="2434241" y="1800493"/>
                </a:cubicBezTo>
                <a:cubicBezTo>
                  <a:pt x="2447948" y="2083709"/>
                  <a:pt x="2387822" y="2122901"/>
                  <a:pt x="2434241" y="2308324"/>
                </a:cubicBezTo>
                <a:cubicBezTo>
                  <a:pt x="2309861" y="2348979"/>
                  <a:pt x="2216615" y="2278878"/>
                  <a:pt x="2020420" y="2308324"/>
                </a:cubicBezTo>
                <a:cubicBezTo>
                  <a:pt x="1824225" y="2337770"/>
                  <a:pt x="1700534" y="2301734"/>
                  <a:pt x="1509229" y="2308324"/>
                </a:cubicBezTo>
                <a:cubicBezTo>
                  <a:pt x="1317924" y="2314914"/>
                  <a:pt x="1278403" y="2285877"/>
                  <a:pt x="1071066" y="2308324"/>
                </a:cubicBezTo>
                <a:cubicBezTo>
                  <a:pt x="863729" y="2330771"/>
                  <a:pt x="800574" y="2307737"/>
                  <a:pt x="657245" y="2308324"/>
                </a:cubicBezTo>
                <a:cubicBezTo>
                  <a:pt x="513916" y="2308911"/>
                  <a:pt x="297765" y="2279789"/>
                  <a:pt x="0" y="2308324"/>
                </a:cubicBezTo>
                <a:cubicBezTo>
                  <a:pt x="-41470" y="2165690"/>
                  <a:pt x="2179" y="1963657"/>
                  <a:pt x="0" y="1777409"/>
                </a:cubicBezTo>
                <a:cubicBezTo>
                  <a:pt x="-2179" y="1591161"/>
                  <a:pt x="62016" y="1410059"/>
                  <a:pt x="0" y="1177245"/>
                </a:cubicBezTo>
                <a:cubicBezTo>
                  <a:pt x="-62016" y="944431"/>
                  <a:pt x="65891" y="813369"/>
                  <a:pt x="0" y="553998"/>
                </a:cubicBezTo>
                <a:cubicBezTo>
                  <a:pt x="-65891" y="294627"/>
                  <a:pt x="55215" y="22620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pPr algn="ctr"/>
            <a:r>
              <a:rPr lang="el-GR" sz="3600" dirty="0"/>
              <a:t>Σχήμα</a:t>
            </a:r>
          </a:p>
          <a:p>
            <a:pPr algn="ctr"/>
            <a:r>
              <a:rPr lang="el-GR" sz="3600" dirty="0"/>
              <a:t>Μάτια</a:t>
            </a:r>
          </a:p>
          <a:p>
            <a:pPr algn="ctr"/>
            <a:r>
              <a:rPr lang="el-GR" sz="3600" dirty="0"/>
              <a:t>Τι έχει;</a:t>
            </a:r>
          </a:p>
          <a:p>
            <a:pPr algn="ctr"/>
            <a:r>
              <a:rPr lang="el-GR" sz="3600" dirty="0"/>
              <a:t>Τι φοράει;</a:t>
            </a:r>
          </a:p>
        </p:txBody>
      </p:sp>
      <p:pic>
        <p:nvPicPr>
          <p:cNvPr id="18" name="Εικόνα 17">
            <a:extLst>
              <a:ext uri="{FF2B5EF4-FFF2-40B4-BE49-F238E27FC236}">
                <a16:creationId xmlns:a16="http://schemas.microsoft.com/office/drawing/2014/main" id="{BE84C17E-4E4F-7A68-7C06-CD08190D1707}"/>
              </a:ext>
            </a:extLst>
          </p:cNvPr>
          <p:cNvPicPr>
            <a:picLocks noChangeAspect="1"/>
          </p:cNvPicPr>
          <p:nvPr/>
        </p:nvPicPr>
        <p:blipFill>
          <a:blip r:embed="rId3"/>
          <a:stretch>
            <a:fillRect/>
          </a:stretch>
        </p:blipFill>
        <p:spPr>
          <a:xfrm>
            <a:off x="3160618" y="2535027"/>
            <a:ext cx="3218012" cy="1123721"/>
          </a:xfrm>
          <a:custGeom>
            <a:avLst/>
            <a:gdLst>
              <a:gd name="csX0" fmla="*/ 0 w 3218012"/>
              <a:gd name="csY0" fmla="*/ 0 h 1123721"/>
              <a:gd name="csX1" fmla="*/ 471975 w 3218012"/>
              <a:gd name="csY1" fmla="*/ 0 h 1123721"/>
              <a:gd name="csX2" fmla="*/ 943950 w 3218012"/>
              <a:gd name="csY2" fmla="*/ 0 h 1123721"/>
              <a:gd name="csX3" fmla="*/ 1512466 w 3218012"/>
              <a:gd name="csY3" fmla="*/ 0 h 1123721"/>
              <a:gd name="csX4" fmla="*/ 1952261 w 3218012"/>
              <a:gd name="csY4" fmla="*/ 0 h 1123721"/>
              <a:gd name="csX5" fmla="*/ 2456416 w 3218012"/>
              <a:gd name="csY5" fmla="*/ 0 h 1123721"/>
              <a:gd name="csX6" fmla="*/ 3218012 w 3218012"/>
              <a:gd name="csY6" fmla="*/ 0 h 1123721"/>
              <a:gd name="csX7" fmla="*/ 3218012 w 3218012"/>
              <a:gd name="csY7" fmla="*/ 584335 h 1123721"/>
              <a:gd name="csX8" fmla="*/ 3218012 w 3218012"/>
              <a:gd name="csY8" fmla="*/ 1123721 h 1123721"/>
              <a:gd name="csX9" fmla="*/ 2778217 w 3218012"/>
              <a:gd name="csY9" fmla="*/ 1123721 h 1123721"/>
              <a:gd name="csX10" fmla="*/ 2209702 w 3218012"/>
              <a:gd name="csY10" fmla="*/ 1123721 h 1123721"/>
              <a:gd name="csX11" fmla="*/ 1737726 w 3218012"/>
              <a:gd name="csY11" fmla="*/ 1123721 h 1123721"/>
              <a:gd name="csX12" fmla="*/ 1297932 w 3218012"/>
              <a:gd name="csY12" fmla="*/ 1123721 h 1123721"/>
              <a:gd name="csX13" fmla="*/ 729416 w 3218012"/>
              <a:gd name="csY13" fmla="*/ 1123721 h 1123721"/>
              <a:gd name="csX14" fmla="*/ 0 w 3218012"/>
              <a:gd name="csY14" fmla="*/ 1123721 h 1123721"/>
              <a:gd name="csX15" fmla="*/ 0 w 3218012"/>
              <a:gd name="csY15" fmla="*/ 550623 h 1123721"/>
              <a:gd name="csX16" fmla="*/ 0 w 3218012"/>
              <a:gd name="csY16" fmla="*/ 0 h 1123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18012" h="1123721" fill="none" extrusionOk="0">
                <a:moveTo>
                  <a:pt x="0" y="0"/>
                </a:moveTo>
                <a:cubicBezTo>
                  <a:pt x="114050" y="-50167"/>
                  <a:pt x="356459" y="13087"/>
                  <a:pt x="471975" y="0"/>
                </a:cubicBezTo>
                <a:cubicBezTo>
                  <a:pt x="587491" y="-13087"/>
                  <a:pt x="762018" y="20127"/>
                  <a:pt x="943950" y="0"/>
                </a:cubicBezTo>
                <a:cubicBezTo>
                  <a:pt x="1125883" y="-20127"/>
                  <a:pt x="1229062" y="55040"/>
                  <a:pt x="1512466" y="0"/>
                </a:cubicBezTo>
                <a:cubicBezTo>
                  <a:pt x="1795870" y="-55040"/>
                  <a:pt x="1864028" y="28071"/>
                  <a:pt x="1952261" y="0"/>
                </a:cubicBezTo>
                <a:cubicBezTo>
                  <a:pt x="2040495" y="-28071"/>
                  <a:pt x="2223350" y="22568"/>
                  <a:pt x="2456416" y="0"/>
                </a:cubicBezTo>
                <a:cubicBezTo>
                  <a:pt x="2689482" y="-22568"/>
                  <a:pt x="2990805" y="42381"/>
                  <a:pt x="3218012" y="0"/>
                </a:cubicBezTo>
                <a:cubicBezTo>
                  <a:pt x="3279259" y="147775"/>
                  <a:pt x="3207596" y="294800"/>
                  <a:pt x="3218012" y="584335"/>
                </a:cubicBezTo>
                <a:cubicBezTo>
                  <a:pt x="3228428" y="873871"/>
                  <a:pt x="3167542" y="856035"/>
                  <a:pt x="3218012" y="1123721"/>
                </a:cubicBezTo>
                <a:cubicBezTo>
                  <a:pt x="3111581" y="1126424"/>
                  <a:pt x="2870979" y="1108158"/>
                  <a:pt x="2778217" y="1123721"/>
                </a:cubicBezTo>
                <a:cubicBezTo>
                  <a:pt x="2685455" y="1139284"/>
                  <a:pt x="2484360" y="1081208"/>
                  <a:pt x="2209702" y="1123721"/>
                </a:cubicBezTo>
                <a:cubicBezTo>
                  <a:pt x="1935044" y="1166234"/>
                  <a:pt x="1878529" y="1091189"/>
                  <a:pt x="1737726" y="1123721"/>
                </a:cubicBezTo>
                <a:cubicBezTo>
                  <a:pt x="1596923" y="1156253"/>
                  <a:pt x="1485660" y="1103799"/>
                  <a:pt x="1297932" y="1123721"/>
                </a:cubicBezTo>
                <a:cubicBezTo>
                  <a:pt x="1110204" y="1143643"/>
                  <a:pt x="855004" y="1108133"/>
                  <a:pt x="729416" y="1123721"/>
                </a:cubicBezTo>
                <a:cubicBezTo>
                  <a:pt x="603828" y="1139309"/>
                  <a:pt x="231445" y="1052497"/>
                  <a:pt x="0" y="1123721"/>
                </a:cubicBezTo>
                <a:cubicBezTo>
                  <a:pt x="-39459" y="941504"/>
                  <a:pt x="44674" y="731912"/>
                  <a:pt x="0" y="550623"/>
                </a:cubicBezTo>
                <a:cubicBezTo>
                  <a:pt x="-44674" y="369334"/>
                  <a:pt x="50714" y="246093"/>
                  <a:pt x="0" y="0"/>
                </a:cubicBezTo>
                <a:close/>
              </a:path>
              <a:path w="3218012" h="1123721" stroke="0" extrusionOk="0">
                <a:moveTo>
                  <a:pt x="0" y="0"/>
                </a:moveTo>
                <a:cubicBezTo>
                  <a:pt x="183331" y="-60450"/>
                  <a:pt x="448135" y="34105"/>
                  <a:pt x="600696" y="0"/>
                </a:cubicBezTo>
                <a:cubicBezTo>
                  <a:pt x="753257" y="-34105"/>
                  <a:pt x="1002079" y="1559"/>
                  <a:pt x="1201391" y="0"/>
                </a:cubicBezTo>
                <a:cubicBezTo>
                  <a:pt x="1400704" y="-1559"/>
                  <a:pt x="1571760" y="13786"/>
                  <a:pt x="1705546" y="0"/>
                </a:cubicBezTo>
                <a:cubicBezTo>
                  <a:pt x="1839332" y="-13786"/>
                  <a:pt x="2052596" y="18442"/>
                  <a:pt x="2209702" y="0"/>
                </a:cubicBezTo>
                <a:cubicBezTo>
                  <a:pt x="2366808" y="-18442"/>
                  <a:pt x="2880243" y="82128"/>
                  <a:pt x="3218012" y="0"/>
                </a:cubicBezTo>
                <a:cubicBezTo>
                  <a:pt x="3237323" y="122739"/>
                  <a:pt x="3211943" y="394159"/>
                  <a:pt x="3218012" y="550623"/>
                </a:cubicBezTo>
                <a:cubicBezTo>
                  <a:pt x="3224081" y="707087"/>
                  <a:pt x="3194392" y="960361"/>
                  <a:pt x="3218012" y="1123721"/>
                </a:cubicBezTo>
                <a:cubicBezTo>
                  <a:pt x="3054147" y="1142950"/>
                  <a:pt x="2840068" y="1114955"/>
                  <a:pt x="2649497" y="1123721"/>
                </a:cubicBezTo>
                <a:cubicBezTo>
                  <a:pt x="2458927" y="1132487"/>
                  <a:pt x="2196026" y="1084822"/>
                  <a:pt x="2080981" y="1123721"/>
                </a:cubicBezTo>
                <a:cubicBezTo>
                  <a:pt x="1965936" y="1162620"/>
                  <a:pt x="1782355" y="1062037"/>
                  <a:pt x="1544646" y="1123721"/>
                </a:cubicBezTo>
                <a:cubicBezTo>
                  <a:pt x="1306938" y="1185405"/>
                  <a:pt x="1248792" y="1065974"/>
                  <a:pt x="976130" y="1123721"/>
                </a:cubicBezTo>
                <a:cubicBezTo>
                  <a:pt x="703468" y="1181468"/>
                  <a:pt x="651577" y="1123522"/>
                  <a:pt x="536335" y="1123721"/>
                </a:cubicBezTo>
                <a:cubicBezTo>
                  <a:pt x="421094" y="1123920"/>
                  <a:pt x="204320" y="1098557"/>
                  <a:pt x="0" y="1123721"/>
                </a:cubicBezTo>
                <a:cubicBezTo>
                  <a:pt x="-50497" y="908025"/>
                  <a:pt x="32402" y="768560"/>
                  <a:pt x="0" y="550623"/>
                </a:cubicBezTo>
                <a:cubicBezTo>
                  <a:pt x="-32402" y="332686"/>
                  <a:pt x="45802" y="218032"/>
                  <a:pt x="0" y="0"/>
                </a:cubicBezTo>
                <a:close/>
              </a:path>
            </a:pathLst>
          </a:custGeom>
          <a:ln>
            <a:solidFill>
              <a:schemeClr val="tx1"/>
            </a:solidFill>
            <a:extLst>
              <a:ext uri="{C807C97D-BFC1-408E-A445-0C87EB9F89A2}">
                <ask:lineSketchStyleProps xmlns:ask="http://schemas.microsoft.com/office/drawing/2018/sketchyshapes" sd="4047100000">
                  <a:prstGeom prst="rect">
                    <a:avLst/>
                  </a:prstGeom>
                  <ask:type>
                    <ask:lineSketchScribble/>
                  </ask:type>
                </ask:lineSketchStyleProps>
              </a:ext>
            </a:extLst>
          </a:ln>
        </p:spPr>
      </p:pic>
      <p:pic>
        <p:nvPicPr>
          <p:cNvPr id="19" name="Εικόνα 18" descr="σύνολο μοντέλων κούρεμα και πορτρέτα κομμώσεων ενός κοριτσιού με  διαφορετικά μαλλιά Διανυσματική απεικόνιση - εικονογραφία: 196868467">
            <a:extLst>
              <a:ext uri="{FF2B5EF4-FFF2-40B4-BE49-F238E27FC236}">
                <a16:creationId xmlns:a16="http://schemas.microsoft.com/office/drawing/2014/main" id="{FBA227FC-2A69-8AE9-8CD5-2A50223BF0F7}"/>
              </a:ext>
            </a:extLst>
          </p:cNvPr>
          <p:cNvPicPr>
            <a:picLocks noChangeAspect="1"/>
          </p:cNvPicPr>
          <p:nvPr/>
        </p:nvPicPr>
        <p:blipFill>
          <a:blip r:embed="rId4"/>
          <a:stretch>
            <a:fillRect/>
          </a:stretch>
        </p:blipFill>
        <p:spPr>
          <a:xfrm>
            <a:off x="6911769" y="2295529"/>
            <a:ext cx="2256064" cy="1764842"/>
          </a:xfrm>
          <a:custGeom>
            <a:avLst/>
            <a:gdLst>
              <a:gd name="csX0" fmla="*/ 0 w 2256064"/>
              <a:gd name="csY0" fmla="*/ 0 h 1764842"/>
              <a:gd name="csX1" fmla="*/ 518895 w 2256064"/>
              <a:gd name="csY1" fmla="*/ 0 h 1764842"/>
              <a:gd name="csX2" fmla="*/ 1105471 w 2256064"/>
              <a:gd name="csY2" fmla="*/ 0 h 1764842"/>
              <a:gd name="csX3" fmla="*/ 1646927 w 2256064"/>
              <a:gd name="csY3" fmla="*/ 0 h 1764842"/>
              <a:gd name="csX4" fmla="*/ 2256064 w 2256064"/>
              <a:gd name="csY4" fmla="*/ 0 h 1764842"/>
              <a:gd name="csX5" fmla="*/ 2256064 w 2256064"/>
              <a:gd name="csY5" fmla="*/ 552984 h 1764842"/>
              <a:gd name="csX6" fmla="*/ 2256064 w 2256064"/>
              <a:gd name="csY6" fmla="*/ 1141264 h 1764842"/>
              <a:gd name="csX7" fmla="*/ 2256064 w 2256064"/>
              <a:gd name="csY7" fmla="*/ 1764842 h 1764842"/>
              <a:gd name="csX8" fmla="*/ 1692048 w 2256064"/>
              <a:gd name="csY8" fmla="*/ 1764842 h 1764842"/>
              <a:gd name="csX9" fmla="*/ 1150593 w 2256064"/>
              <a:gd name="csY9" fmla="*/ 1764842 h 1764842"/>
              <a:gd name="csX10" fmla="*/ 609137 w 2256064"/>
              <a:gd name="csY10" fmla="*/ 1764842 h 1764842"/>
              <a:gd name="csX11" fmla="*/ 0 w 2256064"/>
              <a:gd name="csY11" fmla="*/ 1764842 h 1764842"/>
              <a:gd name="csX12" fmla="*/ 0 w 2256064"/>
              <a:gd name="csY12" fmla="*/ 1158913 h 1764842"/>
              <a:gd name="csX13" fmla="*/ 0 w 2256064"/>
              <a:gd name="csY13" fmla="*/ 588281 h 1764842"/>
              <a:gd name="csX14" fmla="*/ 0 w 2256064"/>
              <a:gd name="csY14" fmla="*/ 0 h 17648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256064" h="1764842" fill="none" extrusionOk="0">
                <a:moveTo>
                  <a:pt x="0" y="0"/>
                </a:moveTo>
                <a:cubicBezTo>
                  <a:pt x="160456" y="-37405"/>
                  <a:pt x="396226" y="55616"/>
                  <a:pt x="518895" y="0"/>
                </a:cubicBezTo>
                <a:cubicBezTo>
                  <a:pt x="641564" y="-55616"/>
                  <a:pt x="951549" y="12034"/>
                  <a:pt x="1105471" y="0"/>
                </a:cubicBezTo>
                <a:cubicBezTo>
                  <a:pt x="1259393" y="-12034"/>
                  <a:pt x="1451727" y="59979"/>
                  <a:pt x="1646927" y="0"/>
                </a:cubicBezTo>
                <a:cubicBezTo>
                  <a:pt x="1842127" y="-59979"/>
                  <a:pt x="2035288" y="61916"/>
                  <a:pt x="2256064" y="0"/>
                </a:cubicBezTo>
                <a:cubicBezTo>
                  <a:pt x="2263303" y="185705"/>
                  <a:pt x="2219815" y="364491"/>
                  <a:pt x="2256064" y="552984"/>
                </a:cubicBezTo>
                <a:cubicBezTo>
                  <a:pt x="2292313" y="741477"/>
                  <a:pt x="2203200" y="927119"/>
                  <a:pt x="2256064" y="1141264"/>
                </a:cubicBezTo>
                <a:cubicBezTo>
                  <a:pt x="2308928" y="1355409"/>
                  <a:pt x="2239417" y="1499842"/>
                  <a:pt x="2256064" y="1764842"/>
                </a:cubicBezTo>
                <a:cubicBezTo>
                  <a:pt x="1985609" y="1770983"/>
                  <a:pt x="1961553" y="1721433"/>
                  <a:pt x="1692048" y="1764842"/>
                </a:cubicBezTo>
                <a:cubicBezTo>
                  <a:pt x="1422543" y="1808251"/>
                  <a:pt x="1266650" y="1713669"/>
                  <a:pt x="1150593" y="1764842"/>
                </a:cubicBezTo>
                <a:cubicBezTo>
                  <a:pt x="1034536" y="1816015"/>
                  <a:pt x="803022" y="1721552"/>
                  <a:pt x="609137" y="1764842"/>
                </a:cubicBezTo>
                <a:cubicBezTo>
                  <a:pt x="415252" y="1808132"/>
                  <a:pt x="126818" y="1724534"/>
                  <a:pt x="0" y="1764842"/>
                </a:cubicBezTo>
                <a:cubicBezTo>
                  <a:pt x="-45661" y="1575090"/>
                  <a:pt x="71072" y="1417088"/>
                  <a:pt x="0" y="1158913"/>
                </a:cubicBezTo>
                <a:cubicBezTo>
                  <a:pt x="-71072" y="900738"/>
                  <a:pt x="39110" y="823951"/>
                  <a:pt x="0" y="588281"/>
                </a:cubicBezTo>
                <a:cubicBezTo>
                  <a:pt x="-39110" y="352611"/>
                  <a:pt x="14519" y="257762"/>
                  <a:pt x="0" y="0"/>
                </a:cubicBezTo>
                <a:close/>
              </a:path>
              <a:path w="2256064" h="1764842" stroke="0" extrusionOk="0">
                <a:moveTo>
                  <a:pt x="0" y="0"/>
                </a:moveTo>
                <a:cubicBezTo>
                  <a:pt x="299617" y="-25185"/>
                  <a:pt x="439866" y="9069"/>
                  <a:pt x="609137" y="0"/>
                </a:cubicBezTo>
                <a:cubicBezTo>
                  <a:pt x="778408" y="-9069"/>
                  <a:pt x="874495" y="34721"/>
                  <a:pt x="1105471" y="0"/>
                </a:cubicBezTo>
                <a:cubicBezTo>
                  <a:pt x="1336447" y="-34721"/>
                  <a:pt x="1441032" y="27324"/>
                  <a:pt x="1714609" y="0"/>
                </a:cubicBezTo>
                <a:cubicBezTo>
                  <a:pt x="1988186" y="-27324"/>
                  <a:pt x="2130900" y="51243"/>
                  <a:pt x="2256064" y="0"/>
                </a:cubicBezTo>
                <a:cubicBezTo>
                  <a:pt x="2270844" y="146250"/>
                  <a:pt x="2187249" y="345920"/>
                  <a:pt x="2256064" y="588281"/>
                </a:cubicBezTo>
                <a:cubicBezTo>
                  <a:pt x="2324879" y="830642"/>
                  <a:pt x="2220064" y="913591"/>
                  <a:pt x="2256064" y="1123616"/>
                </a:cubicBezTo>
                <a:cubicBezTo>
                  <a:pt x="2292064" y="1333641"/>
                  <a:pt x="2252895" y="1590248"/>
                  <a:pt x="2256064" y="1764842"/>
                </a:cubicBezTo>
                <a:cubicBezTo>
                  <a:pt x="2121134" y="1784608"/>
                  <a:pt x="1903941" y="1757217"/>
                  <a:pt x="1759730" y="1764842"/>
                </a:cubicBezTo>
                <a:cubicBezTo>
                  <a:pt x="1615519" y="1772467"/>
                  <a:pt x="1436430" y="1733473"/>
                  <a:pt x="1218275" y="1764842"/>
                </a:cubicBezTo>
                <a:cubicBezTo>
                  <a:pt x="1000121" y="1796211"/>
                  <a:pt x="868675" y="1755726"/>
                  <a:pt x="654259" y="1764842"/>
                </a:cubicBezTo>
                <a:cubicBezTo>
                  <a:pt x="439843" y="1773958"/>
                  <a:pt x="192127" y="1736661"/>
                  <a:pt x="0" y="1764842"/>
                </a:cubicBezTo>
                <a:cubicBezTo>
                  <a:pt x="-3275" y="1653168"/>
                  <a:pt x="61130" y="1395381"/>
                  <a:pt x="0" y="1229507"/>
                </a:cubicBezTo>
                <a:cubicBezTo>
                  <a:pt x="-61130" y="1063633"/>
                  <a:pt x="51027" y="838441"/>
                  <a:pt x="0" y="658874"/>
                </a:cubicBezTo>
                <a:cubicBezTo>
                  <a:pt x="-51027" y="479307"/>
                  <a:pt x="65023" y="324835"/>
                  <a:pt x="0" y="0"/>
                </a:cubicBezTo>
                <a:close/>
              </a:path>
            </a:pathLst>
          </a:custGeom>
          <a:ln>
            <a:solidFill>
              <a:schemeClr val="tx1"/>
            </a:solidFill>
            <a:extLst>
              <a:ext uri="{C807C97D-BFC1-408E-A445-0C87EB9F89A2}">
                <ask:lineSketchStyleProps xmlns:ask="http://schemas.microsoft.com/office/drawing/2018/sketchyshapes" sd="2854629671">
                  <a:prstGeom prst="rect">
                    <a:avLst/>
                  </a:prstGeom>
                  <ask:type>
                    <ask:lineSketchScribble/>
                  </ask:type>
                </ask:lineSketchStyleProps>
              </a:ext>
            </a:extLst>
          </a:ln>
        </p:spPr>
      </p:pic>
      <p:pic>
        <p:nvPicPr>
          <p:cNvPr id="22" name="Εικόνα 21">
            <a:extLst>
              <a:ext uri="{FF2B5EF4-FFF2-40B4-BE49-F238E27FC236}">
                <a16:creationId xmlns:a16="http://schemas.microsoft.com/office/drawing/2014/main" id="{7BABFA9D-B6C0-7883-E142-AFB7E9A2CBCF}"/>
              </a:ext>
            </a:extLst>
          </p:cNvPr>
          <p:cNvPicPr>
            <a:picLocks noChangeAspect="1"/>
          </p:cNvPicPr>
          <p:nvPr/>
        </p:nvPicPr>
        <p:blipFill>
          <a:blip r:embed="rId5"/>
          <a:srcRect l="4729" t="12943" r="22425" b="65557"/>
          <a:stretch>
            <a:fillRect/>
          </a:stretch>
        </p:blipFill>
        <p:spPr>
          <a:xfrm>
            <a:off x="-48986" y="5381807"/>
            <a:ext cx="4861755" cy="1338943"/>
          </a:xfrm>
          <a:custGeom>
            <a:avLst/>
            <a:gdLst>
              <a:gd name="csX0" fmla="*/ 0 w 4861755"/>
              <a:gd name="csY0" fmla="*/ 0 h 1338943"/>
              <a:gd name="csX1" fmla="*/ 637430 w 4861755"/>
              <a:gd name="csY1" fmla="*/ 0 h 1338943"/>
              <a:gd name="csX2" fmla="*/ 1031772 w 4861755"/>
              <a:gd name="csY2" fmla="*/ 0 h 1338943"/>
              <a:gd name="csX3" fmla="*/ 1669203 w 4861755"/>
              <a:gd name="csY3" fmla="*/ 0 h 1338943"/>
              <a:gd name="csX4" fmla="*/ 2306633 w 4861755"/>
              <a:gd name="csY4" fmla="*/ 0 h 1338943"/>
              <a:gd name="csX5" fmla="*/ 2749593 w 4861755"/>
              <a:gd name="csY5" fmla="*/ 0 h 1338943"/>
              <a:gd name="csX6" fmla="*/ 3387023 w 4861755"/>
              <a:gd name="csY6" fmla="*/ 0 h 1338943"/>
              <a:gd name="csX7" fmla="*/ 3975835 w 4861755"/>
              <a:gd name="csY7" fmla="*/ 0 h 1338943"/>
              <a:gd name="csX8" fmla="*/ 4861755 w 4861755"/>
              <a:gd name="csY8" fmla="*/ 0 h 1338943"/>
              <a:gd name="csX9" fmla="*/ 4861755 w 4861755"/>
              <a:gd name="csY9" fmla="*/ 473093 h 1338943"/>
              <a:gd name="csX10" fmla="*/ 4861755 w 4861755"/>
              <a:gd name="csY10" fmla="*/ 892629 h 1338943"/>
              <a:gd name="csX11" fmla="*/ 4861755 w 4861755"/>
              <a:gd name="csY11" fmla="*/ 1338943 h 1338943"/>
              <a:gd name="csX12" fmla="*/ 4321560 w 4861755"/>
              <a:gd name="csY12" fmla="*/ 1338943 h 1338943"/>
              <a:gd name="csX13" fmla="*/ 3684130 w 4861755"/>
              <a:gd name="csY13" fmla="*/ 1338943 h 1338943"/>
              <a:gd name="csX14" fmla="*/ 3095317 w 4861755"/>
              <a:gd name="csY14" fmla="*/ 1338943 h 1338943"/>
              <a:gd name="csX15" fmla="*/ 2700975 w 4861755"/>
              <a:gd name="csY15" fmla="*/ 1338943 h 1338943"/>
              <a:gd name="csX16" fmla="*/ 2160780 w 4861755"/>
              <a:gd name="csY16" fmla="*/ 1338943 h 1338943"/>
              <a:gd name="csX17" fmla="*/ 1669203 w 4861755"/>
              <a:gd name="csY17" fmla="*/ 1338943 h 1338943"/>
              <a:gd name="csX18" fmla="*/ 1031772 w 4861755"/>
              <a:gd name="csY18" fmla="*/ 1338943 h 1338943"/>
              <a:gd name="csX19" fmla="*/ 540195 w 4861755"/>
              <a:gd name="csY19" fmla="*/ 1338943 h 1338943"/>
              <a:gd name="csX20" fmla="*/ 0 w 4861755"/>
              <a:gd name="csY20" fmla="*/ 1338943 h 1338943"/>
              <a:gd name="csX21" fmla="*/ 0 w 4861755"/>
              <a:gd name="csY21" fmla="*/ 879239 h 1338943"/>
              <a:gd name="csX22" fmla="*/ 0 w 4861755"/>
              <a:gd name="csY22" fmla="*/ 432925 h 1338943"/>
              <a:gd name="csX23" fmla="*/ 0 w 4861755"/>
              <a:gd name="csY23" fmla="*/ 0 h 1338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861755" h="1338943" fill="none" extrusionOk="0">
                <a:moveTo>
                  <a:pt x="0" y="0"/>
                </a:moveTo>
                <a:cubicBezTo>
                  <a:pt x="219527" y="-27109"/>
                  <a:pt x="437823" y="20269"/>
                  <a:pt x="637430" y="0"/>
                </a:cubicBezTo>
                <a:cubicBezTo>
                  <a:pt x="837037" y="-20269"/>
                  <a:pt x="932961" y="7675"/>
                  <a:pt x="1031772" y="0"/>
                </a:cubicBezTo>
                <a:cubicBezTo>
                  <a:pt x="1130583" y="-7675"/>
                  <a:pt x="1510225" y="59455"/>
                  <a:pt x="1669203" y="0"/>
                </a:cubicBezTo>
                <a:cubicBezTo>
                  <a:pt x="1828181" y="-59455"/>
                  <a:pt x="2056895" y="11468"/>
                  <a:pt x="2306633" y="0"/>
                </a:cubicBezTo>
                <a:cubicBezTo>
                  <a:pt x="2556371" y="-11468"/>
                  <a:pt x="2537755" y="50354"/>
                  <a:pt x="2749593" y="0"/>
                </a:cubicBezTo>
                <a:cubicBezTo>
                  <a:pt x="2961431" y="-50354"/>
                  <a:pt x="3069399" y="29430"/>
                  <a:pt x="3387023" y="0"/>
                </a:cubicBezTo>
                <a:cubicBezTo>
                  <a:pt x="3704647" y="-29430"/>
                  <a:pt x="3847838" y="55432"/>
                  <a:pt x="3975835" y="0"/>
                </a:cubicBezTo>
                <a:cubicBezTo>
                  <a:pt x="4103832" y="-55432"/>
                  <a:pt x="4473114" y="62877"/>
                  <a:pt x="4861755" y="0"/>
                </a:cubicBezTo>
                <a:cubicBezTo>
                  <a:pt x="4892890" y="111197"/>
                  <a:pt x="4849708" y="255532"/>
                  <a:pt x="4861755" y="473093"/>
                </a:cubicBezTo>
                <a:cubicBezTo>
                  <a:pt x="4873802" y="690654"/>
                  <a:pt x="4813656" y="789276"/>
                  <a:pt x="4861755" y="892629"/>
                </a:cubicBezTo>
                <a:cubicBezTo>
                  <a:pt x="4909854" y="995982"/>
                  <a:pt x="4858042" y="1205229"/>
                  <a:pt x="4861755" y="1338943"/>
                </a:cubicBezTo>
                <a:cubicBezTo>
                  <a:pt x="4712275" y="1392708"/>
                  <a:pt x="4542441" y="1313030"/>
                  <a:pt x="4321560" y="1338943"/>
                </a:cubicBezTo>
                <a:cubicBezTo>
                  <a:pt x="4100680" y="1364856"/>
                  <a:pt x="3981278" y="1322129"/>
                  <a:pt x="3684130" y="1338943"/>
                </a:cubicBezTo>
                <a:cubicBezTo>
                  <a:pt x="3386982" y="1355757"/>
                  <a:pt x="3304319" y="1331181"/>
                  <a:pt x="3095317" y="1338943"/>
                </a:cubicBezTo>
                <a:cubicBezTo>
                  <a:pt x="2886315" y="1346705"/>
                  <a:pt x="2839986" y="1295928"/>
                  <a:pt x="2700975" y="1338943"/>
                </a:cubicBezTo>
                <a:cubicBezTo>
                  <a:pt x="2561964" y="1381958"/>
                  <a:pt x="2329129" y="1288672"/>
                  <a:pt x="2160780" y="1338943"/>
                </a:cubicBezTo>
                <a:cubicBezTo>
                  <a:pt x="1992432" y="1389214"/>
                  <a:pt x="1785423" y="1338932"/>
                  <a:pt x="1669203" y="1338943"/>
                </a:cubicBezTo>
                <a:cubicBezTo>
                  <a:pt x="1552983" y="1338954"/>
                  <a:pt x="1194331" y="1297561"/>
                  <a:pt x="1031772" y="1338943"/>
                </a:cubicBezTo>
                <a:cubicBezTo>
                  <a:pt x="869213" y="1380325"/>
                  <a:pt x="645391" y="1330238"/>
                  <a:pt x="540195" y="1338943"/>
                </a:cubicBezTo>
                <a:cubicBezTo>
                  <a:pt x="434999" y="1347648"/>
                  <a:pt x="179505" y="1323974"/>
                  <a:pt x="0" y="1338943"/>
                </a:cubicBezTo>
                <a:cubicBezTo>
                  <a:pt x="-40392" y="1142857"/>
                  <a:pt x="53468" y="987452"/>
                  <a:pt x="0" y="879239"/>
                </a:cubicBezTo>
                <a:cubicBezTo>
                  <a:pt x="-53468" y="771026"/>
                  <a:pt x="4333" y="591701"/>
                  <a:pt x="0" y="432925"/>
                </a:cubicBezTo>
                <a:cubicBezTo>
                  <a:pt x="-4333" y="274149"/>
                  <a:pt x="1632" y="154722"/>
                  <a:pt x="0" y="0"/>
                </a:cubicBezTo>
                <a:close/>
              </a:path>
              <a:path w="4861755" h="1338943" stroke="0" extrusionOk="0">
                <a:moveTo>
                  <a:pt x="0" y="0"/>
                </a:moveTo>
                <a:cubicBezTo>
                  <a:pt x="197713" y="-4884"/>
                  <a:pt x="311306" y="49392"/>
                  <a:pt x="540195" y="0"/>
                </a:cubicBezTo>
                <a:cubicBezTo>
                  <a:pt x="769084" y="-49392"/>
                  <a:pt x="930565" y="38265"/>
                  <a:pt x="1129008" y="0"/>
                </a:cubicBezTo>
                <a:cubicBezTo>
                  <a:pt x="1327451" y="-38265"/>
                  <a:pt x="1392657" y="19529"/>
                  <a:pt x="1523350" y="0"/>
                </a:cubicBezTo>
                <a:cubicBezTo>
                  <a:pt x="1654043" y="-19529"/>
                  <a:pt x="1989384" y="56747"/>
                  <a:pt x="2160780" y="0"/>
                </a:cubicBezTo>
                <a:cubicBezTo>
                  <a:pt x="2332176" y="-56747"/>
                  <a:pt x="2600524" y="65692"/>
                  <a:pt x="2749593" y="0"/>
                </a:cubicBezTo>
                <a:cubicBezTo>
                  <a:pt x="2898662" y="-65692"/>
                  <a:pt x="3107447" y="52399"/>
                  <a:pt x="3289788" y="0"/>
                </a:cubicBezTo>
                <a:cubicBezTo>
                  <a:pt x="3472129" y="-52399"/>
                  <a:pt x="3567830" y="11775"/>
                  <a:pt x="3684130" y="0"/>
                </a:cubicBezTo>
                <a:cubicBezTo>
                  <a:pt x="3800430" y="-11775"/>
                  <a:pt x="4164228" y="53172"/>
                  <a:pt x="4321560" y="0"/>
                </a:cubicBezTo>
                <a:cubicBezTo>
                  <a:pt x="4478892" y="-53172"/>
                  <a:pt x="4711324" y="25738"/>
                  <a:pt x="4861755" y="0"/>
                </a:cubicBezTo>
                <a:cubicBezTo>
                  <a:pt x="4867712" y="144143"/>
                  <a:pt x="4811005" y="263356"/>
                  <a:pt x="4861755" y="446314"/>
                </a:cubicBezTo>
                <a:cubicBezTo>
                  <a:pt x="4912505" y="629272"/>
                  <a:pt x="4809029" y="686499"/>
                  <a:pt x="4861755" y="892629"/>
                </a:cubicBezTo>
                <a:cubicBezTo>
                  <a:pt x="4914481" y="1098760"/>
                  <a:pt x="4822083" y="1241184"/>
                  <a:pt x="4861755" y="1338943"/>
                </a:cubicBezTo>
                <a:cubicBezTo>
                  <a:pt x="4729026" y="1390606"/>
                  <a:pt x="4358183" y="1295897"/>
                  <a:pt x="4224325" y="1338943"/>
                </a:cubicBezTo>
                <a:cubicBezTo>
                  <a:pt x="4090467" y="1381989"/>
                  <a:pt x="3853976" y="1334582"/>
                  <a:pt x="3732747" y="1338943"/>
                </a:cubicBezTo>
                <a:cubicBezTo>
                  <a:pt x="3611518" y="1343304"/>
                  <a:pt x="3369650" y="1306501"/>
                  <a:pt x="3143935" y="1338943"/>
                </a:cubicBezTo>
                <a:cubicBezTo>
                  <a:pt x="2918220" y="1371385"/>
                  <a:pt x="2843034" y="1288075"/>
                  <a:pt x="2652357" y="1338943"/>
                </a:cubicBezTo>
                <a:cubicBezTo>
                  <a:pt x="2461680" y="1389811"/>
                  <a:pt x="2278964" y="1288430"/>
                  <a:pt x="2063545" y="1338943"/>
                </a:cubicBezTo>
                <a:cubicBezTo>
                  <a:pt x="1848126" y="1389456"/>
                  <a:pt x="1732334" y="1311344"/>
                  <a:pt x="1620585" y="1338943"/>
                </a:cubicBezTo>
                <a:cubicBezTo>
                  <a:pt x="1508836" y="1366542"/>
                  <a:pt x="1166161" y="1312531"/>
                  <a:pt x="1031772" y="1338943"/>
                </a:cubicBezTo>
                <a:cubicBezTo>
                  <a:pt x="897383" y="1365355"/>
                  <a:pt x="350159" y="1281307"/>
                  <a:pt x="0" y="1338943"/>
                </a:cubicBezTo>
                <a:cubicBezTo>
                  <a:pt x="-36865" y="1138611"/>
                  <a:pt x="48009" y="1030739"/>
                  <a:pt x="0" y="932797"/>
                </a:cubicBezTo>
                <a:cubicBezTo>
                  <a:pt x="-48009" y="834855"/>
                  <a:pt x="24210" y="683402"/>
                  <a:pt x="0" y="473093"/>
                </a:cubicBezTo>
                <a:cubicBezTo>
                  <a:pt x="-24210" y="262784"/>
                  <a:pt x="39155" y="108588"/>
                  <a:pt x="0" y="0"/>
                </a:cubicBezTo>
                <a:close/>
              </a:path>
            </a:pathLst>
          </a:custGeom>
          <a:ln>
            <a:solidFill>
              <a:schemeClr val="tx1"/>
            </a:solidFill>
            <a:extLst>
              <a:ext uri="{C807C97D-BFC1-408E-A445-0C87EB9F89A2}">
                <ask:lineSketchStyleProps xmlns:ask="http://schemas.microsoft.com/office/drawing/2018/sketchyshapes" sd="1850813683">
                  <a:prstGeom prst="rect">
                    <a:avLst/>
                  </a:prstGeom>
                  <ask:type>
                    <ask:lineSketchScribble/>
                  </ask:type>
                </ask:lineSketchStyleProps>
              </a:ext>
            </a:extLst>
          </a:ln>
        </p:spPr>
      </p:pic>
      <p:pic>
        <p:nvPicPr>
          <p:cNvPr id="24" name="Εικόνα 23">
            <a:extLst>
              <a:ext uri="{FF2B5EF4-FFF2-40B4-BE49-F238E27FC236}">
                <a16:creationId xmlns:a16="http://schemas.microsoft.com/office/drawing/2014/main" id="{881DB796-6611-E28F-E5A6-7B08075D1795}"/>
              </a:ext>
            </a:extLst>
          </p:cNvPr>
          <p:cNvPicPr>
            <a:picLocks noChangeAspect="1"/>
          </p:cNvPicPr>
          <p:nvPr/>
        </p:nvPicPr>
        <p:blipFill>
          <a:blip r:embed="rId5"/>
          <a:srcRect l="13851" t="35126" r="5809" b="46830"/>
          <a:stretch>
            <a:fillRect/>
          </a:stretch>
        </p:blipFill>
        <p:spPr>
          <a:xfrm>
            <a:off x="760028" y="3859261"/>
            <a:ext cx="5618602" cy="1123721"/>
          </a:xfrm>
          <a:custGeom>
            <a:avLst/>
            <a:gdLst>
              <a:gd name="csX0" fmla="*/ 0 w 5618602"/>
              <a:gd name="csY0" fmla="*/ 0 h 1123721"/>
              <a:gd name="csX1" fmla="*/ 449488 w 5618602"/>
              <a:gd name="csY1" fmla="*/ 0 h 1123721"/>
              <a:gd name="csX2" fmla="*/ 955162 w 5618602"/>
              <a:gd name="csY2" fmla="*/ 0 h 1123721"/>
              <a:gd name="csX3" fmla="*/ 1460837 w 5618602"/>
              <a:gd name="csY3" fmla="*/ 0 h 1123721"/>
              <a:gd name="csX4" fmla="*/ 1966511 w 5618602"/>
              <a:gd name="csY4" fmla="*/ 0 h 1123721"/>
              <a:gd name="csX5" fmla="*/ 2415999 w 5618602"/>
              <a:gd name="csY5" fmla="*/ 0 h 1123721"/>
              <a:gd name="csX6" fmla="*/ 3090231 w 5618602"/>
              <a:gd name="csY6" fmla="*/ 0 h 1123721"/>
              <a:gd name="csX7" fmla="*/ 3539719 w 5618602"/>
              <a:gd name="csY7" fmla="*/ 0 h 1123721"/>
              <a:gd name="csX8" fmla="*/ 4213952 w 5618602"/>
              <a:gd name="csY8" fmla="*/ 0 h 1123721"/>
              <a:gd name="csX9" fmla="*/ 4607254 w 5618602"/>
              <a:gd name="csY9" fmla="*/ 0 h 1123721"/>
              <a:gd name="csX10" fmla="*/ 5618602 w 5618602"/>
              <a:gd name="csY10" fmla="*/ 0 h 1123721"/>
              <a:gd name="csX11" fmla="*/ 5618602 w 5618602"/>
              <a:gd name="csY11" fmla="*/ 528149 h 1123721"/>
              <a:gd name="csX12" fmla="*/ 5618602 w 5618602"/>
              <a:gd name="csY12" fmla="*/ 1123721 h 1123721"/>
              <a:gd name="csX13" fmla="*/ 4944370 w 5618602"/>
              <a:gd name="csY13" fmla="*/ 1123721 h 1123721"/>
              <a:gd name="csX14" fmla="*/ 4270138 w 5618602"/>
              <a:gd name="csY14" fmla="*/ 1123721 h 1123721"/>
              <a:gd name="csX15" fmla="*/ 3764463 w 5618602"/>
              <a:gd name="csY15" fmla="*/ 1123721 h 1123721"/>
              <a:gd name="csX16" fmla="*/ 3146417 w 5618602"/>
              <a:gd name="csY16" fmla="*/ 1123721 h 1123721"/>
              <a:gd name="csX17" fmla="*/ 2640743 w 5618602"/>
              <a:gd name="csY17" fmla="*/ 1123721 h 1123721"/>
              <a:gd name="csX18" fmla="*/ 2191255 w 5618602"/>
              <a:gd name="csY18" fmla="*/ 1123721 h 1123721"/>
              <a:gd name="csX19" fmla="*/ 1797953 w 5618602"/>
              <a:gd name="csY19" fmla="*/ 1123721 h 1123721"/>
              <a:gd name="csX20" fmla="*/ 1179906 w 5618602"/>
              <a:gd name="csY20" fmla="*/ 1123721 h 1123721"/>
              <a:gd name="csX21" fmla="*/ 730418 w 5618602"/>
              <a:gd name="csY21" fmla="*/ 1123721 h 1123721"/>
              <a:gd name="csX22" fmla="*/ 0 w 5618602"/>
              <a:gd name="csY22" fmla="*/ 1123721 h 1123721"/>
              <a:gd name="csX23" fmla="*/ 0 w 5618602"/>
              <a:gd name="csY23" fmla="*/ 539386 h 1123721"/>
              <a:gd name="csX24" fmla="*/ 0 w 5618602"/>
              <a:gd name="csY24" fmla="*/ 0 h 1123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618602" h="1123721" fill="none" extrusionOk="0">
                <a:moveTo>
                  <a:pt x="0" y="0"/>
                </a:moveTo>
                <a:cubicBezTo>
                  <a:pt x="205619" y="-346"/>
                  <a:pt x="351701" y="17118"/>
                  <a:pt x="449488" y="0"/>
                </a:cubicBezTo>
                <a:cubicBezTo>
                  <a:pt x="547275" y="-17118"/>
                  <a:pt x="803252" y="44440"/>
                  <a:pt x="955162" y="0"/>
                </a:cubicBezTo>
                <a:cubicBezTo>
                  <a:pt x="1107072" y="-44440"/>
                  <a:pt x="1262651" y="358"/>
                  <a:pt x="1460837" y="0"/>
                </a:cubicBezTo>
                <a:cubicBezTo>
                  <a:pt x="1659023" y="-358"/>
                  <a:pt x="1721830" y="22613"/>
                  <a:pt x="1966511" y="0"/>
                </a:cubicBezTo>
                <a:cubicBezTo>
                  <a:pt x="2211192" y="-22613"/>
                  <a:pt x="2236127" y="35169"/>
                  <a:pt x="2415999" y="0"/>
                </a:cubicBezTo>
                <a:cubicBezTo>
                  <a:pt x="2595871" y="-35169"/>
                  <a:pt x="2870357" y="17039"/>
                  <a:pt x="3090231" y="0"/>
                </a:cubicBezTo>
                <a:cubicBezTo>
                  <a:pt x="3310105" y="-17039"/>
                  <a:pt x="3319511" y="10012"/>
                  <a:pt x="3539719" y="0"/>
                </a:cubicBezTo>
                <a:cubicBezTo>
                  <a:pt x="3759927" y="-10012"/>
                  <a:pt x="4040948" y="7852"/>
                  <a:pt x="4213952" y="0"/>
                </a:cubicBezTo>
                <a:cubicBezTo>
                  <a:pt x="4386956" y="-7852"/>
                  <a:pt x="4502419" y="21983"/>
                  <a:pt x="4607254" y="0"/>
                </a:cubicBezTo>
                <a:cubicBezTo>
                  <a:pt x="4712089" y="-21983"/>
                  <a:pt x="5124477" y="31887"/>
                  <a:pt x="5618602" y="0"/>
                </a:cubicBezTo>
                <a:cubicBezTo>
                  <a:pt x="5640079" y="112878"/>
                  <a:pt x="5614787" y="295089"/>
                  <a:pt x="5618602" y="528149"/>
                </a:cubicBezTo>
                <a:cubicBezTo>
                  <a:pt x="5622417" y="761209"/>
                  <a:pt x="5595784" y="920472"/>
                  <a:pt x="5618602" y="1123721"/>
                </a:cubicBezTo>
                <a:cubicBezTo>
                  <a:pt x="5353261" y="1159245"/>
                  <a:pt x="5093637" y="1090840"/>
                  <a:pt x="4944370" y="1123721"/>
                </a:cubicBezTo>
                <a:cubicBezTo>
                  <a:pt x="4795103" y="1156602"/>
                  <a:pt x="4431290" y="1111651"/>
                  <a:pt x="4270138" y="1123721"/>
                </a:cubicBezTo>
                <a:cubicBezTo>
                  <a:pt x="4108986" y="1135791"/>
                  <a:pt x="3899387" y="1093392"/>
                  <a:pt x="3764463" y="1123721"/>
                </a:cubicBezTo>
                <a:cubicBezTo>
                  <a:pt x="3629539" y="1154050"/>
                  <a:pt x="3290153" y="1112160"/>
                  <a:pt x="3146417" y="1123721"/>
                </a:cubicBezTo>
                <a:cubicBezTo>
                  <a:pt x="3002681" y="1135282"/>
                  <a:pt x="2872037" y="1102746"/>
                  <a:pt x="2640743" y="1123721"/>
                </a:cubicBezTo>
                <a:cubicBezTo>
                  <a:pt x="2409449" y="1144696"/>
                  <a:pt x="2337425" y="1115764"/>
                  <a:pt x="2191255" y="1123721"/>
                </a:cubicBezTo>
                <a:cubicBezTo>
                  <a:pt x="2045085" y="1131678"/>
                  <a:pt x="1955445" y="1121252"/>
                  <a:pt x="1797953" y="1123721"/>
                </a:cubicBezTo>
                <a:cubicBezTo>
                  <a:pt x="1640461" y="1126190"/>
                  <a:pt x="1392757" y="1107532"/>
                  <a:pt x="1179906" y="1123721"/>
                </a:cubicBezTo>
                <a:cubicBezTo>
                  <a:pt x="967055" y="1139910"/>
                  <a:pt x="821262" y="1074408"/>
                  <a:pt x="730418" y="1123721"/>
                </a:cubicBezTo>
                <a:cubicBezTo>
                  <a:pt x="639574" y="1173034"/>
                  <a:pt x="325880" y="1040718"/>
                  <a:pt x="0" y="1123721"/>
                </a:cubicBezTo>
                <a:cubicBezTo>
                  <a:pt x="-23862" y="855020"/>
                  <a:pt x="5422" y="759995"/>
                  <a:pt x="0" y="539386"/>
                </a:cubicBezTo>
                <a:cubicBezTo>
                  <a:pt x="-5422" y="318777"/>
                  <a:pt x="62259" y="242984"/>
                  <a:pt x="0" y="0"/>
                </a:cubicBezTo>
                <a:close/>
              </a:path>
              <a:path w="5618602" h="1123721" stroke="0" extrusionOk="0">
                <a:moveTo>
                  <a:pt x="0" y="0"/>
                </a:moveTo>
                <a:cubicBezTo>
                  <a:pt x="298059" y="-6699"/>
                  <a:pt x="374546" y="29186"/>
                  <a:pt x="674232" y="0"/>
                </a:cubicBezTo>
                <a:cubicBezTo>
                  <a:pt x="973918" y="-29186"/>
                  <a:pt x="988605" y="36648"/>
                  <a:pt x="1179906" y="0"/>
                </a:cubicBezTo>
                <a:cubicBezTo>
                  <a:pt x="1371207" y="-36648"/>
                  <a:pt x="1530695" y="10549"/>
                  <a:pt x="1741767" y="0"/>
                </a:cubicBezTo>
                <a:cubicBezTo>
                  <a:pt x="1952839" y="-10549"/>
                  <a:pt x="2093477" y="28195"/>
                  <a:pt x="2191255" y="0"/>
                </a:cubicBezTo>
                <a:cubicBezTo>
                  <a:pt x="2289033" y="-28195"/>
                  <a:pt x="2474904" y="16553"/>
                  <a:pt x="2640743" y="0"/>
                </a:cubicBezTo>
                <a:cubicBezTo>
                  <a:pt x="2806582" y="-16553"/>
                  <a:pt x="2867601" y="46619"/>
                  <a:pt x="3034045" y="0"/>
                </a:cubicBezTo>
                <a:cubicBezTo>
                  <a:pt x="3200489" y="-46619"/>
                  <a:pt x="3331057" y="45981"/>
                  <a:pt x="3539719" y="0"/>
                </a:cubicBezTo>
                <a:cubicBezTo>
                  <a:pt x="3748381" y="-45981"/>
                  <a:pt x="3784904" y="24533"/>
                  <a:pt x="3933021" y="0"/>
                </a:cubicBezTo>
                <a:cubicBezTo>
                  <a:pt x="4081138" y="-24533"/>
                  <a:pt x="4206348" y="29381"/>
                  <a:pt x="4326324" y="0"/>
                </a:cubicBezTo>
                <a:cubicBezTo>
                  <a:pt x="4446300" y="-29381"/>
                  <a:pt x="4551837" y="28352"/>
                  <a:pt x="4719626" y="0"/>
                </a:cubicBezTo>
                <a:cubicBezTo>
                  <a:pt x="4887415" y="-28352"/>
                  <a:pt x="5347980" y="26459"/>
                  <a:pt x="5618602" y="0"/>
                </a:cubicBezTo>
                <a:cubicBezTo>
                  <a:pt x="5644952" y="179248"/>
                  <a:pt x="5606399" y="299267"/>
                  <a:pt x="5618602" y="550623"/>
                </a:cubicBezTo>
                <a:cubicBezTo>
                  <a:pt x="5630805" y="801979"/>
                  <a:pt x="5552660" y="859299"/>
                  <a:pt x="5618602" y="1123721"/>
                </a:cubicBezTo>
                <a:cubicBezTo>
                  <a:pt x="5448210" y="1167125"/>
                  <a:pt x="5262523" y="1109589"/>
                  <a:pt x="5169114" y="1123721"/>
                </a:cubicBezTo>
                <a:cubicBezTo>
                  <a:pt x="5075705" y="1137853"/>
                  <a:pt x="4885713" y="1119892"/>
                  <a:pt x="4663440" y="1123721"/>
                </a:cubicBezTo>
                <a:cubicBezTo>
                  <a:pt x="4441167" y="1127550"/>
                  <a:pt x="4351873" y="1074721"/>
                  <a:pt x="4213952" y="1123721"/>
                </a:cubicBezTo>
                <a:cubicBezTo>
                  <a:pt x="4076031" y="1172721"/>
                  <a:pt x="3824720" y="1064463"/>
                  <a:pt x="3708277" y="1123721"/>
                </a:cubicBezTo>
                <a:cubicBezTo>
                  <a:pt x="3591835" y="1182979"/>
                  <a:pt x="3344713" y="1086891"/>
                  <a:pt x="3034045" y="1123721"/>
                </a:cubicBezTo>
                <a:cubicBezTo>
                  <a:pt x="2723377" y="1160551"/>
                  <a:pt x="2640798" y="1101927"/>
                  <a:pt x="2472185" y="1123721"/>
                </a:cubicBezTo>
                <a:cubicBezTo>
                  <a:pt x="2303572" y="1145515"/>
                  <a:pt x="2234211" y="1082060"/>
                  <a:pt x="2022697" y="1123721"/>
                </a:cubicBezTo>
                <a:cubicBezTo>
                  <a:pt x="1811183" y="1165382"/>
                  <a:pt x="1615666" y="1118427"/>
                  <a:pt x="1460837" y="1123721"/>
                </a:cubicBezTo>
                <a:cubicBezTo>
                  <a:pt x="1306008" y="1129015"/>
                  <a:pt x="996218" y="1098697"/>
                  <a:pt x="842790" y="1123721"/>
                </a:cubicBezTo>
                <a:cubicBezTo>
                  <a:pt x="689362" y="1148745"/>
                  <a:pt x="206062" y="1034107"/>
                  <a:pt x="0" y="1123721"/>
                </a:cubicBezTo>
                <a:cubicBezTo>
                  <a:pt x="-41203" y="965207"/>
                  <a:pt x="29331" y="697482"/>
                  <a:pt x="0" y="561861"/>
                </a:cubicBezTo>
                <a:cubicBezTo>
                  <a:pt x="-29331" y="426240"/>
                  <a:pt x="1656" y="144423"/>
                  <a:pt x="0" y="0"/>
                </a:cubicBezTo>
                <a:close/>
              </a:path>
            </a:pathLst>
          </a:custGeom>
          <a:ln>
            <a:solidFill>
              <a:schemeClr val="tx1"/>
            </a:solidFill>
            <a:extLst>
              <a:ext uri="{C807C97D-BFC1-408E-A445-0C87EB9F89A2}">
                <ask:lineSketchStyleProps xmlns:ask="http://schemas.microsoft.com/office/drawing/2018/sketchyshapes" sd="1893927741">
                  <a:prstGeom prst="rect">
                    <a:avLst/>
                  </a:prstGeom>
                  <ask:type>
                    <ask:lineSketchScribble/>
                  </ask:type>
                </ask:lineSketchStyleProps>
              </a:ext>
            </a:extLst>
          </a:ln>
        </p:spPr>
      </p:pic>
      <p:cxnSp>
        <p:nvCxnSpPr>
          <p:cNvPr id="26" name="Ευθεία γραμμή σύνδεσης 25">
            <a:extLst>
              <a:ext uri="{FF2B5EF4-FFF2-40B4-BE49-F238E27FC236}">
                <a16:creationId xmlns:a16="http://schemas.microsoft.com/office/drawing/2014/main" id="{98EEB23A-2A0A-6965-EF44-997594452CEA}"/>
              </a:ext>
            </a:extLst>
          </p:cNvPr>
          <p:cNvCxnSpPr/>
          <p:nvPr/>
        </p:nvCxnSpPr>
        <p:spPr>
          <a:xfrm>
            <a:off x="348343" y="3692512"/>
            <a:ext cx="0" cy="1608831"/>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27" name="Ευθεία γραμμή σύνδεσης 26">
            <a:extLst>
              <a:ext uri="{FF2B5EF4-FFF2-40B4-BE49-F238E27FC236}">
                <a16:creationId xmlns:a16="http://schemas.microsoft.com/office/drawing/2014/main" id="{60F547E8-3DD3-FC1D-9424-D37BE28D290E}"/>
              </a:ext>
            </a:extLst>
          </p:cNvPr>
          <p:cNvCxnSpPr>
            <a:cxnSpLocks/>
          </p:cNvCxnSpPr>
          <p:nvPr/>
        </p:nvCxnSpPr>
        <p:spPr>
          <a:xfrm>
            <a:off x="3338153" y="3658748"/>
            <a:ext cx="0" cy="200513"/>
          </a:xfrm>
          <a:prstGeom prst="line">
            <a:avLst/>
          </a:prstGeom>
          <a:ln w="76200"/>
        </p:spPr>
        <p:style>
          <a:lnRef idx="2">
            <a:schemeClr val="accent1"/>
          </a:lnRef>
          <a:fillRef idx="0">
            <a:schemeClr val="accent1"/>
          </a:fillRef>
          <a:effectRef idx="1">
            <a:schemeClr val="accent1"/>
          </a:effectRef>
          <a:fontRef idx="minor">
            <a:schemeClr val="tx1"/>
          </a:fontRef>
        </p:style>
      </p:cxnSp>
      <p:pic>
        <p:nvPicPr>
          <p:cNvPr id="30" name="Εικόνα 29">
            <a:extLst>
              <a:ext uri="{FF2B5EF4-FFF2-40B4-BE49-F238E27FC236}">
                <a16:creationId xmlns:a16="http://schemas.microsoft.com/office/drawing/2014/main" id="{2B399DF3-7D87-7029-E47D-B534C7DB7056}"/>
              </a:ext>
            </a:extLst>
          </p:cNvPr>
          <p:cNvPicPr>
            <a:picLocks noChangeAspect="1"/>
          </p:cNvPicPr>
          <p:nvPr/>
        </p:nvPicPr>
        <p:blipFill>
          <a:blip r:embed="rId5"/>
          <a:srcRect l="4369" t="54545" r="28856" b="27268"/>
          <a:stretch>
            <a:fillRect/>
          </a:stretch>
        </p:blipFill>
        <p:spPr>
          <a:xfrm>
            <a:off x="5138058" y="5077007"/>
            <a:ext cx="3612343" cy="1132572"/>
          </a:xfrm>
          <a:custGeom>
            <a:avLst/>
            <a:gdLst>
              <a:gd name="csX0" fmla="*/ 0 w 3612343"/>
              <a:gd name="csY0" fmla="*/ 0 h 1132572"/>
              <a:gd name="csX1" fmla="*/ 443802 w 3612343"/>
              <a:gd name="csY1" fmla="*/ 0 h 1132572"/>
              <a:gd name="csX2" fmla="*/ 1032098 w 3612343"/>
              <a:gd name="csY2" fmla="*/ 0 h 1132572"/>
              <a:gd name="csX3" fmla="*/ 1584270 w 3612343"/>
              <a:gd name="csY3" fmla="*/ 0 h 1132572"/>
              <a:gd name="csX4" fmla="*/ 2172566 w 3612343"/>
              <a:gd name="csY4" fmla="*/ 0 h 1132572"/>
              <a:gd name="csX5" fmla="*/ 2652492 w 3612343"/>
              <a:gd name="csY5" fmla="*/ 0 h 1132572"/>
              <a:gd name="csX6" fmla="*/ 3612343 w 3612343"/>
              <a:gd name="csY6" fmla="*/ 0 h 1132572"/>
              <a:gd name="csX7" fmla="*/ 3612343 w 3612343"/>
              <a:gd name="csY7" fmla="*/ 577612 h 1132572"/>
              <a:gd name="csX8" fmla="*/ 3612343 w 3612343"/>
              <a:gd name="csY8" fmla="*/ 1132572 h 1132572"/>
              <a:gd name="csX9" fmla="*/ 3132417 w 3612343"/>
              <a:gd name="csY9" fmla="*/ 1132572 h 1132572"/>
              <a:gd name="csX10" fmla="*/ 2652492 w 3612343"/>
              <a:gd name="csY10" fmla="*/ 1132572 h 1132572"/>
              <a:gd name="csX11" fmla="*/ 2136443 w 3612343"/>
              <a:gd name="csY11" fmla="*/ 1132572 h 1132572"/>
              <a:gd name="csX12" fmla="*/ 1548147 w 3612343"/>
              <a:gd name="csY12" fmla="*/ 1132572 h 1132572"/>
              <a:gd name="csX13" fmla="*/ 1032098 w 3612343"/>
              <a:gd name="csY13" fmla="*/ 1132572 h 1132572"/>
              <a:gd name="csX14" fmla="*/ 552172 w 3612343"/>
              <a:gd name="csY14" fmla="*/ 1132572 h 1132572"/>
              <a:gd name="csX15" fmla="*/ 0 w 3612343"/>
              <a:gd name="csY15" fmla="*/ 1132572 h 1132572"/>
              <a:gd name="csX16" fmla="*/ 0 w 3612343"/>
              <a:gd name="csY16" fmla="*/ 577612 h 1132572"/>
              <a:gd name="csX17" fmla="*/ 0 w 3612343"/>
              <a:gd name="csY17" fmla="*/ 0 h 11325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612343" h="1132572" fill="none" extrusionOk="0">
                <a:moveTo>
                  <a:pt x="0" y="0"/>
                </a:moveTo>
                <a:cubicBezTo>
                  <a:pt x="183372" y="-34176"/>
                  <a:pt x="313600" y="5661"/>
                  <a:pt x="443802" y="0"/>
                </a:cubicBezTo>
                <a:cubicBezTo>
                  <a:pt x="574004" y="-5661"/>
                  <a:pt x="831171" y="12900"/>
                  <a:pt x="1032098" y="0"/>
                </a:cubicBezTo>
                <a:cubicBezTo>
                  <a:pt x="1233025" y="-12900"/>
                  <a:pt x="1332401" y="7679"/>
                  <a:pt x="1584270" y="0"/>
                </a:cubicBezTo>
                <a:cubicBezTo>
                  <a:pt x="1836139" y="-7679"/>
                  <a:pt x="2028186" y="27651"/>
                  <a:pt x="2172566" y="0"/>
                </a:cubicBezTo>
                <a:cubicBezTo>
                  <a:pt x="2316946" y="-27651"/>
                  <a:pt x="2532753" y="20740"/>
                  <a:pt x="2652492" y="0"/>
                </a:cubicBezTo>
                <a:cubicBezTo>
                  <a:pt x="2772231" y="-20740"/>
                  <a:pt x="3392445" y="98992"/>
                  <a:pt x="3612343" y="0"/>
                </a:cubicBezTo>
                <a:cubicBezTo>
                  <a:pt x="3618166" y="263245"/>
                  <a:pt x="3546155" y="343897"/>
                  <a:pt x="3612343" y="577612"/>
                </a:cubicBezTo>
                <a:cubicBezTo>
                  <a:pt x="3678531" y="811327"/>
                  <a:pt x="3575175" y="895995"/>
                  <a:pt x="3612343" y="1132572"/>
                </a:cubicBezTo>
                <a:cubicBezTo>
                  <a:pt x="3423023" y="1171495"/>
                  <a:pt x="3249341" y="1107039"/>
                  <a:pt x="3132417" y="1132572"/>
                </a:cubicBezTo>
                <a:cubicBezTo>
                  <a:pt x="3015493" y="1158105"/>
                  <a:pt x="2852418" y="1102187"/>
                  <a:pt x="2652492" y="1132572"/>
                </a:cubicBezTo>
                <a:cubicBezTo>
                  <a:pt x="2452566" y="1162957"/>
                  <a:pt x="2351479" y="1095507"/>
                  <a:pt x="2136443" y="1132572"/>
                </a:cubicBezTo>
                <a:cubicBezTo>
                  <a:pt x="1921407" y="1169637"/>
                  <a:pt x="1683985" y="1130120"/>
                  <a:pt x="1548147" y="1132572"/>
                </a:cubicBezTo>
                <a:cubicBezTo>
                  <a:pt x="1412309" y="1135024"/>
                  <a:pt x="1218438" y="1126254"/>
                  <a:pt x="1032098" y="1132572"/>
                </a:cubicBezTo>
                <a:cubicBezTo>
                  <a:pt x="845758" y="1138890"/>
                  <a:pt x="731857" y="1120090"/>
                  <a:pt x="552172" y="1132572"/>
                </a:cubicBezTo>
                <a:cubicBezTo>
                  <a:pt x="372487" y="1145054"/>
                  <a:pt x="160472" y="1125483"/>
                  <a:pt x="0" y="1132572"/>
                </a:cubicBezTo>
                <a:cubicBezTo>
                  <a:pt x="-58693" y="943933"/>
                  <a:pt x="20012" y="731730"/>
                  <a:pt x="0" y="577612"/>
                </a:cubicBezTo>
                <a:cubicBezTo>
                  <a:pt x="-20012" y="423494"/>
                  <a:pt x="4088" y="219871"/>
                  <a:pt x="0" y="0"/>
                </a:cubicBezTo>
                <a:close/>
              </a:path>
              <a:path w="3612343" h="1132572" stroke="0" extrusionOk="0">
                <a:moveTo>
                  <a:pt x="0" y="0"/>
                </a:moveTo>
                <a:cubicBezTo>
                  <a:pt x="169085" y="-34060"/>
                  <a:pt x="283625" y="38024"/>
                  <a:pt x="407679" y="0"/>
                </a:cubicBezTo>
                <a:cubicBezTo>
                  <a:pt x="531733" y="-38024"/>
                  <a:pt x="805847" y="50009"/>
                  <a:pt x="995975" y="0"/>
                </a:cubicBezTo>
                <a:cubicBezTo>
                  <a:pt x="1186103" y="-50009"/>
                  <a:pt x="1296182" y="40717"/>
                  <a:pt x="1439777" y="0"/>
                </a:cubicBezTo>
                <a:cubicBezTo>
                  <a:pt x="1583372" y="-40717"/>
                  <a:pt x="1744161" y="66909"/>
                  <a:pt x="2028073" y="0"/>
                </a:cubicBezTo>
                <a:cubicBezTo>
                  <a:pt x="2311985" y="-66909"/>
                  <a:pt x="2359079" y="5317"/>
                  <a:pt x="2471875" y="0"/>
                </a:cubicBezTo>
                <a:cubicBezTo>
                  <a:pt x="2584671" y="-5317"/>
                  <a:pt x="2779163" y="7250"/>
                  <a:pt x="2951800" y="0"/>
                </a:cubicBezTo>
                <a:cubicBezTo>
                  <a:pt x="3124437" y="-7250"/>
                  <a:pt x="3455223" y="13753"/>
                  <a:pt x="3612343" y="0"/>
                </a:cubicBezTo>
                <a:cubicBezTo>
                  <a:pt x="3671090" y="171795"/>
                  <a:pt x="3591700" y="430964"/>
                  <a:pt x="3612343" y="566286"/>
                </a:cubicBezTo>
                <a:cubicBezTo>
                  <a:pt x="3632986" y="701608"/>
                  <a:pt x="3547146" y="960637"/>
                  <a:pt x="3612343" y="1132572"/>
                </a:cubicBezTo>
                <a:cubicBezTo>
                  <a:pt x="3438713" y="1168747"/>
                  <a:pt x="3271448" y="1132170"/>
                  <a:pt x="3096294" y="1132572"/>
                </a:cubicBezTo>
                <a:cubicBezTo>
                  <a:pt x="2921140" y="1132974"/>
                  <a:pt x="2761979" y="1111816"/>
                  <a:pt x="2544122" y="1132572"/>
                </a:cubicBezTo>
                <a:cubicBezTo>
                  <a:pt x="2326265" y="1153328"/>
                  <a:pt x="2108972" y="1114179"/>
                  <a:pt x="1955826" y="1132572"/>
                </a:cubicBezTo>
                <a:cubicBezTo>
                  <a:pt x="1802680" y="1150965"/>
                  <a:pt x="1525214" y="1065078"/>
                  <a:pt x="1367530" y="1132572"/>
                </a:cubicBezTo>
                <a:cubicBezTo>
                  <a:pt x="1209846" y="1200066"/>
                  <a:pt x="1129581" y="1112417"/>
                  <a:pt x="959851" y="1132572"/>
                </a:cubicBezTo>
                <a:cubicBezTo>
                  <a:pt x="790121" y="1152727"/>
                  <a:pt x="420504" y="1029444"/>
                  <a:pt x="0" y="1132572"/>
                </a:cubicBezTo>
                <a:cubicBezTo>
                  <a:pt x="-48082" y="1002714"/>
                  <a:pt x="8360" y="822327"/>
                  <a:pt x="0" y="600263"/>
                </a:cubicBezTo>
                <a:cubicBezTo>
                  <a:pt x="-8360" y="378199"/>
                  <a:pt x="49108" y="224582"/>
                  <a:pt x="0" y="0"/>
                </a:cubicBezTo>
                <a:close/>
              </a:path>
            </a:pathLst>
          </a:custGeom>
          <a:ln>
            <a:solidFill>
              <a:schemeClr val="tx1"/>
            </a:solidFill>
            <a:extLst>
              <a:ext uri="{C807C97D-BFC1-408E-A445-0C87EB9F89A2}">
                <ask:lineSketchStyleProps xmlns:ask="http://schemas.microsoft.com/office/drawing/2018/sketchyshapes" sd="2327311411">
                  <a:prstGeom prst="rect">
                    <a:avLst/>
                  </a:prstGeom>
                  <ask:type>
                    <ask:lineSketchScribble/>
                  </ask:type>
                </ask:lineSketchStyleProps>
              </a:ext>
            </a:extLst>
          </a:ln>
        </p:spPr>
      </p:pic>
      <p:cxnSp>
        <p:nvCxnSpPr>
          <p:cNvPr id="31" name="Ευθεία γραμμή σύνδεσης 30">
            <a:extLst>
              <a:ext uri="{FF2B5EF4-FFF2-40B4-BE49-F238E27FC236}">
                <a16:creationId xmlns:a16="http://schemas.microsoft.com/office/drawing/2014/main" id="{EFD11562-06A4-7274-4DB8-7165DEBD90B7}"/>
              </a:ext>
            </a:extLst>
          </p:cNvPr>
          <p:cNvCxnSpPr>
            <a:cxnSpLocks/>
          </p:cNvCxnSpPr>
          <p:nvPr/>
        </p:nvCxnSpPr>
        <p:spPr>
          <a:xfrm>
            <a:off x="7010400" y="4060371"/>
            <a:ext cx="0" cy="1055915"/>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33" name="Ευθεία γραμμή σύνδεσης 32">
            <a:extLst>
              <a:ext uri="{FF2B5EF4-FFF2-40B4-BE49-F238E27FC236}">
                <a16:creationId xmlns:a16="http://schemas.microsoft.com/office/drawing/2014/main" id="{8442C8C1-2727-ED9F-414C-F64B5270CFCC}"/>
              </a:ext>
            </a:extLst>
          </p:cNvPr>
          <p:cNvCxnSpPr>
            <a:cxnSpLocks/>
          </p:cNvCxnSpPr>
          <p:nvPr/>
        </p:nvCxnSpPr>
        <p:spPr>
          <a:xfrm flipH="1">
            <a:off x="936171" y="926196"/>
            <a:ext cx="1273629" cy="583739"/>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35" name="Ευθεία γραμμή σύνδεσης 34">
            <a:extLst>
              <a:ext uri="{FF2B5EF4-FFF2-40B4-BE49-F238E27FC236}">
                <a16:creationId xmlns:a16="http://schemas.microsoft.com/office/drawing/2014/main" id="{38135A23-6212-1780-B49E-C8B3AFEBA6EC}"/>
              </a:ext>
            </a:extLst>
          </p:cNvPr>
          <p:cNvCxnSpPr>
            <a:cxnSpLocks/>
          </p:cNvCxnSpPr>
          <p:nvPr/>
        </p:nvCxnSpPr>
        <p:spPr>
          <a:xfrm>
            <a:off x="3179026" y="906737"/>
            <a:ext cx="837803" cy="804416"/>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37" name="Ευθεία γραμμή σύνδεσης 36">
            <a:extLst>
              <a:ext uri="{FF2B5EF4-FFF2-40B4-BE49-F238E27FC236}">
                <a16:creationId xmlns:a16="http://schemas.microsoft.com/office/drawing/2014/main" id="{B8A5F737-C719-C6D3-0DDF-3D1F7870736C}"/>
              </a:ext>
            </a:extLst>
          </p:cNvPr>
          <p:cNvCxnSpPr>
            <a:cxnSpLocks/>
          </p:cNvCxnSpPr>
          <p:nvPr/>
        </p:nvCxnSpPr>
        <p:spPr>
          <a:xfrm>
            <a:off x="5462550" y="860015"/>
            <a:ext cx="1656707" cy="81701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39" name="Ευθεία γραμμή σύνδεσης 38">
            <a:extLst>
              <a:ext uri="{FF2B5EF4-FFF2-40B4-BE49-F238E27FC236}">
                <a16:creationId xmlns:a16="http://schemas.microsoft.com/office/drawing/2014/main" id="{47D66E7B-8AEF-C716-E338-D1B703DD7C40}"/>
              </a:ext>
            </a:extLst>
          </p:cNvPr>
          <p:cNvCxnSpPr>
            <a:cxnSpLocks/>
          </p:cNvCxnSpPr>
          <p:nvPr/>
        </p:nvCxnSpPr>
        <p:spPr>
          <a:xfrm>
            <a:off x="5570612" y="491935"/>
            <a:ext cx="4172102" cy="1055117"/>
          </a:xfrm>
          <a:prstGeom prst="line">
            <a:avLst/>
          </a:prstGeom>
          <a:ln w="76200"/>
        </p:spPr>
        <p:style>
          <a:lnRef idx="2">
            <a:schemeClr val="accent1"/>
          </a:lnRef>
          <a:fillRef idx="0">
            <a:schemeClr val="accent1"/>
          </a:fillRef>
          <a:effectRef idx="1">
            <a:schemeClr val="accent1"/>
          </a:effectRef>
          <a:fontRef idx="minor">
            <a:schemeClr val="tx1"/>
          </a:fontRef>
        </p:style>
      </p:cxnSp>
      <p:pic>
        <p:nvPicPr>
          <p:cNvPr id="42" name="Εικόνα 41">
            <a:extLst>
              <a:ext uri="{FF2B5EF4-FFF2-40B4-BE49-F238E27FC236}">
                <a16:creationId xmlns:a16="http://schemas.microsoft.com/office/drawing/2014/main" id="{89CD67CB-BCFC-8101-23C5-A748DE987067}"/>
              </a:ext>
            </a:extLst>
          </p:cNvPr>
          <p:cNvPicPr>
            <a:picLocks noChangeAspect="1"/>
          </p:cNvPicPr>
          <p:nvPr/>
        </p:nvPicPr>
        <p:blipFill>
          <a:blip r:embed="rId5"/>
          <a:srcRect l="23981" t="73773" b="6824"/>
          <a:stretch>
            <a:fillRect/>
          </a:stretch>
        </p:blipFill>
        <p:spPr>
          <a:xfrm>
            <a:off x="8750401" y="5381807"/>
            <a:ext cx="3450771" cy="1208314"/>
          </a:xfrm>
          <a:custGeom>
            <a:avLst/>
            <a:gdLst>
              <a:gd name="csX0" fmla="*/ 0 w 3450771"/>
              <a:gd name="csY0" fmla="*/ 0 h 1208314"/>
              <a:gd name="csX1" fmla="*/ 609636 w 3450771"/>
              <a:gd name="csY1" fmla="*/ 0 h 1208314"/>
              <a:gd name="csX2" fmla="*/ 1219272 w 3450771"/>
              <a:gd name="csY2" fmla="*/ 0 h 1208314"/>
              <a:gd name="csX3" fmla="*/ 1690878 w 3450771"/>
              <a:gd name="csY3" fmla="*/ 0 h 1208314"/>
              <a:gd name="csX4" fmla="*/ 2266006 w 3450771"/>
              <a:gd name="csY4" fmla="*/ 0 h 1208314"/>
              <a:gd name="csX5" fmla="*/ 2737612 w 3450771"/>
              <a:gd name="csY5" fmla="*/ 0 h 1208314"/>
              <a:gd name="csX6" fmla="*/ 3450771 w 3450771"/>
              <a:gd name="csY6" fmla="*/ 0 h 1208314"/>
              <a:gd name="csX7" fmla="*/ 3450771 w 3450771"/>
              <a:gd name="csY7" fmla="*/ 402771 h 1208314"/>
              <a:gd name="csX8" fmla="*/ 3450771 w 3450771"/>
              <a:gd name="csY8" fmla="*/ 805543 h 1208314"/>
              <a:gd name="csX9" fmla="*/ 3450771 w 3450771"/>
              <a:gd name="csY9" fmla="*/ 1208314 h 1208314"/>
              <a:gd name="csX10" fmla="*/ 2841135 w 3450771"/>
              <a:gd name="csY10" fmla="*/ 1208314 h 1208314"/>
              <a:gd name="csX11" fmla="*/ 2369529 w 3450771"/>
              <a:gd name="csY11" fmla="*/ 1208314 h 1208314"/>
              <a:gd name="csX12" fmla="*/ 1828909 w 3450771"/>
              <a:gd name="csY12" fmla="*/ 1208314 h 1208314"/>
              <a:gd name="csX13" fmla="*/ 1322796 w 3450771"/>
              <a:gd name="csY13" fmla="*/ 1208314 h 1208314"/>
              <a:gd name="csX14" fmla="*/ 816682 w 3450771"/>
              <a:gd name="csY14" fmla="*/ 1208314 h 1208314"/>
              <a:gd name="csX15" fmla="*/ 0 w 3450771"/>
              <a:gd name="csY15" fmla="*/ 1208314 h 1208314"/>
              <a:gd name="csX16" fmla="*/ 0 w 3450771"/>
              <a:gd name="csY16" fmla="*/ 817626 h 1208314"/>
              <a:gd name="csX17" fmla="*/ 0 w 3450771"/>
              <a:gd name="csY17" fmla="*/ 426938 h 1208314"/>
              <a:gd name="csX18" fmla="*/ 0 w 3450771"/>
              <a:gd name="csY18" fmla="*/ 0 h 120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1208314" fill="none" extrusionOk="0">
                <a:moveTo>
                  <a:pt x="0" y="0"/>
                </a:moveTo>
                <a:cubicBezTo>
                  <a:pt x="171477" y="-17802"/>
                  <a:pt x="366158" y="43201"/>
                  <a:pt x="609636" y="0"/>
                </a:cubicBezTo>
                <a:cubicBezTo>
                  <a:pt x="853114" y="-43201"/>
                  <a:pt x="973712" y="25363"/>
                  <a:pt x="1219272" y="0"/>
                </a:cubicBezTo>
                <a:cubicBezTo>
                  <a:pt x="1464832" y="-25363"/>
                  <a:pt x="1595084" y="5456"/>
                  <a:pt x="1690878" y="0"/>
                </a:cubicBezTo>
                <a:cubicBezTo>
                  <a:pt x="1786672" y="-5456"/>
                  <a:pt x="2078143" y="22272"/>
                  <a:pt x="2266006" y="0"/>
                </a:cubicBezTo>
                <a:cubicBezTo>
                  <a:pt x="2453869" y="-22272"/>
                  <a:pt x="2610114" y="51787"/>
                  <a:pt x="2737612" y="0"/>
                </a:cubicBezTo>
                <a:cubicBezTo>
                  <a:pt x="2865110" y="-51787"/>
                  <a:pt x="3233643" y="49586"/>
                  <a:pt x="3450771" y="0"/>
                </a:cubicBezTo>
                <a:cubicBezTo>
                  <a:pt x="3476414" y="83527"/>
                  <a:pt x="3425101" y="306156"/>
                  <a:pt x="3450771" y="402771"/>
                </a:cubicBezTo>
                <a:cubicBezTo>
                  <a:pt x="3476441" y="499386"/>
                  <a:pt x="3447367" y="622832"/>
                  <a:pt x="3450771" y="805543"/>
                </a:cubicBezTo>
                <a:cubicBezTo>
                  <a:pt x="3454175" y="988254"/>
                  <a:pt x="3425716" y="1038727"/>
                  <a:pt x="3450771" y="1208314"/>
                </a:cubicBezTo>
                <a:cubicBezTo>
                  <a:pt x="3160706" y="1275575"/>
                  <a:pt x="3101780" y="1180230"/>
                  <a:pt x="2841135" y="1208314"/>
                </a:cubicBezTo>
                <a:cubicBezTo>
                  <a:pt x="2580490" y="1236398"/>
                  <a:pt x="2560816" y="1174907"/>
                  <a:pt x="2369529" y="1208314"/>
                </a:cubicBezTo>
                <a:cubicBezTo>
                  <a:pt x="2178242" y="1241721"/>
                  <a:pt x="1954858" y="1206084"/>
                  <a:pt x="1828909" y="1208314"/>
                </a:cubicBezTo>
                <a:cubicBezTo>
                  <a:pt x="1702960" y="1210544"/>
                  <a:pt x="1467046" y="1165031"/>
                  <a:pt x="1322796" y="1208314"/>
                </a:cubicBezTo>
                <a:cubicBezTo>
                  <a:pt x="1178546" y="1251597"/>
                  <a:pt x="943541" y="1147915"/>
                  <a:pt x="816682" y="1208314"/>
                </a:cubicBezTo>
                <a:cubicBezTo>
                  <a:pt x="689823" y="1268713"/>
                  <a:pt x="401633" y="1187502"/>
                  <a:pt x="0" y="1208314"/>
                </a:cubicBezTo>
                <a:cubicBezTo>
                  <a:pt x="-25726" y="1056445"/>
                  <a:pt x="1337" y="934021"/>
                  <a:pt x="0" y="817626"/>
                </a:cubicBezTo>
                <a:cubicBezTo>
                  <a:pt x="-1337" y="701231"/>
                  <a:pt x="7095" y="521836"/>
                  <a:pt x="0" y="426938"/>
                </a:cubicBezTo>
                <a:cubicBezTo>
                  <a:pt x="-7095" y="332040"/>
                  <a:pt x="2904" y="90013"/>
                  <a:pt x="0" y="0"/>
                </a:cubicBezTo>
                <a:close/>
              </a:path>
              <a:path w="3450771" h="1208314" stroke="0" extrusionOk="0">
                <a:moveTo>
                  <a:pt x="0" y="0"/>
                </a:moveTo>
                <a:cubicBezTo>
                  <a:pt x="156174" y="-59668"/>
                  <a:pt x="262955" y="53070"/>
                  <a:pt x="506113" y="0"/>
                </a:cubicBezTo>
                <a:cubicBezTo>
                  <a:pt x="749271" y="-53070"/>
                  <a:pt x="847296" y="25799"/>
                  <a:pt x="1046734" y="0"/>
                </a:cubicBezTo>
                <a:cubicBezTo>
                  <a:pt x="1246172" y="-25799"/>
                  <a:pt x="1379546" y="4074"/>
                  <a:pt x="1656370" y="0"/>
                </a:cubicBezTo>
                <a:cubicBezTo>
                  <a:pt x="1933194" y="-4074"/>
                  <a:pt x="2135096" y="46365"/>
                  <a:pt x="2300514" y="0"/>
                </a:cubicBezTo>
                <a:cubicBezTo>
                  <a:pt x="2465932" y="-46365"/>
                  <a:pt x="2593673" y="10564"/>
                  <a:pt x="2772119" y="0"/>
                </a:cubicBezTo>
                <a:cubicBezTo>
                  <a:pt x="2950566" y="-10564"/>
                  <a:pt x="3213032" y="10236"/>
                  <a:pt x="3450771" y="0"/>
                </a:cubicBezTo>
                <a:cubicBezTo>
                  <a:pt x="3487240" y="158103"/>
                  <a:pt x="3416525" y="288235"/>
                  <a:pt x="3450771" y="390688"/>
                </a:cubicBezTo>
                <a:cubicBezTo>
                  <a:pt x="3485017" y="493141"/>
                  <a:pt x="3422829" y="634417"/>
                  <a:pt x="3450771" y="757210"/>
                </a:cubicBezTo>
                <a:cubicBezTo>
                  <a:pt x="3478713" y="880003"/>
                  <a:pt x="3443766" y="1031992"/>
                  <a:pt x="3450771" y="1208314"/>
                </a:cubicBezTo>
                <a:cubicBezTo>
                  <a:pt x="3197368" y="1264161"/>
                  <a:pt x="2964293" y="1180296"/>
                  <a:pt x="2806627" y="1208314"/>
                </a:cubicBezTo>
                <a:cubicBezTo>
                  <a:pt x="2648961" y="1236332"/>
                  <a:pt x="2461602" y="1163923"/>
                  <a:pt x="2300514" y="1208314"/>
                </a:cubicBezTo>
                <a:cubicBezTo>
                  <a:pt x="2139426" y="1252705"/>
                  <a:pt x="1939939" y="1190168"/>
                  <a:pt x="1794401" y="1208314"/>
                </a:cubicBezTo>
                <a:cubicBezTo>
                  <a:pt x="1648863" y="1226460"/>
                  <a:pt x="1446876" y="1166860"/>
                  <a:pt x="1322796" y="1208314"/>
                </a:cubicBezTo>
                <a:cubicBezTo>
                  <a:pt x="1198716" y="1249768"/>
                  <a:pt x="852020" y="1140119"/>
                  <a:pt x="713159" y="1208314"/>
                </a:cubicBezTo>
                <a:cubicBezTo>
                  <a:pt x="574298" y="1276509"/>
                  <a:pt x="168327" y="1132549"/>
                  <a:pt x="0" y="1208314"/>
                </a:cubicBezTo>
                <a:cubicBezTo>
                  <a:pt x="-6831" y="1122229"/>
                  <a:pt x="30950" y="882732"/>
                  <a:pt x="0" y="793460"/>
                </a:cubicBezTo>
                <a:cubicBezTo>
                  <a:pt x="-30950" y="704188"/>
                  <a:pt x="33207" y="554636"/>
                  <a:pt x="0" y="366522"/>
                </a:cubicBezTo>
                <a:cubicBezTo>
                  <a:pt x="-33207" y="178408"/>
                  <a:pt x="39288" y="94598"/>
                  <a:pt x="0" y="0"/>
                </a:cubicBezTo>
                <a:close/>
              </a:path>
            </a:pathLst>
          </a:custGeom>
          <a:ln>
            <a:solidFill>
              <a:schemeClr val="tx1"/>
            </a:solidFill>
            <a:extLst>
              <a:ext uri="{C807C97D-BFC1-408E-A445-0C87EB9F89A2}">
                <ask:lineSketchStyleProps xmlns:ask="http://schemas.microsoft.com/office/drawing/2018/sketchyshapes" sd="498455791">
                  <a:prstGeom prst="rect">
                    <a:avLst/>
                  </a:prstGeom>
                  <ask:type>
                    <ask:lineSketchScribble/>
                  </ask:type>
                </ask:lineSketchStyleProps>
              </a:ext>
            </a:extLst>
          </a:ln>
        </p:spPr>
      </p:pic>
      <p:cxnSp>
        <p:nvCxnSpPr>
          <p:cNvPr id="43" name="Ευθεία γραμμή σύνδεσης 42">
            <a:extLst>
              <a:ext uri="{FF2B5EF4-FFF2-40B4-BE49-F238E27FC236}">
                <a16:creationId xmlns:a16="http://schemas.microsoft.com/office/drawing/2014/main" id="{B2957B27-1B85-9B4E-6C75-848DEC518E1F}"/>
              </a:ext>
            </a:extLst>
          </p:cNvPr>
          <p:cNvCxnSpPr>
            <a:cxnSpLocks/>
          </p:cNvCxnSpPr>
          <p:nvPr/>
        </p:nvCxnSpPr>
        <p:spPr>
          <a:xfrm>
            <a:off x="9818914" y="4995363"/>
            <a:ext cx="0" cy="386444"/>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AA80BF33-C6C6-DBD0-756F-8A43A1D8B108}"/>
              </a:ext>
            </a:extLst>
          </p:cNvPr>
          <p:cNvSpPr txBox="1"/>
          <p:nvPr/>
        </p:nvSpPr>
        <p:spPr>
          <a:xfrm>
            <a:off x="9196577" y="157345"/>
            <a:ext cx="2677264" cy="1015663"/>
          </a:xfrm>
          <a:custGeom>
            <a:avLst/>
            <a:gdLst>
              <a:gd name="csX0" fmla="*/ 0 w 2677264"/>
              <a:gd name="csY0" fmla="*/ 0 h 1015663"/>
              <a:gd name="csX1" fmla="*/ 481908 w 2677264"/>
              <a:gd name="csY1" fmla="*/ 0 h 1015663"/>
              <a:gd name="csX2" fmla="*/ 963815 w 2677264"/>
              <a:gd name="csY2" fmla="*/ 0 h 1015663"/>
              <a:gd name="csX3" fmla="*/ 1552813 w 2677264"/>
              <a:gd name="csY3" fmla="*/ 0 h 1015663"/>
              <a:gd name="csX4" fmla="*/ 2088266 w 2677264"/>
              <a:gd name="csY4" fmla="*/ 0 h 1015663"/>
              <a:gd name="csX5" fmla="*/ 2677264 w 2677264"/>
              <a:gd name="csY5" fmla="*/ 0 h 1015663"/>
              <a:gd name="csX6" fmla="*/ 2677264 w 2677264"/>
              <a:gd name="csY6" fmla="*/ 528145 h 1015663"/>
              <a:gd name="csX7" fmla="*/ 2677264 w 2677264"/>
              <a:gd name="csY7" fmla="*/ 1015663 h 1015663"/>
              <a:gd name="csX8" fmla="*/ 2088266 w 2677264"/>
              <a:gd name="csY8" fmla="*/ 1015663 h 1015663"/>
              <a:gd name="csX9" fmla="*/ 1526040 w 2677264"/>
              <a:gd name="csY9" fmla="*/ 1015663 h 1015663"/>
              <a:gd name="csX10" fmla="*/ 937042 w 2677264"/>
              <a:gd name="csY10" fmla="*/ 1015663 h 1015663"/>
              <a:gd name="csX11" fmla="*/ 0 w 2677264"/>
              <a:gd name="csY11" fmla="*/ 1015663 h 1015663"/>
              <a:gd name="csX12" fmla="*/ 0 w 2677264"/>
              <a:gd name="csY12" fmla="*/ 487518 h 1015663"/>
              <a:gd name="csX13" fmla="*/ 0 w 2677264"/>
              <a:gd name="csY13" fmla="*/ 0 h 101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77264" h="1015663" fill="none" extrusionOk="0">
                <a:moveTo>
                  <a:pt x="0" y="0"/>
                </a:moveTo>
                <a:cubicBezTo>
                  <a:pt x="121594" y="-28264"/>
                  <a:pt x="281951" y="28679"/>
                  <a:pt x="481908" y="0"/>
                </a:cubicBezTo>
                <a:cubicBezTo>
                  <a:pt x="681865" y="-28679"/>
                  <a:pt x="737843" y="56450"/>
                  <a:pt x="963815" y="0"/>
                </a:cubicBezTo>
                <a:cubicBezTo>
                  <a:pt x="1189787" y="-56450"/>
                  <a:pt x="1290349" y="66696"/>
                  <a:pt x="1552813" y="0"/>
                </a:cubicBezTo>
                <a:cubicBezTo>
                  <a:pt x="1815277" y="-66696"/>
                  <a:pt x="1928067" y="8134"/>
                  <a:pt x="2088266" y="0"/>
                </a:cubicBezTo>
                <a:cubicBezTo>
                  <a:pt x="2248465" y="-8134"/>
                  <a:pt x="2423820" y="12689"/>
                  <a:pt x="2677264" y="0"/>
                </a:cubicBezTo>
                <a:cubicBezTo>
                  <a:pt x="2733044" y="203507"/>
                  <a:pt x="2636779" y="265207"/>
                  <a:pt x="2677264" y="528145"/>
                </a:cubicBezTo>
                <a:cubicBezTo>
                  <a:pt x="2717749" y="791084"/>
                  <a:pt x="2625590" y="851074"/>
                  <a:pt x="2677264" y="1015663"/>
                </a:cubicBezTo>
                <a:cubicBezTo>
                  <a:pt x="2429788" y="1016123"/>
                  <a:pt x="2345488" y="982499"/>
                  <a:pt x="2088266" y="1015663"/>
                </a:cubicBezTo>
                <a:cubicBezTo>
                  <a:pt x="1831044" y="1048827"/>
                  <a:pt x="1736485" y="1006016"/>
                  <a:pt x="1526040" y="1015663"/>
                </a:cubicBezTo>
                <a:cubicBezTo>
                  <a:pt x="1315595" y="1025310"/>
                  <a:pt x="1178011" y="1015219"/>
                  <a:pt x="937042" y="1015663"/>
                </a:cubicBezTo>
                <a:cubicBezTo>
                  <a:pt x="696073" y="1016107"/>
                  <a:pt x="299027" y="976627"/>
                  <a:pt x="0" y="1015663"/>
                </a:cubicBezTo>
                <a:cubicBezTo>
                  <a:pt x="-51391" y="823310"/>
                  <a:pt x="46444" y="621727"/>
                  <a:pt x="0" y="487518"/>
                </a:cubicBezTo>
                <a:cubicBezTo>
                  <a:pt x="-46444" y="353310"/>
                  <a:pt x="51168" y="174424"/>
                  <a:pt x="0" y="0"/>
                </a:cubicBezTo>
                <a:close/>
              </a:path>
              <a:path w="2677264" h="1015663" stroke="0" extrusionOk="0">
                <a:moveTo>
                  <a:pt x="0" y="0"/>
                </a:moveTo>
                <a:cubicBezTo>
                  <a:pt x="215148" y="-32873"/>
                  <a:pt x="313249" y="66222"/>
                  <a:pt x="588998" y="0"/>
                </a:cubicBezTo>
                <a:cubicBezTo>
                  <a:pt x="864747" y="-66222"/>
                  <a:pt x="884826" y="50310"/>
                  <a:pt x="1151224" y="0"/>
                </a:cubicBezTo>
                <a:cubicBezTo>
                  <a:pt x="1417622" y="-50310"/>
                  <a:pt x="1463218" y="26197"/>
                  <a:pt x="1740222" y="0"/>
                </a:cubicBezTo>
                <a:cubicBezTo>
                  <a:pt x="2017226" y="-26197"/>
                  <a:pt x="2246363" y="107873"/>
                  <a:pt x="2677264" y="0"/>
                </a:cubicBezTo>
                <a:cubicBezTo>
                  <a:pt x="2694361" y="201919"/>
                  <a:pt x="2619220" y="302459"/>
                  <a:pt x="2677264" y="528145"/>
                </a:cubicBezTo>
                <a:cubicBezTo>
                  <a:pt x="2735308" y="753831"/>
                  <a:pt x="2628283" y="777435"/>
                  <a:pt x="2677264" y="1015663"/>
                </a:cubicBezTo>
                <a:cubicBezTo>
                  <a:pt x="2539046" y="1055446"/>
                  <a:pt x="2333735" y="975632"/>
                  <a:pt x="2222129" y="1015663"/>
                </a:cubicBezTo>
                <a:cubicBezTo>
                  <a:pt x="2110524" y="1055694"/>
                  <a:pt x="1916815" y="993909"/>
                  <a:pt x="1766994" y="1015663"/>
                </a:cubicBezTo>
                <a:cubicBezTo>
                  <a:pt x="1617174" y="1037417"/>
                  <a:pt x="1407414" y="956894"/>
                  <a:pt x="1177996" y="1015663"/>
                </a:cubicBezTo>
                <a:cubicBezTo>
                  <a:pt x="948578" y="1074432"/>
                  <a:pt x="852318" y="1012206"/>
                  <a:pt x="669316" y="1015663"/>
                </a:cubicBezTo>
                <a:cubicBezTo>
                  <a:pt x="486314" y="1019120"/>
                  <a:pt x="206392" y="967613"/>
                  <a:pt x="0" y="1015663"/>
                </a:cubicBezTo>
                <a:cubicBezTo>
                  <a:pt x="-11938" y="788198"/>
                  <a:pt x="26791" y="663483"/>
                  <a:pt x="0" y="517988"/>
                </a:cubicBezTo>
                <a:cubicBezTo>
                  <a:pt x="-26791" y="372494"/>
                  <a:pt x="38892" y="120984"/>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18.</a:t>
            </a:r>
          </a:p>
        </p:txBody>
      </p:sp>
    </p:spTree>
    <p:extLst>
      <p:ext uri="{BB962C8B-B14F-4D97-AF65-F5344CB8AC3E}">
        <p14:creationId xmlns:p14="http://schemas.microsoft.com/office/powerpoint/2010/main" val="730505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378216" y="261257"/>
            <a:ext cx="6773698" cy="1077218"/>
          </a:xfrm>
          <a:custGeom>
            <a:avLst/>
            <a:gdLst>
              <a:gd name="csX0" fmla="*/ 0 w 6773698"/>
              <a:gd name="csY0" fmla="*/ 0 h 1077218"/>
              <a:gd name="csX1" fmla="*/ 699949 w 6773698"/>
              <a:gd name="csY1" fmla="*/ 0 h 1077218"/>
              <a:gd name="csX2" fmla="*/ 1264424 w 6773698"/>
              <a:gd name="csY2" fmla="*/ 0 h 1077218"/>
              <a:gd name="csX3" fmla="*/ 1761161 w 6773698"/>
              <a:gd name="csY3" fmla="*/ 0 h 1077218"/>
              <a:gd name="csX4" fmla="*/ 2461110 w 6773698"/>
              <a:gd name="csY4" fmla="*/ 0 h 1077218"/>
              <a:gd name="csX5" fmla="*/ 2957848 w 6773698"/>
              <a:gd name="csY5" fmla="*/ 0 h 1077218"/>
              <a:gd name="csX6" fmla="*/ 3657797 w 6773698"/>
              <a:gd name="csY6" fmla="*/ 0 h 1077218"/>
              <a:gd name="csX7" fmla="*/ 4019061 w 6773698"/>
              <a:gd name="csY7" fmla="*/ 0 h 1077218"/>
              <a:gd name="csX8" fmla="*/ 4448062 w 6773698"/>
              <a:gd name="csY8" fmla="*/ 0 h 1077218"/>
              <a:gd name="csX9" fmla="*/ 5012537 w 6773698"/>
              <a:gd name="csY9" fmla="*/ 0 h 1077218"/>
              <a:gd name="csX10" fmla="*/ 5712485 w 6773698"/>
              <a:gd name="csY10" fmla="*/ 0 h 1077218"/>
              <a:gd name="csX11" fmla="*/ 6276960 w 6773698"/>
              <a:gd name="csY11" fmla="*/ 0 h 1077218"/>
              <a:gd name="csX12" fmla="*/ 6773698 w 6773698"/>
              <a:gd name="csY12" fmla="*/ 0 h 1077218"/>
              <a:gd name="csX13" fmla="*/ 6773698 w 6773698"/>
              <a:gd name="csY13" fmla="*/ 549381 h 1077218"/>
              <a:gd name="csX14" fmla="*/ 6773698 w 6773698"/>
              <a:gd name="csY14" fmla="*/ 1077218 h 1077218"/>
              <a:gd name="csX15" fmla="*/ 6412434 w 6773698"/>
              <a:gd name="csY15" fmla="*/ 1077218 h 1077218"/>
              <a:gd name="csX16" fmla="*/ 5712485 w 6773698"/>
              <a:gd name="csY16" fmla="*/ 1077218 h 1077218"/>
              <a:gd name="csX17" fmla="*/ 5283484 w 6773698"/>
              <a:gd name="csY17" fmla="*/ 1077218 h 1077218"/>
              <a:gd name="csX18" fmla="*/ 4786747 w 6773698"/>
              <a:gd name="csY18" fmla="*/ 1077218 h 1077218"/>
              <a:gd name="csX19" fmla="*/ 4222272 w 6773698"/>
              <a:gd name="csY19" fmla="*/ 1077218 h 1077218"/>
              <a:gd name="csX20" fmla="*/ 3522323 w 6773698"/>
              <a:gd name="csY20" fmla="*/ 1077218 h 1077218"/>
              <a:gd name="csX21" fmla="*/ 2957848 w 6773698"/>
              <a:gd name="csY21" fmla="*/ 1077218 h 1077218"/>
              <a:gd name="csX22" fmla="*/ 2461110 w 6773698"/>
              <a:gd name="csY22" fmla="*/ 1077218 h 1077218"/>
              <a:gd name="csX23" fmla="*/ 1964372 w 6773698"/>
              <a:gd name="csY23" fmla="*/ 1077218 h 1077218"/>
              <a:gd name="csX24" fmla="*/ 1603109 w 6773698"/>
              <a:gd name="csY24" fmla="*/ 1077218 h 1077218"/>
              <a:gd name="csX25" fmla="*/ 903160 w 6773698"/>
              <a:gd name="csY25" fmla="*/ 1077218 h 1077218"/>
              <a:gd name="csX26" fmla="*/ 0 w 6773698"/>
              <a:gd name="csY26" fmla="*/ 1077218 h 1077218"/>
              <a:gd name="csX27" fmla="*/ 0 w 6773698"/>
              <a:gd name="csY27" fmla="*/ 527837 h 1077218"/>
              <a:gd name="csX28" fmla="*/ 0 w 6773698"/>
              <a:gd name="csY28"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773698" h="1077218" extrusionOk="0">
                <a:moveTo>
                  <a:pt x="0" y="0"/>
                </a:moveTo>
                <a:cubicBezTo>
                  <a:pt x="239481" y="-36699"/>
                  <a:pt x="524656" y="21061"/>
                  <a:pt x="699949" y="0"/>
                </a:cubicBezTo>
                <a:cubicBezTo>
                  <a:pt x="875242" y="-21061"/>
                  <a:pt x="1015327" y="8794"/>
                  <a:pt x="1264424" y="0"/>
                </a:cubicBezTo>
                <a:cubicBezTo>
                  <a:pt x="1513521" y="-8794"/>
                  <a:pt x="1611646" y="13980"/>
                  <a:pt x="1761161" y="0"/>
                </a:cubicBezTo>
                <a:cubicBezTo>
                  <a:pt x="1910676" y="-13980"/>
                  <a:pt x="2165828" y="49381"/>
                  <a:pt x="2461110" y="0"/>
                </a:cubicBezTo>
                <a:cubicBezTo>
                  <a:pt x="2756392" y="-49381"/>
                  <a:pt x="2741512" y="4443"/>
                  <a:pt x="2957848" y="0"/>
                </a:cubicBezTo>
                <a:cubicBezTo>
                  <a:pt x="3174184" y="-4443"/>
                  <a:pt x="3386838" y="6178"/>
                  <a:pt x="3657797" y="0"/>
                </a:cubicBezTo>
                <a:cubicBezTo>
                  <a:pt x="3928756" y="-6178"/>
                  <a:pt x="3847077" y="27862"/>
                  <a:pt x="4019061" y="0"/>
                </a:cubicBezTo>
                <a:cubicBezTo>
                  <a:pt x="4191045" y="-27862"/>
                  <a:pt x="4279958" y="369"/>
                  <a:pt x="4448062" y="0"/>
                </a:cubicBezTo>
                <a:cubicBezTo>
                  <a:pt x="4616166" y="-369"/>
                  <a:pt x="4788384" y="30852"/>
                  <a:pt x="5012537" y="0"/>
                </a:cubicBezTo>
                <a:cubicBezTo>
                  <a:pt x="5236691" y="-30852"/>
                  <a:pt x="5420596" y="44536"/>
                  <a:pt x="5712485" y="0"/>
                </a:cubicBezTo>
                <a:cubicBezTo>
                  <a:pt x="6004374" y="-44536"/>
                  <a:pt x="6150722" y="59953"/>
                  <a:pt x="6276960" y="0"/>
                </a:cubicBezTo>
                <a:cubicBezTo>
                  <a:pt x="6403199" y="-59953"/>
                  <a:pt x="6529128" y="7669"/>
                  <a:pt x="6773698" y="0"/>
                </a:cubicBezTo>
                <a:cubicBezTo>
                  <a:pt x="6838056" y="268740"/>
                  <a:pt x="6719655" y="280703"/>
                  <a:pt x="6773698" y="549381"/>
                </a:cubicBezTo>
                <a:cubicBezTo>
                  <a:pt x="6827741" y="818059"/>
                  <a:pt x="6765051" y="956331"/>
                  <a:pt x="6773698" y="1077218"/>
                </a:cubicBezTo>
                <a:cubicBezTo>
                  <a:pt x="6635263" y="1108139"/>
                  <a:pt x="6582420" y="1035745"/>
                  <a:pt x="6412434" y="1077218"/>
                </a:cubicBezTo>
                <a:cubicBezTo>
                  <a:pt x="6242448" y="1118691"/>
                  <a:pt x="5869718" y="1063622"/>
                  <a:pt x="5712485" y="1077218"/>
                </a:cubicBezTo>
                <a:cubicBezTo>
                  <a:pt x="5555252" y="1090814"/>
                  <a:pt x="5425465" y="1033825"/>
                  <a:pt x="5283484" y="1077218"/>
                </a:cubicBezTo>
                <a:cubicBezTo>
                  <a:pt x="5141503" y="1120611"/>
                  <a:pt x="4980712" y="1037460"/>
                  <a:pt x="4786747" y="1077218"/>
                </a:cubicBezTo>
                <a:cubicBezTo>
                  <a:pt x="4592782" y="1116976"/>
                  <a:pt x="4470684" y="1018897"/>
                  <a:pt x="4222272" y="1077218"/>
                </a:cubicBezTo>
                <a:cubicBezTo>
                  <a:pt x="3973861" y="1135539"/>
                  <a:pt x="3743368" y="1053522"/>
                  <a:pt x="3522323" y="1077218"/>
                </a:cubicBezTo>
                <a:cubicBezTo>
                  <a:pt x="3301278" y="1100914"/>
                  <a:pt x="3155705" y="1055356"/>
                  <a:pt x="2957848" y="1077218"/>
                </a:cubicBezTo>
                <a:cubicBezTo>
                  <a:pt x="2759991" y="1099080"/>
                  <a:pt x="2682559" y="1065934"/>
                  <a:pt x="2461110" y="1077218"/>
                </a:cubicBezTo>
                <a:cubicBezTo>
                  <a:pt x="2239661" y="1088502"/>
                  <a:pt x="2150187" y="1020299"/>
                  <a:pt x="1964372" y="1077218"/>
                </a:cubicBezTo>
                <a:cubicBezTo>
                  <a:pt x="1778557" y="1134137"/>
                  <a:pt x="1720248" y="1043358"/>
                  <a:pt x="1603109" y="1077218"/>
                </a:cubicBezTo>
                <a:cubicBezTo>
                  <a:pt x="1485970" y="1111078"/>
                  <a:pt x="1084567" y="1007668"/>
                  <a:pt x="903160" y="1077218"/>
                </a:cubicBezTo>
                <a:cubicBezTo>
                  <a:pt x="721753" y="1146768"/>
                  <a:pt x="189068" y="1046859"/>
                  <a:pt x="0" y="1077218"/>
                </a:cubicBezTo>
                <a:cubicBezTo>
                  <a:pt x="-61226" y="933511"/>
                  <a:pt x="6575" y="683281"/>
                  <a:pt x="0" y="527837"/>
                </a:cubicBezTo>
                <a:cubicBezTo>
                  <a:pt x="-6575" y="372393"/>
                  <a:pt x="36050" y="147599"/>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dirty="0"/>
              <a:t>«Απ' έξω κούκλα κι από μέσα πανούκλα»</a:t>
            </a:r>
            <a:endParaRPr lang="el-GR" sz="3200" b="1"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5212738" y="261257"/>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226751" y="5329521"/>
            <a:ext cx="11824998" cy="1077218"/>
          </a:xfrm>
          <a:custGeom>
            <a:avLst/>
            <a:gdLst>
              <a:gd name="csX0" fmla="*/ 0 w 11824998"/>
              <a:gd name="csY0" fmla="*/ 0 h 1077218"/>
              <a:gd name="csX1" fmla="*/ 473000 w 11824998"/>
              <a:gd name="csY1" fmla="*/ 0 h 1077218"/>
              <a:gd name="csX2" fmla="*/ 1182500 w 11824998"/>
              <a:gd name="csY2" fmla="*/ 0 h 1077218"/>
              <a:gd name="csX3" fmla="*/ 2010250 w 11824998"/>
              <a:gd name="csY3" fmla="*/ 0 h 1077218"/>
              <a:gd name="csX4" fmla="*/ 2483250 w 11824998"/>
              <a:gd name="csY4" fmla="*/ 0 h 1077218"/>
              <a:gd name="csX5" fmla="*/ 3310999 w 11824998"/>
              <a:gd name="csY5" fmla="*/ 0 h 1077218"/>
              <a:gd name="csX6" fmla="*/ 3783999 w 11824998"/>
              <a:gd name="csY6" fmla="*/ 0 h 1077218"/>
              <a:gd name="csX7" fmla="*/ 4375249 w 11824998"/>
              <a:gd name="csY7" fmla="*/ 0 h 1077218"/>
              <a:gd name="csX8" fmla="*/ 5084749 w 11824998"/>
              <a:gd name="csY8" fmla="*/ 0 h 1077218"/>
              <a:gd name="csX9" fmla="*/ 5794249 w 11824998"/>
              <a:gd name="csY9" fmla="*/ 0 h 1077218"/>
              <a:gd name="csX10" fmla="*/ 6148999 w 11824998"/>
              <a:gd name="csY10" fmla="*/ 0 h 1077218"/>
              <a:gd name="csX11" fmla="*/ 6503749 w 11824998"/>
              <a:gd name="csY11" fmla="*/ 0 h 1077218"/>
              <a:gd name="csX12" fmla="*/ 7094999 w 11824998"/>
              <a:gd name="csY12" fmla="*/ 0 h 1077218"/>
              <a:gd name="csX13" fmla="*/ 7331499 w 11824998"/>
              <a:gd name="csY13" fmla="*/ 0 h 1077218"/>
              <a:gd name="csX14" fmla="*/ 7686249 w 11824998"/>
              <a:gd name="csY14" fmla="*/ 0 h 1077218"/>
              <a:gd name="csX15" fmla="*/ 7922749 w 11824998"/>
              <a:gd name="csY15" fmla="*/ 0 h 1077218"/>
              <a:gd name="csX16" fmla="*/ 8513999 w 11824998"/>
              <a:gd name="csY16" fmla="*/ 0 h 1077218"/>
              <a:gd name="csX17" fmla="*/ 8868749 w 11824998"/>
              <a:gd name="csY17" fmla="*/ 0 h 1077218"/>
              <a:gd name="csX18" fmla="*/ 9341748 w 11824998"/>
              <a:gd name="csY18" fmla="*/ 0 h 1077218"/>
              <a:gd name="csX19" fmla="*/ 9932998 w 11824998"/>
              <a:gd name="csY19" fmla="*/ 0 h 1077218"/>
              <a:gd name="csX20" fmla="*/ 10524248 w 11824998"/>
              <a:gd name="csY20" fmla="*/ 0 h 1077218"/>
              <a:gd name="csX21" fmla="*/ 11115498 w 11824998"/>
              <a:gd name="csY21" fmla="*/ 0 h 1077218"/>
              <a:gd name="csX22" fmla="*/ 11824998 w 11824998"/>
              <a:gd name="csY22" fmla="*/ 0 h 1077218"/>
              <a:gd name="csX23" fmla="*/ 11824998 w 11824998"/>
              <a:gd name="csY23" fmla="*/ 506292 h 1077218"/>
              <a:gd name="csX24" fmla="*/ 11824998 w 11824998"/>
              <a:gd name="csY24" fmla="*/ 1077218 h 1077218"/>
              <a:gd name="csX25" fmla="*/ 10997248 w 11824998"/>
              <a:gd name="csY25" fmla="*/ 1077218 h 1077218"/>
              <a:gd name="csX26" fmla="*/ 10524248 w 11824998"/>
              <a:gd name="csY26" fmla="*/ 1077218 h 1077218"/>
              <a:gd name="csX27" fmla="*/ 10169498 w 11824998"/>
              <a:gd name="csY27" fmla="*/ 1077218 h 1077218"/>
              <a:gd name="csX28" fmla="*/ 9578248 w 11824998"/>
              <a:gd name="csY28" fmla="*/ 1077218 h 1077218"/>
              <a:gd name="csX29" fmla="*/ 8750499 w 11824998"/>
              <a:gd name="csY29" fmla="*/ 1077218 h 1077218"/>
              <a:gd name="csX30" fmla="*/ 8040999 w 11824998"/>
              <a:gd name="csY30" fmla="*/ 1077218 h 1077218"/>
              <a:gd name="csX31" fmla="*/ 7686249 w 11824998"/>
              <a:gd name="csY31" fmla="*/ 1077218 h 1077218"/>
              <a:gd name="csX32" fmla="*/ 7094999 w 11824998"/>
              <a:gd name="csY32" fmla="*/ 1077218 h 1077218"/>
              <a:gd name="csX33" fmla="*/ 6385499 w 11824998"/>
              <a:gd name="csY33" fmla="*/ 1077218 h 1077218"/>
              <a:gd name="csX34" fmla="*/ 6148999 w 11824998"/>
              <a:gd name="csY34" fmla="*/ 1077218 h 1077218"/>
              <a:gd name="csX35" fmla="*/ 5321249 w 11824998"/>
              <a:gd name="csY35" fmla="*/ 1077218 h 1077218"/>
              <a:gd name="csX36" fmla="*/ 5084749 w 11824998"/>
              <a:gd name="csY36" fmla="*/ 1077218 h 1077218"/>
              <a:gd name="csX37" fmla="*/ 4375249 w 11824998"/>
              <a:gd name="csY37" fmla="*/ 1077218 h 1077218"/>
              <a:gd name="csX38" fmla="*/ 4138749 w 11824998"/>
              <a:gd name="csY38" fmla="*/ 1077218 h 1077218"/>
              <a:gd name="csX39" fmla="*/ 3665749 w 11824998"/>
              <a:gd name="csY39" fmla="*/ 1077218 h 1077218"/>
              <a:gd name="csX40" fmla="*/ 3310999 w 11824998"/>
              <a:gd name="csY40" fmla="*/ 1077218 h 1077218"/>
              <a:gd name="csX41" fmla="*/ 2838000 w 11824998"/>
              <a:gd name="csY41" fmla="*/ 1077218 h 1077218"/>
              <a:gd name="csX42" fmla="*/ 2483250 w 11824998"/>
              <a:gd name="csY42" fmla="*/ 1077218 h 1077218"/>
              <a:gd name="csX43" fmla="*/ 1773750 w 11824998"/>
              <a:gd name="csY43" fmla="*/ 1077218 h 1077218"/>
              <a:gd name="csX44" fmla="*/ 1182500 w 11824998"/>
              <a:gd name="csY44" fmla="*/ 1077218 h 1077218"/>
              <a:gd name="csX45" fmla="*/ 827750 w 11824998"/>
              <a:gd name="csY45" fmla="*/ 1077218 h 1077218"/>
              <a:gd name="csX46" fmla="*/ 0 w 11824998"/>
              <a:gd name="csY46" fmla="*/ 1077218 h 1077218"/>
              <a:gd name="csX47" fmla="*/ 0 w 11824998"/>
              <a:gd name="csY47" fmla="*/ 527837 h 1077218"/>
              <a:gd name="csX48" fmla="*/ 0 w 11824998"/>
              <a:gd name="csY48"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1824998" h="1077218" extrusionOk="0">
                <a:moveTo>
                  <a:pt x="0" y="0"/>
                </a:moveTo>
                <a:cubicBezTo>
                  <a:pt x="182125" y="-17188"/>
                  <a:pt x="375510" y="6757"/>
                  <a:pt x="473000" y="0"/>
                </a:cubicBezTo>
                <a:cubicBezTo>
                  <a:pt x="570490" y="-6757"/>
                  <a:pt x="906317" y="964"/>
                  <a:pt x="1182500" y="0"/>
                </a:cubicBezTo>
                <a:cubicBezTo>
                  <a:pt x="1458683" y="-964"/>
                  <a:pt x="1768154" y="59561"/>
                  <a:pt x="2010250" y="0"/>
                </a:cubicBezTo>
                <a:cubicBezTo>
                  <a:pt x="2252346" y="-59561"/>
                  <a:pt x="2339775" y="24795"/>
                  <a:pt x="2483250" y="0"/>
                </a:cubicBezTo>
                <a:cubicBezTo>
                  <a:pt x="2626725" y="-24795"/>
                  <a:pt x="3079681" y="8949"/>
                  <a:pt x="3310999" y="0"/>
                </a:cubicBezTo>
                <a:cubicBezTo>
                  <a:pt x="3542317" y="-8949"/>
                  <a:pt x="3558856" y="12134"/>
                  <a:pt x="3783999" y="0"/>
                </a:cubicBezTo>
                <a:cubicBezTo>
                  <a:pt x="4009142" y="-12134"/>
                  <a:pt x="4174751" y="3016"/>
                  <a:pt x="4375249" y="0"/>
                </a:cubicBezTo>
                <a:cubicBezTo>
                  <a:pt x="4575747" y="-3016"/>
                  <a:pt x="4814418" y="24665"/>
                  <a:pt x="5084749" y="0"/>
                </a:cubicBezTo>
                <a:cubicBezTo>
                  <a:pt x="5355080" y="-24665"/>
                  <a:pt x="5545681" y="13819"/>
                  <a:pt x="5794249" y="0"/>
                </a:cubicBezTo>
                <a:cubicBezTo>
                  <a:pt x="6042817" y="-13819"/>
                  <a:pt x="6017794" y="26487"/>
                  <a:pt x="6148999" y="0"/>
                </a:cubicBezTo>
                <a:cubicBezTo>
                  <a:pt x="6280204" y="-26487"/>
                  <a:pt x="6414632" y="23515"/>
                  <a:pt x="6503749" y="0"/>
                </a:cubicBezTo>
                <a:cubicBezTo>
                  <a:pt x="6592866" y="-23515"/>
                  <a:pt x="6909204" y="41505"/>
                  <a:pt x="7094999" y="0"/>
                </a:cubicBezTo>
                <a:cubicBezTo>
                  <a:pt x="7280794" y="-41505"/>
                  <a:pt x="7229924" y="25035"/>
                  <a:pt x="7331499" y="0"/>
                </a:cubicBezTo>
                <a:cubicBezTo>
                  <a:pt x="7433074" y="-25035"/>
                  <a:pt x="7568269" y="39723"/>
                  <a:pt x="7686249" y="0"/>
                </a:cubicBezTo>
                <a:cubicBezTo>
                  <a:pt x="7804229" y="-39723"/>
                  <a:pt x="7865108" y="11466"/>
                  <a:pt x="7922749" y="0"/>
                </a:cubicBezTo>
                <a:cubicBezTo>
                  <a:pt x="7980390" y="-11466"/>
                  <a:pt x="8288273" y="52177"/>
                  <a:pt x="8513999" y="0"/>
                </a:cubicBezTo>
                <a:cubicBezTo>
                  <a:pt x="8739725" y="-52177"/>
                  <a:pt x="8722776" y="14048"/>
                  <a:pt x="8868749" y="0"/>
                </a:cubicBezTo>
                <a:cubicBezTo>
                  <a:pt x="9014722" y="-14048"/>
                  <a:pt x="9224462" y="12448"/>
                  <a:pt x="9341748" y="0"/>
                </a:cubicBezTo>
                <a:cubicBezTo>
                  <a:pt x="9459034" y="-12448"/>
                  <a:pt x="9771994" y="46745"/>
                  <a:pt x="9932998" y="0"/>
                </a:cubicBezTo>
                <a:cubicBezTo>
                  <a:pt x="10094002" y="-46745"/>
                  <a:pt x="10269702" y="1202"/>
                  <a:pt x="10524248" y="0"/>
                </a:cubicBezTo>
                <a:cubicBezTo>
                  <a:pt x="10778794" y="-1202"/>
                  <a:pt x="10958491" y="35658"/>
                  <a:pt x="11115498" y="0"/>
                </a:cubicBezTo>
                <a:cubicBezTo>
                  <a:pt x="11272505" y="-35658"/>
                  <a:pt x="11583034" y="54456"/>
                  <a:pt x="11824998" y="0"/>
                </a:cubicBezTo>
                <a:cubicBezTo>
                  <a:pt x="11850080" y="166008"/>
                  <a:pt x="11784492" y="400055"/>
                  <a:pt x="11824998" y="506292"/>
                </a:cubicBezTo>
                <a:cubicBezTo>
                  <a:pt x="11865504" y="612529"/>
                  <a:pt x="11799761" y="916310"/>
                  <a:pt x="11824998" y="1077218"/>
                </a:cubicBezTo>
                <a:cubicBezTo>
                  <a:pt x="11650124" y="1084602"/>
                  <a:pt x="11321188" y="994314"/>
                  <a:pt x="10997248" y="1077218"/>
                </a:cubicBezTo>
                <a:cubicBezTo>
                  <a:pt x="10673308" y="1160122"/>
                  <a:pt x="10668539" y="1065234"/>
                  <a:pt x="10524248" y="1077218"/>
                </a:cubicBezTo>
                <a:cubicBezTo>
                  <a:pt x="10379957" y="1089202"/>
                  <a:pt x="10328521" y="1067131"/>
                  <a:pt x="10169498" y="1077218"/>
                </a:cubicBezTo>
                <a:cubicBezTo>
                  <a:pt x="10010475" y="1087305"/>
                  <a:pt x="9713277" y="1051907"/>
                  <a:pt x="9578248" y="1077218"/>
                </a:cubicBezTo>
                <a:cubicBezTo>
                  <a:pt x="9443219" y="1102529"/>
                  <a:pt x="9148601" y="1065197"/>
                  <a:pt x="8750499" y="1077218"/>
                </a:cubicBezTo>
                <a:cubicBezTo>
                  <a:pt x="8352397" y="1089239"/>
                  <a:pt x="8346985" y="1076492"/>
                  <a:pt x="8040999" y="1077218"/>
                </a:cubicBezTo>
                <a:cubicBezTo>
                  <a:pt x="7735013" y="1077944"/>
                  <a:pt x="7858862" y="1047213"/>
                  <a:pt x="7686249" y="1077218"/>
                </a:cubicBezTo>
                <a:cubicBezTo>
                  <a:pt x="7513636" y="1107223"/>
                  <a:pt x="7243653" y="1051726"/>
                  <a:pt x="7094999" y="1077218"/>
                </a:cubicBezTo>
                <a:cubicBezTo>
                  <a:pt x="6946345" y="1102710"/>
                  <a:pt x="6625761" y="1020134"/>
                  <a:pt x="6385499" y="1077218"/>
                </a:cubicBezTo>
                <a:cubicBezTo>
                  <a:pt x="6145237" y="1134302"/>
                  <a:pt x="6238329" y="1054747"/>
                  <a:pt x="6148999" y="1077218"/>
                </a:cubicBezTo>
                <a:cubicBezTo>
                  <a:pt x="6059669" y="1099689"/>
                  <a:pt x="5551569" y="990373"/>
                  <a:pt x="5321249" y="1077218"/>
                </a:cubicBezTo>
                <a:cubicBezTo>
                  <a:pt x="5090929" y="1164063"/>
                  <a:pt x="5150200" y="1059993"/>
                  <a:pt x="5084749" y="1077218"/>
                </a:cubicBezTo>
                <a:cubicBezTo>
                  <a:pt x="5019298" y="1094443"/>
                  <a:pt x="4539114" y="1074568"/>
                  <a:pt x="4375249" y="1077218"/>
                </a:cubicBezTo>
                <a:cubicBezTo>
                  <a:pt x="4211384" y="1079868"/>
                  <a:pt x="4243717" y="1070530"/>
                  <a:pt x="4138749" y="1077218"/>
                </a:cubicBezTo>
                <a:cubicBezTo>
                  <a:pt x="4033781" y="1083906"/>
                  <a:pt x="3771703" y="1065469"/>
                  <a:pt x="3665749" y="1077218"/>
                </a:cubicBezTo>
                <a:cubicBezTo>
                  <a:pt x="3559795" y="1088967"/>
                  <a:pt x="3480177" y="1062961"/>
                  <a:pt x="3310999" y="1077218"/>
                </a:cubicBezTo>
                <a:cubicBezTo>
                  <a:pt x="3141821" y="1091475"/>
                  <a:pt x="2969937" y="1058744"/>
                  <a:pt x="2838000" y="1077218"/>
                </a:cubicBezTo>
                <a:cubicBezTo>
                  <a:pt x="2706063" y="1095692"/>
                  <a:pt x="2632485" y="1061862"/>
                  <a:pt x="2483250" y="1077218"/>
                </a:cubicBezTo>
                <a:cubicBezTo>
                  <a:pt x="2334015" y="1092574"/>
                  <a:pt x="1989731" y="1001467"/>
                  <a:pt x="1773750" y="1077218"/>
                </a:cubicBezTo>
                <a:cubicBezTo>
                  <a:pt x="1557769" y="1152969"/>
                  <a:pt x="1411795" y="1033945"/>
                  <a:pt x="1182500" y="1077218"/>
                </a:cubicBezTo>
                <a:cubicBezTo>
                  <a:pt x="953205" y="1120491"/>
                  <a:pt x="974224" y="1062134"/>
                  <a:pt x="827750" y="1077218"/>
                </a:cubicBezTo>
                <a:cubicBezTo>
                  <a:pt x="681276" y="1092302"/>
                  <a:pt x="219458" y="1062255"/>
                  <a:pt x="0" y="1077218"/>
                </a:cubicBezTo>
                <a:cubicBezTo>
                  <a:pt x="-17279" y="893650"/>
                  <a:pt x="58136" y="737450"/>
                  <a:pt x="0" y="527837"/>
                </a:cubicBezTo>
                <a:cubicBezTo>
                  <a:pt x="-58136" y="318224"/>
                  <a:pt x="33782" y="159813"/>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dirty="0"/>
              <a:t>Όταν κάποιος είναι πολύ όμορφος εξωτερικά, αλλά δεν είναι καλός άνθρωπος.</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303344" y="2127248"/>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5800237" y="3690256"/>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2" name="Εικόνα 1" descr="ωραία κοιμωμένη που δηλητηριάστηκε από μια κακιά μάγισσα Διανυσματική  απεικόνιση - εικονογραφία: 228559682">
            <a:extLst>
              <a:ext uri="{FF2B5EF4-FFF2-40B4-BE49-F238E27FC236}">
                <a16:creationId xmlns:a16="http://schemas.microsoft.com/office/drawing/2014/main" id="{7321975E-03A6-1B07-B9FC-F4F1725B4119}"/>
              </a:ext>
            </a:extLst>
          </p:cNvPr>
          <p:cNvPicPr>
            <a:picLocks noChangeAspect="1"/>
          </p:cNvPicPr>
          <p:nvPr/>
        </p:nvPicPr>
        <p:blipFill>
          <a:blip r:embed="rId3"/>
          <a:srcRect t="37937" r="28535"/>
          <a:stretch>
            <a:fillRect/>
          </a:stretch>
        </p:blipFill>
        <p:spPr>
          <a:xfrm>
            <a:off x="1969934" y="1737880"/>
            <a:ext cx="2666999" cy="3192236"/>
          </a:xfrm>
          <a:custGeom>
            <a:avLst/>
            <a:gdLst>
              <a:gd name="csX0" fmla="*/ 0 w 2666999"/>
              <a:gd name="csY0" fmla="*/ 0 h 3192236"/>
              <a:gd name="csX1" fmla="*/ 453390 w 2666999"/>
              <a:gd name="csY1" fmla="*/ 0 h 3192236"/>
              <a:gd name="csX2" fmla="*/ 1013460 w 2666999"/>
              <a:gd name="csY2" fmla="*/ 0 h 3192236"/>
              <a:gd name="csX3" fmla="*/ 1520189 w 2666999"/>
              <a:gd name="csY3" fmla="*/ 0 h 3192236"/>
              <a:gd name="csX4" fmla="*/ 2080259 w 2666999"/>
              <a:gd name="csY4" fmla="*/ 0 h 3192236"/>
              <a:gd name="csX5" fmla="*/ 2666999 w 2666999"/>
              <a:gd name="csY5" fmla="*/ 0 h 3192236"/>
              <a:gd name="csX6" fmla="*/ 2666999 w 2666999"/>
              <a:gd name="csY6" fmla="*/ 563962 h 3192236"/>
              <a:gd name="csX7" fmla="*/ 2666999 w 2666999"/>
              <a:gd name="csY7" fmla="*/ 1096001 h 3192236"/>
              <a:gd name="csX8" fmla="*/ 2666999 w 2666999"/>
              <a:gd name="csY8" fmla="*/ 1628040 h 3192236"/>
              <a:gd name="csX9" fmla="*/ 2666999 w 2666999"/>
              <a:gd name="csY9" fmla="*/ 2192002 h 3192236"/>
              <a:gd name="csX10" fmla="*/ 2666999 w 2666999"/>
              <a:gd name="csY10" fmla="*/ 3192236 h 3192236"/>
              <a:gd name="csX11" fmla="*/ 2133599 w 2666999"/>
              <a:gd name="csY11" fmla="*/ 3192236 h 3192236"/>
              <a:gd name="csX12" fmla="*/ 1653539 w 2666999"/>
              <a:gd name="csY12" fmla="*/ 3192236 h 3192236"/>
              <a:gd name="csX13" fmla="*/ 1146810 w 2666999"/>
              <a:gd name="csY13" fmla="*/ 3192236 h 3192236"/>
              <a:gd name="csX14" fmla="*/ 640080 w 2666999"/>
              <a:gd name="csY14" fmla="*/ 3192236 h 3192236"/>
              <a:gd name="csX15" fmla="*/ 0 w 2666999"/>
              <a:gd name="csY15" fmla="*/ 3192236 h 3192236"/>
              <a:gd name="csX16" fmla="*/ 0 w 2666999"/>
              <a:gd name="csY16" fmla="*/ 2755964 h 3192236"/>
              <a:gd name="csX17" fmla="*/ 0 w 2666999"/>
              <a:gd name="csY17" fmla="*/ 2287769 h 3192236"/>
              <a:gd name="csX18" fmla="*/ 0 w 2666999"/>
              <a:gd name="csY18" fmla="*/ 1851497 h 3192236"/>
              <a:gd name="csX19" fmla="*/ 0 w 2666999"/>
              <a:gd name="csY19" fmla="*/ 1255613 h 3192236"/>
              <a:gd name="csX20" fmla="*/ 0 w 2666999"/>
              <a:gd name="csY20" fmla="*/ 819341 h 3192236"/>
              <a:gd name="csX21" fmla="*/ 0 w 2666999"/>
              <a:gd name="csY21" fmla="*/ 0 h 3192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66999" h="3192236" fill="none" extrusionOk="0">
                <a:moveTo>
                  <a:pt x="0" y="0"/>
                </a:moveTo>
                <a:cubicBezTo>
                  <a:pt x="121528" y="-18882"/>
                  <a:pt x="228554" y="48986"/>
                  <a:pt x="453390" y="0"/>
                </a:cubicBezTo>
                <a:cubicBezTo>
                  <a:pt x="678226" y="-48986"/>
                  <a:pt x="801513" y="7974"/>
                  <a:pt x="1013460" y="0"/>
                </a:cubicBezTo>
                <a:cubicBezTo>
                  <a:pt x="1225407" y="-7974"/>
                  <a:pt x="1320228" y="44552"/>
                  <a:pt x="1520189" y="0"/>
                </a:cubicBezTo>
                <a:cubicBezTo>
                  <a:pt x="1720150" y="-44552"/>
                  <a:pt x="1859680" y="11966"/>
                  <a:pt x="2080259" y="0"/>
                </a:cubicBezTo>
                <a:cubicBezTo>
                  <a:pt x="2300838" y="-11966"/>
                  <a:pt x="2515986" y="11424"/>
                  <a:pt x="2666999" y="0"/>
                </a:cubicBezTo>
                <a:cubicBezTo>
                  <a:pt x="2713829" y="273050"/>
                  <a:pt x="2655578" y="429533"/>
                  <a:pt x="2666999" y="563962"/>
                </a:cubicBezTo>
                <a:cubicBezTo>
                  <a:pt x="2678420" y="698391"/>
                  <a:pt x="2665806" y="843888"/>
                  <a:pt x="2666999" y="1096001"/>
                </a:cubicBezTo>
                <a:cubicBezTo>
                  <a:pt x="2668192" y="1348114"/>
                  <a:pt x="2607246" y="1502297"/>
                  <a:pt x="2666999" y="1628040"/>
                </a:cubicBezTo>
                <a:cubicBezTo>
                  <a:pt x="2726752" y="1753783"/>
                  <a:pt x="2633696" y="2042688"/>
                  <a:pt x="2666999" y="2192002"/>
                </a:cubicBezTo>
                <a:cubicBezTo>
                  <a:pt x="2700302" y="2341316"/>
                  <a:pt x="2595216" y="2736066"/>
                  <a:pt x="2666999" y="3192236"/>
                </a:cubicBezTo>
                <a:cubicBezTo>
                  <a:pt x="2481836" y="3204062"/>
                  <a:pt x="2389194" y="3134613"/>
                  <a:pt x="2133599" y="3192236"/>
                </a:cubicBezTo>
                <a:cubicBezTo>
                  <a:pt x="1878004" y="3249859"/>
                  <a:pt x="1785585" y="3189160"/>
                  <a:pt x="1653539" y="3192236"/>
                </a:cubicBezTo>
                <a:cubicBezTo>
                  <a:pt x="1521493" y="3195312"/>
                  <a:pt x="1391995" y="3158816"/>
                  <a:pt x="1146810" y="3192236"/>
                </a:cubicBezTo>
                <a:cubicBezTo>
                  <a:pt x="901625" y="3225656"/>
                  <a:pt x="846899" y="3179766"/>
                  <a:pt x="640080" y="3192236"/>
                </a:cubicBezTo>
                <a:cubicBezTo>
                  <a:pt x="433261" y="3204706"/>
                  <a:pt x="188815" y="3166904"/>
                  <a:pt x="0" y="3192236"/>
                </a:cubicBezTo>
                <a:cubicBezTo>
                  <a:pt x="-49437" y="2994166"/>
                  <a:pt x="27355" y="2918079"/>
                  <a:pt x="0" y="2755964"/>
                </a:cubicBezTo>
                <a:cubicBezTo>
                  <a:pt x="-27355" y="2593849"/>
                  <a:pt x="3623" y="2387517"/>
                  <a:pt x="0" y="2287769"/>
                </a:cubicBezTo>
                <a:cubicBezTo>
                  <a:pt x="-3623" y="2188022"/>
                  <a:pt x="4927" y="1964534"/>
                  <a:pt x="0" y="1851497"/>
                </a:cubicBezTo>
                <a:cubicBezTo>
                  <a:pt x="-4927" y="1738460"/>
                  <a:pt x="38061" y="1508215"/>
                  <a:pt x="0" y="1255613"/>
                </a:cubicBezTo>
                <a:cubicBezTo>
                  <a:pt x="-38061" y="1003011"/>
                  <a:pt x="29125" y="963347"/>
                  <a:pt x="0" y="819341"/>
                </a:cubicBezTo>
                <a:cubicBezTo>
                  <a:pt x="-29125" y="675335"/>
                  <a:pt x="87441" y="304720"/>
                  <a:pt x="0" y="0"/>
                </a:cubicBezTo>
                <a:close/>
              </a:path>
              <a:path w="2666999" h="3192236" stroke="0" extrusionOk="0">
                <a:moveTo>
                  <a:pt x="0" y="0"/>
                </a:moveTo>
                <a:cubicBezTo>
                  <a:pt x="250478" y="-46729"/>
                  <a:pt x="355162" y="19927"/>
                  <a:pt x="586740" y="0"/>
                </a:cubicBezTo>
                <a:cubicBezTo>
                  <a:pt x="818318" y="-19927"/>
                  <a:pt x="946430" y="11347"/>
                  <a:pt x="1040130" y="0"/>
                </a:cubicBezTo>
                <a:cubicBezTo>
                  <a:pt x="1133830" y="-11347"/>
                  <a:pt x="1330119" y="52771"/>
                  <a:pt x="1573529" y="0"/>
                </a:cubicBezTo>
                <a:cubicBezTo>
                  <a:pt x="1816939" y="-52771"/>
                  <a:pt x="1854812" y="25792"/>
                  <a:pt x="2106929" y="0"/>
                </a:cubicBezTo>
                <a:cubicBezTo>
                  <a:pt x="2359046" y="-25792"/>
                  <a:pt x="2459053" y="60390"/>
                  <a:pt x="2666999" y="0"/>
                </a:cubicBezTo>
                <a:cubicBezTo>
                  <a:pt x="2684439" y="239069"/>
                  <a:pt x="2651558" y="352836"/>
                  <a:pt x="2666999" y="532039"/>
                </a:cubicBezTo>
                <a:cubicBezTo>
                  <a:pt x="2682440" y="711242"/>
                  <a:pt x="2603146" y="958642"/>
                  <a:pt x="2666999" y="1096001"/>
                </a:cubicBezTo>
                <a:cubicBezTo>
                  <a:pt x="2730852" y="1233360"/>
                  <a:pt x="2625195" y="1489546"/>
                  <a:pt x="2666999" y="1628040"/>
                </a:cubicBezTo>
                <a:cubicBezTo>
                  <a:pt x="2708803" y="1766534"/>
                  <a:pt x="2662170" y="1970354"/>
                  <a:pt x="2666999" y="2064313"/>
                </a:cubicBezTo>
                <a:cubicBezTo>
                  <a:pt x="2671828" y="2158272"/>
                  <a:pt x="2628076" y="2372530"/>
                  <a:pt x="2666999" y="2500585"/>
                </a:cubicBezTo>
                <a:cubicBezTo>
                  <a:pt x="2705922" y="2628640"/>
                  <a:pt x="2658754" y="2928136"/>
                  <a:pt x="2666999" y="3192236"/>
                </a:cubicBezTo>
                <a:cubicBezTo>
                  <a:pt x="2438086" y="3236038"/>
                  <a:pt x="2414768" y="3141137"/>
                  <a:pt x="2186939" y="3192236"/>
                </a:cubicBezTo>
                <a:cubicBezTo>
                  <a:pt x="1959110" y="3243335"/>
                  <a:pt x="1896857" y="3179948"/>
                  <a:pt x="1653539" y="3192236"/>
                </a:cubicBezTo>
                <a:cubicBezTo>
                  <a:pt x="1410221" y="3204524"/>
                  <a:pt x="1312586" y="3157735"/>
                  <a:pt x="1173480" y="3192236"/>
                </a:cubicBezTo>
                <a:cubicBezTo>
                  <a:pt x="1034374" y="3226737"/>
                  <a:pt x="895666" y="3190728"/>
                  <a:pt x="640080" y="3192236"/>
                </a:cubicBezTo>
                <a:cubicBezTo>
                  <a:pt x="384494" y="3193744"/>
                  <a:pt x="135833" y="3143661"/>
                  <a:pt x="0" y="3192236"/>
                </a:cubicBezTo>
                <a:cubicBezTo>
                  <a:pt x="-15613" y="3019875"/>
                  <a:pt x="56287" y="2864975"/>
                  <a:pt x="0" y="2660197"/>
                </a:cubicBezTo>
                <a:cubicBezTo>
                  <a:pt x="-56287" y="2455419"/>
                  <a:pt x="32930" y="2233005"/>
                  <a:pt x="0" y="2096235"/>
                </a:cubicBezTo>
                <a:cubicBezTo>
                  <a:pt x="-32930" y="1959465"/>
                  <a:pt x="17718" y="1755387"/>
                  <a:pt x="0" y="1596118"/>
                </a:cubicBezTo>
                <a:cubicBezTo>
                  <a:pt x="-17718" y="1436849"/>
                  <a:pt x="62151" y="1269048"/>
                  <a:pt x="0" y="1064079"/>
                </a:cubicBezTo>
                <a:cubicBezTo>
                  <a:pt x="-62151" y="859110"/>
                  <a:pt x="7678" y="770453"/>
                  <a:pt x="0" y="595884"/>
                </a:cubicBezTo>
                <a:cubicBezTo>
                  <a:pt x="-7678" y="421316"/>
                  <a:pt x="1325" y="236319"/>
                  <a:pt x="0" y="0"/>
                </a:cubicBezTo>
                <a:close/>
              </a:path>
            </a:pathLst>
          </a:custGeom>
          <a:ln>
            <a:solidFill>
              <a:schemeClr val="tx1"/>
            </a:solidFill>
            <a:extLst>
              <a:ext uri="{C807C97D-BFC1-408E-A445-0C87EB9F89A2}">
                <ask:lineSketchStyleProps xmlns:ask="http://schemas.microsoft.com/office/drawing/2018/sketchyshapes" sd="3960296067">
                  <a:prstGeom prst="rect">
                    <a:avLst/>
                  </a:prstGeom>
                  <ask:type>
                    <ask:lineSketchScribble/>
                  </ask:type>
                </ask:lineSketchStyleProps>
              </a:ext>
            </a:extLst>
          </a:ln>
        </p:spPr>
      </p:pic>
      <p:pic>
        <p:nvPicPr>
          <p:cNvPr id="6" name="Εικόνα 5" descr="Χειριστικοί άνθρωποι: 9 βασικά χαρακτηριστικά για να τους εντοπίζεις  εύκολα! - Frapress">
            <a:extLst>
              <a:ext uri="{FF2B5EF4-FFF2-40B4-BE49-F238E27FC236}">
                <a16:creationId xmlns:a16="http://schemas.microsoft.com/office/drawing/2014/main" id="{2FA858D2-3869-1CC7-287B-3C05E1E3B240}"/>
              </a:ext>
            </a:extLst>
          </p:cNvPr>
          <p:cNvPicPr>
            <a:picLocks noChangeAspect="1"/>
          </p:cNvPicPr>
          <p:nvPr/>
        </p:nvPicPr>
        <p:blipFill>
          <a:blip r:embed="rId4"/>
          <a:srcRect t="18414" r="60670"/>
          <a:stretch>
            <a:fillRect/>
          </a:stretch>
        </p:blipFill>
        <p:spPr>
          <a:xfrm>
            <a:off x="7381984" y="1793195"/>
            <a:ext cx="1735183" cy="2702222"/>
          </a:xfrm>
          <a:custGeom>
            <a:avLst/>
            <a:gdLst>
              <a:gd name="csX0" fmla="*/ 0 w 1735183"/>
              <a:gd name="csY0" fmla="*/ 0 h 2702222"/>
              <a:gd name="csX1" fmla="*/ 578394 w 1735183"/>
              <a:gd name="csY1" fmla="*/ 0 h 2702222"/>
              <a:gd name="csX2" fmla="*/ 1122085 w 1735183"/>
              <a:gd name="csY2" fmla="*/ 0 h 2702222"/>
              <a:gd name="csX3" fmla="*/ 1735183 w 1735183"/>
              <a:gd name="csY3" fmla="*/ 0 h 2702222"/>
              <a:gd name="csX4" fmla="*/ 1735183 w 1735183"/>
              <a:gd name="csY4" fmla="*/ 567467 h 2702222"/>
              <a:gd name="csX5" fmla="*/ 1735183 w 1735183"/>
              <a:gd name="csY5" fmla="*/ 1161955 h 2702222"/>
              <a:gd name="csX6" fmla="*/ 1735183 w 1735183"/>
              <a:gd name="csY6" fmla="*/ 1648355 h 2702222"/>
              <a:gd name="csX7" fmla="*/ 1735183 w 1735183"/>
              <a:gd name="csY7" fmla="*/ 2161778 h 2702222"/>
              <a:gd name="csX8" fmla="*/ 1735183 w 1735183"/>
              <a:gd name="csY8" fmla="*/ 2702222 h 2702222"/>
              <a:gd name="csX9" fmla="*/ 1174140 w 1735183"/>
              <a:gd name="csY9" fmla="*/ 2702222 h 2702222"/>
              <a:gd name="csX10" fmla="*/ 578394 w 1735183"/>
              <a:gd name="csY10" fmla="*/ 2702222 h 2702222"/>
              <a:gd name="csX11" fmla="*/ 0 w 1735183"/>
              <a:gd name="csY11" fmla="*/ 2702222 h 2702222"/>
              <a:gd name="csX12" fmla="*/ 0 w 1735183"/>
              <a:gd name="csY12" fmla="*/ 2215822 h 2702222"/>
              <a:gd name="csX13" fmla="*/ 0 w 1735183"/>
              <a:gd name="csY13" fmla="*/ 1648355 h 2702222"/>
              <a:gd name="csX14" fmla="*/ 0 w 1735183"/>
              <a:gd name="csY14" fmla="*/ 1053867 h 2702222"/>
              <a:gd name="csX15" fmla="*/ 0 w 1735183"/>
              <a:gd name="csY15" fmla="*/ 486400 h 2702222"/>
              <a:gd name="csX16" fmla="*/ 0 w 1735183"/>
              <a:gd name="csY16" fmla="*/ 0 h 27022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35183" h="2702222" fill="none" extrusionOk="0">
                <a:moveTo>
                  <a:pt x="0" y="0"/>
                </a:moveTo>
                <a:cubicBezTo>
                  <a:pt x="123574" y="-44762"/>
                  <a:pt x="321707" y="66773"/>
                  <a:pt x="578394" y="0"/>
                </a:cubicBezTo>
                <a:cubicBezTo>
                  <a:pt x="835081" y="-66773"/>
                  <a:pt x="884597" y="57713"/>
                  <a:pt x="1122085" y="0"/>
                </a:cubicBezTo>
                <a:cubicBezTo>
                  <a:pt x="1359573" y="-57713"/>
                  <a:pt x="1510020" y="46266"/>
                  <a:pt x="1735183" y="0"/>
                </a:cubicBezTo>
                <a:cubicBezTo>
                  <a:pt x="1800321" y="258155"/>
                  <a:pt x="1680799" y="395667"/>
                  <a:pt x="1735183" y="567467"/>
                </a:cubicBezTo>
                <a:cubicBezTo>
                  <a:pt x="1789567" y="739267"/>
                  <a:pt x="1734676" y="962370"/>
                  <a:pt x="1735183" y="1161955"/>
                </a:cubicBezTo>
                <a:cubicBezTo>
                  <a:pt x="1735690" y="1361540"/>
                  <a:pt x="1707525" y="1516212"/>
                  <a:pt x="1735183" y="1648355"/>
                </a:cubicBezTo>
                <a:cubicBezTo>
                  <a:pt x="1762841" y="1780498"/>
                  <a:pt x="1711514" y="2004255"/>
                  <a:pt x="1735183" y="2161778"/>
                </a:cubicBezTo>
                <a:cubicBezTo>
                  <a:pt x="1758852" y="2319301"/>
                  <a:pt x="1671468" y="2593656"/>
                  <a:pt x="1735183" y="2702222"/>
                </a:cubicBezTo>
                <a:cubicBezTo>
                  <a:pt x="1532108" y="2769033"/>
                  <a:pt x="1432118" y="2667367"/>
                  <a:pt x="1174140" y="2702222"/>
                </a:cubicBezTo>
                <a:cubicBezTo>
                  <a:pt x="916162" y="2737077"/>
                  <a:pt x="801637" y="2654815"/>
                  <a:pt x="578394" y="2702222"/>
                </a:cubicBezTo>
                <a:cubicBezTo>
                  <a:pt x="355151" y="2749629"/>
                  <a:pt x="152175" y="2668988"/>
                  <a:pt x="0" y="2702222"/>
                </a:cubicBezTo>
                <a:cubicBezTo>
                  <a:pt x="-41049" y="2513510"/>
                  <a:pt x="13122" y="2325450"/>
                  <a:pt x="0" y="2215822"/>
                </a:cubicBezTo>
                <a:cubicBezTo>
                  <a:pt x="-13122" y="2106194"/>
                  <a:pt x="45914" y="1843438"/>
                  <a:pt x="0" y="1648355"/>
                </a:cubicBezTo>
                <a:cubicBezTo>
                  <a:pt x="-45914" y="1453272"/>
                  <a:pt x="17151" y="1228847"/>
                  <a:pt x="0" y="1053867"/>
                </a:cubicBezTo>
                <a:cubicBezTo>
                  <a:pt x="-17151" y="878887"/>
                  <a:pt x="1504" y="610904"/>
                  <a:pt x="0" y="486400"/>
                </a:cubicBezTo>
                <a:cubicBezTo>
                  <a:pt x="-1504" y="361896"/>
                  <a:pt x="49838" y="164532"/>
                  <a:pt x="0" y="0"/>
                </a:cubicBezTo>
                <a:close/>
              </a:path>
              <a:path w="1735183" h="2702222" stroke="0" extrusionOk="0">
                <a:moveTo>
                  <a:pt x="0" y="0"/>
                </a:moveTo>
                <a:cubicBezTo>
                  <a:pt x="263310" y="-24088"/>
                  <a:pt x="416557" y="62002"/>
                  <a:pt x="561043" y="0"/>
                </a:cubicBezTo>
                <a:cubicBezTo>
                  <a:pt x="705529" y="-62002"/>
                  <a:pt x="884158" y="48233"/>
                  <a:pt x="1104733" y="0"/>
                </a:cubicBezTo>
                <a:cubicBezTo>
                  <a:pt x="1325308" y="-48233"/>
                  <a:pt x="1437541" y="74141"/>
                  <a:pt x="1735183" y="0"/>
                </a:cubicBezTo>
                <a:cubicBezTo>
                  <a:pt x="1797073" y="234179"/>
                  <a:pt x="1712169" y="346564"/>
                  <a:pt x="1735183" y="567467"/>
                </a:cubicBezTo>
                <a:cubicBezTo>
                  <a:pt x="1758197" y="788370"/>
                  <a:pt x="1722873" y="831151"/>
                  <a:pt x="1735183" y="1053867"/>
                </a:cubicBezTo>
                <a:cubicBezTo>
                  <a:pt x="1747493" y="1276583"/>
                  <a:pt x="1733332" y="1332270"/>
                  <a:pt x="1735183" y="1513244"/>
                </a:cubicBezTo>
                <a:cubicBezTo>
                  <a:pt x="1737034" y="1694218"/>
                  <a:pt x="1686676" y="1909052"/>
                  <a:pt x="1735183" y="2026667"/>
                </a:cubicBezTo>
                <a:cubicBezTo>
                  <a:pt x="1783690" y="2144282"/>
                  <a:pt x="1729551" y="2388496"/>
                  <a:pt x="1735183" y="2702222"/>
                </a:cubicBezTo>
                <a:cubicBezTo>
                  <a:pt x="1485091" y="2754504"/>
                  <a:pt x="1401139" y="2697744"/>
                  <a:pt x="1174140" y="2702222"/>
                </a:cubicBezTo>
                <a:cubicBezTo>
                  <a:pt x="947141" y="2706700"/>
                  <a:pt x="768878" y="2667308"/>
                  <a:pt x="595746" y="2702222"/>
                </a:cubicBezTo>
                <a:cubicBezTo>
                  <a:pt x="422614" y="2737136"/>
                  <a:pt x="223525" y="2664955"/>
                  <a:pt x="0" y="2702222"/>
                </a:cubicBezTo>
                <a:cubicBezTo>
                  <a:pt x="-66859" y="2462140"/>
                  <a:pt x="20887" y="2351304"/>
                  <a:pt x="0" y="2107733"/>
                </a:cubicBezTo>
                <a:cubicBezTo>
                  <a:pt x="-20887" y="1864162"/>
                  <a:pt x="34926" y="1689403"/>
                  <a:pt x="0" y="1567289"/>
                </a:cubicBezTo>
                <a:cubicBezTo>
                  <a:pt x="-34926" y="1445175"/>
                  <a:pt x="48901" y="1245612"/>
                  <a:pt x="0" y="999822"/>
                </a:cubicBezTo>
                <a:cubicBezTo>
                  <a:pt x="-48901" y="754032"/>
                  <a:pt x="54827" y="599339"/>
                  <a:pt x="0" y="486400"/>
                </a:cubicBezTo>
                <a:cubicBezTo>
                  <a:pt x="-54827" y="373461"/>
                  <a:pt x="15578" y="126746"/>
                  <a:pt x="0" y="0"/>
                </a:cubicBezTo>
                <a:close/>
              </a:path>
            </a:pathLst>
          </a:custGeom>
          <a:ln>
            <a:solidFill>
              <a:schemeClr val="tx1"/>
            </a:solidFill>
            <a:extLst>
              <a:ext uri="{C807C97D-BFC1-408E-A445-0C87EB9F89A2}">
                <ask:lineSketchStyleProps xmlns:ask="http://schemas.microsoft.com/office/drawing/2018/sketchyshapes" sd="2086131895">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1910</TotalTime>
  <Words>466</Words>
  <Application>Microsoft Office PowerPoint</Application>
  <PresentationFormat>Ευρεία οθόνη</PresentationFormat>
  <Paragraphs>92</Paragraphs>
  <Slides>14</Slides>
  <Notes>4</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14</vt:i4>
      </vt:variant>
    </vt:vector>
  </HeadingPairs>
  <TitlesOfParts>
    <vt:vector size="19"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341</cp:revision>
  <dcterms:created xsi:type="dcterms:W3CDTF">2026-07-14T13:22:46Z</dcterms:created>
  <dcterms:modified xsi:type="dcterms:W3CDTF">2026-09-23T12:58:49Z</dcterms:modified>
</cp:coreProperties>
</file>