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524" r:id="rId3"/>
    <p:sldId id="544" r:id="rId4"/>
    <p:sldId id="533" r:id="rId5"/>
    <p:sldId id="549" r:id="rId6"/>
    <p:sldId id="535" r:id="rId7"/>
    <p:sldId id="539" r:id="rId8"/>
    <p:sldId id="548" r:id="rId9"/>
    <p:sldId id="546" r:id="rId10"/>
    <p:sldId id="519" r:id="rId11"/>
    <p:sldId id="545" r:id="rId12"/>
    <p:sldId id="547" r:id="rId13"/>
    <p:sldId id="501" r:id="rId14"/>
    <p:sldId id="468" r:id="rId15"/>
    <p:sldId id="464" r:id="rId16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 autoAdjust="0"/>
    <p:restoredTop sz="94660"/>
  </p:normalViewPr>
  <p:slideViewPr>
    <p:cSldViewPr snapToGrid="0">
      <p:cViewPr varScale="1">
        <p:scale>
          <a:sx n="59" d="100"/>
          <a:sy n="59" d="100"/>
        </p:scale>
        <p:origin x="93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05F05-FD7F-4E33-8B1D-31767F866632}" type="datetimeFigureOut">
              <a:rPr lang="el-GR" smtClean="0"/>
              <a:t>23/9/2026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93511-585F-47B8-83FD-13C352338DD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34057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92423D-AC2F-40EE-9C12-15061559E47E}" type="slidenum">
              <a:rPr lang="el-CY" smtClean="0"/>
              <a:t>14</a:t>
            </a:fld>
            <a:endParaRPr lang="el-CY"/>
          </a:p>
        </p:txBody>
      </p:sp>
    </p:spTree>
    <p:extLst>
      <p:ext uri="{BB962C8B-B14F-4D97-AF65-F5344CB8AC3E}">
        <p14:creationId xmlns:p14="http://schemas.microsoft.com/office/powerpoint/2010/main" val="1484406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93511-585F-47B8-83FD-13C352338DD8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78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D5B9BC-C193-8CA2-2997-C5636BD286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C299EB7-3FA9-4F98-9679-43945ED945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B4273A5-C192-1E56-206B-86ACD5089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73581-6097-4031-B387-53F570DAB709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46B9762-7585-7199-1C45-0DE3EC32E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37B8912-A608-7B77-BB09-FC078E64A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200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9F74BAD-3F5F-CA8F-7001-62072C459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492B6F-C8B9-5777-BBA5-78ADBCB48E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E55CE43-B882-23BA-7E93-4A93BA406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E08DFA-8BA3-4726-9E35-6726262A485A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3B61FF3-4A5D-EE6C-B66F-0BC90039A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BDD871C3-4280-BE1E-211C-2A703CECA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50448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82476F3-FB3A-A769-28D8-46424BAB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9AB386B-8EFD-97A6-2E47-D41F46A1EE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28886C2-3A2A-E200-F29C-B5E72FB13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02920-4499-4B62-ABFA-1727D4D1D947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09DF1B8-E4C4-8632-2649-A7B302CBD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827C0FE-2A2D-20C7-B319-AD73A1FB0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19372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9F1E14-7712-517F-48E1-E1DD4CFE4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F03C124-5573-E329-DC8B-3E1EB7BE7F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EC8CEA30-485F-985A-9D4E-FA5133B253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334BD92-5805-5CD6-459F-25551CFF7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8E540-C37B-4B5D-97A6-29A36FFC586F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AADAAF6E-5A4D-85D2-3C34-F098C4921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63400B-7AFD-DAE1-C32F-165C9DC09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79633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C99B9F5-C4CB-C844-3ECE-E4F211107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ADF93D91-CE2A-5166-1223-7E7A77299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1AD026C-636B-9888-05F9-29AEA3BA3E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B7E6AF5-8E40-3A3E-6EAB-57F176A3A9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91E1575F-EC8F-BA74-69D5-FFF0187478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10825784-FB0A-5741-CCB2-002E39DC2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B794B-0D8E-46B6-9EC8-0916E7B0BB97}" type="datetime1">
              <a:rPr lang="el-GR" smtClean="0"/>
              <a:t>23/9/2026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CF2D042A-2FBF-7F92-1B08-6FCDE219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6698922-A94F-CFAB-2D1E-B8362985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63645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0B76A1F-8514-5477-3390-6D4293507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423FBE75-7424-1A9F-F07D-741674477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72BAB-73BD-42A3-AEBC-8AEDA00DDC17}" type="datetime1">
              <a:rPr lang="el-GR" smtClean="0"/>
              <a:t>23/9/2026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8817B54-62D3-B439-9162-C3EA43D8C3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2BCA53C-41F3-BFBD-100C-DBA5CB4A8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9236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CE74712E-D919-0105-F477-AA1B49D100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63018-9375-427E-A3CF-BC85BDA4B21D}" type="datetime1">
              <a:rPr lang="el-GR" smtClean="0"/>
              <a:t>23/9/2026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9FA074E-AF6F-E1B8-DBF2-BCF96912EE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D1AF30DE-D699-B884-DF01-B8A23D351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45015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FC7687-48D6-1651-2B4F-828D437F78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0CFED8B-23DC-C2F9-CD6C-BA9E0A7189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7C6ACC7-63EA-2F31-7226-1E84914C1E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E44FDF8-48C4-EDA6-5ED0-66EC1551C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EFB39-27B4-41EA-BDB2-FFE0BEF74C0F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9386AF4-C9C7-E5FE-A61F-6C9BEE89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0D87E33-8AF8-C182-5E22-AFC371755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904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A612237-BB21-8677-590D-C1CC763C0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DB8D79F-5513-44C5-D03A-92208E4441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DFED075F-96C0-320A-773E-4B3D3567FF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F010B22-EC07-7193-B435-FF22A223C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F61D-A5B4-4B3F-A060-3E78EFF72B4B}" type="datetime1">
              <a:rPr lang="el-GR" smtClean="0"/>
              <a:t>23/9/2026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98EA76BF-B450-F91E-0107-D91550B80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95C6FDEF-CBD9-F1A3-D04C-654614067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83197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6BF64AD-266C-5F0E-8490-81FA358F6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CDD9C09F-C7C8-B6DF-C2F0-6D873D1F32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7EC2D91-08DE-2076-CA2F-05E4C89E4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0252B-F2CE-460C-8375-FE08F3211345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718571F5-DEF8-3CE6-768B-8BFEF2CF5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EA5A2F2-E0AF-EC83-2180-EDB2C1F5C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2773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F82A610F-9D49-1759-261A-BB63E3D93D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8108CCA1-E38A-4119-CB4F-1737312696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2901FBF-0CE1-1710-782D-21A9DE55A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1AC0E5-5043-4E2B-A251-F68EB3A6EA15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2A939EA-E032-12FB-2784-82304001D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358D9B-6B16-0CBC-11A6-5D9067DCF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1039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5E2C2256-37CD-8A7D-A7B6-39F562E2B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47A7B6C-F10C-E558-7530-6CCAA2CBB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30636AF-CD58-5268-82DF-CBD1BB563F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12F5C3-150B-44B6-9BF0-AB41C978959D}" type="datetime1">
              <a:rPr lang="el-GR" smtClean="0"/>
              <a:t>23/9/2026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A98B117-A7EA-F7E3-F20C-FF8C6B4C5B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4BC439D-B701-3A6F-438A-B3B057A2FA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76951D-685B-45DD-9E69-EF3755A73C30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5227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lenecharalampous72@gmail.com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: Στρογγύλεμα γωνιών 1">
            <a:extLst>
              <a:ext uri="{FF2B5EF4-FFF2-40B4-BE49-F238E27FC236}">
                <a16:creationId xmlns:a16="http://schemas.microsoft.com/office/drawing/2014/main" id="{F50146C1-BB7C-C82E-0793-6CEE3C26B3D1}"/>
              </a:ext>
            </a:extLst>
          </p:cNvPr>
          <p:cNvSpPr/>
          <p:nvPr/>
        </p:nvSpPr>
        <p:spPr>
          <a:xfrm>
            <a:off x="114300" y="625064"/>
            <a:ext cx="11963400" cy="5111435"/>
          </a:xfrm>
          <a:custGeom>
            <a:avLst/>
            <a:gdLst>
              <a:gd name="csX0" fmla="*/ 0 w 11963400"/>
              <a:gd name="csY0" fmla="*/ 851923 h 5111435"/>
              <a:gd name="csX1" fmla="*/ 851923 w 11963400"/>
              <a:gd name="csY1" fmla="*/ 0 h 5111435"/>
              <a:gd name="csX2" fmla="*/ 1216707 w 11963400"/>
              <a:gd name="csY2" fmla="*/ 0 h 5111435"/>
              <a:gd name="csX3" fmla="*/ 1581491 w 11963400"/>
              <a:gd name="csY3" fmla="*/ 0 h 5111435"/>
              <a:gd name="csX4" fmla="*/ 2151467 w 11963400"/>
              <a:gd name="csY4" fmla="*/ 0 h 5111435"/>
              <a:gd name="csX5" fmla="*/ 2618846 w 11963400"/>
              <a:gd name="csY5" fmla="*/ 0 h 5111435"/>
              <a:gd name="csX6" fmla="*/ 2983630 w 11963400"/>
              <a:gd name="csY6" fmla="*/ 0 h 5111435"/>
              <a:gd name="csX7" fmla="*/ 3451010 w 11963400"/>
              <a:gd name="csY7" fmla="*/ 0 h 5111435"/>
              <a:gd name="csX8" fmla="*/ 4020985 w 11963400"/>
              <a:gd name="csY8" fmla="*/ 0 h 5111435"/>
              <a:gd name="csX9" fmla="*/ 4796152 w 11963400"/>
              <a:gd name="csY9" fmla="*/ 0 h 5111435"/>
              <a:gd name="csX10" fmla="*/ 5160936 w 11963400"/>
              <a:gd name="csY10" fmla="*/ 0 h 5111435"/>
              <a:gd name="csX11" fmla="*/ 5423124 w 11963400"/>
              <a:gd name="csY11" fmla="*/ 0 h 5111435"/>
              <a:gd name="csX12" fmla="*/ 5685313 w 11963400"/>
              <a:gd name="csY12" fmla="*/ 0 h 5111435"/>
              <a:gd name="csX13" fmla="*/ 6357884 w 11963400"/>
              <a:gd name="csY13" fmla="*/ 0 h 5111435"/>
              <a:gd name="csX14" fmla="*/ 7030454 w 11963400"/>
              <a:gd name="csY14" fmla="*/ 0 h 5111435"/>
              <a:gd name="csX15" fmla="*/ 7497834 w 11963400"/>
              <a:gd name="csY15" fmla="*/ 0 h 5111435"/>
              <a:gd name="csX16" fmla="*/ 7965214 w 11963400"/>
              <a:gd name="csY16" fmla="*/ 0 h 5111435"/>
              <a:gd name="csX17" fmla="*/ 8227402 w 11963400"/>
              <a:gd name="csY17" fmla="*/ 0 h 5111435"/>
              <a:gd name="csX18" fmla="*/ 8489591 w 11963400"/>
              <a:gd name="csY18" fmla="*/ 0 h 5111435"/>
              <a:gd name="csX19" fmla="*/ 9264757 w 11963400"/>
              <a:gd name="csY19" fmla="*/ 0 h 5111435"/>
              <a:gd name="csX20" fmla="*/ 9834733 w 11963400"/>
              <a:gd name="csY20" fmla="*/ 0 h 5111435"/>
              <a:gd name="csX21" fmla="*/ 10096921 w 11963400"/>
              <a:gd name="csY21" fmla="*/ 0 h 5111435"/>
              <a:gd name="csX22" fmla="*/ 10461705 w 11963400"/>
              <a:gd name="csY22" fmla="*/ 0 h 5111435"/>
              <a:gd name="csX23" fmla="*/ 11111477 w 11963400"/>
              <a:gd name="csY23" fmla="*/ 0 h 5111435"/>
              <a:gd name="csX24" fmla="*/ 11963400 w 11963400"/>
              <a:gd name="csY24" fmla="*/ 851923 h 5111435"/>
              <a:gd name="csX25" fmla="*/ 11963400 w 11963400"/>
              <a:gd name="csY25" fmla="*/ 1453930 h 5111435"/>
              <a:gd name="csX26" fmla="*/ 11963400 w 11963400"/>
              <a:gd name="csY26" fmla="*/ 2090014 h 5111435"/>
              <a:gd name="csX27" fmla="*/ 11963400 w 11963400"/>
              <a:gd name="csY27" fmla="*/ 2589793 h 5111435"/>
              <a:gd name="csX28" fmla="*/ 11963400 w 11963400"/>
              <a:gd name="csY28" fmla="*/ 3123649 h 5111435"/>
              <a:gd name="csX29" fmla="*/ 11963400 w 11963400"/>
              <a:gd name="csY29" fmla="*/ 3657505 h 5111435"/>
              <a:gd name="csX30" fmla="*/ 11963400 w 11963400"/>
              <a:gd name="csY30" fmla="*/ 4259512 h 5111435"/>
              <a:gd name="csX31" fmla="*/ 11111477 w 11963400"/>
              <a:gd name="csY31" fmla="*/ 5111435 h 5111435"/>
              <a:gd name="csX32" fmla="*/ 10746693 w 11963400"/>
              <a:gd name="csY32" fmla="*/ 5111435 h 5111435"/>
              <a:gd name="csX33" fmla="*/ 10381909 w 11963400"/>
              <a:gd name="csY33" fmla="*/ 5111435 h 5111435"/>
              <a:gd name="csX34" fmla="*/ 10017125 w 11963400"/>
              <a:gd name="csY34" fmla="*/ 5111435 h 5111435"/>
              <a:gd name="csX35" fmla="*/ 9447149 w 11963400"/>
              <a:gd name="csY35" fmla="*/ 5111435 h 5111435"/>
              <a:gd name="csX36" fmla="*/ 9184961 w 11963400"/>
              <a:gd name="csY36" fmla="*/ 5111435 h 5111435"/>
              <a:gd name="csX37" fmla="*/ 8512390 w 11963400"/>
              <a:gd name="csY37" fmla="*/ 5111435 h 5111435"/>
              <a:gd name="csX38" fmla="*/ 7737224 w 11963400"/>
              <a:gd name="csY38" fmla="*/ 5111435 h 5111435"/>
              <a:gd name="csX39" fmla="*/ 6962057 w 11963400"/>
              <a:gd name="csY39" fmla="*/ 5111435 h 5111435"/>
              <a:gd name="csX40" fmla="*/ 6494678 w 11963400"/>
              <a:gd name="csY40" fmla="*/ 5111435 h 5111435"/>
              <a:gd name="csX41" fmla="*/ 5924702 w 11963400"/>
              <a:gd name="csY41" fmla="*/ 5111435 h 5111435"/>
              <a:gd name="csX42" fmla="*/ 5559918 w 11963400"/>
              <a:gd name="csY42" fmla="*/ 5111435 h 5111435"/>
              <a:gd name="csX43" fmla="*/ 4887348 w 11963400"/>
              <a:gd name="csY43" fmla="*/ 5111435 h 5111435"/>
              <a:gd name="csX44" fmla="*/ 4625159 w 11963400"/>
              <a:gd name="csY44" fmla="*/ 5111435 h 5111435"/>
              <a:gd name="csX45" fmla="*/ 4055184 w 11963400"/>
              <a:gd name="csY45" fmla="*/ 5111435 h 5111435"/>
              <a:gd name="csX46" fmla="*/ 3690400 w 11963400"/>
              <a:gd name="csY46" fmla="*/ 5111435 h 5111435"/>
              <a:gd name="csX47" fmla="*/ 2915233 w 11963400"/>
              <a:gd name="csY47" fmla="*/ 5111435 h 5111435"/>
              <a:gd name="csX48" fmla="*/ 2447854 w 11963400"/>
              <a:gd name="csY48" fmla="*/ 5111435 h 5111435"/>
              <a:gd name="csX49" fmla="*/ 1877878 w 11963400"/>
              <a:gd name="csY49" fmla="*/ 5111435 h 5111435"/>
              <a:gd name="csX50" fmla="*/ 851923 w 11963400"/>
              <a:gd name="csY50" fmla="*/ 5111435 h 5111435"/>
              <a:gd name="csX51" fmla="*/ 0 w 11963400"/>
              <a:gd name="csY51" fmla="*/ 4259512 h 5111435"/>
              <a:gd name="csX52" fmla="*/ 0 w 11963400"/>
              <a:gd name="csY52" fmla="*/ 3725656 h 5111435"/>
              <a:gd name="csX53" fmla="*/ 0 w 11963400"/>
              <a:gd name="csY53" fmla="*/ 3225877 h 5111435"/>
              <a:gd name="csX54" fmla="*/ 0 w 11963400"/>
              <a:gd name="csY54" fmla="*/ 2589793 h 5111435"/>
              <a:gd name="csX55" fmla="*/ 0 w 11963400"/>
              <a:gd name="csY55" fmla="*/ 2090014 h 5111435"/>
              <a:gd name="csX56" fmla="*/ 0 w 11963400"/>
              <a:gd name="csY56" fmla="*/ 1590234 h 5111435"/>
              <a:gd name="csX57" fmla="*/ 0 w 11963400"/>
              <a:gd name="csY57" fmla="*/ 851923 h 51114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</a:cxnLst>
            <a:rect l="l" t="t" r="r" b="b"/>
            <a:pathLst>
              <a:path w="11963400" h="5111435" fill="none" extrusionOk="0">
                <a:moveTo>
                  <a:pt x="0" y="851923"/>
                </a:moveTo>
                <a:cubicBezTo>
                  <a:pt x="53941" y="294017"/>
                  <a:pt x="344909" y="34636"/>
                  <a:pt x="851923" y="0"/>
                </a:cubicBezTo>
                <a:cubicBezTo>
                  <a:pt x="971050" y="-28031"/>
                  <a:pt x="1124563" y="14950"/>
                  <a:pt x="1216707" y="0"/>
                </a:cubicBezTo>
                <a:cubicBezTo>
                  <a:pt x="1308851" y="-14950"/>
                  <a:pt x="1439702" y="21832"/>
                  <a:pt x="1581491" y="0"/>
                </a:cubicBezTo>
                <a:cubicBezTo>
                  <a:pt x="1723280" y="-21832"/>
                  <a:pt x="1922697" y="7814"/>
                  <a:pt x="2151467" y="0"/>
                </a:cubicBezTo>
                <a:cubicBezTo>
                  <a:pt x="2380237" y="-7814"/>
                  <a:pt x="2445166" y="1735"/>
                  <a:pt x="2618846" y="0"/>
                </a:cubicBezTo>
                <a:cubicBezTo>
                  <a:pt x="2792526" y="-1735"/>
                  <a:pt x="2904953" y="25273"/>
                  <a:pt x="2983630" y="0"/>
                </a:cubicBezTo>
                <a:cubicBezTo>
                  <a:pt x="3062307" y="-25273"/>
                  <a:pt x="3252340" y="40425"/>
                  <a:pt x="3451010" y="0"/>
                </a:cubicBezTo>
                <a:cubicBezTo>
                  <a:pt x="3649680" y="-40425"/>
                  <a:pt x="3881351" y="12598"/>
                  <a:pt x="4020985" y="0"/>
                </a:cubicBezTo>
                <a:cubicBezTo>
                  <a:pt x="4160619" y="-12598"/>
                  <a:pt x="4547775" y="13815"/>
                  <a:pt x="4796152" y="0"/>
                </a:cubicBezTo>
                <a:cubicBezTo>
                  <a:pt x="5044529" y="-13815"/>
                  <a:pt x="5064775" y="35451"/>
                  <a:pt x="5160936" y="0"/>
                </a:cubicBezTo>
                <a:cubicBezTo>
                  <a:pt x="5257097" y="-35451"/>
                  <a:pt x="5305773" y="10050"/>
                  <a:pt x="5423124" y="0"/>
                </a:cubicBezTo>
                <a:cubicBezTo>
                  <a:pt x="5540475" y="-10050"/>
                  <a:pt x="5582516" y="21001"/>
                  <a:pt x="5685313" y="0"/>
                </a:cubicBezTo>
                <a:cubicBezTo>
                  <a:pt x="5788110" y="-21001"/>
                  <a:pt x="6049257" y="25148"/>
                  <a:pt x="6357884" y="0"/>
                </a:cubicBezTo>
                <a:cubicBezTo>
                  <a:pt x="6666511" y="-25148"/>
                  <a:pt x="6813767" y="38205"/>
                  <a:pt x="7030454" y="0"/>
                </a:cubicBezTo>
                <a:cubicBezTo>
                  <a:pt x="7247141" y="-38205"/>
                  <a:pt x="7270672" y="25679"/>
                  <a:pt x="7497834" y="0"/>
                </a:cubicBezTo>
                <a:cubicBezTo>
                  <a:pt x="7724996" y="-25679"/>
                  <a:pt x="7827208" y="5162"/>
                  <a:pt x="7965214" y="0"/>
                </a:cubicBezTo>
                <a:cubicBezTo>
                  <a:pt x="8103220" y="-5162"/>
                  <a:pt x="8143742" y="17797"/>
                  <a:pt x="8227402" y="0"/>
                </a:cubicBezTo>
                <a:cubicBezTo>
                  <a:pt x="8311062" y="-17797"/>
                  <a:pt x="8405258" y="29656"/>
                  <a:pt x="8489591" y="0"/>
                </a:cubicBezTo>
                <a:cubicBezTo>
                  <a:pt x="8573924" y="-29656"/>
                  <a:pt x="8909421" y="20498"/>
                  <a:pt x="9264757" y="0"/>
                </a:cubicBezTo>
                <a:cubicBezTo>
                  <a:pt x="9620093" y="-20498"/>
                  <a:pt x="9690711" y="10457"/>
                  <a:pt x="9834733" y="0"/>
                </a:cubicBezTo>
                <a:cubicBezTo>
                  <a:pt x="9978755" y="-10457"/>
                  <a:pt x="10001717" y="1725"/>
                  <a:pt x="10096921" y="0"/>
                </a:cubicBezTo>
                <a:cubicBezTo>
                  <a:pt x="10192125" y="-1725"/>
                  <a:pt x="10381302" y="42881"/>
                  <a:pt x="10461705" y="0"/>
                </a:cubicBezTo>
                <a:cubicBezTo>
                  <a:pt x="10542108" y="-42881"/>
                  <a:pt x="10868671" y="65849"/>
                  <a:pt x="11111477" y="0"/>
                </a:cubicBezTo>
                <a:cubicBezTo>
                  <a:pt x="11504515" y="-45356"/>
                  <a:pt x="11923644" y="388966"/>
                  <a:pt x="11963400" y="851923"/>
                </a:cubicBezTo>
                <a:cubicBezTo>
                  <a:pt x="11981178" y="995718"/>
                  <a:pt x="11935718" y="1188355"/>
                  <a:pt x="11963400" y="1453930"/>
                </a:cubicBezTo>
                <a:cubicBezTo>
                  <a:pt x="11991082" y="1719505"/>
                  <a:pt x="11915612" y="1787558"/>
                  <a:pt x="11963400" y="2090014"/>
                </a:cubicBezTo>
                <a:cubicBezTo>
                  <a:pt x="12011188" y="2392470"/>
                  <a:pt x="11954395" y="2350977"/>
                  <a:pt x="11963400" y="2589793"/>
                </a:cubicBezTo>
                <a:cubicBezTo>
                  <a:pt x="11972405" y="2828609"/>
                  <a:pt x="11939818" y="2923299"/>
                  <a:pt x="11963400" y="3123649"/>
                </a:cubicBezTo>
                <a:cubicBezTo>
                  <a:pt x="11986982" y="3323999"/>
                  <a:pt x="11949409" y="3537128"/>
                  <a:pt x="11963400" y="3657505"/>
                </a:cubicBezTo>
                <a:cubicBezTo>
                  <a:pt x="11977391" y="3777882"/>
                  <a:pt x="11953496" y="4007654"/>
                  <a:pt x="11963400" y="4259512"/>
                </a:cubicBezTo>
                <a:cubicBezTo>
                  <a:pt x="11896631" y="4767703"/>
                  <a:pt x="11562651" y="5229539"/>
                  <a:pt x="11111477" y="5111435"/>
                </a:cubicBezTo>
                <a:cubicBezTo>
                  <a:pt x="10940498" y="5143411"/>
                  <a:pt x="10833196" y="5099512"/>
                  <a:pt x="10746693" y="5111435"/>
                </a:cubicBezTo>
                <a:cubicBezTo>
                  <a:pt x="10660190" y="5123358"/>
                  <a:pt x="10497248" y="5085939"/>
                  <a:pt x="10381909" y="5111435"/>
                </a:cubicBezTo>
                <a:cubicBezTo>
                  <a:pt x="10266570" y="5136931"/>
                  <a:pt x="10157549" y="5088851"/>
                  <a:pt x="10017125" y="5111435"/>
                </a:cubicBezTo>
                <a:cubicBezTo>
                  <a:pt x="9876701" y="5134019"/>
                  <a:pt x="9670935" y="5094712"/>
                  <a:pt x="9447149" y="5111435"/>
                </a:cubicBezTo>
                <a:cubicBezTo>
                  <a:pt x="9223363" y="5128158"/>
                  <a:pt x="9310806" y="5106430"/>
                  <a:pt x="9184961" y="5111435"/>
                </a:cubicBezTo>
                <a:cubicBezTo>
                  <a:pt x="9059116" y="5116440"/>
                  <a:pt x="8749042" y="5070849"/>
                  <a:pt x="8512390" y="5111435"/>
                </a:cubicBezTo>
                <a:cubicBezTo>
                  <a:pt x="8275738" y="5152021"/>
                  <a:pt x="7945793" y="5052812"/>
                  <a:pt x="7737224" y="5111435"/>
                </a:cubicBezTo>
                <a:cubicBezTo>
                  <a:pt x="7528655" y="5170058"/>
                  <a:pt x="7223290" y="5094890"/>
                  <a:pt x="6962057" y="5111435"/>
                </a:cubicBezTo>
                <a:cubicBezTo>
                  <a:pt x="6700824" y="5127980"/>
                  <a:pt x="6648395" y="5110456"/>
                  <a:pt x="6494678" y="5111435"/>
                </a:cubicBezTo>
                <a:cubicBezTo>
                  <a:pt x="6340961" y="5112414"/>
                  <a:pt x="6207054" y="5057983"/>
                  <a:pt x="5924702" y="5111435"/>
                </a:cubicBezTo>
                <a:cubicBezTo>
                  <a:pt x="5642350" y="5164887"/>
                  <a:pt x="5700329" y="5079610"/>
                  <a:pt x="5559918" y="5111435"/>
                </a:cubicBezTo>
                <a:cubicBezTo>
                  <a:pt x="5419507" y="5143260"/>
                  <a:pt x="5180636" y="5100982"/>
                  <a:pt x="4887348" y="5111435"/>
                </a:cubicBezTo>
                <a:cubicBezTo>
                  <a:pt x="4594060" y="5121888"/>
                  <a:pt x="4717119" y="5100838"/>
                  <a:pt x="4625159" y="5111435"/>
                </a:cubicBezTo>
                <a:cubicBezTo>
                  <a:pt x="4533199" y="5122032"/>
                  <a:pt x="4320680" y="5091604"/>
                  <a:pt x="4055184" y="5111435"/>
                </a:cubicBezTo>
                <a:cubicBezTo>
                  <a:pt x="3789689" y="5131266"/>
                  <a:pt x="3839977" y="5091034"/>
                  <a:pt x="3690400" y="5111435"/>
                </a:cubicBezTo>
                <a:cubicBezTo>
                  <a:pt x="3540823" y="5131836"/>
                  <a:pt x="3164575" y="5067222"/>
                  <a:pt x="2915233" y="5111435"/>
                </a:cubicBezTo>
                <a:cubicBezTo>
                  <a:pt x="2665891" y="5155648"/>
                  <a:pt x="2575755" y="5075108"/>
                  <a:pt x="2447854" y="5111435"/>
                </a:cubicBezTo>
                <a:cubicBezTo>
                  <a:pt x="2319953" y="5147762"/>
                  <a:pt x="2033155" y="5101267"/>
                  <a:pt x="1877878" y="5111435"/>
                </a:cubicBezTo>
                <a:cubicBezTo>
                  <a:pt x="1722601" y="5121603"/>
                  <a:pt x="1316749" y="5005803"/>
                  <a:pt x="851923" y="5111435"/>
                </a:cubicBezTo>
                <a:cubicBezTo>
                  <a:pt x="376422" y="5150014"/>
                  <a:pt x="-48139" y="4737584"/>
                  <a:pt x="0" y="4259512"/>
                </a:cubicBezTo>
                <a:cubicBezTo>
                  <a:pt x="-62023" y="4149422"/>
                  <a:pt x="44734" y="3928550"/>
                  <a:pt x="0" y="3725656"/>
                </a:cubicBezTo>
                <a:cubicBezTo>
                  <a:pt x="-44734" y="3522762"/>
                  <a:pt x="2213" y="3350242"/>
                  <a:pt x="0" y="3225877"/>
                </a:cubicBezTo>
                <a:cubicBezTo>
                  <a:pt x="-2213" y="3101512"/>
                  <a:pt x="35111" y="2775994"/>
                  <a:pt x="0" y="2589793"/>
                </a:cubicBezTo>
                <a:cubicBezTo>
                  <a:pt x="-35111" y="2403592"/>
                  <a:pt x="45270" y="2262621"/>
                  <a:pt x="0" y="2090014"/>
                </a:cubicBezTo>
                <a:cubicBezTo>
                  <a:pt x="-45270" y="1917407"/>
                  <a:pt x="18092" y="1769326"/>
                  <a:pt x="0" y="1590234"/>
                </a:cubicBezTo>
                <a:cubicBezTo>
                  <a:pt x="-18092" y="1411142"/>
                  <a:pt x="14127" y="1019587"/>
                  <a:pt x="0" y="851923"/>
                </a:cubicBezTo>
                <a:close/>
              </a:path>
              <a:path w="11963400" h="5111435" stroke="0" extrusionOk="0">
                <a:moveTo>
                  <a:pt x="0" y="851923"/>
                </a:moveTo>
                <a:cubicBezTo>
                  <a:pt x="48867" y="344877"/>
                  <a:pt x="389623" y="-102243"/>
                  <a:pt x="851923" y="0"/>
                </a:cubicBezTo>
                <a:cubicBezTo>
                  <a:pt x="1083713" y="-71550"/>
                  <a:pt x="1191897" y="80444"/>
                  <a:pt x="1524494" y="0"/>
                </a:cubicBezTo>
                <a:cubicBezTo>
                  <a:pt x="1857091" y="-80444"/>
                  <a:pt x="1724255" y="31202"/>
                  <a:pt x="1889278" y="0"/>
                </a:cubicBezTo>
                <a:cubicBezTo>
                  <a:pt x="2054301" y="-31202"/>
                  <a:pt x="2386780" y="12025"/>
                  <a:pt x="2561849" y="0"/>
                </a:cubicBezTo>
                <a:cubicBezTo>
                  <a:pt x="2736918" y="-12025"/>
                  <a:pt x="2949611" y="58191"/>
                  <a:pt x="3234419" y="0"/>
                </a:cubicBezTo>
                <a:cubicBezTo>
                  <a:pt x="3519227" y="-58191"/>
                  <a:pt x="3482855" y="34776"/>
                  <a:pt x="3599204" y="0"/>
                </a:cubicBezTo>
                <a:cubicBezTo>
                  <a:pt x="3715554" y="-34776"/>
                  <a:pt x="3783090" y="4646"/>
                  <a:pt x="3963988" y="0"/>
                </a:cubicBezTo>
                <a:cubicBezTo>
                  <a:pt x="4144886" y="-4646"/>
                  <a:pt x="4489157" y="87754"/>
                  <a:pt x="4739154" y="0"/>
                </a:cubicBezTo>
                <a:cubicBezTo>
                  <a:pt x="4989151" y="-87754"/>
                  <a:pt x="4931112" y="19505"/>
                  <a:pt x="5103938" y="0"/>
                </a:cubicBezTo>
                <a:cubicBezTo>
                  <a:pt x="5276764" y="-19505"/>
                  <a:pt x="5711146" y="85131"/>
                  <a:pt x="5879104" y="0"/>
                </a:cubicBezTo>
                <a:cubicBezTo>
                  <a:pt x="6047062" y="-85131"/>
                  <a:pt x="6135235" y="2048"/>
                  <a:pt x="6346484" y="0"/>
                </a:cubicBezTo>
                <a:cubicBezTo>
                  <a:pt x="6557733" y="-2048"/>
                  <a:pt x="6593333" y="51280"/>
                  <a:pt x="6813864" y="0"/>
                </a:cubicBezTo>
                <a:cubicBezTo>
                  <a:pt x="7034395" y="-51280"/>
                  <a:pt x="7185280" y="66398"/>
                  <a:pt x="7383839" y="0"/>
                </a:cubicBezTo>
                <a:cubicBezTo>
                  <a:pt x="7582398" y="-66398"/>
                  <a:pt x="7667132" y="10286"/>
                  <a:pt x="7748623" y="0"/>
                </a:cubicBezTo>
                <a:cubicBezTo>
                  <a:pt x="7830114" y="-10286"/>
                  <a:pt x="8094232" y="34968"/>
                  <a:pt x="8421194" y="0"/>
                </a:cubicBezTo>
                <a:cubicBezTo>
                  <a:pt x="8748156" y="-34968"/>
                  <a:pt x="8661050" y="22857"/>
                  <a:pt x="8785978" y="0"/>
                </a:cubicBezTo>
                <a:cubicBezTo>
                  <a:pt x="8910906" y="-22857"/>
                  <a:pt x="9119596" y="28197"/>
                  <a:pt x="9253358" y="0"/>
                </a:cubicBezTo>
                <a:cubicBezTo>
                  <a:pt x="9387120" y="-28197"/>
                  <a:pt x="9444485" y="2817"/>
                  <a:pt x="9515546" y="0"/>
                </a:cubicBezTo>
                <a:cubicBezTo>
                  <a:pt x="9586607" y="-2817"/>
                  <a:pt x="9776375" y="40199"/>
                  <a:pt x="9880331" y="0"/>
                </a:cubicBezTo>
                <a:cubicBezTo>
                  <a:pt x="9984287" y="-40199"/>
                  <a:pt x="10537586" y="112519"/>
                  <a:pt x="11111477" y="0"/>
                </a:cubicBezTo>
                <a:cubicBezTo>
                  <a:pt x="11679706" y="-4161"/>
                  <a:pt x="11908314" y="321974"/>
                  <a:pt x="11963400" y="851923"/>
                </a:cubicBezTo>
                <a:cubicBezTo>
                  <a:pt x="11985575" y="1047725"/>
                  <a:pt x="11962721" y="1142860"/>
                  <a:pt x="11963400" y="1317627"/>
                </a:cubicBezTo>
                <a:cubicBezTo>
                  <a:pt x="11964079" y="1492394"/>
                  <a:pt x="11918382" y="1651219"/>
                  <a:pt x="11963400" y="1953710"/>
                </a:cubicBezTo>
                <a:cubicBezTo>
                  <a:pt x="12008418" y="2256201"/>
                  <a:pt x="11915577" y="2235996"/>
                  <a:pt x="11963400" y="2487566"/>
                </a:cubicBezTo>
                <a:cubicBezTo>
                  <a:pt x="12011223" y="2739136"/>
                  <a:pt x="11922373" y="2738993"/>
                  <a:pt x="11963400" y="2953270"/>
                </a:cubicBezTo>
                <a:cubicBezTo>
                  <a:pt x="12004427" y="3167547"/>
                  <a:pt x="11915315" y="3312702"/>
                  <a:pt x="11963400" y="3521201"/>
                </a:cubicBezTo>
                <a:cubicBezTo>
                  <a:pt x="12011485" y="3729700"/>
                  <a:pt x="11963371" y="4082395"/>
                  <a:pt x="11963400" y="4259512"/>
                </a:cubicBezTo>
                <a:cubicBezTo>
                  <a:pt x="11983364" y="4701100"/>
                  <a:pt x="11595453" y="5074604"/>
                  <a:pt x="11111477" y="5111435"/>
                </a:cubicBezTo>
                <a:cubicBezTo>
                  <a:pt x="10953809" y="5112113"/>
                  <a:pt x="10610832" y="5054989"/>
                  <a:pt x="10336311" y="5111435"/>
                </a:cubicBezTo>
                <a:cubicBezTo>
                  <a:pt x="10061790" y="5167881"/>
                  <a:pt x="10060529" y="5080484"/>
                  <a:pt x="9971527" y="5111435"/>
                </a:cubicBezTo>
                <a:cubicBezTo>
                  <a:pt x="9882525" y="5142386"/>
                  <a:pt x="9568970" y="5084514"/>
                  <a:pt x="9401551" y="5111435"/>
                </a:cubicBezTo>
                <a:cubicBezTo>
                  <a:pt x="9234132" y="5138356"/>
                  <a:pt x="9076852" y="5081935"/>
                  <a:pt x="8934172" y="5111435"/>
                </a:cubicBezTo>
                <a:cubicBezTo>
                  <a:pt x="8791492" y="5140935"/>
                  <a:pt x="8706491" y="5108652"/>
                  <a:pt x="8569388" y="5111435"/>
                </a:cubicBezTo>
                <a:cubicBezTo>
                  <a:pt x="8432285" y="5114218"/>
                  <a:pt x="8325980" y="5072630"/>
                  <a:pt x="8204603" y="5111435"/>
                </a:cubicBezTo>
                <a:cubicBezTo>
                  <a:pt x="8083227" y="5150240"/>
                  <a:pt x="7884870" y="5095593"/>
                  <a:pt x="7737224" y="5111435"/>
                </a:cubicBezTo>
                <a:cubicBezTo>
                  <a:pt x="7589578" y="5127277"/>
                  <a:pt x="7290956" y="5052582"/>
                  <a:pt x="7167248" y="5111435"/>
                </a:cubicBezTo>
                <a:cubicBezTo>
                  <a:pt x="7043540" y="5170288"/>
                  <a:pt x="6554939" y="5091378"/>
                  <a:pt x="6392082" y="5111435"/>
                </a:cubicBezTo>
                <a:cubicBezTo>
                  <a:pt x="6229225" y="5131492"/>
                  <a:pt x="5858015" y="5057154"/>
                  <a:pt x="5719511" y="5111435"/>
                </a:cubicBezTo>
                <a:cubicBezTo>
                  <a:pt x="5581007" y="5165716"/>
                  <a:pt x="5575846" y="5091634"/>
                  <a:pt x="5457323" y="5111435"/>
                </a:cubicBezTo>
                <a:cubicBezTo>
                  <a:pt x="5338800" y="5131236"/>
                  <a:pt x="5098898" y="5076308"/>
                  <a:pt x="4989943" y="5111435"/>
                </a:cubicBezTo>
                <a:cubicBezTo>
                  <a:pt x="4880988" y="5146562"/>
                  <a:pt x="4560639" y="5072864"/>
                  <a:pt x="4214777" y="5111435"/>
                </a:cubicBezTo>
                <a:cubicBezTo>
                  <a:pt x="3868915" y="5150006"/>
                  <a:pt x="4014688" y="5111293"/>
                  <a:pt x="3952588" y="5111435"/>
                </a:cubicBezTo>
                <a:cubicBezTo>
                  <a:pt x="3890488" y="5111577"/>
                  <a:pt x="3509340" y="5091621"/>
                  <a:pt x="3382613" y="5111435"/>
                </a:cubicBezTo>
                <a:cubicBezTo>
                  <a:pt x="3255887" y="5131249"/>
                  <a:pt x="3184162" y="5109185"/>
                  <a:pt x="3017829" y="5111435"/>
                </a:cubicBezTo>
                <a:cubicBezTo>
                  <a:pt x="2851496" y="5113685"/>
                  <a:pt x="2797687" y="5093884"/>
                  <a:pt x="2653045" y="5111435"/>
                </a:cubicBezTo>
                <a:cubicBezTo>
                  <a:pt x="2508403" y="5128986"/>
                  <a:pt x="2483971" y="5095851"/>
                  <a:pt x="2390856" y="5111435"/>
                </a:cubicBezTo>
                <a:cubicBezTo>
                  <a:pt x="2297741" y="5127019"/>
                  <a:pt x="2223934" y="5091719"/>
                  <a:pt x="2128667" y="5111435"/>
                </a:cubicBezTo>
                <a:cubicBezTo>
                  <a:pt x="2033400" y="5131151"/>
                  <a:pt x="1970116" y="5092376"/>
                  <a:pt x="1866479" y="5111435"/>
                </a:cubicBezTo>
                <a:cubicBezTo>
                  <a:pt x="1762842" y="5130494"/>
                  <a:pt x="1574909" y="5080408"/>
                  <a:pt x="1501695" y="5111435"/>
                </a:cubicBezTo>
                <a:cubicBezTo>
                  <a:pt x="1428481" y="5142462"/>
                  <a:pt x="1045232" y="5061086"/>
                  <a:pt x="851923" y="5111435"/>
                </a:cubicBezTo>
                <a:cubicBezTo>
                  <a:pt x="346748" y="5004001"/>
                  <a:pt x="-100170" y="4630806"/>
                  <a:pt x="0" y="4259512"/>
                </a:cubicBezTo>
                <a:cubicBezTo>
                  <a:pt x="-75104" y="3977767"/>
                  <a:pt x="5521" y="3844444"/>
                  <a:pt x="0" y="3623429"/>
                </a:cubicBezTo>
                <a:cubicBezTo>
                  <a:pt x="-5521" y="3402414"/>
                  <a:pt x="46239" y="3319890"/>
                  <a:pt x="0" y="3157725"/>
                </a:cubicBezTo>
                <a:cubicBezTo>
                  <a:pt x="-46239" y="2995560"/>
                  <a:pt x="21254" y="2801653"/>
                  <a:pt x="0" y="2589793"/>
                </a:cubicBezTo>
                <a:cubicBezTo>
                  <a:pt x="-21254" y="2377933"/>
                  <a:pt x="53335" y="2173479"/>
                  <a:pt x="0" y="2021862"/>
                </a:cubicBezTo>
                <a:cubicBezTo>
                  <a:pt x="-53335" y="1870245"/>
                  <a:pt x="52025" y="1655759"/>
                  <a:pt x="0" y="1556158"/>
                </a:cubicBezTo>
                <a:cubicBezTo>
                  <a:pt x="-52025" y="1456557"/>
                  <a:pt x="37643" y="1056870"/>
                  <a:pt x="0" y="85192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Ορθογώνιο: Στρογγύλεμα γωνιών 4">
            <a:extLst>
              <a:ext uri="{FF2B5EF4-FFF2-40B4-BE49-F238E27FC236}">
                <a16:creationId xmlns:a16="http://schemas.microsoft.com/office/drawing/2014/main" id="{2641E0A1-AE30-2F73-F1B5-B88C27C9F333}"/>
              </a:ext>
            </a:extLst>
          </p:cNvPr>
          <p:cNvSpPr/>
          <p:nvPr/>
        </p:nvSpPr>
        <p:spPr>
          <a:xfrm>
            <a:off x="3766457" y="391886"/>
            <a:ext cx="3635828" cy="620485"/>
          </a:xfrm>
          <a:custGeom>
            <a:avLst/>
            <a:gdLst>
              <a:gd name="csX0" fmla="*/ 0 w 3635828"/>
              <a:gd name="csY0" fmla="*/ 103416 h 620485"/>
              <a:gd name="csX1" fmla="*/ 103416 w 3635828"/>
              <a:gd name="csY1" fmla="*/ 0 h 620485"/>
              <a:gd name="csX2" fmla="*/ 606335 w 3635828"/>
              <a:gd name="csY2" fmla="*/ 0 h 620485"/>
              <a:gd name="csX3" fmla="*/ 1143545 w 3635828"/>
              <a:gd name="csY3" fmla="*/ 0 h 620485"/>
              <a:gd name="csX4" fmla="*/ 1612174 w 3635828"/>
              <a:gd name="csY4" fmla="*/ 0 h 620485"/>
              <a:gd name="csX5" fmla="*/ 2183674 w 3635828"/>
              <a:gd name="csY5" fmla="*/ 0 h 620485"/>
              <a:gd name="csX6" fmla="*/ 2755173 w 3635828"/>
              <a:gd name="csY6" fmla="*/ 0 h 620485"/>
              <a:gd name="csX7" fmla="*/ 3532412 w 3635828"/>
              <a:gd name="csY7" fmla="*/ 0 h 620485"/>
              <a:gd name="csX8" fmla="*/ 3635828 w 3635828"/>
              <a:gd name="csY8" fmla="*/ 103416 h 620485"/>
              <a:gd name="csX9" fmla="*/ 3635828 w 3635828"/>
              <a:gd name="csY9" fmla="*/ 517069 h 620485"/>
              <a:gd name="csX10" fmla="*/ 3532412 w 3635828"/>
              <a:gd name="csY10" fmla="*/ 620485 h 620485"/>
              <a:gd name="csX11" fmla="*/ 3063783 w 3635828"/>
              <a:gd name="csY11" fmla="*/ 620485 h 620485"/>
              <a:gd name="csX12" fmla="*/ 2560863 w 3635828"/>
              <a:gd name="csY12" fmla="*/ 620485 h 620485"/>
              <a:gd name="csX13" fmla="*/ 2023654 w 3635828"/>
              <a:gd name="csY13" fmla="*/ 620485 h 620485"/>
              <a:gd name="csX14" fmla="*/ 1452154 w 3635828"/>
              <a:gd name="csY14" fmla="*/ 620485 h 620485"/>
              <a:gd name="csX15" fmla="*/ 812075 w 3635828"/>
              <a:gd name="csY15" fmla="*/ 620485 h 620485"/>
              <a:gd name="csX16" fmla="*/ 103416 w 3635828"/>
              <a:gd name="csY16" fmla="*/ 620485 h 620485"/>
              <a:gd name="csX17" fmla="*/ 0 w 3635828"/>
              <a:gd name="csY17" fmla="*/ 517069 h 620485"/>
              <a:gd name="csX18" fmla="*/ 0 w 3635828"/>
              <a:gd name="csY18" fmla="*/ 103416 h 6204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635828" h="620485" fill="none" extrusionOk="0">
                <a:moveTo>
                  <a:pt x="0" y="103416"/>
                </a:moveTo>
                <a:cubicBezTo>
                  <a:pt x="-1961" y="45890"/>
                  <a:pt x="43536" y="-698"/>
                  <a:pt x="103416" y="0"/>
                </a:cubicBezTo>
                <a:cubicBezTo>
                  <a:pt x="247376" y="-49536"/>
                  <a:pt x="405922" y="12555"/>
                  <a:pt x="606335" y="0"/>
                </a:cubicBezTo>
                <a:cubicBezTo>
                  <a:pt x="806748" y="-12555"/>
                  <a:pt x="973675" y="57402"/>
                  <a:pt x="1143545" y="0"/>
                </a:cubicBezTo>
                <a:cubicBezTo>
                  <a:pt x="1313415" y="-57402"/>
                  <a:pt x="1455248" y="24122"/>
                  <a:pt x="1612174" y="0"/>
                </a:cubicBezTo>
                <a:cubicBezTo>
                  <a:pt x="1769100" y="-24122"/>
                  <a:pt x="2028995" y="66272"/>
                  <a:pt x="2183674" y="0"/>
                </a:cubicBezTo>
                <a:cubicBezTo>
                  <a:pt x="2338353" y="-66272"/>
                  <a:pt x="2545947" y="29915"/>
                  <a:pt x="2755173" y="0"/>
                </a:cubicBezTo>
                <a:cubicBezTo>
                  <a:pt x="2964399" y="-29915"/>
                  <a:pt x="3376749" y="19502"/>
                  <a:pt x="3532412" y="0"/>
                </a:cubicBezTo>
                <a:cubicBezTo>
                  <a:pt x="3591533" y="-16584"/>
                  <a:pt x="3638776" y="49442"/>
                  <a:pt x="3635828" y="103416"/>
                </a:cubicBezTo>
                <a:cubicBezTo>
                  <a:pt x="3663718" y="300424"/>
                  <a:pt x="3601218" y="324844"/>
                  <a:pt x="3635828" y="517069"/>
                </a:cubicBezTo>
                <a:cubicBezTo>
                  <a:pt x="3640479" y="572854"/>
                  <a:pt x="3601718" y="632182"/>
                  <a:pt x="3532412" y="620485"/>
                </a:cubicBezTo>
                <a:cubicBezTo>
                  <a:pt x="3334981" y="639915"/>
                  <a:pt x="3205534" y="599932"/>
                  <a:pt x="3063783" y="620485"/>
                </a:cubicBezTo>
                <a:cubicBezTo>
                  <a:pt x="2922032" y="641038"/>
                  <a:pt x="2810969" y="581655"/>
                  <a:pt x="2560863" y="620485"/>
                </a:cubicBezTo>
                <a:cubicBezTo>
                  <a:pt x="2310757" y="659315"/>
                  <a:pt x="2142871" y="564314"/>
                  <a:pt x="2023654" y="620485"/>
                </a:cubicBezTo>
                <a:cubicBezTo>
                  <a:pt x="1904437" y="676656"/>
                  <a:pt x="1611329" y="596562"/>
                  <a:pt x="1452154" y="620485"/>
                </a:cubicBezTo>
                <a:cubicBezTo>
                  <a:pt x="1292979" y="644408"/>
                  <a:pt x="1095529" y="565158"/>
                  <a:pt x="812075" y="620485"/>
                </a:cubicBezTo>
                <a:cubicBezTo>
                  <a:pt x="528621" y="675812"/>
                  <a:pt x="313929" y="597717"/>
                  <a:pt x="103416" y="620485"/>
                </a:cubicBezTo>
                <a:cubicBezTo>
                  <a:pt x="34397" y="630829"/>
                  <a:pt x="2247" y="578220"/>
                  <a:pt x="0" y="517069"/>
                </a:cubicBezTo>
                <a:cubicBezTo>
                  <a:pt x="-48029" y="396747"/>
                  <a:pt x="37651" y="294226"/>
                  <a:pt x="0" y="103416"/>
                </a:cubicBezTo>
                <a:close/>
              </a:path>
              <a:path w="3635828" h="620485" stroke="0" extrusionOk="0">
                <a:moveTo>
                  <a:pt x="0" y="103416"/>
                </a:moveTo>
                <a:cubicBezTo>
                  <a:pt x="3589" y="43617"/>
                  <a:pt x="47098" y="-9927"/>
                  <a:pt x="103416" y="0"/>
                </a:cubicBezTo>
                <a:cubicBezTo>
                  <a:pt x="383085" y="-4408"/>
                  <a:pt x="432360" y="60686"/>
                  <a:pt x="709205" y="0"/>
                </a:cubicBezTo>
                <a:cubicBezTo>
                  <a:pt x="986050" y="-60686"/>
                  <a:pt x="1035917" y="55702"/>
                  <a:pt x="1212125" y="0"/>
                </a:cubicBezTo>
                <a:cubicBezTo>
                  <a:pt x="1388333" y="-55702"/>
                  <a:pt x="1657960" y="67466"/>
                  <a:pt x="1817914" y="0"/>
                </a:cubicBezTo>
                <a:cubicBezTo>
                  <a:pt x="1977868" y="-67466"/>
                  <a:pt x="2240651" y="29055"/>
                  <a:pt x="2423703" y="0"/>
                </a:cubicBezTo>
                <a:cubicBezTo>
                  <a:pt x="2606755" y="-29055"/>
                  <a:pt x="2688726" y="33369"/>
                  <a:pt x="2926623" y="0"/>
                </a:cubicBezTo>
                <a:cubicBezTo>
                  <a:pt x="3164520" y="-33369"/>
                  <a:pt x="3307504" y="24649"/>
                  <a:pt x="3532412" y="0"/>
                </a:cubicBezTo>
                <a:cubicBezTo>
                  <a:pt x="3589672" y="-3387"/>
                  <a:pt x="3637264" y="43875"/>
                  <a:pt x="3635828" y="103416"/>
                </a:cubicBezTo>
                <a:cubicBezTo>
                  <a:pt x="3681783" y="218467"/>
                  <a:pt x="3596316" y="355919"/>
                  <a:pt x="3635828" y="517069"/>
                </a:cubicBezTo>
                <a:cubicBezTo>
                  <a:pt x="3635191" y="578248"/>
                  <a:pt x="3582306" y="616113"/>
                  <a:pt x="3532412" y="620485"/>
                </a:cubicBezTo>
                <a:cubicBezTo>
                  <a:pt x="3272070" y="663831"/>
                  <a:pt x="3198045" y="615775"/>
                  <a:pt x="2995203" y="620485"/>
                </a:cubicBezTo>
                <a:cubicBezTo>
                  <a:pt x="2792361" y="625195"/>
                  <a:pt x="2607626" y="612606"/>
                  <a:pt x="2492283" y="620485"/>
                </a:cubicBezTo>
                <a:cubicBezTo>
                  <a:pt x="2376940" y="628364"/>
                  <a:pt x="2050429" y="548773"/>
                  <a:pt x="1886494" y="620485"/>
                </a:cubicBezTo>
                <a:cubicBezTo>
                  <a:pt x="1722559" y="692197"/>
                  <a:pt x="1551562" y="568356"/>
                  <a:pt x="1383575" y="620485"/>
                </a:cubicBezTo>
                <a:cubicBezTo>
                  <a:pt x="1215588" y="672614"/>
                  <a:pt x="980816" y="597117"/>
                  <a:pt x="846365" y="620485"/>
                </a:cubicBezTo>
                <a:cubicBezTo>
                  <a:pt x="711914" y="643853"/>
                  <a:pt x="474815" y="574106"/>
                  <a:pt x="103416" y="620485"/>
                </a:cubicBezTo>
                <a:cubicBezTo>
                  <a:pt x="47851" y="620305"/>
                  <a:pt x="-879" y="573302"/>
                  <a:pt x="0" y="517069"/>
                </a:cubicBezTo>
                <a:cubicBezTo>
                  <a:pt x="-10968" y="347108"/>
                  <a:pt x="23083" y="269689"/>
                  <a:pt x="0" y="103416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ΓΛΩΣΣΑ  Α’ ΓΥΜΝΑΣΙΟΥ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E6E4CC-907C-C855-B5BC-9F3B603EDBF2}"/>
              </a:ext>
            </a:extLst>
          </p:cNvPr>
          <p:cNvSpPr txBox="1"/>
          <p:nvPr/>
        </p:nvSpPr>
        <p:spPr>
          <a:xfrm>
            <a:off x="9492342" y="5951988"/>
            <a:ext cx="2419349" cy="553998"/>
          </a:xfrm>
          <a:custGeom>
            <a:avLst/>
            <a:gdLst>
              <a:gd name="csX0" fmla="*/ 0 w 2419349"/>
              <a:gd name="csY0" fmla="*/ 0 h 553998"/>
              <a:gd name="csX1" fmla="*/ 508063 w 2419349"/>
              <a:gd name="csY1" fmla="*/ 0 h 553998"/>
              <a:gd name="csX2" fmla="*/ 1016127 w 2419349"/>
              <a:gd name="csY2" fmla="*/ 0 h 553998"/>
              <a:gd name="csX3" fmla="*/ 1548383 w 2419349"/>
              <a:gd name="csY3" fmla="*/ 0 h 553998"/>
              <a:gd name="csX4" fmla="*/ 1983866 w 2419349"/>
              <a:gd name="csY4" fmla="*/ 0 h 553998"/>
              <a:gd name="csX5" fmla="*/ 2419349 w 2419349"/>
              <a:gd name="csY5" fmla="*/ 0 h 553998"/>
              <a:gd name="csX6" fmla="*/ 2419349 w 2419349"/>
              <a:gd name="csY6" fmla="*/ 553998 h 553998"/>
              <a:gd name="csX7" fmla="*/ 1983866 w 2419349"/>
              <a:gd name="csY7" fmla="*/ 553998 h 553998"/>
              <a:gd name="csX8" fmla="*/ 1451609 w 2419349"/>
              <a:gd name="csY8" fmla="*/ 553998 h 553998"/>
              <a:gd name="csX9" fmla="*/ 1016127 w 2419349"/>
              <a:gd name="csY9" fmla="*/ 553998 h 553998"/>
              <a:gd name="csX10" fmla="*/ 483870 w 2419349"/>
              <a:gd name="csY10" fmla="*/ 553998 h 553998"/>
              <a:gd name="csX11" fmla="*/ 0 w 2419349"/>
              <a:gd name="csY11" fmla="*/ 553998 h 553998"/>
              <a:gd name="csX12" fmla="*/ 0 w 2419349"/>
              <a:gd name="csY12" fmla="*/ 0 h 55399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419349" h="553998" extrusionOk="0">
                <a:moveTo>
                  <a:pt x="0" y="0"/>
                </a:moveTo>
                <a:cubicBezTo>
                  <a:pt x="165915" y="-10826"/>
                  <a:pt x="349378" y="19532"/>
                  <a:pt x="508063" y="0"/>
                </a:cubicBezTo>
                <a:cubicBezTo>
                  <a:pt x="666748" y="-19532"/>
                  <a:pt x="869734" y="34335"/>
                  <a:pt x="1016127" y="0"/>
                </a:cubicBezTo>
                <a:cubicBezTo>
                  <a:pt x="1162520" y="-34335"/>
                  <a:pt x="1416785" y="21643"/>
                  <a:pt x="1548383" y="0"/>
                </a:cubicBezTo>
                <a:cubicBezTo>
                  <a:pt x="1679981" y="-21643"/>
                  <a:pt x="1891670" y="50781"/>
                  <a:pt x="1983866" y="0"/>
                </a:cubicBezTo>
                <a:cubicBezTo>
                  <a:pt x="2076062" y="-50781"/>
                  <a:pt x="2281462" y="29963"/>
                  <a:pt x="2419349" y="0"/>
                </a:cubicBezTo>
                <a:cubicBezTo>
                  <a:pt x="2458457" y="232575"/>
                  <a:pt x="2356222" y="324967"/>
                  <a:pt x="2419349" y="553998"/>
                </a:cubicBezTo>
                <a:cubicBezTo>
                  <a:pt x="2246847" y="588644"/>
                  <a:pt x="2101643" y="511517"/>
                  <a:pt x="1983866" y="553998"/>
                </a:cubicBezTo>
                <a:cubicBezTo>
                  <a:pt x="1866089" y="596479"/>
                  <a:pt x="1709067" y="537742"/>
                  <a:pt x="1451609" y="553998"/>
                </a:cubicBezTo>
                <a:cubicBezTo>
                  <a:pt x="1194151" y="570254"/>
                  <a:pt x="1147157" y="512108"/>
                  <a:pt x="1016127" y="553998"/>
                </a:cubicBezTo>
                <a:cubicBezTo>
                  <a:pt x="885097" y="595888"/>
                  <a:pt x="714285" y="545414"/>
                  <a:pt x="483870" y="553998"/>
                </a:cubicBezTo>
                <a:cubicBezTo>
                  <a:pt x="253455" y="562582"/>
                  <a:pt x="126682" y="507702"/>
                  <a:pt x="0" y="553998"/>
                </a:cubicBezTo>
                <a:cubicBezTo>
                  <a:pt x="-40971" y="369135"/>
                  <a:pt x="64651" y="161622"/>
                  <a:pt x="0" y="0"/>
                </a:cubicBezTo>
                <a:close/>
              </a:path>
            </a:pathLst>
          </a:custGeom>
          <a:noFill/>
          <a:ln w="57150">
            <a:solidFill>
              <a:schemeClr val="accent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7098697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r"/>
            <a:r>
              <a:rPr lang="el-GR" sz="1000" dirty="0" err="1"/>
              <a:t>Δρ</a:t>
            </a:r>
            <a:r>
              <a:rPr lang="el-GR" sz="1000" dirty="0"/>
              <a:t> Ελένη  Χαραλάμπους</a:t>
            </a:r>
          </a:p>
          <a:p>
            <a:pPr algn="r"/>
            <a:r>
              <a:rPr lang="en-US" sz="1000" dirty="0">
                <a:solidFill>
                  <a:schemeClr val="tx1"/>
                </a:solidFill>
                <a:hlinkClick r:id="rId2"/>
              </a:rPr>
              <a:t>elenecharalampous72@gmail.com</a:t>
            </a:r>
            <a:endParaRPr lang="el-GR" sz="1000" dirty="0">
              <a:solidFill>
                <a:schemeClr val="tx1"/>
              </a:solidFill>
            </a:endParaRPr>
          </a:p>
          <a:p>
            <a:pPr algn="r"/>
            <a:r>
              <a:rPr lang="en-US" sz="1000" dirty="0"/>
              <a:t>https://www.e-charalambous.com</a:t>
            </a:r>
            <a:endParaRPr lang="el-GR" sz="1000" dirty="0"/>
          </a:p>
        </p:txBody>
      </p:sp>
      <p:sp>
        <p:nvSpPr>
          <p:cNvPr id="9" name="Ορθογώνιο: Στρογγύλεμα γωνιών 8">
            <a:extLst>
              <a:ext uri="{FF2B5EF4-FFF2-40B4-BE49-F238E27FC236}">
                <a16:creationId xmlns:a16="http://schemas.microsoft.com/office/drawing/2014/main" id="{334B9122-2451-02EF-CEBC-186AADF05DCA}"/>
              </a:ext>
            </a:extLst>
          </p:cNvPr>
          <p:cNvSpPr/>
          <p:nvPr/>
        </p:nvSpPr>
        <p:spPr>
          <a:xfrm>
            <a:off x="5084310" y="1260453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400" b="1" dirty="0"/>
              <a:t>1. Οι πρώτες μέρες  σε ένα νέο σχολείο</a:t>
            </a:r>
          </a:p>
        </p:txBody>
      </p:sp>
      <p:sp>
        <p:nvSpPr>
          <p:cNvPr id="4" name="Ορθογώνιο: Στρογγύλεμα γωνιών 3">
            <a:extLst>
              <a:ext uri="{FF2B5EF4-FFF2-40B4-BE49-F238E27FC236}">
                <a16:creationId xmlns:a16="http://schemas.microsoft.com/office/drawing/2014/main" id="{827A4B37-371E-B6B0-A23C-2A5197267FE0}"/>
              </a:ext>
            </a:extLst>
          </p:cNvPr>
          <p:cNvSpPr/>
          <p:nvPr/>
        </p:nvSpPr>
        <p:spPr>
          <a:xfrm>
            <a:off x="8666385" y="4313071"/>
            <a:ext cx="3329671" cy="901011"/>
          </a:xfrm>
          <a:custGeom>
            <a:avLst/>
            <a:gdLst>
              <a:gd name="csX0" fmla="*/ 0 w 3329671"/>
              <a:gd name="csY0" fmla="*/ 150172 h 901011"/>
              <a:gd name="csX1" fmla="*/ 150172 w 3329671"/>
              <a:gd name="csY1" fmla="*/ 0 h 901011"/>
              <a:gd name="csX2" fmla="*/ 594473 w 3329671"/>
              <a:gd name="csY2" fmla="*/ 0 h 901011"/>
              <a:gd name="csX3" fmla="*/ 1099361 w 3329671"/>
              <a:gd name="csY3" fmla="*/ 0 h 901011"/>
              <a:gd name="csX4" fmla="*/ 1604249 w 3329671"/>
              <a:gd name="csY4" fmla="*/ 0 h 901011"/>
              <a:gd name="csX5" fmla="*/ 2109137 w 3329671"/>
              <a:gd name="csY5" fmla="*/ 0 h 901011"/>
              <a:gd name="csX6" fmla="*/ 2553438 w 3329671"/>
              <a:gd name="csY6" fmla="*/ 0 h 901011"/>
              <a:gd name="csX7" fmla="*/ 3179499 w 3329671"/>
              <a:gd name="csY7" fmla="*/ 0 h 901011"/>
              <a:gd name="csX8" fmla="*/ 3329671 w 3329671"/>
              <a:gd name="csY8" fmla="*/ 150172 h 901011"/>
              <a:gd name="csX9" fmla="*/ 3329671 w 3329671"/>
              <a:gd name="csY9" fmla="*/ 450506 h 901011"/>
              <a:gd name="csX10" fmla="*/ 3329671 w 3329671"/>
              <a:gd name="csY10" fmla="*/ 750839 h 901011"/>
              <a:gd name="csX11" fmla="*/ 3179499 w 3329671"/>
              <a:gd name="csY11" fmla="*/ 901011 h 901011"/>
              <a:gd name="csX12" fmla="*/ 2614025 w 3329671"/>
              <a:gd name="csY12" fmla="*/ 901011 h 901011"/>
              <a:gd name="csX13" fmla="*/ 2048550 w 3329671"/>
              <a:gd name="csY13" fmla="*/ 901011 h 901011"/>
              <a:gd name="csX14" fmla="*/ 1513369 w 3329671"/>
              <a:gd name="csY14" fmla="*/ 901011 h 901011"/>
              <a:gd name="csX15" fmla="*/ 1099361 w 3329671"/>
              <a:gd name="csY15" fmla="*/ 901011 h 901011"/>
              <a:gd name="csX16" fmla="*/ 624767 w 3329671"/>
              <a:gd name="csY16" fmla="*/ 901011 h 901011"/>
              <a:gd name="csX17" fmla="*/ 150172 w 3329671"/>
              <a:gd name="csY17" fmla="*/ 901011 h 901011"/>
              <a:gd name="csX18" fmla="*/ 0 w 3329671"/>
              <a:gd name="csY18" fmla="*/ 750839 h 901011"/>
              <a:gd name="csX19" fmla="*/ 0 w 3329671"/>
              <a:gd name="csY19" fmla="*/ 468526 h 901011"/>
              <a:gd name="csX20" fmla="*/ 0 w 3329671"/>
              <a:gd name="csY20" fmla="*/ 150172 h 9010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329671" h="901011" fill="none" extrusionOk="0">
                <a:moveTo>
                  <a:pt x="0" y="150172"/>
                </a:moveTo>
                <a:cubicBezTo>
                  <a:pt x="12143" y="87397"/>
                  <a:pt x="66588" y="4271"/>
                  <a:pt x="150172" y="0"/>
                </a:cubicBezTo>
                <a:cubicBezTo>
                  <a:pt x="277573" y="-20493"/>
                  <a:pt x="384047" y="33403"/>
                  <a:pt x="594473" y="0"/>
                </a:cubicBezTo>
                <a:cubicBezTo>
                  <a:pt x="804899" y="-33403"/>
                  <a:pt x="968957" y="36889"/>
                  <a:pt x="1099361" y="0"/>
                </a:cubicBezTo>
                <a:cubicBezTo>
                  <a:pt x="1229765" y="-36889"/>
                  <a:pt x="1364333" y="7011"/>
                  <a:pt x="1604249" y="0"/>
                </a:cubicBezTo>
                <a:cubicBezTo>
                  <a:pt x="1844165" y="-7011"/>
                  <a:pt x="1987117" y="12880"/>
                  <a:pt x="2109137" y="0"/>
                </a:cubicBezTo>
                <a:cubicBezTo>
                  <a:pt x="2231157" y="-12880"/>
                  <a:pt x="2461961" y="28456"/>
                  <a:pt x="2553438" y="0"/>
                </a:cubicBezTo>
                <a:cubicBezTo>
                  <a:pt x="2644915" y="-28456"/>
                  <a:pt x="2935013" y="42512"/>
                  <a:pt x="3179499" y="0"/>
                </a:cubicBezTo>
                <a:cubicBezTo>
                  <a:pt x="3270401" y="-2531"/>
                  <a:pt x="3314505" y="66636"/>
                  <a:pt x="3329671" y="150172"/>
                </a:cubicBezTo>
                <a:cubicBezTo>
                  <a:pt x="3350006" y="215217"/>
                  <a:pt x="3329195" y="380905"/>
                  <a:pt x="3329671" y="450506"/>
                </a:cubicBezTo>
                <a:cubicBezTo>
                  <a:pt x="3330147" y="520107"/>
                  <a:pt x="3320127" y="654023"/>
                  <a:pt x="3329671" y="750839"/>
                </a:cubicBezTo>
                <a:cubicBezTo>
                  <a:pt x="3336368" y="826773"/>
                  <a:pt x="3263013" y="917721"/>
                  <a:pt x="3179499" y="901011"/>
                </a:cubicBezTo>
                <a:cubicBezTo>
                  <a:pt x="2939482" y="921744"/>
                  <a:pt x="2735929" y="897241"/>
                  <a:pt x="2614025" y="901011"/>
                </a:cubicBezTo>
                <a:cubicBezTo>
                  <a:pt x="2492121" y="904781"/>
                  <a:pt x="2259714" y="869281"/>
                  <a:pt x="2048550" y="901011"/>
                </a:cubicBezTo>
                <a:cubicBezTo>
                  <a:pt x="1837387" y="932741"/>
                  <a:pt x="1714097" y="900914"/>
                  <a:pt x="1513369" y="901011"/>
                </a:cubicBezTo>
                <a:cubicBezTo>
                  <a:pt x="1312641" y="901108"/>
                  <a:pt x="1188671" y="871134"/>
                  <a:pt x="1099361" y="901011"/>
                </a:cubicBezTo>
                <a:cubicBezTo>
                  <a:pt x="1010051" y="930888"/>
                  <a:pt x="777702" y="855082"/>
                  <a:pt x="624767" y="901011"/>
                </a:cubicBezTo>
                <a:cubicBezTo>
                  <a:pt x="471832" y="946940"/>
                  <a:pt x="248752" y="879156"/>
                  <a:pt x="150172" y="901011"/>
                </a:cubicBezTo>
                <a:cubicBezTo>
                  <a:pt x="59899" y="902610"/>
                  <a:pt x="-8038" y="838211"/>
                  <a:pt x="0" y="750839"/>
                </a:cubicBezTo>
                <a:cubicBezTo>
                  <a:pt x="-9167" y="616372"/>
                  <a:pt x="29695" y="525608"/>
                  <a:pt x="0" y="468526"/>
                </a:cubicBezTo>
                <a:cubicBezTo>
                  <a:pt x="-29695" y="411444"/>
                  <a:pt x="25450" y="294047"/>
                  <a:pt x="0" y="150172"/>
                </a:cubicBezTo>
                <a:close/>
              </a:path>
              <a:path w="3329671" h="901011" stroke="0" extrusionOk="0">
                <a:moveTo>
                  <a:pt x="0" y="150172"/>
                </a:moveTo>
                <a:cubicBezTo>
                  <a:pt x="9707" y="59975"/>
                  <a:pt x="67573" y="-4228"/>
                  <a:pt x="150172" y="0"/>
                </a:cubicBezTo>
                <a:cubicBezTo>
                  <a:pt x="284082" y="-13418"/>
                  <a:pt x="565827" y="51591"/>
                  <a:pt x="685353" y="0"/>
                </a:cubicBezTo>
                <a:cubicBezTo>
                  <a:pt x="804879" y="-51591"/>
                  <a:pt x="1012132" y="10413"/>
                  <a:pt x="1129654" y="0"/>
                </a:cubicBezTo>
                <a:cubicBezTo>
                  <a:pt x="1247176" y="-10413"/>
                  <a:pt x="1469447" y="40671"/>
                  <a:pt x="1664836" y="0"/>
                </a:cubicBezTo>
                <a:cubicBezTo>
                  <a:pt x="1860225" y="-40671"/>
                  <a:pt x="1945826" y="11165"/>
                  <a:pt x="2200017" y="0"/>
                </a:cubicBezTo>
                <a:cubicBezTo>
                  <a:pt x="2454208" y="-11165"/>
                  <a:pt x="2434588" y="33539"/>
                  <a:pt x="2644318" y="0"/>
                </a:cubicBezTo>
                <a:cubicBezTo>
                  <a:pt x="2854048" y="-33539"/>
                  <a:pt x="2997579" y="4045"/>
                  <a:pt x="3179499" y="0"/>
                </a:cubicBezTo>
                <a:cubicBezTo>
                  <a:pt x="3263003" y="-13227"/>
                  <a:pt x="3339928" y="49898"/>
                  <a:pt x="3329671" y="150172"/>
                </a:cubicBezTo>
                <a:cubicBezTo>
                  <a:pt x="3349704" y="264770"/>
                  <a:pt x="3312520" y="348036"/>
                  <a:pt x="3329671" y="432485"/>
                </a:cubicBezTo>
                <a:cubicBezTo>
                  <a:pt x="3346822" y="516934"/>
                  <a:pt x="3306023" y="604820"/>
                  <a:pt x="3329671" y="750839"/>
                </a:cubicBezTo>
                <a:cubicBezTo>
                  <a:pt x="3320182" y="820971"/>
                  <a:pt x="3265007" y="911451"/>
                  <a:pt x="3179499" y="901011"/>
                </a:cubicBezTo>
                <a:cubicBezTo>
                  <a:pt x="3075938" y="940186"/>
                  <a:pt x="2886010" y="856010"/>
                  <a:pt x="2735198" y="901011"/>
                </a:cubicBezTo>
                <a:cubicBezTo>
                  <a:pt x="2584386" y="946012"/>
                  <a:pt x="2435199" y="867793"/>
                  <a:pt x="2200017" y="901011"/>
                </a:cubicBezTo>
                <a:cubicBezTo>
                  <a:pt x="1964835" y="934229"/>
                  <a:pt x="1848391" y="874311"/>
                  <a:pt x="1755715" y="901011"/>
                </a:cubicBezTo>
                <a:cubicBezTo>
                  <a:pt x="1663039" y="927711"/>
                  <a:pt x="1428715" y="878011"/>
                  <a:pt x="1281121" y="901011"/>
                </a:cubicBezTo>
                <a:cubicBezTo>
                  <a:pt x="1133527" y="924011"/>
                  <a:pt x="950742" y="851840"/>
                  <a:pt x="867113" y="901011"/>
                </a:cubicBezTo>
                <a:cubicBezTo>
                  <a:pt x="783484" y="950182"/>
                  <a:pt x="429942" y="844946"/>
                  <a:pt x="150172" y="901011"/>
                </a:cubicBezTo>
                <a:cubicBezTo>
                  <a:pt x="66701" y="909340"/>
                  <a:pt x="-6425" y="827007"/>
                  <a:pt x="0" y="750839"/>
                </a:cubicBezTo>
                <a:cubicBezTo>
                  <a:pt x="-20775" y="652620"/>
                  <a:pt x="3892" y="540908"/>
                  <a:pt x="0" y="462519"/>
                </a:cubicBezTo>
                <a:cubicBezTo>
                  <a:pt x="-3892" y="384130"/>
                  <a:pt x="3099" y="235076"/>
                  <a:pt x="0" y="150172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Ερωτηματικές</a:t>
            </a:r>
            <a:endParaRPr lang="el-GR" sz="2400" dirty="0"/>
          </a:p>
        </p:txBody>
      </p:sp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800B7BFD-367F-5228-1D8E-27731A5D4AA2}"/>
              </a:ext>
            </a:extLst>
          </p:cNvPr>
          <p:cNvSpPr/>
          <p:nvPr/>
        </p:nvSpPr>
        <p:spPr>
          <a:xfrm>
            <a:off x="5177519" y="2034794"/>
            <a:ext cx="5350332" cy="590025"/>
          </a:xfrm>
          <a:custGeom>
            <a:avLst/>
            <a:gdLst>
              <a:gd name="csX0" fmla="*/ 0 w 5350332"/>
              <a:gd name="csY0" fmla="*/ 98339 h 590025"/>
              <a:gd name="csX1" fmla="*/ 98339 w 5350332"/>
              <a:gd name="csY1" fmla="*/ 0 h 590025"/>
              <a:gd name="csX2" fmla="*/ 774040 w 5350332"/>
              <a:gd name="csY2" fmla="*/ 0 h 590025"/>
              <a:gd name="csX3" fmla="*/ 1295132 w 5350332"/>
              <a:gd name="csY3" fmla="*/ 0 h 590025"/>
              <a:gd name="csX4" fmla="*/ 1764687 w 5350332"/>
              <a:gd name="csY4" fmla="*/ 0 h 590025"/>
              <a:gd name="csX5" fmla="*/ 2337315 w 5350332"/>
              <a:gd name="csY5" fmla="*/ 0 h 590025"/>
              <a:gd name="csX6" fmla="*/ 2858407 w 5350332"/>
              <a:gd name="csY6" fmla="*/ 0 h 590025"/>
              <a:gd name="csX7" fmla="*/ 3327962 w 5350332"/>
              <a:gd name="csY7" fmla="*/ 0 h 590025"/>
              <a:gd name="csX8" fmla="*/ 3797517 w 5350332"/>
              <a:gd name="csY8" fmla="*/ 0 h 590025"/>
              <a:gd name="csX9" fmla="*/ 4318609 w 5350332"/>
              <a:gd name="csY9" fmla="*/ 0 h 590025"/>
              <a:gd name="csX10" fmla="*/ 5251993 w 5350332"/>
              <a:gd name="csY10" fmla="*/ 0 h 590025"/>
              <a:gd name="csX11" fmla="*/ 5350332 w 5350332"/>
              <a:gd name="csY11" fmla="*/ 98339 h 590025"/>
              <a:gd name="csX12" fmla="*/ 5350332 w 5350332"/>
              <a:gd name="csY12" fmla="*/ 491686 h 590025"/>
              <a:gd name="csX13" fmla="*/ 5251993 w 5350332"/>
              <a:gd name="csY13" fmla="*/ 590025 h 590025"/>
              <a:gd name="csX14" fmla="*/ 4782438 w 5350332"/>
              <a:gd name="csY14" fmla="*/ 590025 h 590025"/>
              <a:gd name="csX15" fmla="*/ 4209810 w 5350332"/>
              <a:gd name="csY15" fmla="*/ 590025 h 590025"/>
              <a:gd name="csX16" fmla="*/ 3740254 w 5350332"/>
              <a:gd name="csY16" fmla="*/ 590025 h 590025"/>
              <a:gd name="csX17" fmla="*/ 3270699 w 5350332"/>
              <a:gd name="csY17" fmla="*/ 590025 h 590025"/>
              <a:gd name="csX18" fmla="*/ 2852681 w 5350332"/>
              <a:gd name="csY18" fmla="*/ 590025 h 590025"/>
              <a:gd name="csX19" fmla="*/ 2434662 w 5350332"/>
              <a:gd name="csY19" fmla="*/ 590025 h 590025"/>
              <a:gd name="csX20" fmla="*/ 2016644 w 5350332"/>
              <a:gd name="csY20" fmla="*/ 590025 h 590025"/>
              <a:gd name="csX21" fmla="*/ 1547088 w 5350332"/>
              <a:gd name="csY21" fmla="*/ 590025 h 590025"/>
              <a:gd name="csX22" fmla="*/ 1129070 w 5350332"/>
              <a:gd name="csY22" fmla="*/ 590025 h 590025"/>
              <a:gd name="csX23" fmla="*/ 659515 w 5350332"/>
              <a:gd name="csY23" fmla="*/ 590025 h 590025"/>
              <a:gd name="csX24" fmla="*/ 98339 w 5350332"/>
              <a:gd name="csY24" fmla="*/ 590025 h 590025"/>
              <a:gd name="csX25" fmla="*/ 0 w 5350332"/>
              <a:gd name="csY25" fmla="*/ 491686 h 590025"/>
              <a:gd name="csX26" fmla="*/ 0 w 5350332"/>
              <a:gd name="csY26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350332" h="590025" fill="none" extrusionOk="0">
                <a:moveTo>
                  <a:pt x="0" y="98339"/>
                </a:moveTo>
                <a:cubicBezTo>
                  <a:pt x="1738" y="43804"/>
                  <a:pt x="35460" y="13774"/>
                  <a:pt x="98339" y="0"/>
                </a:cubicBezTo>
                <a:cubicBezTo>
                  <a:pt x="354065" y="-12264"/>
                  <a:pt x="623766" y="51086"/>
                  <a:pt x="774040" y="0"/>
                </a:cubicBezTo>
                <a:cubicBezTo>
                  <a:pt x="924314" y="-51086"/>
                  <a:pt x="1179305" y="28616"/>
                  <a:pt x="1295132" y="0"/>
                </a:cubicBezTo>
                <a:cubicBezTo>
                  <a:pt x="1410959" y="-28616"/>
                  <a:pt x="1623005" y="192"/>
                  <a:pt x="1764687" y="0"/>
                </a:cubicBezTo>
                <a:cubicBezTo>
                  <a:pt x="1906370" y="-192"/>
                  <a:pt x="2110277" y="8120"/>
                  <a:pt x="2337315" y="0"/>
                </a:cubicBezTo>
                <a:cubicBezTo>
                  <a:pt x="2564353" y="-8120"/>
                  <a:pt x="2729454" y="3563"/>
                  <a:pt x="2858407" y="0"/>
                </a:cubicBezTo>
                <a:cubicBezTo>
                  <a:pt x="2987360" y="-3563"/>
                  <a:pt x="3135412" y="1261"/>
                  <a:pt x="3327962" y="0"/>
                </a:cubicBezTo>
                <a:cubicBezTo>
                  <a:pt x="3520513" y="-1261"/>
                  <a:pt x="3676691" y="43806"/>
                  <a:pt x="3797517" y="0"/>
                </a:cubicBezTo>
                <a:cubicBezTo>
                  <a:pt x="3918344" y="-43806"/>
                  <a:pt x="4093017" y="62373"/>
                  <a:pt x="4318609" y="0"/>
                </a:cubicBezTo>
                <a:cubicBezTo>
                  <a:pt x="4544201" y="-62373"/>
                  <a:pt x="5017903" y="7128"/>
                  <a:pt x="5251993" y="0"/>
                </a:cubicBezTo>
                <a:cubicBezTo>
                  <a:pt x="5297720" y="12799"/>
                  <a:pt x="5345021" y="45141"/>
                  <a:pt x="5350332" y="98339"/>
                </a:cubicBezTo>
                <a:cubicBezTo>
                  <a:pt x="5397418" y="291388"/>
                  <a:pt x="5308205" y="380510"/>
                  <a:pt x="5350332" y="491686"/>
                </a:cubicBezTo>
                <a:cubicBezTo>
                  <a:pt x="5344329" y="545006"/>
                  <a:pt x="5300910" y="580079"/>
                  <a:pt x="5251993" y="590025"/>
                </a:cubicBezTo>
                <a:cubicBezTo>
                  <a:pt x="5143429" y="606328"/>
                  <a:pt x="4996247" y="569184"/>
                  <a:pt x="4782438" y="590025"/>
                </a:cubicBezTo>
                <a:cubicBezTo>
                  <a:pt x="4568629" y="610866"/>
                  <a:pt x="4461432" y="572124"/>
                  <a:pt x="4209810" y="590025"/>
                </a:cubicBezTo>
                <a:cubicBezTo>
                  <a:pt x="3958188" y="607926"/>
                  <a:pt x="3842384" y="589299"/>
                  <a:pt x="3740254" y="590025"/>
                </a:cubicBezTo>
                <a:cubicBezTo>
                  <a:pt x="3638124" y="590751"/>
                  <a:pt x="3454821" y="542642"/>
                  <a:pt x="3270699" y="590025"/>
                </a:cubicBezTo>
                <a:cubicBezTo>
                  <a:pt x="3086577" y="637408"/>
                  <a:pt x="2959030" y="572552"/>
                  <a:pt x="2852681" y="590025"/>
                </a:cubicBezTo>
                <a:cubicBezTo>
                  <a:pt x="2746332" y="607498"/>
                  <a:pt x="2587858" y="555427"/>
                  <a:pt x="2434662" y="590025"/>
                </a:cubicBezTo>
                <a:cubicBezTo>
                  <a:pt x="2281466" y="624623"/>
                  <a:pt x="2125347" y="572539"/>
                  <a:pt x="2016644" y="590025"/>
                </a:cubicBezTo>
                <a:cubicBezTo>
                  <a:pt x="1907941" y="607511"/>
                  <a:pt x="1690083" y="577620"/>
                  <a:pt x="1547088" y="590025"/>
                </a:cubicBezTo>
                <a:cubicBezTo>
                  <a:pt x="1404093" y="602430"/>
                  <a:pt x="1282551" y="558841"/>
                  <a:pt x="1129070" y="590025"/>
                </a:cubicBezTo>
                <a:cubicBezTo>
                  <a:pt x="975589" y="621209"/>
                  <a:pt x="811663" y="564120"/>
                  <a:pt x="659515" y="590025"/>
                </a:cubicBezTo>
                <a:cubicBezTo>
                  <a:pt x="507368" y="615930"/>
                  <a:pt x="345947" y="529975"/>
                  <a:pt x="98339" y="590025"/>
                </a:cubicBezTo>
                <a:cubicBezTo>
                  <a:pt x="56499" y="580235"/>
                  <a:pt x="-1377" y="544443"/>
                  <a:pt x="0" y="491686"/>
                </a:cubicBezTo>
                <a:cubicBezTo>
                  <a:pt x="-28619" y="297315"/>
                  <a:pt x="20316" y="240151"/>
                  <a:pt x="0" y="98339"/>
                </a:cubicBezTo>
                <a:close/>
              </a:path>
              <a:path w="5350332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41975" y="-38948"/>
                  <a:pt x="547341" y="72735"/>
                  <a:pt x="722504" y="0"/>
                </a:cubicBezTo>
                <a:cubicBezTo>
                  <a:pt x="897668" y="-72735"/>
                  <a:pt x="958121" y="23686"/>
                  <a:pt x="1192059" y="0"/>
                </a:cubicBezTo>
                <a:cubicBezTo>
                  <a:pt x="1425998" y="-23686"/>
                  <a:pt x="1566209" y="15766"/>
                  <a:pt x="1816224" y="0"/>
                </a:cubicBezTo>
                <a:cubicBezTo>
                  <a:pt x="2066240" y="-15766"/>
                  <a:pt x="2155561" y="51556"/>
                  <a:pt x="2440388" y="0"/>
                </a:cubicBezTo>
                <a:cubicBezTo>
                  <a:pt x="2725215" y="-51556"/>
                  <a:pt x="2786552" y="11239"/>
                  <a:pt x="2909944" y="0"/>
                </a:cubicBezTo>
                <a:cubicBezTo>
                  <a:pt x="3033336" y="-11239"/>
                  <a:pt x="3180175" y="31009"/>
                  <a:pt x="3379499" y="0"/>
                </a:cubicBezTo>
                <a:cubicBezTo>
                  <a:pt x="3578823" y="-31009"/>
                  <a:pt x="3723257" y="10561"/>
                  <a:pt x="4055200" y="0"/>
                </a:cubicBezTo>
                <a:cubicBezTo>
                  <a:pt x="4387143" y="-10561"/>
                  <a:pt x="4356407" y="46049"/>
                  <a:pt x="4524755" y="0"/>
                </a:cubicBezTo>
                <a:cubicBezTo>
                  <a:pt x="4693104" y="-46049"/>
                  <a:pt x="5043702" y="48390"/>
                  <a:pt x="5251993" y="0"/>
                </a:cubicBezTo>
                <a:cubicBezTo>
                  <a:pt x="5303892" y="15388"/>
                  <a:pt x="5343547" y="39920"/>
                  <a:pt x="5350332" y="98339"/>
                </a:cubicBezTo>
                <a:cubicBezTo>
                  <a:pt x="5380813" y="204675"/>
                  <a:pt x="5314532" y="370168"/>
                  <a:pt x="5350332" y="491686"/>
                </a:cubicBezTo>
                <a:cubicBezTo>
                  <a:pt x="5345425" y="559081"/>
                  <a:pt x="5308910" y="582842"/>
                  <a:pt x="5251993" y="590025"/>
                </a:cubicBezTo>
                <a:cubicBezTo>
                  <a:pt x="5021837" y="658108"/>
                  <a:pt x="4898363" y="545053"/>
                  <a:pt x="4679365" y="590025"/>
                </a:cubicBezTo>
                <a:cubicBezTo>
                  <a:pt x="4460367" y="634997"/>
                  <a:pt x="4330534" y="569786"/>
                  <a:pt x="4158273" y="590025"/>
                </a:cubicBezTo>
                <a:cubicBezTo>
                  <a:pt x="3986012" y="610264"/>
                  <a:pt x="3910883" y="566124"/>
                  <a:pt x="3740254" y="590025"/>
                </a:cubicBezTo>
                <a:cubicBezTo>
                  <a:pt x="3569625" y="613926"/>
                  <a:pt x="3455319" y="570288"/>
                  <a:pt x="3270699" y="590025"/>
                </a:cubicBezTo>
                <a:cubicBezTo>
                  <a:pt x="3086079" y="609762"/>
                  <a:pt x="2821652" y="550587"/>
                  <a:pt x="2594998" y="590025"/>
                </a:cubicBezTo>
                <a:cubicBezTo>
                  <a:pt x="2368344" y="629463"/>
                  <a:pt x="2238724" y="527948"/>
                  <a:pt x="1919297" y="590025"/>
                </a:cubicBezTo>
                <a:cubicBezTo>
                  <a:pt x="1599870" y="652102"/>
                  <a:pt x="1559626" y="552351"/>
                  <a:pt x="1346669" y="590025"/>
                </a:cubicBezTo>
                <a:cubicBezTo>
                  <a:pt x="1133712" y="627699"/>
                  <a:pt x="1078273" y="589973"/>
                  <a:pt x="928650" y="590025"/>
                </a:cubicBezTo>
                <a:cubicBezTo>
                  <a:pt x="779027" y="590077"/>
                  <a:pt x="430340" y="520795"/>
                  <a:pt x="98339" y="590025"/>
                </a:cubicBezTo>
                <a:cubicBezTo>
                  <a:pt x="47321" y="592515"/>
                  <a:pt x="-59" y="539767"/>
                  <a:pt x="0" y="491686"/>
                </a:cubicBezTo>
                <a:cubicBezTo>
                  <a:pt x="-44071" y="357424"/>
                  <a:pt x="47019" y="257623"/>
                  <a:pt x="0" y="98339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6. Είδη προτάσεων ως  προς  το περιεχόμενο</a:t>
            </a:r>
          </a:p>
          <a:p>
            <a:pPr algn="ctr"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 </a:t>
            </a: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16BDCB36-D6E8-0A66-0895-1D1308D06FB0}"/>
              </a:ext>
            </a:extLst>
          </p:cNvPr>
          <p:cNvSpPr/>
          <p:nvPr/>
        </p:nvSpPr>
        <p:spPr>
          <a:xfrm>
            <a:off x="9993086" y="3355636"/>
            <a:ext cx="1918605" cy="678338"/>
          </a:xfrm>
          <a:custGeom>
            <a:avLst/>
            <a:gdLst>
              <a:gd name="csX0" fmla="*/ 0 w 1918605"/>
              <a:gd name="csY0" fmla="*/ 113059 h 678338"/>
              <a:gd name="csX1" fmla="*/ 113059 w 1918605"/>
              <a:gd name="csY1" fmla="*/ 0 h 678338"/>
              <a:gd name="csX2" fmla="*/ 660296 w 1918605"/>
              <a:gd name="csY2" fmla="*/ 0 h 678338"/>
              <a:gd name="csX3" fmla="*/ 1190609 w 1918605"/>
              <a:gd name="csY3" fmla="*/ 0 h 678338"/>
              <a:gd name="csX4" fmla="*/ 1805546 w 1918605"/>
              <a:gd name="csY4" fmla="*/ 0 h 678338"/>
              <a:gd name="csX5" fmla="*/ 1918605 w 1918605"/>
              <a:gd name="csY5" fmla="*/ 113059 h 678338"/>
              <a:gd name="csX6" fmla="*/ 1918605 w 1918605"/>
              <a:gd name="csY6" fmla="*/ 565279 h 678338"/>
              <a:gd name="csX7" fmla="*/ 1805546 w 1918605"/>
              <a:gd name="csY7" fmla="*/ 678338 h 678338"/>
              <a:gd name="csX8" fmla="*/ 1275233 w 1918605"/>
              <a:gd name="csY8" fmla="*/ 678338 h 678338"/>
              <a:gd name="csX9" fmla="*/ 711071 w 1918605"/>
              <a:gd name="csY9" fmla="*/ 678338 h 678338"/>
              <a:gd name="csX10" fmla="*/ 113059 w 1918605"/>
              <a:gd name="csY10" fmla="*/ 678338 h 678338"/>
              <a:gd name="csX11" fmla="*/ 0 w 1918605"/>
              <a:gd name="csY11" fmla="*/ 565279 h 678338"/>
              <a:gd name="csX12" fmla="*/ 0 w 1918605"/>
              <a:gd name="csY12" fmla="*/ 113059 h 6783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918605" h="678338" fill="none" extrusionOk="0">
                <a:moveTo>
                  <a:pt x="0" y="113059"/>
                </a:moveTo>
                <a:cubicBezTo>
                  <a:pt x="13538" y="58341"/>
                  <a:pt x="56079" y="130"/>
                  <a:pt x="113059" y="0"/>
                </a:cubicBezTo>
                <a:cubicBezTo>
                  <a:pt x="285109" y="-47321"/>
                  <a:pt x="532716" y="61690"/>
                  <a:pt x="660296" y="0"/>
                </a:cubicBezTo>
                <a:cubicBezTo>
                  <a:pt x="787876" y="-61690"/>
                  <a:pt x="1035004" y="14610"/>
                  <a:pt x="1190609" y="0"/>
                </a:cubicBezTo>
                <a:cubicBezTo>
                  <a:pt x="1346214" y="-14610"/>
                  <a:pt x="1665741" y="20396"/>
                  <a:pt x="1805546" y="0"/>
                </a:cubicBezTo>
                <a:cubicBezTo>
                  <a:pt x="1873523" y="-236"/>
                  <a:pt x="1908621" y="39844"/>
                  <a:pt x="1918605" y="113059"/>
                </a:cubicBezTo>
                <a:cubicBezTo>
                  <a:pt x="1971607" y="238072"/>
                  <a:pt x="1903559" y="387343"/>
                  <a:pt x="1918605" y="565279"/>
                </a:cubicBezTo>
                <a:cubicBezTo>
                  <a:pt x="1925998" y="639996"/>
                  <a:pt x="1867631" y="680688"/>
                  <a:pt x="1805546" y="678338"/>
                </a:cubicBezTo>
                <a:cubicBezTo>
                  <a:pt x="1640669" y="724844"/>
                  <a:pt x="1447582" y="618140"/>
                  <a:pt x="1275233" y="678338"/>
                </a:cubicBezTo>
                <a:cubicBezTo>
                  <a:pt x="1102884" y="738536"/>
                  <a:pt x="866157" y="644586"/>
                  <a:pt x="711071" y="678338"/>
                </a:cubicBezTo>
                <a:cubicBezTo>
                  <a:pt x="555985" y="712090"/>
                  <a:pt x="403621" y="615221"/>
                  <a:pt x="113059" y="678338"/>
                </a:cubicBezTo>
                <a:cubicBezTo>
                  <a:pt x="53287" y="674473"/>
                  <a:pt x="4897" y="614333"/>
                  <a:pt x="0" y="565279"/>
                </a:cubicBezTo>
                <a:cubicBezTo>
                  <a:pt x="-2366" y="418675"/>
                  <a:pt x="39659" y="333146"/>
                  <a:pt x="0" y="113059"/>
                </a:cubicBezTo>
                <a:close/>
              </a:path>
              <a:path w="1918605" h="678338" stroke="0" extrusionOk="0">
                <a:moveTo>
                  <a:pt x="0" y="113059"/>
                </a:moveTo>
                <a:cubicBezTo>
                  <a:pt x="2008" y="49116"/>
                  <a:pt x="51057" y="-5471"/>
                  <a:pt x="113059" y="0"/>
                </a:cubicBezTo>
                <a:cubicBezTo>
                  <a:pt x="319824" y="-68360"/>
                  <a:pt x="501971" y="32651"/>
                  <a:pt x="694146" y="0"/>
                </a:cubicBezTo>
                <a:cubicBezTo>
                  <a:pt x="886321" y="-32651"/>
                  <a:pt x="1011255" y="37061"/>
                  <a:pt x="1224459" y="0"/>
                </a:cubicBezTo>
                <a:cubicBezTo>
                  <a:pt x="1437663" y="-37061"/>
                  <a:pt x="1571086" y="54385"/>
                  <a:pt x="1805546" y="0"/>
                </a:cubicBezTo>
                <a:cubicBezTo>
                  <a:pt x="1870171" y="8375"/>
                  <a:pt x="1910027" y="38637"/>
                  <a:pt x="1918605" y="113059"/>
                </a:cubicBezTo>
                <a:cubicBezTo>
                  <a:pt x="1924855" y="255682"/>
                  <a:pt x="1877353" y="378461"/>
                  <a:pt x="1918605" y="565279"/>
                </a:cubicBezTo>
                <a:cubicBezTo>
                  <a:pt x="1919219" y="613357"/>
                  <a:pt x="1875120" y="666283"/>
                  <a:pt x="1805546" y="678338"/>
                </a:cubicBezTo>
                <a:cubicBezTo>
                  <a:pt x="1670223" y="719950"/>
                  <a:pt x="1492979" y="665875"/>
                  <a:pt x="1292158" y="678338"/>
                </a:cubicBezTo>
                <a:cubicBezTo>
                  <a:pt x="1091337" y="690801"/>
                  <a:pt x="865228" y="667492"/>
                  <a:pt x="744921" y="678338"/>
                </a:cubicBezTo>
                <a:cubicBezTo>
                  <a:pt x="624614" y="689184"/>
                  <a:pt x="301923" y="609955"/>
                  <a:pt x="113059" y="678338"/>
                </a:cubicBezTo>
                <a:cubicBezTo>
                  <a:pt x="35390" y="682226"/>
                  <a:pt x="-14945" y="632639"/>
                  <a:pt x="0" y="565279"/>
                </a:cubicBezTo>
                <a:cubicBezTo>
                  <a:pt x="-27163" y="371712"/>
                  <a:pt x="41096" y="303164"/>
                  <a:pt x="0" y="11305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/>
              <a:t>Προστακτικές (ή επιθυμίας)</a:t>
            </a:r>
          </a:p>
        </p:txBody>
      </p:sp>
      <p:pic>
        <p:nvPicPr>
          <p:cNvPr id="3" name="Εικόνα 2" descr="Νεοελληνική Γλώσσα (Έκθεση) Α΄ Γυμνασίου – Βιβλίο Μαθητή [pdf] | taexeiola.gr">
            <a:extLst>
              <a:ext uri="{FF2B5EF4-FFF2-40B4-BE49-F238E27FC236}">
                <a16:creationId xmlns:a16="http://schemas.microsoft.com/office/drawing/2014/main" id="{8C863A76-1535-AEA7-087E-C7E38E236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8" y="1309599"/>
            <a:ext cx="2676525" cy="2673981"/>
          </a:xfrm>
          <a:custGeom>
            <a:avLst/>
            <a:gdLst>
              <a:gd name="csX0" fmla="*/ 0 w 2676525"/>
              <a:gd name="csY0" fmla="*/ 0 h 2673981"/>
              <a:gd name="csX1" fmla="*/ 508540 w 2676525"/>
              <a:gd name="csY1" fmla="*/ 0 h 2673981"/>
              <a:gd name="csX2" fmla="*/ 990314 w 2676525"/>
              <a:gd name="csY2" fmla="*/ 0 h 2673981"/>
              <a:gd name="csX3" fmla="*/ 1552385 w 2676525"/>
              <a:gd name="csY3" fmla="*/ 0 h 2673981"/>
              <a:gd name="csX4" fmla="*/ 2007394 w 2676525"/>
              <a:gd name="csY4" fmla="*/ 0 h 2673981"/>
              <a:gd name="csX5" fmla="*/ 2676525 w 2676525"/>
              <a:gd name="csY5" fmla="*/ 0 h 2673981"/>
              <a:gd name="csX6" fmla="*/ 2676525 w 2676525"/>
              <a:gd name="csY6" fmla="*/ 508056 h 2673981"/>
              <a:gd name="csX7" fmla="*/ 2676525 w 2676525"/>
              <a:gd name="csY7" fmla="*/ 1016113 h 2673981"/>
              <a:gd name="csX8" fmla="*/ 2676525 w 2676525"/>
              <a:gd name="csY8" fmla="*/ 1604389 h 2673981"/>
              <a:gd name="csX9" fmla="*/ 2676525 w 2676525"/>
              <a:gd name="csY9" fmla="*/ 2058965 h 2673981"/>
              <a:gd name="csX10" fmla="*/ 2676525 w 2676525"/>
              <a:gd name="csY10" fmla="*/ 2673981 h 2673981"/>
              <a:gd name="csX11" fmla="*/ 2087690 w 2676525"/>
              <a:gd name="csY11" fmla="*/ 2673981 h 2673981"/>
              <a:gd name="csX12" fmla="*/ 1525619 w 2676525"/>
              <a:gd name="csY12" fmla="*/ 2673981 h 2673981"/>
              <a:gd name="csX13" fmla="*/ 990314 w 2676525"/>
              <a:gd name="csY13" fmla="*/ 2673981 h 2673981"/>
              <a:gd name="csX14" fmla="*/ 481774 w 2676525"/>
              <a:gd name="csY14" fmla="*/ 2673981 h 2673981"/>
              <a:gd name="csX15" fmla="*/ 0 w 2676525"/>
              <a:gd name="csY15" fmla="*/ 2673981 h 2673981"/>
              <a:gd name="csX16" fmla="*/ 0 w 2676525"/>
              <a:gd name="csY16" fmla="*/ 2219404 h 2673981"/>
              <a:gd name="csX17" fmla="*/ 0 w 2676525"/>
              <a:gd name="csY17" fmla="*/ 1764827 h 2673981"/>
              <a:gd name="csX18" fmla="*/ 0 w 2676525"/>
              <a:gd name="csY18" fmla="*/ 1256771 h 2673981"/>
              <a:gd name="csX19" fmla="*/ 0 w 2676525"/>
              <a:gd name="csY19" fmla="*/ 668495 h 2673981"/>
              <a:gd name="csX20" fmla="*/ 0 w 2676525"/>
              <a:gd name="csY20" fmla="*/ 0 h 2673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676525" h="2673981" fill="none" extrusionOk="0">
                <a:moveTo>
                  <a:pt x="0" y="0"/>
                </a:moveTo>
                <a:cubicBezTo>
                  <a:pt x="210406" y="-15814"/>
                  <a:pt x="330972" y="34562"/>
                  <a:pt x="508540" y="0"/>
                </a:cubicBezTo>
                <a:cubicBezTo>
                  <a:pt x="686108" y="-34562"/>
                  <a:pt x="835394" y="56613"/>
                  <a:pt x="990314" y="0"/>
                </a:cubicBezTo>
                <a:cubicBezTo>
                  <a:pt x="1145234" y="-56613"/>
                  <a:pt x="1383020" y="52519"/>
                  <a:pt x="1552385" y="0"/>
                </a:cubicBezTo>
                <a:cubicBezTo>
                  <a:pt x="1721750" y="-52519"/>
                  <a:pt x="1889370" y="10660"/>
                  <a:pt x="2007394" y="0"/>
                </a:cubicBezTo>
                <a:cubicBezTo>
                  <a:pt x="2125418" y="-10660"/>
                  <a:pt x="2503519" y="68089"/>
                  <a:pt x="2676525" y="0"/>
                </a:cubicBezTo>
                <a:cubicBezTo>
                  <a:pt x="2711493" y="146800"/>
                  <a:pt x="2636996" y="302546"/>
                  <a:pt x="2676525" y="508056"/>
                </a:cubicBezTo>
                <a:cubicBezTo>
                  <a:pt x="2716054" y="713566"/>
                  <a:pt x="2657203" y="785715"/>
                  <a:pt x="2676525" y="1016113"/>
                </a:cubicBezTo>
                <a:cubicBezTo>
                  <a:pt x="2695847" y="1246511"/>
                  <a:pt x="2624547" y="1338632"/>
                  <a:pt x="2676525" y="1604389"/>
                </a:cubicBezTo>
                <a:cubicBezTo>
                  <a:pt x="2728503" y="1870146"/>
                  <a:pt x="2673560" y="1883229"/>
                  <a:pt x="2676525" y="2058965"/>
                </a:cubicBezTo>
                <a:cubicBezTo>
                  <a:pt x="2679490" y="2234701"/>
                  <a:pt x="2642487" y="2467136"/>
                  <a:pt x="2676525" y="2673981"/>
                </a:cubicBezTo>
                <a:cubicBezTo>
                  <a:pt x="2427056" y="2708915"/>
                  <a:pt x="2344088" y="2667964"/>
                  <a:pt x="2087690" y="2673981"/>
                </a:cubicBezTo>
                <a:cubicBezTo>
                  <a:pt x="1831292" y="2679998"/>
                  <a:pt x="1754015" y="2660433"/>
                  <a:pt x="1525619" y="2673981"/>
                </a:cubicBezTo>
                <a:cubicBezTo>
                  <a:pt x="1297223" y="2687529"/>
                  <a:pt x="1104877" y="2647184"/>
                  <a:pt x="990314" y="2673981"/>
                </a:cubicBezTo>
                <a:cubicBezTo>
                  <a:pt x="875751" y="2700778"/>
                  <a:pt x="589291" y="2659617"/>
                  <a:pt x="481774" y="2673981"/>
                </a:cubicBezTo>
                <a:cubicBezTo>
                  <a:pt x="374257" y="2688345"/>
                  <a:pt x="125227" y="2663967"/>
                  <a:pt x="0" y="2673981"/>
                </a:cubicBezTo>
                <a:cubicBezTo>
                  <a:pt x="-50347" y="2578241"/>
                  <a:pt x="43565" y="2384078"/>
                  <a:pt x="0" y="2219404"/>
                </a:cubicBezTo>
                <a:cubicBezTo>
                  <a:pt x="-43565" y="2054730"/>
                  <a:pt x="47599" y="1916722"/>
                  <a:pt x="0" y="1764827"/>
                </a:cubicBezTo>
                <a:cubicBezTo>
                  <a:pt x="-47599" y="1612932"/>
                  <a:pt x="25298" y="1383039"/>
                  <a:pt x="0" y="1256771"/>
                </a:cubicBezTo>
                <a:cubicBezTo>
                  <a:pt x="-25298" y="1130503"/>
                  <a:pt x="56755" y="854534"/>
                  <a:pt x="0" y="668495"/>
                </a:cubicBezTo>
                <a:cubicBezTo>
                  <a:pt x="-56755" y="482456"/>
                  <a:pt x="2624" y="157252"/>
                  <a:pt x="0" y="0"/>
                </a:cubicBezTo>
                <a:close/>
              </a:path>
              <a:path w="2676525" h="2673981" stroke="0" extrusionOk="0">
                <a:moveTo>
                  <a:pt x="0" y="0"/>
                </a:moveTo>
                <a:cubicBezTo>
                  <a:pt x="258167" y="-50890"/>
                  <a:pt x="421934" y="45895"/>
                  <a:pt x="588836" y="0"/>
                </a:cubicBezTo>
                <a:cubicBezTo>
                  <a:pt x="755738" y="-45895"/>
                  <a:pt x="833481" y="38717"/>
                  <a:pt x="1043845" y="0"/>
                </a:cubicBezTo>
                <a:cubicBezTo>
                  <a:pt x="1254209" y="-38717"/>
                  <a:pt x="1315360" y="26364"/>
                  <a:pt x="1579150" y="0"/>
                </a:cubicBezTo>
                <a:cubicBezTo>
                  <a:pt x="1842941" y="-26364"/>
                  <a:pt x="1919613" y="40243"/>
                  <a:pt x="2034159" y="0"/>
                </a:cubicBezTo>
                <a:cubicBezTo>
                  <a:pt x="2148705" y="-40243"/>
                  <a:pt x="2452424" y="30240"/>
                  <a:pt x="2676525" y="0"/>
                </a:cubicBezTo>
                <a:cubicBezTo>
                  <a:pt x="2677107" y="165694"/>
                  <a:pt x="2632417" y="274690"/>
                  <a:pt x="2676525" y="481317"/>
                </a:cubicBezTo>
                <a:cubicBezTo>
                  <a:pt x="2720633" y="687944"/>
                  <a:pt x="2673634" y="859670"/>
                  <a:pt x="2676525" y="1016113"/>
                </a:cubicBezTo>
                <a:cubicBezTo>
                  <a:pt x="2679416" y="1172556"/>
                  <a:pt x="2632622" y="1384819"/>
                  <a:pt x="2676525" y="1550909"/>
                </a:cubicBezTo>
                <a:cubicBezTo>
                  <a:pt x="2720428" y="1716999"/>
                  <a:pt x="2637658" y="1793538"/>
                  <a:pt x="2676525" y="2032226"/>
                </a:cubicBezTo>
                <a:cubicBezTo>
                  <a:pt x="2715392" y="2270914"/>
                  <a:pt x="2663558" y="2439456"/>
                  <a:pt x="2676525" y="2673981"/>
                </a:cubicBezTo>
                <a:cubicBezTo>
                  <a:pt x="2524302" y="2687519"/>
                  <a:pt x="2417170" y="2663347"/>
                  <a:pt x="2194751" y="2673981"/>
                </a:cubicBezTo>
                <a:cubicBezTo>
                  <a:pt x="1972332" y="2684615"/>
                  <a:pt x="1951176" y="2641485"/>
                  <a:pt x="1712976" y="2673981"/>
                </a:cubicBezTo>
                <a:cubicBezTo>
                  <a:pt x="1474776" y="2706477"/>
                  <a:pt x="1304231" y="2644143"/>
                  <a:pt x="1177671" y="2673981"/>
                </a:cubicBezTo>
                <a:cubicBezTo>
                  <a:pt x="1051112" y="2703819"/>
                  <a:pt x="826061" y="2617564"/>
                  <a:pt x="588835" y="2673981"/>
                </a:cubicBezTo>
                <a:cubicBezTo>
                  <a:pt x="351609" y="2730398"/>
                  <a:pt x="149114" y="2669913"/>
                  <a:pt x="0" y="2673981"/>
                </a:cubicBezTo>
                <a:cubicBezTo>
                  <a:pt x="-27983" y="2467558"/>
                  <a:pt x="9221" y="2270078"/>
                  <a:pt x="0" y="2112445"/>
                </a:cubicBezTo>
                <a:cubicBezTo>
                  <a:pt x="-9221" y="1954812"/>
                  <a:pt x="43645" y="1797613"/>
                  <a:pt x="0" y="1631128"/>
                </a:cubicBezTo>
                <a:cubicBezTo>
                  <a:pt x="-43645" y="1464643"/>
                  <a:pt x="45698" y="1377770"/>
                  <a:pt x="0" y="1149812"/>
                </a:cubicBezTo>
                <a:cubicBezTo>
                  <a:pt x="-45698" y="921854"/>
                  <a:pt x="39577" y="822099"/>
                  <a:pt x="0" y="668495"/>
                </a:cubicBezTo>
                <a:cubicBezTo>
                  <a:pt x="-39577" y="514891"/>
                  <a:pt x="48729" y="292635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47306124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E4882F95-7F51-EB32-7A2E-EBFEDEDE7A2C}"/>
              </a:ext>
            </a:extLst>
          </p:cNvPr>
          <p:cNvSpPr/>
          <p:nvPr/>
        </p:nvSpPr>
        <p:spPr>
          <a:xfrm>
            <a:off x="3320143" y="3429000"/>
            <a:ext cx="2022010" cy="1017814"/>
          </a:xfrm>
          <a:custGeom>
            <a:avLst/>
            <a:gdLst>
              <a:gd name="csX0" fmla="*/ 0 w 2022010"/>
              <a:gd name="csY0" fmla="*/ 169639 h 1017814"/>
              <a:gd name="csX1" fmla="*/ 169639 w 2022010"/>
              <a:gd name="csY1" fmla="*/ 0 h 1017814"/>
              <a:gd name="csX2" fmla="*/ 713722 w 2022010"/>
              <a:gd name="csY2" fmla="*/ 0 h 1017814"/>
              <a:gd name="csX3" fmla="*/ 1308288 w 2022010"/>
              <a:gd name="csY3" fmla="*/ 0 h 1017814"/>
              <a:gd name="csX4" fmla="*/ 1852371 w 2022010"/>
              <a:gd name="csY4" fmla="*/ 0 h 1017814"/>
              <a:gd name="csX5" fmla="*/ 2022010 w 2022010"/>
              <a:gd name="csY5" fmla="*/ 169639 h 1017814"/>
              <a:gd name="csX6" fmla="*/ 2022010 w 2022010"/>
              <a:gd name="csY6" fmla="*/ 502122 h 1017814"/>
              <a:gd name="csX7" fmla="*/ 2022010 w 2022010"/>
              <a:gd name="csY7" fmla="*/ 848175 h 1017814"/>
              <a:gd name="csX8" fmla="*/ 1852371 w 2022010"/>
              <a:gd name="csY8" fmla="*/ 1017814 h 1017814"/>
              <a:gd name="csX9" fmla="*/ 1341942 w 2022010"/>
              <a:gd name="csY9" fmla="*/ 1017814 h 1017814"/>
              <a:gd name="csX10" fmla="*/ 814686 w 2022010"/>
              <a:gd name="csY10" fmla="*/ 1017814 h 1017814"/>
              <a:gd name="csX11" fmla="*/ 169639 w 2022010"/>
              <a:gd name="csY11" fmla="*/ 1017814 h 1017814"/>
              <a:gd name="csX12" fmla="*/ 0 w 2022010"/>
              <a:gd name="csY12" fmla="*/ 848175 h 1017814"/>
              <a:gd name="csX13" fmla="*/ 0 w 2022010"/>
              <a:gd name="csY13" fmla="*/ 508907 h 1017814"/>
              <a:gd name="csX14" fmla="*/ 0 w 2022010"/>
              <a:gd name="csY14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22010" h="1017814" fill="none" extrusionOk="0">
                <a:moveTo>
                  <a:pt x="0" y="169639"/>
                </a:moveTo>
                <a:cubicBezTo>
                  <a:pt x="-7080" y="67551"/>
                  <a:pt x="81152" y="-15653"/>
                  <a:pt x="169639" y="0"/>
                </a:cubicBezTo>
                <a:cubicBezTo>
                  <a:pt x="414020" y="-19075"/>
                  <a:pt x="520411" y="30849"/>
                  <a:pt x="713722" y="0"/>
                </a:cubicBezTo>
                <a:cubicBezTo>
                  <a:pt x="907033" y="-30849"/>
                  <a:pt x="1155429" y="67421"/>
                  <a:pt x="1308288" y="0"/>
                </a:cubicBezTo>
                <a:cubicBezTo>
                  <a:pt x="1461147" y="-67421"/>
                  <a:pt x="1645647" y="40869"/>
                  <a:pt x="1852371" y="0"/>
                </a:cubicBezTo>
                <a:cubicBezTo>
                  <a:pt x="1947258" y="-2577"/>
                  <a:pt x="1997530" y="68597"/>
                  <a:pt x="2022010" y="169639"/>
                </a:cubicBezTo>
                <a:cubicBezTo>
                  <a:pt x="2054497" y="258275"/>
                  <a:pt x="1999849" y="376060"/>
                  <a:pt x="2022010" y="502122"/>
                </a:cubicBezTo>
                <a:cubicBezTo>
                  <a:pt x="2044171" y="628184"/>
                  <a:pt x="1982473" y="760791"/>
                  <a:pt x="2022010" y="848175"/>
                </a:cubicBezTo>
                <a:cubicBezTo>
                  <a:pt x="2037200" y="955272"/>
                  <a:pt x="1954995" y="1003295"/>
                  <a:pt x="1852371" y="1017814"/>
                </a:cubicBezTo>
                <a:cubicBezTo>
                  <a:pt x="1614506" y="1078806"/>
                  <a:pt x="1563258" y="983005"/>
                  <a:pt x="1341942" y="1017814"/>
                </a:cubicBezTo>
                <a:cubicBezTo>
                  <a:pt x="1120626" y="1052623"/>
                  <a:pt x="958217" y="973869"/>
                  <a:pt x="814686" y="1017814"/>
                </a:cubicBezTo>
                <a:cubicBezTo>
                  <a:pt x="671155" y="1061759"/>
                  <a:pt x="457213" y="1016448"/>
                  <a:pt x="169639" y="1017814"/>
                </a:cubicBezTo>
                <a:cubicBezTo>
                  <a:pt x="80040" y="1016514"/>
                  <a:pt x="-25568" y="940856"/>
                  <a:pt x="0" y="848175"/>
                </a:cubicBezTo>
                <a:cubicBezTo>
                  <a:pt x="-6115" y="773751"/>
                  <a:pt x="33204" y="578412"/>
                  <a:pt x="0" y="508907"/>
                </a:cubicBezTo>
                <a:cubicBezTo>
                  <a:pt x="-33204" y="439402"/>
                  <a:pt x="24179" y="262347"/>
                  <a:pt x="0" y="169639"/>
                </a:cubicBezTo>
                <a:close/>
              </a:path>
              <a:path w="2022010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421859" y="-30385"/>
                  <a:pt x="485264" y="18187"/>
                  <a:pt x="747377" y="0"/>
                </a:cubicBezTo>
                <a:cubicBezTo>
                  <a:pt x="1009490" y="-18187"/>
                  <a:pt x="1108522" y="52168"/>
                  <a:pt x="1274633" y="0"/>
                </a:cubicBezTo>
                <a:cubicBezTo>
                  <a:pt x="1440744" y="-52168"/>
                  <a:pt x="1653699" y="20204"/>
                  <a:pt x="1852371" y="0"/>
                </a:cubicBezTo>
                <a:cubicBezTo>
                  <a:pt x="1951178" y="19630"/>
                  <a:pt x="2017627" y="69827"/>
                  <a:pt x="2022010" y="169639"/>
                </a:cubicBezTo>
                <a:cubicBezTo>
                  <a:pt x="2029557" y="284231"/>
                  <a:pt x="2015112" y="409086"/>
                  <a:pt x="2022010" y="508907"/>
                </a:cubicBezTo>
                <a:cubicBezTo>
                  <a:pt x="2028908" y="608728"/>
                  <a:pt x="2003476" y="769199"/>
                  <a:pt x="2022010" y="848175"/>
                </a:cubicBezTo>
                <a:cubicBezTo>
                  <a:pt x="2026707" y="920708"/>
                  <a:pt x="1937678" y="1011678"/>
                  <a:pt x="1852371" y="1017814"/>
                </a:cubicBezTo>
                <a:cubicBezTo>
                  <a:pt x="1609861" y="1054620"/>
                  <a:pt x="1531242" y="959172"/>
                  <a:pt x="1325115" y="1017814"/>
                </a:cubicBezTo>
                <a:cubicBezTo>
                  <a:pt x="1118988" y="1076456"/>
                  <a:pt x="1048052" y="954172"/>
                  <a:pt x="781032" y="1017814"/>
                </a:cubicBezTo>
                <a:cubicBezTo>
                  <a:pt x="514012" y="1081456"/>
                  <a:pt x="306165" y="946078"/>
                  <a:pt x="169639" y="1017814"/>
                </a:cubicBezTo>
                <a:cubicBezTo>
                  <a:pt x="72719" y="1026429"/>
                  <a:pt x="7123" y="922232"/>
                  <a:pt x="0" y="848175"/>
                </a:cubicBezTo>
                <a:cubicBezTo>
                  <a:pt x="-19924" y="726196"/>
                  <a:pt x="23402" y="677398"/>
                  <a:pt x="0" y="508907"/>
                </a:cubicBezTo>
                <a:cubicBezTo>
                  <a:pt x="-23402" y="340416"/>
                  <a:pt x="4931" y="328946"/>
                  <a:pt x="0" y="16963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 err="1"/>
              <a:t>Επιφωνηματικές</a:t>
            </a:r>
            <a:r>
              <a:rPr lang="el-GR" sz="1600" b="1" dirty="0"/>
              <a:t> </a:t>
            </a:r>
            <a:r>
              <a:rPr lang="el-GR" sz="1100" dirty="0"/>
              <a:t> 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5983B296-606A-4B8E-6A50-0372F820B204}"/>
              </a:ext>
            </a:extLst>
          </p:cNvPr>
          <p:cNvCxnSpPr>
            <a:stCxn id="14" idx="2"/>
          </p:cNvCxnSpPr>
          <p:nvPr/>
        </p:nvCxnSpPr>
        <p:spPr>
          <a:xfrm>
            <a:off x="7852685" y="2624819"/>
            <a:ext cx="2849331" cy="630010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809C4824-B851-FC73-9512-55B187C5EFD8}"/>
              </a:ext>
            </a:extLst>
          </p:cNvPr>
          <p:cNvCxnSpPr>
            <a:cxnSpLocks/>
          </p:cNvCxnSpPr>
          <p:nvPr/>
        </p:nvCxnSpPr>
        <p:spPr>
          <a:xfrm flipH="1">
            <a:off x="5837475" y="2561053"/>
            <a:ext cx="1734901" cy="12054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D7D1512C-5286-6CBC-3C7E-867D8EE64D35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2488737" cy="1688252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B4F1D60D-A567-E2AA-4FAC-4BD6EC61AF00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A946CDE8-024E-33CC-8F06-6D1494C1C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</a:t>
            </a:fld>
            <a:endParaRPr lang="el-GR"/>
          </a:p>
        </p:txBody>
      </p: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7752859F-953C-307C-A1F1-16A82A49CFD2}"/>
              </a:ext>
            </a:extLst>
          </p:cNvPr>
          <p:cNvSpPr/>
          <p:nvPr/>
        </p:nvSpPr>
        <p:spPr>
          <a:xfrm>
            <a:off x="5909583" y="3804927"/>
            <a:ext cx="2985404" cy="327589"/>
          </a:xfrm>
          <a:custGeom>
            <a:avLst/>
            <a:gdLst>
              <a:gd name="csX0" fmla="*/ 0 w 2985404"/>
              <a:gd name="csY0" fmla="*/ 54599 h 327589"/>
              <a:gd name="csX1" fmla="*/ 54599 w 2985404"/>
              <a:gd name="csY1" fmla="*/ 0 h 327589"/>
              <a:gd name="csX2" fmla="*/ 572316 w 2985404"/>
              <a:gd name="csY2" fmla="*/ 0 h 327589"/>
              <a:gd name="csX3" fmla="*/ 1061271 w 2985404"/>
              <a:gd name="csY3" fmla="*/ 0 h 327589"/>
              <a:gd name="csX4" fmla="*/ 1694036 w 2985404"/>
              <a:gd name="csY4" fmla="*/ 0 h 327589"/>
              <a:gd name="csX5" fmla="*/ 2240516 w 2985404"/>
              <a:gd name="csY5" fmla="*/ 0 h 327589"/>
              <a:gd name="csX6" fmla="*/ 2930805 w 2985404"/>
              <a:gd name="csY6" fmla="*/ 0 h 327589"/>
              <a:gd name="csX7" fmla="*/ 2985404 w 2985404"/>
              <a:gd name="csY7" fmla="*/ 54599 h 327589"/>
              <a:gd name="csX8" fmla="*/ 2985404 w 2985404"/>
              <a:gd name="csY8" fmla="*/ 272990 h 327589"/>
              <a:gd name="csX9" fmla="*/ 2930805 w 2985404"/>
              <a:gd name="csY9" fmla="*/ 327589 h 327589"/>
              <a:gd name="csX10" fmla="*/ 2413088 w 2985404"/>
              <a:gd name="csY10" fmla="*/ 327589 h 327589"/>
              <a:gd name="csX11" fmla="*/ 1837847 w 2985404"/>
              <a:gd name="csY11" fmla="*/ 327589 h 327589"/>
              <a:gd name="csX12" fmla="*/ 1291368 w 2985404"/>
              <a:gd name="csY12" fmla="*/ 327589 h 327589"/>
              <a:gd name="csX13" fmla="*/ 773650 w 2985404"/>
              <a:gd name="csY13" fmla="*/ 327589 h 327589"/>
              <a:gd name="csX14" fmla="*/ 54599 w 2985404"/>
              <a:gd name="csY14" fmla="*/ 327589 h 327589"/>
              <a:gd name="csX15" fmla="*/ 0 w 2985404"/>
              <a:gd name="csY15" fmla="*/ 272990 h 327589"/>
              <a:gd name="csX16" fmla="*/ 0 w 2985404"/>
              <a:gd name="csY16" fmla="*/ 54599 h 327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85404" h="327589" fill="none" extrusionOk="0">
                <a:moveTo>
                  <a:pt x="0" y="54599"/>
                </a:moveTo>
                <a:cubicBezTo>
                  <a:pt x="-448" y="31447"/>
                  <a:pt x="23186" y="-1327"/>
                  <a:pt x="54599" y="0"/>
                </a:cubicBezTo>
                <a:cubicBezTo>
                  <a:pt x="281339" y="-24932"/>
                  <a:pt x="339651" y="24627"/>
                  <a:pt x="572316" y="0"/>
                </a:cubicBezTo>
                <a:cubicBezTo>
                  <a:pt x="804981" y="-24627"/>
                  <a:pt x="947418" y="33307"/>
                  <a:pt x="1061271" y="0"/>
                </a:cubicBezTo>
                <a:cubicBezTo>
                  <a:pt x="1175125" y="-33307"/>
                  <a:pt x="1431779" y="38236"/>
                  <a:pt x="1694036" y="0"/>
                </a:cubicBezTo>
                <a:cubicBezTo>
                  <a:pt x="1956293" y="-38236"/>
                  <a:pt x="2115644" y="11523"/>
                  <a:pt x="2240516" y="0"/>
                </a:cubicBezTo>
                <a:cubicBezTo>
                  <a:pt x="2365388" y="-11523"/>
                  <a:pt x="2753657" y="11820"/>
                  <a:pt x="2930805" y="0"/>
                </a:cubicBezTo>
                <a:cubicBezTo>
                  <a:pt x="2961660" y="619"/>
                  <a:pt x="2987586" y="20899"/>
                  <a:pt x="2985404" y="54599"/>
                </a:cubicBezTo>
                <a:cubicBezTo>
                  <a:pt x="3007262" y="153609"/>
                  <a:pt x="2960415" y="167122"/>
                  <a:pt x="2985404" y="272990"/>
                </a:cubicBezTo>
                <a:cubicBezTo>
                  <a:pt x="2985950" y="298632"/>
                  <a:pt x="2964523" y="331388"/>
                  <a:pt x="2930805" y="327589"/>
                </a:cubicBezTo>
                <a:cubicBezTo>
                  <a:pt x="2684212" y="374359"/>
                  <a:pt x="2540699" y="278547"/>
                  <a:pt x="2413088" y="327589"/>
                </a:cubicBezTo>
                <a:cubicBezTo>
                  <a:pt x="2285477" y="376631"/>
                  <a:pt x="2000805" y="267326"/>
                  <a:pt x="1837847" y="327589"/>
                </a:cubicBezTo>
                <a:cubicBezTo>
                  <a:pt x="1674889" y="387852"/>
                  <a:pt x="1513694" y="323216"/>
                  <a:pt x="1291368" y="327589"/>
                </a:cubicBezTo>
                <a:cubicBezTo>
                  <a:pt x="1069042" y="331962"/>
                  <a:pt x="925820" y="301484"/>
                  <a:pt x="773650" y="327589"/>
                </a:cubicBezTo>
                <a:cubicBezTo>
                  <a:pt x="621480" y="353694"/>
                  <a:pt x="316390" y="266483"/>
                  <a:pt x="54599" y="327589"/>
                </a:cubicBezTo>
                <a:cubicBezTo>
                  <a:pt x="17497" y="331375"/>
                  <a:pt x="-1135" y="306091"/>
                  <a:pt x="0" y="272990"/>
                </a:cubicBezTo>
                <a:cubicBezTo>
                  <a:pt x="-25520" y="211882"/>
                  <a:pt x="3440" y="107830"/>
                  <a:pt x="0" y="54599"/>
                </a:cubicBezTo>
                <a:close/>
              </a:path>
              <a:path w="2985404" h="327589" stroke="0" extrusionOk="0">
                <a:moveTo>
                  <a:pt x="0" y="54599"/>
                </a:moveTo>
                <a:cubicBezTo>
                  <a:pt x="5566" y="20283"/>
                  <a:pt x="24500" y="-680"/>
                  <a:pt x="54599" y="0"/>
                </a:cubicBezTo>
                <a:cubicBezTo>
                  <a:pt x="349054" y="-22586"/>
                  <a:pt x="488170" y="52205"/>
                  <a:pt x="658602" y="0"/>
                </a:cubicBezTo>
                <a:cubicBezTo>
                  <a:pt x="829034" y="-52205"/>
                  <a:pt x="1018547" y="53552"/>
                  <a:pt x="1176319" y="0"/>
                </a:cubicBezTo>
                <a:cubicBezTo>
                  <a:pt x="1334091" y="-53552"/>
                  <a:pt x="1630494" y="39501"/>
                  <a:pt x="1780323" y="0"/>
                </a:cubicBezTo>
                <a:cubicBezTo>
                  <a:pt x="1930152" y="-39501"/>
                  <a:pt x="2095973" y="37037"/>
                  <a:pt x="2384326" y="0"/>
                </a:cubicBezTo>
                <a:cubicBezTo>
                  <a:pt x="2672679" y="-37037"/>
                  <a:pt x="2801412" y="23797"/>
                  <a:pt x="2930805" y="0"/>
                </a:cubicBezTo>
                <a:cubicBezTo>
                  <a:pt x="2953857" y="-2633"/>
                  <a:pt x="2985372" y="26958"/>
                  <a:pt x="2985404" y="54599"/>
                </a:cubicBezTo>
                <a:cubicBezTo>
                  <a:pt x="3003331" y="132102"/>
                  <a:pt x="2976841" y="179942"/>
                  <a:pt x="2985404" y="272990"/>
                </a:cubicBezTo>
                <a:cubicBezTo>
                  <a:pt x="2988344" y="297319"/>
                  <a:pt x="2960493" y="323449"/>
                  <a:pt x="2930805" y="327589"/>
                </a:cubicBezTo>
                <a:cubicBezTo>
                  <a:pt x="2672009" y="339552"/>
                  <a:pt x="2550920" y="274364"/>
                  <a:pt x="2384326" y="327589"/>
                </a:cubicBezTo>
                <a:cubicBezTo>
                  <a:pt x="2217732" y="380814"/>
                  <a:pt x="1962278" y="322039"/>
                  <a:pt x="1809085" y="327589"/>
                </a:cubicBezTo>
                <a:cubicBezTo>
                  <a:pt x="1655892" y="333139"/>
                  <a:pt x="1427471" y="311234"/>
                  <a:pt x="1291368" y="327589"/>
                </a:cubicBezTo>
                <a:cubicBezTo>
                  <a:pt x="1155265" y="343944"/>
                  <a:pt x="816342" y="284644"/>
                  <a:pt x="687364" y="327589"/>
                </a:cubicBezTo>
                <a:cubicBezTo>
                  <a:pt x="558386" y="370534"/>
                  <a:pt x="278165" y="256221"/>
                  <a:pt x="54599" y="327589"/>
                </a:cubicBezTo>
                <a:cubicBezTo>
                  <a:pt x="17320" y="328695"/>
                  <a:pt x="-947" y="303222"/>
                  <a:pt x="0" y="272990"/>
                </a:cubicBezTo>
                <a:cubicBezTo>
                  <a:pt x="-19693" y="179143"/>
                  <a:pt x="5137" y="124881"/>
                  <a:pt x="0" y="54599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Αποφαντικές (ή κρίσης)</a:t>
            </a:r>
          </a:p>
        </p:txBody>
      </p:sp>
    </p:spTree>
    <p:extLst>
      <p:ext uri="{BB962C8B-B14F-4D97-AF65-F5344CB8AC3E}">
        <p14:creationId xmlns:p14="http://schemas.microsoft.com/office/powerpoint/2010/main" val="3418236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D59C9-221F-8DA8-457D-88E74C5FF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7CF48BF-1865-962E-CAB1-FF74801B21C8}"/>
              </a:ext>
            </a:extLst>
          </p:cNvPr>
          <p:cNvSpPr txBox="1"/>
          <p:nvPr/>
        </p:nvSpPr>
        <p:spPr>
          <a:xfrm>
            <a:off x="288472" y="362194"/>
            <a:ext cx="5949043" cy="915635"/>
          </a:xfrm>
          <a:custGeom>
            <a:avLst/>
            <a:gdLst>
              <a:gd name="csX0" fmla="*/ 0 w 5949043"/>
              <a:gd name="csY0" fmla="*/ 0 h 915635"/>
              <a:gd name="csX1" fmla="*/ 416433 w 5949043"/>
              <a:gd name="csY1" fmla="*/ 0 h 915635"/>
              <a:gd name="csX2" fmla="*/ 892356 w 5949043"/>
              <a:gd name="csY2" fmla="*/ 0 h 915635"/>
              <a:gd name="csX3" fmla="*/ 1368280 w 5949043"/>
              <a:gd name="csY3" fmla="*/ 0 h 915635"/>
              <a:gd name="csX4" fmla="*/ 1784713 w 5949043"/>
              <a:gd name="csY4" fmla="*/ 0 h 915635"/>
              <a:gd name="csX5" fmla="*/ 2379617 w 5949043"/>
              <a:gd name="csY5" fmla="*/ 0 h 915635"/>
              <a:gd name="csX6" fmla="*/ 2915031 w 5949043"/>
              <a:gd name="csY6" fmla="*/ 0 h 915635"/>
              <a:gd name="csX7" fmla="*/ 3628916 w 5949043"/>
              <a:gd name="csY7" fmla="*/ 0 h 915635"/>
              <a:gd name="csX8" fmla="*/ 4164330 w 5949043"/>
              <a:gd name="csY8" fmla="*/ 0 h 915635"/>
              <a:gd name="csX9" fmla="*/ 4759234 w 5949043"/>
              <a:gd name="csY9" fmla="*/ 0 h 915635"/>
              <a:gd name="csX10" fmla="*/ 5949043 w 5949043"/>
              <a:gd name="csY10" fmla="*/ 0 h 915635"/>
              <a:gd name="csX11" fmla="*/ 5949043 w 5949043"/>
              <a:gd name="csY11" fmla="*/ 439505 h 915635"/>
              <a:gd name="csX12" fmla="*/ 5949043 w 5949043"/>
              <a:gd name="csY12" fmla="*/ 915635 h 915635"/>
              <a:gd name="csX13" fmla="*/ 5294648 w 5949043"/>
              <a:gd name="csY13" fmla="*/ 915635 h 915635"/>
              <a:gd name="csX14" fmla="*/ 4580763 w 5949043"/>
              <a:gd name="csY14" fmla="*/ 915635 h 915635"/>
              <a:gd name="csX15" fmla="*/ 4045349 w 5949043"/>
              <a:gd name="csY15" fmla="*/ 915635 h 915635"/>
              <a:gd name="csX16" fmla="*/ 3569426 w 5949043"/>
              <a:gd name="csY16" fmla="*/ 915635 h 915635"/>
              <a:gd name="csX17" fmla="*/ 2855541 w 5949043"/>
              <a:gd name="csY17" fmla="*/ 915635 h 915635"/>
              <a:gd name="csX18" fmla="*/ 2201146 w 5949043"/>
              <a:gd name="csY18" fmla="*/ 915635 h 915635"/>
              <a:gd name="csX19" fmla="*/ 1665732 w 5949043"/>
              <a:gd name="csY19" fmla="*/ 915635 h 915635"/>
              <a:gd name="csX20" fmla="*/ 1130318 w 5949043"/>
              <a:gd name="csY20" fmla="*/ 915635 h 915635"/>
              <a:gd name="csX21" fmla="*/ 713885 w 5949043"/>
              <a:gd name="csY21" fmla="*/ 915635 h 915635"/>
              <a:gd name="csX22" fmla="*/ 0 w 5949043"/>
              <a:gd name="csY22" fmla="*/ 915635 h 915635"/>
              <a:gd name="csX23" fmla="*/ 0 w 5949043"/>
              <a:gd name="csY23" fmla="*/ 439505 h 915635"/>
              <a:gd name="csX24" fmla="*/ 0 w 5949043"/>
              <a:gd name="csY24" fmla="*/ 0 h 9156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949043" h="915635" fill="none" extrusionOk="0">
                <a:moveTo>
                  <a:pt x="0" y="0"/>
                </a:moveTo>
                <a:cubicBezTo>
                  <a:pt x="119359" y="-23794"/>
                  <a:pt x="234076" y="30638"/>
                  <a:pt x="416433" y="0"/>
                </a:cubicBezTo>
                <a:cubicBezTo>
                  <a:pt x="598790" y="-30638"/>
                  <a:pt x="675601" y="45486"/>
                  <a:pt x="892356" y="0"/>
                </a:cubicBezTo>
                <a:cubicBezTo>
                  <a:pt x="1109111" y="-45486"/>
                  <a:pt x="1181502" y="13270"/>
                  <a:pt x="1368280" y="0"/>
                </a:cubicBezTo>
                <a:cubicBezTo>
                  <a:pt x="1555058" y="-13270"/>
                  <a:pt x="1684826" y="42289"/>
                  <a:pt x="1784713" y="0"/>
                </a:cubicBezTo>
                <a:cubicBezTo>
                  <a:pt x="1884600" y="-42289"/>
                  <a:pt x="2170513" y="44642"/>
                  <a:pt x="2379617" y="0"/>
                </a:cubicBezTo>
                <a:cubicBezTo>
                  <a:pt x="2588721" y="-44642"/>
                  <a:pt x="2667703" y="35795"/>
                  <a:pt x="2915031" y="0"/>
                </a:cubicBezTo>
                <a:cubicBezTo>
                  <a:pt x="3162359" y="-35795"/>
                  <a:pt x="3326220" y="266"/>
                  <a:pt x="3628916" y="0"/>
                </a:cubicBezTo>
                <a:cubicBezTo>
                  <a:pt x="3931612" y="-266"/>
                  <a:pt x="4053297" y="52895"/>
                  <a:pt x="4164330" y="0"/>
                </a:cubicBezTo>
                <a:cubicBezTo>
                  <a:pt x="4275363" y="-52895"/>
                  <a:pt x="4536393" y="8650"/>
                  <a:pt x="4759234" y="0"/>
                </a:cubicBezTo>
                <a:cubicBezTo>
                  <a:pt x="4982075" y="-8650"/>
                  <a:pt x="5629754" y="56739"/>
                  <a:pt x="5949043" y="0"/>
                </a:cubicBezTo>
                <a:cubicBezTo>
                  <a:pt x="5960767" y="145690"/>
                  <a:pt x="5929881" y="307594"/>
                  <a:pt x="5949043" y="439505"/>
                </a:cubicBezTo>
                <a:cubicBezTo>
                  <a:pt x="5968205" y="571416"/>
                  <a:pt x="5895158" y="805912"/>
                  <a:pt x="5949043" y="915635"/>
                </a:cubicBezTo>
                <a:cubicBezTo>
                  <a:pt x="5691827" y="989614"/>
                  <a:pt x="5446413" y="894159"/>
                  <a:pt x="5294648" y="915635"/>
                </a:cubicBezTo>
                <a:cubicBezTo>
                  <a:pt x="5142883" y="937111"/>
                  <a:pt x="4864322" y="893083"/>
                  <a:pt x="4580763" y="915635"/>
                </a:cubicBezTo>
                <a:cubicBezTo>
                  <a:pt x="4297204" y="938187"/>
                  <a:pt x="4272762" y="876714"/>
                  <a:pt x="4045349" y="915635"/>
                </a:cubicBezTo>
                <a:cubicBezTo>
                  <a:pt x="3817936" y="954556"/>
                  <a:pt x="3784715" y="863738"/>
                  <a:pt x="3569426" y="915635"/>
                </a:cubicBezTo>
                <a:cubicBezTo>
                  <a:pt x="3354137" y="967532"/>
                  <a:pt x="3037910" y="862695"/>
                  <a:pt x="2855541" y="915635"/>
                </a:cubicBezTo>
                <a:cubicBezTo>
                  <a:pt x="2673173" y="968575"/>
                  <a:pt x="2446350" y="911228"/>
                  <a:pt x="2201146" y="915635"/>
                </a:cubicBezTo>
                <a:cubicBezTo>
                  <a:pt x="1955942" y="920042"/>
                  <a:pt x="1850463" y="895735"/>
                  <a:pt x="1665732" y="915635"/>
                </a:cubicBezTo>
                <a:cubicBezTo>
                  <a:pt x="1481001" y="935535"/>
                  <a:pt x="1305953" y="910636"/>
                  <a:pt x="1130318" y="915635"/>
                </a:cubicBezTo>
                <a:cubicBezTo>
                  <a:pt x="954683" y="920634"/>
                  <a:pt x="852758" y="895550"/>
                  <a:pt x="713885" y="915635"/>
                </a:cubicBezTo>
                <a:cubicBezTo>
                  <a:pt x="575012" y="935720"/>
                  <a:pt x="171301" y="867018"/>
                  <a:pt x="0" y="915635"/>
                </a:cubicBezTo>
                <a:cubicBezTo>
                  <a:pt x="-21133" y="744992"/>
                  <a:pt x="6726" y="677045"/>
                  <a:pt x="0" y="439505"/>
                </a:cubicBezTo>
                <a:cubicBezTo>
                  <a:pt x="-6726" y="201965"/>
                  <a:pt x="16753" y="186611"/>
                  <a:pt x="0" y="0"/>
                </a:cubicBezTo>
                <a:close/>
              </a:path>
              <a:path w="5949043" h="915635" stroke="0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2152" y="22786"/>
                  <a:pt x="1189809" y="0"/>
                </a:cubicBezTo>
                <a:cubicBezTo>
                  <a:pt x="1457466" y="-22786"/>
                  <a:pt x="1539704" y="20095"/>
                  <a:pt x="1725222" y="0"/>
                </a:cubicBezTo>
                <a:cubicBezTo>
                  <a:pt x="1910740" y="-20095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88761" y="46089"/>
                  <a:pt x="4104840" y="0"/>
                </a:cubicBezTo>
                <a:cubicBezTo>
                  <a:pt x="4220919" y="-46089"/>
                  <a:pt x="4457681" y="16813"/>
                  <a:pt x="4759234" y="0"/>
                </a:cubicBezTo>
                <a:cubicBezTo>
                  <a:pt x="5060787" y="-16813"/>
                  <a:pt x="5148580" y="35282"/>
                  <a:pt x="5413629" y="0"/>
                </a:cubicBezTo>
                <a:cubicBezTo>
                  <a:pt x="5678678" y="-35282"/>
                  <a:pt x="5800481" y="47409"/>
                  <a:pt x="5949043" y="0"/>
                </a:cubicBezTo>
                <a:cubicBezTo>
                  <a:pt x="5992066" y="114490"/>
                  <a:pt x="5936622" y="268332"/>
                  <a:pt x="5949043" y="457818"/>
                </a:cubicBezTo>
                <a:cubicBezTo>
                  <a:pt x="5961464" y="647304"/>
                  <a:pt x="5896460" y="705316"/>
                  <a:pt x="5949043" y="915635"/>
                </a:cubicBezTo>
                <a:cubicBezTo>
                  <a:pt x="5823046" y="955074"/>
                  <a:pt x="5684039" y="872983"/>
                  <a:pt x="5473120" y="915635"/>
                </a:cubicBezTo>
                <a:cubicBezTo>
                  <a:pt x="5262201" y="958287"/>
                  <a:pt x="5122496" y="905972"/>
                  <a:pt x="4878215" y="915635"/>
                </a:cubicBezTo>
                <a:cubicBezTo>
                  <a:pt x="4633935" y="925298"/>
                  <a:pt x="4466747" y="877974"/>
                  <a:pt x="4342801" y="915635"/>
                </a:cubicBezTo>
                <a:cubicBezTo>
                  <a:pt x="4218855" y="953296"/>
                  <a:pt x="4014701" y="904624"/>
                  <a:pt x="3747897" y="915635"/>
                </a:cubicBezTo>
                <a:cubicBezTo>
                  <a:pt x="3481093" y="926646"/>
                  <a:pt x="3284509" y="870083"/>
                  <a:pt x="3093502" y="915635"/>
                </a:cubicBezTo>
                <a:cubicBezTo>
                  <a:pt x="2902496" y="961187"/>
                  <a:pt x="2755429" y="878771"/>
                  <a:pt x="2439108" y="915635"/>
                </a:cubicBezTo>
                <a:cubicBezTo>
                  <a:pt x="2122787" y="952499"/>
                  <a:pt x="1989268" y="863289"/>
                  <a:pt x="1844203" y="915635"/>
                </a:cubicBezTo>
                <a:cubicBezTo>
                  <a:pt x="1699138" y="967981"/>
                  <a:pt x="1503835" y="894696"/>
                  <a:pt x="1189809" y="915635"/>
                </a:cubicBezTo>
                <a:cubicBezTo>
                  <a:pt x="875783" y="936574"/>
                  <a:pt x="869170" y="860808"/>
                  <a:pt x="713885" y="915635"/>
                </a:cubicBezTo>
                <a:cubicBezTo>
                  <a:pt x="558600" y="970462"/>
                  <a:pt x="243805" y="871139"/>
                  <a:pt x="0" y="915635"/>
                </a:cubicBezTo>
                <a:cubicBezTo>
                  <a:pt x="-42388" y="758301"/>
                  <a:pt x="49396" y="649032"/>
                  <a:pt x="0" y="439505"/>
                </a:cubicBezTo>
                <a:cubicBezTo>
                  <a:pt x="-49396" y="229978"/>
                  <a:pt x="31637" y="169070"/>
                  <a:pt x="0" y="0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1</a:t>
            </a:r>
            <a:r>
              <a:rPr lang="el-GR" b="1" u="none" strike="noStrike" baseline="30000" dirty="0">
                <a:effectLst/>
                <a:latin typeface="Google Sans"/>
              </a:rPr>
              <a:t>η</a:t>
            </a:r>
            <a:r>
              <a:rPr lang="el-GR" b="1" u="none" strike="noStrike" dirty="0">
                <a:effectLst/>
                <a:latin typeface="Google Sans"/>
              </a:rPr>
              <a:t> ΕΝΟΤΗΤΑ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b="1" u="none" strike="noStrike" dirty="0">
                <a:effectLst/>
                <a:latin typeface="Google Sans"/>
              </a:rPr>
              <a:t>Περιεχόμενα :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FEB889-486F-2E6F-648C-C850376A9B6B}"/>
              </a:ext>
            </a:extLst>
          </p:cNvPr>
          <p:cNvSpPr txBox="1"/>
          <p:nvPr/>
        </p:nvSpPr>
        <p:spPr>
          <a:xfrm>
            <a:off x="288473" y="1433512"/>
            <a:ext cx="5949042" cy="4816703"/>
          </a:xfrm>
          <a:custGeom>
            <a:avLst/>
            <a:gdLst>
              <a:gd name="csX0" fmla="*/ 0 w 5949042"/>
              <a:gd name="csY0" fmla="*/ 0 h 4816703"/>
              <a:gd name="csX1" fmla="*/ 654395 w 5949042"/>
              <a:gd name="csY1" fmla="*/ 0 h 4816703"/>
              <a:gd name="csX2" fmla="*/ 1189808 w 5949042"/>
              <a:gd name="csY2" fmla="*/ 0 h 4816703"/>
              <a:gd name="csX3" fmla="*/ 1725222 w 5949042"/>
              <a:gd name="csY3" fmla="*/ 0 h 4816703"/>
              <a:gd name="csX4" fmla="*/ 2201146 w 5949042"/>
              <a:gd name="csY4" fmla="*/ 0 h 4816703"/>
              <a:gd name="csX5" fmla="*/ 2915031 w 5949042"/>
              <a:gd name="csY5" fmla="*/ 0 h 4816703"/>
              <a:gd name="csX6" fmla="*/ 3628916 w 5949042"/>
              <a:gd name="csY6" fmla="*/ 0 h 4816703"/>
              <a:gd name="csX7" fmla="*/ 4104839 w 5949042"/>
              <a:gd name="csY7" fmla="*/ 0 h 4816703"/>
              <a:gd name="csX8" fmla="*/ 4759234 w 5949042"/>
              <a:gd name="csY8" fmla="*/ 0 h 4816703"/>
              <a:gd name="csX9" fmla="*/ 5413628 w 5949042"/>
              <a:gd name="csY9" fmla="*/ 0 h 4816703"/>
              <a:gd name="csX10" fmla="*/ 5949042 w 5949042"/>
              <a:gd name="csY10" fmla="*/ 0 h 4816703"/>
              <a:gd name="csX11" fmla="*/ 5949042 w 5949042"/>
              <a:gd name="csY11" fmla="*/ 535189 h 4816703"/>
              <a:gd name="csX12" fmla="*/ 5949042 w 5949042"/>
              <a:gd name="csY12" fmla="*/ 1022211 h 4816703"/>
              <a:gd name="csX13" fmla="*/ 5949042 w 5949042"/>
              <a:gd name="csY13" fmla="*/ 1461067 h 4816703"/>
              <a:gd name="csX14" fmla="*/ 5949042 w 5949042"/>
              <a:gd name="csY14" fmla="*/ 1851755 h 4816703"/>
              <a:gd name="csX15" fmla="*/ 5949042 w 5949042"/>
              <a:gd name="csY15" fmla="*/ 2242443 h 4816703"/>
              <a:gd name="csX16" fmla="*/ 5949042 w 5949042"/>
              <a:gd name="csY16" fmla="*/ 2729465 h 4816703"/>
              <a:gd name="csX17" fmla="*/ 5949042 w 5949042"/>
              <a:gd name="csY17" fmla="*/ 3168320 h 4816703"/>
              <a:gd name="csX18" fmla="*/ 5949042 w 5949042"/>
              <a:gd name="csY18" fmla="*/ 3703509 h 4816703"/>
              <a:gd name="csX19" fmla="*/ 5949042 w 5949042"/>
              <a:gd name="csY19" fmla="*/ 4094198 h 4816703"/>
              <a:gd name="csX20" fmla="*/ 5949042 w 5949042"/>
              <a:gd name="csY20" fmla="*/ 4816703 h 4816703"/>
              <a:gd name="csX21" fmla="*/ 5473119 w 5949042"/>
              <a:gd name="csY21" fmla="*/ 4816703 h 4816703"/>
              <a:gd name="csX22" fmla="*/ 4759234 w 5949042"/>
              <a:gd name="csY22" fmla="*/ 4816703 h 4816703"/>
              <a:gd name="csX23" fmla="*/ 4045349 w 5949042"/>
              <a:gd name="csY23" fmla="*/ 4816703 h 4816703"/>
              <a:gd name="csX24" fmla="*/ 3390954 w 5949042"/>
              <a:gd name="csY24" fmla="*/ 4816703 h 4816703"/>
              <a:gd name="csX25" fmla="*/ 2974521 w 5949042"/>
              <a:gd name="csY25" fmla="*/ 4816703 h 4816703"/>
              <a:gd name="csX26" fmla="*/ 2379617 w 5949042"/>
              <a:gd name="csY26" fmla="*/ 4816703 h 4816703"/>
              <a:gd name="csX27" fmla="*/ 1963184 w 5949042"/>
              <a:gd name="csY27" fmla="*/ 4816703 h 4816703"/>
              <a:gd name="csX28" fmla="*/ 1546751 w 5949042"/>
              <a:gd name="csY28" fmla="*/ 4816703 h 4816703"/>
              <a:gd name="csX29" fmla="*/ 1070828 w 5949042"/>
              <a:gd name="csY29" fmla="*/ 4816703 h 4816703"/>
              <a:gd name="csX30" fmla="*/ 0 w 5949042"/>
              <a:gd name="csY30" fmla="*/ 4816703 h 4816703"/>
              <a:gd name="csX31" fmla="*/ 0 w 5949042"/>
              <a:gd name="csY31" fmla="*/ 4185180 h 4816703"/>
              <a:gd name="csX32" fmla="*/ 0 w 5949042"/>
              <a:gd name="csY32" fmla="*/ 3553656 h 4816703"/>
              <a:gd name="csX33" fmla="*/ 0 w 5949042"/>
              <a:gd name="csY33" fmla="*/ 3066634 h 4816703"/>
              <a:gd name="csX34" fmla="*/ 0 w 5949042"/>
              <a:gd name="csY34" fmla="*/ 2531445 h 4816703"/>
              <a:gd name="csX35" fmla="*/ 0 w 5949042"/>
              <a:gd name="csY35" fmla="*/ 1948089 h 4816703"/>
              <a:gd name="csX36" fmla="*/ 0 w 5949042"/>
              <a:gd name="csY36" fmla="*/ 1461067 h 4816703"/>
              <a:gd name="csX37" fmla="*/ 0 w 5949042"/>
              <a:gd name="csY37" fmla="*/ 1070378 h 4816703"/>
              <a:gd name="csX38" fmla="*/ 0 w 5949042"/>
              <a:gd name="csY38" fmla="*/ 631523 h 4816703"/>
              <a:gd name="csX39" fmla="*/ 0 w 5949042"/>
              <a:gd name="csY39" fmla="*/ 0 h 481670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</a:cxnLst>
            <a:rect l="l" t="t" r="r" b="b"/>
            <a:pathLst>
              <a:path w="5949042" h="4816703" extrusionOk="0">
                <a:moveTo>
                  <a:pt x="0" y="0"/>
                </a:moveTo>
                <a:cubicBezTo>
                  <a:pt x="197935" y="-66075"/>
                  <a:pt x="352812" y="44927"/>
                  <a:pt x="654395" y="0"/>
                </a:cubicBezTo>
                <a:cubicBezTo>
                  <a:pt x="955978" y="-44927"/>
                  <a:pt x="925525" y="25408"/>
                  <a:pt x="1189808" y="0"/>
                </a:cubicBezTo>
                <a:cubicBezTo>
                  <a:pt x="1454091" y="-25408"/>
                  <a:pt x="1533254" y="18104"/>
                  <a:pt x="1725222" y="0"/>
                </a:cubicBezTo>
                <a:cubicBezTo>
                  <a:pt x="1917190" y="-18104"/>
                  <a:pt x="2002525" y="10461"/>
                  <a:pt x="2201146" y="0"/>
                </a:cubicBezTo>
                <a:cubicBezTo>
                  <a:pt x="2399767" y="-10461"/>
                  <a:pt x="2680329" y="66796"/>
                  <a:pt x="2915031" y="0"/>
                </a:cubicBezTo>
                <a:cubicBezTo>
                  <a:pt x="3149734" y="-66796"/>
                  <a:pt x="3309720" y="16440"/>
                  <a:pt x="3628916" y="0"/>
                </a:cubicBezTo>
                <a:cubicBezTo>
                  <a:pt x="3948112" y="-16440"/>
                  <a:pt x="3990397" y="48015"/>
                  <a:pt x="4104839" y="0"/>
                </a:cubicBezTo>
                <a:cubicBezTo>
                  <a:pt x="4219281" y="-48015"/>
                  <a:pt x="4453961" y="12042"/>
                  <a:pt x="4759234" y="0"/>
                </a:cubicBezTo>
                <a:cubicBezTo>
                  <a:pt x="5064507" y="-12042"/>
                  <a:pt x="5152993" y="37795"/>
                  <a:pt x="5413628" y="0"/>
                </a:cubicBezTo>
                <a:cubicBezTo>
                  <a:pt x="5674263" y="-37795"/>
                  <a:pt x="5800480" y="47409"/>
                  <a:pt x="5949042" y="0"/>
                </a:cubicBezTo>
                <a:cubicBezTo>
                  <a:pt x="6005015" y="113324"/>
                  <a:pt x="5898571" y="371472"/>
                  <a:pt x="5949042" y="535189"/>
                </a:cubicBezTo>
                <a:cubicBezTo>
                  <a:pt x="5999513" y="698906"/>
                  <a:pt x="5942092" y="791277"/>
                  <a:pt x="5949042" y="1022211"/>
                </a:cubicBezTo>
                <a:cubicBezTo>
                  <a:pt x="5955992" y="1253145"/>
                  <a:pt x="5944824" y="1249156"/>
                  <a:pt x="5949042" y="1461067"/>
                </a:cubicBezTo>
                <a:cubicBezTo>
                  <a:pt x="5953260" y="1672978"/>
                  <a:pt x="5929454" y="1689437"/>
                  <a:pt x="5949042" y="1851755"/>
                </a:cubicBezTo>
                <a:cubicBezTo>
                  <a:pt x="5968630" y="2014073"/>
                  <a:pt x="5910212" y="2052894"/>
                  <a:pt x="5949042" y="2242443"/>
                </a:cubicBezTo>
                <a:cubicBezTo>
                  <a:pt x="5987872" y="2431992"/>
                  <a:pt x="5914180" y="2537059"/>
                  <a:pt x="5949042" y="2729465"/>
                </a:cubicBezTo>
                <a:cubicBezTo>
                  <a:pt x="5983904" y="2921871"/>
                  <a:pt x="5929479" y="3003100"/>
                  <a:pt x="5949042" y="3168320"/>
                </a:cubicBezTo>
                <a:cubicBezTo>
                  <a:pt x="5968605" y="3333541"/>
                  <a:pt x="5948108" y="3519402"/>
                  <a:pt x="5949042" y="3703509"/>
                </a:cubicBezTo>
                <a:cubicBezTo>
                  <a:pt x="5949976" y="3887616"/>
                  <a:pt x="5919845" y="3943462"/>
                  <a:pt x="5949042" y="4094198"/>
                </a:cubicBezTo>
                <a:cubicBezTo>
                  <a:pt x="5978239" y="4244934"/>
                  <a:pt x="5933046" y="4627176"/>
                  <a:pt x="5949042" y="4816703"/>
                </a:cubicBezTo>
                <a:cubicBezTo>
                  <a:pt x="5756163" y="4827089"/>
                  <a:pt x="5625772" y="4813219"/>
                  <a:pt x="5473119" y="4816703"/>
                </a:cubicBezTo>
                <a:cubicBezTo>
                  <a:pt x="5320466" y="4820187"/>
                  <a:pt x="5003039" y="4772207"/>
                  <a:pt x="4759234" y="4816703"/>
                </a:cubicBezTo>
                <a:cubicBezTo>
                  <a:pt x="4515430" y="4861199"/>
                  <a:pt x="4269998" y="4803124"/>
                  <a:pt x="4045349" y="4816703"/>
                </a:cubicBezTo>
                <a:cubicBezTo>
                  <a:pt x="3820700" y="4830282"/>
                  <a:pt x="3596704" y="4770098"/>
                  <a:pt x="3390954" y="4816703"/>
                </a:cubicBezTo>
                <a:cubicBezTo>
                  <a:pt x="3185205" y="4863308"/>
                  <a:pt x="3116816" y="4779341"/>
                  <a:pt x="2974521" y="4816703"/>
                </a:cubicBezTo>
                <a:cubicBezTo>
                  <a:pt x="2832226" y="4854065"/>
                  <a:pt x="2594601" y="4793099"/>
                  <a:pt x="2379617" y="4816703"/>
                </a:cubicBezTo>
                <a:cubicBezTo>
                  <a:pt x="2164633" y="4840307"/>
                  <a:pt x="2068202" y="4811696"/>
                  <a:pt x="1963184" y="4816703"/>
                </a:cubicBezTo>
                <a:cubicBezTo>
                  <a:pt x="1858166" y="4821710"/>
                  <a:pt x="1641864" y="4776775"/>
                  <a:pt x="1546751" y="4816703"/>
                </a:cubicBezTo>
                <a:cubicBezTo>
                  <a:pt x="1451638" y="4856631"/>
                  <a:pt x="1272152" y="4798761"/>
                  <a:pt x="1070828" y="4816703"/>
                </a:cubicBezTo>
                <a:cubicBezTo>
                  <a:pt x="869504" y="4834645"/>
                  <a:pt x="287894" y="4734086"/>
                  <a:pt x="0" y="4816703"/>
                </a:cubicBezTo>
                <a:cubicBezTo>
                  <a:pt x="-12462" y="4677381"/>
                  <a:pt x="22490" y="4456350"/>
                  <a:pt x="0" y="4185180"/>
                </a:cubicBezTo>
                <a:cubicBezTo>
                  <a:pt x="-22490" y="3914010"/>
                  <a:pt x="38352" y="3800824"/>
                  <a:pt x="0" y="3553656"/>
                </a:cubicBezTo>
                <a:cubicBezTo>
                  <a:pt x="-38352" y="3306488"/>
                  <a:pt x="7468" y="3277301"/>
                  <a:pt x="0" y="3066634"/>
                </a:cubicBezTo>
                <a:cubicBezTo>
                  <a:pt x="-7468" y="2855967"/>
                  <a:pt x="63949" y="2685026"/>
                  <a:pt x="0" y="2531445"/>
                </a:cubicBezTo>
                <a:cubicBezTo>
                  <a:pt x="-63949" y="2377864"/>
                  <a:pt x="26686" y="2095434"/>
                  <a:pt x="0" y="1948089"/>
                </a:cubicBezTo>
                <a:cubicBezTo>
                  <a:pt x="-26686" y="1800744"/>
                  <a:pt x="7919" y="1598440"/>
                  <a:pt x="0" y="1461067"/>
                </a:cubicBezTo>
                <a:cubicBezTo>
                  <a:pt x="-7919" y="1323694"/>
                  <a:pt x="40673" y="1234804"/>
                  <a:pt x="0" y="1070378"/>
                </a:cubicBezTo>
                <a:cubicBezTo>
                  <a:pt x="-40673" y="905952"/>
                  <a:pt x="29130" y="812769"/>
                  <a:pt x="0" y="631523"/>
                </a:cubicBezTo>
                <a:cubicBezTo>
                  <a:pt x="-29130" y="450278"/>
                  <a:pt x="54401" y="13044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marL="228600" marR="0" indent="-228600">
              <a:spcBef>
                <a:spcPts val="900"/>
              </a:spcBef>
              <a:spcAft>
                <a:spcPts val="1200"/>
              </a:spcAft>
              <a:buAutoNum type="arabicPeriod"/>
            </a:pPr>
            <a:r>
              <a:rPr lang="el-GR" sz="1200" u="none" strike="noStrike" dirty="0">
                <a:effectLst/>
                <a:latin typeface="Google Sans"/>
              </a:rPr>
              <a:t>Κύριοι όροι πρότασης : υποκείμενο / αντικείμενο </a:t>
            </a:r>
          </a:p>
          <a:p>
            <a:pPr marL="228600" indent="-228600">
              <a:spcBef>
                <a:spcPts val="900"/>
              </a:spcBef>
              <a:spcAft>
                <a:spcPts val="1200"/>
              </a:spcAft>
              <a:buFontTx/>
              <a:buAutoNum type="arabicPeriod"/>
            </a:pPr>
            <a:r>
              <a:rPr lang="el-GR" sz="1200" dirty="0">
                <a:latin typeface="Google Sans"/>
              </a:rPr>
              <a:t>Κύριοι όροι πρότασης : υποκείμενο / αντικείμενο  : Δημιουργική  εργασία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3.  Περιγραφή  -  Γλώσσα περιγραφής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4</a:t>
            </a:r>
            <a:r>
              <a:rPr lang="el-GR" sz="1200" u="none" strike="noStrike" dirty="0">
                <a:effectLst/>
                <a:latin typeface="Google Sans"/>
              </a:rPr>
              <a:t>. </a:t>
            </a:r>
            <a:r>
              <a:rPr lang="el-GR" sz="1200" dirty="0">
                <a:latin typeface="Google Sans"/>
              </a:rPr>
              <a:t>Περιγραφή  - Δομή  περιγραφικού  κειμένου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u="none" strike="noStrike" dirty="0">
                <a:effectLst/>
                <a:latin typeface="Google Sans"/>
              </a:rPr>
              <a:t>5. Είδη προτάσεων ως  προς τη δομή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6. Είδη προτάσεων ως  προς  το περιεχόμενο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7. Είδη προτάσεων ως  προς  την ποιότητα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8.  Κειμενικό  είδος : Φιλική  επιστολή  - εξωτερικά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9. Κειμενικό  είδος : Φιλική  επιστολή  -  εσωτερικά δομικά στοιχεία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10. Είδη  προφορικού και  γραπτού  λόγου </a:t>
            </a: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endParaRPr lang="el-GR" sz="1200" dirty="0">
              <a:latin typeface="Google Sa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3E63CE-EB52-202D-D220-9D9EF2735CEA}"/>
              </a:ext>
            </a:extLst>
          </p:cNvPr>
          <p:cNvSpPr txBox="1"/>
          <p:nvPr/>
        </p:nvSpPr>
        <p:spPr>
          <a:xfrm>
            <a:off x="6667502" y="2341453"/>
            <a:ext cx="5110841" cy="3093154"/>
          </a:xfrm>
          <a:custGeom>
            <a:avLst/>
            <a:gdLst>
              <a:gd name="csX0" fmla="*/ 0 w 5110841"/>
              <a:gd name="csY0" fmla="*/ 0 h 3093154"/>
              <a:gd name="csX1" fmla="*/ 618980 w 5110841"/>
              <a:gd name="csY1" fmla="*/ 0 h 3093154"/>
              <a:gd name="csX2" fmla="*/ 1135742 w 5110841"/>
              <a:gd name="csY2" fmla="*/ 0 h 3093154"/>
              <a:gd name="csX3" fmla="*/ 1652505 w 5110841"/>
              <a:gd name="csY3" fmla="*/ 0 h 3093154"/>
              <a:gd name="csX4" fmla="*/ 2118160 w 5110841"/>
              <a:gd name="csY4" fmla="*/ 0 h 3093154"/>
              <a:gd name="csX5" fmla="*/ 2788248 w 5110841"/>
              <a:gd name="csY5" fmla="*/ 0 h 3093154"/>
              <a:gd name="csX6" fmla="*/ 3458336 w 5110841"/>
              <a:gd name="csY6" fmla="*/ 0 h 3093154"/>
              <a:gd name="csX7" fmla="*/ 3923990 w 5110841"/>
              <a:gd name="csY7" fmla="*/ 0 h 3093154"/>
              <a:gd name="csX8" fmla="*/ 4542970 w 5110841"/>
              <a:gd name="csY8" fmla="*/ 0 h 3093154"/>
              <a:gd name="csX9" fmla="*/ 5110841 w 5110841"/>
              <a:gd name="csY9" fmla="*/ 0 h 3093154"/>
              <a:gd name="csX10" fmla="*/ 5110841 w 5110841"/>
              <a:gd name="csY10" fmla="*/ 546457 h 3093154"/>
              <a:gd name="csX11" fmla="*/ 5110841 w 5110841"/>
              <a:gd name="csY11" fmla="*/ 1061983 h 3093154"/>
              <a:gd name="csX12" fmla="*/ 5110841 w 5110841"/>
              <a:gd name="csY12" fmla="*/ 1546577 h 3093154"/>
              <a:gd name="csX13" fmla="*/ 5110841 w 5110841"/>
              <a:gd name="csY13" fmla="*/ 2000240 h 3093154"/>
              <a:gd name="csX14" fmla="*/ 5110841 w 5110841"/>
              <a:gd name="csY14" fmla="*/ 2422971 h 3093154"/>
              <a:gd name="csX15" fmla="*/ 5110841 w 5110841"/>
              <a:gd name="csY15" fmla="*/ 3093154 h 3093154"/>
              <a:gd name="csX16" fmla="*/ 4594078 w 5110841"/>
              <a:gd name="csY16" fmla="*/ 3093154 h 3093154"/>
              <a:gd name="csX17" fmla="*/ 3975099 w 5110841"/>
              <a:gd name="csY17" fmla="*/ 3093154 h 3093154"/>
              <a:gd name="csX18" fmla="*/ 3356119 w 5110841"/>
              <a:gd name="csY18" fmla="*/ 3093154 h 3093154"/>
              <a:gd name="csX19" fmla="*/ 2788248 w 5110841"/>
              <a:gd name="csY19" fmla="*/ 3093154 h 3093154"/>
              <a:gd name="csX20" fmla="*/ 2169268 w 5110841"/>
              <a:gd name="csY20" fmla="*/ 3093154 h 3093154"/>
              <a:gd name="csX21" fmla="*/ 1703614 w 5110841"/>
              <a:gd name="csY21" fmla="*/ 3093154 h 3093154"/>
              <a:gd name="csX22" fmla="*/ 1033526 w 5110841"/>
              <a:gd name="csY22" fmla="*/ 3093154 h 3093154"/>
              <a:gd name="csX23" fmla="*/ 0 w 5110841"/>
              <a:gd name="csY23" fmla="*/ 3093154 h 3093154"/>
              <a:gd name="csX24" fmla="*/ 0 w 5110841"/>
              <a:gd name="csY24" fmla="*/ 2546697 h 3093154"/>
              <a:gd name="csX25" fmla="*/ 0 w 5110841"/>
              <a:gd name="csY25" fmla="*/ 2123966 h 3093154"/>
              <a:gd name="csX26" fmla="*/ 0 w 5110841"/>
              <a:gd name="csY26" fmla="*/ 1639372 h 3093154"/>
              <a:gd name="csX27" fmla="*/ 0 w 5110841"/>
              <a:gd name="csY27" fmla="*/ 1123846 h 3093154"/>
              <a:gd name="csX28" fmla="*/ 0 w 5110841"/>
              <a:gd name="csY28" fmla="*/ 608320 h 3093154"/>
              <a:gd name="csX29" fmla="*/ 0 w 5110841"/>
              <a:gd name="csY29" fmla="*/ 0 h 30931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5110841" h="3093154" extrusionOk="0">
                <a:moveTo>
                  <a:pt x="0" y="0"/>
                </a:moveTo>
                <a:cubicBezTo>
                  <a:pt x="225669" y="-30196"/>
                  <a:pt x="322866" y="9191"/>
                  <a:pt x="618980" y="0"/>
                </a:cubicBezTo>
                <a:cubicBezTo>
                  <a:pt x="915094" y="-9191"/>
                  <a:pt x="1018540" y="1304"/>
                  <a:pt x="1135742" y="0"/>
                </a:cubicBezTo>
                <a:cubicBezTo>
                  <a:pt x="1252944" y="-1304"/>
                  <a:pt x="1460015" y="10304"/>
                  <a:pt x="1652505" y="0"/>
                </a:cubicBezTo>
                <a:cubicBezTo>
                  <a:pt x="1844995" y="-10304"/>
                  <a:pt x="1917152" y="1894"/>
                  <a:pt x="2118160" y="0"/>
                </a:cubicBezTo>
                <a:cubicBezTo>
                  <a:pt x="2319168" y="-1894"/>
                  <a:pt x="2484358" y="40686"/>
                  <a:pt x="2788248" y="0"/>
                </a:cubicBezTo>
                <a:cubicBezTo>
                  <a:pt x="3092138" y="-40686"/>
                  <a:pt x="3151279" y="15574"/>
                  <a:pt x="3458336" y="0"/>
                </a:cubicBezTo>
                <a:cubicBezTo>
                  <a:pt x="3765393" y="-15574"/>
                  <a:pt x="3719621" y="43895"/>
                  <a:pt x="3923990" y="0"/>
                </a:cubicBezTo>
                <a:cubicBezTo>
                  <a:pt x="4128359" y="-43895"/>
                  <a:pt x="4330825" y="72578"/>
                  <a:pt x="4542970" y="0"/>
                </a:cubicBezTo>
                <a:cubicBezTo>
                  <a:pt x="4755115" y="-72578"/>
                  <a:pt x="4963509" y="65923"/>
                  <a:pt x="5110841" y="0"/>
                </a:cubicBezTo>
                <a:cubicBezTo>
                  <a:pt x="5124113" y="202370"/>
                  <a:pt x="5051223" y="327891"/>
                  <a:pt x="5110841" y="546457"/>
                </a:cubicBezTo>
                <a:cubicBezTo>
                  <a:pt x="5170459" y="765023"/>
                  <a:pt x="5061000" y="940457"/>
                  <a:pt x="5110841" y="1061983"/>
                </a:cubicBezTo>
                <a:cubicBezTo>
                  <a:pt x="5160682" y="1183509"/>
                  <a:pt x="5058785" y="1341844"/>
                  <a:pt x="5110841" y="1546577"/>
                </a:cubicBezTo>
                <a:cubicBezTo>
                  <a:pt x="5162897" y="1751310"/>
                  <a:pt x="5064540" y="1901743"/>
                  <a:pt x="5110841" y="2000240"/>
                </a:cubicBezTo>
                <a:cubicBezTo>
                  <a:pt x="5157142" y="2098737"/>
                  <a:pt x="5107648" y="2275026"/>
                  <a:pt x="5110841" y="2422971"/>
                </a:cubicBezTo>
                <a:cubicBezTo>
                  <a:pt x="5114034" y="2570916"/>
                  <a:pt x="5084005" y="2870271"/>
                  <a:pt x="5110841" y="3093154"/>
                </a:cubicBezTo>
                <a:cubicBezTo>
                  <a:pt x="4972451" y="3095081"/>
                  <a:pt x="4734438" y="3050433"/>
                  <a:pt x="4594078" y="3093154"/>
                </a:cubicBezTo>
                <a:cubicBezTo>
                  <a:pt x="4453718" y="3135875"/>
                  <a:pt x="4201615" y="3068550"/>
                  <a:pt x="3975099" y="3093154"/>
                </a:cubicBezTo>
                <a:cubicBezTo>
                  <a:pt x="3748583" y="3117758"/>
                  <a:pt x="3559960" y="3030672"/>
                  <a:pt x="3356119" y="3093154"/>
                </a:cubicBezTo>
                <a:cubicBezTo>
                  <a:pt x="3152278" y="3155636"/>
                  <a:pt x="2933427" y="3055130"/>
                  <a:pt x="2788248" y="3093154"/>
                </a:cubicBezTo>
                <a:cubicBezTo>
                  <a:pt x="2643069" y="3131178"/>
                  <a:pt x="2351786" y="3044657"/>
                  <a:pt x="2169268" y="3093154"/>
                </a:cubicBezTo>
                <a:cubicBezTo>
                  <a:pt x="1986750" y="3141651"/>
                  <a:pt x="1928489" y="3087623"/>
                  <a:pt x="1703614" y="3093154"/>
                </a:cubicBezTo>
                <a:cubicBezTo>
                  <a:pt x="1478739" y="3098685"/>
                  <a:pt x="1350782" y="3054708"/>
                  <a:pt x="1033526" y="3093154"/>
                </a:cubicBezTo>
                <a:cubicBezTo>
                  <a:pt x="716270" y="3131600"/>
                  <a:pt x="310229" y="2999844"/>
                  <a:pt x="0" y="3093154"/>
                </a:cubicBezTo>
                <a:cubicBezTo>
                  <a:pt x="-45041" y="2941308"/>
                  <a:pt x="19628" y="2805137"/>
                  <a:pt x="0" y="2546697"/>
                </a:cubicBezTo>
                <a:cubicBezTo>
                  <a:pt x="-19628" y="2288257"/>
                  <a:pt x="41119" y="2233825"/>
                  <a:pt x="0" y="2123966"/>
                </a:cubicBezTo>
                <a:cubicBezTo>
                  <a:pt x="-41119" y="2014107"/>
                  <a:pt x="4125" y="1815373"/>
                  <a:pt x="0" y="1639372"/>
                </a:cubicBezTo>
                <a:cubicBezTo>
                  <a:pt x="-4125" y="1463371"/>
                  <a:pt x="52715" y="1323582"/>
                  <a:pt x="0" y="1123846"/>
                </a:cubicBezTo>
                <a:cubicBezTo>
                  <a:pt x="-52715" y="924110"/>
                  <a:pt x="2928" y="821084"/>
                  <a:pt x="0" y="608320"/>
                </a:cubicBezTo>
                <a:cubicBezTo>
                  <a:pt x="-2928" y="395556"/>
                  <a:pt x="53074" y="280697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11. </a:t>
            </a:r>
            <a:r>
              <a:rPr lang="el-GR" sz="1200" dirty="0">
                <a:latin typeface="Google Sans"/>
              </a:rPr>
              <a:t>Χαρακτηριστικά του γραπτού και  του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12. Γλωσσικά  χαρακτηριστικά  προφορικού λόγου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13. </a:t>
            </a:r>
            <a:r>
              <a:rPr lang="el-GR" sz="1200" dirty="0">
                <a:latin typeface="Google Sans"/>
              </a:rPr>
              <a:t>Δομικά στοιχεία παραγράφου </a:t>
            </a:r>
            <a:endParaRPr lang="el-GR" sz="1200" u="none" strike="noStrike" dirty="0">
              <a:effectLst/>
              <a:latin typeface="Google Sans"/>
            </a:endParaRP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14. Εσωτερικά  δομικά στοιχεία  παραγράφου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dirty="0">
                <a:latin typeface="Google Sans"/>
              </a:rPr>
              <a:t>15. Συνοχή / συνεκτικότητα 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1200" u="none" strike="noStrike" dirty="0">
                <a:effectLst/>
                <a:latin typeface="Google Sans"/>
              </a:rPr>
              <a:t>16. </a:t>
            </a:r>
            <a:r>
              <a:rPr lang="el-GR" sz="1200" dirty="0">
                <a:latin typeface="Google Sans"/>
              </a:rPr>
              <a:t>Κύριοι όροι της  πρότασης : συνδετικό ρήμα / κατηγορούμενο </a:t>
            </a:r>
            <a:endParaRPr lang="el-GR" sz="1200" u="none" strike="noStrike" dirty="0">
              <a:effectLst/>
              <a:latin typeface="Google Sans"/>
            </a:endParaRPr>
          </a:p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l-GR" sz="1200" dirty="0">
                <a:latin typeface="Google Sans"/>
              </a:rPr>
              <a:t>17</a:t>
            </a:r>
            <a:r>
              <a:rPr lang="el-GR" dirty="0">
                <a:latin typeface="Google Sans"/>
              </a:rPr>
              <a:t>.  ΠΡΩΤΗ  ΕΝΟΤΗΤΑ  : ΕΠΑΝΑΛΗΨΗ</a:t>
            </a:r>
            <a:endParaRPr lang="el-GR" u="none" strike="noStrike" dirty="0">
              <a:effectLst/>
              <a:latin typeface="Google Sans"/>
            </a:endParaRP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B3B2C833-21CF-9652-2FA6-ACC68035C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0289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EFAD4-E79D-9142-2FE7-3E2145535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FC452985-FA60-DF8A-420A-4FC78EB1E00F}"/>
              </a:ext>
            </a:extLst>
          </p:cNvPr>
          <p:cNvSpPr/>
          <p:nvPr/>
        </p:nvSpPr>
        <p:spPr>
          <a:xfrm>
            <a:off x="5513559" y="1955760"/>
            <a:ext cx="4767263" cy="590025"/>
          </a:xfrm>
          <a:custGeom>
            <a:avLst/>
            <a:gdLst>
              <a:gd name="csX0" fmla="*/ 0 w 4767263"/>
              <a:gd name="csY0" fmla="*/ 98339 h 590025"/>
              <a:gd name="csX1" fmla="*/ 98339 w 4767263"/>
              <a:gd name="csY1" fmla="*/ 0 h 590025"/>
              <a:gd name="csX2" fmla="*/ 623956 w 4767263"/>
              <a:gd name="csY2" fmla="*/ 0 h 590025"/>
              <a:gd name="csX3" fmla="*/ 1195279 w 4767263"/>
              <a:gd name="csY3" fmla="*/ 0 h 590025"/>
              <a:gd name="csX4" fmla="*/ 1675191 w 4767263"/>
              <a:gd name="csY4" fmla="*/ 0 h 590025"/>
              <a:gd name="csX5" fmla="*/ 2200808 w 4767263"/>
              <a:gd name="csY5" fmla="*/ 0 h 590025"/>
              <a:gd name="csX6" fmla="*/ 2680720 w 4767263"/>
              <a:gd name="csY6" fmla="*/ 0 h 590025"/>
              <a:gd name="csX7" fmla="*/ 3252043 w 4767263"/>
              <a:gd name="csY7" fmla="*/ 0 h 590025"/>
              <a:gd name="csX8" fmla="*/ 3777660 w 4767263"/>
              <a:gd name="csY8" fmla="*/ 0 h 590025"/>
              <a:gd name="csX9" fmla="*/ 4668924 w 4767263"/>
              <a:gd name="csY9" fmla="*/ 0 h 590025"/>
              <a:gd name="csX10" fmla="*/ 4767263 w 4767263"/>
              <a:gd name="csY10" fmla="*/ 98339 h 590025"/>
              <a:gd name="csX11" fmla="*/ 4767263 w 4767263"/>
              <a:gd name="csY11" fmla="*/ 491686 h 590025"/>
              <a:gd name="csX12" fmla="*/ 4668924 w 4767263"/>
              <a:gd name="csY12" fmla="*/ 590025 h 590025"/>
              <a:gd name="csX13" fmla="*/ 4006189 w 4767263"/>
              <a:gd name="csY13" fmla="*/ 590025 h 590025"/>
              <a:gd name="csX14" fmla="*/ 3480572 w 4767263"/>
              <a:gd name="csY14" fmla="*/ 590025 h 590025"/>
              <a:gd name="csX15" fmla="*/ 2817837 w 4767263"/>
              <a:gd name="csY15" fmla="*/ 590025 h 590025"/>
              <a:gd name="csX16" fmla="*/ 2383632 w 4767263"/>
              <a:gd name="csY16" fmla="*/ 590025 h 590025"/>
              <a:gd name="csX17" fmla="*/ 1812308 w 4767263"/>
              <a:gd name="csY17" fmla="*/ 590025 h 590025"/>
              <a:gd name="csX18" fmla="*/ 1332397 w 4767263"/>
              <a:gd name="csY18" fmla="*/ 590025 h 590025"/>
              <a:gd name="csX19" fmla="*/ 852486 w 4767263"/>
              <a:gd name="csY19" fmla="*/ 590025 h 590025"/>
              <a:gd name="csX20" fmla="*/ 98339 w 4767263"/>
              <a:gd name="csY20" fmla="*/ 590025 h 590025"/>
              <a:gd name="csX21" fmla="*/ 0 w 4767263"/>
              <a:gd name="csY21" fmla="*/ 491686 h 590025"/>
              <a:gd name="csX22" fmla="*/ 0 w 4767263"/>
              <a:gd name="csY22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767263" h="590025" fill="none" extrusionOk="0">
                <a:moveTo>
                  <a:pt x="0" y="98339"/>
                </a:moveTo>
                <a:cubicBezTo>
                  <a:pt x="5410" y="43841"/>
                  <a:pt x="31837" y="-6640"/>
                  <a:pt x="98339" y="0"/>
                </a:cubicBezTo>
                <a:cubicBezTo>
                  <a:pt x="287821" y="-31893"/>
                  <a:pt x="448400" y="20951"/>
                  <a:pt x="623956" y="0"/>
                </a:cubicBezTo>
                <a:cubicBezTo>
                  <a:pt x="799512" y="-20951"/>
                  <a:pt x="998596" y="65350"/>
                  <a:pt x="1195279" y="0"/>
                </a:cubicBezTo>
                <a:cubicBezTo>
                  <a:pt x="1391962" y="-65350"/>
                  <a:pt x="1458930" y="8810"/>
                  <a:pt x="1675191" y="0"/>
                </a:cubicBezTo>
                <a:cubicBezTo>
                  <a:pt x="1891452" y="-8810"/>
                  <a:pt x="1967078" y="32790"/>
                  <a:pt x="2200808" y="0"/>
                </a:cubicBezTo>
                <a:cubicBezTo>
                  <a:pt x="2434538" y="-32790"/>
                  <a:pt x="2576000" y="27321"/>
                  <a:pt x="2680720" y="0"/>
                </a:cubicBezTo>
                <a:cubicBezTo>
                  <a:pt x="2785440" y="-27321"/>
                  <a:pt x="3007660" y="51029"/>
                  <a:pt x="3252043" y="0"/>
                </a:cubicBezTo>
                <a:cubicBezTo>
                  <a:pt x="3496426" y="-51029"/>
                  <a:pt x="3626449" y="34319"/>
                  <a:pt x="3777660" y="0"/>
                </a:cubicBezTo>
                <a:cubicBezTo>
                  <a:pt x="3928871" y="-34319"/>
                  <a:pt x="4466977" y="30318"/>
                  <a:pt x="4668924" y="0"/>
                </a:cubicBezTo>
                <a:cubicBezTo>
                  <a:pt x="4730249" y="-7336"/>
                  <a:pt x="4767311" y="45423"/>
                  <a:pt x="4767263" y="98339"/>
                </a:cubicBezTo>
                <a:cubicBezTo>
                  <a:pt x="4783517" y="233647"/>
                  <a:pt x="4720351" y="393213"/>
                  <a:pt x="4767263" y="491686"/>
                </a:cubicBezTo>
                <a:cubicBezTo>
                  <a:pt x="4758679" y="558796"/>
                  <a:pt x="4717924" y="591138"/>
                  <a:pt x="4668924" y="590025"/>
                </a:cubicBezTo>
                <a:cubicBezTo>
                  <a:pt x="4392627" y="625796"/>
                  <a:pt x="4255885" y="527934"/>
                  <a:pt x="4006189" y="590025"/>
                </a:cubicBezTo>
                <a:cubicBezTo>
                  <a:pt x="3756494" y="652116"/>
                  <a:pt x="3737840" y="583540"/>
                  <a:pt x="3480572" y="590025"/>
                </a:cubicBezTo>
                <a:cubicBezTo>
                  <a:pt x="3223304" y="596510"/>
                  <a:pt x="3060725" y="537918"/>
                  <a:pt x="2817837" y="590025"/>
                </a:cubicBezTo>
                <a:cubicBezTo>
                  <a:pt x="2574950" y="642132"/>
                  <a:pt x="2502364" y="546568"/>
                  <a:pt x="2383632" y="590025"/>
                </a:cubicBezTo>
                <a:cubicBezTo>
                  <a:pt x="2264901" y="633482"/>
                  <a:pt x="2015762" y="549463"/>
                  <a:pt x="1812308" y="590025"/>
                </a:cubicBezTo>
                <a:cubicBezTo>
                  <a:pt x="1608854" y="630587"/>
                  <a:pt x="1557760" y="580253"/>
                  <a:pt x="1332397" y="590025"/>
                </a:cubicBezTo>
                <a:cubicBezTo>
                  <a:pt x="1107034" y="599797"/>
                  <a:pt x="982185" y="570734"/>
                  <a:pt x="852486" y="590025"/>
                </a:cubicBezTo>
                <a:cubicBezTo>
                  <a:pt x="722787" y="609316"/>
                  <a:pt x="441534" y="560277"/>
                  <a:pt x="98339" y="590025"/>
                </a:cubicBezTo>
                <a:cubicBezTo>
                  <a:pt x="37064" y="602707"/>
                  <a:pt x="3893" y="561589"/>
                  <a:pt x="0" y="491686"/>
                </a:cubicBezTo>
                <a:cubicBezTo>
                  <a:pt x="-46740" y="349599"/>
                  <a:pt x="43392" y="206673"/>
                  <a:pt x="0" y="98339"/>
                </a:cubicBezTo>
                <a:close/>
              </a:path>
              <a:path w="4767263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82473" y="-4414"/>
                  <a:pt x="483885" y="5848"/>
                  <a:pt x="715368" y="0"/>
                </a:cubicBezTo>
                <a:cubicBezTo>
                  <a:pt x="946851" y="-5848"/>
                  <a:pt x="1060790" y="54781"/>
                  <a:pt x="1195279" y="0"/>
                </a:cubicBezTo>
                <a:cubicBezTo>
                  <a:pt x="1329768" y="-54781"/>
                  <a:pt x="1527882" y="69447"/>
                  <a:pt x="1812308" y="0"/>
                </a:cubicBezTo>
                <a:cubicBezTo>
                  <a:pt x="2096734" y="-69447"/>
                  <a:pt x="2149980" y="48909"/>
                  <a:pt x="2429337" y="0"/>
                </a:cubicBezTo>
                <a:cubicBezTo>
                  <a:pt x="2708694" y="-48909"/>
                  <a:pt x="2699852" y="3110"/>
                  <a:pt x="2909249" y="0"/>
                </a:cubicBezTo>
                <a:cubicBezTo>
                  <a:pt x="3118646" y="-3110"/>
                  <a:pt x="3227169" y="26708"/>
                  <a:pt x="3389160" y="0"/>
                </a:cubicBezTo>
                <a:cubicBezTo>
                  <a:pt x="3551151" y="-26708"/>
                  <a:pt x="3786763" y="41672"/>
                  <a:pt x="4051895" y="0"/>
                </a:cubicBezTo>
                <a:cubicBezTo>
                  <a:pt x="4317028" y="-41672"/>
                  <a:pt x="4506320" y="8619"/>
                  <a:pt x="4668924" y="0"/>
                </a:cubicBezTo>
                <a:cubicBezTo>
                  <a:pt x="4729200" y="-11818"/>
                  <a:pt x="4765958" y="32433"/>
                  <a:pt x="4767263" y="98339"/>
                </a:cubicBezTo>
                <a:cubicBezTo>
                  <a:pt x="4810973" y="226109"/>
                  <a:pt x="4755482" y="369483"/>
                  <a:pt x="4767263" y="491686"/>
                </a:cubicBezTo>
                <a:cubicBezTo>
                  <a:pt x="4758722" y="548178"/>
                  <a:pt x="4709492" y="594548"/>
                  <a:pt x="4668924" y="590025"/>
                </a:cubicBezTo>
                <a:cubicBezTo>
                  <a:pt x="4500030" y="638502"/>
                  <a:pt x="4190826" y="563686"/>
                  <a:pt x="4051895" y="590025"/>
                </a:cubicBezTo>
                <a:cubicBezTo>
                  <a:pt x="3912964" y="616364"/>
                  <a:pt x="3791701" y="542345"/>
                  <a:pt x="3571984" y="590025"/>
                </a:cubicBezTo>
                <a:cubicBezTo>
                  <a:pt x="3352267" y="637705"/>
                  <a:pt x="3228659" y="576956"/>
                  <a:pt x="3046366" y="590025"/>
                </a:cubicBezTo>
                <a:cubicBezTo>
                  <a:pt x="2864073" y="603094"/>
                  <a:pt x="2721707" y="573092"/>
                  <a:pt x="2612161" y="590025"/>
                </a:cubicBezTo>
                <a:cubicBezTo>
                  <a:pt x="2502615" y="606958"/>
                  <a:pt x="2337303" y="552316"/>
                  <a:pt x="2132249" y="590025"/>
                </a:cubicBezTo>
                <a:cubicBezTo>
                  <a:pt x="1927195" y="627734"/>
                  <a:pt x="1747343" y="520518"/>
                  <a:pt x="1469515" y="590025"/>
                </a:cubicBezTo>
                <a:cubicBezTo>
                  <a:pt x="1191687" y="659532"/>
                  <a:pt x="984678" y="513489"/>
                  <a:pt x="806780" y="590025"/>
                </a:cubicBezTo>
                <a:cubicBezTo>
                  <a:pt x="628882" y="666561"/>
                  <a:pt x="434958" y="587731"/>
                  <a:pt x="98339" y="590025"/>
                </a:cubicBezTo>
                <a:cubicBezTo>
                  <a:pt x="49608" y="578023"/>
                  <a:pt x="-1222" y="545630"/>
                  <a:pt x="0" y="491686"/>
                </a:cubicBezTo>
                <a:cubicBezTo>
                  <a:pt x="-19845" y="351813"/>
                  <a:pt x="46827" y="231047"/>
                  <a:pt x="0" y="98339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Είδη προτάσεων ως  προς  το περιεχόμενο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endParaRPr lang="el-GR" dirty="0">
              <a:latin typeface="Google Sans"/>
            </a:endParaRP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0A84394F-6C53-BF11-C094-9DFCE25F56D2}"/>
              </a:ext>
            </a:extLst>
          </p:cNvPr>
          <p:cNvSpPr/>
          <p:nvPr/>
        </p:nvSpPr>
        <p:spPr>
          <a:xfrm>
            <a:off x="9699032" y="2850849"/>
            <a:ext cx="1983305" cy="1705015"/>
          </a:xfrm>
          <a:custGeom>
            <a:avLst/>
            <a:gdLst>
              <a:gd name="csX0" fmla="*/ 0 w 1983305"/>
              <a:gd name="csY0" fmla="*/ 284175 h 1705015"/>
              <a:gd name="csX1" fmla="*/ 284175 w 1983305"/>
              <a:gd name="csY1" fmla="*/ 0 h 1705015"/>
              <a:gd name="csX2" fmla="*/ 741677 w 1983305"/>
              <a:gd name="csY2" fmla="*/ 0 h 1705015"/>
              <a:gd name="csX3" fmla="*/ 1241628 w 1983305"/>
              <a:gd name="csY3" fmla="*/ 0 h 1705015"/>
              <a:gd name="csX4" fmla="*/ 1699130 w 1983305"/>
              <a:gd name="csY4" fmla="*/ 0 h 1705015"/>
              <a:gd name="csX5" fmla="*/ 1983305 w 1983305"/>
              <a:gd name="csY5" fmla="*/ 284175 h 1705015"/>
              <a:gd name="csX6" fmla="*/ 1983305 w 1983305"/>
              <a:gd name="csY6" fmla="*/ 841141 h 1705015"/>
              <a:gd name="csX7" fmla="*/ 1983305 w 1983305"/>
              <a:gd name="csY7" fmla="*/ 1420840 h 1705015"/>
              <a:gd name="csX8" fmla="*/ 1699130 w 1983305"/>
              <a:gd name="csY8" fmla="*/ 1705015 h 1705015"/>
              <a:gd name="csX9" fmla="*/ 1269927 w 1983305"/>
              <a:gd name="csY9" fmla="*/ 1705015 h 1705015"/>
              <a:gd name="csX10" fmla="*/ 826574 w 1983305"/>
              <a:gd name="csY10" fmla="*/ 1705015 h 1705015"/>
              <a:gd name="csX11" fmla="*/ 284175 w 1983305"/>
              <a:gd name="csY11" fmla="*/ 1705015 h 1705015"/>
              <a:gd name="csX12" fmla="*/ 0 w 1983305"/>
              <a:gd name="csY12" fmla="*/ 1420840 h 1705015"/>
              <a:gd name="csX13" fmla="*/ 0 w 1983305"/>
              <a:gd name="csY13" fmla="*/ 852508 h 1705015"/>
              <a:gd name="csX14" fmla="*/ 0 w 1983305"/>
              <a:gd name="csY14" fmla="*/ 284175 h 1705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3305" h="1705015" fill="none" extrusionOk="0">
                <a:moveTo>
                  <a:pt x="0" y="284175"/>
                </a:moveTo>
                <a:cubicBezTo>
                  <a:pt x="-12356" y="112571"/>
                  <a:pt x="135120" y="-23742"/>
                  <a:pt x="284175" y="0"/>
                </a:cubicBezTo>
                <a:cubicBezTo>
                  <a:pt x="419947" y="-25118"/>
                  <a:pt x="538907" y="29176"/>
                  <a:pt x="741677" y="0"/>
                </a:cubicBezTo>
                <a:cubicBezTo>
                  <a:pt x="944447" y="-29176"/>
                  <a:pt x="1019275" y="28919"/>
                  <a:pt x="1241628" y="0"/>
                </a:cubicBezTo>
                <a:cubicBezTo>
                  <a:pt x="1463981" y="-28919"/>
                  <a:pt x="1561923" y="15721"/>
                  <a:pt x="1699130" y="0"/>
                </a:cubicBezTo>
                <a:cubicBezTo>
                  <a:pt x="1875479" y="-41735"/>
                  <a:pt x="1958531" y="119788"/>
                  <a:pt x="1983305" y="284175"/>
                </a:cubicBezTo>
                <a:cubicBezTo>
                  <a:pt x="2043063" y="408351"/>
                  <a:pt x="1980043" y="604755"/>
                  <a:pt x="1983305" y="841141"/>
                </a:cubicBezTo>
                <a:cubicBezTo>
                  <a:pt x="1986567" y="1077527"/>
                  <a:pt x="1966707" y="1269745"/>
                  <a:pt x="1983305" y="1420840"/>
                </a:cubicBezTo>
                <a:cubicBezTo>
                  <a:pt x="2014643" y="1605448"/>
                  <a:pt x="1878286" y="1668924"/>
                  <a:pt x="1699130" y="1705015"/>
                </a:cubicBezTo>
                <a:cubicBezTo>
                  <a:pt x="1587667" y="1745905"/>
                  <a:pt x="1445225" y="1665172"/>
                  <a:pt x="1269927" y="1705015"/>
                </a:cubicBezTo>
                <a:cubicBezTo>
                  <a:pt x="1094629" y="1744858"/>
                  <a:pt x="1003403" y="1700152"/>
                  <a:pt x="826574" y="1705015"/>
                </a:cubicBezTo>
                <a:cubicBezTo>
                  <a:pt x="649745" y="1709878"/>
                  <a:pt x="452426" y="1704970"/>
                  <a:pt x="284175" y="1705015"/>
                </a:cubicBezTo>
                <a:cubicBezTo>
                  <a:pt x="161765" y="1694039"/>
                  <a:pt x="-46079" y="1575969"/>
                  <a:pt x="0" y="1420840"/>
                </a:cubicBezTo>
                <a:cubicBezTo>
                  <a:pt x="-66471" y="1226111"/>
                  <a:pt x="54652" y="1030594"/>
                  <a:pt x="0" y="852508"/>
                </a:cubicBezTo>
                <a:cubicBezTo>
                  <a:pt x="-54652" y="674422"/>
                  <a:pt x="44257" y="537954"/>
                  <a:pt x="0" y="284175"/>
                </a:cubicBezTo>
                <a:close/>
              </a:path>
              <a:path w="1983305" h="1705015" stroke="0" extrusionOk="0">
                <a:moveTo>
                  <a:pt x="0" y="284175"/>
                </a:moveTo>
                <a:cubicBezTo>
                  <a:pt x="9455" y="120158"/>
                  <a:pt x="128391" y="-14476"/>
                  <a:pt x="284175" y="0"/>
                </a:cubicBezTo>
                <a:cubicBezTo>
                  <a:pt x="423543" y="-9523"/>
                  <a:pt x="635380" y="5675"/>
                  <a:pt x="769976" y="0"/>
                </a:cubicBezTo>
                <a:cubicBezTo>
                  <a:pt x="904572" y="-5675"/>
                  <a:pt x="1052525" y="23414"/>
                  <a:pt x="1213329" y="0"/>
                </a:cubicBezTo>
                <a:cubicBezTo>
                  <a:pt x="1374133" y="-23414"/>
                  <a:pt x="1513168" y="50498"/>
                  <a:pt x="1699130" y="0"/>
                </a:cubicBezTo>
                <a:cubicBezTo>
                  <a:pt x="1867322" y="43132"/>
                  <a:pt x="1965645" y="102563"/>
                  <a:pt x="1983305" y="284175"/>
                </a:cubicBezTo>
                <a:cubicBezTo>
                  <a:pt x="1987509" y="513568"/>
                  <a:pt x="1924724" y="649769"/>
                  <a:pt x="1983305" y="852508"/>
                </a:cubicBezTo>
                <a:cubicBezTo>
                  <a:pt x="2041886" y="1055247"/>
                  <a:pt x="1934462" y="1163369"/>
                  <a:pt x="1983305" y="1420840"/>
                </a:cubicBezTo>
                <a:cubicBezTo>
                  <a:pt x="1990223" y="1546630"/>
                  <a:pt x="1839478" y="1692865"/>
                  <a:pt x="1699130" y="1705015"/>
                </a:cubicBezTo>
                <a:cubicBezTo>
                  <a:pt x="1597883" y="1729877"/>
                  <a:pt x="1470615" y="1657954"/>
                  <a:pt x="1255777" y="1705015"/>
                </a:cubicBezTo>
                <a:cubicBezTo>
                  <a:pt x="1040939" y="1752076"/>
                  <a:pt x="1012588" y="1674592"/>
                  <a:pt x="798275" y="1705015"/>
                </a:cubicBezTo>
                <a:cubicBezTo>
                  <a:pt x="583962" y="1735438"/>
                  <a:pt x="471205" y="1685858"/>
                  <a:pt x="284175" y="1705015"/>
                </a:cubicBezTo>
                <a:cubicBezTo>
                  <a:pt x="114235" y="1739662"/>
                  <a:pt x="14803" y="1536990"/>
                  <a:pt x="0" y="1420840"/>
                </a:cubicBezTo>
                <a:cubicBezTo>
                  <a:pt x="-54762" y="1164923"/>
                  <a:pt x="53984" y="977465"/>
                  <a:pt x="0" y="852508"/>
                </a:cubicBezTo>
                <a:cubicBezTo>
                  <a:pt x="-53984" y="727551"/>
                  <a:pt x="5168" y="468760"/>
                  <a:pt x="0" y="28417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Ερωτηματικές</a:t>
            </a:r>
            <a:endParaRPr lang="el-GR" sz="2400" dirty="0"/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6AE87996-2B67-25B3-37E5-D679DA57BC52}"/>
              </a:ext>
            </a:extLst>
          </p:cNvPr>
          <p:cNvSpPr/>
          <p:nvPr/>
        </p:nvSpPr>
        <p:spPr>
          <a:xfrm>
            <a:off x="2205714" y="3429000"/>
            <a:ext cx="3136439" cy="1017814"/>
          </a:xfrm>
          <a:custGeom>
            <a:avLst/>
            <a:gdLst>
              <a:gd name="csX0" fmla="*/ 0 w 3136439"/>
              <a:gd name="csY0" fmla="*/ 169639 h 1017814"/>
              <a:gd name="csX1" fmla="*/ 169639 w 3136439"/>
              <a:gd name="csY1" fmla="*/ 0 h 1017814"/>
              <a:gd name="csX2" fmla="*/ 673128 w 3136439"/>
              <a:gd name="csY2" fmla="*/ 0 h 1017814"/>
              <a:gd name="csX3" fmla="*/ 1204589 w 3136439"/>
              <a:gd name="csY3" fmla="*/ 0 h 1017814"/>
              <a:gd name="csX4" fmla="*/ 1680106 w 3136439"/>
              <a:gd name="csY4" fmla="*/ 0 h 1017814"/>
              <a:gd name="csX5" fmla="*/ 2239538 w 3136439"/>
              <a:gd name="csY5" fmla="*/ 0 h 1017814"/>
              <a:gd name="csX6" fmla="*/ 2966800 w 3136439"/>
              <a:gd name="csY6" fmla="*/ 0 h 1017814"/>
              <a:gd name="csX7" fmla="*/ 3136439 w 3136439"/>
              <a:gd name="csY7" fmla="*/ 169639 h 1017814"/>
              <a:gd name="csX8" fmla="*/ 3136439 w 3136439"/>
              <a:gd name="csY8" fmla="*/ 522478 h 1017814"/>
              <a:gd name="csX9" fmla="*/ 3136439 w 3136439"/>
              <a:gd name="csY9" fmla="*/ 848175 h 1017814"/>
              <a:gd name="csX10" fmla="*/ 2966800 w 3136439"/>
              <a:gd name="csY10" fmla="*/ 1017814 h 1017814"/>
              <a:gd name="csX11" fmla="*/ 2491283 w 3136439"/>
              <a:gd name="csY11" fmla="*/ 1017814 h 1017814"/>
              <a:gd name="csX12" fmla="*/ 1987794 w 3136439"/>
              <a:gd name="csY12" fmla="*/ 1017814 h 1017814"/>
              <a:gd name="csX13" fmla="*/ 1456333 w 3136439"/>
              <a:gd name="csY13" fmla="*/ 1017814 h 1017814"/>
              <a:gd name="csX14" fmla="*/ 896901 w 3136439"/>
              <a:gd name="csY14" fmla="*/ 1017814 h 1017814"/>
              <a:gd name="csX15" fmla="*/ 169639 w 3136439"/>
              <a:gd name="csY15" fmla="*/ 1017814 h 1017814"/>
              <a:gd name="csX16" fmla="*/ 0 w 3136439"/>
              <a:gd name="csY16" fmla="*/ 848175 h 1017814"/>
              <a:gd name="csX17" fmla="*/ 0 w 3136439"/>
              <a:gd name="csY17" fmla="*/ 502122 h 1017814"/>
              <a:gd name="csX18" fmla="*/ 0 w 3136439"/>
              <a:gd name="csY18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36439" h="1017814" fill="none" extrusionOk="0">
                <a:moveTo>
                  <a:pt x="0" y="169639"/>
                </a:moveTo>
                <a:cubicBezTo>
                  <a:pt x="-24695" y="70768"/>
                  <a:pt x="55539" y="-5156"/>
                  <a:pt x="169639" y="0"/>
                </a:cubicBezTo>
                <a:cubicBezTo>
                  <a:pt x="346545" y="-53990"/>
                  <a:pt x="518710" y="9048"/>
                  <a:pt x="673128" y="0"/>
                </a:cubicBezTo>
                <a:cubicBezTo>
                  <a:pt x="827546" y="-9048"/>
                  <a:pt x="998781" y="60552"/>
                  <a:pt x="1204589" y="0"/>
                </a:cubicBezTo>
                <a:cubicBezTo>
                  <a:pt x="1410397" y="-60552"/>
                  <a:pt x="1522386" y="33785"/>
                  <a:pt x="1680106" y="0"/>
                </a:cubicBezTo>
                <a:cubicBezTo>
                  <a:pt x="1837826" y="-33785"/>
                  <a:pt x="1977213" y="23887"/>
                  <a:pt x="2239538" y="0"/>
                </a:cubicBezTo>
                <a:cubicBezTo>
                  <a:pt x="2501863" y="-23887"/>
                  <a:pt x="2613654" y="84732"/>
                  <a:pt x="2966800" y="0"/>
                </a:cubicBezTo>
                <a:cubicBezTo>
                  <a:pt x="3072453" y="-17328"/>
                  <a:pt x="3143590" y="56401"/>
                  <a:pt x="3136439" y="169639"/>
                </a:cubicBezTo>
                <a:cubicBezTo>
                  <a:pt x="3142087" y="340535"/>
                  <a:pt x="3107132" y="417896"/>
                  <a:pt x="3136439" y="522478"/>
                </a:cubicBezTo>
                <a:cubicBezTo>
                  <a:pt x="3165746" y="627060"/>
                  <a:pt x="3103792" y="687971"/>
                  <a:pt x="3136439" y="848175"/>
                </a:cubicBezTo>
                <a:cubicBezTo>
                  <a:pt x="3153759" y="936912"/>
                  <a:pt x="3072886" y="1029709"/>
                  <a:pt x="2966800" y="1017814"/>
                </a:cubicBezTo>
                <a:cubicBezTo>
                  <a:pt x="2737921" y="1023174"/>
                  <a:pt x="2687961" y="1017668"/>
                  <a:pt x="2491283" y="1017814"/>
                </a:cubicBezTo>
                <a:cubicBezTo>
                  <a:pt x="2294605" y="1017960"/>
                  <a:pt x="2159023" y="973408"/>
                  <a:pt x="1987794" y="1017814"/>
                </a:cubicBezTo>
                <a:cubicBezTo>
                  <a:pt x="1816565" y="1062220"/>
                  <a:pt x="1580398" y="962133"/>
                  <a:pt x="1456333" y="1017814"/>
                </a:cubicBezTo>
                <a:cubicBezTo>
                  <a:pt x="1332268" y="1073495"/>
                  <a:pt x="1135883" y="1015270"/>
                  <a:pt x="896901" y="1017814"/>
                </a:cubicBezTo>
                <a:cubicBezTo>
                  <a:pt x="657919" y="1020358"/>
                  <a:pt x="330706" y="983398"/>
                  <a:pt x="169639" y="1017814"/>
                </a:cubicBezTo>
                <a:cubicBezTo>
                  <a:pt x="72023" y="999244"/>
                  <a:pt x="-18417" y="961830"/>
                  <a:pt x="0" y="848175"/>
                </a:cubicBezTo>
                <a:cubicBezTo>
                  <a:pt x="-29712" y="750778"/>
                  <a:pt x="23933" y="646666"/>
                  <a:pt x="0" y="502122"/>
                </a:cubicBezTo>
                <a:cubicBezTo>
                  <a:pt x="-23933" y="357578"/>
                  <a:pt x="35338" y="288049"/>
                  <a:pt x="0" y="169639"/>
                </a:cubicBezTo>
                <a:close/>
              </a:path>
              <a:path w="313643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8512" y="-16183"/>
                  <a:pt x="468026" y="61976"/>
                  <a:pt x="757043" y="0"/>
                </a:cubicBezTo>
                <a:cubicBezTo>
                  <a:pt x="1046060" y="-61976"/>
                  <a:pt x="1024389" y="46797"/>
                  <a:pt x="1260532" y="0"/>
                </a:cubicBezTo>
                <a:cubicBezTo>
                  <a:pt x="1496675" y="-46797"/>
                  <a:pt x="1648043" y="41168"/>
                  <a:pt x="1847936" y="0"/>
                </a:cubicBezTo>
                <a:cubicBezTo>
                  <a:pt x="2047829" y="-41168"/>
                  <a:pt x="2269025" y="8563"/>
                  <a:pt x="2435339" y="0"/>
                </a:cubicBezTo>
                <a:cubicBezTo>
                  <a:pt x="2601653" y="-8563"/>
                  <a:pt x="2783039" y="60226"/>
                  <a:pt x="2966800" y="0"/>
                </a:cubicBezTo>
                <a:cubicBezTo>
                  <a:pt x="3058480" y="-745"/>
                  <a:pt x="3136209" y="94107"/>
                  <a:pt x="3136439" y="169639"/>
                </a:cubicBezTo>
                <a:cubicBezTo>
                  <a:pt x="3139502" y="308236"/>
                  <a:pt x="3128381" y="428116"/>
                  <a:pt x="3136439" y="495336"/>
                </a:cubicBezTo>
                <a:cubicBezTo>
                  <a:pt x="3144497" y="562556"/>
                  <a:pt x="3126280" y="760500"/>
                  <a:pt x="3136439" y="848175"/>
                </a:cubicBezTo>
                <a:cubicBezTo>
                  <a:pt x="3132371" y="967815"/>
                  <a:pt x="3042867" y="1007144"/>
                  <a:pt x="2966800" y="1017814"/>
                </a:cubicBezTo>
                <a:cubicBezTo>
                  <a:pt x="2709786" y="1044933"/>
                  <a:pt x="2612241" y="980636"/>
                  <a:pt x="2435339" y="1017814"/>
                </a:cubicBezTo>
                <a:cubicBezTo>
                  <a:pt x="2258437" y="1054992"/>
                  <a:pt x="2060498" y="986762"/>
                  <a:pt x="1931850" y="1017814"/>
                </a:cubicBezTo>
                <a:cubicBezTo>
                  <a:pt x="1803202" y="1048866"/>
                  <a:pt x="1519878" y="990190"/>
                  <a:pt x="1344447" y="1017814"/>
                </a:cubicBezTo>
                <a:cubicBezTo>
                  <a:pt x="1169016" y="1045438"/>
                  <a:pt x="1011057" y="972813"/>
                  <a:pt x="840958" y="1017814"/>
                </a:cubicBezTo>
                <a:cubicBezTo>
                  <a:pt x="670859" y="1062815"/>
                  <a:pt x="425162" y="1002103"/>
                  <a:pt x="169639" y="1017814"/>
                </a:cubicBezTo>
                <a:cubicBezTo>
                  <a:pt x="68870" y="1009415"/>
                  <a:pt x="5202" y="926211"/>
                  <a:pt x="0" y="848175"/>
                </a:cubicBezTo>
                <a:cubicBezTo>
                  <a:pt x="-31868" y="728497"/>
                  <a:pt x="1346" y="617012"/>
                  <a:pt x="0" y="515692"/>
                </a:cubicBezTo>
                <a:cubicBezTo>
                  <a:pt x="-1346" y="414372"/>
                  <a:pt x="3817" y="307557"/>
                  <a:pt x="0" y="1696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Αποφαντικές (ή κρίσης)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9D69E79E-EF29-193E-53F9-B59FAAB89636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7897191" y="2545785"/>
            <a:ext cx="3336805" cy="49284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1088DD96-0D94-9F2A-BE10-76356EFA166A}"/>
              </a:ext>
            </a:extLst>
          </p:cNvPr>
          <p:cNvCxnSpPr>
            <a:cxnSpLocks/>
          </p:cNvCxnSpPr>
          <p:nvPr/>
        </p:nvCxnSpPr>
        <p:spPr>
          <a:xfrm flipH="1">
            <a:off x="6551901" y="2561053"/>
            <a:ext cx="1020475" cy="11161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95279C35-95E8-D5FC-6EAA-89A746C66D05}"/>
              </a:ext>
            </a:extLst>
          </p:cNvPr>
          <p:cNvCxnSpPr>
            <a:cxnSpLocks/>
          </p:cNvCxnSpPr>
          <p:nvPr/>
        </p:nvCxnSpPr>
        <p:spPr>
          <a:xfrm flipH="1">
            <a:off x="7346502" y="2646590"/>
            <a:ext cx="238809" cy="103062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EA015E73-3D9C-8C68-E8A5-A89D9B11165A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214429" cy="10785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DBE0613E-3271-7690-294F-E6B2E73B4810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F360436F-D5CD-5DA6-916E-B16953D6EFA1}"/>
              </a:ext>
            </a:extLst>
          </p:cNvPr>
          <p:cNvSpPr/>
          <p:nvPr/>
        </p:nvSpPr>
        <p:spPr>
          <a:xfrm>
            <a:off x="5909583" y="3804927"/>
            <a:ext cx="2985404" cy="1116161"/>
          </a:xfrm>
          <a:custGeom>
            <a:avLst/>
            <a:gdLst>
              <a:gd name="csX0" fmla="*/ 0 w 2985404"/>
              <a:gd name="csY0" fmla="*/ 186031 h 1116161"/>
              <a:gd name="csX1" fmla="*/ 186031 w 2985404"/>
              <a:gd name="csY1" fmla="*/ 0 h 1116161"/>
              <a:gd name="csX2" fmla="*/ 656433 w 2985404"/>
              <a:gd name="csY2" fmla="*/ 0 h 1116161"/>
              <a:gd name="csX3" fmla="*/ 1152968 w 2985404"/>
              <a:gd name="csY3" fmla="*/ 0 h 1116161"/>
              <a:gd name="csX4" fmla="*/ 1597236 w 2985404"/>
              <a:gd name="csY4" fmla="*/ 0 h 1116161"/>
              <a:gd name="csX5" fmla="*/ 2119904 w 2985404"/>
              <a:gd name="csY5" fmla="*/ 0 h 1116161"/>
              <a:gd name="csX6" fmla="*/ 2799373 w 2985404"/>
              <a:gd name="csY6" fmla="*/ 0 h 1116161"/>
              <a:gd name="csX7" fmla="*/ 2985404 w 2985404"/>
              <a:gd name="csY7" fmla="*/ 186031 h 1116161"/>
              <a:gd name="csX8" fmla="*/ 2985404 w 2985404"/>
              <a:gd name="csY8" fmla="*/ 572962 h 1116161"/>
              <a:gd name="csX9" fmla="*/ 2985404 w 2985404"/>
              <a:gd name="csY9" fmla="*/ 930130 h 1116161"/>
              <a:gd name="csX10" fmla="*/ 2799373 w 2985404"/>
              <a:gd name="csY10" fmla="*/ 1116161 h 1116161"/>
              <a:gd name="csX11" fmla="*/ 2355105 w 2985404"/>
              <a:gd name="csY11" fmla="*/ 1116161 h 1116161"/>
              <a:gd name="csX12" fmla="*/ 1884703 w 2985404"/>
              <a:gd name="csY12" fmla="*/ 1116161 h 1116161"/>
              <a:gd name="csX13" fmla="*/ 1388168 w 2985404"/>
              <a:gd name="csY13" fmla="*/ 1116161 h 1116161"/>
              <a:gd name="csX14" fmla="*/ 865500 w 2985404"/>
              <a:gd name="csY14" fmla="*/ 1116161 h 1116161"/>
              <a:gd name="csX15" fmla="*/ 186031 w 2985404"/>
              <a:gd name="csY15" fmla="*/ 1116161 h 1116161"/>
              <a:gd name="csX16" fmla="*/ 0 w 2985404"/>
              <a:gd name="csY16" fmla="*/ 930130 h 1116161"/>
              <a:gd name="csX17" fmla="*/ 0 w 2985404"/>
              <a:gd name="csY17" fmla="*/ 550640 h 1116161"/>
              <a:gd name="csX18" fmla="*/ 0 w 2985404"/>
              <a:gd name="csY18" fmla="*/ 186031 h 1116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985404" h="1116161" fill="none" extrusionOk="0">
                <a:moveTo>
                  <a:pt x="0" y="186031"/>
                </a:moveTo>
                <a:cubicBezTo>
                  <a:pt x="-26783" y="77669"/>
                  <a:pt x="69829" y="-3401"/>
                  <a:pt x="186031" y="0"/>
                </a:cubicBezTo>
                <a:cubicBezTo>
                  <a:pt x="355401" y="-51808"/>
                  <a:pt x="530384" y="40837"/>
                  <a:pt x="656433" y="0"/>
                </a:cubicBezTo>
                <a:cubicBezTo>
                  <a:pt x="782482" y="-40837"/>
                  <a:pt x="935072" y="30315"/>
                  <a:pt x="1152968" y="0"/>
                </a:cubicBezTo>
                <a:cubicBezTo>
                  <a:pt x="1370864" y="-30315"/>
                  <a:pt x="1399154" y="26178"/>
                  <a:pt x="1597236" y="0"/>
                </a:cubicBezTo>
                <a:cubicBezTo>
                  <a:pt x="1795318" y="-26178"/>
                  <a:pt x="2005209" y="15975"/>
                  <a:pt x="2119904" y="0"/>
                </a:cubicBezTo>
                <a:cubicBezTo>
                  <a:pt x="2234599" y="-15975"/>
                  <a:pt x="2486574" y="48893"/>
                  <a:pt x="2799373" y="0"/>
                </a:cubicBezTo>
                <a:cubicBezTo>
                  <a:pt x="2904429" y="-3351"/>
                  <a:pt x="2987317" y="78060"/>
                  <a:pt x="2985404" y="186031"/>
                </a:cubicBezTo>
                <a:cubicBezTo>
                  <a:pt x="3024623" y="359517"/>
                  <a:pt x="2973806" y="458032"/>
                  <a:pt x="2985404" y="572962"/>
                </a:cubicBezTo>
                <a:cubicBezTo>
                  <a:pt x="2997002" y="687892"/>
                  <a:pt x="2982045" y="780014"/>
                  <a:pt x="2985404" y="930130"/>
                </a:cubicBezTo>
                <a:cubicBezTo>
                  <a:pt x="3014830" y="1024460"/>
                  <a:pt x="2905549" y="1119456"/>
                  <a:pt x="2799373" y="1116161"/>
                </a:cubicBezTo>
                <a:cubicBezTo>
                  <a:pt x="2584368" y="1144450"/>
                  <a:pt x="2576491" y="1088034"/>
                  <a:pt x="2355105" y="1116161"/>
                </a:cubicBezTo>
                <a:cubicBezTo>
                  <a:pt x="2133719" y="1144288"/>
                  <a:pt x="2078942" y="1100842"/>
                  <a:pt x="1884703" y="1116161"/>
                </a:cubicBezTo>
                <a:cubicBezTo>
                  <a:pt x="1690464" y="1131480"/>
                  <a:pt x="1569388" y="1058184"/>
                  <a:pt x="1388168" y="1116161"/>
                </a:cubicBezTo>
                <a:cubicBezTo>
                  <a:pt x="1206948" y="1174138"/>
                  <a:pt x="1053038" y="1059916"/>
                  <a:pt x="865500" y="1116161"/>
                </a:cubicBezTo>
                <a:cubicBezTo>
                  <a:pt x="677962" y="1172406"/>
                  <a:pt x="350391" y="1088908"/>
                  <a:pt x="186031" y="1116161"/>
                </a:cubicBezTo>
                <a:cubicBezTo>
                  <a:pt x="77545" y="1088994"/>
                  <a:pt x="-9358" y="1043017"/>
                  <a:pt x="0" y="930130"/>
                </a:cubicBezTo>
                <a:cubicBezTo>
                  <a:pt x="-8702" y="753405"/>
                  <a:pt x="27976" y="705981"/>
                  <a:pt x="0" y="550640"/>
                </a:cubicBezTo>
                <a:cubicBezTo>
                  <a:pt x="-27976" y="395299"/>
                  <a:pt x="10389" y="348762"/>
                  <a:pt x="0" y="186031"/>
                </a:cubicBezTo>
                <a:close/>
              </a:path>
              <a:path w="2985404" h="1116161" stroke="0" extrusionOk="0">
                <a:moveTo>
                  <a:pt x="0" y="186031"/>
                </a:moveTo>
                <a:cubicBezTo>
                  <a:pt x="21125" y="67491"/>
                  <a:pt x="83677" y="-4833"/>
                  <a:pt x="186031" y="0"/>
                </a:cubicBezTo>
                <a:cubicBezTo>
                  <a:pt x="431269" y="-24617"/>
                  <a:pt x="518417" y="17828"/>
                  <a:pt x="734833" y="0"/>
                </a:cubicBezTo>
                <a:cubicBezTo>
                  <a:pt x="951249" y="-17828"/>
                  <a:pt x="1013910" y="44314"/>
                  <a:pt x="1205234" y="0"/>
                </a:cubicBezTo>
                <a:cubicBezTo>
                  <a:pt x="1396558" y="-44314"/>
                  <a:pt x="1633073" y="39862"/>
                  <a:pt x="1754036" y="0"/>
                </a:cubicBezTo>
                <a:cubicBezTo>
                  <a:pt x="1874999" y="-39862"/>
                  <a:pt x="2126171" y="740"/>
                  <a:pt x="2302838" y="0"/>
                </a:cubicBezTo>
                <a:cubicBezTo>
                  <a:pt x="2479505" y="-740"/>
                  <a:pt x="2585473" y="2397"/>
                  <a:pt x="2799373" y="0"/>
                </a:cubicBezTo>
                <a:cubicBezTo>
                  <a:pt x="2890648" y="-4251"/>
                  <a:pt x="2985187" y="100436"/>
                  <a:pt x="2985404" y="186031"/>
                </a:cubicBezTo>
                <a:cubicBezTo>
                  <a:pt x="3017730" y="278948"/>
                  <a:pt x="2974702" y="434438"/>
                  <a:pt x="2985404" y="543199"/>
                </a:cubicBezTo>
                <a:cubicBezTo>
                  <a:pt x="2996106" y="651960"/>
                  <a:pt x="2966434" y="788837"/>
                  <a:pt x="2985404" y="930130"/>
                </a:cubicBezTo>
                <a:cubicBezTo>
                  <a:pt x="2984287" y="1039999"/>
                  <a:pt x="2898237" y="1113813"/>
                  <a:pt x="2799373" y="1116161"/>
                </a:cubicBezTo>
                <a:cubicBezTo>
                  <a:pt x="2661580" y="1174431"/>
                  <a:pt x="2417718" y="1069706"/>
                  <a:pt x="2302838" y="1116161"/>
                </a:cubicBezTo>
                <a:cubicBezTo>
                  <a:pt x="2187958" y="1162616"/>
                  <a:pt x="1936602" y="1098126"/>
                  <a:pt x="1832436" y="1116161"/>
                </a:cubicBezTo>
                <a:cubicBezTo>
                  <a:pt x="1728270" y="1134196"/>
                  <a:pt x="1466281" y="1062132"/>
                  <a:pt x="1283635" y="1116161"/>
                </a:cubicBezTo>
                <a:cubicBezTo>
                  <a:pt x="1100989" y="1170190"/>
                  <a:pt x="923130" y="1065113"/>
                  <a:pt x="813233" y="1116161"/>
                </a:cubicBezTo>
                <a:cubicBezTo>
                  <a:pt x="703336" y="1167209"/>
                  <a:pt x="472680" y="1092323"/>
                  <a:pt x="186031" y="1116161"/>
                </a:cubicBezTo>
                <a:cubicBezTo>
                  <a:pt x="81224" y="1113711"/>
                  <a:pt x="5566" y="1016126"/>
                  <a:pt x="0" y="930130"/>
                </a:cubicBezTo>
                <a:cubicBezTo>
                  <a:pt x="-6883" y="828072"/>
                  <a:pt x="37583" y="678896"/>
                  <a:pt x="0" y="565521"/>
                </a:cubicBezTo>
                <a:cubicBezTo>
                  <a:pt x="-37583" y="452146"/>
                  <a:pt x="3151" y="310641"/>
                  <a:pt x="0" y="186031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Προστακτικές (ή επιθυμίας)</a:t>
            </a: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CE578063-3C90-9BF0-5FE0-9598071F3769}"/>
              </a:ext>
            </a:extLst>
          </p:cNvPr>
          <p:cNvSpPr/>
          <p:nvPr/>
        </p:nvSpPr>
        <p:spPr>
          <a:xfrm>
            <a:off x="129392" y="181415"/>
            <a:ext cx="5350332" cy="1643743"/>
          </a:xfrm>
          <a:custGeom>
            <a:avLst/>
            <a:gdLst>
              <a:gd name="csX0" fmla="*/ 0 w 5350332"/>
              <a:gd name="csY0" fmla="*/ 273963 h 1643743"/>
              <a:gd name="csX1" fmla="*/ 273963 w 5350332"/>
              <a:gd name="csY1" fmla="*/ 0 h 1643743"/>
              <a:gd name="csX2" fmla="*/ 711516 w 5350332"/>
              <a:gd name="csY2" fmla="*/ 0 h 1643743"/>
              <a:gd name="csX3" fmla="*/ 1245116 w 5350332"/>
              <a:gd name="csY3" fmla="*/ 0 h 1643743"/>
              <a:gd name="csX4" fmla="*/ 1730693 w 5350332"/>
              <a:gd name="csY4" fmla="*/ 0 h 1643743"/>
              <a:gd name="csX5" fmla="*/ 2168245 w 5350332"/>
              <a:gd name="csY5" fmla="*/ 0 h 1643743"/>
              <a:gd name="csX6" fmla="*/ 2605798 w 5350332"/>
              <a:gd name="csY6" fmla="*/ 0 h 1643743"/>
              <a:gd name="csX7" fmla="*/ 3091375 w 5350332"/>
              <a:gd name="csY7" fmla="*/ 0 h 1643743"/>
              <a:gd name="csX8" fmla="*/ 3624975 w 5350332"/>
              <a:gd name="csY8" fmla="*/ 0 h 1643743"/>
              <a:gd name="csX9" fmla="*/ 4254624 w 5350332"/>
              <a:gd name="csY9" fmla="*/ 0 h 1643743"/>
              <a:gd name="csX10" fmla="*/ 5076369 w 5350332"/>
              <a:gd name="csY10" fmla="*/ 0 h 1643743"/>
              <a:gd name="csX11" fmla="*/ 5350332 w 5350332"/>
              <a:gd name="csY11" fmla="*/ 273963 h 1643743"/>
              <a:gd name="csX12" fmla="*/ 5350332 w 5350332"/>
              <a:gd name="csY12" fmla="*/ 810913 h 1643743"/>
              <a:gd name="csX13" fmla="*/ 5350332 w 5350332"/>
              <a:gd name="csY13" fmla="*/ 1369780 h 1643743"/>
              <a:gd name="csX14" fmla="*/ 5076369 w 5350332"/>
              <a:gd name="csY14" fmla="*/ 1643743 h 1643743"/>
              <a:gd name="csX15" fmla="*/ 4446720 w 5350332"/>
              <a:gd name="csY15" fmla="*/ 1643743 h 1643743"/>
              <a:gd name="csX16" fmla="*/ 4057192 w 5350332"/>
              <a:gd name="csY16" fmla="*/ 1643743 h 1643743"/>
              <a:gd name="csX17" fmla="*/ 3667663 w 5350332"/>
              <a:gd name="csY17" fmla="*/ 1643743 h 1643743"/>
              <a:gd name="csX18" fmla="*/ 3278135 w 5350332"/>
              <a:gd name="csY18" fmla="*/ 1643743 h 1643743"/>
              <a:gd name="csX19" fmla="*/ 2840582 w 5350332"/>
              <a:gd name="csY19" fmla="*/ 1643743 h 1643743"/>
              <a:gd name="csX20" fmla="*/ 2451054 w 5350332"/>
              <a:gd name="csY20" fmla="*/ 1643743 h 1643743"/>
              <a:gd name="csX21" fmla="*/ 2013501 w 5350332"/>
              <a:gd name="csY21" fmla="*/ 1643743 h 1643743"/>
              <a:gd name="csX22" fmla="*/ 1527925 w 5350332"/>
              <a:gd name="csY22" fmla="*/ 1643743 h 1643743"/>
              <a:gd name="csX23" fmla="*/ 946300 w 5350332"/>
              <a:gd name="csY23" fmla="*/ 1643743 h 1643743"/>
              <a:gd name="csX24" fmla="*/ 273963 w 5350332"/>
              <a:gd name="csY24" fmla="*/ 1643743 h 1643743"/>
              <a:gd name="csX25" fmla="*/ 0 w 5350332"/>
              <a:gd name="csY25" fmla="*/ 1369780 h 1643743"/>
              <a:gd name="csX26" fmla="*/ 0 w 5350332"/>
              <a:gd name="csY26" fmla="*/ 832830 h 1643743"/>
              <a:gd name="csX27" fmla="*/ 0 w 5350332"/>
              <a:gd name="csY27" fmla="*/ 273963 h 16437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5350332" h="1643743" fill="none" extrusionOk="0">
                <a:moveTo>
                  <a:pt x="0" y="273963"/>
                </a:moveTo>
                <a:cubicBezTo>
                  <a:pt x="3723" y="91873"/>
                  <a:pt x="150641" y="29824"/>
                  <a:pt x="273963" y="0"/>
                </a:cubicBezTo>
                <a:cubicBezTo>
                  <a:pt x="441791" y="-13728"/>
                  <a:pt x="529527" y="16480"/>
                  <a:pt x="711516" y="0"/>
                </a:cubicBezTo>
                <a:cubicBezTo>
                  <a:pt x="893505" y="-16480"/>
                  <a:pt x="1029431" y="10721"/>
                  <a:pt x="1245116" y="0"/>
                </a:cubicBezTo>
                <a:cubicBezTo>
                  <a:pt x="1460801" y="-10721"/>
                  <a:pt x="1575736" y="3160"/>
                  <a:pt x="1730693" y="0"/>
                </a:cubicBezTo>
                <a:cubicBezTo>
                  <a:pt x="1885650" y="-3160"/>
                  <a:pt x="1961030" y="19549"/>
                  <a:pt x="2168245" y="0"/>
                </a:cubicBezTo>
                <a:cubicBezTo>
                  <a:pt x="2375460" y="-19549"/>
                  <a:pt x="2402121" y="18028"/>
                  <a:pt x="2605798" y="0"/>
                </a:cubicBezTo>
                <a:cubicBezTo>
                  <a:pt x="2809475" y="-18028"/>
                  <a:pt x="2901561" y="41795"/>
                  <a:pt x="3091375" y="0"/>
                </a:cubicBezTo>
                <a:cubicBezTo>
                  <a:pt x="3281189" y="-41795"/>
                  <a:pt x="3498029" y="58519"/>
                  <a:pt x="3624975" y="0"/>
                </a:cubicBezTo>
                <a:cubicBezTo>
                  <a:pt x="3751921" y="-58519"/>
                  <a:pt x="3966801" y="32013"/>
                  <a:pt x="4254624" y="0"/>
                </a:cubicBezTo>
                <a:cubicBezTo>
                  <a:pt x="4542447" y="-32013"/>
                  <a:pt x="4782003" y="1251"/>
                  <a:pt x="5076369" y="0"/>
                </a:cubicBezTo>
                <a:cubicBezTo>
                  <a:pt x="5220356" y="6360"/>
                  <a:pt x="5361158" y="142099"/>
                  <a:pt x="5350332" y="273963"/>
                </a:cubicBezTo>
                <a:cubicBezTo>
                  <a:pt x="5400769" y="421197"/>
                  <a:pt x="5293787" y="665287"/>
                  <a:pt x="5350332" y="810913"/>
                </a:cubicBezTo>
                <a:cubicBezTo>
                  <a:pt x="5406877" y="956539"/>
                  <a:pt x="5292831" y="1253357"/>
                  <a:pt x="5350332" y="1369780"/>
                </a:cubicBezTo>
                <a:cubicBezTo>
                  <a:pt x="5370412" y="1559742"/>
                  <a:pt x="5223358" y="1672256"/>
                  <a:pt x="5076369" y="1643743"/>
                </a:cubicBezTo>
                <a:cubicBezTo>
                  <a:pt x="4770584" y="1709677"/>
                  <a:pt x="4631394" y="1637655"/>
                  <a:pt x="4446720" y="1643743"/>
                </a:cubicBezTo>
                <a:cubicBezTo>
                  <a:pt x="4262046" y="1649831"/>
                  <a:pt x="4223406" y="1621850"/>
                  <a:pt x="4057192" y="1643743"/>
                </a:cubicBezTo>
                <a:cubicBezTo>
                  <a:pt x="3890978" y="1665636"/>
                  <a:pt x="3845945" y="1628003"/>
                  <a:pt x="3667663" y="1643743"/>
                </a:cubicBezTo>
                <a:cubicBezTo>
                  <a:pt x="3489381" y="1659483"/>
                  <a:pt x="3392213" y="1597340"/>
                  <a:pt x="3278135" y="1643743"/>
                </a:cubicBezTo>
                <a:cubicBezTo>
                  <a:pt x="3164057" y="1690146"/>
                  <a:pt x="3012341" y="1624248"/>
                  <a:pt x="2840582" y="1643743"/>
                </a:cubicBezTo>
                <a:cubicBezTo>
                  <a:pt x="2668823" y="1663238"/>
                  <a:pt x="2585737" y="1610325"/>
                  <a:pt x="2451054" y="1643743"/>
                </a:cubicBezTo>
                <a:cubicBezTo>
                  <a:pt x="2316371" y="1677161"/>
                  <a:pt x="2155257" y="1626602"/>
                  <a:pt x="2013501" y="1643743"/>
                </a:cubicBezTo>
                <a:cubicBezTo>
                  <a:pt x="1871745" y="1660884"/>
                  <a:pt x="1670608" y="1638878"/>
                  <a:pt x="1527925" y="1643743"/>
                </a:cubicBezTo>
                <a:cubicBezTo>
                  <a:pt x="1385242" y="1648608"/>
                  <a:pt x="1177076" y="1617015"/>
                  <a:pt x="946300" y="1643743"/>
                </a:cubicBezTo>
                <a:cubicBezTo>
                  <a:pt x="715524" y="1670471"/>
                  <a:pt x="483002" y="1575045"/>
                  <a:pt x="273963" y="1643743"/>
                </a:cubicBezTo>
                <a:cubicBezTo>
                  <a:pt x="91795" y="1648978"/>
                  <a:pt x="-5334" y="1509340"/>
                  <a:pt x="0" y="1369780"/>
                </a:cubicBezTo>
                <a:cubicBezTo>
                  <a:pt x="-22218" y="1212035"/>
                  <a:pt x="25554" y="1042930"/>
                  <a:pt x="0" y="832830"/>
                </a:cubicBezTo>
                <a:cubicBezTo>
                  <a:pt x="-25554" y="622730"/>
                  <a:pt x="23655" y="467186"/>
                  <a:pt x="0" y="273963"/>
                </a:cubicBezTo>
                <a:close/>
              </a:path>
              <a:path w="5350332" h="1643743" stroke="0" extrusionOk="0">
                <a:moveTo>
                  <a:pt x="0" y="273963"/>
                </a:moveTo>
                <a:cubicBezTo>
                  <a:pt x="10633" y="114706"/>
                  <a:pt x="123142" y="-6041"/>
                  <a:pt x="273963" y="0"/>
                </a:cubicBezTo>
                <a:cubicBezTo>
                  <a:pt x="449322" y="-15782"/>
                  <a:pt x="728516" y="128"/>
                  <a:pt x="855588" y="0"/>
                </a:cubicBezTo>
                <a:cubicBezTo>
                  <a:pt x="982661" y="-128"/>
                  <a:pt x="1077697" y="41739"/>
                  <a:pt x="1293140" y="0"/>
                </a:cubicBezTo>
                <a:cubicBezTo>
                  <a:pt x="1508583" y="-41739"/>
                  <a:pt x="1697671" y="28001"/>
                  <a:pt x="1874765" y="0"/>
                </a:cubicBezTo>
                <a:cubicBezTo>
                  <a:pt x="2051859" y="-28001"/>
                  <a:pt x="2228597" y="68851"/>
                  <a:pt x="2456390" y="0"/>
                </a:cubicBezTo>
                <a:cubicBezTo>
                  <a:pt x="2684183" y="-68851"/>
                  <a:pt x="2804316" y="2042"/>
                  <a:pt x="2893942" y="0"/>
                </a:cubicBezTo>
                <a:cubicBezTo>
                  <a:pt x="2983568" y="-2042"/>
                  <a:pt x="3119018" y="29524"/>
                  <a:pt x="3331495" y="0"/>
                </a:cubicBezTo>
                <a:cubicBezTo>
                  <a:pt x="3543972" y="-29524"/>
                  <a:pt x="3719551" y="55651"/>
                  <a:pt x="3961144" y="0"/>
                </a:cubicBezTo>
                <a:cubicBezTo>
                  <a:pt x="4202737" y="-55651"/>
                  <a:pt x="4260531" y="21496"/>
                  <a:pt x="4398696" y="0"/>
                </a:cubicBezTo>
                <a:cubicBezTo>
                  <a:pt x="4536861" y="-21496"/>
                  <a:pt x="4874224" y="59059"/>
                  <a:pt x="5076369" y="0"/>
                </a:cubicBezTo>
                <a:cubicBezTo>
                  <a:pt x="5220669" y="44699"/>
                  <a:pt x="5330465" y="110628"/>
                  <a:pt x="5350332" y="273963"/>
                </a:cubicBezTo>
                <a:cubicBezTo>
                  <a:pt x="5357889" y="382805"/>
                  <a:pt x="5323597" y="582737"/>
                  <a:pt x="5350332" y="810913"/>
                </a:cubicBezTo>
                <a:cubicBezTo>
                  <a:pt x="5377067" y="1039089"/>
                  <a:pt x="5289165" y="1149733"/>
                  <a:pt x="5350332" y="1369780"/>
                </a:cubicBezTo>
                <a:cubicBezTo>
                  <a:pt x="5361496" y="1478573"/>
                  <a:pt x="5251637" y="1631912"/>
                  <a:pt x="5076369" y="1643743"/>
                </a:cubicBezTo>
                <a:cubicBezTo>
                  <a:pt x="4860500" y="1706135"/>
                  <a:pt x="4691654" y="1627735"/>
                  <a:pt x="4494744" y="1643743"/>
                </a:cubicBezTo>
                <a:cubicBezTo>
                  <a:pt x="4297835" y="1659751"/>
                  <a:pt x="4228805" y="1600178"/>
                  <a:pt x="4105216" y="1643743"/>
                </a:cubicBezTo>
                <a:cubicBezTo>
                  <a:pt x="3981627" y="1687308"/>
                  <a:pt x="3867750" y="1595734"/>
                  <a:pt x="3667663" y="1643743"/>
                </a:cubicBezTo>
                <a:cubicBezTo>
                  <a:pt x="3467576" y="1691752"/>
                  <a:pt x="3167880" y="1601907"/>
                  <a:pt x="3038014" y="1643743"/>
                </a:cubicBezTo>
                <a:cubicBezTo>
                  <a:pt x="2908148" y="1685579"/>
                  <a:pt x="2622990" y="1592714"/>
                  <a:pt x="2408366" y="1643743"/>
                </a:cubicBezTo>
                <a:cubicBezTo>
                  <a:pt x="2193742" y="1694772"/>
                  <a:pt x="2019031" y="1592583"/>
                  <a:pt x="1874765" y="1643743"/>
                </a:cubicBezTo>
                <a:cubicBezTo>
                  <a:pt x="1730499" y="1694903"/>
                  <a:pt x="1590706" y="1597601"/>
                  <a:pt x="1485237" y="1643743"/>
                </a:cubicBezTo>
                <a:cubicBezTo>
                  <a:pt x="1379768" y="1689885"/>
                  <a:pt x="1138184" y="1642905"/>
                  <a:pt x="855588" y="1643743"/>
                </a:cubicBezTo>
                <a:cubicBezTo>
                  <a:pt x="572992" y="1644581"/>
                  <a:pt x="449472" y="1590402"/>
                  <a:pt x="273963" y="1643743"/>
                </a:cubicBezTo>
                <a:cubicBezTo>
                  <a:pt x="162974" y="1642350"/>
                  <a:pt x="-6000" y="1517818"/>
                  <a:pt x="0" y="1369780"/>
                </a:cubicBezTo>
                <a:cubicBezTo>
                  <a:pt x="-9645" y="1105502"/>
                  <a:pt x="17699" y="993623"/>
                  <a:pt x="0" y="832830"/>
                </a:cubicBezTo>
                <a:cubicBezTo>
                  <a:pt x="-17699" y="672037"/>
                  <a:pt x="36518" y="460386"/>
                  <a:pt x="0" y="273963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l-GR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l-GR" b="1" baseline="30000" dirty="0"/>
              <a:t>6ο</a:t>
            </a:r>
            <a:r>
              <a:rPr lang="el-GR" b="1" dirty="0"/>
              <a:t>    μάθημα : 1 διδακτική  περίοδο </a:t>
            </a:r>
          </a:p>
          <a:p>
            <a:pPr algn="ctr"/>
            <a:endParaRPr lang="el-GR" b="1" dirty="0"/>
          </a:p>
          <a:p>
            <a:pPr algn="ctr"/>
            <a:r>
              <a:rPr lang="el-GR" b="1" dirty="0"/>
              <a:t>Ημερομηνία :   _____/____/2026</a:t>
            </a:r>
          </a:p>
        </p:txBody>
      </p:sp>
      <p:sp>
        <p:nvSpPr>
          <p:cNvPr id="18" name="Ορθογώνιο 17">
            <a:extLst>
              <a:ext uri="{FF2B5EF4-FFF2-40B4-BE49-F238E27FC236}">
                <a16:creationId xmlns:a16="http://schemas.microsoft.com/office/drawing/2014/main" id="{61ECA961-272F-5186-B6C1-661A20293DAF}"/>
              </a:ext>
            </a:extLst>
          </p:cNvPr>
          <p:cNvSpPr/>
          <p:nvPr/>
        </p:nvSpPr>
        <p:spPr>
          <a:xfrm>
            <a:off x="6551901" y="299166"/>
            <a:ext cx="4682095" cy="1170236"/>
          </a:xfrm>
          <a:custGeom>
            <a:avLst/>
            <a:gdLst>
              <a:gd name="csX0" fmla="*/ 0 w 4682095"/>
              <a:gd name="csY0" fmla="*/ 0 h 1170236"/>
              <a:gd name="csX1" fmla="*/ 491620 w 4682095"/>
              <a:gd name="csY1" fmla="*/ 0 h 1170236"/>
              <a:gd name="csX2" fmla="*/ 1030061 w 4682095"/>
              <a:gd name="csY2" fmla="*/ 0 h 1170236"/>
              <a:gd name="csX3" fmla="*/ 1662144 w 4682095"/>
              <a:gd name="csY3" fmla="*/ 0 h 1170236"/>
              <a:gd name="csX4" fmla="*/ 2294227 w 4682095"/>
              <a:gd name="csY4" fmla="*/ 0 h 1170236"/>
              <a:gd name="csX5" fmla="*/ 2973130 w 4682095"/>
              <a:gd name="csY5" fmla="*/ 0 h 1170236"/>
              <a:gd name="csX6" fmla="*/ 3511571 w 4682095"/>
              <a:gd name="csY6" fmla="*/ 0 h 1170236"/>
              <a:gd name="csX7" fmla="*/ 4143654 w 4682095"/>
              <a:gd name="csY7" fmla="*/ 0 h 1170236"/>
              <a:gd name="csX8" fmla="*/ 4682095 w 4682095"/>
              <a:gd name="csY8" fmla="*/ 0 h 1170236"/>
              <a:gd name="csX9" fmla="*/ 4682095 w 4682095"/>
              <a:gd name="csY9" fmla="*/ 596820 h 1170236"/>
              <a:gd name="csX10" fmla="*/ 4682095 w 4682095"/>
              <a:gd name="csY10" fmla="*/ 1170236 h 1170236"/>
              <a:gd name="csX11" fmla="*/ 4096833 w 4682095"/>
              <a:gd name="csY11" fmla="*/ 1170236 h 1170236"/>
              <a:gd name="csX12" fmla="*/ 3464750 w 4682095"/>
              <a:gd name="csY12" fmla="*/ 1170236 h 1170236"/>
              <a:gd name="csX13" fmla="*/ 2973130 w 4682095"/>
              <a:gd name="csY13" fmla="*/ 1170236 h 1170236"/>
              <a:gd name="csX14" fmla="*/ 2341048 w 4682095"/>
              <a:gd name="csY14" fmla="*/ 1170236 h 1170236"/>
              <a:gd name="csX15" fmla="*/ 1755786 w 4682095"/>
              <a:gd name="csY15" fmla="*/ 1170236 h 1170236"/>
              <a:gd name="csX16" fmla="*/ 1123703 w 4682095"/>
              <a:gd name="csY16" fmla="*/ 1170236 h 1170236"/>
              <a:gd name="csX17" fmla="*/ 678904 w 4682095"/>
              <a:gd name="csY17" fmla="*/ 1170236 h 1170236"/>
              <a:gd name="csX18" fmla="*/ 0 w 4682095"/>
              <a:gd name="csY18" fmla="*/ 1170236 h 1170236"/>
              <a:gd name="csX19" fmla="*/ 0 w 4682095"/>
              <a:gd name="csY19" fmla="*/ 620225 h 1170236"/>
              <a:gd name="csX20" fmla="*/ 0 w 4682095"/>
              <a:gd name="csY20" fmla="*/ 0 h 11702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4682095" h="1170236" fill="none" extrusionOk="0">
                <a:moveTo>
                  <a:pt x="0" y="0"/>
                </a:moveTo>
                <a:cubicBezTo>
                  <a:pt x="180523" y="-41520"/>
                  <a:pt x="261588" y="35060"/>
                  <a:pt x="491620" y="0"/>
                </a:cubicBezTo>
                <a:cubicBezTo>
                  <a:pt x="721652" y="-35060"/>
                  <a:pt x="916898" y="41886"/>
                  <a:pt x="1030061" y="0"/>
                </a:cubicBezTo>
                <a:cubicBezTo>
                  <a:pt x="1143224" y="-41886"/>
                  <a:pt x="1494287" y="43797"/>
                  <a:pt x="1662144" y="0"/>
                </a:cubicBezTo>
                <a:cubicBezTo>
                  <a:pt x="1830001" y="-43797"/>
                  <a:pt x="2002948" y="68511"/>
                  <a:pt x="2294227" y="0"/>
                </a:cubicBezTo>
                <a:cubicBezTo>
                  <a:pt x="2585506" y="-68511"/>
                  <a:pt x="2658529" y="63033"/>
                  <a:pt x="2973130" y="0"/>
                </a:cubicBezTo>
                <a:cubicBezTo>
                  <a:pt x="3287731" y="-63033"/>
                  <a:pt x="3270725" y="8015"/>
                  <a:pt x="3511571" y="0"/>
                </a:cubicBezTo>
                <a:cubicBezTo>
                  <a:pt x="3752417" y="-8015"/>
                  <a:pt x="3862026" y="9824"/>
                  <a:pt x="4143654" y="0"/>
                </a:cubicBezTo>
                <a:cubicBezTo>
                  <a:pt x="4425282" y="-9824"/>
                  <a:pt x="4442517" y="21127"/>
                  <a:pt x="4682095" y="0"/>
                </a:cubicBezTo>
                <a:cubicBezTo>
                  <a:pt x="4726980" y="127890"/>
                  <a:pt x="4629650" y="388004"/>
                  <a:pt x="4682095" y="596820"/>
                </a:cubicBezTo>
                <a:cubicBezTo>
                  <a:pt x="4734540" y="805636"/>
                  <a:pt x="4670918" y="986698"/>
                  <a:pt x="4682095" y="1170236"/>
                </a:cubicBezTo>
                <a:cubicBezTo>
                  <a:pt x="4392723" y="1182266"/>
                  <a:pt x="4367968" y="1141665"/>
                  <a:pt x="4096833" y="1170236"/>
                </a:cubicBezTo>
                <a:cubicBezTo>
                  <a:pt x="3825698" y="1198807"/>
                  <a:pt x="3742842" y="1099549"/>
                  <a:pt x="3464750" y="1170236"/>
                </a:cubicBezTo>
                <a:cubicBezTo>
                  <a:pt x="3186658" y="1240923"/>
                  <a:pt x="3073831" y="1140634"/>
                  <a:pt x="2973130" y="1170236"/>
                </a:cubicBezTo>
                <a:cubicBezTo>
                  <a:pt x="2872429" y="1199838"/>
                  <a:pt x="2556036" y="1136793"/>
                  <a:pt x="2341048" y="1170236"/>
                </a:cubicBezTo>
                <a:cubicBezTo>
                  <a:pt x="2126060" y="1203679"/>
                  <a:pt x="2014489" y="1108186"/>
                  <a:pt x="1755786" y="1170236"/>
                </a:cubicBezTo>
                <a:cubicBezTo>
                  <a:pt x="1497083" y="1232286"/>
                  <a:pt x="1323642" y="1096639"/>
                  <a:pt x="1123703" y="1170236"/>
                </a:cubicBezTo>
                <a:cubicBezTo>
                  <a:pt x="923764" y="1243833"/>
                  <a:pt x="876875" y="1139966"/>
                  <a:pt x="678904" y="1170236"/>
                </a:cubicBezTo>
                <a:cubicBezTo>
                  <a:pt x="480933" y="1200506"/>
                  <a:pt x="287912" y="1116699"/>
                  <a:pt x="0" y="1170236"/>
                </a:cubicBezTo>
                <a:cubicBezTo>
                  <a:pt x="-59250" y="989915"/>
                  <a:pt x="63035" y="757881"/>
                  <a:pt x="0" y="620225"/>
                </a:cubicBezTo>
                <a:cubicBezTo>
                  <a:pt x="-63035" y="482569"/>
                  <a:pt x="38727" y="293390"/>
                  <a:pt x="0" y="0"/>
                </a:cubicBezTo>
                <a:close/>
              </a:path>
              <a:path w="4682095" h="1170236" stroke="0" extrusionOk="0">
                <a:moveTo>
                  <a:pt x="0" y="0"/>
                </a:moveTo>
                <a:cubicBezTo>
                  <a:pt x="91092" y="-42406"/>
                  <a:pt x="257895" y="1734"/>
                  <a:pt x="444799" y="0"/>
                </a:cubicBezTo>
                <a:cubicBezTo>
                  <a:pt x="631703" y="-1734"/>
                  <a:pt x="919828" y="31382"/>
                  <a:pt x="1123703" y="0"/>
                </a:cubicBezTo>
                <a:cubicBezTo>
                  <a:pt x="1327578" y="-31382"/>
                  <a:pt x="1621496" y="33228"/>
                  <a:pt x="1802607" y="0"/>
                </a:cubicBezTo>
                <a:cubicBezTo>
                  <a:pt x="1983718" y="-33228"/>
                  <a:pt x="2121902" y="43356"/>
                  <a:pt x="2434689" y="0"/>
                </a:cubicBezTo>
                <a:cubicBezTo>
                  <a:pt x="2747476" y="-43356"/>
                  <a:pt x="2695853" y="28110"/>
                  <a:pt x="2879488" y="0"/>
                </a:cubicBezTo>
                <a:cubicBezTo>
                  <a:pt x="3063123" y="-28110"/>
                  <a:pt x="3255929" y="58813"/>
                  <a:pt x="3464750" y="0"/>
                </a:cubicBezTo>
                <a:cubicBezTo>
                  <a:pt x="3673571" y="-58813"/>
                  <a:pt x="3921784" y="45605"/>
                  <a:pt x="4143654" y="0"/>
                </a:cubicBezTo>
                <a:cubicBezTo>
                  <a:pt x="4365524" y="-45605"/>
                  <a:pt x="4478677" y="56897"/>
                  <a:pt x="4682095" y="0"/>
                </a:cubicBezTo>
                <a:cubicBezTo>
                  <a:pt x="4734865" y="256960"/>
                  <a:pt x="4620462" y="402552"/>
                  <a:pt x="4682095" y="550011"/>
                </a:cubicBezTo>
                <a:cubicBezTo>
                  <a:pt x="4743728" y="697470"/>
                  <a:pt x="4639406" y="888463"/>
                  <a:pt x="4682095" y="1170236"/>
                </a:cubicBezTo>
                <a:cubicBezTo>
                  <a:pt x="4571068" y="1173364"/>
                  <a:pt x="4340872" y="1155532"/>
                  <a:pt x="4143654" y="1170236"/>
                </a:cubicBezTo>
                <a:cubicBezTo>
                  <a:pt x="3946436" y="1184940"/>
                  <a:pt x="3804796" y="1140975"/>
                  <a:pt x="3558392" y="1170236"/>
                </a:cubicBezTo>
                <a:cubicBezTo>
                  <a:pt x="3311988" y="1199497"/>
                  <a:pt x="3287380" y="1139879"/>
                  <a:pt x="3113593" y="1170236"/>
                </a:cubicBezTo>
                <a:cubicBezTo>
                  <a:pt x="2939806" y="1200593"/>
                  <a:pt x="2694548" y="1157512"/>
                  <a:pt x="2575152" y="1170236"/>
                </a:cubicBezTo>
                <a:cubicBezTo>
                  <a:pt x="2455756" y="1182960"/>
                  <a:pt x="2249831" y="1162233"/>
                  <a:pt x="2130353" y="1170236"/>
                </a:cubicBezTo>
                <a:cubicBezTo>
                  <a:pt x="2010875" y="1178239"/>
                  <a:pt x="1722075" y="1143099"/>
                  <a:pt x="1545091" y="1170236"/>
                </a:cubicBezTo>
                <a:cubicBezTo>
                  <a:pt x="1368107" y="1197373"/>
                  <a:pt x="1272653" y="1134140"/>
                  <a:pt x="1006650" y="1170236"/>
                </a:cubicBezTo>
                <a:cubicBezTo>
                  <a:pt x="740647" y="1206332"/>
                  <a:pt x="482933" y="1142646"/>
                  <a:pt x="0" y="1170236"/>
                </a:cubicBezTo>
                <a:cubicBezTo>
                  <a:pt x="-12786" y="985748"/>
                  <a:pt x="4171" y="888019"/>
                  <a:pt x="0" y="620225"/>
                </a:cubicBezTo>
                <a:cubicBezTo>
                  <a:pt x="-4171" y="352431"/>
                  <a:pt x="36817" y="146576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343859248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sz="2400" dirty="0">
                <a:latin typeface="Google Sans"/>
              </a:rPr>
              <a:t> Είδη προτάσεων ως  προς  το περιεχόμενο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319E0C44-295E-9CE0-84B6-AFEA0504341B}"/>
              </a:ext>
            </a:extLst>
          </p:cNvPr>
          <p:cNvSpPr/>
          <p:nvPr/>
        </p:nvSpPr>
        <p:spPr>
          <a:xfrm>
            <a:off x="755886" y="2163932"/>
            <a:ext cx="3136439" cy="1017814"/>
          </a:xfrm>
          <a:custGeom>
            <a:avLst/>
            <a:gdLst>
              <a:gd name="csX0" fmla="*/ 0 w 3136439"/>
              <a:gd name="csY0" fmla="*/ 169639 h 1017814"/>
              <a:gd name="csX1" fmla="*/ 169639 w 3136439"/>
              <a:gd name="csY1" fmla="*/ 0 h 1017814"/>
              <a:gd name="csX2" fmla="*/ 673128 w 3136439"/>
              <a:gd name="csY2" fmla="*/ 0 h 1017814"/>
              <a:gd name="csX3" fmla="*/ 1204589 w 3136439"/>
              <a:gd name="csY3" fmla="*/ 0 h 1017814"/>
              <a:gd name="csX4" fmla="*/ 1680106 w 3136439"/>
              <a:gd name="csY4" fmla="*/ 0 h 1017814"/>
              <a:gd name="csX5" fmla="*/ 2239538 w 3136439"/>
              <a:gd name="csY5" fmla="*/ 0 h 1017814"/>
              <a:gd name="csX6" fmla="*/ 2966800 w 3136439"/>
              <a:gd name="csY6" fmla="*/ 0 h 1017814"/>
              <a:gd name="csX7" fmla="*/ 3136439 w 3136439"/>
              <a:gd name="csY7" fmla="*/ 169639 h 1017814"/>
              <a:gd name="csX8" fmla="*/ 3136439 w 3136439"/>
              <a:gd name="csY8" fmla="*/ 522478 h 1017814"/>
              <a:gd name="csX9" fmla="*/ 3136439 w 3136439"/>
              <a:gd name="csY9" fmla="*/ 848175 h 1017814"/>
              <a:gd name="csX10" fmla="*/ 2966800 w 3136439"/>
              <a:gd name="csY10" fmla="*/ 1017814 h 1017814"/>
              <a:gd name="csX11" fmla="*/ 2491283 w 3136439"/>
              <a:gd name="csY11" fmla="*/ 1017814 h 1017814"/>
              <a:gd name="csX12" fmla="*/ 1987794 w 3136439"/>
              <a:gd name="csY12" fmla="*/ 1017814 h 1017814"/>
              <a:gd name="csX13" fmla="*/ 1456333 w 3136439"/>
              <a:gd name="csY13" fmla="*/ 1017814 h 1017814"/>
              <a:gd name="csX14" fmla="*/ 896901 w 3136439"/>
              <a:gd name="csY14" fmla="*/ 1017814 h 1017814"/>
              <a:gd name="csX15" fmla="*/ 169639 w 3136439"/>
              <a:gd name="csY15" fmla="*/ 1017814 h 1017814"/>
              <a:gd name="csX16" fmla="*/ 0 w 3136439"/>
              <a:gd name="csY16" fmla="*/ 848175 h 1017814"/>
              <a:gd name="csX17" fmla="*/ 0 w 3136439"/>
              <a:gd name="csY17" fmla="*/ 502122 h 1017814"/>
              <a:gd name="csX18" fmla="*/ 0 w 3136439"/>
              <a:gd name="csY18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36439" h="1017814" fill="none" extrusionOk="0">
                <a:moveTo>
                  <a:pt x="0" y="169639"/>
                </a:moveTo>
                <a:cubicBezTo>
                  <a:pt x="-24695" y="70768"/>
                  <a:pt x="55539" y="-5156"/>
                  <a:pt x="169639" y="0"/>
                </a:cubicBezTo>
                <a:cubicBezTo>
                  <a:pt x="346545" y="-53990"/>
                  <a:pt x="518710" y="9048"/>
                  <a:pt x="673128" y="0"/>
                </a:cubicBezTo>
                <a:cubicBezTo>
                  <a:pt x="827546" y="-9048"/>
                  <a:pt x="998781" y="60552"/>
                  <a:pt x="1204589" y="0"/>
                </a:cubicBezTo>
                <a:cubicBezTo>
                  <a:pt x="1410397" y="-60552"/>
                  <a:pt x="1522386" y="33785"/>
                  <a:pt x="1680106" y="0"/>
                </a:cubicBezTo>
                <a:cubicBezTo>
                  <a:pt x="1837826" y="-33785"/>
                  <a:pt x="1977213" y="23887"/>
                  <a:pt x="2239538" y="0"/>
                </a:cubicBezTo>
                <a:cubicBezTo>
                  <a:pt x="2501863" y="-23887"/>
                  <a:pt x="2613654" y="84732"/>
                  <a:pt x="2966800" y="0"/>
                </a:cubicBezTo>
                <a:cubicBezTo>
                  <a:pt x="3072453" y="-17328"/>
                  <a:pt x="3143590" y="56401"/>
                  <a:pt x="3136439" y="169639"/>
                </a:cubicBezTo>
                <a:cubicBezTo>
                  <a:pt x="3142087" y="340535"/>
                  <a:pt x="3107132" y="417896"/>
                  <a:pt x="3136439" y="522478"/>
                </a:cubicBezTo>
                <a:cubicBezTo>
                  <a:pt x="3165746" y="627060"/>
                  <a:pt x="3103792" y="687971"/>
                  <a:pt x="3136439" y="848175"/>
                </a:cubicBezTo>
                <a:cubicBezTo>
                  <a:pt x="3153759" y="936912"/>
                  <a:pt x="3072886" y="1029709"/>
                  <a:pt x="2966800" y="1017814"/>
                </a:cubicBezTo>
                <a:cubicBezTo>
                  <a:pt x="2737921" y="1023174"/>
                  <a:pt x="2687961" y="1017668"/>
                  <a:pt x="2491283" y="1017814"/>
                </a:cubicBezTo>
                <a:cubicBezTo>
                  <a:pt x="2294605" y="1017960"/>
                  <a:pt x="2159023" y="973408"/>
                  <a:pt x="1987794" y="1017814"/>
                </a:cubicBezTo>
                <a:cubicBezTo>
                  <a:pt x="1816565" y="1062220"/>
                  <a:pt x="1580398" y="962133"/>
                  <a:pt x="1456333" y="1017814"/>
                </a:cubicBezTo>
                <a:cubicBezTo>
                  <a:pt x="1332268" y="1073495"/>
                  <a:pt x="1135883" y="1015270"/>
                  <a:pt x="896901" y="1017814"/>
                </a:cubicBezTo>
                <a:cubicBezTo>
                  <a:pt x="657919" y="1020358"/>
                  <a:pt x="330706" y="983398"/>
                  <a:pt x="169639" y="1017814"/>
                </a:cubicBezTo>
                <a:cubicBezTo>
                  <a:pt x="72023" y="999244"/>
                  <a:pt x="-18417" y="961830"/>
                  <a:pt x="0" y="848175"/>
                </a:cubicBezTo>
                <a:cubicBezTo>
                  <a:pt x="-29712" y="750778"/>
                  <a:pt x="23933" y="646666"/>
                  <a:pt x="0" y="502122"/>
                </a:cubicBezTo>
                <a:cubicBezTo>
                  <a:pt x="-23933" y="357578"/>
                  <a:pt x="35338" y="288049"/>
                  <a:pt x="0" y="169639"/>
                </a:cubicBezTo>
                <a:close/>
              </a:path>
              <a:path w="313643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8512" y="-16183"/>
                  <a:pt x="468026" y="61976"/>
                  <a:pt x="757043" y="0"/>
                </a:cubicBezTo>
                <a:cubicBezTo>
                  <a:pt x="1046060" y="-61976"/>
                  <a:pt x="1024389" y="46797"/>
                  <a:pt x="1260532" y="0"/>
                </a:cubicBezTo>
                <a:cubicBezTo>
                  <a:pt x="1496675" y="-46797"/>
                  <a:pt x="1648043" y="41168"/>
                  <a:pt x="1847936" y="0"/>
                </a:cubicBezTo>
                <a:cubicBezTo>
                  <a:pt x="2047829" y="-41168"/>
                  <a:pt x="2269025" y="8563"/>
                  <a:pt x="2435339" y="0"/>
                </a:cubicBezTo>
                <a:cubicBezTo>
                  <a:pt x="2601653" y="-8563"/>
                  <a:pt x="2783039" y="60226"/>
                  <a:pt x="2966800" y="0"/>
                </a:cubicBezTo>
                <a:cubicBezTo>
                  <a:pt x="3058480" y="-745"/>
                  <a:pt x="3136209" y="94107"/>
                  <a:pt x="3136439" y="169639"/>
                </a:cubicBezTo>
                <a:cubicBezTo>
                  <a:pt x="3139502" y="308236"/>
                  <a:pt x="3128381" y="428116"/>
                  <a:pt x="3136439" y="495336"/>
                </a:cubicBezTo>
                <a:cubicBezTo>
                  <a:pt x="3144497" y="562556"/>
                  <a:pt x="3126280" y="760500"/>
                  <a:pt x="3136439" y="848175"/>
                </a:cubicBezTo>
                <a:cubicBezTo>
                  <a:pt x="3132371" y="967815"/>
                  <a:pt x="3042867" y="1007144"/>
                  <a:pt x="2966800" y="1017814"/>
                </a:cubicBezTo>
                <a:cubicBezTo>
                  <a:pt x="2709786" y="1044933"/>
                  <a:pt x="2612241" y="980636"/>
                  <a:pt x="2435339" y="1017814"/>
                </a:cubicBezTo>
                <a:cubicBezTo>
                  <a:pt x="2258437" y="1054992"/>
                  <a:pt x="2060498" y="986762"/>
                  <a:pt x="1931850" y="1017814"/>
                </a:cubicBezTo>
                <a:cubicBezTo>
                  <a:pt x="1803202" y="1048866"/>
                  <a:pt x="1519878" y="990190"/>
                  <a:pt x="1344447" y="1017814"/>
                </a:cubicBezTo>
                <a:cubicBezTo>
                  <a:pt x="1169016" y="1045438"/>
                  <a:pt x="1011057" y="972813"/>
                  <a:pt x="840958" y="1017814"/>
                </a:cubicBezTo>
                <a:cubicBezTo>
                  <a:pt x="670859" y="1062815"/>
                  <a:pt x="425162" y="1002103"/>
                  <a:pt x="169639" y="1017814"/>
                </a:cubicBezTo>
                <a:cubicBezTo>
                  <a:pt x="68870" y="1009415"/>
                  <a:pt x="5202" y="926211"/>
                  <a:pt x="0" y="848175"/>
                </a:cubicBezTo>
                <a:cubicBezTo>
                  <a:pt x="-31868" y="728497"/>
                  <a:pt x="1346" y="617012"/>
                  <a:pt x="0" y="515692"/>
                </a:cubicBezTo>
                <a:cubicBezTo>
                  <a:pt x="-1346" y="414372"/>
                  <a:pt x="3817" y="307557"/>
                  <a:pt x="0" y="169639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Επιφωνηματικές</a:t>
            </a:r>
            <a:r>
              <a:rPr lang="el-GR" b="1" dirty="0"/>
              <a:t> </a:t>
            </a:r>
            <a:r>
              <a:rPr lang="el-GR" sz="1200" dirty="0"/>
              <a:t> </a:t>
            </a: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DB92A7E5-DB8C-B16B-C054-5CF9AA28268B}"/>
              </a:ext>
            </a:extLst>
          </p:cNvPr>
          <p:cNvCxnSpPr>
            <a:cxnSpLocks/>
          </p:cNvCxnSpPr>
          <p:nvPr/>
        </p:nvCxnSpPr>
        <p:spPr>
          <a:xfrm flipH="1">
            <a:off x="3915534" y="2581319"/>
            <a:ext cx="3750051" cy="4184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2152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331B0B-A941-0C1D-0779-41D365BDA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28D027-89EA-DF6A-09A3-8F8D806ECA7C}"/>
              </a:ext>
            </a:extLst>
          </p:cNvPr>
          <p:cNvSpPr txBox="1"/>
          <p:nvPr/>
        </p:nvSpPr>
        <p:spPr>
          <a:xfrm>
            <a:off x="250372" y="1619106"/>
            <a:ext cx="8969828" cy="4031873"/>
          </a:xfrm>
          <a:custGeom>
            <a:avLst/>
            <a:gdLst>
              <a:gd name="csX0" fmla="*/ 0 w 8969828"/>
              <a:gd name="csY0" fmla="*/ 0 h 4031873"/>
              <a:gd name="csX1" fmla="*/ 687687 w 8969828"/>
              <a:gd name="csY1" fmla="*/ 0 h 4031873"/>
              <a:gd name="csX2" fmla="*/ 1195977 w 8969828"/>
              <a:gd name="csY2" fmla="*/ 0 h 4031873"/>
              <a:gd name="csX3" fmla="*/ 1704267 w 8969828"/>
              <a:gd name="csY3" fmla="*/ 0 h 4031873"/>
              <a:gd name="csX4" fmla="*/ 2122859 w 8969828"/>
              <a:gd name="csY4" fmla="*/ 0 h 4031873"/>
              <a:gd name="csX5" fmla="*/ 2900244 w 8969828"/>
              <a:gd name="csY5" fmla="*/ 0 h 4031873"/>
              <a:gd name="csX6" fmla="*/ 3677629 w 8969828"/>
              <a:gd name="csY6" fmla="*/ 0 h 4031873"/>
              <a:gd name="csX7" fmla="*/ 4096221 w 8969828"/>
              <a:gd name="csY7" fmla="*/ 0 h 4031873"/>
              <a:gd name="csX8" fmla="*/ 4783908 w 8969828"/>
              <a:gd name="csY8" fmla="*/ 0 h 4031873"/>
              <a:gd name="csX9" fmla="*/ 5471595 w 8969828"/>
              <a:gd name="csY9" fmla="*/ 0 h 4031873"/>
              <a:gd name="csX10" fmla="*/ 6159282 w 8969828"/>
              <a:gd name="csY10" fmla="*/ 0 h 4031873"/>
              <a:gd name="csX11" fmla="*/ 6757270 w 8969828"/>
              <a:gd name="csY11" fmla="*/ 0 h 4031873"/>
              <a:gd name="csX12" fmla="*/ 7355259 w 8969828"/>
              <a:gd name="csY12" fmla="*/ 0 h 4031873"/>
              <a:gd name="csX13" fmla="*/ 7773851 w 8969828"/>
              <a:gd name="csY13" fmla="*/ 0 h 4031873"/>
              <a:gd name="csX14" fmla="*/ 8282141 w 8969828"/>
              <a:gd name="csY14" fmla="*/ 0 h 4031873"/>
              <a:gd name="csX15" fmla="*/ 8969828 w 8969828"/>
              <a:gd name="csY15" fmla="*/ 0 h 4031873"/>
              <a:gd name="csX16" fmla="*/ 8969828 w 8969828"/>
              <a:gd name="csY16" fmla="*/ 656619 h 4031873"/>
              <a:gd name="csX17" fmla="*/ 8969828 w 8969828"/>
              <a:gd name="csY17" fmla="*/ 1151964 h 4031873"/>
              <a:gd name="csX18" fmla="*/ 8969828 w 8969828"/>
              <a:gd name="csY18" fmla="*/ 1727946 h 4031873"/>
              <a:gd name="csX19" fmla="*/ 8969828 w 8969828"/>
              <a:gd name="csY19" fmla="*/ 2182971 h 4031873"/>
              <a:gd name="csX20" fmla="*/ 8969828 w 8969828"/>
              <a:gd name="csY20" fmla="*/ 2718634 h 4031873"/>
              <a:gd name="csX21" fmla="*/ 8969828 w 8969828"/>
              <a:gd name="csY21" fmla="*/ 3213979 h 4031873"/>
              <a:gd name="csX22" fmla="*/ 8969828 w 8969828"/>
              <a:gd name="csY22" fmla="*/ 4031873 h 4031873"/>
              <a:gd name="csX23" fmla="*/ 8282141 w 8969828"/>
              <a:gd name="csY23" fmla="*/ 4031873 h 4031873"/>
              <a:gd name="csX24" fmla="*/ 7594454 w 8969828"/>
              <a:gd name="csY24" fmla="*/ 4031873 h 4031873"/>
              <a:gd name="csX25" fmla="*/ 7265561 w 8969828"/>
              <a:gd name="csY25" fmla="*/ 4031873 h 4031873"/>
              <a:gd name="csX26" fmla="*/ 6667572 w 8969828"/>
              <a:gd name="csY26" fmla="*/ 4031873 h 4031873"/>
              <a:gd name="csX27" fmla="*/ 6338678 w 8969828"/>
              <a:gd name="csY27" fmla="*/ 4031873 h 4031873"/>
              <a:gd name="csX28" fmla="*/ 6009785 w 8969828"/>
              <a:gd name="csY28" fmla="*/ 4031873 h 4031873"/>
              <a:gd name="csX29" fmla="*/ 5591193 w 8969828"/>
              <a:gd name="csY29" fmla="*/ 4031873 h 4031873"/>
              <a:gd name="csX30" fmla="*/ 4903506 w 8969828"/>
              <a:gd name="csY30" fmla="*/ 4031873 h 4031873"/>
              <a:gd name="csX31" fmla="*/ 4126121 w 8969828"/>
              <a:gd name="csY31" fmla="*/ 4031873 h 4031873"/>
              <a:gd name="csX32" fmla="*/ 3348736 w 8969828"/>
              <a:gd name="csY32" fmla="*/ 4031873 h 4031873"/>
              <a:gd name="csX33" fmla="*/ 3019842 w 8969828"/>
              <a:gd name="csY33" fmla="*/ 4031873 h 4031873"/>
              <a:gd name="csX34" fmla="*/ 2690948 w 8969828"/>
              <a:gd name="csY34" fmla="*/ 4031873 h 4031873"/>
              <a:gd name="csX35" fmla="*/ 2182658 w 8969828"/>
              <a:gd name="csY35" fmla="*/ 4031873 h 4031873"/>
              <a:gd name="csX36" fmla="*/ 1853764 w 8969828"/>
              <a:gd name="csY36" fmla="*/ 4031873 h 4031873"/>
              <a:gd name="csX37" fmla="*/ 1076379 w 8969828"/>
              <a:gd name="csY37" fmla="*/ 4031873 h 4031873"/>
              <a:gd name="csX38" fmla="*/ 568089 w 8969828"/>
              <a:gd name="csY38" fmla="*/ 4031873 h 4031873"/>
              <a:gd name="csX39" fmla="*/ 0 w 8969828"/>
              <a:gd name="csY39" fmla="*/ 4031873 h 4031873"/>
              <a:gd name="csX40" fmla="*/ 0 w 8969828"/>
              <a:gd name="csY40" fmla="*/ 3496210 h 4031873"/>
              <a:gd name="csX41" fmla="*/ 0 w 8969828"/>
              <a:gd name="csY41" fmla="*/ 2960547 h 4031873"/>
              <a:gd name="csX42" fmla="*/ 0 w 8969828"/>
              <a:gd name="csY42" fmla="*/ 2465202 h 4031873"/>
              <a:gd name="csX43" fmla="*/ 0 w 8969828"/>
              <a:gd name="csY43" fmla="*/ 1808583 h 4031873"/>
              <a:gd name="csX44" fmla="*/ 0 w 8969828"/>
              <a:gd name="csY44" fmla="*/ 1192282 h 4031873"/>
              <a:gd name="csX45" fmla="*/ 0 w 8969828"/>
              <a:gd name="csY45" fmla="*/ 656619 h 4031873"/>
              <a:gd name="csX46" fmla="*/ 0 w 8969828"/>
              <a:gd name="csY46" fmla="*/ 0 h 403187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</a:cxnLst>
            <a:rect l="l" t="t" r="r" b="b"/>
            <a:pathLst>
              <a:path w="8969828" h="4031873" extrusionOk="0">
                <a:moveTo>
                  <a:pt x="0" y="0"/>
                </a:moveTo>
                <a:cubicBezTo>
                  <a:pt x="335092" y="-6618"/>
                  <a:pt x="365453" y="4612"/>
                  <a:pt x="687687" y="0"/>
                </a:cubicBezTo>
                <a:cubicBezTo>
                  <a:pt x="1009921" y="-4612"/>
                  <a:pt x="960033" y="21977"/>
                  <a:pt x="1195977" y="0"/>
                </a:cubicBezTo>
                <a:cubicBezTo>
                  <a:pt x="1431921" y="-21977"/>
                  <a:pt x="1563788" y="45930"/>
                  <a:pt x="1704267" y="0"/>
                </a:cubicBezTo>
                <a:cubicBezTo>
                  <a:pt x="1844746" y="-45930"/>
                  <a:pt x="2021107" y="1122"/>
                  <a:pt x="2122859" y="0"/>
                </a:cubicBezTo>
                <a:cubicBezTo>
                  <a:pt x="2224611" y="-1122"/>
                  <a:pt x="2710052" y="63256"/>
                  <a:pt x="2900244" y="0"/>
                </a:cubicBezTo>
                <a:cubicBezTo>
                  <a:pt x="3090436" y="-63256"/>
                  <a:pt x="3508928" y="63167"/>
                  <a:pt x="3677629" y="0"/>
                </a:cubicBezTo>
                <a:cubicBezTo>
                  <a:pt x="3846331" y="-63167"/>
                  <a:pt x="3917033" y="2584"/>
                  <a:pt x="4096221" y="0"/>
                </a:cubicBezTo>
                <a:cubicBezTo>
                  <a:pt x="4275409" y="-2584"/>
                  <a:pt x="4616304" y="28944"/>
                  <a:pt x="4783908" y="0"/>
                </a:cubicBezTo>
                <a:cubicBezTo>
                  <a:pt x="4951512" y="-28944"/>
                  <a:pt x="5152972" y="32928"/>
                  <a:pt x="5471595" y="0"/>
                </a:cubicBezTo>
                <a:cubicBezTo>
                  <a:pt x="5790218" y="-32928"/>
                  <a:pt x="5958600" y="24313"/>
                  <a:pt x="6159282" y="0"/>
                </a:cubicBezTo>
                <a:cubicBezTo>
                  <a:pt x="6359964" y="-24313"/>
                  <a:pt x="6503378" y="69679"/>
                  <a:pt x="6757270" y="0"/>
                </a:cubicBezTo>
                <a:cubicBezTo>
                  <a:pt x="7011162" y="-69679"/>
                  <a:pt x="7091026" y="57212"/>
                  <a:pt x="7355259" y="0"/>
                </a:cubicBezTo>
                <a:cubicBezTo>
                  <a:pt x="7619492" y="-57212"/>
                  <a:pt x="7595210" y="31539"/>
                  <a:pt x="7773851" y="0"/>
                </a:cubicBezTo>
                <a:cubicBezTo>
                  <a:pt x="7952492" y="-31539"/>
                  <a:pt x="8120461" y="39104"/>
                  <a:pt x="8282141" y="0"/>
                </a:cubicBezTo>
                <a:cubicBezTo>
                  <a:pt x="8443821" y="-39104"/>
                  <a:pt x="8775998" y="69842"/>
                  <a:pt x="8969828" y="0"/>
                </a:cubicBezTo>
                <a:cubicBezTo>
                  <a:pt x="9047992" y="131508"/>
                  <a:pt x="8907183" y="359393"/>
                  <a:pt x="8969828" y="656619"/>
                </a:cubicBezTo>
                <a:cubicBezTo>
                  <a:pt x="9032473" y="953845"/>
                  <a:pt x="8955516" y="967840"/>
                  <a:pt x="8969828" y="1151964"/>
                </a:cubicBezTo>
                <a:cubicBezTo>
                  <a:pt x="8984140" y="1336089"/>
                  <a:pt x="8905598" y="1560749"/>
                  <a:pt x="8969828" y="1727946"/>
                </a:cubicBezTo>
                <a:cubicBezTo>
                  <a:pt x="9034058" y="1895143"/>
                  <a:pt x="8958626" y="2088731"/>
                  <a:pt x="8969828" y="2182971"/>
                </a:cubicBezTo>
                <a:cubicBezTo>
                  <a:pt x="8981030" y="2277211"/>
                  <a:pt x="8954325" y="2499241"/>
                  <a:pt x="8969828" y="2718634"/>
                </a:cubicBezTo>
                <a:cubicBezTo>
                  <a:pt x="8985331" y="2938027"/>
                  <a:pt x="8940542" y="3049603"/>
                  <a:pt x="8969828" y="3213979"/>
                </a:cubicBezTo>
                <a:cubicBezTo>
                  <a:pt x="8999114" y="3378356"/>
                  <a:pt x="8937848" y="3635812"/>
                  <a:pt x="8969828" y="4031873"/>
                </a:cubicBezTo>
                <a:cubicBezTo>
                  <a:pt x="8801869" y="4101979"/>
                  <a:pt x="8557781" y="4028856"/>
                  <a:pt x="8282141" y="4031873"/>
                </a:cubicBezTo>
                <a:cubicBezTo>
                  <a:pt x="8006501" y="4034890"/>
                  <a:pt x="7868057" y="4016947"/>
                  <a:pt x="7594454" y="4031873"/>
                </a:cubicBezTo>
                <a:cubicBezTo>
                  <a:pt x="7320851" y="4046799"/>
                  <a:pt x="7372768" y="3993449"/>
                  <a:pt x="7265561" y="4031873"/>
                </a:cubicBezTo>
                <a:cubicBezTo>
                  <a:pt x="7158354" y="4070297"/>
                  <a:pt x="6919001" y="3993682"/>
                  <a:pt x="6667572" y="4031873"/>
                </a:cubicBezTo>
                <a:cubicBezTo>
                  <a:pt x="6416143" y="4070064"/>
                  <a:pt x="6483052" y="3997482"/>
                  <a:pt x="6338678" y="4031873"/>
                </a:cubicBezTo>
                <a:cubicBezTo>
                  <a:pt x="6194304" y="4066264"/>
                  <a:pt x="6138241" y="4010039"/>
                  <a:pt x="6009785" y="4031873"/>
                </a:cubicBezTo>
                <a:cubicBezTo>
                  <a:pt x="5881329" y="4053707"/>
                  <a:pt x="5744126" y="4015139"/>
                  <a:pt x="5591193" y="4031873"/>
                </a:cubicBezTo>
                <a:cubicBezTo>
                  <a:pt x="5438260" y="4048607"/>
                  <a:pt x="5061997" y="3992577"/>
                  <a:pt x="4903506" y="4031873"/>
                </a:cubicBezTo>
                <a:cubicBezTo>
                  <a:pt x="4745015" y="4071169"/>
                  <a:pt x="4391673" y="3948199"/>
                  <a:pt x="4126121" y="4031873"/>
                </a:cubicBezTo>
                <a:cubicBezTo>
                  <a:pt x="3860569" y="4115547"/>
                  <a:pt x="3627641" y="4020655"/>
                  <a:pt x="3348736" y="4031873"/>
                </a:cubicBezTo>
                <a:cubicBezTo>
                  <a:pt x="3069831" y="4043091"/>
                  <a:pt x="3130095" y="4016329"/>
                  <a:pt x="3019842" y="4031873"/>
                </a:cubicBezTo>
                <a:cubicBezTo>
                  <a:pt x="2909589" y="4047417"/>
                  <a:pt x="2805391" y="4004364"/>
                  <a:pt x="2690948" y="4031873"/>
                </a:cubicBezTo>
                <a:cubicBezTo>
                  <a:pt x="2576505" y="4059382"/>
                  <a:pt x="2328726" y="3989886"/>
                  <a:pt x="2182658" y="4031873"/>
                </a:cubicBezTo>
                <a:cubicBezTo>
                  <a:pt x="2036590" y="4073860"/>
                  <a:pt x="1935628" y="4014857"/>
                  <a:pt x="1853764" y="4031873"/>
                </a:cubicBezTo>
                <a:cubicBezTo>
                  <a:pt x="1771900" y="4048889"/>
                  <a:pt x="1254128" y="3989523"/>
                  <a:pt x="1076379" y="4031873"/>
                </a:cubicBezTo>
                <a:cubicBezTo>
                  <a:pt x="898630" y="4074223"/>
                  <a:pt x="796956" y="4005716"/>
                  <a:pt x="568089" y="4031873"/>
                </a:cubicBezTo>
                <a:cubicBezTo>
                  <a:pt x="339222" y="4058030"/>
                  <a:pt x="229271" y="3971167"/>
                  <a:pt x="0" y="4031873"/>
                </a:cubicBezTo>
                <a:cubicBezTo>
                  <a:pt x="-11818" y="3830309"/>
                  <a:pt x="16820" y="3744364"/>
                  <a:pt x="0" y="3496210"/>
                </a:cubicBezTo>
                <a:cubicBezTo>
                  <a:pt x="-16820" y="3248056"/>
                  <a:pt x="47326" y="3199732"/>
                  <a:pt x="0" y="2960547"/>
                </a:cubicBezTo>
                <a:cubicBezTo>
                  <a:pt x="-47326" y="2721362"/>
                  <a:pt x="49520" y="2622436"/>
                  <a:pt x="0" y="2465202"/>
                </a:cubicBezTo>
                <a:cubicBezTo>
                  <a:pt x="-49520" y="2307968"/>
                  <a:pt x="21326" y="1988349"/>
                  <a:pt x="0" y="1808583"/>
                </a:cubicBezTo>
                <a:cubicBezTo>
                  <a:pt x="-21326" y="1628817"/>
                  <a:pt x="61904" y="1332118"/>
                  <a:pt x="0" y="1192282"/>
                </a:cubicBezTo>
                <a:cubicBezTo>
                  <a:pt x="-61904" y="1052446"/>
                  <a:pt x="52724" y="835587"/>
                  <a:pt x="0" y="656619"/>
                </a:cubicBezTo>
                <a:cubicBezTo>
                  <a:pt x="-52724" y="477651"/>
                  <a:pt x="5973" y="20548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3200" dirty="0"/>
              <a:t>διευθυντής: Γιώργο, χρησιμοποίησες το κινητό σου στο μάθημα! Ξέρεις ότι απαγορεύεται από τον κανονισμό; Δώσε μου το κινητό σου τώρα.</a:t>
            </a:r>
          </a:p>
          <a:p>
            <a:r>
              <a:rPr lang="el-GR" sz="3200" dirty="0"/>
              <a:t>μαθητής: Ζητώ συγγνώμη, κύριε διευθυντά, αλλά μην το πάρετε, σας παρακαλώ! Ήθελα απλώς να δω τι ώρα είναι.</a:t>
            </a:r>
          </a:p>
          <a:p>
            <a:r>
              <a:rPr lang="el-GR" sz="3200" dirty="0"/>
              <a:t>διευθυντής: Αχ, τι μεγάλο πρόβλημα έχει γίνει πια με αυτά τα τηλέφωνα!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3AD0FFE4-1B56-C0A7-A137-7EE48B55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4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987A906-078C-F3F9-834E-B22F47BF4B9F}"/>
              </a:ext>
            </a:extLst>
          </p:cNvPr>
          <p:cNvSpPr txBox="1"/>
          <p:nvPr/>
        </p:nvSpPr>
        <p:spPr>
          <a:xfrm rot="1307228">
            <a:off x="9133115" y="840087"/>
            <a:ext cx="3189514" cy="1200329"/>
          </a:xfrm>
          <a:custGeom>
            <a:avLst/>
            <a:gdLst>
              <a:gd name="csX0" fmla="*/ 0 w 3189514"/>
              <a:gd name="csY0" fmla="*/ 0 h 1200329"/>
              <a:gd name="csX1" fmla="*/ 595376 w 3189514"/>
              <a:gd name="csY1" fmla="*/ 0 h 1200329"/>
              <a:gd name="csX2" fmla="*/ 1095066 w 3189514"/>
              <a:gd name="csY2" fmla="*/ 0 h 1200329"/>
              <a:gd name="csX3" fmla="*/ 1658547 w 3189514"/>
              <a:gd name="csY3" fmla="*/ 0 h 1200329"/>
              <a:gd name="csX4" fmla="*/ 2222028 w 3189514"/>
              <a:gd name="csY4" fmla="*/ 0 h 1200329"/>
              <a:gd name="csX5" fmla="*/ 3189514 w 3189514"/>
              <a:gd name="csY5" fmla="*/ 0 h 1200329"/>
              <a:gd name="csX6" fmla="*/ 3189514 w 3189514"/>
              <a:gd name="csY6" fmla="*/ 412113 h 1200329"/>
              <a:gd name="csX7" fmla="*/ 3189514 w 3189514"/>
              <a:gd name="csY7" fmla="*/ 788216 h 1200329"/>
              <a:gd name="csX8" fmla="*/ 3189514 w 3189514"/>
              <a:gd name="csY8" fmla="*/ 1200329 h 1200329"/>
              <a:gd name="csX9" fmla="*/ 2753614 w 3189514"/>
              <a:gd name="csY9" fmla="*/ 1200329 h 1200329"/>
              <a:gd name="csX10" fmla="*/ 2317714 w 3189514"/>
              <a:gd name="csY10" fmla="*/ 1200329 h 1200329"/>
              <a:gd name="csX11" fmla="*/ 1754233 w 3189514"/>
              <a:gd name="csY11" fmla="*/ 1200329 h 1200329"/>
              <a:gd name="csX12" fmla="*/ 1158857 w 3189514"/>
              <a:gd name="csY12" fmla="*/ 1200329 h 1200329"/>
              <a:gd name="csX13" fmla="*/ 659166 w 3189514"/>
              <a:gd name="csY13" fmla="*/ 1200329 h 1200329"/>
              <a:gd name="csX14" fmla="*/ 0 w 3189514"/>
              <a:gd name="csY14" fmla="*/ 1200329 h 1200329"/>
              <a:gd name="csX15" fmla="*/ 0 w 3189514"/>
              <a:gd name="csY15" fmla="*/ 812223 h 1200329"/>
              <a:gd name="csX16" fmla="*/ 0 w 3189514"/>
              <a:gd name="csY16" fmla="*/ 412113 h 1200329"/>
              <a:gd name="csX17" fmla="*/ 0 w 3189514"/>
              <a:gd name="csY17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3189514" h="1200329" fill="none" extrusionOk="0">
                <a:moveTo>
                  <a:pt x="0" y="0"/>
                </a:moveTo>
                <a:cubicBezTo>
                  <a:pt x="208249" y="-17309"/>
                  <a:pt x="421488" y="308"/>
                  <a:pt x="595376" y="0"/>
                </a:cubicBezTo>
                <a:cubicBezTo>
                  <a:pt x="769264" y="-308"/>
                  <a:pt x="891165" y="31290"/>
                  <a:pt x="1095066" y="0"/>
                </a:cubicBezTo>
                <a:cubicBezTo>
                  <a:pt x="1298967" y="-31290"/>
                  <a:pt x="1530561" y="35287"/>
                  <a:pt x="1658547" y="0"/>
                </a:cubicBezTo>
                <a:cubicBezTo>
                  <a:pt x="1786533" y="-35287"/>
                  <a:pt x="1957487" y="9494"/>
                  <a:pt x="2222028" y="0"/>
                </a:cubicBezTo>
                <a:cubicBezTo>
                  <a:pt x="2486569" y="-9494"/>
                  <a:pt x="2737304" y="93855"/>
                  <a:pt x="3189514" y="0"/>
                </a:cubicBezTo>
                <a:cubicBezTo>
                  <a:pt x="3199685" y="127818"/>
                  <a:pt x="3149936" y="296661"/>
                  <a:pt x="3189514" y="412113"/>
                </a:cubicBezTo>
                <a:cubicBezTo>
                  <a:pt x="3229092" y="527565"/>
                  <a:pt x="3174250" y="650418"/>
                  <a:pt x="3189514" y="788216"/>
                </a:cubicBezTo>
                <a:cubicBezTo>
                  <a:pt x="3204778" y="926014"/>
                  <a:pt x="3164761" y="1109610"/>
                  <a:pt x="3189514" y="1200329"/>
                </a:cubicBezTo>
                <a:cubicBezTo>
                  <a:pt x="3085982" y="1244867"/>
                  <a:pt x="2915839" y="1185169"/>
                  <a:pt x="2753614" y="1200329"/>
                </a:cubicBezTo>
                <a:cubicBezTo>
                  <a:pt x="2591389" y="1215489"/>
                  <a:pt x="2415069" y="1157686"/>
                  <a:pt x="2317714" y="1200329"/>
                </a:cubicBezTo>
                <a:cubicBezTo>
                  <a:pt x="2220359" y="1242972"/>
                  <a:pt x="1906741" y="1165456"/>
                  <a:pt x="1754233" y="1200329"/>
                </a:cubicBezTo>
                <a:cubicBezTo>
                  <a:pt x="1601725" y="1235202"/>
                  <a:pt x="1313253" y="1150452"/>
                  <a:pt x="1158857" y="1200329"/>
                </a:cubicBezTo>
                <a:cubicBezTo>
                  <a:pt x="1004461" y="1250206"/>
                  <a:pt x="888753" y="1185538"/>
                  <a:pt x="659166" y="1200329"/>
                </a:cubicBezTo>
                <a:cubicBezTo>
                  <a:pt x="429579" y="1215120"/>
                  <a:pt x="313559" y="1134318"/>
                  <a:pt x="0" y="1200329"/>
                </a:cubicBezTo>
                <a:cubicBezTo>
                  <a:pt x="-39863" y="1111512"/>
                  <a:pt x="33600" y="963327"/>
                  <a:pt x="0" y="812223"/>
                </a:cubicBezTo>
                <a:cubicBezTo>
                  <a:pt x="-33600" y="661119"/>
                  <a:pt x="32066" y="606904"/>
                  <a:pt x="0" y="412113"/>
                </a:cubicBezTo>
                <a:cubicBezTo>
                  <a:pt x="-32066" y="217322"/>
                  <a:pt x="29513" y="178434"/>
                  <a:pt x="0" y="0"/>
                </a:cubicBezTo>
                <a:close/>
              </a:path>
              <a:path w="3189514" h="1200329" stroke="0" extrusionOk="0">
                <a:moveTo>
                  <a:pt x="0" y="0"/>
                </a:moveTo>
                <a:cubicBezTo>
                  <a:pt x="180460" y="-11436"/>
                  <a:pt x="344079" y="49403"/>
                  <a:pt x="467795" y="0"/>
                </a:cubicBezTo>
                <a:cubicBezTo>
                  <a:pt x="591511" y="-49403"/>
                  <a:pt x="771914" y="21282"/>
                  <a:pt x="903696" y="0"/>
                </a:cubicBezTo>
                <a:cubicBezTo>
                  <a:pt x="1035478" y="-21282"/>
                  <a:pt x="1206798" y="22295"/>
                  <a:pt x="1403386" y="0"/>
                </a:cubicBezTo>
                <a:cubicBezTo>
                  <a:pt x="1599974" y="-22295"/>
                  <a:pt x="1705617" y="46533"/>
                  <a:pt x="1934972" y="0"/>
                </a:cubicBezTo>
                <a:cubicBezTo>
                  <a:pt x="2164327" y="-46533"/>
                  <a:pt x="2360320" y="30984"/>
                  <a:pt x="2498453" y="0"/>
                </a:cubicBezTo>
                <a:cubicBezTo>
                  <a:pt x="2636586" y="-30984"/>
                  <a:pt x="2894294" y="47393"/>
                  <a:pt x="3189514" y="0"/>
                </a:cubicBezTo>
                <a:cubicBezTo>
                  <a:pt x="3203053" y="126459"/>
                  <a:pt x="3170485" y="281616"/>
                  <a:pt x="3189514" y="388106"/>
                </a:cubicBezTo>
                <a:cubicBezTo>
                  <a:pt x="3208543" y="494596"/>
                  <a:pt x="3188189" y="640248"/>
                  <a:pt x="3189514" y="752206"/>
                </a:cubicBezTo>
                <a:cubicBezTo>
                  <a:pt x="3190839" y="864164"/>
                  <a:pt x="3179745" y="1012714"/>
                  <a:pt x="3189514" y="1200329"/>
                </a:cubicBezTo>
                <a:cubicBezTo>
                  <a:pt x="3070766" y="1244411"/>
                  <a:pt x="2945517" y="1148965"/>
                  <a:pt x="2721719" y="1200329"/>
                </a:cubicBezTo>
                <a:cubicBezTo>
                  <a:pt x="2497921" y="1251693"/>
                  <a:pt x="2328381" y="1168743"/>
                  <a:pt x="2190133" y="1200329"/>
                </a:cubicBezTo>
                <a:cubicBezTo>
                  <a:pt x="2051885" y="1231915"/>
                  <a:pt x="1720404" y="1129917"/>
                  <a:pt x="1594757" y="1200329"/>
                </a:cubicBezTo>
                <a:cubicBezTo>
                  <a:pt x="1469110" y="1270741"/>
                  <a:pt x="1298540" y="1194747"/>
                  <a:pt x="1031276" y="1200329"/>
                </a:cubicBezTo>
                <a:cubicBezTo>
                  <a:pt x="764012" y="1205911"/>
                  <a:pt x="676156" y="1172101"/>
                  <a:pt x="467795" y="1200329"/>
                </a:cubicBezTo>
                <a:cubicBezTo>
                  <a:pt x="259434" y="1228557"/>
                  <a:pt x="104653" y="1176070"/>
                  <a:pt x="0" y="1200329"/>
                </a:cubicBezTo>
                <a:cubicBezTo>
                  <a:pt x="-1949" y="1101642"/>
                  <a:pt x="33116" y="959861"/>
                  <a:pt x="0" y="812223"/>
                </a:cubicBezTo>
                <a:cubicBezTo>
                  <a:pt x="-33116" y="664585"/>
                  <a:pt x="39872" y="554789"/>
                  <a:pt x="0" y="388106"/>
                </a:cubicBezTo>
                <a:cubicBezTo>
                  <a:pt x="-39872" y="221423"/>
                  <a:pt x="4248" y="105530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Να μελετήσετε τις προτάσεις και να αναγνωρίσετε το είδος τους ως προς το περιεχόμενο  τους!</a:t>
            </a:r>
          </a:p>
        </p:txBody>
      </p:sp>
    </p:spTree>
    <p:extLst>
      <p:ext uri="{BB962C8B-B14F-4D97-AF65-F5344CB8AC3E}">
        <p14:creationId xmlns:p14="http://schemas.microsoft.com/office/powerpoint/2010/main" val="208653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D0063-1C8C-9758-0551-660F5F58E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2BD021-1F26-8196-F3AC-265D633FDABA}"/>
              </a:ext>
            </a:extLst>
          </p:cNvPr>
          <p:cNvSpPr txBox="1"/>
          <p:nvPr/>
        </p:nvSpPr>
        <p:spPr>
          <a:xfrm>
            <a:off x="337457" y="1172791"/>
            <a:ext cx="5421085" cy="830997"/>
          </a:xfrm>
          <a:custGeom>
            <a:avLst/>
            <a:gdLst>
              <a:gd name="csX0" fmla="*/ 0 w 5421085"/>
              <a:gd name="csY0" fmla="*/ 0 h 830997"/>
              <a:gd name="csX1" fmla="*/ 596319 w 5421085"/>
              <a:gd name="csY1" fmla="*/ 0 h 830997"/>
              <a:gd name="csX2" fmla="*/ 1084217 w 5421085"/>
              <a:gd name="csY2" fmla="*/ 0 h 830997"/>
              <a:gd name="csX3" fmla="*/ 1572115 w 5421085"/>
              <a:gd name="csY3" fmla="*/ 0 h 830997"/>
              <a:gd name="csX4" fmla="*/ 2005801 w 5421085"/>
              <a:gd name="csY4" fmla="*/ 0 h 830997"/>
              <a:gd name="csX5" fmla="*/ 2656332 w 5421085"/>
              <a:gd name="csY5" fmla="*/ 0 h 830997"/>
              <a:gd name="csX6" fmla="*/ 3306862 w 5421085"/>
              <a:gd name="csY6" fmla="*/ 0 h 830997"/>
              <a:gd name="csX7" fmla="*/ 3740549 w 5421085"/>
              <a:gd name="csY7" fmla="*/ 0 h 830997"/>
              <a:gd name="csX8" fmla="*/ 4336868 w 5421085"/>
              <a:gd name="csY8" fmla="*/ 0 h 830997"/>
              <a:gd name="csX9" fmla="*/ 4933187 w 5421085"/>
              <a:gd name="csY9" fmla="*/ 0 h 830997"/>
              <a:gd name="csX10" fmla="*/ 5421085 w 5421085"/>
              <a:gd name="csY10" fmla="*/ 0 h 830997"/>
              <a:gd name="csX11" fmla="*/ 5421085 w 5421085"/>
              <a:gd name="csY11" fmla="*/ 415499 h 830997"/>
              <a:gd name="csX12" fmla="*/ 5421085 w 5421085"/>
              <a:gd name="csY12" fmla="*/ 830997 h 830997"/>
              <a:gd name="csX13" fmla="*/ 4987398 w 5421085"/>
              <a:gd name="csY13" fmla="*/ 830997 h 830997"/>
              <a:gd name="csX14" fmla="*/ 4445290 w 5421085"/>
              <a:gd name="csY14" fmla="*/ 830997 h 830997"/>
              <a:gd name="csX15" fmla="*/ 3957392 w 5421085"/>
              <a:gd name="csY15" fmla="*/ 830997 h 830997"/>
              <a:gd name="csX16" fmla="*/ 3415284 w 5421085"/>
              <a:gd name="csY16" fmla="*/ 830997 h 830997"/>
              <a:gd name="csX17" fmla="*/ 2818964 w 5421085"/>
              <a:gd name="csY17" fmla="*/ 830997 h 830997"/>
              <a:gd name="csX18" fmla="*/ 2222645 w 5421085"/>
              <a:gd name="csY18" fmla="*/ 830997 h 830997"/>
              <a:gd name="csX19" fmla="*/ 1680536 w 5421085"/>
              <a:gd name="csY19" fmla="*/ 830997 h 830997"/>
              <a:gd name="csX20" fmla="*/ 1084217 w 5421085"/>
              <a:gd name="csY20" fmla="*/ 830997 h 830997"/>
              <a:gd name="csX21" fmla="*/ 650530 w 5421085"/>
              <a:gd name="csY21" fmla="*/ 830997 h 830997"/>
              <a:gd name="csX22" fmla="*/ 0 w 5421085"/>
              <a:gd name="csY22" fmla="*/ 830997 h 830997"/>
              <a:gd name="csX23" fmla="*/ 0 w 5421085"/>
              <a:gd name="csY23" fmla="*/ 398879 h 830997"/>
              <a:gd name="csX24" fmla="*/ 0 w 5421085"/>
              <a:gd name="csY24" fmla="*/ 0 h 8309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421085" h="830997" extrusionOk="0">
                <a:moveTo>
                  <a:pt x="0" y="0"/>
                </a:moveTo>
                <a:cubicBezTo>
                  <a:pt x="228049" y="-65184"/>
                  <a:pt x="300793" y="31459"/>
                  <a:pt x="596319" y="0"/>
                </a:cubicBezTo>
                <a:cubicBezTo>
                  <a:pt x="891845" y="-31459"/>
                  <a:pt x="874211" y="20105"/>
                  <a:pt x="1084217" y="0"/>
                </a:cubicBezTo>
                <a:cubicBezTo>
                  <a:pt x="1294223" y="-20105"/>
                  <a:pt x="1368233" y="16882"/>
                  <a:pt x="1572115" y="0"/>
                </a:cubicBezTo>
                <a:cubicBezTo>
                  <a:pt x="1775997" y="-16882"/>
                  <a:pt x="1854720" y="46742"/>
                  <a:pt x="2005801" y="0"/>
                </a:cubicBezTo>
                <a:cubicBezTo>
                  <a:pt x="2156882" y="-46742"/>
                  <a:pt x="2385245" y="6055"/>
                  <a:pt x="2656332" y="0"/>
                </a:cubicBezTo>
                <a:cubicBezTo>
                  <a:pt x="2927419" y="-6055"/>
                  <a:pt x="3002440" y="2636"/>
                  <a:pt x="3306862" y="0"/>
                </a:cubicBezTo>
                <a:cubicBezTo>
                  <a:pt x="3611284" y="-2636"/>
                  <a:pt x="3562133" y="47149"/>
                  <a:pt x="3740549" y="0"/>
                </a:cubicBezTo>
                <a:cubicBezTo>
                  <a:pt x="3918965" y="-47149"/>
                  <a:pt x="4157613" y="23624"/>
                  <a:pt x="4336868" y="0"/>
                </a:cubicBezTo>
                <a:cubicBezTo>
                  <a:pt x="4516123" y="-23624"/>
                  <a:pt x="4645016" y="31578"/>
                  <a:pt x="4933187" y="0"/>
                </a:cubicBezTo>
                <a:cubicBezTo>
                  <a:pt x="5221358" y="-31578"/>
                  <a:pt x="5275160" y="38997"/>
                  <a:pt x="5421085" y="0"/>
                </a:cubicBezTo>
                <a:cubicBezTo>
                  <a:pt x="5443163" y="90966"/>
                  <a:pt x="5393075" y="303476"/>
                  <a:pt x="5421085" y="415499"/>
                </a:cubicBezTo>
                <a:cubicBezTo>
                  <a:pt x="5449095" y="527522"/>
                  <a:pt x="5386039" y="730407"/>
                  <a:pt x="5421085" y="830997"/>
                </a:cubicBezTo>
                <a:cubicBezTo>
                  <a:pt x="5292193" y="841002"/>
                  <a:pt x="5082573" y="795251"/>
                  <a:pt x="4987398" y="830997"/>
                </a:cubicBezTo>
                <a:cubicBezTo>
                  <a:pt x="4892223" y="866743"/>
                  <a:pt x="4567312" y="820491"/>
                  <a:pt x="4445290" y="830997"/>
                </a:cubicBezTo>
                <a:cubicBezTo>
                  <a:pt x="4323268" y="841503"/>
                  <a:pt x="4057053" y="807911"/>
                  <a:pt x="3957392" y="830997"/>
                </a:cubicBezTo>
                <a:cubicBezTo>
                  <a:pt x="3857731" y="854083"/>
                  <a:pt x="3548678" y="830360"/>
                  <a:pt x="3415284" y="830997"/>
                </a:cubicBezTo>
                <a:cubicBezTo>
                  <a:pt x="3281890" y="831634"/>
                  <a:pt x="3003585" y="792687"/>
                  <a:pt x="2818964" y="830997"/>
                </a:cubicBezTo>
                <a:cubicBezTo>
                  <a:pt x="2634343" y="869307"/>
                  <a:pt x="2377520" y="792843"/>
                  <a:pt x="2222645" y="830997"/>
                </a:cubicBezTo>
                <a:cubicBezTo>
                  <a:pt x="2067770" y="869151"/>
                  <a:pt x="1877647" y="812841"/>
                  <a:pt x="1680536" y="830997"/>
                </a:cubicBezTo>
                <a:cubicBezTo>
                  <a:pt x="1483425" y="849153"/>
                  <a:pt x="1375933" y="808508"/>
                  <a:pt x="1084217" y="830997"/>
                </a:cubicBezTo>
                <a:cubicBezTo>
                  <a:pt x="792501" y="853486"/>
                  <a:pt x="745271" y="814169"/>
                  <a:pt x="650530" y="830997"/>
                </a:cubicBezTo>
                <a:cubicBezTo>
                  <a:pt x="555789" y="847825"/>
                  <a:pt x="208689" y="828275"/>
                  <a:pt x="0" y="830997"/>
                </a:cubicBezTo>
                <a:cubicBezTo>
                  <a:pt x="-11210" y="707946"/>
                  <a:pt x="10376" y="573743"/>
                  <a:pt x="0" y="398879"/>
                </a:cubicBezTo>
                <a:cubicBezTo>
                  <a:pt x="-10376" y="224015"/>
                  <a:pt x="18219" y="198779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2400" dirty="0"/>
              <a:t>Ζητώ συγγνώμη. </a:t>
            </a:r>
          </a:p>
          <a:p>
            <a:r>
              <a:rPr lang="el-GR" sz="2400" dirty="0"/>
              <a:t>Ήθελα απλώς να δω τι ώρα είναι.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F42D7A02-9F6C-8E90-B2EF-02BBDEFA1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5</a:t>
            </a:fld>
            <a:endParaRPr lang="el-GR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1283F5-DA7F-1968-6F12-8BE281053DA0}"/>
              </a:ext>
            </a:extLst>
          </p:cNvPr>
          <p:cNvSpPr txBox="1"/>
          <p:nvPr/>
        </p:nvSpPr>
        <p:spPr>
          <a:xfrm>
            <a:off x="1099457" y="274030"/>
            <a:ext cx="3897086" cy="646331"/>
          </a:xfrm>
          <a:custGeom>
            <a:avLst/>
            <a:gdLst>
              <a:gd name="csX0" fmla="*/ 0 w 3897086"/>
              <a:gd name="csY0" fmla="*/ 0 h 646331"/>
              <a:gd name="csX1" fmla="*/ 478785 w 3897086"/>
              <a:gd name="csY1" fmla="*/ 0 h 646331"/>
              <a:gd name="csX2" fmla="*/ 1035511 w 3897086"/>
              <a:gd name="csY2" fmla="*/ 0 h 646331"/>
              <a:gd name="csX3" fmla="*/ 1553267 w 3897086"/>
              <a:gd name="csY3" fmla="*/ 0 h 646331"/>
              <a:gd name="csX4" fmla="*/ 2148965 w 3897086"/>
              <a:gd name="csY4" fmla="*/ 0 h 646331"/>
              <a:gd name="csX5" fmla="*/ 2744662 w 3897086"/>
              <a:gd name="csY5" fmla="*/ 0 h 646331"/>
              <a:gd name="csX6" fmla="*/ 3301389 w 3897086"/>
              <a:gd name="csY6" fmla="*/ 0 h 646331"/>
              <a:gd name="csX7" fmla="*/ 3897086 w 3897086"/>
              <a:gd name="csY7" fmla="*/ 0 h 646331"/>
              <a:gd name="csX8" fmla="*/ 3897086 w 3897086"/>
              <a:gd name="csY8" fmla="*/ 329629 h 646331"/>
              <a:gd name="csX9" fmla="*/ 3897086 w 3897086"/>
              <a:gd name="csY9" fmla="*/ 646331 h 646331"/>
              <a:gd name="csX10" fmla="*/ 3457272 w 3897086"/>
              <a:gd name="csY10" fmla="*/ 646331 h 646331"/>
              <a:gd name="csX11" fmla="*/ 3017458 w 3897086"/>
              <a:gd name="csY11" fmla="*/ 646331 h 646331"/>
              <a:gd name="csX12" fmla="*/ 2421761 w 3897086"/>
              <a:gd name="csY12" fmla="*/ 646331 h 646331"/>
              <a:gd name="csX13" fmla="*/ 1787092 w 3897086"/>
              <a:gd name="csY13" fmla="*/ 646331 h 646331"/>
              <a:gd name="csX14" fmla="*/ 1269337 w 3897086"/>
              <a:gd name="csY14" fmla="*/ 646331 h 646331"/>
              <a:gd name="csX15" fmla="*/ 712610 w 3897086"/>
              <a:gd name="csY15" fmla="*/ 646331 h 646331"/>
              <a:gd name="csX16" fmla="*/ 0 w 3897086"/>
              <a:gd name="csY16" fmla="*/ 646331 h 646331"/>
              <a:gd name="csX17" fmla="*/ 0 w 3897086"/>
              <a:gd name="csY17" fmla="*/ 323166 h 646331"/>
              <a:gd name="csX18" fmla="*/ 0 w 3897086"/>
              <a:gd name="csY18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97086" h="646331" fill="none" extrusionOk="0">
                <a:moveTo>
                  <a:pt x="0" y="0"/>
                </a:moveTo>
                <a:cubicBezTo>
                  <a:pt x="196854" y="-38086"/>
                  <a:pt x="353060" y="44241"/>
                  <a:pt x="478785" y="0"/>
                </a:cubicBezTo>
                <a:cubicBezTo>
                  <a:pt x="604510" y="-44241"/>
                  <a:pt x="888659" y="19523"/>
                  <a:pt x="1035511" y="0"/>
                </a:cubicBezTo>
                <a:cubicBezTo>
                  <a:pt x="1182363" y="-19523"/>
                  <a:pt x="1411792" y="48969"/>
                  <a:pt x="1553267" y="0"/>
                </a:cubicBezTo>
                <a:cubicBezTo>
                  <a:pt x="1694742" y="-48969"/>
                  <a:pt x="1908795" y="2561"/>
                  <a:pt x="2148965" y="0"/>
                </a:cubicBezTo>
                <a:cubicBezTo>
                  <a:pt x="2389135" y="-2561"/>
                  <a:pt x="2475359" y="26622"/>
                  <a:pt x="2744662" y="0"/>
                </a:cubicBezTo>
                <a:cubicBezTo>
                  <a:pt x="3013965" y="-26622"/>
                  <a:pt x="3174886" y="30524"/>
                  <a:pt x="3301389" y="0"/>
                </a:cubicBezTo>
                <a:cubicBezTo>
                  <a:pt x="3427892" y="-30524"/>
                  <a:pt x="3727715" y="8671"/>
                  <a:pt x="3897086" y="0"/>
                </a:cubicBezTo>
                <a:cubicBezTo>
                  <a:pt x="3936616" y="153688"/>
                  <a:pt x="3881071" y="211138"/>
                  <a:pt x="3897086" y="329629"/>
                </a:cubicBezTo>
                <a:cubicBezTo>
                  <a:pt x="3913101" y="448120"/>
                  <a:pt x="3881954" y="542529"/>
                  <a:pt x="3897086" y="646331"/>
                </a:cubicBezTo>
                <a:cubicBezTo>
                  <a:pt x="3693271" y="689189"/>
                  <a:pt x="3601804" y="611327"/>
                  <a:pt x="3457272" y="646331"/>
                </a:cubicBezTo>
                <a:cubicBezTo>
                  <a:pt x="3312740" y="681335"/>
                  <a:pt x="3154258" y="625622"/>
                  <a:pt x="3017458" y="646331"/>
                </a:cubicBezTo>
                <a:cubicBezTo>
                  <a:pt x="2880658" y="667040"/>
                  <a:pt x="2593932" y="611223"/>
                  <a:pt x="2421761" y="646331"/>
                </a:cubicBezTo>
                <a:cubicBezTo>
                  <a:pt x="2249590" y="681439"/>
                  <a:pt x="1997397" y="619607"/>
                  <a:pt x="1787092" y="646331"/>
                </a:cubicBezTo>
                <a:cubicBezTo>
                  <a:pt x="1576787" y="673055"/>
                  <a:pt x="1527107" y="599403"/>
                  <a:pt x="1269337" y="646331"/>
                </a:cubicBezTo>
                <a:cubicBezTo>
                  <a:pt x="1011567" y="693259"/>
                  <a:pt x="900070" y="606301"/>
                  <a:pt x="712610" y="646331"/>
                </a:cubicBezTo>
                <a:cubicBezTo>
                  <a:pt x="525150" y="686361"/>
                  <a:pt x="310988" y="601014"/>
                  <a:pt x="0" y="646331"/>
                </a:cubicBezTo>
                <a:cubicBezTo>
                  <a:pt x="-1634" y="546142"/>
                  <a:pt x="23810" y="399823"/>
                  <a:pt x="0" y="323166"/>
                </a:cubicBezTo>
                <a:cubicBezTo>
                  <a:pt x="-23810" y="246509"/>
                  <a:pt x="34820" y="139860"/>
                  <a:pt x="0" y="0"/>
                </a:cubicBezTo>
                <a:close/>
              </a:path>
              <a:path w="3897086" h="646331" stroke="0" extrusionOk="0">
                <a:moveTo>
                  <a:pt x="0" y="0"/>
                </a:moveTo>
                <a:cubicBezTo>
                  <a:pt x="183372" y="-45449"/>
                  <a:pt x="268290" y="50490"/>
                  <a:pt x="478785" y="0"/>
                </a:cubicBezTo>
                <a:cubicBezTo>
                  <a:pt x="689280" y="-50490"/>
                  <a:pt x="779441" y="11727"/>
                  <a:pt x="918599" y="0"/>
                </a:cubicBezTo>
                <a:cubicBezTo>
                  <a:pt x="1057757" y="-11727"/>
                  <a:pt x="1290624" y="13465"/>
                  <a:pt x="1436355" y="0"/>
                </a:cubicBezTo>
                <a:cubicBezTo>
                  <a:pt x="1582086" y="-13465"/>
                  <a:pt x="1754797" y="4199"/>
                  <a:pt x="1993081" y="0"/>
                </a:cubicBezTo>
                <a:cubicBezTo>
                  <a:pt x="2231365" y="-4199"/>
                  <a:pt x="2366453" y="50968"/>
                  <a:pt x="2588779" y="0"/>
                </a:cubicBezTo>
                <a:cubicBezTo>
                  <a:pt x="2811105" y="-50968"/>
                  <a:pt x="2853045" y="5465"/>
                  <a:pt x="3067563" y="0"/>
                </a:cubicBezTo>
                <a:cubicBezTo>
                  <a:pt x="3282081" y="-5465"/>
                  <a:pt x="3694635" y="62602"/>
                  <a:pt x="3897086" y="0"/>
                </a:cubicBezTo>
                <a:cubicBezTo>
                  <a:pt x="3907226" y="114546"/>
                  <a:pt x="3878731" y="171088"/>
                  <a:pt x="3897086" y="336092"/>
                </a:cubicBezTo>
                <a:cubicBezTo>
                  <a:pt x="3915441" y="501096"/>
                  <a:pt x="3891454" y="535740"/>
                  <a:pt x="3897086" y="646331"/>
                </a:cubicBezTo>
                <a:cubicBezTo>
                  <a:pt x="3797252" y="672241"/>
                  <a:pt x="3573807" y="621176"/>
                  <a:pt x="3418301" y="646331"/>
                </a:cubicBezTo>
                <a:cubicBezTo>
                  <a:pt x="3262795" y="671486"/>
                  <a:pt x="3020671" y="622695"/>
                  <a:pt x="2861575" y="646331"/>
                </a:cubicBezTo>
                <a:cubicBezTo>
                  <a:pt x="2702479" y="669967"/>
                  <a:pt x="2539482" y="607764"/>
                  <a:pt x="2226906" y="646331"/>
                </a:cubicBezTo>
                <a:cubicBezTo>
                  <a:pt x="1914330" y="684898"/>
                  <a:pt x="1905949" y="581720"/>
                  <a:pt x="1631209" y="646331"/>
                </a:cubicBezTo>
                <a:cubicBezTo>
                  <a:pt x="1356469" y="710942"/>
                  <a:pt x="1273497" y="585562"/>
                  <a:pt x="1035511" y="646331"/>
                </a:cubicBezTo>
                <a:cubicBezTo>
                  <a:pt x="797525" y="707100"/>
                  <a:pt x="246455" y="625680"/>
                  <a:pt x="0" y="646331"/>
                </a:cubicBezTo>
                <a:cubicBezTo>
                  <a:pt x="-32160" y="578027"/>
                  <a:pt x="1035" y="401514"/>
                  <a:pt x="0" y="329629"/>
                </a:cubicBezTo>
                <a:cubicBezTo>
                  <a:pt x="-1035" y="257744"/>
                  <a:pt x="5306" y="12716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προτάσεις που εκφράζουν μια κρίση, μια σκέψη ή μια πληροφορία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09614D-5299-2548-69C7-995CFD2AD39E}"/>
              </a:ext>
            </a:extLst>
          </p:cNvPr>
          <p:cNvSpPr txBox="1"/>
          <p:nvPr/>
        </p:nvSpPr>
        <p:spPr>
          <a:xfrm>
            <a:off x="522515" y="3026058"/>
            <a:ext cx="5421085" cy="1200329"/>
          </a:xfrm>
          <a:custGeom>
            <a:avLst/>
            <a:gdLst>
              <a:gd name="csX0" fmla="*/ 0 w 5421085"/>
              <a:gd name="csY0" fmla="*/ 0 h 1200329"/>
              <a:gd name="csX1" fmla="*/ 596319 w 5421085"/>
              <a:gd name="csY1" fmla="*/ 0 h 1200329"/>
              <a:gd name="csX2" fmla="*/ 1084217 w 5421085"/>
              <a:gd name="csY2" fmla="*/ 0 h 1200329"/>
              <a:gd name="csX3" fmla="*/ 1572115 w 5421085"/>
              <a:gd name="csY3" fmla="*/ 0 h 1200329"/>
              <a:gd name="csX4" fmla="*/ 2005801 w 5421085"/>
              <a:gd name="csY4" fmla="*/ 0 h 1200329"/>
              <a:gd name="csX5" fmla="*/ 2656332 w 5421085"/>
              <a:gd name="csY5" fmla="*/ 0 h 1200329"/>
              <a:gd name="csX6" fmla="*/ 3306862 w 5421085"/>
              <a:gd name="csY6" fmla="*/ 0 h 1200329"/>
              <a:gd name="csX7" fmla="*/ 3740549 w 5421085"/>
              <a:gd name="csY7" fmla="*/ 0 h 1200329"/>
              <a:gd name="csX8" fmla="*/ 4336868 w 5421085"/>
              <a:gd name="csY8" fmla="*/ 0 h 1200329"/>
              <a:gd name="csX9" fmla="*/ 4933187 w 5421085"/>
              <a:gd name="csY9" fmla="*/ 0 h 1200329"/>
              <a:gd name="csX10" fmla="*/ 5421085 w 5421085"/>
              <a:gd name="csY10" fmla="*/ 0 h 1200329"/>
              <a:gd name="csX11" fmla="*/ 5421085 w 5421085"/>
              <a:gd name="csY11" fmla="*/ 400110 h 1200329"/>
              <a:gd name="csX12" fmla="*/ 5421085 w 5421085"/>
              <a:gd name="csY12" fmla="*/ 788216 h 1200329"/>
              <a:gd name="csX13" fmla="*/ 5421085 w 5421085"/>
              <a:gd name="csY13" fmla="*/ 1200329 h 1200329"/>
              <a:gd name="csX14" fmla="*/ 5041609 w 5421085"/>
              <a:gd name="csY14" fmla="*/ 1200329 h 1200329"/>
              <a:gd name="csX15" fmla="*/ 4553711 w 5421085"/>
              <a:gd name="csY15" fmla="*/ 1200329 h 1200329"/>
              <a:gd name="csX16" fmla="*/ 4011603 w 5421085"/>
              <a:gd name="csY16" fmla="*/ 1200329 h 1200329"/>
              <a:gd name="csX17" fmla="*/ 3415284 w 5421085"/>
              <a:gd name="csY17" fmla="*/ 1200329 h 1200329"/>
              <a:gd name="csX18" fmla="*/ 2818964 w 5421085"/>
              <a:gd name="csY18" fmla="*/ 1200329 h 1200329"/>
              <a:gd name="csX19" fmla="*/ 2276856 w 5421085"/>
              <a:gd name="csY19" fmla="*/ 1200329 h 1200329"/>
              <a:gd name="csX20" fmla="*/ 1680536 w 5421085"/>
              <a:gd name="csY20" fmla="*/ 1200329 h 1200329"/>
              <a:gd name="csX21" fmla="*/ 1246850 w 5421085"/>
              <a:gd name="csY21" fmla="*/ 1200329 h 1200329"/>
              <a:gd name="csX22" fmla="*/ 596319 w 5421085"/>
              <a:gd name="csY22" fmla="*/ 1200329 h 1200329"/>
              <a:gd name="csX23" fmla="*/ 0 w 5421085"/>
              <a:gd name="csY23" fmla="*/ 1200329 h 1200329"/>
              <a:gd name="csX24" fmla="*/ 0 w 5421085"/>
              <a:gd name="csY24" fmla="*/ 788216 h 1200329"/>
              <a:gd name="csX25" fmla="*/ 0 w 5421085"/>
              <a:gd name="csY25" fmla="*/ 424116 h 1200329"/>
              <a:gd name="csX26" fmla="*/ 0 w 5421085"/>
              <a:gd name="csY26" fmla="*/ 0 h 1200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421085" h="1200329" extrusionOk="0">
                <a:moveTo>
                  <a:pt x="0" y="0"/>
                </a:moveTo>
                <a:cubicBezTo>
                  <a:pt x="228049" y="-65184"/>
                  <a:pt x="300793" y="31459"/>
                  <a:pt x="596319" y="0"/>
                </a:cubicBezTo>
                <a:cubicBezTo>
                  <a:pt x="891845" y="-31459"/>
                  <a:pt x="874211" y="20105"/>
                  <a:pt x="1084217" y="0"/>
                </a:cubicBezTo>
                <a:cubicBezTo>
                  <a:pt x="1294223" y="-20105"/>
                  <a:pt x="1368233" y="16882"/>
                  <a:pt x="1572115" y="0"/>
                </a:cubicBezTo>
                <a:cubicBezTo>
                  <a:pt x="1775997" y="-16882"/>
                  <a:pt x="1854720" y="46742"/>
                  <a:pt x="2005801" y="0"/>
                </a:cubicBezTo>
                <a:cubicBezTo>
                  <a:pt x="2156882" y="-46742"/>
                  <a:pt x="2385245" y="6055"/>
                  <a:pt x="2656332" y="0"/>
                </a:cubicBezTo>
                <a:cubicBezTo>
                  <a:pt x="2927419" y="-6055"/>
                  <a:pt x="3002440" y="2636"/>
                  <a:pt x="3306862" y="0"/>
                </a:cubicBezTo>
                <a:cubicBezTo>
                  <a:pt x="3611284" y="-2636"/>
                  <a:pt x="3562133" y="47149"/>
                  <a:pt x="3740549" y="0"/>
                </a:cubicBezTo>
                <a:cubicBezTo>
                  <a:pt x="3918965" y="-47149"/>
                  <a:pt x="4157613" y="23624"/>
                  <a:pt x="4336868" y="0"/>
                </a:cubicBezTo>
                <a:cubicBezTo>
                  <a:pt x="4516123" y="-23624"/>
                  <a:pt x="4645016" y="31578"/>
                  <a:pt x="4933187" y="0"/>
                </a:cubicBezTo>
                <a:cubicBezTo>
                  <a:pt x="5221358" y="-31578"/>
                  <a:pt x="5275160" y="38997"/>
                  <a:pt x="5421085" y="0"/>
                </a:cubicBezTo>
                <a:cubicBezTo>
                  <a:pt x="5463104" y="161997"/>
                  <a:pt x="5380800" y="319114"/>
                  <a:pt x="5421085" y="400110"/>
                </a:cubicBezTo>
                <a:cubicBezTo>
                  <a:pt x="5461370" y="481106"/>
                  <a:pt x="5418264" y="686727"/>
                  <a:pt x="5421085" y="788216"/>
                </a:cubicBezTo>
                <a:cubicBezTo>
                  <a:pt x="5423906" y="889705"/>
                  <a:pt x="5416025" y="1099729"/>
                  <a:pt x="5421085" y="1200329"/>
                </a:cubicBezTo>
                <a:cubicBezTo>
                  <a:pt x="5310086" y="1244034"/>
                  <a:pt x="5188025" y="1155185"/>
                  <a:pt x="5041609" y="1200329"/>
                </a:cubicBezTo>
                <a:cubicBezTo>
                  <a:pt x="4895193" y="1245473"/>
                  <a:pt x="4653372" y="1177243"/>
                  <a:pt x="4553711" y="1200329"/>
                </a:cubicBezTo>
                <a:cubicBezTo>
                  <a:pt x="4454050" y="1223415"/>
                  <a:pt x="4144997" y="1199692"/>
                  <a:pt x="4011603" y="1200329"/>
                </a:cubicBezTo>
                <a:cubicBezTo>
                  <a:pt x="3878209" y="1200966"/>
                  <a:pt x="3594544" y="1161605"/>
                  <a:pt x="3415284" y="1200329"/>
                </a:cubicBezTo>
                <a:cubicBezTo>
                  <a:pt x="3236024" y="1239053"/>
                  <a:pt x="2976898" y="1166068"/>
                  <a:pt x="2818964" y="1200329"/>
                </a:cubicBezTo>
                <a:cubicBezTo>
                  <a:pt x="2661030" y="1234590"/>
                  <a:pt x="2470841" y="1180547"/>
                  <a:pt x="2276856" y="1200329"/>
                </a:cubicBezTo>
                <a:cubicBezTo>
                  <a:pt x="2082871" y="1220111"/>
                  <a:pt x="1977262" y="1179917"/>
                  <a:pt x="1680536" y="1200329"/>
                </a:cubicBezTo>
                <a:cubicBezTo>
                  <a:pt x="1383810" y="1220741"/>
                  <a:pt x="1338703" y="1177171"/>
                  <a:pt x="1246850" y="1200329"/>
                </a:cubicBezTo>
                <a:cubicBezTo>
                  <a:pt x="1154997" y="1223487"/>
                  <a:pt x="808436" y="1124590"/>
                  <a:pt x="596319" y="1200329"/>
                </a:cubicBezTo>
                <a:cubicBezTo>
                  <a:pt x="384202" y="1276068"/>
                  <a:pt x="249930" y="1140099"/>
                  <a:pt x="0" y="1200329"/>
                </a:cubicBezTo>
                <a:cubicBezTo>
                  <a:pt x="-40377" y="1041350"/>
                  <a:pt x="8533" y="956422"/>
                  <a:pt x="0" y="788216"/>
                </a:cubicBezTo>
                <a:cubicBezTo>
                  <a:pt x="-8533" y="620010"/>
                  <a:pt x="41135" y="587416"/>
                  <a:pt x="0" y="424116"/>
                </a:cubicBezTo>
                <a:cubicBezTo>
                  <a:pt x="-41135" y="260816"/>
                  <a:pt x="45818" y="172696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2400" dirty="0"/>
              <a:t>Δώσε μου το κινητό σου τώρα.</a:t>
            </a:r>
          </a:p>
          <a:p>
            <a:r>
              <a:rPr lang="el-GR" sz="2400" dirty="0"/>
              <a:t>Μην το πάρετε!</a:t>
            </a:r>
          </a:p>
          <a:p>
            <a:r>
              <a:rPr lang="el-GR" sz="2400" dirty="0"/>
              <a:t>Σας παρακαλώ!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F1E7BC-4020-5912-5B4F-7CED5E1837A3}"/>
              </a:ext>
            </a:extLst>
          </p:cNvPr>
          <p:cNvSpPr txBox="1"/>
          <p:nvPr/>
        </p:nvSpPr>
        <p:spPr>
          <a:xfrm>
            <a:off x="1099457" y="2191757"/>
            <a:ext cx="3897086" cy="646331"/>
          </a:xfrm>
          <a:custGeom>
            <a:avLst/>
            <a:gdLst>
              <a:gd name="csX0" fmla="*/ 0 w 3897086"/>
              <a:gd name="csY0" fmla="*/ 0 h 646331"/>
              <a:gd name="csX1" fmla="*/ 478785 w 3897086"/>
              <a:gd name="csY1" fmla="*/ 0 h 646331"/>
              <a:gd name="csX2" fmla="*/ 1035511 w 3897086"/>
              <a:gd name="csY2" fmla="*/ 0 h 646331"/>
              <a:gd name="csX3" fmla="*/ 1553267 w 3897086"/>
              <a:gd name="csY3" fmla="*/ 0 h 646331"/>
              <a:gd name="csX4" fmla="*/ 2148965 w 3897086"/>
              <a:gd name="csY4" fmla="*/ 0 h 646331"/>
              <a:gd name="csX5" fmla="*/ 2744662 w 3897086"/>
              <a:gd name="csY5" fmla="*/ 0 h 646331"/>
              <a:gd name="csX6" fmla="*/ 3301389 w 3897086"/>
              <a:gd name="csY6" fmla="*/ 0 h 646331"/>
              <a:gd name="csX7" fmla="*/ 3897086 w 3897086"/>
              <a:gd name="csY7" fmla="*/ 0 h 646331"/>
              <a:gd name="csX8" fmla="*/ 3897086 w 3897086"/>
              <a:gd name="csY8" fmla="*/ 329629 h 646331"/>
              <a:gd name="csX9" fmla="*/ 3897086 w 3897086"/>
              <a:gd name="csY9" fmla="*/ 646331 h 646331"/>
              <a:gd name="csX10" fmla="*/ 3457272 w 3897086"/>
              <a:gd name="csY10" fmla="*/ 646331 h 646331"/>
              <a:gd name="csX11" fmla="*/ 3017458 w 3897086"/>
              <a:gd name="csY11" fmla="*/ 646331 h 646331"/>
              <a:gd name="csX12" fmla="*/ 2421761 w 3897086"/>
              <a:gd name="csY12" fmla="*/ 646331 h 646331"/>
              <a:gd name="csX13" fmla="*/ 1787092 w 3897086"/>
              <a:gd name="csY13" fmla="*/ 646331 h 646331"/>
              <a:gd name="csX14" fmla="*/ 1269337 w 3897086"/>
              <a:gd name="csY14" fmla="*/ 646331 h 646331"/>
              <a:gd name="csX15" fmla="*/ 712610 w 3897086"/>
              <a:gd name="csY15" fmla="*/ 646331 h 646331"/>
              <a:gd name="csX16" fmla="*/ 0 w 3897086"/>
              <a:gd name="csY16" fmla="*/ 646331 h 646331"/>
              <a:gd name="csX17" fmla="*/ 0 w 3897086"/>
              <a:gd name="csY17" fmla="*/ 323166 h 646331"/>
              <a:gd name="csX18" fmla="*/ 0 w 3897086"/>
              <a:gd name="csY18" fmla="*/ 0 h 646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897086" h="646331" fill="none" extrusionOk="0">
                <a:moveTo>
                  <a:pt x="0" y="0"/>
                </a:moveTo>
                <a:cubicBezTo>
                  <a:pt x="196854" y="-38086"/>
                  <a:pt x="353060" y="44241"/>
                  <a:pt x="478785" y="0"/>
                </a:cubicBezTo>
                <a:cubicBezTo>
                  <a:pt x="604510" y="-44241"/>
                  <a:pt x="888659" y="19523"/>
                  <a:pt x="1035511" y="0"/>
                </a:cubicBezTo>
                <a:cubicBezTo>
                  <a:pt x="1182363" y="-19523"/>
                  <a:pt x="1411792" y="48969"/>
                  <a:pt x="1553267" y="0"/>
                </a:cubicBezTo>
                <a:cubicBezTo>
                  <a:pt x="1694742" y="-48969"/>
                  <a:pt x="1908795" y="2561"/>
                  <a:pt x="2148965" y="0"/>
                </a:cubicBezTo>
                <a:cubicBezTo>
                  <a:pt x="2389135" y="-2561"/>
                  <a:pt x="2475359" y="26622"/>
                  <a:pt x="2744662" y="0"/>
                </a:cubicBezTo>
                <a:cubicBezTo>
                  <a:pt x="3013965" y="-26622"/>
                  <a:pt x="3174886" y="30524"/>
                  <a:pt x="3301389" y="0"/>
                </a:cubicBezTo>
                <a:cubicBezTo>
                  <a:pt x="3427892" y="-30524"/>
                  <a:pt x="3727715" y="8671"/>
                  <a:pt x="3897086" y="0"/>
                </a:cubicBezTo>
                <a:cubicBezTo>
                  <a:pt x="3936616" y="153688"/>
                  <a:pt x="3881071" y="211138"/>
                  <a:pt x="3897086" y="329629"/>
                </a:cubicBezTo>
                <a:cubicBezTo>
                  <a:pt x="3913101" y="448120"/>
                  <a:pt x="3881954" y="542529"/>
                  <a:pt x="3897086" y="646331"/>
                </a:cubicBezTo>
                <a:cubicBezTo>
                  <a:pt x="3693271" y="689189"/>
                  <a:pt x="3601804" y="611327"/>
                  <a:pt x="3457272" y="646331"/>
                </a:cubicBezTo>
                <a:cubicBezTo>
                  <a:pt x="3312740" y="681335"/>
                  <a:pt x="3154258" y="625622"/>
                  <a:pt x="3017458" y="646331"/>
                </a:cubicBezTo>
                <a:cubicBezTo>
                  <a:pt x="2880658" y="667040"/>
                  <a:pt x="2593932" y="611223"/>
                  <a:pt x="2421761" y="646331"/>
                </a:cubicBezTo>
                <a:cubicBezTo>
                  <a:pt x="2249590" y="681439"/>
                  <a:pt x="1997397" y="619607"/>
                  <a:pt x="1787092" y="646331"/>
                </a:cubicBezTo>
                <a:cubicBezTo>
                  <a:pt x="1576787" y="673055"/>
                  <a:pt x="1527107" y="599403"/>
                  <a:pt x="1269337" y="646331"/>
                </a:cubicBezTo>
                <a:cubicBezTo>
                  <a:pt x="1011567" y="693259"/>
                  <a:pt x="900070" y="606301"/>
                  <a:pt x="712610" y="646331"/>
                </a:cubicBezTo>
                <a:cubicBezTo>
                  <a:pt x="525150" y="686361"/>
                  <a:pt x="310988" y="601014"/>
                  <a:pt x="0" y="646331"/>
                </a:cubicBezTo>
                <a:cubicBezTo>
                  <a:pt x="-1634" y="546142"/>
                  <a:pt x="23810" y="399823"/>
                  <a:pt x="0" y="323166"/>
                </a:cubicBezTo>
                <a:cubicBezTo>
                  <a:pt x="-23810" y="246509"/>
                  <a:pt x="34820" y="139860"/>
                  <a:pt x="0" y="0"/>
                </a:cubicBezTo>
                <a:close/>
              </a:path>
              <a:path w="3897086" h="646331" stroke="0" extrusionOk="0">
                <a:moveTo>
                  <a:pt x="0" y="0"/>
                </a:moveTo>
                <a:cubicBezTo>
                  <a:pt x="183372" y="-45449"/>
                  <a:pt x="268290" y="50490"/>
                  <a:pt x="478785" y="0"/>
                </a:cubicBezTo>
                <a:cubicBezTo>
                  <a:pt x="689280" y="-50490"/>
                  <a:pt x="779441" y="11727"/>
                  <a:pt x="918599" y="0"/>
                </a:cubicBezTo>
                <a:cubicBezTo>
                  <a:pt x="1057757" y="-11727"/>
                  <a:pt x="1290624" y="13465"/>
                  <a:pt x="1436355" y="0"/>
                </a:cubicBezTo>
                <a:cubicBezTo>
                  <a:pt x="1582086" y="-13465"/>
                  <a:pt x="1754797" y="4199"/>
                  <a:pt x="1993081" y="0"/>
                </a:cubicBezTo>
                <a:cubicBezTo>
                  <a:pt x="2231365" y="-4199"/>
                  <a:pt x="2366453" y="50968"/>
                  <a:pt x="2588779" y="0"/>
                </a:cubicBezTo>
                <a:cubicBezTo>
                  <a:pt x="2811105" y="-50968"/>
                  <a:pt x="2853045" y="5465"/>
                  <a:pt x="3067563" y="0"/>
                </a:cubicBezTo>
                <a:cubicBezTo>
                  <a:pt x="3282081" y="-5465"/>
                  <a:pt x="3694635" y="62602"/>
                  <a:pt x="3897086" y="0"/>
                </a:cubicBezTo>
                <a:cubicBezTo>
                  <a:pt x="3907226" y="114546"/>
                  <a:pt x="3878731" y="171088"/>
                  <a:pt x="3897086" y="336092"/>
                </a:cubicBezTo>
                <a:cubicBezTo>
                  <a:pt x="3915441" y="501096"/>
                  <a:pt x="3891454" y="535740"/>
                  <a:pt x="3897086" y="646331"/>
                </a:cubicBezTo>
                <a:cubicBezTo>
                  <a:pt x="3797252" y="672241"/>
                  <a:pt x="3573807" y="621176"/>
                  <a:pt x="3418301" y="646331"/>
                </a:cubicBezTo>
                <a:cubicBezTo>
                  <a:pt x="3262795" y="671486"/>
                  <a:pt x="3020671" y="622695"/>
                  <a:pt x="2861575" y="646331"/>
                </a:cubicBezTo>
                <a:cubicBezTo>
                  <a:pt x="2702479" y="669967"/>
                  <a:pt x="2539482" y="607764"/>
                  <a:pt x="2226906" y="646331"/>
                </a:cubicBezTo>
                <a:cubicBezTo>
                  <a:pt x="1914330" y="684898"/>
                  <a:pt x="1905949" y="581720"/>
                  <a:pt x="1631209" y="646331"/>
                </a:cubicBezTo>
                <a:cubicBezTo>
                  <a:pt x="1356469" y="710942"/>
                  <a:pt x="1273497" y="585562"/>
                  <a:pt x="1035511" y="646331"/>
                </a:cubicBezTo>
                <a:cubicBezTo>
                  <a:pt x="797525" y="707100"/>
                  <a:pt x="246455" y="625680"/>
                  <a:pt x="0" y="646331"/>
                </a:cubicBezTo>
                <a:cubicBezTo>
                  <a:pt x="-32160" y="578027"/>
                  <a:pt x="1035" y="401514"/>
                  <a:pt x="0" y="329629"/>
                </a:cubicBezTo>
                <a:cubicBezTo>
                  <a:pt x="-1035" y="257744"/>
                  <a:pt x="5306" y="127164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προτάσεις  που εκφράζουν μια ευχή, μια επιθυμία ή έναν καημό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BF8682-12D7-0F54-535F-954D167FE9D7}"/>
              </a:ext>
            </a:extLst>
          </p:cNvPr>
          <p:cNvSpPr txBox="1"/>
          <p:nvPr/>
        </p:nvSpPr>
        <p:spPr>
          <a:xfrm>
            <a:off x="6357258" y="2461835"/>
            <a:ext cx="5421085" cy="1569660"/>
          </a:xfrm>
          <a:custGeom>
            <a:avLst/>
            <a:gdLst>
              <a:gd name="csX0" fmla="*/ 0 w 5421085"/>
              <a:gd name="csY0" fmla="*/ 0 h 1569660"/>
              <a:gd name="csX1" fmla="*/ 596319 w 5421085"/>
              <a:gd name="csY1" fmla="*/ 0 h 1569660"/>
              <a:gd name="csX2" fmla="*/ 1084217 w 5421085"/>
              <a:gd name="csY2" fmla="*/ 0 h 1569660"/>
              <a:gd name="csX3" fmla="*/ 1572115 w 5421085"/>
              <a:gd name="csY3" fmla="*/ 0 h 1569660"/>
              <a:gd name="csX4" fmla="*/ 2005801 w 5421085"/>
              <a:gd name="csY4" fmla="*/ 0 h 1569660"/>
              <a:gd name="csX5" fmla="*/ 2656332 w 5421085"/>
              <a:gd name="csY5" fmla="*/ 0 h 1569660"/>
              <a:gd name="csX6" fmla="*/ 3306862 w 5421085"/>
              <a:gd name="csY6" fmla="*/ 0 h 1569660"/>
              <a:gd name="csX7" fmla="*/ 3740549 w 5421085"/>
              <a:gd name="csY7" fmla="*/ 0 h 1569660"/>
              <a:gd name="csX8" fmla="*/ 4336868 w 5421085"/>
              <a:gd name="csY8" fmla="*/ 0 h 1569660"/>
              <a:gd name="csX9" fmla="*/ 4933187 w 5421085"/>
              <a:gd name="csY9" fmla="*/ 0 h 1569660"/>
              <a:gd name="csX10" fmla="*/ 5421085 w 5421085"/>
              <a:gd name="csY10" fmla="*/ 0 h 1569660"/>
              <a:gd name="csX11" fmla="*/ 5421085 w 5421085"/>
              <a:gd name="csY11" fmla="*/ 523220 h 1569660"/>
              <a:gd name="csX12" fmla="*/ 5421085 w 5421085"/>
              <a:gd name="csY12" fmla="*/ 1030743 h 1569660"/>
              <a:gd name="csX13" fmla="*/ 5421085 w 5421085"/>
              <a:gd name="csY13" fmla="*/ 1569660 h 1569660"/>
              <a:gd name="csX14" fmla="*/ 5041609 w 5421085"/>
              <a:gd name="csY14" fmla="*/ 1569660 h 1569660"/>
              <a:gd name="csX15" fmla="*/ 4553711 w 5421085"/>
              <a:gd name="csY15" fmla="*/ 1569660 h 1569660"/>
              <a:gd name="csX16" fmla="*/ 4011603 w 5421085"/>
              <a:gd name="csY16" fmla="*/ 1569660 h 1569660"/>
              <a:gd name="csX17" fmla="*/ 3415284 w 5421085"/>
              <a:gd name="csY17" fmla="*/ 1569660 h 1569660"/>
              <a:gd name="csX18" fmla="*/ 2818964 w 5421085"/>
              <a:gd name="csY18" fmla="*/ 1569660 h 1569660"/>
              <a:gd name="csX19" fmla="*/ 2276856 w 5421085"/>
              <a:gd name="csY19" fmla="*/ 1569660 h 1569660"/>
              <a:gd name="csX20" fmla="*/ 1680536 w 5421085"/>
              <a:gd name="csY20" fmla="*/ 1569660 h 1569660"/>
              <a:gd name="csX21" fmla="*/ 1246850 w 5421085"/>
              <a:gd name="csY21" fmla="*/ 1569660 h 1569660"/>
              <a:gd name="csX22" fmla="*/ 596319 w 5421085"/>
              <a:gd name="csY22" fmla="*/ 1569660 h 1569660"/>
              <a:gd name="csX23" fmla="*/ 0 w 5421085"/>
              <a:gd name="csY23" fmla="*/ 1569660 h 1569660"/>
              <a:gd name="csX24" fmla="*/ 0 w 5421085"/>
              <a:gd name="csY24" fmla="*/ 1030743 h 1569660"/>
              <a:gd name="csX25" fmla="*/ 0 w 5421085"/>
              <a:gd name="csY25" fmla="*/ 554613 h 1569660"/>
              <a:gd name="csX26" fmla="*/ 0 w 5421085"/>
              <a:gd name="csY26" fmla="*/ 0 h 15696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5421085" h="1569660" extrusionOk="0">
                <a:moveTo>
                  <a:pt x="0" y="0"/>
                </a:moveTo>
                <a:cubicBezTo>
                  <a:pt x="228049" y="-65184"/>
                  <a:pt x="300793" y="31459"/>
                  <a:pt x="596319" y="0"/>
                </a:cubicBezTo>
                <a:cubicBezTo>
                  <a:pt x="891845" y="-31459"/>
                  <a:pt x="874211" y="20105"/>
                  <a:pt x="1084217" y="0"/>
                </a:cubicBezTo>
                <a:cubicBezTo>
                  <a:pt x="1294223" y="-20105"/>
                  <a:pt x="1368233" y="16882"/>
                  <a:pt x="1572115" y="0"/>
                </a:cubicBezTo>
                <a:cubicBezTo>
                  <a:pt x="1775997" y="-16882"/>
                  <a:pt x="1854720" y="46742"/>
                  <a:pt x="2005801" y="0"/>
                </a:cubicBezTo>
                <a:cubicBezTo>
                  <a:pt x="2156882" y="-46742"/>
                  <a:pt x="2385245" y="6055"/>
                  <a:pt x="2656332" y="0"/>
                </a:cubicBezTo>
                <a:cubicBezTo>
                  <a:pt x="2927419" y="-6055"/>
                  <a:pt x="3002440" y="2636"/>
                  <a:pt x="3306862" y="0"/>
                </a:cubicBezTo>
                <a:cubicBezTo>
                  <a:pt x="3611284" y="-2636"/>
                  <a:pt x="3562133" y="47149"/>
                  <a:pt x="3740549" y="0"/>
                </a:cubicBezTo>
                <a:cubicBezTo>
                  <a:pt x="3918965" y="-47149"/>
                  <a:pt x="4157613" y="23624"/>
                  <a:pt x="4336868" y="0"/>
                </a:cubicBezTo>
                <a:cubicBezTo>
                  <a:pt x="4516123" y="-23624"/>
                  <a:pt x="4645016" y="31578"/>
                  <a:pt x="4933187" y="0"/>
                </a:cubicBezTo>
                <a:cubicBezTo>
                  <a:pt x="5221358" y="-31578"/>
                  <a:pt x="5275160" y="38997"/>
                  <a:pt x="5421085" y="0"/>
                </a:cubicBezTo>
                <a:cubicBezTo>
                  <a:pt x="5439464" y="135400"/>
                  <a:pt x="5412985" y="348368"/>
                  <a:pt x="5421085" y="523220"/>
                </a:cubicBezTo>
                <a:cubicBezTo>
                  <a:pt x="5429185" y="698072"/>
                  <a:pt x="5363334" y="807441"/>
                  <a:pt x="5421085" y="1030743"/>
                </a:cubicBezTo>
                <a:cubicBezTo>
                  <a:pt x="5478836" y="1254045"/>
                  <a:pt x="5419830" y="1388219"/>
                  <a:pt x="5421085" y="1569660"/>
                </a:cubicBezTo>
                <a:cubicBezTo>
                  <a:pt x="5310086" y="1613365"/>
                  <a:pt x="5188025" y="1524516"/>
                  <a:pt x="5041609" y="1569660"/>
                </a:cubicBezTo>
                <a:cubicBezTo>
                  <a:pt x="4895193" y="1614804"/>
                  <a:pt x="4653372" y="1546574"/>
                  <a:pt x="4553711" y="1569660"/>
                </a:cubicBezTo>
                <a:cubicBezTo>
                  <a:pt x="4454050" y="1592746"/>
                  <a:pt x="4144997" y="1569023"/>
                  <a:pt x="4011603" y="1569660"/>
                </a:cubicBezTo>
                <a:cubicBezTo>
                  <a:pt x="3878209" y="1570297"/>
                  <a:pt x="3594544" y="1530936"/>
                  <a:pt x="3415284" y="1569660"/>
                </a:cubicBezTo>
                <a:cubicBezTo>
                  <a:pt x="3236024" y="1608384"/>
                  <a:pt x="2976898" y="1535399"/>
                  <a:pt x="2818964" y="1569660"/>
                </a:cubicBezTo>
                <a:cubicBezTo>
                  <a:pt x="2661030" y="1603921"/>
                  <a:pt x="2470841" y="1549878"/>
                  <a:pt x="2276856" y="1569660"/>
                </a:cubicBezTo>
                <a:cubicBezTo>
                  <a:pt x="2082871" y="1589442"/>
                  <a:pt x="1977262" y="1549248"/>
                  <a:pt x="1680536" y="1569660"/>
                </a:cubicBezTo>
                <a:cubicBezTo>
                  <a:pt x="1383810" y="1590072"/>
                  <a:pt x="1338703" y="1546502"/>
                  <a:pt x="1246850" y="1569660"/>
                </a:cubicBezTo>
                <a:cubicBezTo>
                  <a:pt x="1154997" y="1592818"/>
                  <a:pt x="808436" y="1493921"/>
                  <a:pt x="596319" y="1569660"/>
                </a:cubicBezTo>
                <a:cubicBezTo>
                  <a:pt x="384202" y="1645399"/>
                  <a:pt x="249930" y="1509430"/>
                  <a:pt x="0" y="1569660"/>
                </a:cubicBezTo>
                <a:cubicBezTo>
                  <a:pt x="-36573" y="1388516"/>
                  <a:pt x="19945" y="1216986"/>
                  <a:pt x="0" y="1030743"/>
                </a:cubicBezTo>
                <a:cubicBezTo>
                  <a:pt x="-19945" y="844500"/>
                  <a:pt x="32453" y="791843"/>
                  <a:pt x="0" y="554613"/>
                </a:cubicBezTo>
                <a:cubicBezTo>
                  <a:pt x="-32453" y="317383"/>
                  <a:pt x="3837" y="26270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2400" dirty="0"/>
              <a:t>Γιώργο, χρησιμοποίησες το κινητό σου στο μάθημα! </a:t>
            </a:r>
          </a:p>
          <a:p>
            <a:r>
              <a:rPr lang="el-GR" sz="2400" dirty="0"/>
              <a:t>Αχ, τι μεγάλο πρόβλημα έχει γίνει πια με αυτά τα τηλέφωνα!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965A6CE-7B74-A5B3-09FA-0A289BEE1FB6}"/>
              </a:ext>
            </a:extLst>
          </p:cNvPr>
          <p:cNvSpPr txBox="1"/>
          <p:nvPr/>
        </p:nvSpPr>
        <p:spPr>
          <a:xfrm>
            <a:off x="1371600" y="4464512"/>
            <a:ext cx="3897086" cy="1477328"/>
          </a:xfrm>
          <a:custGeom>
            <a:avLst/>
            <a:gdLst>
              <a:gd name="csX0" fmla="*/ 0 w 3897086"/>
              <a:gd name="csY0" fmla="*/ 0 h 1477328"/>
              <a:gd name="csX1" fmla="*/ 634668 w 3897086"/>
              <a:gd name="csY1" fmla="*/ 0 h 1477328"/>
              <a:gd name="csX2" fmla="*/ 1230366 w 3897086"/>
              <a:gd name="csY2" fmla="*/ 0 h 1477328"/>
              <a:gd name="csX3" fmla="*/ 1826063 w 3897086"/>
              <a:gd name="csY3" fmla="*/ 0 h 1477328"/>
              <a:gd name="csX4" fmla="*/ 2382790 w 3897086"/>
              <a:gd name="csY4" fmla="*/ 0 h 1477328"/>
              <a:gd name="csX5" fmla="*/ 2978487 w 3897086"/>
              <a:gd name="csY5" fmla="*/ 0 h 1477328"/>
              <a:gd name="csX6" fmla="*/ 3897086 w 3897086"/>
              <a:gd name="csY6" fmla="*/ 0 h 1477328"/>
              <a:gd name="csX7" fmla="*/ 3897086 w 3897086"/>
              <a:gd name="csY7" fmla="*/ 448123 h 1477328"/>
              <a:gd name="csX8" fmla="*/ 3897086 w 3897086"/>
              <a:gd name="csY8" fmla="*/ 896246 h 1477328"/>
              <a:gd name="csX9" fmla="*/ 3897086 w 3897086"/>
              <a:gd name="csY9" fmla="*/ 1477328 h 1477328"/>
              <a:gd name="csX10" fmla="*/ 3340359 w 3897086"/>
              <a:gd name="csY10" fmla="*/ 1477328 h 1477328"/>
              <a:gd name="csX11" fmla="*/ 2705691 w 3897086"/>
              <a:gd name="csY11" fmla="*/ 1477328 h 1477328"/>
              <a:gd name="csX12" fmla="*/ 2187935 w 3897086"/>
              <a:gd name="csY12" fmla="*/ 1477328 h 1477328"/>
              <a:gd name="csX13" fmla="*/ 1631209 w 3897086"/>
              <a:gd name="csY13" fmla="*/ 1477328 h 1477328"/>
              <a:gd name="csX14" fmla="*/ 1113453 w 3897086"/>
              <a:gd name="csY14" fmla="*/ 1477328 h 1477328"/>
              <a:gd name="csX15" fmla="*/ 556727 w 3897086"/>
              <a:gd name="csY15" fmla="*/ 1477328 h 1477328"/>
              <a:gd name="csX16" fmla="*/ 0 w 3897086"/>
              <a:gd name="csY16" fmla="*/ 1477328 h 1477328"/>
              <a:gd name="csX17" fmla="*/ 0 w 3897086"/>
              <a:gd name="csY17" fmla="*/ 970112 h 1477328"/>
              <a:gd name="csX18" fmla="*/ 0 w 3897086"/>
              <a:gd name="csY18" fmla="*/ 448123 h 1477328"/>
              <a:gd name="csX19" fmla="*/ 0 w 3897086"/>
              <a:gd name="csY19" fmla="*/ 0 h 14773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897086" h="1477328" fill="none" extrusionOk="0">
                <a:moveTo>
                  <a:pt x="0" y="0"/>
                </a:moveTo>
                <a:cubicBezTo>
                  <a:pt x="225707" y="-53421"/>
                  <a:pt x="410730" y="12870"/>
                  <a:pt x="634668" y="0"/>
                </a:cubicBezTo>
                <a:cubicBezTo>
                  <a:pt x="858606" y="-12870"/>
                  <a:pt x="990196" y="2561"/>
                  <a:pt x="1230366" y="0"/>
                </a:cubicBezTo>
                <a:cubicBezTo>
                  <a:pt x="1470536" y="-2561"/>
                  <a:pt x="1556760" y="26622"/>
                  <a:pt x="1826063" y="0"/>
                </a:cubicBezTo>
                <a:cubicBezTo>
                  <a:pt x="2095366" y="-26622"/>
                  <a:pt x="2256287" y="30524"/>
                  <a:pt x="2382790" y="0"/>
                </a:cubicBezTo>
                <a:cubicBezTo>
                  <a:pt x="2509293" y="-30524"/>
                  <a:pt x="2809116" y="8671"/>
                  <a:pt x="2978487" y="0"/>
                </a:cubicBezTo>
                <a:cubicBezTo>
                  <a:pt x="3147858" y="-8671"/>
                  <a:pt x="3441927" y="64077"/>
                  <a:pt x="3897086" y="0"/>
                </a:cubicBezTo>
                <a:cubicBezTo>
                  <a:pt x="3900844" y="178770"/>
                  <a:pt x="3893664" y="321752"/>
                  <a:pt x="3897086" y="448123"/>
                </a:cubicBezTo>
                <a:cubicBezTo>
                  <a:pt x="3900508" y="574494"/>
                  <a:pt x="3863081" y="745893"/>
                  <a:pt x="3897086" y="896246"/>
                </a:cubicBezTo>
                <a:cubicBezTo>
                  <a:pt x="3931091" y="1046599"/>
                  <a:pt x="3896780" y="1235243"/>
                  <a:pt x="3897086" y="1477328"/>
                </a:cubicBezTo>
                <a:cubicBezTo>
                  <a:pt x="3766702" y="1537510"/>
                  <a:pt x="3509597" y="1475793"/>
                  <a:pt x="3340359" y="1477328"/>
                </a:cubicBezTo>
                <a:cubicBezTo>
                  <a:pt x="3171121" y="1478863"/>
                  <a:pt x="2911699" y="1446672"/>
                  <a:pt x="2705691" y="1477328"/>
                </a:cubicBezTo>
                <a:cubicBezTo>
                  <a:pt x="2499683" y="1507984"/>
                  <a:pt x="2293391" y="1438056"/>
                  <a:pt x="2187935" y="1477328"/>
                </a:cubicBezTo>
                <a:cubicBezTo>
                  <a:pt x="2082479" y="1516600"/>
                  <a:pt x="1813448" y="1434018"/>
                  <a:pt x="1631209" y="1477328"/>
                </a:cubicBezTo>
                <a:cubicBezTo>
                  <a:pt x="1448970" y="1520638"/>
                  <a:pt x="1349527" y="1449018"/>
                  <a:pt x="1113453" y="1477328"/>
                </a:cubicBezTo>
                <a:cubicBezTo>
                  <a:pt x="877379" y="1505638"/>
                  <a:pt x="832985" y="1441257"/>
                  <a:pt x="556727" y="1477328"/>
                </a:cubicBezTo>
                <a:cubicBezTo>
                  <a:pt x="280469" y="1513399"/>
                  <a:pt x="269141" y="1411776"/>
                  <a:pt x="0" y="1477328"/>
                </a:cubicBezTo>
                <a:cubicBezTo>
                  <a:pt x="-685" y="1357401"/>
                  <a:pt x="37031" y="1215812"/>
                  <a:pt x="0" y="970112"/>
                </a:cubicBezTo>
                <a:cubicBezTo>
                  <a:pt x="-37031" y="724412"/>
                  <a:pt x="23498" y="688048"/>
                  <a:pt x="0" y="448123"/>
                </a:cubicBezTo>
                <a:cubicBezTo>
                  <a:pt x="-23498" y="208198"/>
                  <a:pt x="21814" y="189618"/>
                  <a:pt x="0" y="0"/>
                </a:cubicBezTo>
                <a:close/>
              </a:path>
              <a:path w="3897086" h="1477328" stroke="0" extrusionOk="0">
                <a:moveTo>
                  <a:pt x="0" y="0"/>
                </a:moveTo>
                <a:cubicBezTo>
                  <a:pt x="183372" y="-45449"/>
                  <a:pt x="268290" y="50490"/>
                  <a:pt x="478785" y="0"/>
                </a:cubicBezTo>
                <a:cubicBezTo>
                  <a:pt x="689280" y="-50490"/>
                  <a:pt x="779441" y="11727"/>
                  <a:pt x="918599" y="0"/>
                </a:cubicBezTo>
                <a:cubicBezTo>
                  <a:pt x="1057757" y="-11727"/>
                  <a:pt x="1290624" y="13465"/>
                  <a:pt x="1436355" y="0"/>
                </a:cubicBezTo>
                <a:cubicBezTo>
                  <a:pt x="1582086" y="-13465"/>
                  <a:pt x="1754797" y="4199"/>
                  <a:pt x="1993081" y="0"/>
                </a:cubicBezTo>
                <a:cubicBezTo>
                  <a:pt x="2231365" y="-4199"/>
                  <a:pt x="2366453" y="50968"/>
                  <a:pt x="2588779" y="0"/>
                </a:cubicBezTo>
                <a:cubicBezTo>
                  <a:pt x="2811105" y="-50968"/>
                  <a:pt x="2853045" y="5465"/>
                  <a:pt x="3067563" y="0"/>
                </a:cubicBezTo>
                <a:cubicBezTo>
                  <a:pt x="3282081" y="-5465"/>
                  <a:pt x="3694635" y="62602"/>
                  <a:pt x="3897086" y="0"/>
                </a:cubicBezTo>
                <a:cubicBezTo>
                  <a:pt x="3928479" y="196044"/>
                  <a:pt x="3880940" y="383633"/>
                  <a:pt x="3897086" y="521989"/>
                </a:cubicBezTo>
                <a:cubicBezTo>
                  <a:pt x="3913232" y="660345"/>
                  <a:pt x="3843110" y="759443"/>
                  <a:pt x="3897086" y="984885"/>
                </a:cubicBezTo>
                <a:cubicBezTo>
                  <a:pt x="3951062" y="1210327"/>
                  <a:pt x="3852866" y="1339568"/>
                  <a:pt x="3897086" y="1477328"/>
                </a:cubicBezTo>
                <a:cubicBezTo>
                  <a:pt x="3767601" y="1495618"/>
                  <a:pt x="3473283" y="1426348"/>
                  <a:pt x="3262418" y="1477328"/>
                </a:cubicBezTo>
                <a:cubicBezTo>
                  <a:pt x="3051553" y="1528308"/>
                  <a:pt x="2940325" y="1438761"/>
                  <a:pt x="2627749" y="1477328"/>
                </a:cubicBezTo>
                <a:cubicBezTo>
                  <a:pt x="2315173" y="1515895"/>
                  <a:pt x="2306792" y="1412717"/>
                  <a:pt x="2032052" y="1477328"/>
                </a:cubicBezTo>
                <a:cubicBezTo>
                  <a:pt x="1757312" y="1541939"/>
                  <a:pt x="1669807" y="1413018"/>
                  <a:pt x="1436355" y="1477328"/>
                </a:cubicBezTo>
                <a:cubicBezTo>
                  <a:pt x="1202903" y="1541638"/>
                  <a:pt x="1073078" y="1460626"/>
                  <a:pt x="801686" y="1477328"/>
                </a:cubicBezTo>
                <a:cubicBezTo>
                  <a:pt x="530294" y="1494030"/>
                  <a:pt x="189695" y="1413949"/>
                  <a:pt x="0" y="1477328"/>
                </a:cubicBezTo>
                <a:cubicBezTo>
                  <a:pt x="-7809" y="1378744"/>
                  <a:pt x="43318" y="1161510"/>
                  <a:pt x="0" y="1014432"/>
                </a:cubicBezTo>
                <a:cubicBezTo>
                  <a:pt x="-43318" y="867354"/>
                  <a:pt x="35496" y="707612"/>
                  <a:pt x="0" y="551536"/>
                </a:cubicBezTo>
                <a:cubicBezTo>
                  <a:pt x="-35496" y="395460"/>
                  <a:pt x="30962" y="19741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ο ομιλητής ζητά μια πληροφορία, εκφράζει μια απορία ή προσπαθεί να μάθει κάτι που δεν γνωρίζει</a:t>
            </a:r>
          </a:p>
          <a:p>
            <a:r>
              <a:rPr lang="el-GR" b="1" dirty="0"/>
              <a:t>Στον γραπτό λόγο τελειώνουν πάντα με ερωτηματικό (;).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3689C3-FB20-9EDE-EB9E-6218BB818E72}"/>
              </a:ext>
            </a:extLst>
          </p:cNvPr>
          <p:cNvSpPr txBox="1"/>
          <p:nvPr/>
        </p:nvSpPr>
        <p:spPr>
          <a:xfrm>
            <a:off x="337456" y="6218838"/>
            <a:ext cx="8088086" cy="461665"/>
          </a:xfrm>
          <a:custGeom>
            <a:avLst/>
            <a:gdLst>
              <a:gd name="csX0" fmla="*/ 0 w 8088086"/>
              <a:gd name="csY0" fmla="*/ 0 h 461665"/>
              <a:gd name="csX1" fmla="*/ 658601 w 8088086"/>
              <a:gd name="csY1" fmla="*/ 0 h 461665"/>
              <a:gd name="csX2" fmla="*/ 1155441 w 8088086"/>
              <a:gd name="csY2" fmla="*/ 0 h 461665"/>
              <a:gd name="csX3" fmla="*/ 1652280 w 8088086"/>
              <a:gd name="csY3" fmla="*/ 0 h 461665"/>
              <a:gd name="csX4" fmla="*/ 2068239 w 8088086"/>
              <a:gd name="csY4" fmla="*/ 0 h 461665"/>
              <a:gd name="csX5" fmla="*/ 2807721 w 8088086"/>
              <a:gd name="csY5" fmla="*/ 0 h 461665"/>
              <a:gd name="csX6" fmla="*/ 3547203 w 8088086"/>
              <a:gd name="csY6" fmla="*/ 0 h 461665"/>
              <a:gd name="csX7" fmla="*/ 3963162 w 8088086"/>
              <a:gd name="csY7" fmla="*/ 0 h 461665"/>
              <a:gd name="csX8" fmla="*/ 4621763 w 8088086"/>
              <a:gd name="csY8" fmla="*/ 0 h 461665"/>
              <a:gd name="csX9" fmla="*/ 5280365 w 8088086"/>
              <a:gd name="csY9" fmla="*/ 0 h 461665"/>
              <a:gd name="csX10" fmla="*/ 5938966 w 8088086"/>
              <a:gd name="csY10" fmla="*/ 0 h 461665"/>
              <a:gd name="csX11" fmla="*/ 6516686 w 8088086"/>
              <a:gd name="csY11" fmla="*/ 0 h 461665"/>
              <a:gd name="csX12" fmla="*/ 7094407 w 8088086"/>
              <a:gd name="csY12" fmla="*/ 0 h 461665"/>
              <a:gd name="csX13" fmla="*/ 7510366 w 8088086"/>
              <a:gd name="csY13" fmla="*/ 0 h 461665"/>
              <a:gd name="csX14" fmla="*/ 8088086 w 8088086"/>
              <a:gd name="csY14" fmla="*/ 0 h 461665"/>
              <a:gd name="csX15" fmla="*/ 8088086 w 8088086"/>
              <a:gd name="csY15" fmla="*/ 461665 h 461665"/>
              <a:gd name="csX16" fmla="*/ 7591246 w 8088086"/>
              <a:gd name="csY16" fmla="*/ 461665 h 461665"/>
              <a:gd name="csX17" fmla="*/ 6932645 w 8088086"/>
              <a:gd name="csY17" fmla="*/ 461665 h 461665"/>
              <a:gd name="csX18" fmla="*/ 6274044 w 8088086"/>
              <a:gd name="csY18" fmla="*/ 461665 h 461665"/>
              <a:gd name="csX19" fmla="*/ 5696323 w 8088086"/>
              <a:gd name="csY19" fmla="*/ 461665 h 461665"/>
              <a:gd name="csX20" fmla="*/ 5037722 w 8088086"/>
              <a:gd name="csY20" fmla="*/ 461665 h 461665"/>
              <a:gd name="csX21" fmla="*/ 4621763 w 8088086"/>
              <a:gd name="csY21" fmla="*/ 461665 h 461665"/>
              <a:gd name="csX22" fmla="*/ 3882281 w 8088086"/>
              <a:gd name="csY22" fmla="*/ 461665 h 461665"/>
              <a:gd name="csX23" fmla="*/ 3142799 w 8088086"/>
              <a:gd name="csY23" fmla="*/ 461665 h 461665"/>
              <a:gd name="csX24" fmla="*/ 2484198 w 8088086"/>
              <a:gd name="csY24" fmla="*/ 461665 h 461665"/>
              <a:gd name="csX25" fmla="*/ 2149120 w 8088086"/>
              <a:gd name="csY25" fmla="*/ 461665 h 461665"/>
              <a:gd name="csX26" fmla="*/ 1571400 w 8088086"/>
              <a:gd name="csY26" fmla="*/ 461665 h 461665"/>
              <a:gd name="csX27" fmla="*/ 1236322 w 8088086"/>
              <a:gd name="csY27" fmla="*/ 461665 h 461665"/>
              <a:gd name="csX28" fmla="*/ 901244 w 8088086"/>
              <a:gd name="csY28" fmla="*/ 461665 h 461665"/>
              <a:gd name="csX29" fmla="*/ 0 w 8088086"/>
              <a:gd name="csY29" fmla="*/ 461665 h 461665"/>
              <a:gd name="csX30" fmla="*/ 0 w 8088086"/>
              <a:gd name="csY30" fmla="*/ 0 h 4616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</a:cxnLst>
            <a:rect l="l" t="t" r="r" b="b"/>
            <a:pathLst>
              <a:path w="8088086" h="461665" extrusionOk="0">
                <a:moveTo>
                  <a:pt x="0" y="0"/>
                </a:moveTo>
                <a:cubicBezTo>
                  <a:pt x="176378" y="-72551"/>
                  <a:pt x="479667" y="14842"/>
                  <a:pt x="658601" y="0"/>
                </a:cubicBezTo>
                <a:cubicBezTo>
                  <a:pt x="837535" y="-14842"/>
                  <a:pt x="924763" y="46937"/>
                  <a:pt x="1155441" y="0"/>
                </a:cubicBezTo>
                <a:cubicBezTo>
                  <a:pt x="1386119" y="-46937"/>
                  <a:pt x="1507821" y="35665"/>
                  <a:pt x="1652280" y="0"/>
                </a:cubicBezTo>
                <a:cubicBezTo>
                  <a:pt x="1796739" y="-35665"/>
                  <a:pt x="1901392" y="26472"/>
                  <a:pt x="2068239" y="0"/>
                </a:cubicBezTo>
                <a:cubicBezTo>
                  <a:pt x="2235086" y="-26472"/>
                  <a:pt x="2464037" y="10332"/>
                  <a:pt x="2807721" y="0"/>
                </a:cubicBezTo>
                <a:cubicBezTo>
                  <a:pt x="3151405" y="-10332"/>
                  <a:pt x="3261091" y="84144"/>
                  <a:pt x="3547203" y="0"/>
                </a:cubicBezTo>
                <a:cubicBezTo>
                  <a:pt x="3833315" y="-84144"/>
                  <a:pt x="3819070" y="27988"/>
                  <a:pt x="3963162" y="0"/>
                </a:cubicBezTo>
                <a:cubicBezTo>
                  <a:pt x="4107254" y="-27988"/>
                  <a:pt x="4475833" y="19038"/>
                  <a:pt x="4621763" y="0"/>
                </a:cubicBezTo>
                <a:cubicBezTo>
                  <a:pt x="4767693" y="-19038"/>
                  <a:pt x="5019130" y="51223"/>
                  <a:pt x="5280365" y="0"/>
                </a:cubicBezTo>
                <a:cubicBezTo>
                  <a:pt x="5541600" y="-51223"/>
                  <a:pt x="5643158" y="59881"/>
                  <a:pt x="5938966" y="0"/>
                </a:cubicBezTo>
                <a:cubicBezTo>
                  <a:pt x="6234774" y="-59881"/>
                  <a:pt x="6399299" y="10105"/>
                  <a:pt x="6516686" y="0"/>
                </a:cubicBezTo>
                <a:cubicBezTo>
                  <a:pt x="6634073" y="-10105"/>
                  <a:pt x="6936453" y="63972"/>
                  <a:pt x="7094407" y="0"/>
                </a:cubicBezTo>
                <a:cubicBezTo>
                  <a:pt x="7252361" y="-63972"/>
                  <a:pt x="7352466" y="29757"/>
                  <a:pt x="7510366" y="0"/>
                </a:cubicBezTo>
                <a:cubicBezTo>
                  <a:pt x="7668266" y="-29757"/>
                  <a:pt x="7802844" y="26557"/>
                  <a:pt x="8088086" y="0"/>
                </a:cubicBezTo>
                <a:cubicBezTo>
                  <a:pt x="8115928" y="120972"/>
                  <a:pt x="8050987" y="246967"/>
                  <a:pt x="8088086" y="461665"/>
                </a:cubicBezTo>
                <a:cubicBezTo>
                  <a:pt x="7884409" y="521184"/>
                  <a:pt x="7812766" y="425720"/>
                  <a:pt x="7591246" y="461665"/>
                </a:cubicBezTo>
                <a:cubicBezTo>
                  <a:pt x="7369726" y="497610"/>
                  <a:pt x="7124450" y="420797"/>
                  <a:pt x="6932645" y="461665"/>
                </a:cubicBezTo>
                <a:cubicBezTo>
                  <a:pt x="6740840" y="502533"/>
                  <a:pt x="6462499" y="411811"/>
                  <a:pt x="6274044" y="461665"/>
                </a:cubicBezTo>
                <a:cubicBezTo>
                  <a:pt x="6085589" y="511519"/>
                  <a:pt x="5943278" y="460977"/>
                  <a:pt x="5696323" y="461665"/>
                </a:cubicBezTo>
                <a:cubicBezTo>
                  <a:pt x="5449368" y="462353"/>
                  <a:pt x="5196260" y="420819"/>
                  <a:pt x="5037722" y="461665"/>
                </a:cubicBezTo>
                <a:cubicBezTo>
                  <a:pt x="4879184" y="502511"/>
                  <a:pt x="4800877" y="437824"/>
                  <a:pt x="4621763" y="461665"/>
                </a:cubicBezTo>
                <a:cubicBezTo>
                  <a:pt x="4442649" y="485506"/>
                  <a:pt x="4229257" y="382658"/>
                  <a:pt x="3882281" y="461665"/>
                </a:cubicBezTo>
                <a:cubicBezTo>
                  <a:pt x="3535305" y="540672"/>
                  <a:pt x="3341994" y="439394"/>
                  <a:pt x="3142799" y="461665"/>
                </a:cubicBezTo>
                <a:cubicBezTo>
                  <a:pt x="2943604" y="483936"/>
                  <a:pt x="2680214" y="419820"/>
                  <a:pt x="2484198" y="461665"/>
                </a:cubicBezTo>
                <a:cubicBezTo>
                  <a:pt x="2288182" y="503510"/>
                  <a:pt x="2244603" y="451273"/>
                  <a:pt x="2149120" y="461665"/>
                </a:cubicBezTo>
                <a:cubicBezTo>
                  <a:pt x="2053637" y="472057"/>
                  <a:pt x="1743466" y="392755"/>
                  <a:pt x="1571400" y="461665"/>
                </a:cubicBezTo>
                <a:cubicBezTo>
                  <a:pt x="1399334" y="530575"/>
                  <a:pt x="1368581" y="453471"/>
                  <a:pt x="1236322" y="461665"/>
                </a:cubicBezTo>
                <a:cubicBezTo>
                  <a:pt x="1104063" y="469859"/>
                  <a:pt x="1006733" y="440842"/>
                  <a:pt x="901244" y="461665"/>
                </a:cubicBezTo>
                <a:cubicBezTo>
                  <a:pt x="795755" y="482488"/>
                  <a:pt x="399945" y="420265"/>
                  <a:pt x="0" y="461665"/>
                </a:cubicBezTo>
                <a:cubicBezTo>
                  <a:pt x="-23080" y="275194"/>
                  <a:pt x="41307" y="17882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l-GR" sz="2400" dirty="0"/>
              <a:t>Ξέρεις ότι απαγορεύεται από τον κανονισμό;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582310-659E-CC59-F0DA-03394204F69C}"/>
              </a:ext>
            </a:extLst>
          </p:cNvPr>
          <p:cNvSpPr txBox="1"/>
          <p:nvPr/>
        </p:nvSpPr>
        <p:spPr>
          <a:xfrm>
            <a:off x="7010399" y="274030"/>
            <a:ext cx="3897086" cy="1754326"/>
          </a:xfrm>
          <a:custGeom>
            <a:avLst/>
            <a:gdLst>
              <a:gd name="csX0" fmla="*/ 0 w 3897086"/>
              <a:gd name="csY0" fmla="*/ 0 h 1754326"/>
              <a:gd name="csX1" fmla="*/ 634668 w 3897086"/>
              <a:gd name="csY1" fmla="*/ 0 h 1754326"/>
              <a:gd name="csX2" fmla="*/ 1230366 w 3897086"/>
              <a:gd name="csY2" fmla="*/ 0 h 1754326"/>
              <a:gd name="csX3" fmla="*/ 1826063 w 3897086"/>
              <a:gd name="csY3" fmla="*/ 0 h 1754326"/>
              <a:gd name="csX4" fmla="*/ 2382790 w 3897086"/>
              <a:gd name="csY4" fmla="*/ 0 h 1754326"/>
              <a:gd name="csX5" fmla="*/ 2978487 w 3897086"/>
              <a:gd name="csY5" fmla="*/ 0 h 1754326"/>
              <a:gd name="csX6" fmla="*/ 3897086 w 3897086"/>
              <a:gd name="csY6" fmla="*/ 0 h 1754326"/>
              <a:gd name="csX7" fmla="*/ 3897086 w 3897086"/>
              <a:gd name="csY7" fmla="*/ 532146 h 1754326"/>
              <a:gd name="csX8" fmla="*/ 3897086 w 3897086"/>
              <a:gd name="csY8" fmla="*/ 1064291 h 1754326"/>
              <a:gd name="csX9" fmla="*/ 3897086 w 3897086"/>
              <a:gd name="csY9" fmla="*/ 1754326 h 1754326"/>
              <a:gd name="csX10" fmla="*/ 3340359 w 3897086"/>
              <a:gd name="csY10" fmla="*/ 1754326 h 1754326"/>
              <a:gd name="csX11" fmla="*/ 2705691 w 3897086"/>
              <a:gd name="csY11" fmla="*/ 1754326 h 1754326"/>
              <a:gd name="csX12" fmla="*/ 2187935 w 3897086"/>
              <a:gd name="csY12" fmla="*/ 1754326 h 1754326"/>
              <a:gd name="csX13" fmla="*/ 1631209 w 3897086"/>
              <a:gd name="csY13" fmla="*/ 1754326 h 1754326"/>
              <a:gd name="csX14" fmla="*/ 1113453 w 3897086"/>
              <a:gd name="csY14" fmla="*/ 1754326 h 1754326"/>
              <a:gd name="csX15" fmla="*/ 556727 w 3897086"/>
              <a:gd name="csY15" fmla="*/ 1754326 h 1754326"/>
              <a:gd name="csX16" fmla="*/ 0 w 3897086"/>
              <a:gd name="csY16" fmla="*/ 1754326 h 1754326"/>
              <a:gd name="csX17" fmla="*/ 0 w 3897086"/>
              <a:gd name="csY17" fmla="*/ 1152007 h 1754326"/>
              <a:gd name="csX18" fmla="*/ 0 w 3897086"/>
              <a:gd name="csY18" fmla="*/ 532146 h 1754326"/>
              <a:gd name="csX19" fmla="*/ 0 w 3897086"/>
              <a:gd name="csY19" fmla="*/ 0 h 17543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</a:cxnLst>
            <a:rect l="l" t="t" r="r" b="b"/>
            <a:pathLst>
              <a:path w="3897086" h="1754326" fill="none" extrusionOk="0">
                <a:moveTo>
                  <a:pt x="0" y="0"/>
                </a:moveTo>
                <a:cubicBezTo>
                  <a:pt x="225707" y="-53421"/>
                  <a:pt x="410730" y="12870"/>
                  <a:pt x="634668" y="0"/>
                </a:cubicBezTo>
                <a:cubicBezTo>
                  <a:pt x="858606" y="-12870"/>
                  <a:pt x="990196" y="2561"/>
                  <a:pt x="1230366" y="0"/>
                </a:cubicBezTo>
                <a:cubicBezTo>
                  <a:pt x="1470536" y="-2561"/>
                  <a:pt x="1556760" y="26622"/>
                  <a:pt x="1826063" y="0"/>
                </a:cubicBezTo>
                <a:cubicBezTo>
                  <a:pt x="2095366" y="-26622"/>
                  <a:pt x="2256287" y="30524"/>
                  <a:pt x="2382790" y="0"/>
                </a:cubicBezTo>
                <a:cubicBezTo>
                  <a:pt x="2509293" y="-30524"/>
                  <a:pt x="2809116" y="8671"/>
                  <a:pt x="2978487" y="0"/>
                </a:cubicBezTo>
                <a:cubicBezTo>
                  <a:pt x="3147858" y="-8671"/>
                  <a:pt x="3441927" y="64077"/>
                  <a:pt x="3897086" y="0"/>
                </a:cubicBezTo>
                <a:cubicBezTo>
                  <a:pt x="3910653" y="258867"/>
                  <a:pt x="3849686" y="276804"/>
                  <a:pt x="3897086" y="532146"/>
                </a:cubicBezTo>
                <a:cubicBezTo>
                  <a:pt x="3944486" y="787488"/>
                  <a:pt x="3886964" y="806025"/>
                  <a:pt x="3897086" y="1064291"/>
                </a:cubicBezTo>
                <a:cubicBezTo>
                  <a:pt x="3907208" y="1322558"/>
                  <a:pt x="3836176" y="1525052"/>
                  <a:pt x="3897086" y="1754326"/>
                </a:cubicBezTo>
                <a:cubicBezTo>
                  <a:pt x="3766702" y="1814508"/>
                  <a:pt x="3509597" y="1752791"/>
                  <a:pt x="3340359" y="1754326"/>
                </a:cubicBezTo>
                <a:cubicBezTo>
                  <a:pt x="3171121" y="1755861"/>
                  <a:pt x="2911699" y="1723670"/>
                  <a:pt x="2705691" y="1754326"/>
                </a:cubicBezTo>
                <a:cubicBezTo>
                  <a:pt x="2499683" y="1784982"/>
                  <a:pt x="2293391" y="1715054"/>
                  <a:pt x="2187935" y="1754326"/>
                </a:cubicBezTo>
                <a:cubicBezTo>
                  <a:pt x="2082479" y="1793598"/>
                  <a:pt x="1813448" y="1711016"/>
                  <a:pt x="1631209" y="1754326"/>
                </a:cubicBezTo>
                <a:cubicBezTo>
                  <a:pt x="1448970" y="1797636"/>
                  <a:pt x="1349527" y="1726016"/>
                  <a:pt x="1113453" y="1754326"/>
                </a:cubicBezTo>
                <a:cubicBezTo>
                  <a:pt x="877379" y="1782636"/>
                  <a:pt x="832985" y="1718255"/>
                  <a:pt x="556727" y="1754326"/>
                </a:cubicBezTo>
                <a:cubicBezTo>
                  <a:pt x="280469" y="1790397"/>
                  <a:pt x="269141" y="1688774"/>
                  <a:pt x="0" y="1754326"/>
                </a:cubicBezTo>
                <a:cubicBezTo>
                  <a:pt x="-65355" y="1462672"/>
                  <a:pt x="40835" y="1396964"/>
                  <a:pt x="0" y="1152007"/>
                </a:cubicBezTo>
                <a:cubicBezTo>
                  <a:pt x="-40835" y="907050"/>
                  <a:pt x="73518" y="720327"/>
                  <a:pt x="0" y="532146"/>
                </a:cubicBezTo>
                <a:cubicBezTo>
                  <a:pt x="-73518" y="343965"/>
                  <a:pt x="8799" y="209928"/>
                  <a:pt x="0" y="0"/>
                </a:cubicBezTo>
                <a:close/>
              </a:path>
              <a:path w="3897086" h="1754326" stroke="0" extrusionOk="0">
                <a:moveTo>
                  <a:pt x="0" y="0"/>
                </a:moveTo>
                <a:cubicBezTo>
                  <a:pt x="183372" y="-45449"/>
                  <a:pt x="268290" y="50490"/>
                  <a:pt x="478785" y="0"/>
                </a:cubicBezTo>
                <a:cubicBezTo>
                  <a:pt x="689280" y="-50490"/>
                  <a:pt x="779441" y="11727"/>
                  <a:pt x="918599" y="0"/>
                </a:cubicBezTo>
                <a:cubicBezTo>
                  <a:pt x="1057757" y="-11727"/>
                  <a:pt x="1290624" y="13465"/>
                  <a:pt x="1436355" y="0"/>
                </a:cubicBezTo>
                <a:cubicBezTo>
                  <a:pt x="1582086" y="-13465"/>
                  <a:pt x="1754797" y="4199"/>
                  <a:pt x="1993081" y="0"/>
                </a:cubicBezTo>
                <a:cubicBezTo>
                  <a:pt x="2231365" y="-4199"/>
                  <a:pt x="2366453" y="50968"/>
                  <a:pt x="2588779" y="0"/>
                </a:cubicBezTo>
                <a:cubicBezTo>
                  <a:pt x="2811105" y="-50968"/>
                  <a:pt x="2853045" y="5465"/>
                  <a:pt x="3067563" y="0"/>
                </a:cubicBezTo>
                <a:cubicBezTo>
                  <a:pt x="3282081" y="-5465"/>
                  <a:pt x="3694635" y="62602"/>
                  <a:pt x="3897086" y="0"/>
                </a:cubicBezTo>
                <a:cubicBezTo>
                  <a:pt x="3932614" y="150171"/>
                  <a:pt x="3826526" y="462935"/>
                  <a:pt x="3897086" y="619862"/>
                </a:cubicBezTo>
                <a:cubicBezTo>
                  <a:pt x="3967646" y="776789"/>
                  <a:pt x="3846581" y="901490"/>
                  <a:pt x="3897086" y="1169551"/>
                </a:cubicBezTo>
                <a:cubicBezTo>
                  <a:pt x="3947591" y="1437612"/>
                  <a:pt x="3874432" y="1636953"/>
                  <a:pt x="3897086" y="1754326"/>
                </a:cubicBezTo>
                <a:cubicBezTo>
                  <a:pt x="3767601" y="1772616"/>
                  <a:pt x="3473283" y="1703346"/>
                  <a:pt x="3262418" y="1754326"/>
                </a:cubicBezTo>
                <a:cubicBezTo>
                  <a:pt x="3051553" y="1805306"/>
                  <a:pt x="2940325" y="1715759"/>
                  <a:pt x="2627749" y="1754326"/>
                </a:cubicBezTo>
                <a:cubicBezTo>
                  <a:pt x="2315173" y="1792893"/>
                  <a:pt x="2306792" y="1689715"/>
                  <a:pt x="2032052" y="1754326"/>
                </a:cubicBezTo>
                <a:cubicBezTo>
                  <a:pt x="1757312" y="1818937"/>
                  <a:pt x="1669807" y="1690016"/>
                  <a:pt x="1436355" y="1754326"/>
                </a:cubicBezTo>
                <a:cubicBezTo>
                  <a:pt x="1202903" y="1818636"/>
                  <a:pt x="1073078" y="1737624"/>
                  <a:pt x="801686" y="1754326"/>
                </a:cubicBezTo>
                <a:cubicBezTo>
                  <a:pt x="530294" y="1771028"/>
                  <a:pt x="189695" y="1690947"/>
                  <a:pt x="0" y="1754326"/>
                </a:cubicBezTo>
                <a:cubicBezTo>
                  <a:pt x="-63357" y="1619253"/>
                  <a:pt x="19016" y="1420586"/>
                  <a:pt x="0" y="1204637"/>
                </a:cubicBezTo>
                <a:cubicBezTo>
                  <a:pt x="-19016" y="988688"/>
                  <a:pt x="21609" y="801118"/>
                  <a:pt x="0" y="654948"/>
                </a:cubicBezTo>
                <a:cubicBezTo>
                  <a:pt x="-21609" y="508778"/>
                  <a:pt x="74050" y="138536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lvl="0"/>
            <a:r>
              <a:rPr lang="el-GR" b="1" dirty="0"/>
              <a:t>ο ομιλητής θέλει να εκφράσει έντονα συναισθήματα, όπως θαυμασμό, έκπληξη, χαρά, λύπη, φόβο ή θυμό.</a:t>
            </a:r>
          </a:p>
          <a:p>
            <a:pPr lvl="0"/>
            <a:r>
              <a:rPr lang="el-GR" b="1" dirty="0"/>
              <a:t>Στον γραπτό λόγο τελειώνουν πάντα με θαυμαστικό (!).</a:t>
            </a:r>
          </a:p>
        </p:txBody>
      </p:sp>
    </p:spTree>
    <p:extLst>
      <p:ext uri="{BB962C8B-B14F-4D97-AF65-F5344CB8AC3E}">
        <p14:creationId xmlns:p14="http://schemas.microsoft.com/office/powerpoint/2010/main" val="146775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D1747-C99A-3CDF-9CA6-5CF4BA1CF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B449FF8-11C7-4DF0-F8E2-3641C8D110F6}"/>
              </a:ext>
            </a:extLst>
          </p:cNvPr>
          <p:cNvSpPr>
            <a:spLocks noGrp="1"/>
          </p:cNvSpPr>
          <p:nvPr>
            <p:ph type="title"/>
          </p:nvPr>
        </p:nvSpPr>
        <p:spPr>
          <a:ln w="57150">
            <a:solidFill>
              <a:schemeClr val="tx1"/>
            </a:solidFill>
          </a:ln>
        </p:spPr>
        <p:txBody>
          <a:bodyPr/>
          <a:lstStyle/>
          <a:p>
            <a:pPr algn="ctr"/>
            <a:r>
              <a:rPr lang="el-GR" dirty="0" err="1"/>
              <a:t>Αυτοαξιολόγηση</a:t>
            </a:r>
            <a:endParaRPr lang="el-CY" dirty="0"/>
          </a:p>
        </p:txBody>
      </p:sp>
      <p:pic>
        <p:nvPicPr>
          <p:cNvPr id="2050" name="Picture 2" descr="Αυτοαξιολόγηση: Χρειάζονται ψύχραιμες και συνετές αντιδράσεις | Alfavita">
            <a:extLst>
              <a:ext uri="{FF2B5EF4-FFF2-40B4-BE49-F238E27FC236}">
                <a16:creationId xmlns:a16="http://schemas.microsoft.com/office/drawing/2014/main" id="{BA68DCDB-1A02-5BC2-6E50-92CBCCE9A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27995"/>
            <a:ext cx="10515600" cy="4631221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B6DB08D7-CED3-C849-CAB8-49A427E29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76312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9676C-6BFA-E9FE-474E-C26B014D2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398E75-89A3-F6AB-17DE-0C114AC4775E}"/>
              </a:ext>
            </a:extLst>
          </p:cNvPr>
          <p:cNvSpPr txBox="1"/>
          <p:nvPr/>
        </p:nvSpPr>
        <p:spPr>
          <a:xfrm>
            <a:off x="342893" y="253578"/>
            <a:ext cx="6656613" cy="954107"/>
          </a:xfrm>
          <a:custGeom>
            <a:avLst/>
            <a:gdLst>
              <a:gd name="csX0" fmla="*/ 0 w 6656613"/>
              <a:gd name="csY0" fmla="*/ 0 h 954107"/>
              <a:gd name="csX1" fmla="*/ 621284 w 6656613"/>
              <a:gd name="csY1" fmla="*/ 0 h 954107"/>
              <a:gd name="csX2" fmla="*/ 1109436 w 6656613"/>
              <a:gd name="csY2" fmla="*/ 0 h 954107"/>
              <a:gd name="csX3" fmla="*/ 1597587 w 6656613"/>
              <a:gd name="csY3" fmla="*/ 0 h 954107"/>
              <a:gd name="csX4" fmla="*/ 2019173 w 6656613"/>
              <a:gd name="csY4" fmla="*/ 0 h 954107"/>
              <a:gd name="csX5" fmla="*/ 2707023 w 6656613"/>
              <a:gd name="csY5" fmla="*/ 0 h 954107"/>
              <a:gd name="csX6" fmla="*/ 3394873 w 6656613"/>
              <a:gd name="csY6" fmla="*/ 0 h 954107"/>
              <a:gd name="csX7" fmla="*/ 3816458 w 6656613"/>
              <a:gd name="csY7" fmla="*/ 0 h 954107"/>
              <a:gd name="csX8" fmla="*/ 4437742 w 6656613"/>
              <a:gd name="csY8" fmla="*/ 0 h 954107"/>
              <a:gd name="csX9" fmla="*/ 5059026 w 6656613"/>
              <a:gd name="csY9" fmla="*/ 0 h 954107"/>
              <a:gd name="csX10" fmla="*/ 5680310 w 6656613"/>
              <a:gd name="csY10" fmla="*/ 0 h 954107"/>
              <a:gd name="csX11" fmla="*/ 6656613 w 6656613"/>
              <a:gd name="csY11" fmla="*/ 0 h 954107"/>
              <a:gd name="csX12" fmla="*/ 6656613 w 6656613"/>
              <a:gd name="csY12" fmla="*/ 477054 h 954107"/>
              <a:gd name="csX13" fmla="*/ 6656613 w 6656613"/>
              <a:gd name="csY13" fmla="*/ 954107 h 954107"/>
              <a:gd name="csX14" fmla="*/ 6301594 w 6656613"/>
              <a:gd name="csY14" fmla="*/ 954107 h 954107"/>
              <a:gd name="csX15" fmla="*/ 5813442 w 6656613"/>
              <a:gd name="csY15" fmla="*/ 954107 h 954107"/>
              <a:gd name="csX16" fmla="*/ 5258724 w 6656613"/>
              <a:gd name="csY16" fmla="*/ 954107 h 954107"/>
              <a:gd name="csX17" fmla="*/ 4637440 w 6656613"/>
              <a:gd name="csY17" fmla="*/ 954107 h 954107"/>
              <a:gd name="csX18" fmla="*/ 4016157 w 6656613"/>
              <a:gd name="csY18" fmla="*/ 954107 h 954107"/>
              <a:gd name="csX19" fmla="*/ 3461439 w 6656613"/>
              <a:gd name="csY19" fmla="*/ 954107 h 954107"/>
              <a:gd name="csX20" fmla="*/ 2840155 w 6656613"/>
              <a:gd name="csY20" fmla="*/ 954107 h 954107"/>
              <a:gd name="csX21" fmla="*/ 2418569 w 6656613"/>
              <a:gd name="csY21" fmla="*/ 954107 h 954107"/>
              <a:gd name="csX22" fmla="*/ 1730719 w 6656613"/>
              <a:gd name="csY22" fmla="*/ 954107 h 954107"/>
              <a:gd name="csX23" fmla="*/ 1042869 w 6656613"/>
              <a:gd name="csY23" fmla="*/ 954107 h 954107"/>
              <a:gd name="csX24" fmla="*/ 0 w 6656613"/>
              <a:gd name="csY24" fmla="*/ 954107 h 954107"/>
              <a:gd name="csX25" fmla="*/ 0 w 6656613"/>
              <a:gd name="csY25" fmla="*/ 505677 h 954107"/>
              <a:gd name="csX26" fmla="*/ 0 w 6656613"/>
              <a:gd name="csY26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656613" h="954107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7769" y="207950"/>
                  <a:pt x="6627485" y="262462"/>
                  <a:pt x="6656613" y="477054"/>
                </a:cubicBezTo>
                <a:cubicBezTo>
                  <a:pt x="6685741" y="691646"/>
                  <a:pt x="6613038" y="776032"/>
                  <a:pt x="6656613" y="954107"/>
                </a:cubicBezTo>
                <a:cubicBezTo>
                  <a:pt x="6488945" y="961349"/>
                  <a:pt x="6377631" y="940420"/>
                  <a:pt x="6301594" y="954107"/>
                </a:cubicBezTo>
                <a:cubicBezTo>
                  <a:pt x="6225557" y="967794"/>
                  <a:pt x="5985258" y="938341"/>
                  <a:pt x="5813442" y="954107"/>
                </a:cubicBezTo>
                <a:cubicBezTo>
                  <a:pt x="5641626" y="969873"/>
                  <a:pt x="5518596" y="945198"/>
                  <a:pt x="5258724" y="954107"/>
                </a:cubicBezTo>
                <a:cubicBezTo>
                  <a:pt x="4998852" y="963016"/>
                  <a:pt x="4841255" y="953443"/>
                  <a:pt x="4637440" y="954107"/>
                </a:cubicBezTo>
                <a:cubicBezTo>
                  <a:pt x="4433625" y="954771"/>
                  <a:pt x="4296586" y="880445"/>
                  <a:pt x="4016157" y="954107"/>
                </a:cubicBezTo>
                <a:cubicBezTo>
                  <a:pt x="3735728" y="1027769"/>
                  <a:pt x="3632336" y="935808"/>
                  <a:pt x="3461439" y="954107"/>
                </a:cubicBezTo>
                <a:cubicBezTo>
                  <a:pt x="3290542" y="972406"/>
                  <a:pt x="3146374" y="893285"/>
                  <a:pt x="2840155" y="954107"/>
                </a:cubicBezTo>
                <a:cubicBezTo>
                  <a:pt x="2533936" y="1014929"/>
                  <a:pt x="2596065" y="933145"/>
                  <a:pt x="2418569" y="954107"/>
                </a:cubicBezTo>
                <a:cubicBezTo>
                  <a:pt x="2241073" y="975069"/>
                  <a:pt x="1942844" y="943088"/>
                  <a:pt x="1730719" y="954107"/>
                </a:cubicBezTo>
                <a:cubicBezTo>
                  <a:pt x="1518594" y="965126"/>
                  <a:pt x="1370526" y="889949"/>
                  <a:pt x="1042869" y="954107"/>
                </a:cubicBezTo>
                <a:cubicBezTo>
                  <a:pt x="715212" y="1018265"/>
                  <a:pt x="418988" y="909769"/>
                  <a:pt x="0" y="954107"/>
                </a:cubicBezTo>
                <a:cubicBezTo>
                  <a:pt x="-53662" y="759454"/>
                  <a:pt x="3424" y="671487"/>
                  <a:pt x="0" y="505677"/>
                </a:cubicBezTo>
                <a:cubicBezTo>
                  <a:pt x="-3424" y="339867"/>
                  <a:pt x="52460" y="13353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Κάθομαι  ανάσκελα  κάτω από  ένα δέντρο.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6A4CF6F0-4F13-9734-2392-FBCC1F375086}"/>
              </a:ext>
            </a:extLst>
          </p:cNvPr>
          <p:cNvSpPr/>
          <p:nvPr/>
        </p:nvSpPr>
        <p:spPr>
          <a:xfrm>
            <a:off x="7957457" y="46884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Αποφαντικές (ή κρίσης)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BDFEEAD6-D67D-7E66-48F8-6CC849137D4C}"/>
              </a:ext>
            </a:extLst>
          </p:cNvPr>
          <p:cNvSpPr/>
          <p:nvPr/>
        </p:nvSpPr>
        <p:spPr>
          <a:xfrm>
            <a:off x="7957457" y="2497297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Προστακτικές (ή επιθυμίας)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A4A8FEB-69C3-868E-BA86-77649DEAF7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7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EAA148EB-12E8-21C0-E16A-4CB838FCCC15}"/>
              </a:ext>
            </a:extLst>
          </p:cNvPr>
          <p:cNvSpPr/>
          <p:nvPr/>
        </p:nvSpPr>
        <p:spPr>
          <a:xfrm>
            <a:off x="8055429" y="403097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Ερωτηματικές</a:t>
            </a:r>
            <a:r>
              <a:rPr lang="el-GR" sz="32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E6C174-A8B5-E093-0CCD-96CBFBB80965}"/>
              </a:ext>
            </a:extLst>
          </p:cNvPr>
          <p:cNvSpPr txBox="1"/>
          <p:nvPr/>
        </p:nvSpPr>
        <p:spPr>
          <a:xfrm>
            <a:off x="342890" y="140841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όμορφο   που είναι!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21B631-2092-7235-7615-306759699225}"/>
              </a:ext>
            </a:extLst>
          </p:cNvPr>
          <p:cNvSpPr txBox="1"/>
          <p:nvPr/>
        </p:nvSpPr>
        <p:spPr>
          <a:xfrm>
            <a:off x="342891" y="2063041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Κι εσύ   </a:t>
            </a:r>
            <a:r>
              <a:rPr lang="el-GR" sz="2800" dirty="0" err="1"/>
              <a:t>γι</a:t>
            </a:r>
            <a:r>
              <a:rPr lang="el-GR" sz="2800" dirty="0"/>
              <a:t>΄ αυτό  δεν τους  χτύπησες;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A4A965-54EE-DD30-7067-AC95F2049063}"/>
              </a:ext>
            </a:extLst>
          </p:cNvPr>
          <p:cNvSpPr txBox="1"/>
          <p:nvPr/>
        </p:nvSpPr>
        <p:spPr>
          <a:xfrm>
            <a:off x="342891" y="2790482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Αυτός  είναι  κυνηγός!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CF4200-DDAE-4B41-C7F3-1C3C1C29513A}"/>
              </a:ext>
            </a:extLst>
          </p:cNvPr>
          <p:cNvSpPr txBox="1"/>
          <p:nvPr/>
        </p:nvSpPr>
        <p:spPr>
          <a:xfrm>
            <a:off x="342891" y="4260915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Αύριο  θα πάω  </a:t>
            </a:r>
            <a:r>
              <a:rPr lang="el-GR" sz="2800"/>
              <a:t>στα βοσκοτόπια.</a:t>
            </a:r>
            <a:endParaRPr lang="el-GR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966B6C-1BEB-8CCD-A023-E84653BEF066}"/>
              </a:ext>
            </a:extLst>
          </p:cNvPr>
          <p:cNvSpPr txBox="1"/>
          <p:nvPr/>
        </p:nvSpPr>
        <p:spPr>
          <a:xfrm>
            <a:off x="342897" y="5619717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Στοιχηθείτε!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5AD342-7351-586A-0ED4-4A132EAB2542}"/>
              </a:ext>
            </a:extLst>
          </p:cNvPr>
          <p:cNvSpPr txBox="1"/>
          <p:nvPr/>
        </p:nvSpPr>
        <p:spPr>
          <a:xfrm>
            <a:off x="342896" y="6254569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κάνετε  εσείς  εδώ;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EBE236C-4A5F-EC5C-21ED-C7FC8EA4F5E2}"/>
              </a:ext>
            </a:extLst>
          </p:cNvPr>
          <p:cNvSpPr txBox="1"/>
          <p:nvPr/>
        </p:nvSpPr>
        <p:spPr>
          <a:xfrm>
            <a:off x="342891" y="342533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Φάε το φαγητό σου  να φύγουμε.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1D42E80-A938-1436-12F6-CBCB87C945A7}"/>
              </a:ext>
            </a:extLst>
          </p:cNvPr>
          <p:cNvSpPr txBox="1"/>
          <p:nvPr/>
        </p:nvSpPr>
        <p:spPr>
          <a:xfrm>
            <a:off x="342890" y="4895768"/>
            <a:ext cx="7222681" cy="523220"/>
          </a:xfrm>
          <a:custGeom>
            <a:avLst/>
            <a:gdLst>
              <a:gd name="csX0" fmla="*/ 0 w 7222681"/>
              <a:gd name="csY0" fmla="*/ 0 h 523220"/>
              <a:gd name="csX1" fmla="*/ 627818 w 7222681"/>
              <a:gd name="csY1" fmla="*/ 0 h 523220"/>
              <a:gd name="csX2" fmla="*/ 1111182 w 7222681"/>
              <a:gd name="csY2" fmla="*/ 0 h 523220"/>
              <a:gd name="csX3" fmla="*/ 1594546 w 7222681"/>
              <a:gd name="csY3" fmla="*/ 0 h 523220"/>
              <a:gd name="csX4" fmla="*/ 2005683 w 7222681"/>
              <a:gd name="csY4" fmla="*/ 0 h 523220"/>
              <a:gd name="csX5" fmla="*/ 2705727 w 7222681"/>
              <a:gd name="csY5" fmla="*/ 0 h 523220"/>
              <a:gd name="csX6" fmla="*/ 3405772 w 7222681"/>
              <a:gd name="csY6" fmla="*/ 0 h 523220"/>
              <a:gd name="csX7" fmla="*/ 3816909 w 7222681"/>
              <a:gd name="csY7" fmla="*/ 0 h 523220"/>
              <a:gd name="csX8" fmla="*/ 4444727 w 7222681"/>
              <a:gd name="csY8" fmla="*/ 0 h 523220"/>
              <a:gd name="csX9" fmla="*/ 5072544 w 7222681"/>
              <a:gd name="csY9" fmla="*/ 0 h 523220"/>
              <a:gd name="csX10" fmla="*/ 5700362 w 7222681"/>
              <a:gd name="csY10" fmla="*/ 0 h 523220"/>
              <a:gd name="csX11" fmla="*/ 6255953 w 7222681"/>
              <a:gd name="csY11" fmla="*/ 0 h 523220"/>
              <a:gd name="csX12" fmla="*/ 7222681 w 7222681"/>
              <a:gd name="csY12" fmla="*/ 0 h 523220"/>
              <a:gd name="csX13" fmla="*/ 7222681 w 7222681"/>
              <a:gd name="csY13" fmla="*/ 523220 h 523220"/>
              <a:gd name="csX14" fmla="*/ 6883771 w 7222681"/>
              <a:gd name="csY14" fmla="*/ 523220 h 523220"/>
              <a:gd name="csX15" fmla="*/ 6400407 w 7222681"/>
              <a:gd name="csY15" fmla="*/ 523220 h 523220"/>
              <a:gd name="csX16" fmla="*/ 5844816 w 7222681"/>
              <a:gd name="csY16" fmla="*/ 523220 h 523220"/>
              <a:gd name="csX17" fmla="*/ 5216998 w 7222681"/>
              <a:gd name="csY17" fmla="*/ 523220 h 523220"/>
              <a:gd name="csX18" fmla="*/ 4589180 w 7222681"/>
              <a:gd name="csY18" fmla="*/ 523220 h 523220"/>
              <a:gd name="csX19" fmla="*/ 4033590 w 7222681"/>
              <a:gd name="csY19" fmla="*/ 523220 h 523220"/>
              <a:gd name="csX20" fmla="*/ 3405772 w 7222681"/>
              <a:gd name="csY20" fmla="*/ 523220 h 523220"/>
              <a:gd name="csX21" fmla="*/ 2994635 w 7222681"/>
              <a:gd name="csY21" fmla="*/ 523220 h 523220"/>
              <a:gd name="csX22" fmla="*/ 2294590 w 7222681"/>
              <a:gd name="csY22" fmla="*/ 523220 h 523220"/>
              <a:gd name="csX23" fmla="*/ 1594546 w 7222681"/>
              <a:gd name="csY23" fmla="*/ 523220 h 523220"/>
              <a:gd name="csX24" fmla="*/ 966728 w 7222681"/>
              <a:gd name="csY24" fmla="*/ 523220 h 523220"/>
              <a:gd name="csX25" fmla="*/ 627818 w 7222681"/>
              <a:gd name="csY25" fmla="*/ 523220 h 523220"/>
              <a:gd name="csX26" fmla="*/ 0 w 7222681"/>
              <a:gd name="csY26" fmla="*/ 523220 h 523220"/>
              <a:gd name="csX27" fmla="*/ 0 w 7222681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22681" h="523220" extrusionOk="0">
                <a:moveTo>
                  <a:pt x="0" y="0"/>
                </a:moveTo>
                <a:cubicBezTo>
                  <a:pt x="179872" y="-34217"/>
                  <a:pt x="358584" y="48646"/>
                  <a:pt x="627818" y="0"/>
                </a:cubicBezTo>
                <a:cubicBezTo>
                  <a:pt x="897052" y="-48646"/>
                  <a:pt x="1013498" y="15227"/>
                  <a:pt x="1111182" y="0"/>
                </a:cubicBezTo>
                <a:cubicBezTo>
                  <a:pt x="1208866" y="-15227"/>
                  <a:pt x="1436875" y="5406"/>
                  <a:pt x="1594546" y="0"/>
                </a:cubicBezTo>
                <a:cubicBezTo>
                  <a:pt x="1752217" y="-5406"/>
                  <a:pt x="1821031" y="5995"/>
                  <a:pt x="2005683" y="0"/>
                </a:cubicBezTo>
                <a:cubicBezTo>
                  <a:pt x="2190335" y="-5995"/>
                  <a:pt x="2381581" y="22899"/>
                  <a:pt x="2705727" y="0"/>
                </a:cubicBezTo>
                <a:cubicBezTo>
                  <a:pt x="3029873" y="-22899"/>
                  <a:pt x="3100395" y="75702"/>
                  <a:pt x="3405772" y="0"/>
                </a:cubicBezTo>
                <a:cubicBezTo>
                  <a:pt x="3711149" y="-75702"/>
                  <a:pt x="3702379" y="46220"/>
                  <a:pt x="3816909" y="0"/>
                </a:cubicBezTo>
                <a:cubicBezTo>
                  <a:pt x="3931439" y="-46220"/>
                  <a:pt x="4317696" y="18912"/>
                  <a:pt x="4444727" y="0"/>
                </a:cubicBezTo>
                <a:cubicBezTo>
                  <a:pt x="4571758" y="-18912"/>
                  <a:pt x="4777851" y="14775"/>
                  <a:pt x="5072544" y="0"/>
                </a:cubicBezTo>
                <a:cubicBezTo>
                  <a:pt x="5367237" y="-14775"/>
                  <a:pt x="5485252" y="56340"/>
                  <a:pt x="5700362" y="0"/>
                </a:cubicBezTo>
                <a:cubicBezTo>
                  <a:pt x="5915472" y="-56340"/>
                  <a:pt x="6088188" y="34538"/>
                  <a:pt x="6255953" y="0"/>
                </a:cubicBezTo>
                <a:cubicBezTo>
                  <a:pt x="6423718" y="-34538"/>
                  <a:pt x="6925455" y="93827"/>
                  <a:pt x="7222681" y="0"/>
                </a:cubicBezTo>
                <a:cubicBezTo>
                  <a:pt x="7232221" y="145509"/>
                  <a:pt x="7207302" y="390902"/>
                  <a:pt x="7222681" y="523220"/>
                </a:cubicBezTo>
                <a:cubicBezTo>
                  <a:pt x="7086764" y="559769"/>
                  <a:pt x="7005574" y="512037"/>
                  <a:pt x="6883771" y="523220"/>
                </a:cubicBezTo>
                <a:cubicBezTo>
                  <a:pt x="6761968" y="534403"/>
                  <a:pt x="6509262" y="472862"/>
                  <a:pt x="6400407" y="523220"/>
                </a:cubicBezTo>
                <a:cubicBezTo>
                  <a:pt x="6291552" y="573578"/>
                  <a:pt x="6090094" y="485717"/>
                  <a:pt x="5844816" y="523220"/>
                </a:cubicBezTo>
                <a:cubicBezTo>
                  <a:pt x="5599538" y="560723"/>
                  <a:pt x="5519772" y="480241"/>
                  <a:pt x="5216998" y="523220"/>
                </a:cubicBezTo>
                <a:cubicBezTo>
                  <a:pt x="4914224" y="566199"/>
                  <a:pt x="4845036" y="457629"/>
                  <a:pt x="4589180" y="523220"/>
                </a:cubicBezTo>
                <a:cubicBezTo>
                  <a:pt x="4333324" y="588811"/>
                  <a:pt x="4201425" y="490477"/>
                  <a:pt x="4033590" y="523220"/>
                </a:cubicBezTo>
                <a:cubicBezTo>
                  <a:pt x="3865755" y="555963"/>
                  <a:pt x="3679494" y="454033"/>
                  <a:pt x="3405772" y="523220"/>
                </a:cubicBezTo>
                <a:cubicBezTo>
                  <a:pt x="3132050" y="592407"/>
                  <a:pt x="3082840" y="497918"/>
                  <a:pt x="2994635" y="523220"/>
                </a:cubicBezTo>
                <a:cubicBezTo>
                  <a:pt x="2906430" y="548522"/>
                  <a:pt x="2563838" y="504657"/>
                  <a:pt x="2294590" y="523220"/>
                </a:cubicBezTo>
                <a:cubicBezTo>
                  <a:pt x="2025343" y="541783"/>
                  <a:pt x="1818843" y="460707"/>
                  <a:pt x="1594546" y="523220"/>
                </a:cubicBezTo>
                <a:cubicBezTo>
                  <a:pt x="1370249" y="585733"/>
                  <a:pt x="1253875" y="480258"/>
                  <a:pt x="966728" y="523220"/>
                </a:cubicBezTo>
                <a:cubicBezTo>
                  <a:pt x="679581" y="566182"/>
                  <a:pt x="780066" y="491673"/>
                  <a:pt x="627818" y="523220"/>
                </a:cubicBezTo>
                <a:cubicBezTo>
                  <a:pt x="475570" y="554767"/>
                  <a:pt x="185997" y="461813"/>
                  <a:pt x="0" y="523220"/>
                </a:cubicBezTo>
                <a:cubicBezTo>
                  <a:pt x="-15631" y="331801"/>
                  <a:pt x="44418" y="22840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Πήγαινε, αν θέλεις,  στο ταμείο να πληρώσεις.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EE17A4DF-9FCF-3C20-944B-BD628FF3B1DB}"/>
              </a:ext>
            </a:extLst>
          </p:cNvPr>
          <p:cNvSpPr/>
          <p:nvPr/>
        </p:nvSpPr>
        <p:spPr>
          <a:xfrm>
            <a:off x="8055429" y="5406590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 err="1"/>
              <a:t>Επιφωνηματικές</a:t>
            </a:r>
            <a:r>
              <a:rPr lang="el-GR" sz="2400" b="1" dirty="0"/>
              <a:t> </a:t>
            </a:r>
            <a:r>
              <a:rPr lang="el-GR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4809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42B95-82AC-95C5-5757-070C75FFF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B4C3CA-F12F-FFB2-6876-453DC5E59AEC}"/>
              </a:ext>
            </a:extLst>
          </p:cNvPr>
          <p:cNvSpPr txBox="1"/>
          <p:nvPr/>
        </p:nvSpPr>
        <p:spPr>
          <a:xfrm>
            <a:off x="342893" y="253578"/>
            <a:ext cx="6656613" cy="954107"/>
          </a:xfrm>
          <a:custGeom>
            <a:avLst/>
            <a:gdLst>
              <a:gd name="csX0" fmla="*/ 0 w 6656613"/>
              <a:gd name="csY0" fmla="*/ 0 h 954107"/>
              <a:gd name="csX1" fmla="*/ 621284 w 6656613"/>
              <a:gd name="csY1" fmla="*/ 0 h 954107"/>
              <a:gd name="csX2" fmla="*/ 1109436 w 6656613"/>
              <a:gd name="csY2" fmla="*/ 0 h 954107"/>
              <a:gd name="csX3" fmla="*/ 1597587 w 6656613"/>
              <a:gd name="csY3" fmla="*/ 0 h 954107"/>
              <a:gd name="csX4" fmla="*/ 2019173 w 6656613"/>
              <a:gd name="csY4" fmla="*/ 0 h 954107"/>
              <a:gd name="csX5" fmla="*/ 2707023 w 6656613"/>
              <a:gd name="csY5" fmla="*/ 0 h 954107"/>
              <a:gd name="csX6" fmla="*/ 3394873 w 6656613"/>
              <a:gd name="csY6" fmla="*/ 0 h 954107"/>
              <a:gd name="csX7" fmla="*/ 3816458 w 6656613"/>
              <a:gd name="csY7" fmla="*/ 0 h 954107"/>
              <a:gd name="csX8" fmla="*/ 4437742 w 6656613"/>
              <a:gd name="csY8" fmla="*/ 0 h 954107"/>
              <a:gd name="csX9" fmla="*/ 5059026 w 6656613"/>
              <a:gd name="csY9" fmla="*/ 0 h 954107"/>
              <a:gd name="csX10" fmla="*/ 5680310 w 6656613"/>
              <a:gd name="csY10" fmla="*/ 0 h 954107"/>
              <a:gd name="csX11" fmla="*/ 6656613 w 6656613"/>
              <a:gd name="csY11" fmla="*/ 0 h 954107"/>
              <a:gd name="csX12" fmla="*/ 6656613 w 6656613"/>
              <a:gd name="csY12" fmla="*/ 477054 h 954107"/>
              <a:gd name="csX13" fmla="*/ 6656613 w 6656613"/>
              <a:gd name="csY13" fmla="*/ 954107 h 954107"/>
              <a:gd name="csX14" fmla="*/ 6301594 w 6656613"/>
              <a:gd name="csY14" fmla="*/ 954107 h 954107"/>
              <a:gd name="csX15" fmla="*/ 5813442 w 6656613"/>
              <a:gd name="csY15" fmla="*/ 954107 h 954107"/>
              <a:gd name="csX16" fmla="*/ 5258724 w 6656613"/>
              <a:gd name="csY16" fmla="*/ 954107 h 954107"/>
              <a:gd name="csX17" fmla="*/ 4637440 w 6656613"/>
              <a:gd name="csY17" fmla="*/ 954107 h 954107"/>
              <a:gd name="csX18" fmla="*/ 4016157 w 6656613"/>
              <a:gd name="csY18" fmla="*/ 954107 h 954107"/>
              <a:gd name="csX19" fmla="*/ 3461439 w 6656613"/>
              <a:gd name="csY19" fmla="*/ 954107 h 954107"/>
              <a:gd name="csX20" fmla="*/ 2840155 w 6656613"/>
              <a:gd name="csY20" fmla="*/ 954107 h 954107"/>
              <a:gd name="csX21" fmla="*/ 2418569 w 6656613"/>
              <a:gd name="csY21" fmla="*/ 954107 h 954107"/>
              <a:gd name="csX22" fmla="*/ 1730719 w 6656613"/>
              <a:gd name="csY22" fmla="*/ 954107 h 954107"/>
              <a:gd name="csX23" fmla="*/ 1042869 w 6656613"/>
              <a:gd name="csY23" fmla="*/ 954107 h 954107"/>
              <a:gd name="csX24" fmla="*/ 0 w 6656613"/>
              <a:gd name="csY24" fmla="*/ 954107 h 954107"/>
              <a:gd name="csX25" fmla="*/ 0 w 6656613"/>
              <a:gd name="csY25" fmla="*/ 505677 h 954107"/>
              <a:gd name="csX26" fmla="*/ 0 w 6656613"/>
              <a:gd name="csY26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6656613" h="954107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7769" y="207950"/>
                  <a:pt x="6627485" y="262462"/>
                  <a:pt x="6656613" y="477054"/>
                </a:cubicBezTo>
                <a:cubicBezTo>
                  <a:pt x="6685741" y="691646"/>
                  <a:pt x="6613038" y="776032"/>
                  <a:pt x="6656613" y="954107"/>
                </a:cubicBezTo>
                <a:cubicBezTo>
                  <a:pt x="6488945" y="961349"/>
                  <a:pt x="6377631" y="940420"/>
                  <a:pt x="6301594" y="954107"/>
                </a:cubicBezTo>
                <a:cubicBezTo>
                  <a:pt x="6225557" y="967794"/>
                  <a:pt x="5985258" y="938341"/>
                  <a:pt x="5813442" y="954107"/>
                </a:cubicBezTo>
                <a:cubicBezTo>
                  <a:pt x="5641626" y="969873"/>
                  <a:pt x="5518596" y="945198"/>
                  <a:pt x="5258724" y="954107"/>
                </a:cubicBezTo>
                <a:cubicBezTo>
                  <a:pt x="4998852" y="963016"/>
                  <a:pt x="4841255" y="953443"/>
                  <a:pt x="4637440" y="954107"/>
                </a:cubicBezTo>
                <a:cubicBezTo>
                  <a:pt x="4433625" y="954771"/>
                  <a:pt x="4296586" y="880445"/>
                  <a:pt x="4016157" y="954107"/>
                </a:cubicBezTo>
                <a:cubicBezTo>
                  <a:pt x="3735728" y="1027769"/>
                  <a:pt x="3632336" y="935808"/>
                  <a:pt x="3461439" y="954107"/>
                </a:cubicBezTo>
                <a:cubicBezTo>
                  <a:pt x="3290542" y="972406"/>
                  <a:pt x="3146374" y="893285"/>
                  <a:pt x="2840155" y="954107"/>
                </a:cubicBezTo>
                <a:cubicBezTo>
                  <a:pt x="2533936" y="1014929"/>
                  <a:pt x="2596065" y="933145"/>
                  <a:pt x="2418569" y="954107"/>
                </a:cubicBezTo>
                <a:cubicBezTo>
                  <a:pt x="2241073" y="975069"/>
                  <a:pt x="1942844" y="943088"/>
                  <a:pt x="1730719" y="954107"/>
                </a:cubicBezTo>
                <a:cubicBezTo>
                  <a:pt x="1518594" y="965126"/>
                  <a:pt x="1370526" y="889949"/>
                  <a:pt x="1042869" y="954107"/>
                </a:cubicBezTo>
                <a:cubicBezTo>
                  <a:pt x="715212" y="1018265"/>
                  <a:pt x="418988" y="909769"/>
                  <a:pt x="0" y="954107"/>
                </a:cubicBezTo>
                <a:cubicBezTo>
                  <a:pt x="-53662" y="759454"/>
                  <a:pt x="3424" y="671487"/>
                  <a:pt x="0" y="505677"/>
                </a:cubicBezTo>
                <a:cubicBezTo>
                  <a:pt x="-3424" y="339867"/>
                  <a:pt x="52460" y="13353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Κάθομαι  ανάσκελα  κάτω από  ένα δέντρο.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AE4620AF-D5CA-D5C1-476A-03578F6F6190}"/>
              </a:ext>
            </a:extLst>
          </p:cNvPr>
          <p:cNvSpPr/>
          <p:nvPr/>
        </p:nvSpPr>
        <p:spPr>
          <a:xfrm>
            <a:off x="7957457" y="468842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chemeClr val="accent2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Αποφαντικές (ή κρίσης)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06EBDE2-479E-97FB-2CF5-F70A5ECF2DE2}"/>
              </a:ext>
            </a:extLst>
          </p:cNvPr>
          <p:cNvSpPr/>
          <p:nvPr/>
        </p:nvSpPr>
        <p:spPr>
          <a:xfrm>
            <a:off x="7957457" y="2497297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Προστακτικές (ή επιθυμίας)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CF4D61FF-4082-7ACC-4D7F-78A012733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8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BC5FEC3C-55F2-9BAE-F6A6-8B602AC10165}"/>
              </a:ext>
            </a:extLst>
          </p:cNvPr>
          <p:cNvSpPr/>
          <p:nvPr/>
        </p:nvSpPr>
        <p:spPr>
          <a:xfrm>
            <a:off x="8055429" y="403097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Ερωτηματικές</a:t>
            </a:r>
            <a:r>
              <a:rPr lang="el-GR" sz="32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0EFD20-F5E1-FCB5-0551-0CB72053A898}"/>
              </a:ext>
            </a:extLst>
          </p:cNvPr>
          <p:cNvSpPr txBox="1"/>
          <p:nvPr/>
        </p:nvSpPr>
        <p:spPr>
          <a:xfrm>
            <a:off x="342890" y="140841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όμορφο   που είναι!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73DA19-66E8-EC3A-9CB4-4D5C26CF4B87}"/>
              </a:ext>
            </a:extLst>
          </p:cNvPr>
          <p:cNvSpPr txBox="1"/>
          <p:nvPr/>
        </p:nvSpPr>
        <p:spPr>
          <a:xfrm>
            <a:off x="342891" y="2063041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Κι εσύ   </a:t>
            </a:r>
            <a:r>
              <a:rPr lang="el-GR" sz="2800" dirty="0" err="1"/>
              <a:t>γι</a:t>
            </a:r>
            <a:r>
              <a:rPr lang="el-GR" sz="2800" dirty="0"/>
              <a:t>΄ αυτό  δεν τους  χτύπησες;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9ED54CA-07C3-D158-0A06-31C253281D8D}"/>
              </a:ext>
            </a:extLst>
          </p:cNvPr>
          <p:cNvSpPr txBox="1"/>
          <p:nvPr/>
        </p:nvSpPr>
        <p:spPr>
          <a:xfrm>
            <a:off x="342891" y="2790482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Αυτός  είναι  κυνηγός!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92A7EE-BB47-B7DB-FF91-8441B9BCE959}"/>
              </a:ext>
            </a:extLst>
          </p:cNvPr>
          <p:cNvSpPr txBox="1"/>
          <p:nvPr/>
        </p:nvSpPr>
        <p:spPr>
          <a:xfrm>
            <a:off x="342891" y="4260915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Αύριο  θα πάω  </a:t>
            </a:r>
            <a:r>
              <a:rPr lang="el-GR" sz="2800"/>
              <a:t>στα βοσκοτόπια.</a:t>
            </a:r>
            <a:endParaRPr lang="el-GR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78AC956-FC95-3633-8AF9-71F084B89D83}"/>
              </a:ext>
            </a:extLst>
          </p:cNvPr>
          <p:cNvSpPr txBox="1"/>
          <p:nvPr/>
        </p:nvSpPr>
        <p:spPr>
          <a:xfrm>
            <a:off x="342897" y="5619717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Στοιχηθείτε!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432953E-32BC-8E9F-6CA2-1B232D7BBAF3}"/>
              </a:ext>
            </a:extLst>
          </p:cNvPr>
          <p:cNvSpPr txBox="1"/>
          <p:nvPr/>
        </p:nvSpPr>
        <p:spPr>
          <a:xfrm>
            <a:off x="342896" y="6254569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κάνετε  εσείς  εδώ;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25C47D-3958-B1D6-47FA-8C1F6EAD2BBD}"/>
              </a:ext>
            </a:extLst>
          </p:cNvPr>
          <p:cNvSpPr txBox="1"/>
          <p:nvPr/>
        </p:nvSpPr>
        <p:spPr>
          <a:xfrm>
            <a:off x="342891" y="342533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621284 w 6656613"/>
              <a:gd name="csY1" fmla="*/ 0 h 523220"/>
              <a:gd name="csX2" fmla="*/ 1109436 w 6656613"/>
              <a:gd name="csY2" fmla="*/ 0 h 523220"/>
              <a:gd name="csX3" fmla="*/ 1597587 w 6656613"/>
              <a:gd name="csY3" fmla="*/ 0 h 523220"/>
              <a:gd name="csX4" fmla="*/ 2019173 w 6656613"/>
              <a:gd name="csY4" fmla="*/ 0 h 523220"/>
              <a:gd name="csX5" fmla="*/ 2707023 w 6656613"/>
              <a:gd name="csY5" fmla="*/ 0 h 523220"/>
              <a:gd name="csX6" fmla="*/ 3394873 w 6656613"/>
              <a:gd name="csY6" fmla="*/ 0 h 523220"/>
              <a:gd name="csX7" fmla="*/ 3816458 w 6656613"/>
              <a:gd name="csY7" fmla="*/ 0 h 523220"/>
              <a:gd name="csX8" fmla="*/ 4437742 w 6656613"/>
              <a:gd name="csY8" fmla="*/ 0 h 523220"/>
              <a:gd name="csX9" fmla="*/ 5059026 w 6656613"/>
              <a:gd name="csY9" fmla="*/ 0 h 523220"/>
              <a:gd name="csX10" fmla="*/ 5680310 w 6656613"/>
              <a:gd name="csY10" fmla="*/ 0 h 523220"/>
              <a:gd name="csX11" fmla="*/ 6656613 w 6656613"/>
              <a:gd name="csY11" fmla="*/ 0 h 523220"/>
              <a:gd name="csX12" fmla="*/ 6656613 w 6656613"/>
              <a:gd name="csY12" fmla="*/ 523220 h 523220"/>
              <a:gd name="csX13" fmla="*/ 6235028 w 6656613"/>
              <a:gd name="csY13" fmla="*/ 523220 h 523220"/>
              <a:gd name="csX14" fmla="*/ 5680310 w 6656613"/>
              <a:gd name="csY14" fmla="*/ 523220 h 523220"/>
              <a:gd name="csX15" fmla="*/ 5192158 w 6656613"/>
              <a:gd name="csY15" fmla="*/ 523220 h 523220"/>
              <a:gd name="csX16" fmla="*/ 4637440 w 6656613"/>
              <a:gd name="csY16" fmla="*/ 523220 h 523220"/>
              <a:gd name="csX17" fmla="*/ 4016157 w 6656613"/>
              <a:gd name="csY17" fmla="*/ 523220 h 523220"/>
              <a:gd name="csX18" fmla="*/ 3394873 w 6656613"/>
              <a:gd name="csY18" fmla="*/ 523220 h 523220"/>
              <a:gd name="csX19" fmla="*/ 2840155 w 6656613"/>
              <a:gd name="csY19" fmla="*/ 523220 h 523220"/>
              <a:gd name="csX20" fmla="*/ 2218871 w 6656613"/>
              <a:gd name="csY20" fmla="*/ 523220 h 523220"/>
              <a:gd name="csX21" fmla="*/ 1797286 w 6656613"/>
              <a:gd name="csY21" fmla="*/ 523220 h 523220"/>
              <a:gd name="csX22" fmla="*/ 1109435 w 6656613"/>
              <a:gd name="csY22" fmla="*/ 523220 h 523220"/>
              <a:gd name="csX23" fmla="*/ 0 w 6656613"/>
              <a:gd name="csY23" fmla="*/ 523220 h 523220"/>
              <a:gd name="csX24" fmla="*/ 0 w 6656613"/>
              <a:gd name="csY24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6656613" h="52322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Φάε το φαγητό σου  να φύγουμε.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53CFD6C-09F9-CB87-5DC9-EB7CA07BB9E2}"/>
              </a:ext>
            </a:extLst>
          </p:cNvPr>
          <p:cNvSpPr txBox="1"/>
          <p:nvPr/>
        </p:nvSpPr>
        <p:spPr>
          <a:xfrm>
            <a:off x="342890" y="4895768"/>
            <a:ext cx="7222681" cy="523220"/>
          </a:xfrm>
          <a:custGeom>
            <a:avLst/>
            <a:gdLst>
              <a:gd name="csX0" fmla="*/ 0 w 7222681"/>
              <a:gd name="csY0" fmla="*/ 0 h 523220"/>
              <a:gd name="csX1" fmla="*/ 627818 w 7222681"/>
              <a:gd name="csY1" fmla="*/ 0 h 523220"/>
              <a:gd name="csX2" fmla="*/ 1111182 w 7222681"/>
              <a:gd name="csY2" fmla="*/ 0 h 523220"/>
              <a:gd name="csX3" fmla="*/ 1594546 w 7222681"/>
              <a:gd name="csY3" fmla="*/ 0 h 523220"/>
              <a:gd name="csX4" fmla="*/ 2005683 w 7222681"/>
              <a:gd name="csY4" fmla="*/ 0 h 523220"/>
              <a:gd name="csX5" fmla="*/ 2705727 w 7222681"/>
              <a:gd name="csY5" fmla="*/ 0 h 523220"/>
              <a:gd name="csX6" fmla="*/ 3405772 w 7222681"/>
              <a:gd name="csY6" fmla="*/ 0 h 523220"/>
              <a:gd name="csX7" fmla="*/ 3816909 w 7222681"/>
              <a:gd name="csY7" fmla="*/ 0 h 523220"/>
              <a:gd name="csX8" fmla="*/ 4444727 w 7222681"/>
              <a:gd name="csY8" fmla="*/ 0 h 523220"/>
              <a:gd name="csX9" fmla="*/ 5072544 w 7222681"/>
              <a:gd name="csY9" fmla="*/ 0 h 523220"/>
              <a:gd name="csX10" fmla="*/ 5700362 w 7222681"/>
              <a:gd name="csY10" fmla="*/ 0 h 523220"/>
              <a:gd name="csX11" fmla="*/ 6255953 w 7222681"/>
              <a:gd name="csY11" fmla="*/ 0 h 523220"/>
              <a:gd name="csX12" fmla="*/ 7222681 w 7222681"/>
              <a:gd name="csY12" fmla="*/ 0 h 523220"/>
              <a:gd name="csX13" fmla="*/ 7222681 w 7222681"/>
              <a:gd name="csY13" fmla="*/ 523220 h 523220"/>
              <a:gd name="csX14" fmla="*/ 6883771 w 7222681"/>
              <a:gd name="csY14" fmla="*/ 523220 h 523220"/>
              <a:gd name="csX15" fmla="*/ 6400407 w 7222681"/>
              <a:gd name="csY15" fmla="*/ 523220 h 523220"/>
              <a:gd name="csX16" fmla="*/ 5844816 w 7222681"/>
              <a:gd name="csY16" fmla="*/ 523220 h 523220"/>
              <a:gd name="csX17" fmla="*/ 5216998 w 7222681"/>
              <a:gd name="csY17" fmla="*/ 523220 h 523220"/>
              <a:gd name="csX18" fmla="*/ 4589180 w 7222681"/>
              <a:gd name="csY18" fmla="*/ 523220 h 523220"/>
              <a:gd name="csX19" fmla="*/ 4033590 w 7222681"/>
              <a:gd name="csY19" fmla="*/ 523220 h 523220"/>
              <a:gd name="csX20" fmla="*/ 3405772 w 7222681"/>
              <a:gd name="csY20" fmla="*/ 523220 h 523220"/>
              <a:gd name="csX21" fmla="*/ 2994635 w 7222681"/>
              <a:gd name="csY21" fmla="*/ 523220 h 523220"/>
              <a:gd name="csX22" fmla="*/ 2294590 w 7222681"/>
              <a:gd name="csY22" fmla="*/ 523220 h 523220"/>
              <a:gd name="csX23" fmla="*/ 1594546 w 7222681"/>
              <a:gd name="csY23" fmla="*/ 523220 h 523220"/>
              <a:gd name="csX24" fmla="*/ 966728 w 7222681"/>
              <a:gd name="csY24" fmla="*/ 523220 h 523220"/>
              <a:gd name="csX25" fmla="*/ 627818 w 7222681"/>
              <a:gd name="csY25" fmla="*/ 523220 h 523220"/>
              <a:gd name="csX26" fmla="*/ 0 w 7222681"/>
              <a:gd name="csY26" fmla="*/ 523220 h 523220"/>
              <a:gd name="csX27" fmla="*/ 0 w 7222681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7222681" h="523220" extrusionOk="0">
                <a:moveTo>
                  <a:pt x="0" y="0"/>
                </a:moveTo>
                <a:cubicBezTo>
                  <a:pt x="179872" y="-34217"/>
                  <a:pt x="358584" y="48646"/>
                  <a:pt x="627818" y="0"/>
                </a:cubicBezTo>
                <a:cubicBezTo>
                  <a:pt x="897052" y="-48646"/>
                  <a:pt x="1013498" y="15227"/>
                  <a:pt x="1111182" y="0"/>
                </a:cubicBezTo>
                <a:cubicBezTo>
                  <a:pt x="1208866" y="-15227"/>
                  <a:pt x="1436875" y="5406"/>
                  <a:pt x="1594546" y="0"/>
                </a:cubicBezTo>
                <a:cubicBezTo>
                  <a:pt x="1752217" y="-5406"/>
                  <a:pt x="1821031" y="5995"/>
                  <a:pt x="2005683" y="0"/>
                </a:cubicBezTo>
                <a:cubicBezTo>
                  <a:pt x="2190335" y="-5995"/>
                  <a:pt x="2381581" y="22899"/>
                  <a:pt x="2705727" y="0"/>
                </a:cubicBezTo>
                <a:cubicBezTo>
                  <a:pt x="3029873" y="-22899"/>
                  <a:pt x="3100395" y="75702"/>
                  <a:pt x="3405772" y="0"/>
                </a:cubicBezTo>
                <a:cubicBezTo>
                  <a:pt x="3711149" y="-75702"/>
                  <a:pt x="3702379" y="46220"/>
                  <a:pt x="3816909" y="0"/>
                </a:cubicBezTo>
                <a:cubicBezTo>
                  <a:pt x="3931439" y="-46220"/>
                  <a:pt x="4317696" y="18912"/>
                  <a:pt x="4444727" y="0"/>
                </a:cubicBezTo>
                <a:cubicBezTo>
                  <a:pt x="4571758" y="-18912"/>
                  <a:pt x="4777851" y="14775"/>
                  <a:pt x="5072544" y="0"/>
                </a:cubicBezTo>
                <a:cubicBezTo>
                  <a:pt x="5367237" y="-14775"/>
                  <a:pt x="5485252" y="56340"/>
                  <a:pt x="5700362" y="0"/>
                </a:cubicBezTo>
                <a:cubicBezTo>
                  <a:pt x="5915472" y="-56340"/>
                  <a:pt x="6088188" y="34538"/>
                  <a:pt x="6255953" y="0"/>
                </a:cubicBezTo>
                <a:cubicBezTo>
                  <a:pt x="6423718" y="-34538"/>
                  <a:pt x="6925455" y="93827"/>
                  <a:pt x="7222681" y="0"/>
                </a:cubicBezTo>
                <a:cubicBezTo>
                  <a:pt x="7232221" y="145509"/>
                  <a:pt x="7207302" y="390902"/>
                  <a:pt x="7222681" y="523220"/>
                </a:cubicBezTo>
                <a:cubicBezTo>
                  <a:pt x="7086764" y="559769"/>
                  <a:pt x="7005574" y="512037"/>
                  <a:pt x="6883771" y="523220"/>
                </a:cubicBezTo>
                <a:cubicBezTo>
                  <a:pt x="6761968" y="534403"/>
                  <a:pt x="6509262" y="472862"/>
                  <a:pt x="6400407" y="523220"/>
                </a:cubicBezTo>
                <a:cubicBezTo>
                  <a:pt x="6291552" y="573578"/>
                  <a:pt x="6090094" y="485717"/>
                  <a:pt x="5844816" y="523220"/>
                </a:cubicBezTo>
                <a:cubicBezTo>
                  <a:pt x="5599538" y="560723"/>
                  <a:pt x="5519772" y="480241"/>
                  <a:pt x="5216998" y="523220"/>
                </a:cubicBezTo>
                <a:cubicBezTo>
                  <a:pt x="4914224" y="566199"/>
                  <a:pt x="4845036" y="457629"/>
                  <a:pt x="4589180" y="523220"/>
                </a:cubicBezTo>
                <a:cubicBezTo>
                  <a:pt x="4333324" y="588811"/>
                  <a:pt x="4201425" y="490477"/>
                  <a:pt x="4033590" y="523220"/>
                </a:cubicBezTo>
                <a:cubicBezTo>
                  <a:pt x="3865755" y="555963"/>
                  <a:pt x="3679494" y="454033"/>
                  <a:pt x="3405772" y="523220"/>
                </a:cubicBezTo>
                <a:cubicBezTo>
                  <a:pt x="3132050" y="592407"/>
                  <a:pt x="3082840" y="497918"/>
                  <a:pt x="2994635" y="523220"/>
                </a:cubicBezTo>
                <a:cubicBezTo>
                  <a:pt x="2906430" y="548522"/>
                  <a:pt x="2563838" y="504657"/>
                  <a:pt x="2294590" y="523220"/>
                </a:cubicBezTo>
                <a:cubicBezTo>
                  <a:pt x="2025343" y="541783"/>
                  <a:pt x="1818843" y="460707"/>
                  <a:pt x="1594546" y="523220"/>
                </a:cubicBezTo>
                <a:cubicBezTo>
                  <a:pt x="1370249" y="585733"/>
                  <a:pt x="1253875" y="480258"/>
                  <a:pt x="966728" y="523220"/>
                </a:cubicBezTo>
                <a:cubicBezTo>
                  <a:pt x="679581" y="566182"/>
                  <a:pt x="780066" y="491673"/>
                  <a:pt x="627818" y="523220"/>
                </a:cubicBezTo>
                <a:cubicBezTo>
                  <a:pt x="475570" y="554767"/>
                  <a:pt x="185997" y="461813"/>
                  <a:pt x="0" y="523220"/>
                </a:cubicBezTo>
                <a:cubicBezTo>
                  <a:pt x="-15631" y="331801"/>
                  <a:pt x="44418" y="228400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Πήγαινε, αν θέλεις,  στο ταμείο να πληρώσεις.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6BA87F0B-27CE-915B-2FA9-C3202452198F}"/>
              </a:ext>
            </a:extLst>
          </p:cNvPr>
          <p:cNvSpPr/>
          <p:nvPr/>
        </p:nvSpPr>
        <p:spPr>
          <a:xfrm>
            <a:off x="8055429" y="5406590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 err="1"/>
              <a:t>Επιφωνηματικές</a:t>
            </a:r>
            <a:r>
              <a:rPr lang="el-GR" sz="2400" b="1" dirty="0"/>
              <a:t> </a:t>
            </a:r>
            <a:r>
              <a:rPr lang="el-GR" sz="1600" dirty="0"/>
              <a:t> </a:t>
            </a:r>
          </a:p>
        </p:txBody>
      </p:sp>
      <p:cxnSp>
        <p:nvCxnSpPr>
          <p:cNvPr id="9" name="Ευθεία γραμμή σύνδεσης 8">
            <a:extLst>
              <a:ext uri="{FF2B5EF4-FFF2-40B4-BE49-F238E27FC236}">
                <a16:creationId xmlns:a16="http://schemas.microsoft.com/office/drawing/2014/main" id="{164CED44-86C8-692C-F7BB-03345FC609BC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6847103" y="1023637"/>
            <a:ext cx="1110354" cy="77949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C5FDAD1C-D278-6C68-B0C0-69B4BA486EE9}"/>
              </a:ext>
            </a:extLst>
          </p:cNvPr>
          <p:cNvCxnSpPr>
            <a:cxnSpLocks/>
          </p:cNvCxnSpPr>
          <p:nvPr/>
        </p:nvCxnSpPr>
        <p:spPr>
          <a:xfrm flipV="1">
            <a:off x="6096000" y="1023636"/>
            <a:ext cx="1861454" cy="3562129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Ευθεία γραμμή σύνδεσης 17">
            <a:extLst>
              <a:ext uri="{FF2B5EF4-FFF2-40B4-BE49-F238E27FC236}">
                <a16:creationId xmlns:a16="http://schemas.microsoft.com/office/drawing/2014/main" id="{BFF722BF-2E48-B31A-76E1-8346DA10DB03}"/>
              </a:ext>
            </a:extLst>
          </p:cNvPr>
          <p:cNvCxnSpPr>
            <a:cxnSpLocks/>
          </p:cNvCxnSpPr>
          <p:nvPr/>
        </p:nvCxnSpPr>
        <p:spPr>
          <a:xfrm flipH="1" flipV="1">
            <a:off x="5382960" y="1656380"/>
            <a:ext cx="2672469" cy="3823998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Ευθεία γραμμή σύνδεσης 21">
            <a:extLst>
              <a:ext uri="{FF2B5EF4-FFF2-40B4-BE49-F238E27FC236}">
                <a16:creationId xmlns:a16="http://schemas.microsoft.com/office/drawing/2014/main" id="{34BB303F-D436-6846-2A23-B2F9291E05DA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949021" y="2951163"/>
            <a:ext cx="2106408" cy="3010222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Ευθεία γραμμή σύνδεσης 24">
            <a:extLst>
              <a:ext uri="{FF2B5EF4-FFF2-40B4-BE49-F238E27FC236}">
                <a16:creationId xmlns:a16="http://schemas.microsoft.com/office/drawing/2014/main" id="{71FB54B7-35F5-93BA-FF1D-00A64E3B2008}"/>
              </a:ext>
            </a:extLst>
          </p:cNvPr>
          <p:cNvCxnSpPr>
            <a:cxnSpLocks/>
          </p:cNvCxnSpPr>
          <p:nvPr/>
        </p:nvCxnSpPr>
        <p:spPr>
          <a:xfrm flipH="1" flipV="1">
            <a:off x="6757296" y="2280838"/>
            <a:ext cx="1690016" cy="244426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Ευθεία γραμμή σύνδεσης 26">
            <a:extLst>
              <a:ext uri="{FF2B5EF4-FFF2-40B4-BE49-F238E27FC236}">
                <a16:creationId xmlns:a16="http://schemas.microsoft.com/office/drawing/2014/main" id="{459D6033-0AA2-1AAF-B6B8-389DAEFE9A88}"/>
              </a:ext>
            </a:extLst>
          </p:cNvPr>
          <p:cNvCxnSpPr>
            <a:cxnSpLocks/>
          </p:cNvCxnSpPr>
          <p:nvPr/>
        </p:nvCxnSpPr>
        <p:spPr>
          <a:xfrm flipV="1">
            <a:off x="5823834" y="4062080"/>
            <a:ext cx="2307798" cy="232707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Ευθεία γραμμή σύνδεσης 28">
            <a:extLst>
              <a:ext uri="{FF2B5EF4-FFF2-40B4-BE49-F238E27FC236}">
                <a16:creationId xmlns:a16="http://schemas.microsoft.com/office/drawing/2014/main" id="{231417AC-3F74-5257-DEE5-ACC490DF575D}"/>
              </a:ext>
            </a:extLst>
          </p:cNvPr>
          <p:cNvCxnSpPr>
            <a:cxnSpLocks/>
          </p:cNvCxnSpPr>
          <p:nvPr/>
        </p:nvCxnSpPr>
        <p:spPr>
          <a:xfrm flipV="1">
            <a:off x="4859084" y="2951163"/>
            <a:ext cx="3196339" cy="2977910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Ευθεία γραμμή σύνδεσης 30">
            <a:extLst>
              <a:ext uri="{FF2B5EF4-FFF2-40B4-BE49-F238E27FC236}">
                <a16:creationId xmlns:a16="http://schemas.microsoft.com/office/drawing/2014/main" id="{36185C77-02A6-52B3-5E3D-E73528A229E3}"/>
              </a:ext>
            </a:extLst>
          </p:cNvPr>
          <p:cNvCxnSpPr>
            <a:cxnSpLocks/>
          </p:cNvCxnSpPr>
          <p:nvPr/>
        </p:nvCxnSpPr>
        <p:spPr>
          <a:xfrm flipH="1">
            <a:off x="6181719" y="3311808"/>
            <a:ext cx="2314578" cy="305224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Ευθεία γραμμή σύνδεσης 32">
            <a:extLst>
              <a:ext uri="{FF2B5EF4-FFF2-40B4-BE49-F238E27FC236}">
                <a16:creationId xmlns:a16="http://schemas.microsoft.com/office/drawing/2014/main" id="{4E9BAAB2-04E9-9A70-25D9-2C6934E7ECA4}"/>
              </a:ext>
            </a:extLst>
          </p:cNvPr>
          <p:cNvCxnSpPr>
            <a:cxnSpLocks/>
          </p:cNvCxnSpPr>
          <p:nvPr/>
        </p:nvCxnSpPr>
        <p:spPr>
          <a:xfrm flipH="1">
            <a:off x="7339008" y="3464208"/>
            <a:ext cx="1309689" cy="1823964"/>
          </a:xfrm>
          <a:prstGeom prst="line">
            <a:avLst/>
          </a:prstGeom>
          <a:ln w="76200">
            <a:solidFill>
              <a:srgbClr val="92D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931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BBA62F-470D-F67A-AC44-3B70ABF55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9562797-FEBC-4775-9FA6-67F10E9BD345}"/>
              </a:ext>
            </a:extLst>
          </p:cNvPr>
          <p:cNvSpPr txBox="1"/>
          <p:nvPr/>
        </p:nvSpPr>
        <p:spPr>
          <a:xfrm>
            <a:off x="342893" y="253578"/>
            <a:ext cx="6656613" cy="954107"/>
          </a:xfrm>
          <a:custGeom>
            <a:avLst/>
            <a:gdLst>
              <a:gd name="csX0" fmla="*/ 0 w 6656613"/>
              <a:gd name="csY0" fmla="*/ 0 h 954107"/>
              <a:gd name="csX1" fmla="*/ 554718 w 6656613"/>
              <a:gd name="csY1" fmla="*/ 0 h 954107"/>
              <a:gd name="csX2" fmla="*/ 909737 w 6656613"/>
              <a:gd name="csY2" fmla="*/ 0 h 954107"/>
              <a:gd name="csX3" fmla="*/ 1464455 w 6656613"/>
              <a:gd name="csY3" fmla="*/ 0 h 954107"/>
              <a:gd name="csX4" fmla="*/ 1952606 w 6656613"/>
              <a:gd name="csY4" fmla="*/ 0 h 954107"/>
              <a:gd name="csX5" fmla="*/ 2640456 w 6656613"/>
              <a:gd name="csY5" fmla="*/ 0 h 954107"/>
              <a:gd name="csX6" fmla="*/ 3128608 w 6656613"/>
              <a:gd name="csY6" fmla="*/ 0 h 954107"/>
              <a:gd name="csX7" fmla="*/ 3683326 w 6656613"/>
              <a:gd name="csY7" fmla="*/ 0 h 954107"/>
              <a:gd name="csX8" fmla="*/ 4371176 w 6656613"/>
              <a:gd name="csY8" fmla="*/ 0 h 954107"/>
              <a:gd name="csX9" fmla="*/ 4792761 w 6656613"/>
              <a:gd name="csY9" fmla="*/ 0 h 954107"/>
              <a:gd name="csX10" fmla="*/ 5414045 w 6656613"/>
              <a:gd name="csY10" fmla="*/ 0 h 954107"/>
              <a:gd name="csX11" fmla="*/ 6035329 w 6656613"/>
              <a:gd name="csY11" fmla="*/ 0 h 954107"/>
              <a:gd name="csX12" fmla="*/ 6656613 w 6656613"/>
              <a:gd name="csY12" fmla="*/ 0 h 954107"/>
              <a:gd name="csX13" fmla="*/ 6656613 w 6656613"/>
              <a:gd name="csY13" fmla="*/ 448430 h 954107"/>
              <a:gd name="csX14" fmla="*/ 6656613 w 6656613"/>
              <a:gd name="csY14" fmla="*/ 954107 h 954107"/>
              <a:gd name="csX15" fmla="*/ 6168461 w 6656613"/>
              <a:gd name="csY15" fmla="*/ 954107 h 954107"/>
              <a:gd name="csX16" fmla="*/ 5547178 w 6656613"/>
              <a:gd name="csY16" fmla="*/ 954107 h 954107"/>
              <a:gd name="csX17" fmla="*/ 5059026 w 6656613"/>
              <a:gd name="csY17" fmla="*/ 954107 h 954107"/>
              <a:gd name="csX18" fmla="*/ 4570874 w 6656613"/>
              <a:gd name="csY18" fmla="*/ 954107 h 954107"/>
              <a:gd name="csX19" fmla="*/ 4215855 w 6656613"/>
              <a:gd name="csY19" fmla="*/ 954107 h 954107"/>
              <a:gd name="csX20" fmla="*/ 3727703 w 6656613"/>
              <a:gd name="csY20" fmla="*/ 954107 h 954107"/>
              <a:gd name="csX21" fmla="*/ 3039853 w 6656613"/>
              <a:gd name="csY21" fmla="*/ 954107 h 954107"/>
              <a:gd name="csX22" fmla="*/ 2352003 w 6656613"/>
              <a:gd name="csY22" fmla="*/ 954107 h 954107"/>
              <a:gd name="csX23" fmla="*/ 1930418 w 6656613"/>
              <a:gd name="csY23" fmla="*/ 954107 h 954107"/>
              <a:gd name="csX24" fmla="*/ 1309134 w 6656613"/>
              <a:gd name="csY24" fmla="*/ 954107 h 954107"/>
              <a:gd name="csX25" fmla="*/ 754416 w 6656613"/>
              <a:gd name="csY25" fmla="*/ 954107 h 954107"/>
              <a:gd name="csX26" fmla="*/ 0 w 6656613"/>
              <a:gd name="csY26" fmla="*/ 954107 h 954107"/>
              <a:gd name="csX27" fmla="*/ 0 w 6656613"/>
              <a:gd name="csY27" fmla="*/ 505677 h 954107"/>
              <a:gd name="csX28" fmla="*/ 0 w 6656613"/>
              <a:gd name="csY28" fmla="*/ 0 h 9541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6656613" h="954107" fill="none" extrusionOk="0">
                <a:moveTo>
                  <a:pt x="0" y="0"/>
                </a:moveTo>
                <a:cubicBezTo>
                  <a:pt x="195534" y="-3501"/>
                  <a:pt x="345619" y="53685"/>
                  <a:pt x="554718" y="0"/>
                </a:cubicBezTo>
                <a:cubicBezTo>
                  <a:pt x="763817" y="-53685"/>
                  <a:pt x="740281" y="6557"/>
                  <a:pt x="909737" y="0"/>
                </a:cubicBezTo>
                <a:cubicBezTo>
                  <a:pt x="1079193" y="-6557"/>
                  <a:pt x="1228984" y="7008"/>
                  <a:pt x="1464455" y="0"/>
                </a:cubicBezTo>
                <a:cubicBezTo>
                  <a:pt x="1699926" y="-7008"/>
                  <a:pt x="1717631" y="58211"/>
                  <a:pt x="1952606" y="0"/>
                </a:cubicBezTo>
                <a:cubicBezTo>
                  <a:pt x="2187581" y="-58211"/>
                  <a:pt x="2371050" y="19596"/>
                  <a:pt x="2640456" y="0"/>
                </a:cubicBezTo>
                <a:cubicBezTo>
                  <a:pt x="2909862" y="-19596"/>
                  <a:pt x="2939200" y="20214"/>
                  <a:pt x="3128608" y="0"/>
                </a:cubicBezTo>
                <a:cubicBezTo>
                  <a:pt x="3318016" y="-20214"/>
                  <a:pt x="3534418" y="38996"/>
                  <a:pt x="3683326" y="0"/>
                </a:cubicBezTo>
                <a:cubicBezTo>
                  <a:pt x="3832234" y="-38996"/>
                  <a:pt x="4103219" y="19266"/>
                  <a:pt x="4371176" y="0"/>
                </a:cubicBezTo>
                <a:cubicBezTo>
                  <a:pt x="4639133" y="-19266"/>
                  <a:pt x="4671005" y="9949"/>
                  <a:pt x="4792761" y="0"/>
                </a:cubicBezTo>
                <a:cubicBezTo>
                  <a:pt x="4914518" y="-9949"/>
                  <a:pt x="5163069" y="13632"/>
                  <a:pt x="5414045" y="0"/>
                </a:cubicBezTo>
                <a:cubicBezTo>
                  <a:pt x="5665021" y="-13632"/>
                  <a:pt x="5895653" y="40596"/>
                  <a:pt x="6035329" y="0"/>
                </a:cubicBezTo>
                <a:cubicBezTo>
                  <a:pt x="6175005" y="-40596"/>
                  <a:pt x="6349412" y="22610"/>
                  <a:pt x="6656613" y="0"/>
                </a:cubicBezTo>
                <a:cubicBezTo>
                  <a:pt x="6685909" y="129553"/>
                  <a:pt x="6619571" y="343213"/>
                  <a:pt x="6656613" y="448430"/>
                </a:cubicBezTo>
                <a:cubicBezTo>
                  <a:pt x="6693655" y="553647"/>
                  <a:pt x="6644638" y="703251"/>
                  <a:pt x="6656613" y="954107"/>
                </a:cubicBezTo>
                <a:cubicBezTo>
                  <a:pt x="6496390" y="1000849"/>
                  <a:pt x="6371290" y="918164"/>
                  <a:pt x="6168461" y="954107"/>
                </a:cubicBezTo>
                <a:cubicBezTo>
                  <a:pt x="5965632" y="990050"/>
                  <a:pt x="5740170" y="930346"/>
                  <a:pt x="5547178" y="954107"/>
                </a:cubicBezTo>
                <a:cubicBezTo>
                  <a:pt x="5354186" y="977868"/>
                  <a:pt x="5189103" y="922167"/>
                  <a:pt x="5059026" y="954107"/>
                </a:cubicBezTo>
                <a:cubicBezTo>
                  <a:pt x="4928949" y="986047"/>
                  <a:pt x="4670699" y="905257"/>
                  <a:pt x="4570874" y="954107"/>
                </a:cubicBezTo>
                <a:cubicBezTo>
                  <a:pt x="4471049" y="1002957"/>
                  <a:pt x="4370384" y="935969"/>
                  <a:pt x="4215855" y="954107"/>
                </a:cubicBezTo>
                <a:cubicBezTo>
                  <a:pt x="4061326" y="972245"/>
                  <a:pt x="3856372" y="935358"/>
                  <a:pt x="3727703" y="954107"/>
                </a:cubicBezTo>
                <a:cubicBezTo>
                  <a:pt x="3599034" y="972856"/>
                  <a:pt x="3274709" y="923857"/>
                  <a:pt x="3039853" y="954107"/>
                </a:cubicBezTo>
                <a:cubicBezTo>
                  <a:pt x="2804997" y="984357"/>
                  <a:pt x="2604557" y="891168"/>
                  <a:pt x="2352003" y="954107"/>
                </a:cubicBezTo>
                <a:cubicBezTo>
                  <a:pt x="2099449" y="1017046"/>
                  <a:pt x="2028413" y="909625"/>
                  <a:pt x="1930418" y="954107"/>
                </a:cubicBezTo>
                <a:cubicBezTo>
                  <a:pt x="1832423" y="998589"/>
                  <a:pt x="1555326" y="898547"/>
                  <a:pt x="1309134" y="954107"/>
                </a:cubicBezTo>
                <a:cubicBezTo>
                  <a:pt x="1062942" y="1009667"/>
                  <a:pt x="952459" y="949808"/>
                  <a:pt x="754416" y="954107"/>
                </a:cubicBezTo>
                <a:cubicBezTo>
                  <a:pt x="556373" y="958406"/>
                  <a:pt x="367465" y="866511"/>
                  <a:pt x="0" y="954107"/>
                </a:cubicBezTo>
                <a:cubicBezTo>
                  <a:pt x="-33974" y="781565"/>
                  <a:pt x="35893" y="652076"/>
                  <a:pt x="0" y="505677"/>
                </a:cubicBezTo>
                <a:cubicBezTo>
                  <a:pt x="-35893" y="359278"/>
                  <a:pt x="34805" y="238017"/>
                  <a:pt x="0" y="0"/>
                </a:cubicBezTo>
                <a:close/>
              </a:path>
              <a:path w="6656613" h="954107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97769" y="207950"/>
                  <a:pt x="6627485" y="262462"/>
                  <a:pt x="6656613" y="477054"/>
                </a:cubicBezTo>
                <a:cubicBezTo>
                  <a:pt x="6685741" y="691646"/>
                  <a:pt x="6613038" y="776032"/>
                  <a:pt x="6656613" y="954107"/>
                </a:cubicBezTo>
                <a:cubicBezTo>
                  <a:pt x="6488945" y="961349"/>
                  <a:pt x="6377631" y="940420"/>
                  <a:pt x="6301594" y="954107"/>
                </a:cubicBezTo>
                <a:cubicBezTo>
                  <a:pt x="6225557" y="967794"/>
                  <a:pt x="5985258" y="938341"/>
                  <a:pt x="5813442" y="954107"/>
                </a:cubicBezTo>
                <a:cubicBezTo>
                  <a:pt x="5641626" y="969873"/>
                  <a:pt x="5518596" y="945198"/>
                  <a:pt x="5258724" y="954107"/>
                </a:cubicBezTo>
                <a:cubicBezTo>
                  <a:pt x="4998852" y="963016"/>
                  <a:pt x="4841255" y="953443"/>
                  <a:pt x="4637440" y="954107"/>
                </a:cubicBezTo>
                <a:cubicBezTo>
                  <a:pt x="4433625" y="954771"/>
                  <a:pt x="4296586" y="880445"/>
                  <a:pt x="4016157" y="954107"/>
                </a:cubicBezTo>
                <a:cubicBezTo>
                  <a:pt x="3735728" y="1027769"/>
                  <a:pt x="3632336" y="935808"/>
                  <a:pt x="3461439" y="954107"/>
                </a:cubicBezTo>
                <a:cubicBezTo>
                  <a:pt x="3290542" y="972406"/>
                  <a:pt x="3146374" y="893285"/>
                  <a:pt x="2840155" y="954107"/>
                </a:cubicBezTo>
                <a:cubicBezTo>
                  <a:pt x="2533936" y="1014929"/>
                  <a:pt x="2596065" y="933145"/>
                  <a:pt x="2418569" y="954107"/>
                </a:cubicBezTo>
                <a:cubicBezTo>
                  <a:pt x="2241073" y="975069"/>
                  <a:pt x="1942844" y="943088"/>
                  <a:pt x="1730719" y="954107"/>
                </a:cubicBezTo>
                <a:cubicBezTo>
                  <a:pt x="1518594" y="965126"/>
                  <a:pt x="1370526" y="889949"/>
                  <a:pt x="1042869" y="954107"/>
                </a:cubicBezTo>
                <a:cubicBezTo>
                  <a:pt x="715212" y="1018265"/>
                  <a:pt x="418988" y="909769"/>
                  <a:pt x="0" y="954107"/>
                </a:cubicBezTo>
                <a:cubicBezTo>
                  <a:pt x="-53662" y="759454"/>
                  <a:pt x="3424" y="671487"/>
                  <a:pt x="0" y="505677"/>
                </a:cubicBezTo>
                <a:cubicBezTo>
                  <a:pt x="-3424" y="339867"/>
                  <a:pt x="52460" y="133530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Κάθομαι  ανάσκελα  κάτω από  ένα δέντρο.</a:t>
            </a:r>
          </a:p>
        </p:txBody>
      </p:sp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F77D2ED2-77BF-D364-2CDC-EF7B803440FB}"/>
              </a:ext>
            </a:extLst>
          </p:cNvPr>
          <p:cNvSpPr/>
          <p:nvPr/>
        </p:nvSpPr>
        <p:spPr>
          <a:xfrm>
            <a:off x="7930242" y="841117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Αποφαντικές (ή κρίσης)</a:t>
            </a: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6741077-4915-46E7-BD6D-34548CB7FAA7}"/>
              </a:ext>
            </a:extLst>
          </p:cNvPr>
          <p:cNvSpPr/>
          <p:nvPr/>
        </p:nvSpPr>
        <p:spPr>
          <a:xfrm>
            <a:off x="7957457" y="2497297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Προστακτικές (ή επιθυμίας)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1CC761B-8695-DBA2-9865-FEB9CABC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9</a:t>
            </a:fld>
            <a:endParaRPr lang="el-GR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95B459B-10C3-07AB-5163-9C03B061D0C0}"/>
              </a:ext>
            </a:extLst>
          </p:cNvPr>
          <p:cNvSpPr/>
          <p:nvPr/>
        </p:nvSpPr>
        <p:spPr>
          <a:xfrm>
            <a:off x="8055429" y="4030971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/>
              <a:t>Ερωτηματικές</a:t>
            </a:r>
            <a:r>
              <a:rPr lang="el-GR" sz="3200" dirty="0"/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B2508E-D47B-1081-DB4A-405E4FBFC790}"/>
              </a:ext>
            </a:extLst>
          </p:cNvPr>
          <p:cNvSpPr txBox="1"/>
          <p:nvPr/>
        </p:nvSpPr>
        <p:spPr>
          <a:xfrm>
            <a:off x="451747" y="5523950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όμορφο   που είναι!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D6F745-79AC-7BA1-1F10-DF6BC02E4FC0}"/>
              </a:ext>
            </a:extLst>
          </p:cNvPr>
          <p:cNvSpPr txBox="1"/>
          <p:nvPr/>
        </p:nvSpPr>
        <p:spPr>
          <a:xfrm>
            <a:off x="342890" y="421119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Κι εσύ   </a:t>
            </a:r>
            <a:r>
              <a:rPr lang="el-GR" sz="2800" dirty="0" err="1"/>
              <a:t>γι</a:t>
            </a:r>
            <a:r>
              <a:rPr lang="el-GR" sz="2800" dirty="0"/>
              <a:t>΄ αυτό  δεν τους  χτύπησες;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88521E-A839-1C0B-2201-8A3C76AA5D4F}"/>
              </a:ext>
            </a:extLst>
          </p:cNvPr>
          <p:cNvSpPr txBox="1"/>
          <p:nvPr/>
        </p:nvSpPr>
        <p:spPr>
          <a:xfrm>
            <a:off x="451748" y="6158803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Αυτός  είναι  κυνηγός!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EE4317-035A-BCD2-F834-6F5F97A116CA}"/>
              </a:ext>
            </a:extLst>
          </p:cNvPr>
          <p:cNvSpPr txBox="1"/>
          <p:nvPr/>
        </p:nvSpPr>
        <p:spPr>
          <a:xfrm>
            <a:off x="375535" y="1306059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FFC0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Αύριο  θα πάω  </a:t>
            </a:r>
            <a:r>
              <a:rPr lang="el-GR" sz="2800"/>
              <a:t>στα βοσκοτόπια.</a:t>
            </a:r>
            <a:endParaRPr lang="el-GR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FFBA27-5A67-E107-727D-6F910D5964D8}"/>
              </a:ext>
            </a:extLst>
          </p:cNvPr>
          <p:cNvSpPr txBox="1"/>
          <p:nvPr/>
        </p:nvSpPr>
        <p:spPr>
          <a:xfrm>
            <a:off x="375536" y="1950706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Στοιχηθείτε!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E9250-A8F6-05B9-A5E8-B186323BDD2B}"/>
              </a:ext>
            </a:extLst>
          </p:cNvPr>
          <p:cNvSpPr txBox="1"/>
          <p:nvPr/>
        </p:nvSpPr>
        <p:spPr>
          <a:xfrm>
            <a:off x="342890" y="485585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FFFF0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Τι  κάνετε  εσείς  εδώ;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BC5D98E-B8B5-F4D5-14ED-CD7BC2A85BBD}"/>
              </a:ext>
            </a:extLst>
          </p:cNvPr>
          <p:cNvSpPr txBox="1"/>
          <p:nvPr/>
        </p:nvSpPr>
        <p:spPr>
          <a:xfrm>
            <a:off x="342891" y="3425334"/>
            <a:ext cx="6656613" cy="523220"/>
          </a:xfrm>
          <a:custGeom>
            <a:avLst/>
            <a:gdLst>
              <a:gd name="csX0" fmla="*/ 0 w 6656613"/>
              <a:gd name="csY0" fmla="*/ 0 h 523220"/>
              <a:gd name="csX1" fmla="*/ 355019 w 6656613"/>
              <a:gd name="csY1" fmla="*/ 0 h 523220"/>
              <a:gd name="csX2" fmla="*/ 776605 w 6656613"/>
              <a:gd name="csY2" fmla="*/ 0 h 523220"/>
              <a:gd name="csX3" fmla="*/ 1198190 w 6656613"/>
              <a:gd name="csY3" fmla="*/ 0 h 523220"/>
              <a:gd name="csX4" fmla="*/ 1553210 w 6656613"/>
              <a:gd name="csY4" fmla="*/ 0 h 523220"/>
              <a:gd name="csX5" fmla="*/ 2107927 w 6656613"/>
              <a:gd name="csY5" fmla="*/ 0 h 523220"/>
              <a:gd name="csX6" fmla="*/ 2596079 w 6656613"/>
              <a:gd name="csY6" fmla="*/ 0 h 523220"/>
              <a:gd name="csX7" fmla="*/ 3283929 w 6656613"/>
              <a:gd name="csY7" fmla="*/ 0 h 523220"/>
              <a:gd name="csX8" fmla="*/ 3772081 w 6656613"/>
              <a:gd name="csY8" fmla="*/ 0 h 523220"/>
              <a:gd name="csX9" fmla="*/ 4326798 w 6656613"/>
              <a:gd name="csY9" fmla="*/ 0 h 523220"/>
              <a:gd name="csX10" fmla="*/ 5014648 w 6656613"/>
              <a:gd name="csY10" fmla="*/ 0 h 523220"/>
              <a:gd name="csX11" fmla="*/ 5436234 w 6656613"/>
              <a:gd name="csY11" fmla="*/ 0 h 523220"/>
              <a:gd name="csX12" fmla="*/ 6057518 w 6656613"/>
              <a:gd name="csY12" fmla="*/ 0 h 523220"/>
              <a:gd name="csX13" fmla="*/ 6656613 w 6656613"/>
              <a:gd name="csY13" fmla="*/ 0 h 523220"/>
              <a:gd name="csX14" fmla="*/ 6656613 w 6656613"/>
              <a:gd name="csY14" fmla="*/ 523220 h 523220"/>
              <a:gd name="csX15" fmla="*/ 6301594 w 6656613"/>
              <a:gd name="csY15" fmla="*/ 523220 h 523220"/>
              <a:gd name="csX16" fmla="*/ 5880008 w 6656613"/>
              <a:gd name="csY16" fmla="*/ 523220 h 523220"/>
              <a:gd name="csX17" fmla="*/ 5192158 w 6656613"/>
              <a:gd name="csY17" fmla="*/ 523220 h 523220"/>
              <a:gd name="csX18" fmla="*/ 4570874 w 6656613"/>
              <a:gd name="csY18" fmla="*/ 523220 h 523220"/>
              <a:gd name="csX19" fmla="*/ 4082723 w 6656613"/>
              <a:gd name="csY19" fmla="*/ 523220 h 523220"/>
              <a:gd name="csX20" fmla="*/ 3594571 w 6656613"/>
              <a:gd name="csY20" fmla="*/ 523220 h 523220"/>
              <a:gd name="csX21" fmla="*/ 3239552 w 6656613"/>
              <a:gd name="csY21" fmla="*/ 523220 h 523220"/>
              <a:gd name="csX22" fmla="*/ 2751400 w 6656613"/>
              <a:gd name="csY22" fmla="*/ 523220 h 523220"/>
              <a:gd name="csX23" fmla="*/ 2063550 w 6656613"/>
              <a:gd name="csY23" fmla="*/ 523220 h 523220"/>
              <a:gd name="csX24" fmla="*/ 1375700 w 6656613"/>
              <a:gd name="csY24" fmla="*/ 523220 h 523220"/>
              <a:gd name="csX25" fmla="*/ 954115 w 6656613"/>
              <a:gd name="csY25" fmla="*/ 523220 h 523220"/>
              <a:gd name="csX26" fmla="*/ 0 w 6656613"/>
              <a:gd name="csY26" fmla="*/ 523220 h 523220"/>
              <a:gd name="csX27" fmla="*/ 0 w 6656613"/>
              <a:gd name="csY27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6656613" h="523220" fill="none" extrusionOk="0">
                <a:moveTo>
                  <a:pt x="0" y="0"/>
                </a:moveTo>
                <a:cubicBezTo>
                  <a:pt x="82416" y="-23761"/>
                  <a:pt x="251882" y="37883"/>
                  <a:pt x="355019" y="0"/>
                </a:cubicBezTo>
                <a:cubicBezTo>
                  <a:pt x="458156" y="-37883"/>
                  <a:pt x="647202" y="28057"/>
                  <a:pt x="776605" y="0"/>
                </a:cubicBezTo>
                <a:cubicBezTo>
                  <a:pt x="906008" y="-28057"/>
                  <a:pt x="1087846" y="4366"/>
                  <a:pt x="1198190" y="0"/>
                </a:cubicBezTo>
                <a:cubicBezTo>
                  <a:pt x="1308535" y="-4366"/>
                  <a:pt x="1376214" y="42146"/>
                  <a:pt x="1553210" y="0"/>
                </a:cubicBezTo>
                <a:cubicBezTo>
                  <a:pt x="1730206" y="-42146"/>
                  <a:pt x="1872979" y="11164"/>
                  <a:pt x="2107927" y="0"/>
                </a:cubicBezTo>
                <a:cubicBezTo>
                  <a:pt x="2342875" y="-11164"/>
                  <a:pt x="2358633" y="57581"/>
                  <a:pt x="2596079" y="0"/>
                </a:cubicBezTo>
                <a:cubicBezTo>
                  <a:pt x="2833525" y="-57581"/>
                  <a:pt x="3014523" y="19596"/>
                  <a:pt x="3283929" y="0"/>
                </a:cubicBezTo>
                <a:cubicBezTo>
                  <a:pt x="3553335" y="-19596"/>
                  <a:pt x="3582673" y="20214"/>
                  <a:pt x="3772081" y="0"/>
                </a:cubicBezTo>
                <a:cubicBezTo>
                  <a:pt x="3961489" y="-20214"/>
                  <a:pt x="4181050" y="43580"/>
                  <a:pt x="4326798" y="0"/>
                </a:cubicBezTo>
                <a:cubicBezTo>
                  <a:pt x="4472546" y="-43580"/>
                  <a:pt x="4746691" y="19266"/>
                  <a:pt x="5014648" y="0"/>
                </a:cubicBezTo>
                <a:cubicBezTo>
                  <a:pt x="5282605" y="-19266"/>
                  <a:pt x="5304991" y="33"/>
                  <a:pt x="5436234" y="0"/>
                </a:cubicBezTo>
                <a:cubicBezTo>
                  <a:pt x="5567477" y="-33"/>
                  <a:pt x="5806542" y="13632"/>
                  <a:pt x="6057518" y="0"/>
                </a:cubicBezTo>
                <a:cubicBezTo>
                  <a:pt x="6308494" y="-13632"/>
                  <a:pt x="6428891" y="39915"/>
                  <a:pt x="6656613" y="0"/>
                </a:cubicBezTo>
                <a:cubicBezTo>
                  <a:pt x="6698731" y="165686"/>
                  <a:pt x="6613631" y="270584"/>
                  <a:pt x="6656613" y="523220"/>
                </a:cubicBezTo>
                <a:cubicBezTo>
                  <a:pt x="6506052" y="562950"/>
                  <a:pt x="6474460" y="481012"/>
                  <a:pt x="6301594" y="523220"/>
                </a:cubicBezTo>
                <a:cubicBezTo>
                  <a:pt x="6128728" y="565428"/>
                  <a:pt x="6089747" y="490732"/>
                  <a:pt x="5880008" y="523220"/>
                </a:cubicBezTo>
                <a:cubicBezTo>
                  <a:pt x="5670269" y="555708"/>
                  <a:pt x="5330143" y="504102"/>
                  <a:pt x="5192158" y="523220"/>
                </a:cubicBezTo>
                <a:cubicBezTo>
                  <a:pt x="5054173" y="542338"/>
                  <a:pt x="4768664" y="501070"/>
                  <a:pt x="4570874" y="523220"/>
                </a:cubicBezTo>
                <a:cubicBezTo>
                  <a:pt x="4373084" y="545370"/>
                  <a:pt x="4210702" y="490859"/>
                  <a:pt x="4082723" y="523220"/>
                </a:cubicBezTo>
                <a:cubicBezTo>
                  <a:pt x="3954744" y="555581"/>
                  <a:pt x="3694396" y="474370"/>
                  <a:pt x="3594571" y="523220"/>
                </a:cubicBezTo>
                <a:cubicBezTo>
                  <a:pt x="3494746" y="572070"/>
                  <a:pt x="3394081" y="505082"/>
                  <a:pt x="3239552" y="523220"/>
                </a:cubicBezTo>
                <a:cubicBezTo>
                  <a:pt x="3085023" y="541358"/>
                  <a:pt x="2880069" y="504471"/>
                  <a:pt x="2751400" y="523220"/>
                </a:cubicBezTo>
                <a:cubicBezTo>
                  <a:pt x="2622731" y="541969"/>
                  <a:pt x="2298406" y="492970"/>
                  <a:pt x="2063550" y="523220"/>
                </a:cubicBezTo>
                <a:cubicBezTo>
                  <a:pt x="1828694" y="553470"/>
                  <a:pt x="1628254" y="460281"/>
                  <a:pt x="1375700" y="523220"/>
                </a:cubicBezTo>
                <a:cubicBezTo>
                  <a:pt x="1123146" y="586159"/>
                  <a:pt x="1052110" y="478738"/>
                  <a:pt x="954115" y="523220"/>
                </a:cubicBezTo>
                <a:cubicBezTo>
                  <a:pt x="856120" y="567702"/>
                  <a:pt x="276636" y="497135"/>
                  <a:pt x="0" y="523220"/>
                </a:cubicBezTo>
                <a:cubicBezTo>
                  <a:pt x="-279" y="416197"/>
                  <a:pt x="26952" y="219422"/>
                  <a:pt x="0" y="0"/>
                </a:cubicBezTo>
                <a:close/>
              </a:path>
              <a:path w="6656613" h="523220" stroke="0" extrusionOk="0">
                <a:moveTo>
                  <a:pt x="0" y="0"/>
                </a:moveTo>
                <a:cubicBezTo>
                  <a:pt x="130903" y="-20903"/>
                  <a:pt x="370284" y="36079"/>
                  <a:pt x="621284" y="0"/>
                </a:cubicBezTo>
                <a:cubicBezTo>
                  <a:pt x="872284" y="-36079"/>
                  <a:pt x="984045" y="50772"/>
                  <a:pt x="1109436" y="0"/>
                </a:cubicBezTo>
                <a:cubicBezTo>
                  <a:pt x="1234827" y="-50772"/>
                  <a:pt x="1360225" y="49838"/>
                  <a:pt x="1597587" y="0"/>
                </a:cubicBezTo>
                <a:cubicBezTo>
                  <a:pt x="1834949" y="-49838"/>
                  <a:pt x="1843792" y="20867"/>
                  <a:pt x="2019173" y="0"/>
                </a:cubicBezTo>
                <a:cubicBezTo>
                  <a:pt x="2194554" y="-20867"/>
                  <a:pt x="2561996" y="67149"/>
                  <a:pt x="2707023" y="0"/>
                </a:cubicBezTo>
                <a:cubicBezTo>
                  <a:pt x="2852050" y="-67149"/>
                  <a:pt x="3219491" y="40951"/>
                  <a:pt x="3394873" y="0"/>
                </a:cubicBezTo>
                <a:cubicBezTo>
                  <a:pt x="3570255" y="-40951"/>
                  <a:pt x="3630168" y="25358"/>
                  <a:pt x="3816458" y="0"/>
                </a:cubicBezTo>
                <a:cubicBezTo>
                  <a:pt x="4002749" y="-25358"/>
                  <a:pt x="4297119" y="7177"/>
                  <a:pt x="4437742" y="0"/>
                </a:cubicBezTo>
                <a:cubicBezTo>
                  <a:pt x="4578365" y="-7177"/>
                  <a:pt x="4812528" y="58089"/>
                  <a:pt x="5059026" y="0"/>
                </a:cubicBezTo>
                <a:cubicBezTo>
                  <a:pt x="5305524" y="-58089"/>
                  <a:pt x="5431931" y="55155"/>
                  <a:pt x="5680310" y="0"/>
                </a:cubicBezTo>
                <a:cubicBezTo>
                  <a:pt x="5928689" y="-55155"/>
                  <a:pt x="6318332" y="91314"/>
                  <a:pt x="6656613" y="0"/>
                </a:cubicBezTo>
                <a:cubicBezTo>
                  <a:pt x="6676483" y="217743"/>
                  <a:pt x="6630438" y="299777"/>
                  <a:pt x="6656613" y="523220"/>
                </a:cubicBezTo>
                <a:cubicBezTo>
                  <a:pt x="6475807" y="567954"/>
                  <a:pt x="6357099" y="519966"/>
                  <a:pt x="6235028" y="523220"/>
                </a:cubicBezTo>
                <a:cubicBezTo>
                  <a:pt x="6112958" y="526474"/>
                  <a:pt x="5812036" y="491675"/>
                  <a:pt x="5680310" y="523220"/>
                </a:cubicBezTo>
                <a:cubicBezTo>
                  <a:pt x="5548584" y="554765"/>
                  <a:pt x="5363974" y="507454"/>
                  <a:pt x="5192158" y="523220"/>
                </a:cubicBezTo>
                <a:cubicBezTo>
                  <a:pt x="5020342" y="538986"/>
                  <a:pt x="4897312" y="514311"/>
                  <a:pt x="4637440" y="523220"/>
                </a:cubicBezTo>
                <a:cubicBezTo>
                  <a:pt x="4377568" y="532129"/>
                  <a:pt x="4214826" y="522159"/>
                  <a:pt x="4016157" y="523220"/>
                </a:cubicBezTo>
                <a:cubicBezTo>
                  <a:pt x="3817488" y="524281"/>
                  <a:pt x="3678238" y="453294"/>
                  <a:pt x="3394873" y="523220"/>
                </a:cubicBezTo>
                <a:cubicBezTo>
                  <a:pt x="3111508" y="593146"/>
                  <a:pt x="3011052" y="504921"/>
                  <a:pt x="2840155" y="523220"/>
                </a:cubicBezTo>
                <a:cubicBezTo>
                  <a:pt x="2669258" y="541519"/>
                  <a:pt x="2525090" y="462398"/>
                  <a:pt x="2218871" y="523220"/>
                </a:cubicBezTo>
                <a:cubicBezTo>
                  <a:pt x="1912652" y="584042"/>
                  <a:pt x="1971811" y="495747"/>
                  <a:pt x="1797286" y="523220"/>
                </a:cubicBezTo>
                <a:cubicBezTo>
                  <a:pt x="1622761" y="550693"/>
                  <a:pt x="1324802" y="516974"/>
                  <a:pt x="1109435" y="523220"/>
                </a:cubicBezTo>
                <a:cubicBezTo>
                  <a:pt x="894068" y="529466"/>
                  <a:pt x="533985" y="429430"/>
                  <a:pt x="0" y="523220"/>
                </a:cubicBezTo>
                <a:cubicBezTo>
                  <a:pt x="-49946" y="387319"/>
                  <a:pt x="5623" y="166834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Φάε το φαγητό σου  να φύγουμε.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43101B-B9CD-02FB-8CC2-2495DC8BF9E4}"/>
              </a:ext>
            </a:extLst>
          </p:cNvPr>
          <p:cNvSpPr txBox="1"/>
          <p:nvPr/>
        </p:nvSpPr>
        <p:spPr>
          <a:xfrm>
            <a:off x="375536" y="2688020"/>
            <a:ext cx="7222681" cy="523220"/>
          </a:xfrm>
          <a:custGeom>
            <a:avLst/>
            <a:gdLst>
              <a:gd name="csX0" fmla="*/ 0 w 7222681"/>
              <a:gd name="csY0" fmla="*/ 0 h 523220"/>
              <a:gd name="csX1" fmla="*/ 555591 w 7222681"/>
              <a:gd name="csY1" fmla="*/ 0 h 523220"/>
              <a:gd name="csX2" fmla="*/ 1111182 w 7222681"/>
              <a:gd name="csY2" fmla="*/ 0 h 523220"/>
              <a:gd name="csX3" fmla="*/ 1594546 w 7222681"/>
              <a:gd name="csY3" fmla="*/ 0 h 523220"/>
              <a:gd name="csX4" fmla="*/ 2294590 w 7222681"/>
              <a:gd name="csY4" fmla="*/ 0 h 523220"/>
              <a:gd name="csX5" fmla="*/ 2777954 w 7222681"/>
              <a:gd name="csY5" fmla="*/ 0 h 523220"/>
              <a:gd name="csX6" fmla="*/ 3333545 w 7222681"/>
              <a:gd name="csY6" fmla="*/ 0 h 523220"/>
              <a:gd name="csX7" fmla="*/ 4033590 w 7222681"/>
              <a:gd name="csY7" fmla="*/ 0 h 523220"/>
              <a:gd name="csX8" fmla="*/ 4444727 w 7222681"/>
              <a:gd name="csY8" fmla="*/ 0 h 523220"/>
              <a:gd name="csX9" fmla="*/ 5072544 w 7222681"/>
              <a:gd name="csY9" fmla="*/ 0 h 523220"/>
              <a:gd name="csX10" fmla="*/ 5700362 w 7222681"/>
              <a:gd name="csY10" fmla="*/ 0 h 523220"/>
              <a:gd name="csX11" fmla="*/ 6400407 w 7222681"/>
              <a:gd name="csY11" fmla="*/ 0 h 523220"/>
              <a:gd name="csX12" fmla="*/ 6739317 w 7222681"/>
              <a:gd name="csY12" fmla="*/ 0 h 523220"/>
              <a:gd name="csX13" fmla="*/ 7222681 w 7222681"/>
              <a:gd name="csY13" fmla="*/ 0 h 523220"/>
              <a:gd name="csX14" fmla="*/ 7222681 w 7222681"/>
              <a:gd name="csY14" fmla="*/ 523220 h 523220"/>
              <a:gd name="csX15" fmla="*/ 6883771 w 7222681"/>
              <a:gd name="csY15" fmla="*/ 523220 h 523220"/>
              <a:gd name="csX16" fmla="*/ 6400407 w 7222681"/>
              <a:gd name="csY16" fmla="*/ 523220 h 523220"/>
              <a:gd name="csX17" fmla="*/ 5917043 w 7222681"/>
              <a:gd name="csY17" fmla="*/ 523220 h 523220"/>
              <a:gd name="csX18" fmla="*/ 5578132 w 7222681"/>
              <a:gd name="csY18" fmla="*/ 523220 h 523220"/>
              <a:gd name="csX19" fmla="*/ 5094768 w 7222681"/>
              <a:gd name="csY19" fmla="*/ 523220 h 523220"/>
              <a:gd name="csX20" fmla="*/ 4394724 w 7222681"/>
              <a:gd name="csY20" fmla="*/ 523220 h 523220"/>
              <a:gd name="csX21" fmla="*/ 3694679 w 7222681"/>
              <a:gd name="csY21" fmla="*/ 523220 h 523220"/>
              <a:gd name="csX22" fmla="*/ 3283542 w 7222681"/>
              <a:gd name="csY22" fmla="*/ 523220 h 523220"/>
              <a:gd name="csX23" fmla="*/ 2655724 w 7222681"/>
              <a:gd name="csY23" fmla="*/ 523220 h 523220"/>
              <a:gd name="csX24" fmla="*/ 2100133 w 7222681"/>
              <a:gd name="csY24" fmla="*/ 523220 h 523220"/>
              <a:gd name="csX25" fmla="*/ 1761223 w 7222681"/>
              <a:gd name="csY25" fmla="*/ 523220 h 523220"/>
              <a:gd name="csX26" fmla="*/ 1422313 w 7222681"/>
              <a:gd name="csY26" fmla="*/ 523220 h 523220"/>
              <a:gd name="csX27" fmla="*/ 794495 w 7222681"/>
              <a:gd name="csY27" fmla="*/ 523220 h 523220"/>
              <a:gd name="csX28" fmla="*/ 0 w 7222681"/>
              <a:gd name="csY28" fmla="*/ 523220 h 523220"/>
              <a:gd name="csX29" fmla="*/ 0 w 7222681"/>
              <a:gd name="csY29" fmla="*/ 0 h 5232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</a:cxnLst>
            <a:rect l="l" t="t" r="r" b="b"/>
            <a:pathLst>
              <a:path w="7222681" h="523220" fill="none" extrusionOk="0">
                <a:moveTo>
                  <a:pt x="0" y="0"/>
                </a:moveTo>
                <a:cubicBezTo>
                  <a:pt x="145868" y="-24125"/>
                  <a:pt x="385585" y="36166"/>
                  <a:pt x="555591" y="0"/>
                </a:cubicBezTo>
                <a:cubicBezTo>
                  <a:pt x="725597" y="-36166"/>
                  <a:pt x="918818" y="45755"/>
                  <a:pt x="1111182" y="0"/>
                </a:cubicBezTo>
                <a:cubicBezTo>
                  <a:pt x="1303546" y="-45755"/>
                  <a:pt x="1442422" y="57255"/>
                  <a:pt x="1594546" y="0"/>
                </a:cubicBezTo>
                <a:cubicBezTo>
                  <a:pt x="1746670" y="-57255"/>
                  <a:pt x="2124383" y="9029"/>
                  <a:pt x="2294590" y="0"/>
                </a:cubicBezTo>
                <a:cubicBezTo>
                  <a:pt x="2464797" y="-9029"/>
                  <a:pt x="2602393" y="19115"/>
                  <a:pt x="2777954" y="0"/>
                </a:cubicBezTo>
                <a:cubicBezTo>
                  <a:pt x="2953515" y="-19115"/>
                  <a:pt x="3093246" y="37419"/>
                  <a:pt x="3333545" y="0"/>
                </a:cubicBezTo>
                <a:cubicBezTo>
                  <a:pt x="3573844" y="-37419"/>
                  <a:pt x="3787635" y="76435"/>
                  <a:pt x="4033590" y="0"/>
                </a:cubicBezTo>
                <a:cubicBezTo>
                  <a:pt x="4279545" y="-76435"/>
                  <a:pt x="4270874" y="11644"/>
                  <a:pt x="4444727" y="0"/>
                </a:cubicBezTo>
                <a:cubicBezTo>
                  <a:pt x="4618580" y="-11644"/>
                  <a:pt x="4761623" y="52115"/>
                  <a:pt x="5072544" y="0"/>
                </a:cubicBezTo>
                <a:cubicBezTo>
                  <a:pt x="5383465" y="-52115"/>
                  <a:pt x="5498833" y="21132"/>
                  <a:pt x="5700362" y="0"/>
                </a:cubicBezTo>
                <a:cubicBezTo>
                  <a:pt x="5901891" y="-21132"/>
                  <a:pt x="6190655" y="68862"/>
                  <a:pt x="6400407" y="0"/>
                </a:cubicBezTo>
                <a:cubicBezTo>
                  <a:pt x="6610159" y="-68862"/>
                  <a:pt x="6658907" y="12071"/>
                  <a:pt x="6739317" y="0"/>
                </a:cubicBezTo>
                <a:cubicBezTo>
                  <a:pt x="6819727" y="-12071"/>
                  <a:pt x="6990777" y="50391"/>
                  <a:pt x="7222681" y="0"/>
                </a:cubicBezTo>
                <a:cubicBezTo>
                  <a:pt x="7231975" y="188807"/>
                  <a:pt x="7219540" y="394711"/>
                  <a:pt x="7222681" y="523220"/>
                </a:cubicBezTo>
                <a:cubicBezTo>
                  <a:pt x="7072723" y="559818"/>
                  <a:pt x="7028922" y="515443"/>
                  <a:pt x="6883771" y="523220"/>
                </a:cubicBezTo>
                <a:cubicBezTo>
                  <a:pt x="6738620" y="530997"/>
                  <a:pt x="6635495" y="502405"/>
                  <a:pt x="6400407" y="523220"/>
                </a:cubicBezTo>
                <a:cubicBezTo>
                  <a:pt x="6165319" y="544035"/>
                  <a:pt x="6102113" y="488717"/>
                  <a:pt x="5917043" y="523220"/>
                </a:cubicBezTo>
                <a:cubicBezTo>
                  <a:pt x="5731973" y="557723"/>
                  <a:pt x="5729328" y="498046"/>
                  <a:pt x="5578132" y="523220"/>
                </a:cubicBezTo>
                <a:cubicBezTo>
                  <a:pt x="5426936" y="548394"/>
                  <a:pt x="5325919" y="489999"/>
                  <a:pt x="5094768" y="523220"/>
                </a:cubicBezTo>
                <a:cubicBezTo>
                  <a:pt x="4863617" y="556441"/>
                  <a:pt x="4547134" y="466832"/>
                  <a:pt x="4394724" y="523220"/>
                </a:cubicBezTo>
                <a:cubicBezTo>
                  <a:pt x="4242314" y="579608"/>
                  <a:pt x="3870008" y="498857"/>
                  <a:pt x="3694679" y="523220"/>
                </a:cubicBezTo>
                <a:cubicBezTo>
                  <a:pt x="3519351" y="547583"/>
                  <a:pt x="3435002" y="493106"/>
                  <a:pt x="3283542" y="523220"/>
                </a:cubicBezTo>
                <a:cubicBezTo>
                  <a:pt x="3132082" y="553334"/>
                  <a:pt x="2872614" y="450115"/>
                  <a:pt x="2655724" y="523220"/>
                </a:cubicBezTo>
                <a:cubicBezTo>
                  <a:pt x="2438834" y="596325"/>
                  <a:pt x="2258152" y="478239"/>
                  <a:pt x="2100133" y="523220"/>
                </a:cubicBezTo>
                <a:cubicBezTo>
                  <a:pt x="1942114" y="568201"/>
                  <a:pt x="1901550" y="505684"/>
                  <a:pt x="1761223" y="523220"/>
                </a:cubicBezTo>
                <a:cubicBezTo>
                  <a:pt x="1620896" y="540756"/>
                  <a:pt x="1496080" y="503522"/>
                  <a:pt x="1422313" y="523220"/>
                </a:cubicBezTo>
                <a:cubicBezTo>
                  <a:pt x="1348546" y="542918"/>
                  <a:pt x="1103368" y="501407"/>
                  <a:pt x="794495" y="523220"/>
                </a:cubicBezTo>
                <a:cubicBezTo>
                  <a:pt x="485622" y="545033"/>
                  <a:pt x="160622" y="482530"/>
                  <a:pt x="0" y="523220"/>
                </a:cubicBezTo>
                <a:cubicBezTo>
                  <a:pt x="-3222" y="351699"/>
                  <a:pt x="41505" y="130580"/>
                  <a:pt x="0" y="0"/>
                </a:cubicBezTo>
                <a:close/>
              </a:path>
              <a:path w="7222681" h="523220" stroke="0" extrusionOk="0">
                <a:moveTo>
                  <a:pt x="0" y="0"/>
                </a:moveTo>
                <a:cubicBezTo>
                  <a:pt x="179872" y="-34217"/>
                  <a:pt x="358584" y="48646"/>
                  <a:pt x="627818" y="0"/>
                </a:cubicBezTo>
                <a:cubicBezTo>
                  <a:pt x="897052" y="-48646"/>
                  <a:pt x="1013498" y="15227"/>
                  <a:pt x="1111182" y="0"/>
                </a:cubicBezTo>
                <a:cubicBezTo>
                  <a:pt x="1208866" y="-15227"/>
                  <a:pt x="1436875" y="5406"/>
                  <a:pt x="1594546" y="0"/>
                </a:cubicBezTo>
                <a:cubicBezTo>
                  <a:pt x="1752217" y="-5406"/>
                  <a:pt x="1821031" y="5995"/>
                  <a:pt x="2005683" y="0"/>
                </a:cubicBezTo>
                <a:cubicBezTo>
                  <a:pt x="2190335" y="-5995"/>
                  <a:pt x="2381581" y="22899"/>
                  <a:pt x="2705727" y="0"/>
                </a:cubicBezTo>
                <a:cubicBezTo>
                  <a:pt x="3029873" y="-22899"/>
                  <a:pt x="3100395" y="75702"/>
                  <a:pt x="3405772" y="0"/>
                </a:cubicBezTo>
                <a:cubicBezTo>
                  <a:pt x="3711149" y="-75702"/>
                  <a:pt x="3702379" y="46220"/>
                  <a:pt x="3816909" y="0"/>
                </a:cubicBezTo>
                <a:cubicBezTo>
                  <a:pt x="3931439" y="-46220"/>
                  <a:pt x="4317696" y="18912"/>
                  <a:pt x="4444727" y="0"/>
                </a:cubicBezTo>
                <a:cubicBezTo>
                  <a:pt x="4571758" y="-18912"/>
                  <a:pt x="4777851" y="14775"/>
                  <a:pt x="5072544" y="0"/>
                </a:cubicBezTo>
                <a:cubicBezTo>
                  <a:pt x="5367237" y="-14775"/>
                  <a:pt x="5485252" y="56340"/>
                  <a:pt x="5700362" y="0"/>
                </a:cubicBezTo>
                <a:cubicBezTo>
                  <a:pt x="5915472" y="-56340"/>
                  <a:pt x="6088188" y="34538"/>
                  <a:pt x="6255953" y="0"/>
                </a:cubicBezTo>
                <a:cubicBezTo>
                  <a:pt x="6423718" y="-34538"/>
                  <a:pt x="6925455" y="93827"/>
                  <a:pt x="7222681" y="0"/>
                </a:cubicBezTo>
                <a:cubicBezTo>
                  <a:pt x="7232221" y="145509"/>
                  <a:pt x="7207302" y="390902"/>
                  <a:pt x="7222681" y="523220"/>
                </a:cubicBezTo>
                <a:cubicBezTo>
                  <a:pt x="7086764" y="559769"/>
                  <a:pt x="7005574" y="512037"/>
                  <a:pt x="6883771" y="523220"/>
                </a:cubicBezTo>
                <a:cubicBezTo>
                  <a:pt x="6761968" y="534403"/>
                  <a:pt x="6509262" y="472862"/>
                  <a:pt x="6400407" y="523220"/>
                </a:cubicBezTo>
                <a:cubicBezTo>
                  <a:pt x="6291552" y="573578"/>
                  <a:pt x="6090094" y="485717"/>
                  <a:pt x="5844816" y="523220"/>
                </a:cubicBezTo>
                <a:cubicBezTo>
                  <a:pt x="5599538" y="560723"/>
                  <a:pt x="5519772" y="480241"/>
                  <a:pt x="5216998" y="523220"/>
                </a:cubicBezTo>
                <a:cubicBezTo>
                  <a:pt x="4914224" y="566199"/>
                  <a:pt x="4845036" y="457629"/>
                  <a:pt x="4589180" y="523220"/>
                </a:cubicBezTo>
                <a:cubicBezTo>
                  <a:pt x="4333324" y="588811"/>
                  <a:pt x="4201425" y="490477"/>
                  <a:pt x="4033590" y="523220"/>
                </a:cubicBezTo>
                <a:cubicBezTo>
                  <a:pt x="3865755" y="555963"/>
                  <a:pt x="3679494" y="454033"/>
                  <a:pt x="3405772" y="523220"/>
                </a:cubicBezTo>
                <a:cubicBezTo>
                  <a:pt x="3132050" y="592407"/>
                  <a:pt x="3082840" y="497918"/>
                  <a:pt x="2994635" y="523220"/>
                </a:cubicBezTo>
                <a:cubicBezTo>
                  <a:pt x="2906430" y="548522"/>
                  <a:pt x="2563838" y="504657"/>
                  <a:pt x="2294590" y="523220"/>
                </a:cubicBezTo>
                <a:cubicBezTo>
                  <a:pt x="2025343" y="541783"/>
                  <a:pt x="1818843" y="460707"/>
                  <a:pt x="1594546" y="523220"/>
                </a:cubicBezTo>
                <a:cubicBezTo>
                  <a:pt x="1370249" y="585733"/>
                  <a:pt x="1253875" y="480258"/>
                  <a:pt x="966728" y="523220"/>
                </a:cubicBezTo>
                <a:cubicBezTo>
                  <a:pt x="679581" y="566182"/>
                  <a:pt x="780066" y="491673"/>
                  <a:pt x="627818" y="523220"/>
                </a:cubicBezTo>
                <a:cubicBezTo>
                  <a:pt x="475570" y="554767"/>
                  <a:pt x="185997" y="461813"/>
                  <a:pt x="0" y="523220"/>
                </a:cubicBezTo>
                <a:cubicBezTo>
                  <a:pt x="-15631" y="331801"/>
                  <a:pt x="44418" y="228400"/>
                  <a:pt x="0" y="0"/>
                </a:cubicBezTo>
                <a:close/>
              </a:path>
            </a:pathLst>
          </a:custGeom>
          <a:solidFill>
            <a:srgbClr val="92D050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18988766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/>
            <a:r>
              <a:rPr lang="el-GR" sz="2800" dirty="0"/>
              <a:t>Πήγαινε, αν θέλεις,  στο ταμείο να πληρώσεις.</a:t>
            </a: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47F24BC5-C7A3-3556-AB88-ED2F4CA60E0D}"/>
              </a:ext>
            </a:extLst>
          </p:cNvPr>
          <p:cNvSpPr/>
          <p:nvPr/>
        </p:nvSpPr>
        <p:spPr>
          <a:xfrm>
            <a:off x="8055429" y="5406590"/>
            <a:ext cx="3423558" cy="1109589"/>
          </a:xfrm>
          <a:custGeom>
            <a:avLst/>
            <a:gdLst>
              <a:gd name="csX0" fmla="*/ 0 w 3423558"/>
              <a:gd name="csY0" fmla="*/ 0 h 1109589"/>
              <a:gd name="csX1" fmla="*/ 650476 w 3423558"/>
              <a:gd name="csY1" fmla="*/ 0 h 1109589"/>
              <a:gd name="csX2" fmla="*/ 1335188 w 3423558"/>
              <a:gd name="csY2" fmla="*/ 0 h 1109589"/>
              <a:gd name="csX3" fmla="*/ 1985664 w 3423558"/>
              <a:gd name="csY3" fmla="*/ 0 h 1109589"/>
              <a:gd name="csX4" fmla="*/ 2636140 w 3423558"/>
              <a:gd name="csY4" fmla="*/ 0 h 1109589"/>
              <a:gd name="csX5" fmla="*/ 3423558 w 3423558"/>
              <a:gd name="csY5" fmla="*/ 0 h 1109589"/>
              <a:gd name="csX6" fmla="*/ 3423558 w 3423558"/>
              <a:gd name="csY6" fmla="*/ 521507 h 1109589"/>
              <a:gd name="csX7" fmla="*/ 3423558 w 3423558"/>
              <a:gd name="csY7" fmla="*/ 1109589 h 1109589"/>
              <a:gd name="csX8" fmla="*/ 2841553 w 3423558"/>
              <a:gd name="csY8" fmla="*/ 1109589 h 1109589"/>
              <a:gd name="csX9" fmla="*/ 2088370 w 3423558"/>
              <a:gd name="csY9" fmla="*/ 1109589 h 1109589"/>
              <a:gd name="csX10" fmla="*/ 1369423 w 3423558"/>
              <a:gd name="csY10" fmla="*/ 1109589 h 1109589"/>
              <a:gd name="csX11" fmla="*/ 616240 w 3423558"/>
              <a:gd name="csY11" fmla="*/ 1109589 h 1109589"/>
              <a:gd name="csX12" fmla="*/ 0 w 3423558"/>
              <a:gd name="csY12" fmla="*/ 1109589 h 1109589"/>
              <a:gd name="csX13" fmla="*/ 0 w 3423558"/>
              <a:gd name="csY13" fmla="*/ 554795 h 1109589"/>
              <a:gd name="csX14" fmla="*/ 0 w 3423558"/>
              <a:gd name="csY14" fmla="*/ 0 h 11095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3423558" h="1109589" fill="none" extrusionOk="0">
                <a:moveTo>
                  <a:pt x="0" y="0"/>
                </a:moveTo>
                <a:cubicBezTo>
                  <a:pt x="203251" y="-13807"/>
                  <a:pt x="462082" y="5829"/>
                  <a:pt x="650476" y="0"/>
                </a:cubicBezTo>
                <a:cubicBezTo>
                  <a:pt x="838870" y="-5829"/>
                  <a:pt x="1105995" y="-171"/>
                  <a:pt x="1335188" y="0"/>
                </a:cubicBezTo>
                <a:cubicBezTo>
                  <a:pt x="1564381" y="171"/>
                  <a:pt x="1820462" y="29318"/>
                  <a:pt x="1985664" y="0"/>
                </a:cubicBezTo>
                <a:cubicBezTo>
                  <a:pt x="2150866" y="-29318"/>
                  <a:pt x="2324201" y="6634"/>
                  <a:pt x="2636140" y="0"/>
                </a:cubicBezTo>
                <a:cubicBezTo>
                  <a:pt x="2948079" y="-6634"/>
                  <a:pt x="3173714" y="6924"/>
                  <a:pt x="3423558" y="0"/>
                </a:cubicBezTo>
                <a:cubicBezTo>
                  <a:pt x="3400241" y="176317"/>
                  <a:pt x="3417767" y="271023"/>
                  <a:pt x="3423558" y="521507"/>
                </a:cubicBezTo>
                <a:cubicBezTo>
                  <a:pt x="3429349" y="771991"/>
                  <a:pt x="3441601" y="852780"/>
                  <a:pt x="3423558" y="1109589"/>
                </a:cubicBezTo>
                <a:cubicBezTo>
                  <a:pt x="3278016" y="1115750"/>
                  <a:pt x="3089561" y="1081756"/>
                  <a:pt x="2841553" y="1109589"/>
                </a:cubicBezTo>
                <a:cubicBezTo>
                  <a:pt x="2593546" y="1137422"/>
                  <a:pt x="2340826" y="1133605"/>
                  <a:pt x="2088370" y="1109589"/>
                </a:cubicBezTo>
                <a:cubicBezTo>
                  <a:pt x="1835914" y="1085573"/>
                  <a:pt x="1649258" y="1117031"/>
                  <a:pt x="1369423" y="1109589"/>
                </a:cubicBezTo>
                <a:cubicBezTo>
                  <a:pt x="1089588" y="1102147"/>
                  <a:pt x="943743" y="1135410"/>
                  <a:pt x="616240" y="1109589"/>
                </a:cubicBezTo>
                <a:cubicBezTo>
                  <a:pt x="288737" y="1083768"/>
                  <a:pt x="133929" y="1097738"/>
                  <a:pt x="0" y="1109589"/>
                </a:cubicBezTo>
                <a:cubicBezTo>
                  <a:pt x="-7572" y="933089"/>
                  <a:pt x="9778" y="716343"/>
                  <a:pt x="0" y="554795"/>
                </a:cubicBezTo>
                <a:cubicBezTo>
                  <a:pt x="-9778" y="393247"/>
                  <a:pt x="-5065" y="175637"/>
                  <a:pt x="0" y="0"/>
                </a:cubicBezTo>
                <a:close/>
              </a:path>
              <a:path w="3423558" h="1109589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44104" y="142448"/>
                  <a:pt x="3416970" y="402981"/>
                  <a:pt x="3423558" y="521507"/>
                </a:cubicBezTo>
                <a:cubicBezTo>
                  <a:pt x="3430146" y="640033"/>
                  <a:pt x="3444727" y="965553"/>
                  <a:pt x="3423558" y="1109589"/>
                </a:cubicBezTo>
                <a:cubicBezTo>
                  <a:pt x="3264155" y="1099864"/>
                  <a:pt x="3066074" y="1113077"/>
                  <a:pt x="2738846" y="1109589"/>
                </a:cubicBezTo>
                <a:cubicBezTo>
                  <a:pt x="2411618" y="1106101"/>
                  <a:pt x="2366652" y="1104312"/>
                  <a:pt x="2054135" y="1109589"/>
                </a:cubicBezTo>
                <a:cubicBezTo>
                  <a:pt x="1741618" y="1114866"/>
                  <a:pt x="1708382" y="1110065"/>
                  <a:pt x="1472130" y="1109589"/>
                </a:cubicBezTo>
                <a:cubicBezTo>
                  <a:pt x="1235878" y="1109113"/>
                  <a:pt x="1007288" y="1082644"/>
                  <a:pt x="855889" y="1109589"/>
                </a:cubicBezTo>
                <a:cubicBezTo>
                  <a:pt x="704490" y="1136534"/>
                  <a:pt x="393114" y="1102474"/>
                  <a:pt x="0" y="1109589"/>
                </a:cubicBezTo>
                <a:cubicBezTo>
                  <a:pt x="-12155" y="861001"/>
                  <a:pt x="22967" y="834823"/>
                  <a:pt x="0" y="565890"/>
                </a:cubicBezTo>
                <a:cubicBezTo>
                  <a:pt x="-22967" y="296957"/>
                  <a:pt x="-26656" y="117153"/>
                  <a:pt x="0" y="0"/>
                </a:cubicBezTo>
                <a:close/>
              </a:path>
            </a:pathLst>
          </a:custGeom>
          <a:solidFill>
            <a:srgbClr val="00B0F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2400" b="1" dirty="0" err="1"/>
              <a:t>Επιφωνηματικές</a:t>
            </a:r>
            <a:r>
              <a:rPr lang="el-GR" sz="2400" b="1" dirty="0"/>
              <a:t> </a:t>
            </a:r>
            <a:r>
              <a:rPr lang="el-GR" sz="1600" dirty="0"/>
              <a:t> </a:t>
            </a: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40575CF-1D52-E19E-2CBB-E42BA15AE9F5}"/>
              </a:ext>
            </a:extLst>
          </p:cNvPr>
          <p:cNvSpPr/>
          <p:nvPr/>
        </p:nvSpPr>
        <p:spPr>
          <a:xfrm>
            <a:off x="8055429" y="42631"/>
            <a:ext cx="3423558" cy="586443"/>
          </a:xfrm>
          <a:custGeom>
            <a:avLst/>
            <a:gdLst>
              <a:gd name="csX0" fmla="*/ 0 w 3423558"/>
              <a:gd name="csY0" fmla="*/ 0 h 586443"/>
              <a:gd name="csX1" fmla="*/ 753183 w 3423558"/>
              <a:gd name="csY1" fmla="*/ 0 h 586443"/>
              <a:gd name="csX2" fmla="*/ 1369423 w 3423558"/>
              <a:gd name="csY2" fmla="*/ 0 h 586443"/>
              <a:gd name="csX3" fmla="*/ 1951428 w 3423558"/>
              <a:gd name="csY3" fmla="*/ 0 h 586443"/>
              <a:gd name="csX4" fmla="*/ 2636140 w 3423558"/>
              <a:gd name="csY4" fmla="*/ 0 h 586443"/>
              <a:gd name="csX5" fmla="*/ 3423558 w 3423558"/>
              <a:gd name="csY5" fmla="*/ 0 h 586443"/>
              <a:gd name="csX6" fmla="*/ 3423558 w 3423558"/>
              <a:gd name="csY6" fmla="*/ 586443 h 586443"/>
              <a:gd name="csX7" fmla="*/ 2841553 w 3423558"/>
              <a:gd name="csY7" fmla="*/ 586443 h 586443"/>
              <a:gd name="csX8" fmla="*/ 2191077 w 3423558"/>
              <a:gd name="csY8" fmla="*/ 586443 h 586443"/>
              <a:gd name="csX9" fmla="*/ 1472130 w 3423558"/>
              <a:gd name="csY9" fmla="*/ 586443 h 586443"/>
              <a:gd name="csX10" fmla="*/ 821654 w 3423558"/>
              <a:gd name="csY10" fmla="*/ 586443 h 586443"/>
              <a:gd name="csX11" fmla="*/ 0 w 3423558"/>
              <a:gd name="csY11" fmla="*/ 586443 h 586443"/>
              <a:gd name="csX12" fmla="*/ 0 w 3423558"/>
              <a:gd name="csY12" fmla="*/ 0 h 58644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23558" h="586443" fill="none" extrusionOk="0">
                <a:moveTo>
                  <a:pt x="0" y="0"/>
                </a:moveTo>
                <a:cubicBezTo>
                  <a:pt x="222949" y="-4102"/>
                  <a:pt x="584192" y="-4246"/>
                  <a:pt x="753183" y="0"/>
                </a:cubicBezTo>
                <a:cubicBezTo>
                  <a:pt x="922174" y="4246"/>
                  <a:pt x="1141216" y="10501"/>
                  <a:pt x="1369423" y="0"/>
                </a:cubicBezTo>
                <a:cubicBezTo>
                  <a:pt x="1597630" y="-10501"/>
                  <a:pt x="1713367" y="-12248"/>
                  <a:pt x="1951428" y="0"/>
                </a:cubicBezTo>
                <a:cubicBezTo>
                  <a:pt x="2189489" y="12248"/>
                  <a:pt x="2406947" y="-171"/>
                  <a:pt x="2636140" y="0"/>
                </a:cubicBezTo>
                <a:cubicBezTo>
                  <a:pt x="2865333" y="171"/>
                  <a:pt x="3082428" y="3267"/>
                  <a:pt x="3423558" y="0"/>
                </a:cubicBezTo>
                <a:cubicBezTo>
                  <a:pt x="3409357" y="120618"/>
                  <a:pt x="3432056" y="418956"/>
                  <a:pt x="3423558" y="586443"/>
                </a:cubicBezTo>
                <a:cubicBezTo>
                  <a:pt x="3266343" y="606437"/>
                  <a:pt x="3002375" y="561802"/>
                  <a:pt x="2841553" y="586443"/>
                </a:cubicBezTo>
                <a:cubicBezTo>
                  <a:pt x="2680732" y="611084"/>
                  <a:pt x="2332345" y="581455"/>
                  <a:pt x="2191077" y="586443"/>
                </a:cubicBezTo>
                <a:cubicBezTo>
                  <a:pt x="2049809" y="591431"/>
                  <a:pt x="1718169" y="578618"/>
                  <a:pt x="1472130" y="586443"/>
                </a:cubicBezTo>
                <a:cubicBezTo>
                  <a:pt x="1226091" y="594268"/>
                  <a:pt x="1121263" y="578795"/>
                  <a:pt x="821654" y="586443"/>
                </a:cubicBezTo>
                <a:cubicBezTo>
                  <a:pt x="522045" y="594091"/>
                  <a:pt x="305313" y="620579"/>
                  <a:pt x="0" y="586443"/>
                </a:cubicBezTo>
                <a:cubicBezTo>
                  <a:pt x="8472" y="423486"/>
                  <a:pt x="18943" y="137148"/>
                  <a:pt x="0" y="0"/>
                </a:cubicBezTo>
                <a:close/>
              </a:path>
              <a:path w="3423558" h="586443" stroke="0" extrusionOk="0">
                <a:moveTo>
                  <a:pt x="0" y="0"/>
                </a:moveTo>
                <a:cubicBezTo>
                  <a:pt x="274192" y="-10283"/>
                  <a:pt x="450154" y="18694"/>
                  <a:pt x="582005" y="0"/>
                </a:cubicBezTo>
                <a:cubicBezTo>
                  <a:pt x="713856" y="-18694"/>
                  <a:pt x="1062573" y="-1994"/>
                  <a:pt x="1300952" y="0"/>
                </a:cubicBezTo>
                <a:cubicBezTo>
                  <a:pt x="1539331" y="1994"/>
                  <a:pt x="1717540" y="10514"/>
                  <a:pt x="1917192" y="0"/>
                </a:cubicBezTo>
                <a:cubicBezTo>
                  <a:pt x="2116844" y="-10514"/>
                  <a:pt x="2320986" y="31390"/>
                  <a:pt x="2601904" y="0"/>
                </a:cubicBezTo>
                <a:cubicBezTo>
                  <a:pt x="2882822" y="-31390"/>
                  <a:pt x="3107052" y="6862"/>
                  <a:pt x="3423558" y="0"/>
                </a:cubicBezTo>
                <a:cubicBezTo>
                  <a:pt x="3433354" y="206151"/>
                  <a:pt x="3405262" y="317104"/>
                  <a:pt x="3423558" y="586443"/>
                </a:cubicBezTo>
                <a:cubicBezTo>
                  <a:pt x="3284265" y="577844"/>
                  <a:pt x="2984489" y="584918"/>
                  <a:pt x="2807318" y="586443"/>
                </a:cubicBezTo>
                <a:cubicBezTo>
                  <a:pt x="2630147" y="587968"/>
                  <a:pt x="2259054" y="603800"/>
                  <a:pt x="2088370" y="586443"/>
                </a:cubicBezTo>
                <a:cubicBezTo>
                  <a:pt x="1917686" y="569086"/>
                  <a:pt x="1716176" y="581166"/>
                  <a:pt x="1403659" y="586443"/>
                </a:cubicBezTo>
                <a:cubicBezTo>
                  <a:pt x="1091142" y="591720"/>
                  <a:pt x="1057906" y="586919"/>
                  <a:pt x="821654" y="586443"/>
                </a:cubicBezTo>
                <a:cubicBezTo>
                  <a:pt x="585402" y="585967"/>
                  <a:pt x="313566" y="607880"/>
                  <a:pt x="0" y="586443"/>
                </a:cubicBezTo>
                <a:cubicBezTo>
                  <a:pt x="1002" y="416251"/>
                  <a:pt x="25398" y="156587"/>
                  <a:pt x="0" y="0"/>
                </a:cubicBezTo>
                <a:close/>
              </a:path>
            </a:pathLst>
          </a:custGeom>
          <a:solidFill>
            <a:srgbClr val="FF0000"/>
          </a:solidFill>
          <a:ln>
            <a:extLst>
              <a:ext uri="{C807C97D-BFC1-408E-A445-0C87EB9F89A2}">
                <ask:lineSketchStyleProps xmlns:ask="http://schemas.microsoft.com/office/drawing/2018/sketchyshapes" sd="2503988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sz="1600" b="1" dirty="0"/>
              <a:t>Σημεία στίξης </a:t>
            </a:r>
          </a:p>
        </p:txBody>
      </p:sp>
    </p:spTree>
    <p:extLst>
      <p:ext uri="{BB962C8B-B14F-4D97-AF65-F5344CB8AC3E}">
        <p14:creationId xmlns:p14="http://schemas.microsoft.com/office/powerpoint/2010/main" val="4159253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C4595-BB7B-BC83-362C-493E71B91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07BF3B7-115F-EF7A-C7FA-E30883AA91D8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42C273FF-A5E6-62A6-CA01-3DA66966069E}"/>
              </a:ext>
            </a:extLst>
          </p:cNvPr>
          <p:cNvSpPr/>
          <p:nvPr/>
        </p:nvSpPr>
        <p:spPr>
          <a:xfrm>
            <a:off x="617224" y="4022177"/>
            <a:ext cx="8232862" cy="2516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el-GR" dirty="0">
              <a:solidFill>
                <a:schemeClr val="tx1"/>
              </a:solidFill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F4FD1105-41D8-0FF1-B31D-AA2DA6A132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6532069A-03F6-A02D-4BA0-14FD910023D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5E347642-5ADA-27C9-8B0E-104E9254B182}"/>
              </a:ext>
            </a:extLst>
          </p:cNvPr>
          <p:cNvSpPr/>
          <p:nvPr/>
        </p:nvSpPr>
        <p:spPr>
          <a:xfrm>
            <a:off x="587829" y="2097059"/>
            <a:ext cx="8022771" cy="1742555"/>
          </a:xfrm>
          <a:custGeom>
            <a:avLst/>
            <a:gdLst>
              <a:gd name="csX0" fmla="*/ 0 w 8022771"/>
              <a:gd name="csY0" fmla="*/ 0 h 1742555"/>
              <a:gd name="csX1" fmla="*/ 573055 w 8022771"/>
              <a:gd name="csY1" fmla="*/ 0 h 1742555"/>
              <a:gd name="csX2" fmla="*/ 1306566 w 8022771"/>
              <a:gd name="csY2" fmla="*/ 0 h 1742555"/>
              <a:gd name="csX3" fmla="*/ 1879621 w 8022771"/>
              <a:gd name="csY3" fmla="*/ 0 h 1742555"/>
              <a:gd name="csX4" fmla="*/ 2613131 w 8022771"/>
              <a:gd name="csY4" fmla="*/ 0 h 1742555"/>
              <a:gd name="csX5" fmla="*/ 3266414 w 8022771"/>
              <a:gd name="csY5" fmla="*/ 0 h 1742555"/>
              <a:gd name="csX6" fmla="*/ 3679014 w 8022771"/>
              <a:gd name="csY6" fmla="*/ 0 h 1742555"/>
              <a:gd name="csX7" fmla="*/ 4011386 w 8022771"/>
              <a:gd name="csY7" fmla="*/ 0 h 1742555"/>
              <a:gd name="csX8" fmla="*/ 4584441 w 8022771"/>
              <a:gd name="csY8" fmla="*/ 0 h 1742555"/>
              <a:gd name="csX9" fmla="*/ 5317951 w 8022771"/>
              <a:gd name="csY9" fmla="*/ 0 h 1742555"/>
              <a:gd name="csX10" fmla="*/ 5971234 w 8022771"/>
              <a:gd name="csY10" fmla="*/ 0 h 1742555"/>
              <a:gd name="csX11" fmla="*/ 6704744 w 8022771"/>
              <a:gd name="csY11" fmla="*/ 0 h 1742555"/>
              <a:gd name="csX12" fmla="*/ 7117344 w 8022771"/>
              <a:gd name="csY12" fmla="*/ 0 h 1742555"/>
              <a:gd name="csX13" fmla="*/ 7529944 w 8022771"/>
              <a:gd name="csY13" fmla="*/ 0 h 1742555"/>
              <a:gd name="csX14" fmla="*/ 8022771 w 8022771"/>
              <a:gd name="csY14" fmla="*/ 0 h 1742555"/>
              <a:gd name="csX15" fmla="*/ 8022771 w 8022771"/>
              <a:gd name="csY15" fmla="*/ 580852 h 1742555"/>
              <a:gd name="csX16" fmla="*/ 8022771 w 8022771"/>
              <a:gd name="csY16" fmla="*/ 1179129 h 1742555"/>
              <a:gd name="csX17" fmla="*/ 8022771 w 8022771"/>
              <a:gd name="csY17" fmla="*/ 1742555 h 1742555"/>
              <a:gd name="csX18" fmla="*/ 7529944 w 8022771"/>
              <a:gd name="csY18" fmla="*/ 1742555 h 1742555"/>
              <a:gd name="csX19" fmla="*/ 7117344 w 8022771"/>
              <a:gd name="csY19" fmla="*/ 1742555 h 1742555"/>
              <a:gd name="csX20" fmla="*/ 6383833 w 8022771"/>
              <a:gd name="csY20" fmla="*/ 1742555 h 1742555"/>
              <a:gd name="csX21" fmla="*/ 6051462 w 8022771"/>
              <a:gd name="csY21" fmla="*/ 1742555 h 1742555"/>
              <a:gd name="csX22" fmla="*/ 5719090 w 8022771"/>
              <a:gd name="csY22" fmla="*/ 1742555 h 1742555"/>
              <a:gd name="csX23" fmla="*/ 5386718 w 8022771"/>
              <a:gd name="csY23" fmla="*/ 1742555 h 1742555"/>
              <a:gd name="csX24" fmla="*/ 4974118 w 8022771"/>
              <a:gd name="csY24" fmla="*/ 1742555 h 1742555"/>
              <a:gd name="csX25" fmla="*/ 4320835 w 8022771"/>
              <a:gd name="csY25" fmla="*/ 1742555 h 1742555"/>
              <a:gd name="csX26" fmla="*/ 3667552 w 8022771"/>
              <a:gd name="csY26" fmla="*/ 1742555 h 1742555"/>
              <a:gd name="csX27" fmla="*/ 3174725 w 8022771"/>
              <a:gd name="csY27" fmla="*/ 1742555 h 1742555"/>
              <a:gd name="csX28" fmla="*/ 2842353 w 8022771"/>
              <a:gd name="csY28" fmla="*/ 1742555 h 1742555"/>
              <a:gd name="csX29" fmla="*/ 2189070 w 8022771"/>
              <a:gd name="csY29" fmla="*/ 1742555 h 1742555"/>
              <a:gd name="csX30" fmla="*/ 1776471 w 8022771"/>
              <a:gd name="csY30" fmla="*/ 1742555 h 1742555"/>
              <a:gd name="csX31" fmla="*/ 1042960 w 8022771"/>
              <a:gd name="csY31" fmla="*/ 1742555 h 1742555"/>
              <a:gd name="csX32" fmla="*/ 630361 w 8022771"/>
              <a:gd name="csY32" fmla="*/ 1742555 h 1742555"/>
              <a:gd name="csX33" fmla="*/ 0 w 8022771"/>
              <a:gd name="csY33" fmla="*/ 1742555 h 1742555"/>
              <a:gd name="csX34" fmla="*/ 0 w 8022771"/>
              <a:gd name="csY34" fmla="*/ 1144278 h 1742555"/>
              <a:gd name="csX35" fmla="*/ 0 w 8022771"/>
              <a:gd name="csY35" fmla="*/ 546001 h 1742555"/>
              <a:gd name="csX36" fmla="*/ 0 w 8022771"/>
              <a:gd name="csY36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8022771" h="1742555" fill="none" extrusionOk="0">
                <a:moveTo>
                  <a:pt x="0" y="0"/>
                </a:moveTo>
                <a:cubicBezTo>
                  <a:pt x="222081" y="-20035"/>
                  <a:pt x="438021" y="44993"/>
                  <a:pt x="573055" y="0"/>
                </a:cubicBezTo>
                <a:cubicBezTo>
                  <a:pt x="708089" y="-44993"/>
                  <a:pt x="1075798" y="32356"/>
                  <a:pt x="1306566" y="0"/>
                </a:cubicBezTo>
                <a:cubicBezTo>
                  <a:pt x="1537334" y="-32356"/>
                  <a:pt x="1613695" y="62132"/>
                  <a:pt x="1879621" y="0"/>
                </a:cubicBezTo>
                <a:cubicBezTo>
                  <a:pt x="2145548" y="-62132"/>
                  <a:pt x="2367614" y="66101"/>
                  <a:pt x="2613131" y="0"/>
                </a:cubicBezTo>
                <a:cubicBezTo>
                  <a:pt x="2858648" y="-66101"/>
                  <a:pt x="2969060" y="17123"/>
                  <a:pt x="3266414" y="0"/>
                </a:cubicBezTo>
                <a:cubicBezTo>
                  <a:pt x="3563768" y="-17123"/>
                  <a:pt x="3474499" y="12918"/>
                  <a:pt x="3679014" y="0"/>
                </a:cubicBezTo>
                <a:cubicBezTo>
                  <a:pt x="3883529" y="-12918"/>
                  <a:pt x="3860904" y="30941"/>
                  <a:pt x="4011386" y="0"/>
                </a:cubicBezTo>
                <a:cubicBezTo>
                  <a:pt x="4161868" y="-30941"/>
                  <a:pt x="4364528" y="66150"/>
                  <a:pt x="4584441" y="0"/>
                </a:cubicBezTo>
                <a:cubicBezTo>
                  <a:pt x="4804355" y="-66150"/>
                  <a:pt x="5120304" y="17348"/>
                  <a:pt x="5317951" y="0"/>
                </a:cubicBezTo>
                <a:cubicBezTo>
                  <a:pt x="5515598" y="-17348"/>
                  <a:pt x="5740178" y="63896"/>
                  <a:pt x="5971234" y="0"/>
                </a:cubicBezTo>
                <a:cubicBezTo>
                  <a:pt x="6202290" y="-63896"/>
                  <a:pt x="6462102" y="52398"/>
                  <a:pt x="6704744" y="0"/>
                </a:cubicBezTo>
                <a:cubicBezTo>
                  <a:pt x="6947386" y="-52398"/>
                  <a:pt x="6983143" y="15879"/>
                  <a:pt x="7117344" y="0"/>
                </a:cubicBezTo>
                <a:cubicBezTo>
                  <a:pt x="7251545" y="-15879"/>
                  <a:pt x="7414349" y="25401"/>
                  <a:pt x="7529944" y="0"/>
                </a:cubicBezTo>
                <a:cubicBezTo>
                  <a:pt x="7645539" y="-25401"/>
                  <a:pt x="7876272" y="5273"/>
                  <a:pt x="8022771" y="0"/>
                </a:cubicBezTo>
                <a:cubicBezTo>
                  <a:pt x="8050203" y="242762"/>
                  <a:pt x="7957255" y="321106"/>
                  <a:pt x="8022771" y="580852"/>
                </a:cubicBezTo>
                <a:cubicBezTo>
                  <a:pt x="8088287" y="840598"/>
                  <a:pt x="7990737" y="990501"/>
                  <a:pt x="8022771" y="1179129"/>
                </a:cubicBezTo>
                <a:cubicBezTo>
                  <a:pt x="8054805" y="1367757"/>
                  <a:pt x="7955628" y="1576266"/>
                  <a:pt x="8022771" y="1742555"/>
                </a:cubicBezTo>
                <a:cubicBezTo>
                  <a:pt x="7883353" y="1788620"/>
                  <a:pt x="7669593" y="1700616"/>
                  <a:pt x="7529944" y="1742555"/>
                </a:cubicBezTo>
                <a:cubicBezTo>
                  <a:pt x="7390295" y="1784494"/>
                  <a:pt x="7253765" y="1722830"/>
                  <a:pt x="7117344" y="1742555"/>
                </a:cubicBezTo>
                <a:cubicBezTo>
                  <a:pt x="6980923" y="1762280"/>
                  <a:pt x="6536829" y="1680221"/>
                  <a:pt x="6383833" y="1742555"/>
                </a:cubicBezTo>
                <a:cubicBezTo>
                  <a:pt x="6230837" y="1804889"/>
                  <a:pt x="6200934" y="1736010"/>
                  <a:pt x="6051462" y="1742555"/>
                </a:cubicBezTo>
                <a:cubicBezTo>
                  <a:pt x="5901990" y="1749100"/>
                  <a:pt x="5825489" y="1715035"/>
                  <a:pt x="5719090" y="1742555"/>
                </a:cubicBezTo>
                <a:cubicBezTo>
                  <a:pt x="5612691" y="1770075"/>
                  <a:pt x="5467434" y="1724472"/>
                  <a:pt x="5386718" y="1742555"/>
                </a:cubicBezTo>
                <a:cubicBezTo>
                  <a:pt x="5306002" y="1760638"/>
                  <a:pt x="5162213" y="1724841"/>
                  <a:pt x="4974118" y="1742555"/>
                </a:cubicBezTo>
                <a:cubicBezTo>
                  <a:pt x="4786023" y="1760269"/>
                  <a:pt x="4493926" y="1704311"/>
                  <a:pt x="4320835" y="1742555"/>
                </a:cubicBezTo>
                <a:cubicBezTo>
                  <a:pt x="4147744" y="1780799"/>
                  <a:pt x="3904598" y="1698241"/>
                  <a:pt x="3667552" y="1742555"/>
                </a:cubicBezTo>
                <a:cubicBezTo>
                  <a:pt x="3430506" y="1786869"/>
                  <a:pt x="3413414" y="1683475"/>
                  <a:pt x="3174725" y="1742555"/>
                </a:cubicBezTo>
                <a:cubicBezTo>
                  <a:pt x="2936036" y="1801635"/>
                  <a:pt x="2987368" y="1706099"/>
                  <a:pt x="2842353" y="1742555"/>
                </a:cubicBezTo>
                <a:cubicBezTo>
                  <a:pt x="2697338" y="1779011"/>
                  <a:pt x="2503587" y="1667027"/>
                  <a:pt x="2189070" y="1742555"/>
                </a:cubicBezTo>
                <a:cubicBezTo>
                  <a:pt x="1874553" y="1818083"/>
                  <a:pt x="1888483" y="1704572"/>
                  <a:pt x="1776471" y="1742555"/>
                </a:cubicBezTo>
                <a:cubicBezTo>
                  <a:pt x="1664459" y="1780538"/>
                  <a:pt x="1363986" y="1721811"/>
                  <a:pt x="1042960" y="1742555"/>
                </a:cubicBezTo>
                <a:cubicBezTo>
                  <a:pt x="721934" y="1763299"/>
                  <a:pt x="820957" y="1704948"/>
                  <a:pt x="630361" y="1742555"/>
                </a:cubicBezTo>
                <a:cubicBezTo>
                  <a:pt x="439765" y="1780162"/>
                  <a:pt x="157751" y="1691413"/>
                  <a:pt x="0" y="1742555"/>
                </a:cubicBezTo>
                <a:cubicBezTo>
                  <a:pt x="-39849" y="1482387"/>
                  <a:pt x="19448" y="1349398"/>
                  <a:pt x="0" y="1144278"/>
                </a:cubicBezTo>
                <a:cubicBezTo>
                  <a:pt x="-19448" y="939158"/>
                  <a:pt x="39280" y="676037"/>
                  <a:pt x="0" y="546001"/>
                </a:cubicBezTo>
                <a:cubicBezTo>
                  <a:pt x="-39280" y="415965"/>
                  <a:pt x="49585" y="193900"/>
                  <a:pt x="0" y="0"/>
                </a:cubicBezTo>
                <a:close/>
              </a:path>
              <a:path w="8022771" h="1742555" stroke="0" extrusionOk="0">
                <a:moveTo>
                  <a:pt x="0" y="0"/>
                </a:moveTo>
                <a:cubicBezTo>
                  <a:pt x="159983" y="-26802"/>
                  <a:pt x="294201" y="30582"/>
                  <a:pt x="492827" y="0"/>
                </a:cubicBezTo>
                <a:cubicBezTo>
                  <a:pt x="691453" y="-30582"/>
                  <a:pt x="792145" y="9482"/>
                  <a:pt x="985655" y="0"/>
                </a:cubicBezTo>
                <a:cubicBezTo>
                  <a:pt x="1179165" y="-9482"/>
                  <a:pt x="1174810" y="20864"/>
                  <a:pt x="1318027" y="0"/>
                </a:cubicBezTo>
                <a:cubicBezTo>
                  <a:pt x="1461244" y="-20864"/>
                  <a:pt x="1718384" y="1016"/>
                  <a:pt x="2051537" y="0"/>
                </a:cubicBezTo>
                <a:cubicBezTo>
                  <a:pt x="2384690" y="-1016"/>
                  <a:pt x="2470585" y="29875"/>
                  <a:pt x="2785048" y="0"/>
                </a:cubicBezTo>
                <a:cubicBezTo>
                  <a:pt x="3099511" y="-29875"/>
                  <a:pt x="3183596" y="72735"/>
                  <a:pt x="3438330" y="0"/>
                </a:cubicBezTo>
                <a:cubicBezTo>
                  <a:pt x="3693064" y="-72735"/>
                  <a:pt x="3873397" y="1745"/>
                  <a:pt x="4091613" y="0"/>
                </a:cubicBezTo>
                <a:cubicBezTo>
                  <a:pt x="4309829" y="-1745"/>
                  <a:pt x="4363652" y="7874"/>
                  <a:pt x="4504213" y="0"/>
                </a:cubicBezTo>
                <a:cubicBezTo>
                  <a:pt x="4644774" y="-7874"/>
                  <a:pt x="4868848" y="38827"/>
                  <a:pt x="4997040" y="0"/>
                </a:cubicBezTo>
                <a:cubicBezTo>
                  <a:pt x="5125232" y="-38827"/>
                  <a:pt x="5397901" y="18119"/>
                  <a:pt x="5730551" y="0"/>
                </a:cubicBezTo>
                <a:cubicBezTo>
                  <a:pt x="6063201" y="-18119"/>
                  <a:pt x="6107845" y="81253"/>
                  <a:pt x="6464061" y="0"/>
                </a:cubicBezTo>
                <a:cubicBezTo>
                  <a:pt x="6820277" y="-81253"/>
                  <a:pt x="6795860" y="33059"/>
                  <a:pt x="6956889" y="0"/>
                </a:cubicBezTo>
                <a:cubicBezTo>
                  <a:pt x="7117918" y="-33059"/>
                  <a:pt x="7238392" y="49446"/>
                  <a:pt x="7369488" y="0"/>
                </a:cubicBezTo>
                <a:cubicBezTo>
                  <a:pt x="7500584" y="-49446"/>
                  <a:pt x="7810024" y="70001"/>
                  <a:pt x="8022771" y="0"/>
                </a:cubicBezTo>
                <a:cubicBezTo>
                  <a:pt x="8029904" y="212148"/>
                  <a:pt x="7981670" y="380928"/>
                  <a:pt x="8022771" y="546001"/>
                </a:cubicBezTo>
                <a:cubicBezTo>
                  <a:pt x="8063872" y="711074"/>
                  <a:pt x="8015975" y="854488"/>
                  <a:pt x="8022771" y="1074576"/>
                </a:cubicBezTo>
                <a:cubicBezTo>
                  <a:pt x="8029567" y="1294664"/>
                  <a:pt x="7952943" y="1497671"/>
                  <a:pt x="8022771" y="1742555"/>
                </a:cubicBezTo>
                <a:cubicBezTo>
                  <a:pt x="7847774" y="1743284"/>
                  <a:pt x="7512167" y="1703187"/>
                  <a:pt x="7369488" y="1742555"/>
                </a:cubicBezTo>
                <a:cubicBezTo>
                  <a:pt x="7226809" y="1781923"/>
                  <a:pt x="7006357" y="1691929"/>
                  <a:pt x="6716205" y="1742555"/>
                </a:cubicBezTo>
                <a:cubicBezTo>
                  <a:pt x="6426053" y="1793181"/>
                  <a:pt x="6380785" y="1666826"/>
                  <a:pt x="6062923" y="1742555"/>
                </a:cubicBezTo>
                <a:cubicBezTo>
                  <a:pt x="5745061" y="1818284"/>
                  <a:pt x="5808854" y="1724979"/>
                  <a:pt x="5730551" y="1742555"/>
                </a:cubicBezTo>
                <a:cubicBezTo>
                  <a:pt x="5652248" y="1760131"/>
                  <a:pt x="5514595" y="1730119"/>
                  <a:pt x="5317951" y="1742555"/>
                </a:cubicBezTo>
                <a:cubicBezTo>
                  <a:pt x="5121307" y="1754991"/>
                  <a:pt x="4885144" y="1701779"/>
                  <a:pt x="4584441" y="1742555"/>
                </a:cubicBezTo>
                <a:cubicBezTo>
                  <a:pt x="4283738" y="1783331"/>
                  <a:pt x="4281844" y="1696229"/>
                  <a:pt x="4011386" y="1742555"/>
                </a:cubicBezTo>
                <a:cubicBezTo>
                  <a:pt x="3740928" y="1788881"/>
                  <a:pt x="3837497" y="1707157"/>
                  <a:pt x="3679014" y="1742555"/>
                </a:cubicBezTo>
                <a:cubicBezTo>
                  <a:pt x="3520531" y="1777953"/>
                  <a:pt x="3448538" y="1729588"/>
                  <a:pt x="3346642" y="1742555"/>
                </a:cubicBezTo>
                <a:cubicBezTo>
                  <a:pt x="3244746" y="1755522"/>
                  <a:pt x="3028098" y="1700902"/>
                  <a:pt x="2934042" y="1742555"/>
                </a:cubicBezTo>
                <a:cubicBezTo>
                  <a:pt x="2839986" y="1784208"/>
                  <a:pt x="2520420" y="1683935"/>
                  <a:pt x="2360987" y="1742555"/>
                </a:cubicBezTo>
                <a:cubicBezTo>
                  <a:pt x="2201554" y="1801175"/>
                  <a:pt x="1982821" y="1715505"/>
                  <a:pt x="1868160" y="1742555"/>
                </a:cubicBezTo>
                <a:cubicBezTo>
                  <a:pt x="1753499" y="1769605"/>
                  <a:pt x="1589818" y="1741031"/>
                  <a:pt x="1375332" y="1742555"/>
                </a:cubicBezTo>
                <a:cubicBezTo>
                  <a:pt x="1160846" y="1744079"/>
                  <a:pt x="1183892" y="1713993"/>
                  <a:pt x="1042960" y="1742555"/>
                </a:cubicBezTo>
                <a:cubicBezTo>
                  <a:pt x="902028" y="1771117"/>
                  <a:pt x="215527" y="1619643"/>
                  <a:pt x="0" y="1742555"/>
                </a:cubicBezTo>
                <a:cubicBezTo>
                  <a:pt x="-11455" y="1491017"/>
                  <a:pt x="281" y="1417976"/>
                  <a:pt x="0" y="1213980"/>
                </a:cubicBezTo>
                <a:cubicBezTo>
                  <a:pt x="-281" y="1009985"/>
                  <a:pt x="52091" y="820013"/>
                  <a:pt x="0" y="667979"/>
                </a:cubicBezTo>
                <a:cubicBezTo>
                  <a:pt x="-52091" y="515945"/>
                  <a:pt x="55317" y="18934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extLst>
              <a:ext uri="{C807C97D-BFC1-408E-A445-0C87EB9F89A2}">
                <ask:lineSketchStyleProps xmlns:ask="http://schemas.microsoft.com/office/drawing/2018/sketchyshapes" sd="2659330716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b="1" dirty="0">
                <a:solidFill>
                  <a:schemeClr val="tx1"/>
                </a:solidFill>
              </a:rPr>
              <a:t>Φανταστείτε ότι το σχολείο μας ξεκινά μια συζήτηση για την καθιέρωση ή την κατάργηση της σχολικής στολής. Δημιουργήστε μια ψηφιακή ή χειροποίητη αφίσα για να εκφράσετε την άποψή σας! Στην αφίσα σας πρέπει να χρησιμοποιήσετε τέσσερις (4) προτάσεις  (μία αποφαντική, μία ερωτηματική, μία προστακτική και μία </a:t>
            </a:r>
            <a:r>
              <a:rPr lang="el-GR" b="1" dirty="0" err="1">
                <a:solidFill>
                  <a:schemeClr val="tx1"/>
                </a:solidFill>
              </a:rPr>
              <a:t>επιφωνηματική</a:t>
            </a:r>
            <a:r>
              <a:rPr lang="el-GR" b="1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A1AC159-D939-3BD3-615D-683251D29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10</a:t>
            </a:fld>
            <a:endParaRPr lang="el-GR"/>
          </a:p>
        </p:txBody>
      </p:sp>
      <p:pic>
        <p:nvPicPr>
          <p:cNvPr id="6" name="Εικόνα 5" descr="Σχολική στολή Ανθρώπινη συμπεριφορά Γελοιογραφία, τελετή αποφοίτησης, η  ΣΥΜΠΕΡΙΦΟΡΑ, αγόρι png | PNGEgg">
            <a:extLst>
              <a:ext uri="{FF2B5EF4-FFF2-40B4-BE49-F238E27FC236}">
                <a16:creationId xmlns:a16="http://schemas.microsoft.com/office/drawing/2014/main" id="{E68CA7DD-BE1B-F9F0-0357-C20C5499EA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8719" y="4375702"/>
            <a:ext cx="1411881" cy="1980648"/>
          </a:xfrm>
          <a:custGeom>
            <a:avLst/>
            <a:gdLst>
              <a:gd name="csX0" fmla="*/ 0 w 1411881"/>
              <a:gd name="csY0" fmla="*/ 0 h 1980648"/>
              <a:gd name="csX1" fmla="*/ 484746 w 1411881"/>
              <a:gd name="csY1" fmla="*/ 0 h 1980648"/>
              <a:gd name="csX2" fmla="*/ 927135 w 1411881"/>
              <a:gd name="csY2" fmla="*/ 0 h 1980648"/>
              <a:gd name="csX3" fmla="*/ 1411881 w 1411881"/>
              <a:gd name="csY3" fmla="*/ 0 h 1980648"/>
              <a:gd name="csX4" fmla="*/ 1411881 w 1411881"/>
              <a:gd name="csY4" fmla="*/ 435743 h 1980648"/>
              <a:gd name="csX5" fmla="*/ 1411881 w 1411881"/>
              <a:gd name="csY5" fmla="*/ 970518 h 1980648"/>
              <a:gd name="csX6" fmla="*/ 1411881 w 1411881"/>
              <a:gd name="csY6" fmla="*/ 1426067 h 1980648"/>
              <a:gd name="csX7" fmla="*/ 1411881 w 1411881"/>
              <a:gd name="csY7" fmla="*/ 1980648 h 1980648"/>
              <a:gd name="csX8" fmla="*/ 941254 w 1411881"/>
              <a:gd name="csY8" fmla="*/ 1980648 h 1980648"/>
              <a:gd name="csX9" fmla="*/ 442389 w 1411881"/>
              <a:gd name="csY9" fmla="*/ 1980648 h 1980648"/>
              <a:gd name="csX10" fmla="*/ 0 w 1411881"/>
              <a:gd name="csY10" fmla="*/ 1980648 h 1980648"/>
              <a:gd name="csX11" fmla="*/ 0 w 1411881"/>
              <a:gd name="csY11" fmla="*/ 1485486 h 1980648"/>
              <a:gd name="csX12" fmla="*/ 0 w 1411881"/>
              <a:gd name="csY12" fmla="*/ 990324 h 1980648"/>
              <a:gd name="csX13" fmla="*/ 0 w 1411881"/>
              <a:gd name="csY13" fmla="*/ 455549 h 1980648"/>
              <a:gd name="csX14" fmla="*/ 0 w 1411881"/>
              <a:gd name="csY14" fmla="*/ 0 h 198064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411881" h="1980648" fill="none" extrusionOk="0">
                <a:moveTo>
                  <a:pt x="0" y="0"/>
                </a:moveTo>
                <a:cubicBezTo>
                  <a:pt x="181464" y="-57600"/>
                  <a:pt x="246637" y="6528"/>
                  <a:pt x="484746" y="0"/>
                </a:cubicBezTo>
                <a:cubicBezTo>
                  <a:pt x="722855" y="-6528"/>
                  <a:pt x="780414" y="14204"/>
                  <a:pt x="927135" y="0"/>
                </a:cubicBezTo>
                <a:cubicBezTo>
                  <a:pt x="1073856" y="-14204"/>
                  <a:pt x="1228866" y="57328"/>
                  <a:pt x="1411881" y="0"/>
                </a:cubicBezTo>
                <a:cubicBezTo>
                  <a:pt x="1438823" y="91424"/>
                  <a:pt x="1405326" y="326600"/>
                  <a:pt x="1411881" y="435743"/>
                </a:cubicBezTo>
                <a:cubicBezTo>
                  <a:pt x="1418436" y="544886"/>
                  <a:pt x="1354792" y="766074"/>
                  <a:pt x="1411881" y="970518"/>
                </a:cubicBezTo>
                <a:cubicBezTo>
                  <a:pt x="1468970" y="1174962"/>
                  <a:pt x="1373283" y="1208287"/>
                  <a:pt x="1411881" y="1426067"/>
                </a:cubicBezTo>
                <a:cubicBezTo>
                  <a:pt x="1450479" y="1643847"/>
                  <a:pt x="1357509" y="1785724"/>
                  <a:pt x="1411881" y="1980648"/>
                </a:cubicBezTo>
                <a:cubicBezTo>
                  <a:pt x="1235246" y="1984033"/>
                  <a:pt x="1045012" y="1974791"/>
                  <a:pt x="941254" y="1980648"/>
                </a:cubicBezTo>
                <a:cubicBezTo>
                  <a:pt x="837496" y="1986505"/>
                  <a:pt x="598761" y="1925204"/>
                  <a:pt x="442389" y="1980648"/>
                </a:cubicBezTo>
                <a:cubicBezTo>
                  <a:pt x="286018" y="2036092"/>
                  <a:pt x="176445" y="1928384"/>
                  <a:pt x="0" y="1980648"/>
                </a:cubicBezTo>
                <a:cubicBezTo>
                  <a:pt x="-23081" y="1872060"/>
                  <a:pt x="51600" y="1687932"/>
                  <a:pt x="0" y="1485486"/>
                </a:cubicBezTo>
                <a:cubicBezTo>
                  <a:pt x="-51600" y="1283040"/>
                  <a:pt x="28277" y="1166667"/>
                  <a:pt x="0" y="990324"/>
                </a:cubicBezTo>
                <a:cubicBezTo>
                  <a:pt x="-28277" y="813981"/>
                  <a:pt x="28133" y="623623"/>
                  <a:pt x="0" y="455549"/>
                </a:cubicBezTo>
                <a:cubicBezTo>
                  <a:pt x="-28133" y="287475"/>
                  <a:pt x="8681" y="97968"/>
                  <a:pt x="0" y="0"/>
                </a:cubicBezTo>
                <a:close/>
              </a:path>
              <a:path w="1411881" h="1980648" stroke="0" extrusionOk="0">
                <a:moveTo>
                  <a:pt x="0" y="0"/>
                </a:moveTo>
                <a:cubicBezTo>
                  <a:pt x="214802" y="-32702"/>
                  <a:pt x="274483" y="8978"/>
                  <a:pt x="484746" y="0"/>
                </a:cubicBezTo>
                <a:cubicBezTo>
                  <a:pt x="695009" y="-8978"/>
                  <a:pt x="731813" y="47847"/>
                  <a:pt x="941254" y="0"/>
                </a:cubicBezTo>
                <a:cubicBezTo>
                  <a:pt x="1150695" y="-47847"/>
                  <a:pt x="1231426" y="17192"/>
                  <a:pt x="1411881" y="0"/>
                </a:cubicBezTo>
                <a:cubicBezTo>
                  <a:pt x="1450875" y="182292"/>
                  <a:pt x="1364937" y="269561"/>
                  <a:pt x="1411881" y="455549"/>
                </a:cubicBezTo>
                <a:cubicBezTo>
                  <a:pt x="1458825" y="641537"/>
                  <a:pt x="1401164" y="749726"/>
                  <a:pt x="1411881" y="990324"/>
                </a:cubicBezTo>
                <a:cubicBezTo>
                  <a:pt x="1422598" y="1230923"/>
                  <a:pt x="1403809" y="1263544"/>
                  <a:pt x="1411881" y="1525099"/>
                </a:cubicBezTo>
                <a:cubicBezTo>
                  <a:pt x="1419953" y="1786654"/>
                  <a:pt x="1389095" y="1822747"/>
                  <a:pt x="1411881" y="1980648"/>
                </a:cubicBezTo>
                <a:cubicBezTo>
                  <a:pt x="1202437" y="2013859"/>
                  <a:pt x="1086039" y="1935824"/>
                  <a:pt x="969492" y="1980648"/>
                </a:cubicBezTo>
                <a:cubicBezTo>
                  <a:pt x="852945" y="2025472"/>
                  <a:pt x="738694" y="1960822"/>
                  <a:pt x="541221" y="1980648"/>
                </a:cubicBezTo>
                <a:cubicBezTo>
                  <a:pt x="343748" y="2000474"/>
                  <a:pt x="138110" y="1934909"/>
                  <a:pt x="0" y="1980648"/>
                </a:cubicBezTo>
                <a:cubicBezTo>
                  <a:pt x="-13145" y="1877261"/>
                  <a:pt x="28684" y="1712818"/>
                  <a:pt x="0" y="1525099"/>
                </a:cubicBezTo>
                <a:cubicBezTo>
                  <a:pt x="-28684" y="1337380"/>
                  <a:pt x="10844" y="1257165"/>
                  <a:pt x="0" y="1049743"/>
                </a:cubicBezTo>
                <a:cubicBezTo>
                  <a:pt x="-10844" y="842321"/>
                  <a:pt x="57160" y="635597"/>
                  <a:pt x="0" y="514968"/>
                </a:cubicBezTo>
                <a:cubicBezTo>
                  <a:pt x="-57160" y="394339"/>
                  <a:pt x="15862" y="150441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086016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640E5-54BD-F659-C11F-9003CE88A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B548489-79B3-CB4A-9A55-3661ED3E23EE}"/>
              </a:ext>
            </a:extLst>
          </p:cNvPr>
          <p:cNvSpPr/>
          <p:nvPr/>
        </p:nvSpPr>
        <p:spPr>
          <a:xfrm>
            <a:off x="617224" y="679168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4000" kern="100" dirty="0">
                <a:solidFill>
                  <a:schemeClr val="tx1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ΕΡΓΑΣΙΑ ΣΤΟ ΣΠΙΤΙ</a:t>
            </a:r>
            <a:endParaRPr lang="el-CY" sz="40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Εικόνα 2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D3898EE9-25F2-5114-9808-DEF27FD3980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205" r="4817" b="21020"/>
          <a:stretch>
            <a:fillRect/>
          </a:stretch>
        </p:blipFill>
        <p:spPr>
          <a:xfrm>
            <a:off x="8523515" y="210124"/>
            <a:ext cx="1981199" cy="1742555"/>
          </a:xfrm>
          <a:custGeom>
            <a:avLst/>
            <a:gdLst>
              <a:gd name="csX0" fmla="*/ 0 w 1981199"/>
              <a:gd name="csY0" fmla="*/ 0 h 1742555"/>
              <a:gd name="csX1" fmla="*/ 515112 w 1981199"/>
              <a:gd name="csY1" fmla="*/ 0 h 1742555"/>
              <a:gd name="csX2" fmla="*/ 1030223 w 1981199"/>
              <a:gd name="csY2" fmla="*/ 0 h 1742555"/>
              <a:gd name="csX3" fmla="*/ 1525523 w 1981199"/>
              <a:gd name="csY3" fmla="*/ 0 h 1742555"/>
              <a:gd name="csX4" fmla="*/ 1981199 w 1981199"/>
              <a:gd name="csY4" fmla="*/ 0 h 1742555"/>
              <a:gd name="csX5" fmla="*/ 1981199 w 1981199"/>
              <a:gd name="csY5" fmla="*/ 546001 h 1742555"/>
              <a:gd name="csX6" fmla="*/ 1981199 w 1981199"/>
              <a:gd name="csY6" fmla="*/ 1161703 h 1742555"/>
              <a:gd name="csX7" fmla="*/ 1981199 w 1981199"/>
              <a:gd name="csY7" fmla="*/ 1742555 h 1742555"/>
              <a:gd name="csX8" fmla="*/ 1485899 w 1981199"/>
              <a:gd name="csY8" fmla="*/ 1742555 h 1742555"/>
              <a:gd name="csX9" fmla="*/ 1050035 w 1981199"/>
              <a:gd name="csY9" fmla="*/ 1742555 h 1742555"/>
              <a:gd name="csX10" fmla="*/ 515112 w 1981199"/>
              <a:gd name="csY10" fmla="*/ 1742555 h 1742555"/>
              <a:gd name="csX11" fmla="*/ 0 w 1981199"/>
              <a:gd name="csY11" fmla="*/ 1742555 h 1742555"/>
              <a:gd name="csX12" fmla="*/ 0 w 1981199"/>
              <a:gd name="csY12" fmla="*/ 1213980 h 1742555"/>
              <a:gd name="csX13" fmla="*/ 0 w 1981199"/>
              <a:gd name="csY13" fmla="*/ 667979 h 1742555"/>
              <a:gd name="csX14" fmla="*/ 0 w 1981199"/>
              <a:gd name="csY14" fmla="*/ 0 h 17425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1199" h="1742555" fill="none" extrusionOk="0">
                <a:moveTo>
                  <a:pt x="0" y="0"/>
                </a:moveTo>
                <a:cubicBezTo>
                  <a:pt x="144159" y="-13013"/>
                  <a:pt x="331995" y="3246"/>
                  <a:pt x="515112" y="0"/>
                </a:cubicBezTo>
                <a:cubicBezTo>
                  <a:pt x="698229" y="-3246"/>
                  <a:pt x="793048" y="53756"/>
                  <a:pt x="1030223" y="0"/>
                </a:cubicBezTo>
                <a:cubicBezTo>
                  <a:pt x="1267398" y="-53756"/>
                  <a:pt x="1358909" y="10067"/>
                  <a:pt x="1525523" y="0"/>
                </a:cubicBezTo>
                <a:cubicBezTo>
                  <a:pt x="1692137" y="-10067"/>
                  <a:pt x="1883577" y="39154"/>
                  <a:pt x="1981199" y="0"/>
                </a:cubicBezTo>
                <a:cubicBezTo>
                  <a:pt x="2007170" y="186502"/>
                  <a:pt x="1952211" y="283985"/>
                  <a:pt x="1981199" y="546001"/>
                </a:cubicBezTo>
                <a:cubicBezTo>
                  <a:pt x="2010187" y="808017"/>
                  <a:pt x="1910995" y="918380"/>
                  <a:pt x="1981199" y="1161703"/>
                </a:cubicBezTo>
                <a:cubicBezTo>
                  <a:pt x="2051403" y="1405026"/>
                  <a:pt x="1966533" y="1488345"/>
                  <a:pt x="1981199" y="1742555"/>
                </a:cubicBezTo>
                <a:cubicBezTo>
                  <a:pt x="1800674" y="1799622"/>
                  <a:pt x="1713525" y="1711998"/>
                  <a:pt x="1485899" y="1742555"/>
                </a:cubicBezTo>
                <a:cubicBezTo>
                  <a:pt x="1258273" y="1773112"/>
                  <a:pt x="1247708" y="1708429"/>
                  <a:pt x="1050035" y="1742555"/>
                </a:cubicBezTo>
                <a:cubicBezTo>
                  <a:pt x="852362" y="1776681"/>
                  <a:pt x="767306" y="1695915"/>
                  <a:pt x="515112" y="1742555"/>
                </a:cubicBezTo>
                <a:cubicBezTo>
                  <a:pt x="262918" y="1789195"/>
                  <a:pt x="230378" y="1741185"/>
                  <a:pt x="0" y="1742555"/>
                </a:cubicBezTo>
                <a:cubicBezTo>
                  <a:pt x="-36252" y="1572160"/>
                  <a:pt x="41918" y="1329165"/>
                  <a:pt x="0" y="1213980"/>
                </a:cubicBezTo>
                <a:cubicBezTo>
                  <a:pt x="-41918" y="1098796"/>
                  <a:pt x="50525" y="894059"/>
                  <a:pt x="0" y="667979"/>
                </a:cubicBezTo>
                <a:cubicBezTo>
                  <a:pt x="-50525" y="441899"/>
                  <a:pt x="4364" y="231801"/>
                  <a:pt x="0" y="0"/>
                </a:cubicBezTo>
                <a:close/>
              </a:path>
              <a:path w="1981199" h="1742555" stroke="0" extrusionOk="0">
                <a:moveTo>
                  <a:pt x="0" y="0"/>
                </a:moveTo>
                <a:cubicBezTo>
                  <a:pt x="203639" y="-15288"/>
                  <a:pt x="331302" y="43186"/>
                  <a:pt x="495300" y="0"/>
                </a:cubicBezTo>
                <a:cubicBezTo>
                  <a:pt x="659298" y="-43186"/>
                  <a:pt x="852367" y="5241"/>
                  <a:pt x="950976" y="0"/>
                </a:cubicBezTo>
                <a:cubicBezTo>
                  <a:pt x="1049585" y="-5241"/>
                  <a:pt x="1240502" y="12224"/>
                  <a:pt x="1386839" y="0"/>
                </a:cubicBezTo>
                <a:cubicBezTo>
                  <a:pt x="1533176" y="-12224"/>
                  <a:pt x="1745643" y="17705"/>
                  <a:pt x="1981199" y="0"/>
                </a:cubicBezTo>
                <a:cubicBezTo>
                  <a:pt x="2022727" y="235249"/>
                  <a:pt x="1978178" y="388380"/>
                  <a:pt x="1981199" y="563426"/>
                </a:cubicBezTo>
                <a:cubicBezTo>
                  <a:pt x="1984220" y="738472"/>
                  <a:pt x="1939113" y="980908"/>
                  <a:pt x="1981199" y="1109427"/>
                </a:cubicBezTo>
                <a:cubicBezTo>
                  <a:pt x="2023285" y="1237946"/>
                  <a:pt x="1979053" y="1434672"/>
                  <a:pt x="1981199" y="1742555"/>
                </a:cubicBezTo>
                <a:cubicBezTo>
                  <a:pt x="1854803" y="1742889"/>
                  <a:pt x="1613065" y="1689665"/>
                  <a:pt x="1485899" y="1742555"/>
                </a:cubicBezTo>
                <a:cubicBezTo>
                  <a:pt x="1358733" y="1795445"/>
                  <a:pt x="1116516" y="1729479"/>
                  <a:pt x="990600" y="1742555"/>
                </a:cubicBezTo>
                <a:cubicBezTo>
                  <a:pt x="864684" y="1755631"/>
                  <a:pt x="669040" y="1698608"/>
                  <a:pt x="475488" y="1742555"/>
                </a:cubicBezTo>
                <a:cubicBezTo>
                  <a:pt x="281936" y="1786502"/>
                  <a:pt x="194350" y="1708017"/>
                  <a:pt x="0" y="1742555"/>
                </a:cubicBezTo>
                <a:cubicBezTo>
                  <a:pt x="-54339" y="1608538"/>
                  <a:pt x="59577" y="1408659"/>
                  <a:pt x="0" y="1161703"/>
                </a:cubicBezTo>
                <a:cubicBezTo>
                  <a:pt x="-59577" y="914747"/>
                  <a:pt x="28612" y="878591"/>
                  <a:pt x="0" y="598277"/>
                </a:cubicBezTo>
                <a:cubicBezTo>
                  <a:pt x="-28612" y="317963"/>
                  <a:pt x="29123" y="207785"/>
                  <a:pt x="0" y="0"/>
                </a:cubicBezTo>
                <a:close/>
              </a:path>
            </a:pathLst>
          </a:custGeom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54379983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8" name="Εικόνα 7" descr="Exam stress cartoon - 1,8 χιλιάδες εικόνες, εικονογραφήσεις και φωτογραφίες  στοκ χωρίς δικαιώματα | Shutterstock">
            <a:extLst>
              <a:ext uri="{FF2B5EF4-FFF2-40B4-BE49-F238E27FC236}">
                <a16:creationId xmlns:a16="http://schemas.microsoft.com/office/drawing/2014/main" id="{A404A167-03F0-1D63-2C87-B3070A229E1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1227" b="21020"/>
          <a:stretch>
            <a:fillRect/>
          </a:stretch>
        </p:blipFill>
        <p:spPr>
          <a:xfrm>
            <a:off x="1169534" y="204441"/>
            <a:ext cx="2155371" cy="1748239"/>
          </a:xfrm>
          <a:custGeom>
            <a:avLst/>
            <a:gdLst>
              <a:gd name="csX0" fmla="*/ 0 w 2155371"/>
              <a:gd name="csY0" fmla="*/ 0 h 1748239"/>
              <a:gd name="csX1" fmla="*/ 538843 w 2155371"/>
              <a:gd name="csY1" fmla="*/ 0 h 1748239"/>
              <a:gd name="csX2" fmla="*/ 1034578 w 2155371"/>
              <a:gd name="csY2" fmla="*/ 0 h 1748239"/>
              <a:gd name="csX3" fmla="*/ 1616528 w 2155371"/>
              <a:gd name="csY3" fmla="*/ 0 h 1748239"/>
              <a:gd name="csX4" fmla="*/ 2155371 w 2155371"/>
              <a:gd name="csY4" fmla="*/ 0 h 1748239"/>
              <a:gd name="csX5" fmla="*/ 2155371 w 2155371"/>
              <a:gd name="csY5" fmla="*/ 565264 h 1748239"/>
              <a:gd name="csX6" fmla="*/ 2155371 w 2155371"/>
              <a:gd name="csY6" fmla="*/ 1182975 h 1748239"/>
              <a:gd name="csX7" fmla="*/ 2155371 w 2155371"/>
              <a:gd name="csY7" fmla="*/ 1748239 h 1748239"/>
              <a:gd name="csX8" fmla="*/ 1616528 w 2155371"/>
              <a:gd name="csY8" fmla="*/ 1748239 h 1748239"/>
              <a:gd name="csX9" fmla="*/ 1034578 w 2155371"/>
              <a:gd name="csY9" fmla="*/ 1748239 h 1748239"/>
              <a:gd name="csX10" fmla="*/ 474182 w 2155371"/>
              <a:gd name="csY10" fmla="*/ 1748239 h 1748239"/>
              <a:gd name="csX11" fmla="*/ 0 w 2155371"/>
              <a:gd name="csY11" fmla="*/ 1748239 h 1748239"/>
              <a:gd name="csX12" fmla="*/ 0 w 2155371"/>
              <a:gd name="csY12" fmla="*/ 1200457 h 1748239"/>
              <a:gd name="csX13" fmla="*/ 0 w 2155371"/>
              <a:gd name="csY13" fmla="*/ 670158 h 1748239"/>
              <a:gd name="csX14" fmla="*/ 0 w 2155371"/>
              <a:gd name="csY14" fmla="*/ 0 h 17482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55371" h="1748239" fill="none" extrusionOk="0">
                <a:moveTo>
                  <a:pt x="0" y="0"/>
                </a:moveTo>
                <a:cubicBezTo>
                  <a:pt x="226871" y="-3792"/>
                  <a:pt x="342229" y="7371"/>
                  <a:pt x="538843" y="0"/>
                </a:cubicBezTo>
                <a:cubicBezTo>
                  <a:pt x="735457" y="-7371"/>
                  <a:pt x="852758" y="9236"/>
                  <a:pt x="1034578" y="0"/>
                </a:cubicBezTo>
                <a:cubicBezTo>
                  <a:pt x="1216399" y="-9236"/>
                  <a:pt x="1466748" y="45068"/>
                  <a:pt x="1616528" y="0"/>
                </a:cubicBezTo>
                <a:cubicBezTo>
                  <a:pt x="1766308" y="-45068"/>
                  <a:pt x="1960381" y="3269"/>
                  <a:pt x="2155371" y="0"/>
                </a:cubicBezTo>
                <a:cubicBezTo>
                  <a:pt x="2206948" y="270328"/>
                  <a:pt x="2151531" y="326304"/>
                  <a:pt x="2155371" y="565264"/>
                </a:cubicBezTo>
                <a:cubicBezTo>
                  <a:pt x="2159211" y="804224"/>
                  <a:pt x="2088485" y="908123"/>
                  <a:pt x="2155371" y="1182975"/>
                </a:cubicBezTo>
                <a:cubicBezTo>
                  <a:pt x="2222257" y="1457827"/>
                  <a:pt x="2113538" y="1626566"/>
                  <a:pt x="2155371" y="1748239"/>
                </a:cubicBezTo>
                <a:cubicBezTo>
                  <a:pt x="1970860" y="1752116"/>
                  <a:pt x="1884307" y="1699229"/>
                  <a:pt x="1616528" y="1748239"/>
                </a:cubicBezTo>
                <a:cubicBezTo>
                  <a:pt x="1348749" y="1797249"/>
                  <a:pt x="1247690" y="1694803"/>
                  <a:pt x="1034578" y="1748239"/>
                </a:cubicBezTo>
                <a:cubicBezTo>
                  <a:pt x="821466" y="1801675"/>
                  <a:pt x="672587" y="1710653"/>
                  <a:pt x="474182" y="1748239"/>
                </a:cubicBezTo>
                <a:cubicBezTo>
                  <a:pt x="275777" y="1785825"/>
                  <a:pt x="198847" y="1739634"/>
                  <a:pt x="0" y="1748239"/>
                </a:cubicBezTo>
                <a:cubicBezTo>
                  <a:pt x="-4512" y="1531327"/>
                  <a:pt x="42703" y="1425059"/>
                  <a:pt x="0" y="1200457"/>
                </a:cubicBezTo>
                <a:cubicBezTo>
                  <a:pt x="-42703" y="975855"/>
                  <a:pt x="37485" y="786066"/>
                  <a:pt x="0" y="670158"/>
                </a:cubicBezTo>
                <a:cubicBezTo>
                  <a:pt x="-37485" y="554250"/>
                  <a:pt x="39897" y="194654"/>
                  <a:pt x="0" y="0"/>
                </a:cubicBezTo>
                <a:close/>
              </a:path>
              <a:path w="2155371" h="1748239" stroke="0" extrusionOk="0">
                <a:moveTo>
                  <a:pt x="0" y="0"/>
                </a:moveTo>
                <a:cubicBezTo>
                  <a:pt x="213803" y="-9111"/>
                  <a:pt x="438965" y="56082"/>
                  <a:pt x="560396" y="0"/>
                </a:cubicBezTo>
                <a:cubicBezTo>
                  <a:pt x="681827" y="-56082"/>
                  <a:pt x="965279" y="46041"/>
                  <a:pt x="1099239" y="0"/>
                </a:cubicBezTo>
                <a:cubicBezTo>
                  <a:pt x="1233199" y="-46041"/>
                  <a:pt x="1457103" y="59363"/>
                  <a:pt x="1659636" y="0"/>
                </a:cubicBezTo>
                <a:cubicBezTo>
                  <a:pt x="1862169" y="-59363"/>
                  <a:pt x="1908587" y="22791"/>
                  <a:pt x="2155371" y="0"/>
                </a:cubicBezTo>
                <a:cubicBezTo>
                  <a:pt x="2219831" y="137370"/>
                  <a:pt x="2137377" y="282460"/>
                  <a:pt x="2155371" y="547782"/>
                </a:cubicBezTo>
                <a:cubicBezTo>
                  <a:pt x="2173365" y="813104"/>
                  <a:pt x="2126119" y="818999"/>
                  <a:pt x="2155371" y="1078081"/>
                </a:cubicBezTo>
                <a:cubicBezTo>
                  <a:pt x="2184623" y="1337163"/>
                  <a:pt x="2103182" y="1497633"/>
                  <a:pt x="2155371" y="1748239"/>
                </a:cubicBezTo>
                <a:cubicBezTo>
                  <a:pt x="1920932" y="1784116"/>
                  <a:pt x="1847789" y="1691012"/>
                  <a:pt x="1616528" y="1748239"/>
                </a:cubicBezTo>
                <a:cubicBezTo>
                  <a:pt x="1385267" y="1805466"/>
                  <a:pt x="1208264" y="1746601"/>
                  <a:pt x="1034578" y="1748239"/>
                </a:cubicBezTo>
                <a:cubicBezTo>
                  <a:pt x="860892" y="1749877"/>
                  <a:pt x="325226" y="1676455"/>
                  <a:pt x="0" y="1748239"/>
                </a:cubicBezTo>
                <a:cubicBezTo>
                  <a:pt x="-41800" y="1455829"/>
                  <a:pt x="18231" y="1443500"/>
                  <a:pt x="0" y="1148010"/>
                </a:cubicBezTo>
                <a:cubicBezTo>
                  <a:pt x="-18231" y="852520"/>
                  <a:pt x="5910" y="731531"/>
                  <a:pt x="0" y="530299"/>
                </a:cubicBezTo>
                <a:cubicBezTo>
                  <a:pt x="-5910" y="329067"/>
                  <a:pt x="18840" y="198381"/>
                  <a:pt x="0" y="0"/>
                </a:cubicBezTo>
                <a:close/>
              </a:path>
            </a:pathLst>
          </a:custGeom>
          <a:ln w="38100" cap="sq">
            <a:solidFill>
              <a:srgbClr val="000000"/>
            </a:solidFill>
            <a:prstDash val="solid"/>
            <a:miter lim="800000"/>
            <a:extLst>
              <a:ext uri="{C807C97D-BFC1-408E-A445-0C87EB9F89A2}">
                <ask:lineSketchStyleProps xmlns:ask="http://schemas.microsoft.com/office/drawing/2018/sketchyshapes" sd="1305406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A240DB7-0EA4-34E6-B351-94FDC0B6E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11</a:t>
            </a:fld>
            <a:endParaRPr lang="el-GR"/>
          </a:p>
        </p:txBody>
      </p:sp>
      <p:pic>
        <p:nvPicPr>
          <p:cNvPr id="6" name="Εικόνα 5" descr="Σχολική στολή Ανθρώπινη συμπεριφορά Γελοιογραφία, τελετή αποφοίτησης, η  ΣΥΜΠΕΡΙΦΟΡΑ, αγόρι png | PNGEgg">
            <a:extLst>
              <a:ext uri="{FF2B5EF4-FFF2-40B4-BE49-F238E27FC236}">
                <a16:creationId xmlns:a16="http://schemas.microsoft.com/office/drawing/2014/main" id="{49997208-4BE9-D449-B1F2-B3982493E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8861" y="2070949"/>
            <a:ext cx="2552608" cy="3580909"/>
          </a:xfrm>
          <a:custGeom>
            <a:avLst/>
            <a:gdLst>
              <a:gd name="csX0" fmla="*/ 0 w 2552608"/>
              <a:gd name="csY0" fmla="*/ 0 h 3580909"/>
              <a:gd name="csX1" fmla="*/ 536048 w 2552608"/>
              <a:gd name="csY1" fmla="*/ 0 h 3580909"/>
              <a:gd name="csX2" fmla="*/ 1097621 w 2552608"/>
              <a:gd name="csY2" fmla="*/ 0 h 3580909"/>
              <a:gd name="csX3" fmla="*/ 1582617 w 2552608"/>
              <a:gd name="csY3" fmla="*/ 0 h 3580909"/>
              <a:gd name="csX4" fmla="*/ 2042086 w 2552608"/>
              <a:gd name="csY4" fmla="*/ 0 h 3580909"/>
              <a:gd name="csX5" fmla="*/ 2552608 w 2552608"/>
              <a:gd name="csY5" fmla="*/ 0 h 3580909"/>
              <a:gd name="csX6" fmla="*/ 2552608 w 2552608"/>
              <a:gd name="csY6" fmla="*/ 596818 h 3580909"/>
              <a:gd name="csX7" fmla="*/ 2552608 w 2552608"/>
              <a:gd name="csY7" fmla="*/ 1265255 h 3580909"/>
              <a:gd name="csX8" fmla="*/ 2552608 w 2552608"/>
              <a:gd name="csY8" fmla="*/ 1826264 h 3580909"/>
              <a:gd name="csX9" fmla="*/ 2552608 w 2552608"/>
              <a:gd name="csY9" fmla="*/ 2315654 h 3580909"/>
              <a:gd name="csX10" fmla="*/ 2552608 w 2552608"/>
              <a:gd name="csY10" fmla="*/ 2840854 h 3580909"/>
              <a:gd name="csX11" fmla="*/ 2552608 w 2552608"/>
              <a:gd name="csY11" fmla="*/ 3580909 h 3580909"/>
              <a:gd name="csX12" fmla="*/ 2016560 w 2552608"/>
              <a:gd name="csY12" fmla="*/ 3580909 h 3580909"/>
              <a:gd name="csX13" fmla="*/ 1454987 w 2552608"/>
              <a:gd name="csY13" fmla="*/ 3580909 h 3580909"/>
              <a:gd name="csX14" fmla="*/ 918939 w 2552608"/>
              <a:gd name="csY14" fmla="*/ 3580909 h 3580909"/>
              <a:gd name="csX15" fmla="*/ 0 w 2552608"/>
              <a:gd name="csY15" fmla="*/ 3580909 h 3580909"/>
              <a:gd name="csX16" fmla="*/ 0 w 2552608"/>
              <a:gd name="csY16" fmla="*/ 2948282 h 3580909"/>
              <a:gd name="csX17" fmla="*/ 0 w 2552608"/>
              <a:gd name="csY17" fmla="*/ 2387273 h 3580909"/>
              <a:gd name="csX18" fmla="*/ 0 w 2552608"/>
              <a:gd name="csY18" fmla="*/ 1826264 h 3580909"/>
              <a:gd name="csX19" fmla="*/ 0 w 2552608"/>
              <a:gd name="csY19" fmla="*/ 1193636 h 3580909"/>
              <a:gd name="csX20" fmla="*/ 0 w 2552608"/>
              <a:gd name="csY20" fmla="*/ 525200 h 3580909"/>
              <a:gd name="csX21" fmla="*/ 0 w 2552608"/>
              <a:gd name="csY21" fmla="*/ 0 h 358090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2552608" h="3580909" fill="none" extrusionOk="0">
                <a:moveTo>
                  <a:pt x="0" y="0"/>
                </a:moveTo>
                <a:cubicBezTo>
                  <a:pt x="142042" y="-50984"/>
                  <a:pt x="280673" y="18256"/>
                  <a:pt x="536048" y="0"/>
                </a:cubicBezTo>
                <a:cubicBezTo>
                  <a:pt x="791423" y="-18256"/>
                  <a:pt x="908765" y="39830"/>
                  <a:pt x="1097621" y="0"/>
                </a:cubicBezTo>
                <a:cubicBezTo>
                  <a:pt x="1286477" y="-39830"/>
                  <a:pt x="1427921" y="10805"/>
                  <a:pt x="1582617" y="0"/>
                </a:cubicBezTo>
                <a:cubicBezTo>
                  <a:pt x="1737313" y="-10805"/>
                  <a:pt x="1853049" y="35841"/>
                  <a:pt x="2042086" y="0"/>
                </a:cubicBezTo>
                <a:cubicBezTo>
                  <a:pt x="2231123" y="-35841"/>
                  <a:pt x="2429811" y="37123"/>
                  <a:pt x="2552608" y="0"/>
                </a:cubicBezTo>
                <a:cubicBezTo>
                  <a:pt x="2590172" y="136956"/>
                  <a:pt x="2544188" y="362279"/>
                  <a:pt x="2552608" y="596818"/>
                </a:cubicBezTo>
                <a:cubicBezTo>
                  <a:pt x="2561028" y="831357"/>
                  <a:pt x="2524907" y="1042029"/>
                  <a:pt x="2552608" y="1265255"/>
                </a:cubicBezTo>
                <a:cubicBezTo>
                  <a:pt x="2580309" y="1488481"/>
                  <a:pt x="2538836" y="1554974"/>
                  <a:pt x="2552608" y="1826264"/>
                </a:cubicBezTo>
                <a:cubicBezTo>
                  <a:pt x="2566380" y="2097554"/>
                  <a:pt x="2535202" y="2171455"/>
                  <a:pt x="2552608" y="2315654"/>
                </a:cubicBezTo>
                <a:cubicBezTo>
                  <a:pt x="2570014" y="2459853"/>
                  <a:pt x="2516477" y="2728168"/>
                  <a:pt x="2552608" y="2840854"/>
                </a:cubicBezTo>
                <a:cubicBezTo>
                  <a:pt x="2588739" y="2953540"/>
                  <a:pt x="2541982" y="3304290"/>
                  <a:pt x="2552608" y="3580909"/>
                </a:cubicBezTo>
                <a:cubicBezTo>
                  <a:pt x="2379748" y="3594189"/>
                  <a:pt x="2189780" y="3554057"/>
                  <a:pt x="2016560" y="3580909"/>
                </a:cubicBezTo>
                <a:cubicBezTo>
                  <a:pt x="1843340" y="3607761"/>
                  <a:pt x="1605726" y="3525430"/>
                  <a:pt x="1454987" y="3580909"/>
                </a:cubicBezTo>
                <a:cubicBezTo>
                  <a:pt x="1304248" y="3636388"/>
                  <a:pt x="1143948" y="3518347"/>
                  <a:pt x="918939" y="3580909"/>
                </a:cubicBezTo>
                <a:cubicBezTo>
                  <a:pt x="693930" y="3643471"/>
                  <a:pt x="352029" y="3565146"/>
                  <a:pt x="0" y="3580909"/>
                </a:cubicBezTo>
                <a:cubicBezTo>
                  <a:pt x="-48645" y="3293278"/>
                  <a:pt x="55801" y="3233598"/>
                  <a:pt x="0" y="2948282"/>
                </a:cubicBezTo>
                <a:cubicBezTo>
                  <a:pt x="-55801" y="2662966"/>
                  <a:pt x="39698" y="2638283"/>
                  <a:pt x="0" y="2387273"/>
                </a:cubicBezTo>
                <a:cubicBezTo>
                  <a:pt x="-39698" y="2136263"/>
                  <a:pt x="58091" y="2066957"/>
                  <a:pt x="0" y="1826264"/>
                </a:cubicBezTo>
                <a:cubicBezTo>
                  <a:pt x="-58091" y="1585571"/>
                  <a:pt x="45705" y="1364433"/>
                  <a:pt x="0" y="1193636"/>
                </a:cubicBezTo>
                <a:cubicBezTo>
                  <a:pt x="-45705" y="1022839"/>
                  <a:pt x="14295" y="726223"/>
                  <a:pt x="0" y="525200"/>
                </a:cubicBezTo>
                <a:cubicBezTo>
                  <a:pt x="-14295" y="324177"/>
                  <a:pt x="25956" y="163526"/>
                  <a:pt x="0" y="0"/>
                </a:cubicBezTo>
                <a:close/>
              </a:path>
              <a:path w="2552608" h="3580909" stroke="0" extrusionOk="0">
                <a:moveTo>
                  <a:pt x="0" y="0"/>
                </a:moveTo>
                <a:cubicBezTo>
                  <a:pt x="109699" y="-22464"/>
                  <a:pt x="341068" y="8418"/>
                  <a:pt x="536048" y="0"/>
                </a:cubicBezTo>
                <a:cubicBezTo>
                  <a:pt x="731028" y="-8418"/>
                  <a:pt x="796779" y="19114"/>
                  <a:pt x="1021043" y="0"/>
                </a:cubicBezTo>
                <a:cubicBezTo>
                  <a:pt x="1245308" y="-19114"/>
                  <a:pt x="1380340" y="51173"/>
                  <a:pt x="1531565" y="0"/>
                </a:cubicBezTo>
                <a:cubicBezTo>
                  <a:pt x="1682790" y="-51173"/>
                  <a:pt x="1768358" y="1858"/>
                  <a:pt x="1991034" y="0"/>
                </a:cubicBezTo>
                <a:cubicBezTo>
                  <a:pt x="2213710" y="-1858"/>
                  <a:pt x="2373470" y="64957"/>
                  <a:pt x="2552608" y="0"/>
                </a:cubicBezTo>
                <a:cubicBezTo>
                  <a:pt x="2591933" y="203122"/>
                  <a:pt x="2490707" y="355187"/>
                  <a:pt x="2552608" y="525200"/>
                </a:cubicBezTo>
                <a:cubicBezTo>
                  <a:pt x="2614509" y="695213"/>
                  <a:pt x="2492776" y="888007"/>
                  <a:pt x="2552608" y="1122018"/>
                </a:cubicBezTo>
                <a:cubicBezTo>
                  <a:pt x="2612440" y="1356029"/>
                  <a:pt x="2544143" y="1401259"/>
                  <a:pt x="2552608" y="1647218"/>
                </a:cubicBezTo>
                <a:cubicBezTo>
                  <a:pt x="2561073" y="1893177"/>
                  <a:pt x="2518564" y="2033411"/>
                  <a:pt x="2552608" y="2208227"/>
                </a:cubicBezTo>
                <a:cubicBezTo>
                  <a:pt x="2586652" y="2383043"/>
                  <a:pt x="2495821" y="2651320"/>
                  <a:pt x="2552608" y="2769236"/>
                </a:cubicBezTo>
                <a:cubicBezTo>
                  <a:pt x="2609395" y="2887152"/>
                  <a:pt x="2501664" y="3367426"/>
                  <a:pt x="2552608" y="3580909"/>
                </a:cubicBezTo>
                <a:cubicBezTo>
                  <a:pt x="2445769" y="3633483"/>
                  <a:pt x="2257333" y="3549165"/>
                  <a:pt x="2067612" y="3580909"/>
                </a:cubicBezTo>
                <a:cubicBezTo>
                  <a:pt x="1877891" y="3612653"/>
                  <a:pt x="1732954" y="3538900"/>
                  <a:pt x="1506039" y="3580909"/>
                </a:cubicBezTo>
                <a:cubicBezTo>
                  <a:pt x="1279124" y="3622918"/>
                  <a:pt x="1194731" y="3572613"/>
                  <a:pt x="995517" y="3580909"/>
                </a:cubicBezTo>
                <a:cubicBezTo>
                  <a:pt x="796303" y="3589205"/>
                  <a:pt x="701787" y="3561428"/>
                  <a:pt x="510522" y="3580909"/>
                </a:cubicBezTo>
                <a:cubicBezTo>
                  <a:pt x="319258" y="3600390"/>
                  <a:pt x="145039" y="3528232"/>
                  <a:pt x="0" y="3580909"/>
                </a:cubicBezTo>
                <a:cubicBezTo>
                  <a:pt x="-65579" y="3366451"/>
                  <a:pt x="18450" y="3196441"/>
                  <a:pt x="0" y="2912473"/>
                </a:cubicBezTo>
                <a:cubicBezTo>
                  <a:pt x="-18450" y="2628505"/>
                  <a:pt x="6516" y="2594737"/>
                  <a:pt x="0" y="2387273"/>
                </a:cubicBezTo>
                <a:cubicBezTo>
                  <a:pt x="-6516" y="2179809"/>
                  <a:pt x="58295" y="2117032"/>
                  <a:pt x="0" y="1862073"/>
                </a:cubicBezTo>
                <a:cubicBezTo>
                  <a:pt x="-58295" y="1607114"/>
                  <a:pt x="3341" y="1378299"/>
                  <a:pt x="0" y="1193636"/>
                </a:cubicBezTo>
                <a:cubicBezTo>
                  <a:pt x="-3341" y="1008973"/>
                  <a:pt x="20795" y="820388"/>
                  <a:pt x="0" y="525200"/>
                </a:cubicBezTo>
                <a:cubicBezTo>
                  <a:pt x="-20795" y="230012"/>
                  <a:pt x="23512" y="255896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9DDE9F-1BD0-E512-02D7-3252E5405851}"/>
              </a:ext>
            </a:extLst>
          </p:cNvPr>
          <p:cNvSpPr txBox="1"/>
          <p:nvPr/>
        </p:nvSpPr>
        <p:spPr>
          <a:xfrm>
            <a:off x="5562600" y="2331157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Το να φορούν όλοι οι μαθητές την ίδια στολή δεν κρύβει το ποιος είναι πλούσιος και ποιος φτωχός.</a:t>
            </a:r>
            <a:endParaRPr lang="el-GR" sz="1800" dirty="0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3177D8-F8E2-AFC3-3EFF-2C4A84DD641E}"/>
              </a:ext>
            </a:extLst>
          </p:cNvPr>
          <p:cNvSpPr txBox="1"/>
          <p:nvPr/>
        </p:nvSpPr>
        <p:spPr>
          <a:xfrm>
            <a:off x="5577792" y="3603514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Μήπως η ομοιόμορφη ενδυμασία περιορίζει την προσωπική μας έκφραση;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F174952-3C07-3C25-54C2-78873C8504DD}"/>
              </a:ext>
            </a:extLst>
          </p:cNvPr>
          <p:cNvSpPr txBox="1"/>
          <p:nvPr/>
        </p:nvSpPr>
        <p:spPr>
          <a:xfrm>
            <a:off x="5577792" y="4656766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Δώστε στους μαθητές το δικαίωμα να επιλέγουν τα ρούχα τους!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C5B3FE-F733-B534-6824-16C26C01EA60}"/>
              </a:ext>
            </a:extLst>
          </p:cNvPr>
          <p:cNvSpPr txBox="1"/>
          <p:nvPr/>
        </p:nvSpPr>
        <p:spPr>
          <a:xfrm rot="19939464">
            <a:off x="595453" y="2634343"/>
            <a:ext cx="23981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Πόσο βαρετό είναι να φοράμε όλοι τα ίδια καθημερινά!</a:t>
            </a:r>
          </a:p>
        </p:txBody>
      </p:sp>
    </p:spTree>
    <p:extLst>
      <p:ext uri="{BB962C8B-B14F-4D97-AF65-F5344CB8AC3E}">
        <p14:creationId xmlns:p14="http://schemas.microsoft.com/office/powerpoint/2010/main" val="22898568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2AE4-5938-E451-3FBF-5F5EED023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Ορθογώνιο: Στρογγύλεμα γωνιών 13">
            <a:extLst>
              <a:ext uri="{FF2B5EF4-FFF2-40B4-BE49-F238E27FC236}">
                <a16:creationId xmlns:a16="http://schemas.microsoft.com/office/drawing/2014/main" id="{7E8F8958-9ADA-E8DA-5964-18340ABE8E95}"/>
              </a:ext>
            </a:extLst>
          </p:cNvPr>
          <p:cNvSpPr/>
          <p:nvPr/>
        </p:nvSpPr>
        <p:spPr>
          <a:xfrm>
            <a:off x="5513559" y="1955760"/>
            <a:ext cx="4767263" cy="590025"/>
          </a:xfrm>
          <a:custGeom>
            <a:avLst/>
            <a:gdLst>
              <a:gd name="csX0" fmla="*/ 0 w 4767263"/>
              <a:gd name="csY0" fmla="*/ 98339 h 590025"/>
              <a:gd name="csX1" fmla="*/ 98339 w 4767263"/>
              <a:gd name="csY1" fmla="*/ 0 h 590025"/>
              <a:gd name="csX2" fmla="*/ 623956 w 4767263"/>
              <a:gd name="csY2" fmla="*/ 0 h 590025"/>
              <a:gd name="csX3" fmla="*/ 1195279 w 4767263"/>
              <a:gd name="csY3" fmla="*/ 0 h 590025"/>
              <a:gd name="csX4" fmla="*/ 1675191 w 4767263"/>
              <a:gd name="csY4" fmla="*/ 0 h 590025"/>
              <a:gd name="csX5" fmla="*/ 2200808 w 4767263"/>
              <a:gd name="csY5" fmla="*/ 0 h 590025"/>
              <a:gd name="csX6" fmla="*/ 2680720 w 4767263"/>
              <a:gd name="csY6" fmla="*/ 0 h 590025"/>
              <a:gd name="csX7" fmla="*/ 3252043 w 4767263"/>
              <a:gd name="csY7" fmla="*/ 0 h 590025"/>
              <a:gd name="csX8" fmla="*/ 3777660 w 4767263"/>
              <a:gd name="csY8" fmla="*/ 0 h 590025"/>
              <a:gd name="csX9" fmla="*/ 4668924 w 4767263"/>
              <a:gd name="csY9" fmla="*/ 0 h 590025"/>
              <a:gd name="csX10" fmla="*/ 4767263 w 4767263"/>
              <a:gd name="csY10" fmla="*/ 98339 h 590025"/>
              <a:gd name="csX11" fmla="*/ 4767263 w 4767263"/>
              <a:gd name="csY11" fmla="*/ 491686 h 590025"/>
              <a:gd name="csX12" fmla="*/ 4668924 w 4767263"/>
              <a:gd name="csY12" fmla="*/ 590025 h 590025"/>
              <a:gd name="csX13" fmla="*/ 4006189 w 4767263"/>
              <a:gd name="csY13" fmla="*/ 590025 h 590025"/>
              <a:gd name="csX14" fmla="*/ 3480572 w 4767263"/>
              <a:gd name="csY14" fmla="*/ 590025 h 590025"/>
              <a:gd name="csX15" fmla="*/ 2817837 w 4767263"/>
              <a:gd name="csY15" fmla="*/ 590025 h 590025"/>
              <a:gd name="csX16" fmla="*/ 2383632 w 4767263"/>
              <a:gd name="csY16" fmla="*/ 590025 h 590025"/>
              <a:gd name="csX17" fmla="*/ 1812308 w 4767263"/>
              <a:gd name="csY17" fmla="*/ 590025 h 590025"/>
              <a:gd name="csX18" fmla="*/ 1332397 w 4767263"/>
              <a:gd name="csY18" fmla="*/ 590025 h 590025"/>
              <a:gd name="csX19" fmla="*/ 852486 w 4767263"/>
              <a:gd name="csY19" fmla="*/ 590025 h 590025"/>
              <a:gd name="csX20" fmla="*/ 98339 w 4767263"/>
              <a:gd name="csY20" fmla="*/ 590025 h 590025"/>
              <a:gd name="csX21" fmla="*/ 0 w 4767263"/>
              <a:gd name="csY21" fmla="*/ 491686 h 590025"/>
              <a:gd name="csX22" fmla="*/ 0 w 4767263"/>
              <a:gd name="csY22" fmla="*/ 98339 h 5900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767263" h="590025" fill="none" extrusionOk="0">
                <a:moveTo>
                  <a:pt x="0" y="98339"/>
                </a:moveTo>
                <a:cubicBezTo>
                  <a:pt x="5410" y="43841"/>
                  <a:pt x="31837" y="-6640"/>
                  <a:pt x="98339" y="0"/>
                </a:cubicBezTo>
                <a:cubicBezTo>
                  <a:pt x="287821" y="-31893"/>
                  <a:pt x="448400" y="20951"/>
                  <a:pt x="623956" y="0"/>
                </a:cubicBezTo>
                <a:cubicBezTo>
                  <a:pt x="799512" y="-20951"/>
                  <a:pt x="998596" y="65350"/>
                  <a:pt x="1195279" y="0"/>
                </a:cubicBezTo>
                <a:cubicBezTo>
                  <a:pt x="1391962" y="-65350"/>
                  <a:pt x="1458930" y="8810"/>
                  <a:pt x="1675191" y="0"/>
                </a:cubicBezTo>
                <a:cubicBezTo>
                  <a:pt x="1891452" y="-8810"/>
                  <a:pt x="1967078" y="32790"/>
                  <a:pt x="2200808" y="0"/>
                </a:cubicBezTo>
                <a:cubicBezTo>
                  <a:pt x="2434538" y="-32790"/>
                  <a:pt x="2576000" y="27321"/>
                  <a:pt x="2680720" y="0"/>
                </a:cubicBezTo>
                <a:cubicBezTo>
                  <a:pt x="2785440" y="-27321"/>
                  <a:pt x="3007660" y="51029"/>
                  <a:pt x="3252043" y="0"/>
                </a:cubicBezTo>
                <a:cubicBezTo>
                  <a:pt x="3496426" y="-51029"/>
                  <a:pt x="3626449" y="34319"/>
                  <a:pt x="3777660" y="0"/>
                </a:cubicBezTo>
                <a:cubicBezTo>
                  <a:pt x="3928871" y="-34319"/>
                  <a:pt x="4466977" y="30318"/>
                  <a:pt x="4668924" y="0"/>
                </a:cubicBezTo>
                <a:cubicBezTo>
                  <a:pt x="4730249" y="-7336"/>
                  <a:pt x="4767311" y="45423"/>
                  <a:pt x="4767263" y="98339"/>
                </a:cubicBezTo>
                <a:cubicBezTo>
                  <a:pt x="4783517" y="233647"/>
                  <a:pt x="4720351" y="393213"/>
                  <a:pt x="4767263" y="491686"/>
                </a:cubicBezTo>
                <a:cubicBezTo>
                  <a:pt x="4758679" y="558796"/>
                  <a:pt x="4717924" y="591138"/>
                  <a:pt x="4668924" y="590025"/>
                </a:cubicBezTo>
                <a:cubicBezTo>
                  <a:pt x="4392627" y="625796"/>
                  <a:pt x="4255885" y="527934"/>
                  <a:pt x="4006189" y="590025"/>
                </a:cubicBezTo>
                <a:cubicBezTo>
                  <a:pt x="3756494" y="652116"/>
                  <a:pt x="3737840" y="583540"/>
                  <a:pt x="3480572" y="590025"/>
                </a:cubicBezTo>
                <a:cubicBezTo>
                  <a:pt x="3223304" y="596510"/>
                  <a:pt x="3060725" y="537918"/>
                  <a:pt x="2817837" y="590025"/>
                </a:cubicBezTo>
                <a:cubicBezTo>
                  <a:pt x="2574950" y="642132"/>
                  <a:pt x="2502364" y="546568"/>
                  <a:pt x="2383632" y="590025"/>
                </a:cubicBezTo>
                <a:cubicBezTo>
                  <a:pt x="2264901" y="633482"/>
                  <a:pt x="2015762" y="549463"/>
                  <a:pt x="1812308" y="590025"/>
                </a:cubicBezTo>
                <a:cubicBezTo>
                  <a:pt x="1608854" y="630587"/>
                  <a:pt x="1557760" y="580253"/>
                  <a:pt x="1332397" y="590025"/>
                </a:cubicBezTo>
                <a:cubicBezTo>
                  <a:pt x="1107034" y="599797"/>
                  <a:pt x="982185" y="570734"/>
                  <a:pt x="852486" y="590025"/>
                </a:cubicBezTo>
                <a:cubicBezTo>
                  <a:pt x="722787" y="609316"/>
                  <a:pt x="441534" y="560277"/>
                  <a:pt x="98339" y="590025"/>
                </a:cubicBezTo>
                <a:cubicBezTo>
                  <a:pt x="37064" y="602707"/>
                  <a:pt x="3893" y="561589"/>
                  <a:pt x="0" y="491686"/>
                </a:cubicBezTo>
                <a:cubicBezTo>
                  <a:pt x="-46740" y="349599"/>
                  <a:pt x="43392" y="206673"/>
                  <a:pt x="0" y="98339"/>
                </a:cubicBezTo>
                <a:close/>
              </a:path>
              <a:path w="4767263" h="590025" stroke="0" extrusionOk="0">
                <a:moveTo>
                  <a:pt x="0" y="98339"/>
                </a:moveTo>
                <a:cubicBezTo>
                  <a:pt x="7460" y="38449"/>
                  <a:pt x="44123" y="-1181"/>
                  <a:pt x="98339" y="0"/>
                </a:cubicBezTo>
                <a:cubicBezTo>
                  <a:pt x="282473" y="-4414"/>
                  <a:pt x="483885" y="5848"/>
                  <a:pt x="715368" y="0"/>
                </a:cubicBezTo>
                <a:cubicBezTo>
                  <a:pt x="946851" y="-5848"/>
                  <a:pt x="1060790" y="54781"/>
                  <a:pt x="1195279" y="0"/>
                </a:cubicBezTo>
                <a:cubicBezTo>
                  <a:pt x="1329768" y="-54781"/>
                  <a:pt x="1527882" y="69447"/>
                  <a:pt x="1812308" y="0"/>
                </a:cubicBezTo>
                <a:cubicBezTo>
                  <a:pt x="2096734" y="-69447"/>
                  <a:pt x="2149980" y="48909"/>
                  <a:pt x="2429337" y="0"/>
                </a:cubicBezTo>
                <a:cubicBezTo>
                  <a:pt x="2708694" y="-48909"/>
                  <a:pt x="2699852" y="3110"/>
                  <a:pt x="2909249" y="0"/>
                </a:cubicBezTo>
                <a:cubicBezTo>
                  <a:pt x="3118646" y="-3110"/>
                  <a:pt x="3227169" y="26708"/>
                  <a:pt x="3389160" y="0"/>
                </a:cubicBezTo>
                <a:cubicBezTo>
                  <a:pt x="3551151" y="-26708"/>
                  <a:pt x="3786763" y="41672"/>
                  <a:pt x="4051895" y="0"/>
                </a:cubicBezTo>
                <a:cubicBezTo>
                  <a:pt x="4317028" y="-41672"/>
                  <a:pt x="4506320" y="8619"/>
                  <a:pt x="4668924" y="0"/>
                </a:cubicBezTo>
                <a:cubicBezTo>
                  <a:pt x="4729200" y="-11818"/>
                  <a:pt x="4765958" y="32433"/>
                  <a:pt x="4767263" y="98339"/>
                </a:cubicBezTo>
                <a:cubicBezTo>
                  <a:pt x="4810973" y="226109"/>
                  <a:pt x="4755482" y="369483"/>
                  <a:pt x="4767263" y="491686"/>
                </a:cubicBezTo>
                <a:cubicBezTo>
                  <a:pt x="4758722" y="548178"/>
                  <a:pt x="4709492" y="594548"/>
                  <a:pt x="4668924" y="590025"/>
                </a:cubicBezTo>
                <a:cubicBezTo>
                  <a:pt x="4500030" y="638502"/>
                  <a:pt x="4190826" y="563686"/>
                  <a:pt x="4051895" y="590025"/>
                </a:cubicBezTo>
                <a:cubicBezTo>
                  <a:pt x="3912964" y="616364"/>
                  <a:pt x="3791701" y="542345"/>
                  <a:pt x="3571984" y="590025"/>
                </a:cubicBezTo>
                <a:cubicBezTo>
                  <a:pt x="3352267" y="637705"/>
                  <a:pt x="3228659" y="576956"/>
                  <a:pt x="3046366" y="590025"/>
                </a:cubicBezTo>
                <a:cubicBezTo>
                  <a:pt x="2864073" y="603094"/>
                  <a:pt x="2721707" y="573092"/>
                  <a:pt x="2612161" y="590025"/>
                </a:cubicBezTo>
                <a:cubicBezTo>
                  <a:pt x="2502615" y="606958"/>
                  <a:pt x="2337303" y="552316"/>
                  <a:pt x="2132249" y="590025"/>
                </a:cubicBezTo>
                <a:cubicBezTo>
                  <a:pt x="1927195" y="627734"/>
                  <a:pt x="1747343" y="520518"/>
                  <a:pt x="1469515" y="590025"/>
                </a:cubicBezTo>
                <a:cubicBezTo>
                  <a:pt x="1191687" y="659532"/>
                  <a:pt x="984678" y="513489"/>
                  <a:pt x="806780" y="590025"/>
                </a:cubicBezTo>
                <a:cubicBezTo>
                  <a:pt x="628882" y="666561"/>
                  <a:pt x="434958" y="587731"/>
                  <a:pt x="98339" y="590025"/>
                </a:cubicBezTo>
                <a:cubicBezTo>
                  <a:pt x="49608" y="578023"/>
                  <a:pt x="-1222" y="545630"/>
                  <a:pt x="0" y="491686"/>
                </a:cubicBezTo>
                <a:cubicBezTo>
                  <a:pt x="-19845" y="351813"/>
                  <a:pt x="46827" y="231047"/>
                  <a:pt x="0" y="98339"/>
                </a:cubicBezTo>
                <a:close/>
              </a:path>
            </a:pathLst>
          </a:custGeom>
          <a:solidFill>
            <a:schemeClr val="tx2">
              <a:lumMod val="10000"/>
              <a:lumOff val="9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l-GR" b="1" dirty="0"/>
          </a:p>
          <a:p>
            <a:pPr>
              <a:spcBef>
                <a:spcPts val="900"/>
              </a:spcBef>
              <a:spcAft>
                <a:spcPts val="1200"/>
              </a:spcAft>
            </a:pPr>
            <a:r>
              <a:rPr lang="el-GR" b="1" dirty="0">
                <a:latin typeface="Google Sans"/>
              </a:rPr>
              <a:t>Είδη προτάσεων ως  προς  το περιεχόμενο</a:t>
            </a:r>
          </a:p>
          <a:p>
            <a:pPr>
              <a:spcBef>
                <a:spcPts val="900"/>
              </a:spcBef>
              <a:spcAft>
                <a:spcPts val="1200"/>
              </a:spcAft>
            </a:pPr>
            <a:endParaRPr lang="el-GR" dirty="0">
              <a:latin typeface="Google Sans"/>
            </a:endParaRPr>
          </a:p>
        </p:txBody>
      </p:sp>
      <p:sp>
        <p:nvSpPr>
          <p:cNvPr id="16" name="Ορθογώνιο: Στρογγύλεμα γωνιών 15">
            <a:extLst>
              <a:ext uri="{FF2B5EF4-FFF2-40B4-BE49-F238E27FC236}">
                <a16:creationId xmlns:a16="http://schemas.microsoft.com/office/drawing/2014/main" id="{29A2F88C-CE82-5D8B-2417-DDCADEE505B9}"/>
              </a:ext>
            </a:extLst>
          </p:cNvPr>
          <p:cNvSpPr/>
          <p:nvPr/>
        </p:nvSpPr>
        <p:spPr>
          <a:xfrm>
            <a:off x="9699032" y="2850849"/>
            <a:ext cx="1983305" cy="1705015"/>
          </a:xfrm>
          <a:custGeom>
            <a:avLst/>
            <a:gdLst>
              <a:gd name="csX0" fmla="*/ 0 w 1983305"/>
              <a:gd name="csY0" fmla="*/ 284175 h 1705015"/>
              <a:gd name="csX1" fmla="*/ 284175 w 1983305"/>
              <a:gd name="csY1" fmla="*/ 0 h 1705015"/>
              <a:gd name="csX2" fmla="*/ 741677 w 1983305"/>
              <a:gd name="csY2" fmla="*/ 0 h 1705015"/>
              <a:gd name="csX3" fmla="*/ 1241628 w 1983305"/>
              <a:gd name="csY3" fmla="*/ 0 h 1705015"/>
              <a:gd name="csX4" fmla="*/ 1699130 w 1983305"/>
              <a:gd name="csY4" fmla="*/ 0 h 1705015"/>
              <a:gd name="csX5" fmla="*/ 1983305 w 1983305"/>
              <a:gd name="csY5" fmla="*/ 284175 h 1705015"/>
              <a:gd name="csX6" fmla="*/ 1983305 w 1983305"/>
              <a:gd name="csY6" fmla="*/ 841141 h 1705015"/>
              <a:gd name="csX7" fmla="*/ 1983305 w 1983305"/>
              <a:gd name="csY7" fmla="*/ 1420840 h 1705015"/>
              <a:gd name="csX8" fmla="*/ 1699130 w 1983305"/>
              <a:gd name="csY8" fmla="*/ 1705015 h 1705015"/>
              <a:gd name="csX9" fmla="*/ 1269927 w 1983305"/>
              <a:gd name="csY9" fmla="*/ 1705015 h 1705015"/>
              <a:gd name="csX10" fmla="*/ 826574 w 1983305"/>
              <a:gd name="csY10" fmla="*/ 1705015 h 1705015"/>
              <a:gd name="csX11" fmla="*/ 284175 w 1983305"/>
              <a:gd name="csY11" fmla="*/ 1705015 h 1705015"/>
              <a:gd name="csX12" fmla="*/ 0 w 1983305"/>
              <a:gd name="csY12" fmla="*/ 1420840 h 1705015"/>
              <a:gd name="csX13" fmla="*/ 0 w 1983305"/>
              <a:gd name="csY13" fmla="*/ 852508 h 1705015"/>
              <a:gd name="csX14" fmla="*/ 0 w 1983305"/>
              <a:gd name="csY14" fmla="*/ 284175 h 170501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1983305" h="1705015" fill="none" extrusionOk="0">
                <a:moveTo>
                  <a:pt x="0" y="284175"/>
                </a:moveTo>
                <a:cubicBezTo>
                  <a:pt x="-12356" y="112571"/>
                  <a:pt x="135120" y="-23742"/>
                  <a:pt x="284175" y="0"/>
                </a:cubicBezTo>
                <a:cubicBezTo>
                  <a:pt x="419947" y="-25118"/>
                  <a:pt x="538907" y="29176"/>
                  <a:pt x="741677" y="0"/>
                </a:cubicBezTo>
                <a:cubicBezTo>
                  <a:pt x="944447" y="-29176"/>
                  <a:pt x="1019275" y="28919"/>
                  <a:pt x="1241628" y="0"/>
                </a:cubicBezTo>
                <a:cubicBezTo>
                  <a:pt x="1463981" y="-28919"/>
                  <a:pt x="1561923" y="15721"/>
                  <a:pt x="1699130" y="0"/>
                </a:cubicBezTo>
                <a:cubicBezTo>
                  <a:pt x="1875479" y="-41735"/>
                  <a:pt x="1958531" y="119788"/>
                  <a:pt x="1983305" y="284175"/>
                </a:cubicBezTo>
                <a:cubicBezTo>
                  <a:pt x="2043063" y="408351"/>
                  <a:pt x="1980043" y="604755"/>
                  <a:pt x="1983305" y="841141"/>
                </a:cubicBezTo>
                <a:cubicBezTo>
                  <a:pt x="1986567" y="1077527"/>
                  <a:pt x="1966707" y="1269745"/>
                  <a:pt x="1983305" y="1420840"/>
                </a:cubicBezTo>
                <a:cubicBezTo>
                  <a:pt x="2014643" y="1605448"/>
                  <a:pt x="1878286" y="1668924"/>
                  <a:pt x="1699130" y="1705015"/>
                </a:cubicBezTo>
                <a:cubicBezTo>
                  <a:pt x="1587667" y="1745905"/>
                  <a:pt x="1445225" y="1665172"/>
                  <a:pt x="1269927" y="1705015"/>
                </a:cubicBezTo>
                <a:cubicBezTo>
                  <a:pt x="1094629" y="1744858"/>
                  <a:pt x="1003403" y="1700152"/>
                  <a:pt x="826574" y="1705015"/>
                </a:cubicBezTo>
                <a:cubicBezTo>
                  <a:pt x="649745" y="1709878"/>
                  <a:pt x="452426" y="1704970"/>
                  <a:pt x="284175" y="1705015"/>
                </a:cubicBezTo>
                <a:cubicBezTo>
                  <a:pt x="161765" y="1694039"/>
                  <a:pt x="-46079" y="1575969"/>
                  <a:pt x="0" y="1420840"/>
                </a:cubicBezTo>
                <a:cubicBezTo>
                  <a:pt x="-66471" y="1226111"/>
                  <a:pt x="54652" y="1030594"/>
                  <a:pt x="0" y="852508"/>
                </a:cubicBezTo>
                <a:cubicBezTo>
                  <a:pt x="-54652" y="674422"/>
                  <a:pt x="44257" y="537954"/>
                  <a:pt x="0" y="284175"/>
                </a:cubicBezTo>
                <a:close/>
              </a:path>
              <a:path w="1983305" h="1705015" stroke="0" extrusionOk="0">
                <a:moveTo>
                  <a:pt x="0" y="284175"/>
                </a:moveTo>
                <a:cubicBezTo>
                  <a:pt x="9455" y="120158"/>
                  <a:pt x="128391" y="-14476"/>
                  <a:pt x="284175" y="0"/>
                </a:cubicBezTo>
                <a:cubicBezTo>
                  <a:pt x="423543" y="-9523"/>
                  <a:pt x="635380" y="5675"/>
                  <a:pt x="769976" y="0"/>
                </a:cubicBezTo>
                <a:cubicBezTo>
                  <a:pt x="904572" y="-5675"/>
                  <a:pt x="1052525" y="23414"/>
                  <a:pt x="1213329" y="0"/>
                </a:cubicBezTo>
                <a:cubicBezTo>
                  <a:pt x="1374133" y="-23414"/>
                  <a:pt x="1513168" y="50498"/>
                  <a:pt x="1699130" y="0"/>
                </a:cubicBezTo>
                <a:cubicBezTo>
                  <a:pt x="1867322" y="43132"/>
                  <a:pt x="1965645" y="102563"/>
                  <a:pt x="1983305" y="284175"/>
                </a:cubicBezTo>
                <a:cubicBezTo>
                  <a:pt x="1987509" y="513568"/>
                  <a:pt x="1924724" y="649769"/>
                  <a:pt x="1983305" y="852508"/>
                </a:cubicBezTo>
                <a:cubicBezTo>
                  <a:pt x="2041886" y="1055247"/>
                  <a:pt x="1934462" y="1163369"/>
                  <a:pt x="1983305" y="1420840"/>
                </a:cubicBezTo>
                <a:cubicBezTo>
                  <a:pt x="1990223" y="1546630"/>
                  <a:pt x="1839478" y="1692865"/>
                  <a:pt x="1699130" y="1705015"/>
                </a:cubicBezTo>
                <a:cubicBezTo>
                  <a:pt x="1597883" y="1729877"/>
                  <a:pt x="1470615" y="1657954"/>
                  <a:pt x="1255777" y="1705015"/>
                </a:cubicBezTo>
                <a:cubicBezTo>
                  <a:pt x="1040939" y="1752076"/>
                  <a:pt x="1012588" y="1674592"/>
                  <a:pt x="798275" y="1705015"/>
                </a:cubicBezTo>
                <a:cubicBezTo>
                  <a:pt x="583962" y="1735438"/>
                  <a:pt x="471205" y="1685858"/>
                  <a:pt x="284175" y="1705015"/>
                </a:cubicBezTo>
                <a:cubicBezTo>
                  <a:pt x="114235" y="1739662"/>
                  <a:pt x="14803" y="1536990"/>
                  <a:pt x="0" y="1420840"/>
                </a:cubicBezTo>
                <a:cubicBezTo>
                  <a:pt x="-54762" y="1164923"/>
                  <a:pt x="53984" y="977465"/>
                  <a:pt x="0" y="852508"/>
                </a:cubicBezTo>
                <a:cubicBezTo>
                  <a:pt x="-53984" y="727551"/>
                  <a:pt x="5168" y="468760"/>
                  <a:pt x="0" y="284175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Ερωτηματικές</a:t>
            </a:r>
            <a:endParaRPr lang="el-GR" sz="2400" dirty="0"/>
          </a:p>
        </p:txBody>
      </p:sp>
      <p:sp>
        <p:nvSpPr>
          <p:cNvPr id="15" name="Ορθογώνιο: Στρογγύλεμα γωνιών 14">
            <a:extLst>
              <a:ext uri="{FF2B5EF4-FFF2-40B4-BE49-F238E27FC236}">
                <a16:creationId xmlns:a16="http://schemas.microsoft.com/office/drawing/2014/main" id="{0B20864E-A497-46CF-1242-258036422E4E}"/>
              </a:ext>
            </a:extLst>
          </p:cNvPr>
          <p:cNvSpPr/>
          <p:nvPr/>
        </p:nvSpPr>
        <p:spPr>
          <a:xfrm>
            <a:off x="2205714" y="3429000"/>
            <a:ext cx="3136439" cy="1017814"/>
          </a:xfrm>
          <a:custGeom>
            <a:avLst/>
            <a:gdLst>
              <a:gd name="csX0" fmla="*/ 0 w 3136439"/>
              <a:gd name="csY0" fmla="*/ 169639 h 1017814"/>
              <a:gd name="csX1" fmla="*/ 169639 w 3136439"/>
              <a:gd name="csY1" fmla="*/ 0 h 1017814"/>
              <a:gd name="csX2" fmla="*/ 673128 w 3136439"/>
              <a:gd name="csY2" fmla="*/ 0 h 1017814"/>
              <a:gd name="csX3" fmla="*/ 1204589 w 3136439"/>
              <a:gd name="csY3" fmla="*/ 0 h 1017814"/>
              <a:gd name="csX4" fmla="*/ 1680106 w 3136439"/>
              <a:gd name="csY4" fmla="*/ 0 h 1017814"/>
              <a:gd name="csX5" fmla="*/ 2239538 w 3136439"/>
              <a:gd name="csY5" fmla="*/ 0 h 1017814"/>
              <a:gd name="csX6" fmla="*/ 2966800 w 3136439"/>
              <a:gd name="csY6" fmla="*/ 0 h 1017814"/>
              <a:gd name="csX7" fmla="*/ 3136439 w 3136439"/>
              <a:gd name="csY7" fmla="*/ 169639 h 1017814"/>
              <a:gd name="csX8" fmla="*/ 3136439 w 3136439"/>
              <a:gd name="csY8" fmla="*/ 522478 h 1017814"/>
              <a:gd name="csX9" fmla="*/ 3136439 w 3136439"/>
              <a:gd name="csY9" fmla="*/ 848175 h 1017814"/>
              <a:gd name="csX10" fmla="*/ 2966800 w 3136439"/>
              <a:gd name="csY10" fmla="*/ 1017814 h 1017814"/>
              <a:gd name="csX11" fmla="*/ 2491283 w 3136439"/>
              <a:gd name="csY11" fmla="*/ 1017814 h 1017814"/>
              <a:gd name="csX12" fmla="*/ 1987794 w 3136439"/>
              <a:gd name="csY12" fmla="*/ 1017814 h 1017814"/>
              <a:gd name="csX13" fmla="*/ 1456333 w 3136439"/>
              <a:gd name="csY13" fmla="*/ 1017814 h 1017814"/>
              <a:gd name="csX14" fmla="*/ 896901 w 3136439"/>
              <a:gd name="csY14" fmla="*/ 1017814 h 1017814"/>
              <a:gd name="csX15" fmla="*/ 169639 w 3136439"/>
              <a:gd name="csY15" fmla="*/ 1017814 h 1017814"/>
              <a:gd name="csX16" fmla="*/ 0 w 3136439"/>
              <a:gd name="csY16" fmla="*/ 848175 h 1017814"/>
              <a:gd name="csX17" fmla="*/ 0 w 3136439"/>
              <a:gd name="csY17" fmla="*/ 502122 h 1017814"/>
              <a:gd name="csX18" fmla="*/ 0 w 3136439"/>
              <a:gd name="csY18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36439" h="1017814" fill="none" extrusionOk="0">
                <a:moveTo>
                  <a:pt x="0" y="169639"/>
                </a:moveTo>
                <a:cubicBezTo>
                  <a:pt x="-24695" y="70768"/>
                  <a:pt x="55539" y="-5156"/>
                  <a:pt x="169639" y="0"/>
                </a:cubicBezTo>
                <a:cubicBezTo>
                  <a:pt x="346545" y="-53990"/>
                  <a:pt x="518710" y="9048"/>
                  <a:pt x="673128" y="0"/>
                </a:cubicBezTo>
                <a:cubicBezTo>
                  <a:pt x="827546" y="-9048"/>
                  <a:pt x="998781" y="60552"/>
                  <a:pt x="1204589" y="0"/>
                </a:cubicBezTo>
                <a:cubicBezTo>
                  <a:pt x="1410397" y="-60552"/>
                  <a:pt x="1522386" y="33785"/>
                  <a:pt x="1680106" y="0"/>
                </a:cubicBezTo>
                <a:cubicBezTo>
                  <a:pt x="1837826" y="-33785"/>
                  <a:pt x="1977213" y="23887"/>
                  <a:pt x="2239538" y="0"/>
                </a:cubicBezTo>
                <a:cubicBezTo>
                  <a:pt x="2501863" y="-23887"/>
                  <a:pt x="2613654" y="84732"/>
                  <a:pt x="2966800" y="0"/>
                </a:cubicBezTo>
                <a:cubicBezTo>
                  <a:pt x="3072453" y="-17328"/>
                  <a:pt x="3143590" y="56401"/>
                  <a:pt x="3136439" y="169639"/>
                </a:cubicBezTo>
                <a:cubicBezTo>
                  <a:pt x="3142087" y="340535"/>
                  <a:pt x="3107132" y="417896"/>
                  <a:pt x="3136439" y="522478"/>
                </a:cubicBezTo>
                <a:cubicBezTo>
                  <a:pt x="3165746" y="627060"/>
                  <a:pt x="3103792" y="687971"/>
                  <a:pt x="3136439" y="848175"/>
                </a:cubicBezTo>
                <a:cubicBezTo>
                  <a:pt x="3153759" y="936912"/>
                  <a:pt x="3072886" y="1029709"/>
                  <a:pt x="2966800" y="1017814"/>
                </a:cubicBezTo>
                <a:cubicBezTo>
                  <a:pt x="2737921" y="1023174"/>
                  <a:pt x="2687961" y="1017668"/>
                  <a:pt x="2491283" y="1017814"/>
                </a:cubicBezTo>
                <a:cubicBezTo>
                  <a:pt x="2294605" y="1017960"/>
                  <a:pt x="2159023" y="973408"/>
                  <a:pt x="1987794" y="1017814"/>
                </a:cubicBezTo>
                <a:cubicBezTo>
                  <a:pt x="1816565" y="1062220"/>
                  <a:pt x="1580398" y="962133"/>
                  <a:pt x="1456333" y="1017814"/>
                </a:cubicBezTo>
                <a:cubicBezTo>
                  <a:pt x="1332268" y="1073495"/>
                  <a:pt x="1135883" y="1015270"/>
                  <a:pt x="896901" y="1017814"/>
                </a:cubicBezTo>
                <a:cubicBezTo>
                  <a:pt x="657919" y="1020358"/>
                  <a:pt x="330706" y="983398"/>
                  <a:pt x="169639" y="1017814"/>
                </a:cubicBezTo>
                <a:cubicBezTo>
                  <a:pt x="72023" y="999244"/>
                  <a:pt x="-18417" y="961830"/>
                  <a:pt x="0" y="848175"/>
                </a:cubicBezTo>
                <a:cubicBezTo>
                  <a:pt x="-29712" y="750778"/>
                  <a:pt x="23933" y="646666"/>
                  <a:pt x="0" y="502122"/>
                </a:cubicBezTo>
                <a:cubicBezTo>
                  <a:pt x="-23933" y="357578"/>
                  <a:pt x="35338" y="288049"/>
                  <a:pt x="0" y="169639"/>
                </a:cubicBezTo>
                <a:close/>
              </a:path>
              <a:path w="313643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8512" y="-16183"/>
                  <a:pt x="468026" y="61976"/>
                  <a:pt x="757043" y="0"/>
                </a:cubicBezTo>
                <a:cubicBezTo>
                  <a:pt x="1046060" y="-61976"/>
                  <a:pt x="1024389" y="46797"/>
                  <a:pt x="1260532" y="0"/>
                </a:cubicBezTo>
                <a:cubicBezTo>
                  <a:pt x="1496675" y="-46797"/>
                  <a:pt x="1648043" y="41168"/>
                  <a:pt x="1847936" y="0"/>
                </a:cubicBezTo>
                <a:cubicBezTo>
                  <a:pt x="2047829" y="-41168"/>
                  <a:pt x="2269025" y="8563"/>
                  <a:pt x="2435339" y="0"/>
                </a:cubicBezTo>
                <a:cubicBezTo>
                  <a:pt x="2601653" y="-8563"/>
                  <a:pt x="2783039" y="60226"/>
                  <a:pt x="2966800" y="0"/>
                </a:cubicBezTo>
                <a:cubicBezTo>
                  <a:pt x="3058480" y="-745"/>
                  <a:pt x="3136209" y="94107"/>
                  <a:pt x="3136439" y="169639"/>
                </a:cubicBezTo>
                <a:cubicBezTo>
                  <a:pt x="3139502" y="308236"/>
                  <a:pt x="3128381" y="428116"/>
                  <a:pt x="3136439" y="495336"/>
                </a:cubicBezTo>
                <a:cubicBezTo>
                  <a:pt x="3144497" y="562556"/>
                  <a:pt x="3126280" y="760500"/>
                  <a:pt x="3136439" y="848175"/>
                </a:cubicBezTo>
                <a:cubicBezTo>
                  <a:pt x="3132371" y="967815"/>
                  <a:pt x="3042867" y="1007144"/>
                  <a:pt x="2966800" y="1017814"/>
                </a:cubicBezTo>
                <a:cubicBezTo>
                  <a:pt x="2709786" y="1044933"/>
                  <a:pt x="2612241" y="980636"/>
                  <a:pt x="2435339" y="1017814"/>
                </a:cubicBezTo>
                <a:cubicBezTo>
                  <a:pt x="2258437" y="1054992"/>
                  <a:pt x="2060498" y="986762"/>
                  <a:pt x="1931850" y="1017814"/>
                </a:cubicBezTo>
                <a:cubicBezTo>
                  <a:pt x="1803202" y="1048866"/>
                  <a:pt x="1519878" y="990190"/>
                  <a:pt x="1344447" y="1017814"/>
                </a:cubicBezTo>
                <a:cubicBezTo>
                  <a:pt x="1169016" y="1045438"/>
                  <a:pt x="1011057" y="972813"/>
                  <a:pt x="840958" y="1017814"/>
                </a:cubicBezTo>
                <a:cubicBezTo>
                  <a:pt x="670859" y="1062815"/>
                  <a:pt x="425162" y="1002103"/>
                  <a:pt x="169639" y="1017814"/>
                </a:cubicBezTo>
                <a:cubicBezTo>
                  <a:pt x="68870" y="1009415"/>
                  <a:pt x="5202" y="926211"/>
                  <a:pt x="0" y="848175"/>
                </a:cubicBezTo>
                <a:cubicBezTo>
                  <a:pt x="-31868" y="728497"/>
                  <a:pt x="1346" y="617012"/>
                  <a:pt x="0" y="515692"/>
                </a:cubicBezTo>
                <a:cubicBezTo>
                  <a:pt x="-1346" y="414372"/>
                  <a:pt x="3817" y="307557"/>
                  <a:pt x="0" y="1696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Αποφαντικές (ή κρίσης)</a:t>
            </a:r>
          </a:p>
        </p:txBody>
      </p:sp>
      <p:cxnSp>
        <p:nvCxnSpPr>
          <p:cNvPr id="20" name="Ευθύγραμμο βέλος σύνδεσης 19">
            <a:extLst>
              <a:ext uri="{FF2B5EF4-FFF2-40B4-BE49-F238E27FC236}">
                <a16:creationId xmlns:a16="http://schemas.microsoft.com/office/drawing/2014/main" id="{9AF124F3-FCC4-662B-9CB4-FE8CA9B2529D}"/>
              </a:ext>
            </a:extLst>
          </p:cNvPr>
          <p:cNvCxnSpPr>
            <a:cxnSpLocks/>
            <a:stCxn id="14" idx="2"/>
          </p:cNvCxnSpPr>
          <p:nvPr/>
        </p:nvCxnSpPr>
        <p:spPr>
          <a:xfrm>
            <a:off x="7897191" y="2545785"/>
            <a:ext cx="3336805" cy="492849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FE933169-0EA3-243E-1802-35D848569EF9}"/>
              </a:ext>
            </a:extLst>
          </p:cNvPr>
          <p:cNvCxnSpPr>
            <a:cxnSpLocks/>
          </p:cNvCxnSpPr>
          <p:nvPr/>
        </p:nvCxnSpPr>
        <p:spPr>
          <a:xfrm flipH="1">
            <a:off x="6551901" y="2561053"/>
            <a:ext cx="1020475" cy="1116161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Ευθύγραμμο βέλος σύνδεσης 21">
            <a:extLst>
              <a:ext uri="{FF2B5EF4-FFF2-40B4-BE49-F238E27FC236}">
                <a16:creationId xmlns:a16="http://schemas.microsoft.com/office/drawing/2014/main" id="{85CD79AB-2D5B-6133-534E-6B58DA19DEC9}"/>
              </a:ext>
            </a:extLst>
          </p:cNvPr>
          <p:cNvCxnSpPr>
            <a:cxnSpLocks/>
          </p:cNvCxnSpPr>
          <p:nvPr/>
        </p:nvCxnSpPr>
        <p:spPr>
          <a:xfrm flipH="1">
            <a:off x="7346502" y="2646590"/>
            <a:ext cx="238809" cy="1030624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Ευθύγραμμο βέλος σύνδεσης 22">
            <a:extLst>
              <a:ext uri="{FF2B5EF4-FFF2-40B4-BE49-F238E27FC236}">
                <a16:creationId xmlns:a16="http://schemas.microsoft.com/office/drawing/2014/main" id="{71B89E36-258C-239D-7FB9-A9F2FD819A9D}"/>
              </a:ext>
            </a:extLst>
          </p:cNvPr>
          <p:cNvCxnSpPr>
            <a:cxnSpLocks/>
          </p:cNvCxnSpPr>
          <p:nvPr/>
        </p:nvCxnSpPr>
        <p:spPr>
          <a:xfrm>
            <a:off x="7678520" y="2624819"/>
            <a:ext cx="1214429" cy="10785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Ευθύγραμμο βέλος σύνδεσης 28">
            <a:extLst>
              <a:ext uri="{FF2B5EF4-FFF2-40B4-BE49-F238E27FC236}">
                <a16:creationId xmlns:a16="http://schemas.microsoft.com/office/drawing/2014/main" id="{87219EEE-8FCD-F9C1-AC43-5540B21C2BED}"/>
              </a:ext>
            </a:extLst>
          </p:cNvPr>
          <p:cNvCxnSpPr>
            <a:cxnSpLocks/>
          </p:cNvCxnSpPr>
          <p:nvPr/>
        </p:nvCxnSpPr>
        <p:spPr>
          <a:xfrm flipH="1">
            <a:off x="4882942" y="2581319"/>
            <a:ext cx="2635011" cy="880338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Ορθογώνιο: Στρογγύλεμα γωνιών 10">
            <a:extLst>
              <a:ext uri="{FF2B5EF4-FFF2-40B4-BE49-F238E27FC236}">
                <a16:creationId xmlns:a16="http://schemas.microsoft.com/office/drawing/2014/main" id="{B85DCD7C-3C53-5318-5631-6107F82CC8EA}"/>
              </a:ext>
            </a:extLst>
          </p:cNvPr>
          <p:cNvSpPr/>
          <p:nvPr/>
        </p:nvSpPr>
        <p:spPr>
          <a:xfrm>
            <a:off x="5909583" y="3804927"/>
            <a:ext cx="2985404" cy="1116161"/>
          </a:xfrm>
          <a:custGeom>
            <a:avLst/>
            <a:gdLst>
              <a:gd name="csX0" fmla="*/ 0 w 2985404"/>
              <a:gd name="csY0" fmla="*/ 186031 h 1116161"/>
              <a:gd name="csX1" fmla="*/ 186031 w 2985404"/>
              <a:gd name="csY1" fmla="*/ 0 h 1116161"/>
              <a:gd name="csX2" fmla="*/ 656433 w 2985404"/>
              <a:gd name="csY2" fmla="*/ 0 h 1116161"/>
              <a:gd name="csX3" fmla="*/ 1152968 w 2985404"/>
              <a:gd name="csY3" fmla="*/ 0 h 1116161"/>
              <a:gd name="csX4" fmla="*/ 1597236 w 2985404"/>
              <a:gd name="csY4" fmla="*/ 0 h 1116161"/>
              <a:gd name="csX5" fmla="*/ 2119904 w 2985404"/>
              <a:gd name="csY5" fmla="*/ 0 h 1116161"/>
              <a:gd name="csX6" fmla="*/ 2799373 w 2985404"/>
              <a:gd name="csY6" fmla="*/ 0 h 1116161"/>
              <a:gd name="csX7" fmla="*/ 2985404 w 2985404"/>
              <a:gd name="csY7" fmla="*/ 186031 h 1116161"/>
              <a:gd name="csX8" fmla="*/ 2985404 w 2985404"/>
              <a:gd name="csY8" fmla="*/ 572962 h 1116161"/>
              <a:gd name="csX9" fmla="*/ 2985404 w 2985404"/>
              <a:gd name="csY9" fmla="*/ 930130 h 1116161"/>
              <a:gd name="csX10" fmla="*/ 2799373 w 2985404"/>
              <a:gd name="csY10" fmla="*/ 1116161 h 1116161"/>
              <a:gd name="csX11" fmla="*/ 2355105 w 2985404"/>
              <a:gd name="csY11" fmla="*/ 1116161 h 1116161"/>
              <a:gd name="csX12" fmla="*/ 1884703 w 2985404"/>
              <a:gd name="csY12" fmla="*/ 1116161 h 1116161"/>
              <a:gd name="csX13" fmla="*/ 1388168 w 2985404"/>
              <a:gd name="csY13" fmla="*/ 1116161 h 1116161"/>
              <a:gd name="csX14" fmla="*/ 865500 w 2985404"/>
              <a:gd name="csY14" fmla="*/ 1116161 h 1116161"/>
              <a:gd name="csX15" fmla="*/ 186031 w 2985404"/>
              <a:gd name="csY15" fmla="*/ 1116161 h 1116161"/>
              <a:gd name="csX16" fmla="*/ 0 w 2985404"/>
              <a:gd name="csY16" fmla="*/ 930130 h 1116161"/>
              <a:gd name="csX17" fmla="*/ 0 w 2985404"/>
              <a:gd name="csY17" fmla="*/ 550640 h 1116161"/>
              <a:gd name="csX18" fmla="*/ 0 w 2985404"/>
              <a:gd name="csY18" fmla="*/ 186031 h 11161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2985404" h="1116161" fill="none" extrusionOk="0">
                <a:moveTo>
                  <a:pt x="0" y="186031"/>
                </a:moveTo>
                <a:cubicBezTo>
                  <a:pt x="-26783" y="77669"/>
                  <a:pt x="69829" y="-3401"/>
                  <a:pt x="186031" y="0"/>
                </a:cubicBezTo>
                <a:cubicBezTo>
                  <a:pt x="355401" y="-51808"/>
                  <a:pt x="530384" y="40837"/>
                  <a:pt x="656433" y="0"/>
                </a:cubicBezTo>
                <a:cubicBezTo>
                  <a:pt x="782482" y="-40837"/>
                  <a:pt x="935072" y="30315"/>
                  <a:pt x="1152968" y="0"/>
                </a:cubicBezTo>
                <a:cubicBezTo>
                  <a:pt x="1370864" y="-30315"/>
                  <a:pt x="1399154" y="26178"/>
                  <a:pt x="1597236" y="0"/>
                </a:cubicBezTo>
                <a:cubicBezTo>
                  <a:pt x="1795318" y="-26178"/>
                  <a:pt x="2005209" y="15975"/>
                  <a:pt x="2119904" y="0"/>
                </a:cubicBezTo>
                <a:cubicBezTo>
                  <a:pt x="2234599" y="-15975"/>
                  <a:pt x="2486574" y="48893"/>
                  <a:pt x="2799373" y="0"/>
                </a:cubicBezTo>
                <a:cubicBezTo>
                  <a:pt x="2904429" y="-3351"/>
                  <a:pt x="2987317" y="78060"/>
                  <a:pt x="2985404" y="186031"/>
                </a:cubicBezTo>
                <a:cubicBezTo>
                  <a:pt x="3024623" y="359517"/>
                  <a:pt x="2973806" y="458032"/>
                  <a:pt x="2985404" y="572962"/>
                </a:cubicBezTo>
                <a:cubicBezTo>
                  <a:pt x="2997002" y="687892"/>
                  <a:pt x="2982045" y="780014"/>
                  <a:pt x="2985404" y="930130"/>
                </a:cubicBezTo>
                <a:cubicBezTo>
                  <a:pt x="3014830" y="1024460"/>
                  <a:pt x="2905549" y="1119456"/>
                  <a:pt x="2799373" y="1116161"/>
                </a:cubicBezTo>
                <a:cubicBezTo>
                  <a:pt x="2584368" y="1144450"/>
                  <a:pt x="2576491" y="1088034"/>
                  <a:pt x="2355105" y="1116161"/>
                </a:cubicBezTo>
                <a:cubicBezTo>
                  <a:pt x="2133719" y="1144288"/>
                  <a:pt x="2078942" y="1100842"/>
                  <a:pt x="1884703" y="1116161"/>
                </a:cubicBezTo>
                <a:cubicBezTo>
                  <a:pt x="1690464" y="1131480"/>
                  <a:pt x="1569388" y="1058184"/>
                  <a:pt x="1388168" y="1116161"/>
                </a:cubicBezTo>
                <a:cubicBezTo>
                  <a:pt x="1206948" y="1174138"/>
                  <a:pt x="1053038" y="1059916"/>
                  <a:pt x="865500" y="1116161"/>
                </a:cubicBezTo>
                <a:cubicBezTo>
                  <a:pt x="677962" y="1172406"/>
                  <a:pt x="350391" y="1088908"/>
                  <a:pt x="186031" y="1116161"/>
                </a:cubicBezTo>
                <a:cubicBezTo>
                  <a:pt x="77545" y="1088994"/>
                  <a:pt x="-9358" y="1043017"/>
                  <a:pt x="0" y="930130"/>
                </a:cubicBezTo>
                <a:cubicBezTo>
                  <a:pt x="-8702" y="753405"/>
                  <a:pt x="27976" y="705981"/>
                  <a:pt x="0" y="550640"/>
                </a:cubicBezTo>
                <a:cubicBezTo>
                  <a:pt x="-27976" y="395299"/>
                  <a:pt x="10389" y="348762"/>
                  <a:pt x="0" y="186031"/>
                </a:cubicBezTo>
                <a:close/>
              </a:path>
              <a:path w="2985404" h="1116161" stroke="0" extrusionOk="0">
                <a:moveTo>
                  <a:pt x="0" y="186031"/>
                </a:moveTo>
                <a:cubicBezTo>
                  <a:pt x="21125" y="67491"/>
                  <a:pt x="83677" y="-4833"/>
                  <a:pt x="186031" y="0"/>
                </a:cubicBezTo>
                <a:cubicBezTo>
                  <a:pt x="431269" y="-24617"/>
                  <a:pt x="518417" y="17828"/>
                  <a:pt x="734833" y="0"/>
                </a:cubicBezTo>
                <a:cubicBezTo>
                  <a:pt x="951249" y="-17828"/>
                  <a:pt x="1013910" y="44314"/>
                  <a:pt x="1205234" y="0"/>
                </a:cubicBezTo>
                <a:cubicBezTo>
                  <a:pt x="1396558" y="-44314"/>
                  <a:pt x="1633073" y="39862"/>
                  <a:pt x="1754036" y="0"/>
                </a:cubicBezTo>
                <a:cubicBezTo>
                  <a:pt x="1874999" y="-39862"/>
                  <a:pt x="2126171" y="740"/>
                  <a:pt x="2302838" y="0"/>
                </a:cubicBezTo>
                <a:cubicBezTo>
                  <a:pt x="2479505" y="-740"/>
                  <a:pt x="2585473" y="2397"/>
                  <a:pt x="2799373" y="0"/>
                </a:cubicBezTo>
                <a:cubicBezTo>
                  <a:pt x="2890648" y="-4251"/>
                  <a:pt x="2985187" y="100436"/>
                  <a:pt x="2985404" y="186031"/>
                </a:cubicBezTo>
                <a:cubicBezTo>
                  <a:pt x="3017730" y="278948"/>
                  <a:pt x="2974702" y="434438"/>
                  <a:pt x="2985404" y="543199"/>
                </a:cubicBezTo>
                <a:cubicBezTo>
                  <a:pt x="2996106" y="651960"/>
                  <a:pt x="2966434" y="788837"/>
                  <a:pt x="2985404" y="930130"/>
                </a:cubicBezTo>
                <a:cubicBezTo>
                  <a:pt x="2984287" y="1039999"/>
                  <a:pt x="2898237" y="1113813"/>
                  <a:pt x="2799373" y="1116161"/>
                </a:cubicBezTo>
                <a:cubicBezTo>
                  <a:pt x="2661580" y="1174431"/>
                  <a:pt x="2417718" y="1069706"/>
                  <a:pt x="2302838" y="1116161"/>
                </a:cubicBezTo>
                <a:cubicBezTo>
                  <a:pt x="2187958" y="1162616"/>
                  <a:pt x="1936602" y="1098126"/>
                  <a:pt x="1832436" y="1116161"/>
                </a:cubicBezTo>
                <a:cubicBezTo>
                  <a:pt x="1728270" y="1134196"/>
                  <a:pt x="1466281" y="1062132"/>
                  <a:pt x="1283635" y="1116161"/>
                </a:cubicBezTo>
                <a:cubicBezTo>
                  <a:pt x="1100989" y="1170190"/>
                  <a:pt x="923130" y="1065113"/>
                  <a:pt x="813233" y="1116161"/>
                </a:cubicBezTo>
                <a:cubicBezTo>
                  <a:pt x="703336" y="1167209"/>
                  <a:pt x="472680" y="1092323"/>
                  <a:pt x="186031" y="1116161"/>
                </a:cubicBezTo>
                <a:cubicBezTo>
                  <a:pt x="81224" y="1113711"/>
                  <a:pt x="5566" y="1016126"/>
                  <a:pt x="0" y="930130"/>
                </a:cubicBezTo>
                <a:cubicBezTo>
                  <a:pt x="-6883" y="828072"/>
                  <a:pt x="37583" y="678896"/>
                  <a:pt x="0" y="565521"/>
                </a:cubicBezTo>
                <a:cubicBezTo>
                  <a:pt x="-37583" y="452146"/>
                  <a:pt x="3151" y="310641"/>
                  <a:pt x="0" y="186031"/>
                </a:cubicBezTo>
                <a:close/>
              </a:path>
            </a:pathLst>
          </a:custGeom>
          <a:solidFill>
            <a:srgbClr val="FFFF00"/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/>
              <a:t>Προστακτικές (ή επιθυμίας)</a:t>
            </a:r>
          </a:p>
        </p:txBody>
      </p:sp>
      <p:sp>
        <p:nvSpPr>
          <p:cNvPr id="3" name="Ορθογώνιο: Στρογγύλεμα γωνιών 2">
            <a:extLst>
              <a:ext uri="{FF2B5EF4-FFF2-40B4-BE49-F238E27FC236}">
                <a16:creationId xmlns:a16="http://schemas.microsoft.com/office/drawing/2014/main" id="{11CB3309-CA48-CFFF-FD46-CFA64114090D}"/>
              </a:ext>
            </a:extLst>
          </p:cNvPr>
          <p:cNvSpPr/>
          <p:nvPr/>
        </p:nvSpPr>
        <p:spPr>
          <a:xfrm>
            <a:off x="755886" y="2163932"/>
            <a:ext cx="3136439" cy="1017814"/>
          </a:xfrm>
          <a:custGeom>
            <a:avLst/>
            <a:gdLst>
              <a:gd name="csX0" fmla="*/ 0 w 3136439"/>
              <a:gd name="csY0" fmla="*/ 169639 h 1017814"/>
              <a:gd name="csX1" fmla="*/ 169639 w 3136439"/>
              <a:gd name="csY1" fmla="*/ 0 h 1017814"/>
              <a:gd name="csX2" fmla="*/ 673128 w 3136439"/>
              <a:gd name="csY2" fmla="*/ 0 h 1017814"/>
              <a:gd name="csX3" fmla="*/ 1204589 w 3136439"/>
              <a:gd name="csY3" fmla="*/ 0 h 1017814"/>
              <a:gd name="csX4" fmla="*/ 1680106 w 3136439"/>
              <a:gd name="csY4" fmla="*/ 0 h 1017814"/>
              <a:gd name="csX5" fmla="*/ 2239538 w 3136439"/>
              <a:gd name="csY5" fmla="*/ 0 h 1017814"/>
              <a:gd name="csX6" fmla="*/ 2966800 w 3136439"/>
              <a:gd name="csY6" fmla="*/ 0 h 1017814"/>
              <a:gd name="csX7" fmla="*/ 3136439 w 3136439"/>
              <a:gd name="csY7" fmla="*/ 169639 h 1017814"/>
              <a:gd name="csX8" fmla="*/ 3136439 w 3136439"/>
              <a:gd name="csY8" fmla="*/ 522478 h 1017814"/>
              <a:gd name="csX9" fmla="*/ 3136439 w 3136439"/>
              <a:gd name="csY9" fmla="*/ 848175 h 1017814"/>
              <a:gd name="csX10" fmla="*/ 2966800 w 3136439"/>
              <a:gd name="csY10" fmla="*/ 1017814 h 1017814"/>
              <a:gd name="csX11" fmla="*/ 2491283 w 3136439"/>
              <a:gd name="csY11" fmla="*/ 1017814 h 1017814"/>
              <a:gd name="csX12" fmla="*/ 1987794 w 3136439"/>
              <a:gd name="csY12" fmla="*/ 1017814 h 1017814"/>
              <a:gd name="csX13" fmla="*/ 1456333 w 3136439"/>
              <a:gd name="csY13" fmla="*/ 1017814 h 1017814"/>
              <a:gd name="csX14" fmla="*/ 896901 w 3136439"/>
              <a:gd name="csY14" fmla="*/ 1017814 h 1017814"/>
              <a:gd name="csX15" fmla="*/ 169639 w 3136439"/>
              <a:gd name="csY15" fmla="*/ 1017814 h 1017814"/>
              <a:gd name="csX16" fmla="*/ 0 w 3136439"/>
              <a:gd name="csY16" fmla="*/ 848175 h 1017814"/>
              <a:gd name="csX17" fmla="*/ 0 w 3136439"/>
              <a:gd name="csY17" fmla="*/ 502122 h 1017814"/>
              <a:gd name="csX18" fmla="*/ 0 w 3136439"/>
              <a:gd name="csY18" fmla="*/ 169639 h 1017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3136439" h="1017814" fill="none" extrusionOk="0">
                <a:moveTo>
                  <a:pt x="0" y="169639"/>
                </a:moveTo>
                <a:cubicBezTo>
                  <a:pt x="-24695" y="70768"/>
                  <a:pt x="55539" y="-5156"/>
                  <a:pt x="169639" y="0"/>
                </a:cubicBezTo>
                <a:cubicBezTo>
                  <a:pt x="346545" y="-53990"/>
                  <a:pt x="518710" y="9048"/>
                  <a:pt x="673128" y="0"/>
                </a:cubicBezTo>
                <a:cubicBezTo>
                  <a:pt x="827546" y="-9048"/>
                  <a:pt x="998781" y="60552"/>
                  <a:pt x="1204589" y="0"/>
                </a:cubicBezTo>
                <a:cubicBezTo>
                  <a:pt x="1410397" y="-60552"/>
                  <a:pt x="1522386" y="33785"/>
                  <a:pt x="1680106" y="0"/>
                </a:cubicBezTo>
                <a:cubicBezTo>
                  <a:pt x="1837826" y="-33785"/>
                  <a:pt x="1977213" y="23887"/>
                  <a:pt x="2239538" y="0"/>
                </a:cubicBezTo>
                <a:cubicBezTo>
                  <a:pt x="2501863" y="-23887"/>
                  <a:pt x="2613654" y="84732"/>
                  <a:pt x="2966800" y="0"/>
                </a:cubicBezTo>
                <a:cubicBezTo>
                  <a:pt x="3072453" y="-17328"/>
                  <a:pt x="3143590" y="56401"/>
                  <a:pt x="3136439" y="169639"/>
                </a:cubicBezTo>
                <a:cubicBezTo>
                  <a:pt x="3142087" y="340535"/>
                  <a:pt x="3107132" y="417896"/>
                  <a:pt x="3136439" y="522478"/>
                </a:cubicBezTo>
                <a:cubicBezTo>
                  <a:pt x="3165746" y="627060"/>
                  <a:pt x="3103792" y="687971"/>
                  <a:pt x="3136439" y="848175"/>
                </a:cubicBezTo>
                <a:cubicBezTo>
                  <a:pt x="3153759" y="936912"/>
                  <a:pt x="3072886" y="1029709"/>
                  <a:pt x="2966800" y="1017814"/>
                </a:cubicBezTo>
                <a:cubicBezTo>
                  <a:pt x="2737921" y="1023174"/>
                  <a:pt x="2687961" y="1017668"/>
                  <a:pt x="2491283" y="1017814"/>
                </a:cubicBezTo>
                <a:cubicBezTo>
                  <a:pt x="2294605" y="1017960"/>
                  <a:pt x="2159023" y="973408"/>
                  <a:pt x="1987794" y="1017814"/>
                </a:cubicBezTo>
                <a:cubicBezTo>
                  <a:pt x="1816565" y="1062220"/>
                  <a:pt x="1580398" y="962133"/>
                  <a:pt x="1456333" y="1017814"/>
                </a:cubicBezTo>
                <a:cubicBezTo>
                  <a:pt x="1332268" y="1073495"/>
                  <a:pt x="1135883" y="1015270"/>
                  <a:pt x="896901" y="1017814"/>
                </a:cubicBezTo>
                <a:cubicBezTo>
                  <a:pt x="657919" y="1020358"/>
                  <a:pt x="330706" y="983398"/>
                  <a:pt x="169639" y="1017814"/>
                </a:cubicBezTo>
                <a:cubicBezTo>
                  <a:pt x="72023" y="999244"/>
                  <a:pt x="-18417" y="961830"/>
                  <a:pt x="0" y="848175"/>
                </a:cubicBezTo>
                <a:cubicBezTo>
                  <a:pt x="-29712" y="750778"/>
                  <a:pt x="23933" y="646666"/>
                  <a:pt x="0" y="502122"/>
                </a:cubicBezTo>
                <a:cubicBezTo>
                  <a:pt x="-23933" y="357578"/>
                  <a:pt x="35338" y="288049"/>
                  <a:pt x="0" y="169639"/>
                </a:cubicBezTo>
                <a:close/>
              </a:path>
              <a:path w="3136439" h="1017814" stroke="0" extrusionOk="0">
                <a:moveTo>
                  <a:pt x="0" y="169639"/>
                </a:moveTo>
                <a:cubicBezTo>
                  <a:pt x="16232" y="63812"/>
                  <a:pt x="77302" y="-16853"/>
                  <a:pt x="169639" y="0"/>
                </a:cubicBezTo>
                <a:cubicBezTo>
                  <a:pt x="358512" y="-16183"/>
                  <a:pt x="468026" y="61976"/>
                  <a:pt x="757043" y="0"/>
                </a:cubicBezTo>
                <a:cubicBezTo>
                  <a:pt x="1046060" y="-61976"/>
                  <a:pt x="1024389" y="46797"/>
                  <a:pt x="1260532" y="0"/>
                </a:cubicBezTo>
                <a:cubicBezTo>
                  <a:pt x="1496675" y="-46797"/>
                  <a:pt x="1648043" y="41168"/>
                  <a:pt x="1847936" y="0"/>
                </a:cubicBezTo>
                <a:cubicBezTo>
                  <a:pt x="2047829" y="-41168"/>
                  <a:pt x="2269025" y="8563"/>
                  <a:pt x="2435339" y="0"/>
                </a:cubicBezTo>
                <a:cubicBezTo>
                  <a:pt x="2601653" y="-8563"/>
                  <a:pt x="2783039" y="60226"/>
                  <a:pt x="2966800" y="0"/>
                </a:cubicBezTo>
                <a:cubicBezTo>
                  <a:pt x="3058480" y="-745"/>
                  <a:pt x="3136209" y="94107"/>
                  <a:pt x="3136439" y="169639"/>
                </a:cubicBezTo>
                <a:cubicBezTo>
                  <a:pt x="3139502" y="308236"/>
                  <a:pt x="3128381" y="428116"/>
                  <a:pt x="3136439" y="495336"/>
                </a:cubicBezTo>
                <a:cubicBezTo>
                  <a:pt x="3144497" y="562556"/>
                  <a:pt x="3126280" y="760500"/>
                  <a:pt x="3136439" y="848175"/>
                </a:cubicBezTo>
                <a:cubicBezTo>
                  <a:pt x="3132371" y="967815"/>
                  <a:pt x="3042867" y="1007144"/>
                  <a:pt x="2966800" y="1017814"/>
                </a:cubicBezTo>
                <a:cubicBezTo>
                  <a:pt x="2709786" y="1044933"/>
                  <a:pt x="2612241" y="980636"/>
                  <a:pt x="2435339" y="1017814"/>
                </a:cubicBezTo>
                <a:cubicBezTo>
                  <a:pt x="2258437" y="1054992"/>
                  <a:pt x="2060498" y="986762"/>
                  <a:pt x="1931850" y="1017814"/>
                </a:cubicBezTo>
                <a:cubicBezTo>
                  <a:pt x="1803202" y="1048866"/>
                  <a:pt x="1519878" y="990190"/>
                  <a:pt x="1344447" y="1017814"/>
                </a:cubicBezTo>
                <a:cubicBezTo>
                  <a:pt x="1169016" y="1045438"/>
                  <a:pt x="1011057" y="972813"/>
                  <a:pt x="840958" y="1017814"/>
                </a:cubicBezTo>
                <a:cubicBezTo>
                  <a:pt x="670859" y="1062815"/>
                  <a:pt x="425162" y="1002103"/>
                  <a:pt x="169639" y="1017814"/>
                </a:cubicBezTo>
                <a:cubicBezTo>
                  <a:pt x="68870" y="1009415"/>
                  <a:pt x="5202" y="926211"/>
                  <a:pt x="0" y="848175"/>
                </a:cubicBezTo>
                <a:cubicBezTo>
                  <a:pt x="-31868" y="728497"/>
                  <a:pt x="1346" y="617012"/>
                  <a:pt x="0" y="515692"/>
                </a:cubicBezTo>
                <a:cubicBezTo>
                  <a:pt x="-1346" y="414372"/>
                  <a:pt x="3817" y="307557"/>
                  <a:pt x="0" y="169639"/>
                </a:cubicBez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 w="5715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3067296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l-GR" b="1" dirty="0" err="1"/>
              <a:t>Επιφωνηματικές</a:t>
            </a:r>
            <a:r>
              <a:rPr lang="el-GR" b="1" dirty="0"/>
              <a:t> </a:t>
            </a:r>
            <a:r>
              <a:rPr lang="el-GR" sz="1200" dirty="0"/>
              <a:t> </a:t>
            </a:r>
          </a:p>
        </p:txBody>
      </p:sp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293778AD-9E3B-07B7-35E2-D8B20305BB71}"/>
              </a:ext>
            </a:extLst>
          </p:cNvPr>
          <p:cNvCxnSpPr>
            <a:cxnSpLocks/>
          </p:cNvCxnSpPr>
          <p:nvPr/>
        </p:nvCxnSpPr>
        <p:spPr>
          <a:xfrm flipH="1">
            <a:off x="3915534" y="2581319"/>
            <a:ext cx="3750051" cy="418467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DC30EFBF-8056-4B07-9416-59B6838990E5}"/>
              </a:ext>
            </a:extLst>
          </p:cNvPr>
          <p:cNvSpPr txBox="1"/>
          <p:nvPr/>
        </p:nvSpPr>
        <p:spPr>
          <a:xfrm rot="372473">
            <a:off x="805577" y="866394"/>
            <a:ext cx="2398118" cy="92333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Πόσο βαρετό είναι να φοράμε όλοι τα ίδια καθημερινά!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8ECDA3-7900-58DC-F79E-C59C90376CF6}"/>
              </a:ext>
            </a:extLst>
          </p:cNvPr>
          <p:cNvSpPr txBox="1"/>
          <p:nvPr/>
        </p:nvSpPr>
        <p:spPr>
          <a:xfrm>
            <a:off x="1489311" y="4876028"/>
            <a:ext cx="3393631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l-GR" dirty="0"/>
              <a:t>Το να φορούν όλοι οι μαθητές την ίδια στολή δεν κρύβει το ποιος είναι πλούσιος και ποιος φτωχός.</a:t>
            </a:r>
            <a:endParaRPr lang="el-GR" sz="1800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7BFD96-E1B6-BCD6-AA84-36643A039AAE}"/>
              </a:ext>
            </a:extLst>
          </p:cNvPr>
          <p:cNvSpPr txBox="1"/>
          <p:nvPr/>
        </p:nvSpPr>
        <p:spPr>
          <a:xfrm>
            <a:off x="9565593" y="4876028"/>
            <a:ext cx="2392126" cy="120032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Μήπως η ομοιόμορφη ενδυμασία περιορίζει την προσωπική μας έκφραση;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3C15D8-ECB0-515F-B6BE-EB1778F5612B}"/>
              </a:ext>
            </a:extLst>
          </p:cNvPr>
          <p:cNvSpPr txBox="1"/>
          <p:nvPr/>
        </p:nvSpPr>
        <p:spPr>
          <a:xfrm>
            <a:off x="6059834" y="5126064"/>
            <a:ext cx="2573335" cy="120032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el-GR" sz="1800" dirty="0">
                <a:solidFill>
                  <a:schemeClr val="tx1"/>
                </a:solidFill>
              </a:rPr>
              <a:t>Δώστε στους μαθητές το δικαίωμα να επιλέγουν τα ρούχα τους!</a:t>
            </a:r>
          </a:p>
        </p:txBody>
      </p:sp>
      <p:pic>
        <p:nvPicPr>
          <p:cNvPr id="19" name="Εικόνα 18" descr="Σχολική στολή Ανθρώπινη συμπεριφορά Γελοιογραφία, τελετή αποφοίτησης, η  ΣΥΜΠΕΡΙΦΟΡΑ, αγόρι png | PNGEgg">
            <a:extLst>
              <a:ext uri="{FF2B5EF4-FFF2-40B4-BE49-F238E27FC236}">
                <a16:creationId xmlns:a16="http://schemas.microsoft.com/office/drawing/2014/main" id="{FF0F80EC-1B7E-444F-EA9E-AE30647C4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6638" y="276217"/>
            <a:ext cx="2552608" cy="1474567"/>
          </a:xfrm>
          <a:custGeom>
            <a:avLst/>
            <a:gdLst>
              <a:gd name="csX0" fmla="*/ 0 w 2552608"/>
              <a:gd name="csY0" fmla="*/ 0 h 1474567"/>
              <a:gd name="csX1" fmla="*/ 433943 w 2552608"/>
              <a:gd name="csY1" fmla="*/ 0 h 1474567"/>
              <a:gd name="csX2" fmla="*/ 867887 w 2552608"/>
              <a:gd name="csY2" fmla="*/ 0 h 1474567"/>
              <a:gd name="csX3" fmla="*/ 1429460 w 2552608"/>
              <a:gd name="csY3" fmla="*/ 0 h 1474567"/>
              <a:gd name="csX4" fmla="*/ 1914456 w 2552608"/>
              <a:gd name="csY4" fmla="*/ 0 h 1474567"/>
              <a:gd name="csX5" fmla="*/ 2552608 w 2552608"/>
              <a:gd name="csY5" fmla="*/ 0 h 1474567"/>
              <a:gd name="csX6" fmla="*/ 2552608 w 2552608"/>
              <a:gd name="csY6" fmla="*/ 506268 h 1474567"/>
              <a:gd name="csX7" fmla="*/ 2552608 w 2552608"/>
              <a:gd name="csY7" fmla="*/ 983045 h 1474567"/>
              <a:gd name="csX8" fmla="*/ 2552608 w 2552608"/>
              <a:gd name="csY8" fmla="*/ 1474567 h 1474567"/>
              <a:gd name="csX9" fmla="*/ 2016560 w 2552608"/>
              <a:gd name="csY9" fmla="*/ 1474567 h 1474567"/>
              <a:gd name="csX10" fmla="*/ 1454987 w 2552608"/>
              <a:gd name="csY10" fmla="*/ 1474567 h 1474567"/>
              <a:gd name="csX11" fmla="*/ 918939 w 2552608"/>
              <a:gd name="csY11" fmla="*/ 1474567 h 1474567"/>
              <a:gd name="csX12" fmla="*/ 0 w 2552608"/>
              <a:gd name="csY12" fmla="*/ 1474567 h 1474567"/>
              <a:gd name="csX13" fmla="*/ 0 w 2552608"/>
              <a:gd name="csY13" fmla="*/ 1027282 h 1474567"/>
              <a:gd name="csX14" fmla="*/ 0 w 2552608"/>
              <a:gd name="csY14" fmla="*/ 521014 h 1474567"/>
              <a:gd name="csX15" fmla="*/ 0 w 2552608"/>
              <a:gd name="csY15" fmla="*/ 0 h 1474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2608" h="1474567" fill="none" extrusionOk="0">
                <a:moveTo>
                  <a:pt x="0" y="0"/>
                </a:moveTo>
                <a:cubicBezTo>
                  <a:pt x="211442" y="-30587"/>
                  <a:pt x="302986" y="5365"/>
                  <a:pt x="433943" y="0"/>
                </a:cubicBezTo>
                <a:cubicBezTo>
                  <a:pt x="564900" y="-5365"/>
                  <a:pt x="775648" y="26770"/>
                  <a:pt x="867887" y="0"/>
                </a:cubicBezTo>
                <a:cubicBezTo>
                  <a:pt x="960126" y="-26770"/>
                  <a:pt x="1245935" y="73"/>
                  <a:pt x="1429460" y="0"/>
                </a:cubicBezTo>
                <a:cubicBezTo>
                  <a:pt x="1612985" y="-73"/>
                  <a:pt x="1779630" y="44456"/>
                  <a:pt x="1914456" y="0"/>
                </a:cubicBezTo>
                <a:cubicBezTo>
                  <a:pt x="2049282" y="-44456"/>
                  <a:pt x="2412446" y="10171"/>
                  <a:pt x="2552608" y="0"/>
                </a:cubicBezTo>
                <a:cubicBezTo>
                  <a:pt x="2610422" y="238623"/>
                  <a:pt x="2503635" y="275565"/>
                  <a:pt x="2552608" y="506268"/>
                </a:cubicBezTo>
                <a:cubicBezTo>
                  <a:pt x="2601581" y="736971"/>
                  <a:pt x="2497563" y="846332"/>
                  <a:pt x="2552608" y="983045"/>
                </a:cubicBezTo>
                <a:cubicBezTo>
                  <a:pt x="2607653" y="1119758"/>
                  <a:pt x="2531970" y="1348262"/>
                  <a:pt x="2552608" y="1474567"/>
                </a:cubicBezTo>
                <a:cubicBezTo>
                  <a:pt x="2414424" y="1534174"/>
                  <a:pt x="2252911" y="1448613"/>
                  <a:pt x="2016560" y="1474567"/>
                </a:cubicBezTo>
                <a:cubicBezTo>
                  <a:pt x="1780209" y="1500521"/>
                  <a:pt x="1683941" y="1425696"/>
                  <a:pt x="1454987" y="1474567"/>
                </a:cubicBezTo>
                <a:cubicBezTo>
                  <a:pt x="1226033" y="1523438"/>
                  <a:pt x="1146906" y="1439472"/>
                  <a:pt x="918939" y="1474567"/>
                </a:cubicBezTo>
                <a:cubicBezTo>
                  <a:pt x="690972" y="1509662"/>
                  <a:pt x="361961" y="1472389"/>
                  <a:pt x="0" y="1474567"/>
                </a:cubicBezTo>
                <a:cubicBezTo>
                  <a:pt x="-45595" y="1375018"/>
                  <a:pt x="35163" y="1208531"/>
                  <a:pt x="0" y="1027282"/>
                </a:cubicBezTo>
                <a:cubicBezTo>
                  <a:pt x="-35163" y="846034"/>
                  <a:pt x="19157" y="757459"/>
                  <a:pt x="0" y="521014"/>
                </a:cubicBezTo>
                <a:cubicBezTo>
                  <a:pt x="-19157" y="284569"/>
                  <a:pt x="33763" y="232179"/>
                  <a:pt x="0" y="0"/>
                </a:cubicBezTo>
                <a:close/>
              </a:path>
              <a:path w="2552608" h="1474567" stroke="0" extrusionOk="0">
                <a:moveTo>
                  <a:pt x="0" y="0"/>
                </a:moveTo>
                <a:cubicBezTo>
                  <a:pt x="109699" y="-22464"/>
                  <a:pt x="341068" y="8418"/>
                  <a:pt x="536048" y="0"/>
                </a:cubicBezTo>
                <a:cubicBezTo>
                  <a:pt x="731028" y="-8418"/>
                  <a:pt x="796779" y="19114"/>
                  <a:pt x="1021043" y="0"/>
                </a:cubicBezTo>
                <a:cubicBezTo>
                  <a:pt x="1245308" y="-19114"/>
                  <a:pt x="1380340" y="51173"/>
                  <a:pt x="1531565" y="0"/>
                </a:cubicBezTo>
                <a:cubicBezTo>
                  <a:pt x="1682790" y="-51173"/>
                  <a:pt x="1768358" y="1858"/>
                  <a:pt x="1991034" y="0"/>
                </a:cubicBezTo>
                <a:cubicBezTo>
                  <a:pt x="2213710" y="-1858"/>
                  <a:pt x="2373470" y="64957"/>
                  <a:pt x="2552608" y="0"/>
                </a:cubicBezTo>
                <a:cubicBezTo>
                  <a:pt x="2555079" y="97193"/>
                  <a:pt x="2518072" y="295032"/>
                  <a:pt x="2552608" y="462031"/>
                </a:cubicBezTo>
                <a:cubicBezTo>
                  <a:pt x="2587144" y="629030"/>
                  <a:pt x="2512748" y="843375"/>
                  <a:pt x="2552608" y="953553"/>
                </a:cubicBezTo>
                <a:cubicBezTo>
                  <a:pt x="2592468" y="1063731"/>
                  <a:pt x="2552483" y="1313165"/>
                  <a:pt x="2552608" y="1474567"/>
                </a:cubicBezTo>
                <a:cubicBezTo>
                  <a:pt x="2363422" y="1517371"/>
                  <a:pt x="2220026" y="1422548"/>
                  <a:pt x="2067612" y="1474567"/>
                </a:cubicBezTo>
                <a:cubicBezTo>
                  <a:pt x="1915198" y="1526586"/>
                  <a:pt x="1710132" y="1430430"/>
                  <a:pt x="1608143" y="1474567"/>
                </a:cubicBezTo>
                <a:cubicBezTo>
                  <a:pt x="1506154" y="1518704"/>
                  <a:pt x="1315451" y="1424717"/>
                  <a:pt x="1148674" y="1474567"/>
                </a:cubicBezTo>
                <a:cubicBezTo>
                  <a:pt x="981897" y="1524417"/>
                  <a:pt x="853399" y="1442823"/>
                  <a:pt x="663678" y="1474567"/>
                </a:cubicBezTo>
                <a:cubicBezTo>
                  <a:pt x="473957" y="1506311"/>
                  <a:pt x="171551" y="1420746"/>
                  <a:pt x="0" y="1474567"/>
                </a:cubicBezTo>
                <a:cubicBezTo>
                  <a:pt x="-31683" y="1350739"/>
                  <a:pt x="492" y="1207016"/>
                  <a:pt x="0" y="983045"/>
                </a:cubicBezTo>
                <a:cubicBezTo>
                  <a:pt x="-492" y="759074"/>
                  <a:pt x="32842" y="703523"/>
                  <a:pt x="0" y="476777"/>
                </a:cubicBezTo>
                <a:cubicBezTo>
                  <a:pt x="-32842" y="250031"/>
                  <a:pt x="35992" y="14455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  <p:pic>
        <p:nvPicPr>
          <p:cNvPr id="25" name="Εικόνα 24" descr="Σχολική στολή Ανθρώπινη συμπεριφορά Γελοιογραφία, τελετή αποφοίτησης, η  ΣΥΜΠΕΡΙΦΟΡΑ, αγόρι png | PNGEgg">
            <a:extLst>
              <a:ext uri="{FF2B5EF4-FFF2-40B4-BE49-F238E27FC236}">
                <a16:creationId xmlns:a16="http://schemas.microsoft.com/office/drawing/2014/main" id="{CBF3EF46-F27B-1DD9-14D6-B3C3E87CA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289" y="241334"/>
            <a:ext cx="2552608" cy="1474567"/>
          </a:xfrm>
          <a:custGeom>
            <a:avLst/>
            <a:gdLst>
              <a:gd name="csX0" fmla="*/ 0 w 2552608"/>
              <a:gd name="csY0" fmla="*/ 0 h 1474567"/>
              <a:gd name="csX1" fmla="*/ 433943 w 2552608"/>
              <a:gd name="csY1" fmla="*/ 0 h 1474567"/>
              <a:gd name="csX2" fmla="*/ 867887 w 2552608"/>
              <a:gd name="csY2" fmla="*/ 0 h 1474567"/>
              <a:gd name="csX3" fmla="*/ 1429460 w 2552608"/>
              <a:gd name="csY3" fmla="*/ 0 h 1474567"/>
              <a:gd name="csX4" fmla="*/ 1914456 w 2552608"/>
              <a:gd name="csY4" fmla="*/ 0 h 1474567"/>
              <a:gd name="csX5" fmla="*/ 2552608 w 2552608"/>
              <a:gd name="csY5" fmla="*/ 0 h 1474567"/>
              <a:gd name="csX6" fmla="*/ 2552608 w 2552608"/>
              <a:gd name="csY6" fmla="*/ 506268 h 1474567"/>
              <a:gd name="csX7" fmla="*/ 2552608 w 2552608"/>
              <a:gd name="csY7" fmla="*/ 983045 h 1474567"/>
              <a:gd name="csX8" fmla="*/ 2552608 w 2552608"/>
              <a:gd name="csY8" fmla="*/ 1474567 h 1474567"/>
              <a:gd name="csX9" fmla="*/ 2016560 w 2552608"/>
              <a:gd name="csY9" fmla="*/ 1474567 h 1474567"/>
              <a:gd name="csX10" fmla="*/ 1454987 w 2552608"/>
              <a:gd name="csY10" fmla="*/ 1474567 h 1474567"/>
              <a:gd name="csX11" fmla="*/ 918939 w 2552608"/>
              <a:gd name="csY11" fmla="*/ 1474567 h 1474567"/>
              <a:gd name="csX12" fmla="*/ 0 w 2552608"/>
              <a:gd name="csY12" fmla="*/ 1474567 h 1474567"/>
              <a:gd name="csX13" fmla="*/ 0 w 2552608"/>
              <a:gd name="csY13" fmla="*/ 1027282 h 1474567"/>
              <a:gd name="csX14" fmla="*/ 0 w 2552608"/>
              <a:gd name="csY14" fmla="*/ 521014 h 1474567"/>
              <a:gd name="csX15" fmla="*/ 0 w 2552608"/>
              <a:gd name="csY15" fmla="*/ 0 h 14745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2552608" h="1474567" fill="none" extrusionOk="0">
                <a:moveTo>
                  <a:pt x="0" y="0"/>
                </a:moveTo>
                <a:cubicBezTo>
                  <a:pt x="211442" y="-30587"/>
                  <a:pt x="302986" y="5365"/>
                  <a:pt x="433943" y="0"/>
                </a:cubicBezTo>
                <a:cubicBezTo>
                  <a:pt x="564900" y="-5365"/>
                  <a:pt x="775648" y="26770"/>
                  <a:pt x="867887" y="0"/>
                </a:cubicBezTo>
                <a:cubicBezTo>
                  <a:pt x="960126" y="-26770"/>
                  <a:pt x="1245935" y="73"/>
                  <a:pt x="1429460" y="0"/>
                </a:cubicBezTo>
                <a:cubicBezTo>
                  <a:pt x="1612985" y="-73"/>
                  <a:pt x="1779630" y="44456"/>
                  <a:pt x="1914456" y="0"/>
                </a:cubicBezTo>
                <a:cubicBezTo>
                  <a:pt x="2049282" y="-44456"/>
                  <a:pt x="2412446" y="10171"/>
                  <a:pt x="2552608" y="0"/>
                </a:cubicBezTo>
                <a:cubicBezTo>
                  <a:pt x="2610422" y="238623"/>
                  <a:pt x="2503635" y="275565"/>
                  <a:pt x="2552608" y="506268"/>
                </a:cubicBezTo>
                <a:cubicBezTo>
                  <a:pt x="2601581" y="736971"/>
                  <a:pt x="2497563" y="846332"/>
                  <a:pt x="2552608" y="983045"/>
                </a:cubicBezTo>
                <a:cubicBezTo>
                  <a:pt x="2607653" y="1119758"/>
                  <a:pt x="2531970" y="1348262"/>
                  <a:pt x="2552608" y="1474567"/>
                </a:cubicBezTo>
                <a:cubicBezTo>
                  <a:pt x="2414424" y="1534174"/>
                  <a:pt x="2252911" y="1448613"/>
                  <a:pt x="2016560" y="1474567"/>
                </a:cubicBezTo>
                <a:cubicBezTo>
                  <a:pt x="1780209" y="1500521"/>
                  <a:pt x="1683941" y="1425696"/>
                  <a:pt x="1454987" y="1474567"/>
                </a:cubicBezTo>
                <a:cubicBezTo>
                  <a:pt x="1226033" y="1523438"/>
                  <a:pt x="1146906" y="1439472"/>
                  <a:pt x="918939" y="1474567"/>
                </a:cubicBezTo>
                <a:cubicBezTo>
                  <a:pt x="690972" y="1509662"/>
                  <a:pt x="361961" y="1472389"/>
                  <a:pt x="0" y="1474567"/>
                </a:cubicBezTo>
                <a:cubicBezTo>
                  <a:pt x="-45595" y="1375018"/>
                  <a:pt x="35163" y="1208531"/>
                  <a:pt x="0" y="1027282"/>
                </a:cubicBezTo>
                <a:cubicBezTo>
                  <a:pt x="-35163" y="846034"/>
                  <a:pt x="19157" y="757459"/>
                  <a:pt x="0" y="521014"/>
                </a:cubicBezTo>
                <a:cubicBezTo>
                  <a:pt x="-19157" y="284569"/>
                  <a:pt x="33763" y="232179"/>
                  <a:pt x="0" y="0"/>
                </a:cubicBezTo>
                <a:close/>
              </a:path>
              <a:path w="2552608" h="1474567" stroke="0" extrusionOk="0">
                <a:moveTo>
                  <a:pt x="0" y="0"/>
                </a:moveTo>
                <a:cubicBezTo>
                  <a:pt x="109699" y="-22464"/>
                  <a:pt x="341068" y="8418"/>
                  <a:pt x="536048" y="0"/>
                </a:cubicBezTo>
                <a:cubicBezTo>
                  <a:pt x="731028" y="-8418"/>
                  <a:pt x="796779" y="19114"/>
                  <a:pt x="1021043" y="0"/>
                </a:cubicBezTo>
                <a:cubicBezTo>
                  <a:pt x="1245308" y="-19114"/>
                  <a:pt x="1380340" y="51173"/>
                  <a:pt x="1531565" y="0"/>
                </a:cubicBezTo>
                <a:cubicBezTo>
                  <a:pt x="1682790" y="-51173"/>
                  <a:pt x="1768358" y="1858"/>
                  <a:pt x="1991034" y="0"/>
                </a:cubicBezTo>
                <a:cubicBezTo>
                  <a:pt x="2213710" y="-1858"/>
                  <a:pt x="2373470" y="64957"/>
                  <a:pt x="2552608" y="0"/>
                </a:cubicBezTo>
                <a:cubicBezTo>
                  <a:pt x="2555079" y="97193"/>
                  <a:pt x="2518072" y="295032"/>
                  <a:pt x="2552608" y="462031"/>
                </a:cubicBezTo>
                <a:cubicBezTo>
                  <a:pt x="2587144" y="629030"/>
                  <a:pt x="2512748" y="843375"/>
                  <a:pt x="2552608" y="953553"/>
                </a:cubicBezTo>
                <a:cubicBezTo>
                  <a:pt x="2592468" y="1063731"/>
                  <a:pt x="2552483" y="1313165"/>
                  <a:pt x="2552608" y="1474567"/>
                </a:cubicBezTo>
                <a:cubicBezTo>
                  <a:pt x="2363422" y="1517371"/>
                  <a:pt x="2220026" y="1422548"/>
                  <a:pt x="2067612" y="1474567"/>
                </a:cubicBezTo>
                <a:cubicBezTo>
                  <a:pt x="1915198" y="1526586"/>
                  <a:pt x="1710132" y="1430430"/>
                  <a:pt x="1608143" y="1474567"/>
                </a:cubicBezTo>
                <a:cubicBezTo>
                  <a:pt x="1506154" y="1518704"/>
                  <a:pt x="1315451" y="1424717"/>
                  <a:pt x="1148674" y="1474567"/>
                </a:cubicBezTo>
                <a:cubicBezTo>
                  <a:pt x="981897" y="1524417"/>
                  <a:pt x="853399" y="1442823"/>
                  <a:pt x="663678" y="1474567"/>
                </a:cubicBezTo>
                <a:cubicBezTo>
                  <a:pt x="473957" y="1506311"/>
                  <a:pt x="171551" y="1420746"/>
                  <a:pt x="0" y="1474567"/>
                </a:cubicBezTo>
                <a:cubicBezTo>
                  <a:pt x="-31683" y="1350739"/>
                  <a:pt x="492" y="1207016"/>
                  <a:pt x="0" y="983045"/>
                </a:cubicBezTo>
                <a:cubicBezTo>
                  <a:pt x="-492" y="759074"/>
                  <a:pt x="32842" y="703523"/>
                  <a:pt x="0" y="476777"/>
                </a:cubicBezTo>
                <a:cubicBezTo>
                  <a:pt x="-32842" y="250031"/>
                  <a:pt x="35992" y="144552"/>
                  <a:pt x="0" y="0"/>
                </a:cubicBezTo>
                <a:close/>
              </a:path>
            </a:pathLst>
          </a:custGeom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251298046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1686162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2155D-C2D2-4412-2DF3-88F6D240F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αιδιά που διαβάζουν βιβλία">
            <a:extLst>
              <a:ext uri="{FF2B5EF4-FFF2-40B4-BE49-F238E27FC236}">
                <a16:creationId xmlns:a16="http://schemas.microsoft.com/office/drawing/2014/main" id="{AB35CD2A-7329-CE71-7196-FAF7F79A1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56" y="1135282"/>
            <a:ext cx="10710042" cy="39147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7B0D1F2-BBE1-3CA1-7ED4-0A508300C1EF}"/>
              </a:ext>
            </a:extLst>
          </p:cNvPr>
          <p:cNvSpPr/>
          <p:nvPr/>
        </p:nvSpPr>
        <p:spPr>
          <a:xfrm>
            <a:off x="462455" y="178675"/>
            <a:ext cx="10710042" cy="79878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800" b="1" dirty="0">
                <a:solidFill>
                  <a:schemeClr val="tx1"/>
                </a:solidFill>
                <a:effectLst/>
                <a:ea typeface="Aptos" panose="020B0004020202020204" pitchFamily="34" charset="0"/>
              </a:rPr>
              <a:t>Διδακτικά  Εγχειρίδια</a:t>
            </a:r>
            <a:endParaRPr lang="el-CY" sz="1800" kern="100" dirty="0">
              <a:solidFill>
                <a:schemeClr val="tx1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DDE494E-3F76-FB35-7B70-08984F54CEDB}"/>
              </a:ext>
            </a:extLst>
          </p:cNvPr>
          <p:cNvSpPr/>
          <p:nvPr/>
        </p:nvSpPr>
        <p:spPr>
          <a:xfrm>
            <a:off x="462455" y="5034290"/>
            <a:ext cx="10710042" cy="139804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 </a:t>
            </a:r>
            <a:r>
              <a:rPr lang="el-GR" b="1" dirty="0">
                <a:solidFill>
                  <a:schemeClr val="tx1"/>
                </a:solidFill>
                <a:ea typeface="Aptos" panose="020B0004020202020204" pitchFamily="34" charset="0"/>
              </a:rPr>
              <a:t>Διδακτικό  Εγχειρίδιο </a:t>
            </a:r>
            <a:r>
              <a:rPr lang="el-GR" dirty="0">
                <a:solidFill>
                  <a:schemeClr val="tx1"/>
                </a:solidFill>
                <a:ea typeface="Aptos" panose="020B0004020202020204" pitchFamily="34" charset="0"/>
              </a:rPr>
              <a:t>: </a:t>
            </a:r>
          </a:p>
          <a:p>
            <a:r>
              <a:rPr lang="el-GR" dirty="0">
                <a:solidFill>
                  <a:schemeClr val="tx1"/>
                </a:solidFill>
              </a:rPr>
              <a:t>1. Νεοελληνική Γλώσσα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2. Νεοελληνική Γλώσσα - Τετράδιο Εργασιών Α΄ Γυμνασίου, ΙΤΥΕ «ΔΙΟΦΑΝΤΟΣ». </a:t>
            </a:r>
          </a:p>
          <a:p>
            <a:r>
              <a:rPr lang="el-GR" dirty="0">
                <a:solidFill>
                  <a:schemeClr val="tx1"/>
                </a:solidFill>
              </a:rPr>
              <a:t>3. Γραμματική Νέας Ελληνικής Γλώσσας Α΄, Β΄, Γ΄ Γυμνασίου, Σ. </a:t>
            </a:r>
            <a:r>
              <a:rPr lang="el-GR" dirty="0" err="1">
                <a:solidFill>
                  <a:schemeClr val="tx1"/>
                </a:solidFill>
              </a:rPr>
              <a:t>Χατζησαββίδης</a:t>
            </a:r>
            <a:r>
              <a:rPr lang="el-GR" dirty="0">
                <a:solidFill>
                  <a:schemeClr val="tx1"/>
                </a:solidFill>
              </a:rPr>
              <a:t> - Α. </a:t>
            </a:r>
            <a:r>
              <a:rPr lang="el-GR" dirty="0" err="1">
                <a:solidFill>
                  <a:schemeClr val="tx1"/>
                </a:solidFill>
              </a:rPr>
              <a:t>Χατζησαββίδου</a:t>
            </a:r>
            <a:r>
              <a:rPr lang="el-GR" dirty="0">
                <a:solidFill>
                  <a:schemeClr val="tx1"/>
                </a:solidFill>
              </a:rPr>
              <a:t>, ΙΤΥΕ «ΔΙΟΦΑΝΤΟΣ». </a:t>
            </a:r>
          </a:p>
        </p:txBody>
      </p:sp>
      <p:pic>
        <p:nvPicPr>
          <p:cNvPr id="5" name="Picture 2" descr="Μετά το κουδούνι: Ιστορία Α΄ Γυμνασίου (1) - διδακτέα ύλη και τρόπος ...">
            <a:extLst>
              <a:ext uri="{FF2B5EF4-FFF2-40B4-BE49-F238E27FC236}">
                <a16:creationId xmlns:a16="http://schemas.microsoft.com/office/drawing/2014/main" id="{D0CF5B27-13BF-403E-7D58-6D95A4E965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741" y="3147848"/>
            <a:ext cx="820341" cy="638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Εικόνα 5" descr="Εικόνα που περιέχει κείμενο, αφίσα, εξωτερικός χώρος/ύπαιθρος, βιβλίο&#10;&#10;Περιγραφή που δημιουργήθηκε αυτόματα">
            <a:extLst>
              <a:ext uri="{FF2B5EF4-FFF2-40B4-BE49-F238E27FC236}">
                <a16:creationId xmlns:a16="http://schemas.microsoft.com/office/drawing/2014/main" id="{0CA1FE86-EC33-5822-E7BF-946C62B11E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446" y="3244905"/>
            <a:ext cx="610134" cy="594103"/>
          </a:xfrm>
          <a:prstGeom prst="rect">
            <a:avLst/>
          </a:prstGeom>
        </p:spPr>
      </p:pic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C733D196-CA47-3D33-94F2-5C1D16510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2174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Ωρολόγιο πρόγραμμα διδασκαλίας – ΓΥΜΝΑΣΙΟ ΑΝΩΓΕΙΩΝ">
            <a:extLst>
              <a:ext uri="{FF2B5EF4-FFF2-40B4-BE49-F238E27FC236}">
                <a16:creationId xmlns:a16="http://schemas.microsoft.com/office/drawing/2014/main" id="{9ED78206-0221-49EF-99E6-95D4A9D67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363" y="571500"/>
            <a:ext cx="79152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Φυσαλίδα σκέψης: Σύννεφο 1">
            <a:extLst>
              <a:ext uri="{FF2B5EF4-FFF2-40B4-BE49-F238E27FC236}">
                <a16:creationId xmlns:a16="http://schemas.microsoft.com/office/drawing/2014/main" id="{B02FD06D-0D90-443E-B354-79DD5A59A293}"/>
              </a:ext>
            </a:extLst>
          </p:cNvPr>
          <p:cNvSpPr/>
          <p:nvPr/>
        </p:nvSpPr>
        <p:spPr>
          <a:xfrm>
            <a:off x="1418897" y="567559"/>
            <a:ext cx="3373820" cy="1292772"/>
          </a:xfrm>
          <a:prstGeom prst="cloudCallou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4" name="Φυσαλίδα σκέψης: Σύννεφο 3">
            <a:extLst>
              <a:ext uri="{FF2B5EF4-FFF2-40B4-BE49-F238E27FC236}">
                <a16:creationId xmlns:a16="http://schemas.microsoft.com/office/drawing/2014/main" id="{F43435B4-73AC-4445-A196-E64B5D878452}"/>
              </a:ext>
            </a:extLst>
          </p:cNvPr>
          <p:cNvSpPr/>
          <p:nvPr/>
        </p:nvSpPr>
        <p:spPr>
          <a:xfrm>
            <a:off x="5985642" y="173421"/>
            <a:ext cx="3373820" cy="1292772"/>
          </a:xfrm>
          <a:prstGeom prst="cloudCallou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5" name="Φυσαλίδα σκέψης: Σύννεφο 4">
            <a:extLst>
              <a:ext uri="{FF2B5EF4-FFF2-40B4-BE49-F238E27FC236}">
                <a16:creationId xmlns:a16="http://schemas.microsoft.com/office/drawing/2014/main" id="{D1074594-855D-48FE-991D-A3E7F1F6D10B}"/>
              </a:ext>
            </a:extLst>
          </p:cNvPr>
          <p:cNvSpPr/>
          <p:nvPr/>
        </p:nvSpPr>
        <p:spPr>
          <a:xfrm>
            <a:off x="783021" y="3704898"/>
            <a:ext cx="3373820" cy="1292772"/>
          </a:xfrm>
          <a:prstGeom prst="cloudCallo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6" name="Φυσαλίδα σκέψης: Σύννεφο 5">
            <a:extLst>
              <a:ext uri="{FF2B5EF4-FFF2-40B4-BE49-F238E27FC236}">
                <a16:creationId xmlns:a16="http://schemas.microsoft.com/office/drawing/2014/main" id="{68B562CF-20CB-4B65-BF81-08EBC09E257A}"/>
              </a:ext>
            </a:extLst>
          </p:cNvPr>
          <p:cNvSpPr/>
          <p:nvPr/>
        </p:nvSpPr>
        <p:spPr>
          <a:xfrm>
            <a:off x="4566745" y="4993728"/>
            <a:ext cx="3373820" cy="1292772"/>
          </a:xfrm>
          <a:prstGeom prst="cloudCallou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5E46111C-B0A5-4C23-A629-B4B88E3E5CDA}"/>
              </a:ext>
            </a:extLst>
          </p:cNvPr>
          <p:cNvSpPr/>
          <p:nvPr/>
        </p:nvSpPr>
        <p:spPr>
          <a:xfrm>
            <a:off x="8571187" y="3326524"/>
            <a:ext cx="3373820" cy="1292772"/>
          </a:xfrm>
          <a:prstGeom prst="cloudCallou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3200" dirty="0">
                <a:solidFill>
                  <a:schemeClr val="tx1"/>
                </a:solidFill>
              </a:rPr>
              <a:t>Διάλειμμα </a:t>
            </a:r>
            <a:endParaRPr lang="el-CY" sz="3200" dirty="0">
              <a:solidFill>
                <a:schemeClr val="tx1"/>
              </a:solidFill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46BD4837-1545-2A1D-778E-84B2EA7F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5144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πινακίδα Στοκ Εικονογραφήσεις, Vectors, &amp; Clipart – (255,426 ...">
            <a:extLst>
              <a:ext uri="{FF2B5EF4-FFF2-40B4-BE49-F238E27FC236}">
                <a16:creationId xmlns:a16="http://schemas.microsoft.com/office/drawing/2014/main" id="{26378457-6B72-1E65-55B9-E563329FB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456" y="234056"/>
            <a:ext cx="11353800" cy="602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0AC93A7-BAFA-A153-DB01-0A405CA16016}"/>
              </a:ext>
            </a:extLst>
          </p:cNvPr>
          <p:cNvSpPr/>
          <p:nvPr/>
        </p:nvSpPr>
        <p:spPr>
          <a:xfrm>
            <a:off x="1012373" y="2242457"/>
            <a:ext cx="7151914" cy="118654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/>
              <a:t>www.e-charalambous.com</a:t>
            </a:r>
            <a:endParaRPr lang="el-CY" sz="4400" dirty="0"/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EF32BAB-6B84-7684-5344-170DA5A65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6951D-685B-45DD-9E69-EF3755A73C30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685661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1329</TotalTime>
  <Words>898</Words>
  <Application>Microsoft Office PowerPoint</Application>
  <PresentationFormat>Ευρεία οθόνη</PresentationFormat>
  <Paragraphs>143</Paragraphs>
  <Slides>15</Slides>
  <Notes>2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Google Sans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Αυτοαξιολόγηση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Ελένη Χαραλάμπους</dc:creator>
  <cp:lastModifiedBy>Ελένη Χαραλάμπους</cp:lastModifiedBy>
  <cp:revision>277</cp:revision>
  <dcterms:created xsi:type="dcterms:W3CDTF">2026-09-02T08:41:55Z</dcterms:created>
  <dcterms:modified xsi:type="dcterms:W3CDTF">2026-09-23T13:45:34Z</dcterms:modified>
</cp:coreProperties>
</file>